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sldIdLst>
    <p:sldId id="256" r:id="rId2"/>
    <p:sldId id="259" r:id="rId3"/>
    <p:sldId id="262" r:id="rId4"/>
    <p:sldId id="257" r:id="rId5"/>
    <p:sldId id="260" r:id="rId6"/>
    <p:sldId id="258" r:id="rId7"/>
    <p:sldId id="271" r:id="rId8"/>
    <p:sldId id="276" r:id="rId9"/>
    <p:sldId id="277" r:id="rId10"/>
    <p:sldId id="278" r:id="rId11"/>
    <p:sldId id="261" r:id="rId12"/>
    <p:sldId id="297" r:id="rId13"/>
    <p:sldId id="263" r:id="rId14"/>
    <p:sldId id="264" r:id="rId15"/>
    <p:sldId id="265" r:id="rId16"/>
    <p:sldId id="266" r:id="rId17"/>
    <p:sldId id="267" r:id="rId18"/>
    <p:sldId id="285" r:id="rId19"/>
    <p:sldId id="268" r:id="rId20"/>
    <p:sldId id="269" r:id="rId21"/>
    <p:sldId id="270" r:id="rId22"/>
    <p:sldId id="272" r:id="rId23"/>
    <p:sldId id="273" r:id="rId24"/>
    <p:sldId id="274" r:id="rId25"/>
    <p:sldId id="280" r:id="rId26"/>
    <p:sldId id="313" r:id="rId27"/>
    <p:sldId id="275" r:id="rId28"/>
    <p:sldId id="279" r:id="rId29"/>
    <p:sldId id="281" r:id="rId30"/>
    <p:sldId id="282" r:id="rId31"/>
    <p:sldId id="283" r:id="rId32"/>
    <p:sldId id="290" r:id="rId33"/>
    <p:sldId id="291" r:id="rId34"/>
    <p:sldId id="286" r:id="rId35"/>
    <p:sldId id="295" r:id="rId36"/>
    <p:sldId id="292" r:id="rId37"/>
    <p:sldId id="327" r:id="rId38"/>
    <p:sldId id="293" r:id="rId39"/>
    <p:sldId id="284" r:id="rId40"/>
    <p:sldId id="287" r:id="rId41"/>
    <p:sldId id="288" r:id="rId42"/>
    <p:sldId id="289" r:id="rId43"/>
    <p:sldId id="315" r:id="rId44"/>
    <p:sldId id="316" r:id="rId45"/>
    <p:sldId id="317" r:id="rId46"/>
    <p:sldId id="318" r:id="rId47"/>
    <p:sldId id="319" r:id="rId48"/>
    <p:sldId id="320" r:id="rId49"/>
    <p:sldId id="298" r:id="rId50"/>
    <p:sldId id="333" r:id="rId51"/>
    <p:sldId id="334" r:id="rId52"/>
    <p:sldId id="299" r:id="rId53"/>
    <p:sldId id="300" r:id="rId54"/>
    <p:sldId id="301" r:id="rId55"/>
    <p:sldId id="302" r:id="rId56"/>
    <p:sldId id="303" r:id="rId57"/>
    <p:sldId id="304" r:id="rId58"/>
    <p:sldId id="321" r:id="rId59"/>
    <p:sldId id="322" r:id="rId60"/>
    <p:sldId id="323" r:id="rId61"/>
    <p:sldId id="305" r:id="rId62"/>
    <p:sldId id="306" r:id="rId63"/>
    <p:sldId id="328" r:id="rId64"/>
    <p:sldId id="307" r:id="rId65"/>
    <p:sldId id="308" r:id="rId66"/>
    <p:sldId id="309" r:id="rId67"/>
    <p:sldId id="310" r:id="rId68"/>
    <p:sldId id="311" r:id="rId69"/>
    <p:sldId id="312" r:id="rId70"/>
    <p:sldId id="324" r:id="rId71"/>
    <p:sldId id="325" r:id="rId72"/>
    <p:sldId id="326" r:id="rId73"/>
    <p:sldId id="329" r:id="rId74"/>
    <p:sldId id="294" r:id="rId75"/>
    <p:sldId id="296" r:id="rId76"/>
    <p:sldId id="314" r:id="rId77"/>
    <p:sldId id="330" r:id="rId78"/>
    <p:sldId id="332" r:id="rId7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rina souravla" userId="146863049f281668" providerId="LiveId" clId="{E135DF3C-64E4-4C7E-8D55-ADCCB91A7A94}"/>
    <pc:docChg chg="custSel addSld delSld modSld">
      <pc:chgData name="katerina souravla" userId="146863049f281668" providerId="LiveId" clId="{E135DF3C-64E4-4C7E-8D55-ADCCB91A7A94}" dt="2023-03-26T18:27:02.826" v="3733" actId="1076"/>
      <pc:docMkLst>
        <pc:docMk/>
      </pc:docMkLst>
      <pc:sldChg chg="modSp new mod">
        <pc:chgData name="katerina souravla" userId="146863049f281668" providerId="LiveId" clId="{E135DF3C-64E4-4C7E-8D55-ADCCB91A7A94}" dt="2023-03-26T16:37:52.552" v="648" actId="14100"/>
        <pc:sldMkLst>
          <pc:docMk/>
          <pc:sldMk cId="419421702" sldId="256"/>
        </pc:sldMkLst>
        <pc:spChg chg="mod">
          <ac:chgData name="katerina souravla" userId="146863049f281668" providerId="LiveId" clId="{E135DF3C-64E4-4C7E-8D55-ADCCB91A7A94}" dt="2023-03-26T16:37:52.552" v="648" actId="14100"/>
          <ac:spMkLst>
            <pc:docMk/>
            <pc:sldMk cId="419421702" sldId="256"/>
            <ac:spMk id="2" creationId="{6316585F-1F7C-DAB6-D652-8431B4CA8CAD}"/>
          </ac:spMkLst>
        </pc:spChg>
        <pc:spChg chg="mod">
          <ac:chgData name="katerina souravla" userId="146863049f281668" providerId="LiveId" clId="{E135DF3C-64E4-4C7E-8D55-ADCCB91A7A94}" dt="2023-03-26T16:21:39.738" v="232" actId="1076"/>
          <ac:spMkLst>
            <pc:docMk/>
            <pc:sldMk cId="419421702" sldId="256"/>
            <ac:spMk id="3" creationId="{CFBC2CAD-FF42-62BE-FB67-BAB82780ED6F}"/>
          </ac:spMkLst>
        </pc:spChg>
      </pc:sldChg>
      <pc:sldChg chg="addSp delSp modSp new mod">
        <pc:chgData name="katerina souravla" userId="146863049f281668" providerId="LiveId" clId="{E135DF3C-64E4-4C7E-8D55-ADCCB91A7A94}" dt="2023-03-26T17:25:53.203" v="2201" actId="1076"/>
        <pc:sldMkLst>
          <pc:docMk/>
          <pc:sldMk cId="2324660284" sldId="257"/>
        </pc:sldMkLst>
        <pc:spChg chg="del mod">
          <ac:chgData name="katerina souravla" userId="146863049f281668" providerId="LiveId" clId="{E135DF3C-64E4-4C7E-8D55-ADCCB91A7A94}" dt="2023-03-26T16:31:44.034" v="362" actId="21"/>
          <ac:spMkLst>
            <pc:docMk/>
            <pc:sldMk cId="2324660284" sldId="257"/>
            <ac:spMk id="2" creationId="{088B756A-1989-D97B-0F64-76F47B033A87}"/>
          </ac:spMkLst>
        </pc:spChg>
        <pc:spChg chg="mod">
          <ac:chgData name="katerina souravla" userId="146863049f281668" providerId="LiveId" clId="{E135DF3C-64E4-4C7E-8D55-ADCCB91A7A94}" dt="2023-03-26T17:25:53.203" v="2201" actId="1076"/>
          <ac:spMkLst>
            <pc:docMk/>
            <pc:sldMk cId="2324660284" sldId="257"/>
            <ac:spMk id="3" creationId="{1D5B6A3C-1C7D-427D-06BD-3C241F5E6DC6}"/>
          </ac:spMkLst>
        </pc:spChg>
        <pc:spChg chg="add mod">
          <ac:chgData name="katerina souravla" userId="146863049f281668" providerId="LiveId" clId="{E135DF3C-64E4-4C7E-8D55-ADCCB91A7A94}" dt="2023-03-26T17:25:49.559" v="2200" actId="1076"/>
          <ac:spMkLst>
            <pc:docMk/>
            <pc:sldMk cId="2324660284" sldId="257"/>
            <ac:spMk id="4" creationId="{8C493C6D-CF9B-E280-C635-1AD123842A8E}"/>
          </ac:spMkLst>
        </pc:spChg>
      </pc:sldChg>
      <pc:sldChg chg="addSp delSp modSp new mod">
        <pc:chgData name="katerina souravla" userId="146863049f281668" providerId="LiveId" clId="{E135DF3C-64E4-4C7E-8D55-ADCCB91A7A94}" dt="2023-03-26T16:40:25.529" v="818" actId="20577"/>
        <pc:sldMkLst>
          <pc:docMk/>
          <pc:sldMk cId="2188684547" sldId="258"/>
        </pc:sldMkLst>
        <pc:spChg chg="mod">
          <ac:chgData name="katerina souravla" userId="146863049f281668" providerId="LiveId" clId="{E135DF3C-64E4-4C7E-8D55-ADCCB91A7A94}" dt="2023-03-26T16:40:25.529" v="818" actId="20577"/>
          <ac:spMkLst>
            <pc:docMk/>
            <pc:sldMk cId="2188684547" sldId="258"/>
            <ac:spMk id="2" creationId="{B64203A6-CA0D-7453-9270-43317D330EE0}"/>
          </ac:spMkLst>
        </pc:spChg>
        <pc:spChg chg="del">
          <ac:chgData name="katerina souravla" userId="146863049f281668" providerId="LiveId" clId="{E135DF3C-64E4-4C7E-8D55-ADCCB91A7A94}" dt="2023-03-26T16:38:32.589" v="650"/>
          <ac:spMkLst>
            <pc:docMk/>
            <pc:sldMk cId="2188684547" sldId="258"/>
            <ac:spMk id="3" creationId="{4F81A31D-EA70-AE28-EB27-FE14C7919FE1}"/>
          </ac:spMkLst>
        </pc:spChg>
        <pc:picChg chg="add mod">
          <ac:chgData name="katerina souravla" userId="146863049f281668" providerId="LiveId" clId="{E135DF3C-64E4-4C7E-8D55-ADCCB91A7A94}" dt="2023-03-26T16:38:32.589" v="650"/>
          <ac:picMkLst>
            <pc:docMk/>
            <pc:sldMk cId="2188684547" sldId="258"/>
            <ac:picMk id="1026" creationId="{7B9F764A-AF7A-982D-A99E-F246B3927F56}"/>
          </ac:picMkLst>
        </pc:picChg>
      </pc:sldChg>
      <pc:sldChg chg="modSp new mod">
        <pc:chgData name="katerina souravla" userId="146863049f281668" providerId="LiveId" clId="{E135DF3C-64E4-4C7E-8D55-ADCCB91A7A94}" dt="2023-03-26T16:48:31.331" v="1114" actId="20577"/>
        <pc:sldMkLst>
          <pc:docMk/>
          <pc:sldMk cId="1181908544" sldId="259"/>
        </pc:sldMkLst>
        <pc:spChg chg="mod">
          <ac:chgData name="katerina souravla" userId="146863049f281668" providerId="LiveId" clId="{E135DF3C-64E4-4C7E-8D55-ADCCB91A7A94}" dt="2023-03-26T16:41:36.994" v="859" actId="20577"/>
          <ac:spMkLst>
            <pc:docMk/>
            <pc:sldMk cId="1181908544" sldId="259"/>
            <ac:spMk id="2" creationId="{BBCBE70E-DB38-7B3D-E57D-31485EFCA350}"/>
          </ac:spMkLst>
        </pc:spChg>
        <pc:spChg chg="mod">
          <ac:chgData name="katerina souravla" userId="146863049f281668" providerId="LiveId" clId="{E135DF3C-64E4-4C7E-8D55-ADCCB91A7A94}" dt="2023-03-26T16:48:31.331" v="1114" actId="20577"/>
          <ac:spMkLst>
            <pc:docMk/>
            <pc:sldMk cId="1181908544" sldId="259"/>
            <ac:spMk id="3" creationId="{7D86DA5A-A16C-77A0-F0E7-839FDC47AEEF}"/>
          </ac:spMkLst>
        </pc:spChg>
      </pc:sldChg>
      <pc:sldChg chg="addSp modSp new mod">
        <pc:chgData name="katerina souravla" userId="146863049f281668" providerId="LiveId" clId="{E135DF3C-64E4-4C7E-8D55-ADCCB91A7A94}" dt="2023-03-26T17:09:41.938" v="1481" actId="1076"/>
        <pc:sldMkLst>
          <pc:docMk/>
          <pc:sldMk cId="269613961" sldId="260"/>
        </pc:sldMkLst>
        <pc:spChg chg="mod">
          <ac:chgData name="katerina souravla" userId="146863049f281668" providerId="LiveId" clId="{E135DF3C-64E4-4C7E-8D55-ADCCB91A7A94}" dt="2023-03-26T16:54:27.449" v="1257" actId="20577"/>
          <ac:spMkLst>
            <pc:docMk/>
            <pc:sldMk cId="269613961" sldId="260"/>
            <ac:spMk id="2" creationId="{6BF83858-8B55-F99D-C747-366CB1E192C1}"/>
          </ac:spMkLst>
        </pc:spChg>
        <pc:spChg chg="mod">
          <ac:chgData name="katerina souravla" userId="146863049f281668" providerId="LiveId" clId="{E135DF3C-64E4-4C7E-8D55-ADCCB91A7A94}" dt="2023-03-26T17:04:11.161" v="1428" actId="27636"/>
          <ac:spMkLst>
            <pc:docMk/>
            <pc:sldMk cId="269613961" sldId="260"/>
            <ac:spMk id="3" creationId="{22471FFF-6976-84EC-0594-B9657F1614B7}"/>
          </ac:spMkLst>
        </pc:spChg>
        <pc:picChg chg="add mod">
          <ac:chgData name="katerina souravla" userId="146863049f281668" providerId="LiveId" clId="{E135DF3C-64E4-4C7E-8D55-ADCCB91A7A94}" dt="2023-03-26T17:07:26.746" v="1477" actId="1076"/>
          <ac:picMkLst>
            <pc:docMk/>
            <pc:sldMk cId="269613961" sldId="260"/>
            <ac:picMk id="3074" creationId="{1EC0768B-EE8C-F6A8-A721-8969FD0A0FA4}"/>
          </ac:picMkLst>
        </pc:picChg>
        <pc:picChg chg="add mod">
          <ac:chgData name="katerina souravla" userId="146863049f281668" providerId="LiveId" clId="{E135DF3C-64E4-4C7E-8D55-ADCCB91A7A94}" dt="2023-03-26T17:09:41.938" v="1481" actId="1076"/>
          <ac:picMkLst>
            <pc:docMk/>
            <pc:sldMk cId="269613961" sldId="260"/>
            <ac:picMk id="3076" creationId="{5F9CACCB-DA41-E5F4-CEC8-BD3095ED334A}"/>
          </ac:picMkLst>
        </pc:picChg>
      </pc:sldChg>
      <pc:sldChg chg="modSp new del mod">
        <pc:chgData name="katerina souravla" userId="146863049f281668" providerId="LiveId" clId="{E135DF3C-64E4-4C7E-8D55-ADCCB91A7A94}" dt="2023-03-26T16:51:54.219" v="1149" actId="2696"/>
        <pc:sldMkLst>
          <pc:docMk/>
          <pc:sldMk cId="2006708414" sldId="260"/>
        </pc:sldMkLst>
        <pc:spChg chg="mod">
          <ac:chgData name="katerina souravla" userId="146863049f281668" providerId="LiveId" clId="{E135DF3C-64E4-4C7E-8D55-ADCCB91A7A94}" dt="2023-03-26T16:51:49.057" v="1148" actId="20577"/>
          <ac:spMkLst>
            <pc:docMk/>
            <pc:sldMk cId="2006708414" sldId="260"/>
            <ac:spMk id="2" creationId="{3290B700-9FCB-C754-EA54-1E859BC61580}"/>
          </ac:spMkLst>
        </pc:spChg>
      </pc:sldChg>
      <pc:sldChg chg="addSp delSp modSp new mod">
        <pc:chgData name="katerina souravla" userId="146863049f281668" providerId="LiveId" clId="{E135DF3C-64E4-4C7E-8D55-ADCCB91A7A94}" dt="2023-03-26T17:07:35.321" v="1478" actId="1076"/>
        <pc:sldMkLst>
          <pc:docMk/>
          <pc:sldMk cId="2510232754" sldId="261"/>
        </pc:sldMkLst>
        <pc:spChg chg="mod">
          <ac:chgData name="katerina souravla" userId="146863049f281668" providerId="LiveId" clId="{E135DF3C-64E4-4C7E-8D55-ADCCB91A7A94}" dt="2023-03-26T17:07:35.321" v="1478" actId="1076"/>
          <ac:spMkLst>
            <pc:docMk/>
            <pc:sldMk cId="2510232754" sldId="261"/>
            <ac:spMk id="2" creationId="{093FB041-5016-EA6D-6FA4-6F0BF83C5A47}"/>
          </ac:spMkLst>
        </pc:spChg>
        <pc:spChg chg="del">
          <ac:chgData name="katerina souravla" userId="146863049f281668" providerId="LiveId" clId="{E135DF3C-64E4-4C7E-8D55-ADCCB91A7A94}" dt="2023-03-26T17:06:49.189" v="1472"/>
          <ac:spMkLst>
            <pc:docMk/>
            <pc:sldMk cId="2510232754" sldId="261"/>
            <ac:spMk id="3" creationId="{44DD5856-5680-B115-98A0-3F27A0D7DBD0}"/>
          </ac:spMkLst>
        </pc:spChg>
        <pc:picChg chg="add mod">
          <ac:chgData name="katerina souravla" userId="146863049f281668" providerId="LiveId" clId="{E135DF3C-64E4-4C7E-8D55-ADCCB91A7A94}" dt="2023-03-26T17:06:49.189" v="1472"/>
          <ac:picMkLst>
            <pc:docMk/>
            <pc:sldMk cId="2510232754" sldId="261"/>
            <ac:picMk id="2050" creationId="{DB86579C-AB8D-8A2F-0006-0B61D9472F36}"/>
          </ac:picMkLst>
        </pc:picChg>
      </pc:sldChg>
      <pc:sldChg chg="modSp new mod">
        <pc:chgData name="katerina souravla" userId="146863049f281668" providerId="LiveId" clId="{E135DF3C-64E4-4C7E-8D55-ADCCB91A7A94}" dt="2023-03-26T17:24:28.804" v="2198" actId="207"/>
        <pc:sldMkLst>
          <pc:docMk/>
          <pc:sldMk cId="1807002558" sldId="262"/>
        </pc:sldMkLst>
        <pc:spChg chg="mod">
          <ac:chgData name="katerina souravla" userId="146863049f281668" providerId="LiveId" clId="{E135DF3C-64E4-4C7E-8D55-ADCCB91A7A94}" dt="2023-03-26T17:24:28.804" v="2198" actId="207"/>
          <ac:spMkLst>
            <pc:docMk/>
            <pc:sldMk cId="1807002558" sldId="262"/>
            <ac:spMk id="2" creationId="{A089909C-48EE-1D36-0772-0E337C939E26}"/>
          </ac:spMkLst>
        </pc:spChg>
        <pc:spChg chg="mod">
          <ac:chgData name="katerina souravla" userId="146863049f281668" providerId="LiveId" clId="{E135DF3C-64E4-4C7E-8D55-ADCCB91A7A94}" dt="2023-03-26T17:24:02.343" v="2194" actId="20577"/>
          <ac:spMkLst>
            <pc:docMk/>
            <pc:sldMk cId="1807002558" sldId="262"/>
            <ac:spMk id="3" creationId="{1005610A-0E83-E67A-7440-13910E5685FF}"/>
          </ac:spMkLst>
        </pc:spChg>
      </pc:sldChg>
      <pc:sldChg chg="addSp delSp modSp new mod">
        <pc:chgData name="katerina souravla" userId="146863049f281668" providerId="LiveId" clId="{E135DF3C-64E4-4C7E-8D55-ADCCB91A7A94}" dt="2023-03-26T17:28:47.426" v="2260" actId="1076"/>
        <pc:sldMkLst>
          <pc:docMk/>
          <pc:sldMk cId="676560229" sldId="263"/>
        </pc:sldMkLst>
        <pc:spChg chg="mod">
          <ac:chgData name="katerina souravla" userId="146863049f281668" providerId="LiveId" clId="{E135DF3C-64E4-4C7E-8D55-ADCCB91A7A94}" dt="2023-03-26T17:28:00.959" v="2254" actId="1076"/>
          <ac:spMkLst>
            <pc:docMk/>
            <pc:sldMk cId="676560229" sldId="263"/>
            <ac:spMk id="2" creationId="{48456426-8F49-19D5-2791-E0ABC01D3DF8}"/>
          </ac:spMkLst>
        </pc:spChg>
        <pc:spChg chg="del">
          <ac:chgData name="katerina souravla" userId="146863049f281668" providerId="LiveId" clId="{E135DF3C-64E4-4C7E-8D55-ADCCB91A7A94}" dt="2023-03-26T17:26:27.460" v="2203"/>
          <ac:spMkLst>
            <pc:docMk/>
            <pc:sldMk cId="676560229" sldId="263"/>
            <ac:spMk id="3" creationId="{445CE307-6AEB-CCB9-B734-DCE0F2AFD4AE}"/>
          </ac:spMkLst>
        </pc:spChg>
        <pc:picChg chg="add mod">
          <ac:chgData name="katerina souravla" userId="146863049f281668" providerId="LiveId" clId="{E135DF3C-64E4-4C7E-8D55-ADCCB91A7A94}" dt="2023-03-26T17:28:02.216" v="2255" actId="1076"/>
          <ac:picMkLst>
            <pc:docMk/>
            <pc:sldMk cId="676560229" sldId="263"/>
            <ac:picMk id="4098" creationId="{BCFDE5E2-5676-9959-33CF-3F6846EFA338}"/>
          </ac:picMkLst>
        </pc:picChg>
        <pc:picChg chg="add mod">
          <ac:chgData name="katerina souravla" userId="146863049f281668" providerId="LiveId" clId="{E135DF3C-64E4-4C7E-8D55-ADCCB91A7A94}" dt="2023-03-26T17:28:09.222" v="2257" actId="1076"/>
          <ac:picMkLst>
            <pc:docMk/>
            <pc:sldMk cId="676560229" sldId="263"/>
            <ac:picMk id="4100" creationId="{3F0CCB2C-DC5E-C6C3-CF69-90D9E49167A4}"/>
          </ac:picMkLst>
        </pc:picChg>
        <pc:picChg chg="add mod">
          <ac:chgData name="katerina souravla" userId="146863049f281668" providerId="LiveId" clId="{E135DF3C-64E4-4C7E-8D55-ADCCB91A7A94}" dt="2023-03-26T17:28:05.114" v="2256" actId="1076"/>
          <ac:picMkLst>
            <pc:docMk/>
            <pc:sldMk cId="676560229" sldId="263"/>
            <ac:picMk id="4102" creationId="{A8CA9920-99FE-C4EF-34CD-23153ED280E8}"/>
          </ac:picMkLst>
        </pc:picChg>
        <pc:picChg chg="add mod">
          <ac:chgData name="katerina souravla" userId="146863049f281668" providerId="LiveId" clId="{E135DF3C-64E4-4C7E-8D55-ADCCB91A7A94}" dt="2023-03-26T17:28:47.426" v="2260" actId="1076"/>
          <ac:picMkLst>
            <pc:docMk/>
            <pc:sldMk cId="676560229" sldId="263"/>
            <ac:picMk id="4104" creationId="{E55405CD-5ED8-D909-0489-F65288A0D702}"/>
          </ac:picMkLst>
        </pc:picChg>
      </pc:sldChg>
      <pc:sldChg chg="addSp modSp new mod">
        <pc:chgData name="katerina souravla" userId="146863049f281668" providerId="LiveId" clId="{E135DF3C-64E4-4C7E-8D55-ADCCB91A7A94}" dt="2023-03-26T17:35:33.917" v="2568" actId="20577"/>
        <pc:sldMkLst>
          <pc:docMk/>
          <pc:sldMk cId="2437334298" sldId="264"/>
        </pc:sldMkLst>
        <pc:spChg chg="mod">
          <ac:chgData name="katerina souravla" userId="146863049f281668" providerId="LiveId" clId="{E135DF3C-64E4-4C7E-8D55-ADCCB91A7A94}" dt="2023-03-26T17:29:17.733" v="2282" actId="20577"/>
          <ac:spMkLst>
            <pc:docMk/>
            <pc:sldMk cId="2437334298" sldId="264"/>
            <ac:spMk id="2" creationId="{40D682AA-1E89-39A1-6522-BFD34BC73EF8}"/>
          </ac:spMkLst>
        </pc:spChg>
        <pc:spChg chg="mod">
          <ac:chgData name="katerina souravla" userId="146863049f281668" providerId="LiveId" clId="{E135DF3C-64E4-4C7E-8D55-ADCCB91A7A94}" dt="2023-03-26T17:35:33.917" v="2568" actId="20577"/>
          <ac:spMkLst>
            <pc:docMk/>
            <pc:sldMk cId="2437334298" sldId="264"/>
            <ac:spMk id="3" creationId="{1C72258C-30B2-4009-43AF-D3C6187E3A2E}"/>
          </ac:spMkLst>
        </pc:spChg>
        <pc:picChg chg="add mod">
          <ac:chgData name="katerina souravla" userId="146863049f281668" providerId="LiveId" clId="{E135DF3C-64E4-4C7E-8D55-ADCCB91A7A94}" dt="2023-03-26T17:33:15.990" v="2477" actId="1076"/>
          <ac:picMkLst>
            <pc:docMk/>
            <pc:sldMk cId="2437334298" sldId="264"/>
            <ac:picMk id="5122" creationId="{DE3E18B6-D971-543B-0D2F-7B83EC2F1680}"/>
          </ac:picMkLst>
        </pc:picChg>
        <pc:picChg chg="add mod">
          <ac:chgData name="katerina souravla" userId="146863049f281668" providerId="LiveId" clId="{E135DF3C-64E4-4C7E-8D55-ADCCB91A7A94}" dt="2023-03-26T17:33:53.676" v="2480" actId="1076"/>
          <ac:picMkLst>
            <pc:docMk/>
            <pc:sldMk cId="2437334298" sldId="264"/>
            <ac:picMk id="5124" creationId="{799622EA-9DFD-46CC-CD19-7687C25BA8BA}"/>
          </ac:picMkLst>
        </pc:picChg>
      </pc:sldChg>
      <pc:sldChg chg="addSp delSp modSp new mod">
        <pc:chgData name="katerina souravla" userId="146863049f281668" providerId="LiveId" clId="{E135DF3C-64E4-4C7E-8D55-ADCCB91A7A94}" dt="2023-03-26T17:41:59.555" v="2652" actId="1076"/>
        <pc:sldMkLst>
          <pc:docMk/>
          <pc:sldMk cId="4172751798" sldId="265"/>
        </pc:sldMkLst>
        <pc:spChg chg="del">
          <ac:chgData name="katerina souravla" userId="146863049f281668" providerId="LiveId" clId="{E135DF3C-64E4-4C7E-8D55-ADCCB91A7A94}" dt="2023-03-26T17:40:25.070" v="2570" actId="21"/>
          <ac:spMkLst>
            <pc:docMk/>
            <pc:sldMk cId="4172751798" sldId="265"/>
            <ac:spMk id="2" creationId="{627E7E9D-BB58-F814-27F5-F42249733E39}"/>
          </ac:spMkLst>
        </pc:spChg>
        <pc:spChg chg="mod">
          <ac:chgData name="katerina souravla" userId="146863049f281668" providerId="LiveId" clId="{E135DF3C-64E4-4C7E-8D55-ADCCB91A7A94}" dt="2023-03-26T17:41:14.643" v="2642" actId="14100"/>
          <ac:spMkLst>
            <pc:docMk/>
            <pc:sldMk cId="4172751798" sldId="265"/>
            <ac:spMk id="3" creationId="{7AF85688-4B99-54EC-748F-53FEE5370DF9}"/>
          </ac:spMkLst>
        </pc:spChg>
        <pc:picChg chg="add mod">
          <ac:chgData name="katerina souravla" userId="146863049f281668" providerId="LiveId" clId="{E135DF3C-64E4-4C7E-8D55-ADCCB91A7A94}" dt="2023-03-26T17:41:27.575" v="2645" actId="1076"/>
          <ac:picMkLst>
            <pc:docMk/>
            <pc:sldMk cId="4172751798" sldId="265"/>
            <ac:picMk id="6146" creationId="{2DDE6100-D415-CCE1-395D-F7633642669E}"/>
          </ac:picMkLst>
        </pc:picChg>
        <pc:picChg chg="add mod">
          <ac:chgData name="katerina souravla" userId="146863049f281668" providerId="LiveId" clId="{E135DF3C-64E4-4C7E-8D55-ADCCB91A7A94}" dt="2023-03-26T17:41:40.530" v="2648" actId="1076"/>
          <ac:picMkLst>
            <pc:docMk/>
            <pc:sldMk cId="4172751798" sldId="265"/>
            <ac:picMk id="6148" creationId="{93313BDA-8FDC-29E3-1AD3-2E7D38D1EFB0}"/>
          </ac:picMkLst>
        </pc:picChg>
        <pc:picChg chg="add mod">
          <ac:chgData name="katerina souravla" userId="146863049f281668" providerId="LiveId" clId="{E135DF3C-64E4-4C7E-8D55-ADCCB91A7A94}" dt="2023-03-26T17:41:59.555" v="2652" actId="1076"/>
          <ac:picMkLst>
            <pc:docMk/>
            <pc:sldMk cId="4172751798" sldId="265"/>
            <ac:picMk id="6150" creationId="{77AD1678-12D4-848A-FE89-5BCB4DCFB6D0}"/>
          </ac:picMkLst>
        </pc:picChg>
      </pc:sldChg>
      <pc:sldChg chg="addSp delSp modSp new mod">
        <pc:chgData name="katerina souravla" userId="146863049f281668" providerId="LiveId" clId="{E135DF3C-64E4-4C7E-8D55-ADCCB91A7A94}" dt="2023-03-26T17:56:25.716" v="2703" actId="20577"/>
        <pc:sldMkLst>
          <pc:docMk/>
          <pc:sldMk cId="3375874325" sldId="266"/>
        </pc:sldMkLst>
        <pc:spChg chg="mod">
          <ac:chgData name="katerina souravla" userId="146863049f281668" providerId="LiveId" clId="{E135DF3C-64E4-4C7E-8D55-ADCCB91A7A94}" dt="2023-03-26T17:56:25.716" v="2703" actId="20577"/>
          <ac:spMkLst>
            <pc:docMk/>
            <pc:sldMk cId="3375874325" sldId="266"/>
            <ac:spMk id="2" creationId="{67153F57-0E15-15E5-044A-AD2770403CD0}"/>
          </ac:spMkLst>
        </pc:spChg>
        <pc:spChg chg="del">
          <ac:chgData name="katerina souravla" userId="146863049f281668" providerId="LiveId" clId="{E135DF3C-64E4-4C7E-8D55-ADCCB91A7A94}" dt="2023-03-26T17:55:48.142" v="2690"/>
          <ac:spMkLst>
            <pc:docMk/>
            <pc:sldMk cId="3375874325" sldId="266"/>
            <ac:spMk id="3" creationId="{34343B53-A3AD-0471-C088-AB11663F5684}"/>
          </ac:spMkLst>
        </pc:spChg>
        <pc:picChg chg="add mod">
          <ac:chgData name="katerina souravla" userId="146863049f281668" providerId="LiveId" clId="{E135DF3C-64E4-4C7E-8D55-ADCCB91A7A94}" dt="2023-03-26T17:56:06.566" v="2695" actId="1076"/>
          <ac:picMkLst>
            <pc:docMk/>
            <pc:sldMk cId="3375874325" sldId="266"/>
            <ac:picMk id="7170" creationId="{73856F5E-4E5B-6606-B30C-B0766B9990CB}"/>
          </ac:picMkLst>
        </pc:picChg>
      </pc:sldChg>
      <pc:sldChg chg="addSp delSp modSp new mod">
        <pc:chgData name="katerina souravla" userId="146863049f281668" providerId="LiveId" clId="{E135DF3C-64E4-4C7E-8D55-ADCCB91A7A94}" dt="2023-03-26T17:57:32.594" v="2728"/>
        <pc:sldMkLst>
          <pc:docMk/>
          <pc:sldMk cId="3612742973" sldId="267"/>
        </pc:sldMkLst>
        <pc:spChg chg="mod">
          <ac:chgData name="katerina souravla" userId="146863049f281668" providerId="LiveId" clId="{E135DF3C-64E4-4C7E-8D55-ADCCB91A7A94}" dt="2023-03-26T17:57:05.417" v="2727" actId="113"/>
          <ac:spMkLst>
            <pc:docMk/>
            <pc:sldMk cId="3612742973" sldId="267"/>
            <ac:spMk id="2" creationId="{A6AE936E-65EF-B34B-1757-E207B79B8F8A}"/>
          </ac:spMkLst>
        </pc:spChg>
        <pc:spChg chg="del">
          <ac:chgData name="katerina souravla" userId="146863049f281668" providerId="LiveId" clId="{E135DF3C-64E4-4C7E-8D55-ADCCB91A7A94}" dt="2023-03-26T17:57:32.594" v="2728"/>
          <ac:spMkLst>
            <pc:docMk/>
            <pc:sldMk cId="3612742973" sldId="267"/>
            <ac:spMk id="3" creationId="{0C432786-D4DA-14EE-45BD-8EF1692B27D1}"/>
          </ac:spMkLst>
        </pc:spChg>
        <pc:picChg chg="add mod">
          <ac:chgData name="katerina souravla" userId="146863049f281668" providerId="LiveId" clId="{E135DF3C-64E4-4C7E-8D55-ADCCB91A7A94}" dt="2023-03-26T17:57:32.594" v="2728"/>
          <ac:picMkLst>
            <pc:docMk/>
            <pc:sldMk cId="3612742973" sldId="267"/>
            <ac:picMk id="8194" creationId="{5200A19A-8A78-F4B1-2E14-9F5F401209CD}"/>
          </ac:picMkLst>
        </pc:picChg>
      </pc:sldChg>
      <pc:sldChg chg="addSp delSp modSp new mod">
        <pc:chgData name="katerina souravla" userId="146863049f281668" providerId="LiveId" clId="{E135DF3C-64E4-4C7E-8D55-ADCCB91A7A94}" dt="2023-03-26T17:58:54.430" v="2733"/>
        <pc:sldMkLst>
          <pc:docMk/>
          <pc:sldMk cId="3223530671" sldId="268"/>
        </pc:sldMkLst>
        <pc:spChg chg="mod">
          <ac:chgData name="katerina souravla" userId="146863049f281668" providerId="LiveId" clId="{E135DF3C-64E4-4C7E-8D55-ADCCB91A7A94}" dt="2023-03-26T17:58:47.630" v="2732" actId="207"/>
          <ac:spMkLst>
            <pc:docMk/>
            <pc:sldMk cId="3223530671" sldId="268"/>
            <ac:spMk id="2" creationId="{0F591F83-A087-53F5-2058-86379027425E}"/>
          </ac:spMkLst>
        </pc:spChg>
        <pc:spChg chg="del">
          <ac:chgData name="katerina souravla" userId="146863049f281668" providerId="LiveId" clId="{E135DF3C-64E4-4C7E-8D55-ADCCB91A7A94}" dt="2023-03-26T17:58:54.430" v="2733"/>
          <ac:spMkLst>
            <pc:docMk/>
            <pc:sldMk cId="3223530671" sldId="268"/>
            <ac:spMk id="3" creationId="{A55F260C-D08F-1B15-7F4D-482EA05BC1AE}"/>
          </ac:spMkLst>
        </pc:spChg>
        <pc:picChg chg="add mod">
          <ac:chgData name="katerina souravla" userId="146863049f281668" providerId="LiveId" clId="{E135DF3C-64E4-4C7E-8D55-ADCCB91A7A94}" dt="2023-03-26T17:58:54.430" v="2733"/>
          <ac:picMkLst>
            <pc:docMk/>
            <pc:sldMk cId="3223530671" sldId="268"/>
            <ac:picMk id="9218" creationId="{6F3B2545-50E3-79B9-AEE8-6F2FC2F48478}"/>
          </ac:picMkLst>
        </pc:picChg>
      </pc:sldChg>
      <pc:sldChg chg="addSp delSp modSp new mod">
        <pc:chgData name="katerina souravla" userId="146863049f281668" providerId="LiveId" clId="{E135DF3C-64E4-4C7E-8D55-ADCCB91A7A94}" dt="2023-03-26T18:00:17.050" v="2812" actId="255"/>
        <pc:sldMkLst>
          <pc:docMk/>
          <pc:sldMk cId="4006076649" sldId="269"/>
        </pc:sldMkLst>
        <pc:spChg chg="mod">
          <ac:chgData name="katerina souravla" userId="146863049f281668" providerId="LiveId" clId="{E135DF3C-64E4-4C7E-8D55-ADCCB91A7A94}" dt="2023-03-26T18:00:17.050" v="2812" actId="255"/>
          <ac:spMkLst>
            <pc:docMk/>
            <pc:sldMk cId="4006076649" sldId="269"/>
            <ac:spMk id="2" creationId="{ACB4C7DF-7ACD-4383-6CD5-353EA8E435B5}"/>
          </ac:spMkLst>
        </pc:spChg>
        <pc:spChg chg="del">
          <ac:chgData name="katerina souravla" userId="146863049f281668" providerId="LiveId" clId="{E135DF3C-64E4-4C7E-8D55-ADCCB91A7A94}" dt="2023-03-26T17:59:17.066" v="2735"/>
          <ac:spMkLst>
            <pc:docMk/>
            <pc:sldMk cId="4006076649" sldId="269"/>
            <ac:spMk id="3" creationId="{7B219014-4E3A-270E-40C3-C0254D6E2DBB}"/>
          </ac:spMkLst>
        </pc:spChg>
        <pc:picChg chg="add mod">
          <ac:chgData name="katerina souravla" userId="146863049f281668" providerId="LiveId" clId="{E135DF3C-64E4-4C7E-8D55-ADCCB91A7A94}" dt="2023-03-26T17:59:17.066" v="2735"/>
          <ac:picMkLst>
            <pc:docMk/>
            <pc:sldMk cId="4006076649" sldId="269"/>
            <ac:picMk id="10242" creationId="{DF892753-492F-C736-EA89-C4A69F3E29CE}"/>
          </ac:picMkLst>
        </pc:picChg>
      </pc:sldChg>
      <pc:sldChg chg="addSp delSp modSp new mod">
        <pc:chgData name="katerina souravla" userId="146863049f281668" providerId="LiveId" clId="{E135DF3C-64E4-4C7E-8D55-ADCCB91A7A94}" dt="2023-03-26T18:16:38.823" v="3558" actId="1076"/>
        <pc:sldMkLst>
          <pc:docMk/>
          <pc:sldMk cId="2978786320" sldId="270"/>
        </pc:sldMkLst>
        <pc:spChg chg="mod">
          <ac:chgData name="katerina souravla" userId="146863049f281668" providerId="LiveId" clId="{E135DF3C-64E4-4C7E-8D55-ADCCB91A7A94}" dt="2023-03-26T18:01:45.708" v="2865" actId="20577"/>
          <ac:spMkLst>
            <pc:docMk/>
            <pc:sldMk cId="2978786320" sldId="270"/>
            <ac:spMk id="2" creationId="{5705CE0C-06F1-A542-C00D-18A646C4701B}"/>
          </ac:spMkLst>
        </pc:spChg>
        <pc:spChg chg="del">
          <ac:chgData name="katerina souravla" userId="146863049f281668" providerId="LiveId" clId="{E135DF3C-64E4-4C7E-8D55-ADCCB91A7A94}" dt="2023-03-26T18:06:49.148" v="2866"/>
          <ac:spMkLst>
            <pc:docMk/>
            <pc:sldMk cId="2978786320" sldId="270"/>
            <ac:spMk id="3" creationId="{DE337E71-87C1-53AF-2184-49CD261E7E87}"/>
          </ac:spMkLst>
        </pc:spChg>
        <pc:spChg chg="add mod">
          <ac:chgData name="katerina souravla" userId="146863049f281668" providerId="LiveId" clId="{E135DF3C-64E4-4C7E-8D55-ADCCB91A7A94}" dt="2023-03-26T18:16:38.823" v="3558" actId="1076"/>
          <ac:spMkLst>
            <pc:docMk/>
            <pc:sldMk cId="2978786320" sldId="270"/>
            <ac:spMk id="4" creationId="{4266BE4C-7C7C-831E-9CD4-C3007D52354A}"/>
          </ac:spMkLst>
        </pc:spChg>
        <pc:spChg chg="add mod">
          <ac:chgData name="katerina souravla" userId="146863049f281668" providerId="LiveId" clId="{E135DF3C-64E4-4C7E-8D55-ADCCB91A7A94}" dt="2023-03-26T18:16:22.418" v="3554" actId="1076"/>
          <ac:spMkLst>
            <pc:docMk/>
            <pc:sldMk cId="2978786320" sldId="270"/>
            <ac:spMk id="5" creationId="{C22EA906-FB1B-4545-379B-AABB405E667F}"/>
          </ac:spMkLst>
        </pc:spChg>
        <pc:picChg chg="add mod">
          <ac:chgData name="katerina souravla" userId="146863049f281668" providerId="LiveId" clId="{E135DF3C-64E4-4C7E-8D55-ADCCB91A7A94}" dt="2023-03-26T18:16:34.598" v="3557" actId="14100"/>
          <ac:picMkLst>
            <pc:docMk/>
            <pc:sldMk cId="2978786320" sldId="270"/>
            <ac:picMk id="11266" creationId="{9B268096-1F3B-D010-2C58-C0C59BA0C7D8}"/>
          </ac:picMkLst>
        </pc:picChg>
        <pc:picChg chg="add mod">
          <ac:chgData name="katerina souravla" userId="146863049f281668" providerId="LiveId" clId="{E135DF3C-64E4-4C7E-8D55-ADCCB91A7A94}" dt="2023-03-26T18:16:15.572" v="3553" actId="1076"/>
          <ac:picMkLst>
            <pc:docMk/>
            <pc:sldMk cId="2978786320" sldId="270"/>
            <ac:picMk id="11268" creationId="{03FE27F6-5059-C95B-F0B0-3AEF93231A16}"/>
          </ac:picMkLst>
        </pc:picChg>
      </pc:sldChg>
      <pc:sldChg chg="addSp modSp new mod">
        <pc:chgData name="katerina souravla" userId="146863049f281668" providerId="LiveId" clId="{E135DF3C-64E4-4C7E-8D55-ADCCB91A7A94}" dt="2023-03-26T18:10:31.985" v="3182" actId="20577"/>
        <pc:sldMkLst>
          <pc:docMk/>
          <pc:sldMk cId="1853376167" sldId="271"/>
        </pc:sldMkLst>
        <pc:spChg chg="mod">
          <ac:chgData name="katerina souravla" userId="146863049f281668" providerId="LiveId" clId="{E135DF3C-64E4-4C7E-8D55-ADCCB91A7A94}" dt="2023-03-26T18:08:14.016" v="2946" actId="20577"/>
          <ac:spMkLst>
            <pc:docMk/>
            <pc:sldMk cId="1853376167" sldId="271"/>
            <ac:spMk id="2" creationId="{A0EBA7A0-471E-E756-A796-A31768156846}"/>
          </ac:spMkLst>
        </pc:spChg>
        <pc:spChg chg="mod">
          <ac:chgData name="katerina souravla" userId="146863049f281668" providerId="LiveId" clId="{E135DF3C-64E4-4C7E-8D55-ADCCB91A7A94}" dt="2023-03-26T18:10:31.985" v="3182" actId="20577"/>
          <ac:spMkLst>
            <pc:docMk/>
            <pc:sldMk cId="1853376167" sldId="271"/>
            <ac:spMk id="3" creationId="{4DCE0AA4-89DB-A3C6-82F7-23236807552D}"/>
          </ac:spMkLst>
        </pc:spChg>
        <pc:picChg chg="add mod">
          <ac:chgData name="katerina souravla" userId="146863049f281668" providerId="LiveId" clId="{E135DF3C-64E4-4C7E-8D55-ADCCB91A7A94}" dt="2023-03-26T18:10:29.252" v="3181" actId="1076"/>
          <ac:picMkLst>
            <pc:docMk/>
            <pc:sldMk cId="1853376167" sldId="271"/>
            <ac:picMk id="4" creationId="{56A90AF1-5AE6-D6E7-DCD2-4F99A451ED04}"/>
          </ac:picMkLst>
        </pc:picChg>
      </pc:sldChg>
      <pc:sldChg chg="addSp delSp modSp new mod">
        <pc:chgData name="katerina souravla" userId="146863049f281668" providerId="LiveId" clId="{E135DF3C-64E4-4C7E-8D55-ADCCB91A7A94}" dt="2023-03-26T18:19:20.426" v="3612" actId="1076"/>
        <pc:sldMkLst>
          <pc:docMk/>
          <pc:sldMk cId="3188192050" sldId="272"/>
        </pc:sldMkLst>
        <pc:spChg chg="mod">
          <ac:chgData name="katerina souravla" userId="146863049f281668" providerId="LiveId" clId="{E135DF3C-64E4-4C7E-8D55-ADCCB91A7A94}" dt="2023-03-26T18:17:24.480" v="3590" actId="113"/>
          <ac:spMkLst>
            <pc:docMk/>
            <pc:sldMk cId="3188192050" sldId="272"/>
            <ac:spMk id="2" creationId="{0F055872-E22A-0535-8EBA-842126D963B9}"/>
          </ac:spMkLst>
        </pc:spChg>
        <pc:spChg chg="del">
          <ac:chgData name="katerina souravla" userId="146863049f281668" providerId="LiveId" clId="{E135DF3C-64E4-4C7E-8D55-ADCCB91A7A94}" dt="2023-03-26T18:17:48.324" v="3591"/>
          <ac:spMkLst>
            <pc:docMk/>
            <pc:sldMk cId="3188192050" sldId="272"/>
            <ac:spMk id="3" creationId="{F54F3CF1-1479-ED77-F0E7-F9C92CC3873D}"/>
          </ac:spMkLst>
        </pc:spChg>
        <pc:picChg chg="add mod">
          <ac:chgData name="katerina souravla" userId="146863049f281668" providerId="LiveId" clId="{E135DF3C-64E4-4C7E-8D55-ADCCB91A7A94}" dt="2023-03-26T18:18:15.252" v="3601" actId="1076"/>
          <ac:picMkLst>
            <pc:docMk/>
            <pc:sldMk cId="3188192050" sldId="272"/>
            <ac:picMk id="13314" creationId="{89CABA3C-24EB-F97D-B3BE-34C36305B95F}"/>
          </ac:picMkLst>
        </pc:picChg>
        <pc:picChg chg="add mod">
          <ac:chgData name="katerina souravla" userId="146863049f281668" providerId="LiveId" clId="{E135DF3C-64E4-4C7E-8D55-ADCCB91A7A94}" dt="2023-03-26T18:18:21.988" v="3603" actId="1076"/>
          <ac:picMkLst>
            <pc:docMk/>
            <pc:sldMk cId="3188192050" sldId="272"/>
            <ac:picMk id="13316" creationId="{69FE685F-3C66-B04A-1276-251F5F344ACB}"/>
          </ac:picMkLst>
        </pc:picChg>
        <pc:picChg chg="add mod">
          <ac:chgData name="katerina souravla" userId="146863049f281668" providerId="LiveId" clId="{E135DF3C-64E4-4C7E-8D55-ADCCB91A7A94}" dt="2023-03-26T18:18:47.422" v="3606" actId="1076"/>
          <ac:picMkLst>
            <pc:docMk/>
            <pc:sldMk cId="3188192050" sldId="272"/>
            <ac:picMk id="13318" creationId="{C7C85A9D-13C6-25EA-720B-14049B6597A2}"/>
          </ac:picMkLst>
        </pc:picChg>
        <pc:picChg chg="add mod">
          <ac:chgData name="katerina souravla" userId="146863049f281668" providerId="LiveId" clId="{E135DF3C-64E4-4C7E-8D55-ADCCB91A7A94}" dt="2023-03-26T18:19:06.801" v="3609" actId="1076"/>
          <ac:picMkLst>
            <pc:docMk/>
            <pc:sldMk cId="3188192050" sldId="272"/>
            <ac:picMk id="13320" creationId="{D80A098D-1083-9149-3759-6BAE4C5C64A8}"/>
          </ac:picMkLst>
        </pc:picChg>
        <pc:picChg chg="add mod">
          <ac:chgData name="katerina souravla" userId="146863049f281668" providerId="LiveId" clId="{E135DF3C-64E4-4C7E-8D55-ADCCB91A7A94}" dt="2023-03-26T18:19:20.426" v="3612" actId="1076"/>
          <ac:picMkLst>
            <pc:docMk/>
            <pc:sldMk cId="3188192050" sldId="272"/>
            <ac:picMk id="13322" creationId="{3805098E-A006-4E43-F257-89D787B5CA1C}"/>
          </ac:picMkLst>
        </pc:picChg>
      </pc:sldChg>
      <pc:sldChg chg="addSp delSp modSp new mod">
        <pc:chgData name="katerina souravla" userId="146863049f281668" providerId="LiveId" clId="{E135DF3C-64E4-4C7E-8D55-ADCCB91A7A94}" dt="2023-03-26T18:24:42.487" v="3698" actId="1076"/>
        <pc:sldMkLst>
          <pc:docMk/>
          <pc:sldMk cId="1224445958" sldId="273"/>
        </pc:sldMkLst>
        <pc:spChg chg="mod">
          <ac:chgData name="katerina souravla" userId="146863049f281668" providerId="LiveId" clId="{E135DF3C-64E4-4C7E-8D55-ADCCB91A7A94}" dt="2023-03-26T18:22:26.585" v="3675" actId="113"/>
          <ac:spMkLst>
            <pc:docMk/>
            <pc:sldMk cId="1224445958" sldId="273"/>
            <ac:spMk id="2" creationId="{6C373CA6-1908-00CB-36F6-9C053E914E67}"/>
          </ac:spMkLst>
        </pc:spChg>
        <pc:spChg chg="del">
          <ac:chgData name="katerina souravla" userId="146863049f281668" providerId="LiveId" clId="{E135DF3C-64E4-4C7E-8D55-ADCCB91A7A94}" dt="2023-03-26T18:22:37.358" v="3676"/>
          <ac:spMkLst>
            <pc:docMk/>
            <pc:sldMk cId="1224445958" sldId="273"/>
            <ac:spMk id="3" creationId="{1FE677CA-0808-7A3E-8B72-1D983951A6EB}"/>
          </ac:spMkLst>
        </pc:spChg>
        <pc:picChg chg="add mod">
          <ac:chgData name="katerina souravla" userId="146863049f281668" providerId="LiveId" clId="{E135DF3C-64E4-4C7E-8D55-ADCCB91A7A94}" dt="2023-03-26T18:23:07.409" v="3686" actId="1076"/>
          <ac:picMkLst>
            <pc:docMk/>
            <pc:sldMk cId="1224445958" sldId="273"/>
            <ac:picMk id="14338" creationId="{6C1E4D40-C49D-F99B-BFA3-2D62678C5DC1}"/>
          </ac:picMkLst>
        </pc:picChg>
        <pc:picChg chg="add mod">
          <ac:chgData name="katerina souravla" userId="146863049f281668" providerId="LiveId" clId="{E135DF3C-64E4-4C7E-8D55-ADCCB91A7A94}" dt="2023-03-26T18:23:02.017" v="3683" actId="14100"/>
          <ac:picMkLst>
            <pc:docMk/>
            <pc:sldMk cId="1224445958" sldId="273"/>
            <ac:picMk id="14340" creationId="{E2785E69-E59C-3F03-C226-F9D2D7FE08D5}"/>
          </ac:picMkLst>
        </pc:picChg>
        <pc:picChg chg="add mod">
          <ac:chgData name="katerina souravla" userId="146863049f281668" providerId="LiveId" clId="{E135DF3C-64E4-4C7E-8D55-ADCCB91A7A94}" dt="2023-03-26T18:23:22.538" v="3689" actId="1076"/>
          <ac:picMkLst>
            <pc:docMk/>
            <pc:sldMk cId="1224445958" sldId="273"/>
            <ac:picMk id="14342" creationId="{903B5F76-B2E6-C508-9CB9-36572EC45B84}"/>
          </ac:picMkLst>
        </pc:picChg>
        <pc:picChg chg="add mod">
          <ac:chgData name="katerina souravla" userId="146863049f281668" providerId="LiveId" clId="{E135DF3C-64E4-4C7E-8D55-ADCCB91A7A94}" dt="2023-03-26T18:23:43.952" v="3692" actId="1076"/>
          <ac:picMkLst>
            <pc:docMk/>
            <pc:sldMk cId="1224445958" sldId="273"/>
            <ac:picMk id="14344" creationId="{FA922127-F752-CAD8-07DC-E3246D6F0AA9}"/>
          </ac:picMkLst>
        </pc:picChg>
        <pc:picChg chg="add mod">
          <ac:chgData name="katerina souravla" userId="146863049f281668" providerId="LiveId" clId="{E135DF3C-64E4-4C7E-8D55-ADCCB91A7A94}" dt="2023-03-26T18:23:58.354" v="3695" actId="1076"/>
          <ac:picMkLst>
            <pc:docMk/>
            <pc:sldMk cId="1224445958" sldId="273"/>
            <ac:picMk id="14346" creationId="{8C54D782-6F0A-5F93-C13D-D70B5CA9A7DC}"/>
          </ac:picMkLst>
        </pc:picChg>
        <pc:picChg chg="add mod">
          <ac:chgData name="katerina souravla" userId="146863049f281668" providerId="LiveId" clId="{E135DF3C-64E4-4C7E-8D55-ADCCB91A7A94}" dt="2023-03-26T18:24:42.487" v="3698" actId="1076"/>
          <ac:picMkLst>
            <pc:docMk/>
            <pc:sldMk cId="1224445958" sldId="273"/>
            <ac:picMk id="14348" creationId="{F04A28E8-D19B-F082-2EEA-2F385F26D6AF}"/>
          </ac:picMkLst>
        </pc:picChg>
      </pc:sldChg>
      <pc:sldChg chg="addSp delSp modSp new mod">
        <pc:chgData name="katerina souravla" userId="146863049f281668" providerId="LiveId" clId="{E135DF3C-64E4-4C7E-8D55-ADCCB91A7A94}" dt="2023-03-26T18:27:02.826" v="3733" actId="1076"/>
        <pc:sldMkLst>
          <pc:docMk/>
          <pc:sldMk cId="1440513302" sldId="274"/>
        </pc:sldMkLst>
        <pc:spChg chg="mod">
          <ac:chgData name="katerina souravla" userId="146863049f281668" providerId="LiveId" clId="{E135DF3C-64E4-4C7E-8D55-ADCCB91A7A94}" dt="2023-03-26T18:24:56.412" v="3701" actId="122"/>
          <ac:spMkLst>
            <pc:docMk/>
            <pc:sldMk cId="1440513302" sldId="274"/>
            <ac:spMk id="2" creationId="{B2DD0A2A-7AA6-1B79-BD91-B0EFAF9ED1B7}"/>
          </ac:spMkLst>
        </pc:spChg>
        <pc:spChg chg="del">
          <ac:chgData name="katerina souravla" userId="146863049f281668" providerId="LiveId" clId="{E135DF3C-64E4-4C7E-8D55-ADCCB91A7A94}" dt="2023-03-26T18:25:08.534" v="3702"/>
          <ac:spMkLst>
            <pc:docMk/>
            <pc:sldMk cId="1440513302" sldId="274"/>
            <ac:spMk id="3" creationId="{B0C94635-08C1-FF54-652F-1DCB05926F15}"/>
          </ac:spMkLst>
        </pc:spChg>
        <pc:picChg chg="add mod">
          <ac:chgData name="katerina souravla" userId="146863049f281668" providerId="LiveId" clId="{E135DF3C-64E4-4C7E-8D55-ADCCB91A7A94}" dt="2023-03-26T18:25:13.491" v="3705" actId="14100"/>
          <ac:picMkLst>
            <pc:docMk/>
            <pc:sldMk cId="1440513302" sldId="274"/>
            <ac:picMk id="15362" creationId="{CF070244-18BC-668E-7E7D-19D323A65DF2}"/>
          </ac:picMkLst>
        </pc:picChg>
        <pc:picChg chg="add mod">
          <ac:chgData name="katerina souravla" userId="146863049f281668" providerId="LiveId" clId="{E135DF3C-64E4-4C7E-8D55-ADCCB91A7A94}" dt="2023-03-26T18:26:50.095" v="3728" actId="14100"/>
          <ac:picMkLst>
            <pc:docMk/>
            <pc:sldMk cId="1440513302" sldId="274"/>
            <ac:picMk id="15364" creationId="{3908DE48-B341-F68B-10A3-5038E20971D1}"/>
          </ac:picMkLst>
        </pc:picChg>
        <pc:picChg chg="add mod">
          <ac:chgData name="katerina souravla" userId="146863049f281668" providerId="LiveId" clId="{E135DF3C-64E4-4C7E-8D55-ADCCB91A7A94}" dt="2023-03-26T18:27:02.826" v="3733" actId="1076"/>
          <ac:picMkLst>
            <pc:docMk/>
            <pc:sldMk cId="1440513302" sldId="274"/>
            <ac:picMk id="15366" creationId="{1AFBD839-264F-EEC0-8A61-488C4A08CBF9}"/>
          </ac:picMkLst>
        </pc:picChg>
        <pc:picChg chg="add mod">
          <ac:chgData name="katerina souravla" userId="146863049f281668" providerId="LiveId" clId="{E135DF3C-64E4-4C7E-8D55-ADCCB91A7A94}" dt="2023-03-26T18:25:56.451" v="3716" actId="1076"/>
          <ac:picMkLst>
            <pc:docMk/>
            <pc:sldMk cId="1440513302" sldId="274"/>
            <ac:picMk id="15368" creationId="{4F67F823-E6D1-5F7D-1DF8-841E0FBC2DEB}"/>
          </ac:picMkLst>
        </pc:picChg>
        <pc:picChg chg="add mod">
          <ac:chgData name="katerina souravla" userId="146863049f281668" providerId="LiveId" clId="{E135DF3C-64E4-4C7E-8D55-ADCCB91A7A94}" dt="2023-03-26T18:26:53.690" v="3730" actId="14100"/>
          <ac:picMkLst>
            <pc:docMk/>
            <pc:sldMk cId="1440513302" sldId="274"/>
            <ac:picMk id="15370" creationId="{E5E8AE90-14C7-D964-97EA-B8286A1136B4}"/>
          </ac:picMkLst>
        </pc:picChg>
        <pc:picChg chg="add mod">
          <ac:chgData name="katerina souravla" userId="146863049f281668" providerId="LiveId" clId="{E135DF3C-64E4-4C7E-8D55-ADCCB91A7A94}" dt="2023-03-26T18:26:56.149" v="3731" actId="1076"/>
          <ac:picMkLst>
            <pc:docMk/>
            <pc:sldMk cId="1440513302" sldId="274"/>
            <ac:picMk id="15372" creationId="{84310DAA-3FB9-2687-3AD1-962B51BFE912}"/>
          </ac:picMkLst>
        </pc:picChg>
        <pc:picChg chg="add mod">
          <ac:chgData name="katerina souravla" userId="146863049f281668" providerId="LiveId" clId="{E135DF3C-64E4-4C7E-8D55-ADCCB91A7A94}" dt="2023-03-26T18:26:58.336" v="3732" actId="1076"/>
          <ac:picMkLst>
            <pc:docMk/>
            <pc:sldMk cId="1440513302" sldId="274"/>
            <ac:picMk id="15374" creationId="{40B310C8-8C5B-4F5F-265B-774DAE0265F0}"/>
          </ac:picMkLst>
        </pc:picChg>
      </pc:sldChg>
      <pc:sldMasterChg chg="addSldLayout">
        <pc:chgData name="katerina souravla" userId="146863049f281668" providerId="LiveId" clId="{E135DF3C-64E4-4C7E-8D55-ADCCB91A7A94}" dt="2023-03-26T16:17:25.044" v="0" actId="680"/>
        <pc:sldMasterMkLst>
          <pc:docMk/>
          <pc:sldMasterMk cId="2467780739" sldId="2147483648"/>
        </pc:sldMasterMkLst>
        <pc:sldLayoutChg chg="add">
          <pc:chgData name="katerina souravla" userId="146863049f281668" providerId="LiveId" clId="{E135DF3C-64E4-4C7E-8D55-ADCCB91A7A94}" dt="2023-03-26T16:17:25.044" v="0" actId="680"/>
          <pc:sldLayoutMkLst>
            <pc:docMk/>
            <pc:sldMasterMk cId="2467780739" sldId="2147483648"/>
            <pc:sldLayoutMk cId="511177675" sldId="2147483649"/>
          </pc:sldLayoutMkLst>
        </pc:sldLayoutChg>
      </pc:sldMasterChg>
    </pc:docChg>
  </pc:docChgLst>
  <pc:docChgLst>
    <pc:chgData name="katerina souravla" userId="146863049f281668" providerId="LiveId" clId="{45413690-8C88-4D81-8470-FC68D1B0268B}"/>
    <pc:docChg chg="undo custSel addSld delSld modSld sldOrd">
      <pc:chgData name="katerina souravla" userId="146863049f281668" providerId="LiveId" clId="{45413690-8C88-4D81-8470-FC68D1B0268B}" dt="2023-04-02T09:45:02.443" v="5737" actId="1076"/>
      <pc:docMkLst>
        <pc:docMk/>
      </pc:docMkLst>
      <pc:sldChg chg="addSp modSp mod">
        <pc:chgData name="katerina souravla" userId="146863049f281668" providerId="LiveId" clId="{45413690-8C88-4D81-8470-FC68D1B0268B}" dt="2023-04-02T08:13:10.512" v="5483" actId="14100"/>
        <pc:sldMkLst>
          <pc:docMk/>
          <pc:sldMk cId="419421702" sldId="256"/>
        </pc:sldMkLst>
        <pc:spChg chg="mod">
          <ac:chgData name="katerina souravla" userId="146863049f281668" providerId="LiveId" clId="{45413690-8C88-4D81-8470-FC68D1B0268B}" dt="2023-04-01T19:19:53.245" v="2823" actId="255"/>
          <ac:spMkLst>
            <pc:docMk/>
            <pc:sldMk cId="419421702" sldId="256"/>
            <ac:spMk id="2" creationId="{6316585F-1F7C-DAB6-D652-8431B4CA8CAD}"/>
          </ac:spMkLst>
        </pc:spChg>
        <pc:picChg chg="add mod">
          <ac:chgData name="katerina souravla" userId="146863049f281668" providerId="LiveId" clId="{45413690-8C88-4D81-8470-FC68D1B0268B}" dt="2023-04-02T08:13:10.512" v="5483" actId="14100"/>
          <ac:picMkLst>
            <pc:docMk/>
            <pc:sldMk cId="419421702" sldId="256"/>
            <ac:picMk id="4" creationId="{6BE66FB5-A7F4-2E3C-61D0-BA27DF580E77}"/>
          </ac:picMkLst>
        </pc:picChg>
      </pc:sldChg>
      <pc:sldChg chg="modSp mod">
        <pc:chgData name="katerina souravla" userId="146863049f281668" providerId="LiveId" clId="{45413690-8C88-4D81-8470-FC68D1B0268B}" dt="2023-04-01T19:33:40.814" v="2843" actId="120"/>
        <pc:sldMkLst>
          <pc:docMk/>
          <pc:sldMk cId="2324660284" sldId="257"/>
        </pc:sldMkLst>
        <pc:spChg chg="mod">
          <ac:chgData name="katerina souravla" userId="146863049f281668" providerId="LiveId" clId="{45413690-8C88-4D81-8470-FC68D1B0268B}" dt="2023-04-01T19:33:40.814" v="2843" actId="120"/>
          <ac:spMkLst>
            <pc:docMk/>
            <pc:sldMk cId="2324660284" sldId="257"/>
            <ac:spMk id="4" creationId="{8C493C6D-CF9B-E280-C635-1AD123842A8E}"/>
          </ac:spMkLst>
        </pc:spChg>
      </pc:sldChg>
      <pc:sldChg chg="modSp mod">
        <pc:chgData name="katerina souravla" userId="146863049f281668" providerId="LiveId" clId="{45413690-8C88-4D81-8470-FC68D1B0268B}" dt="2023-04-02T08:15:29.013" v="5490" actId="1076"/>
        <pc:sldMkLst>
          <pc:docMk/>
          <pc:sldMk cId="2188684547" sldId="258"/>
        </pc:sldMkLst>
        <pc:spChg chg="mod">
          <ac:chgData name="katerina souravla" userId="146863049f281668" providerId="LiveId" clId="{45413690-8C88-4D81-8470-FC68D1B0268B}" dt="2023-04-02T08:15:27.299" v="5489" actId="1076"/>
          <ac:spMkLst>
            <pc:docMk/>
            <pc:sldMk cId="2188684547" sldId="258"/>
            <ac:spMk id="3" creationId="{00000000-0000-0000-0000-000000000000}"/>
          </ac:spMkLst>
        </pc:spChg>
        <pc:picChg chg="mod">
          <ac:chgData name="katerina souravla" userId="146863049f281668" providerId="LiveId" clId="{45413690-8C88-4D81-8470-FC68D1B0268B}" dt="2023-04-02T08:15:29.013" v="5490" actId="1076"/>
          <ac:picMkLst>
            <pc:docMk/>
            <pc:sldMk cId="2188684547" sldId="258"/>
            <ac:picMk id="1026" creationId="{7B9F764A-AF7A-982D-A99E-F246B3927F56}"/>
          </ac:picMkLst>
        </pc:picChg>
      </pc:sldChg>
      <pc:sldChg chg="modSp mod">
        <pc:chgData name="katerina souravla" userId="146863049f281668" providerId="LiveId" clId="{45413690-8C88-4D81-8470-FC68D1B0268B}" dt="2023-04-02T08:14:46.988" v="5487" actId="113"/>
        <pc:sldMkLst>
          <pc:docMk/>
          <pc:sldMk cId="1181908544" sldId="259"/>
        </pc:sldMkLst>
        <pc:spChg chg="mod">
          <ac:chgData name="katerina souravla" userId="146863049f281668" providerId="LiveId" clId="{45413690-8C88-4D81-8470-FC68D1B0268B}" dt="2023-04-01T19:31:33.694" v="2834" actId="1076"/>
          <ac:spMkLst>
            <pc:docMk/>
            <pc:sldMk cId="1181908544" sldId="259"/>
            <ac:spMk id="2" creationId="{BBCBE70E-DB38-7B3D-E57D-31485EFCA350}"/>
          </ac:spMkLst>
        </pc:spChg>
        <pc:spChg chg="mod">
          <ac:chgData name="katerina souravla" userId="146863049f281668" providerId="LiveId" clId="{45413690-8C88-4D81-8470-FC68D1B0268B}" dt="2023-04-02T08:14:46.988" v="5487" actId="113"/>
          <ac:spMkLst>
            <pc:docMk/>
            <pc:sldMk cId="1181908544" sldId="259"/>
            <ac:spMk id="3" creationId="{7D86DA5A-A16C-77A0-F0E7-839FDC47AEEF}"/>
          </ac:spMkLst>
        </pc:spChg>
      </pc:sldChg>
      <pc:sldChg chg="modSp mod">
        <pc:chgData name="katerina souravla" userId="146863049f281668" providerId="LiveId" clId="{45413690-8C88-4D81-8470-FC68D1B0268B}" dt="2023-04-02T08:15:12.358" v="5488" actId="207"/>
        <pc:sldMkLst>
          <pc:docMk/>
          <pc:sldMk cId="1807002558" sldId="262"/>
        </pc:sldMkLst>
        <pc:spChg chg="mod">
          <ac:chgData name="katerina souravla" userId="146863049f281668" providerId="LiveId" clId="{45413690-8C88-4D81-8470-FC68D1B0268B}" dt="2023-04-02T08:15:12.358" v="5488" actId="207"/>
          <ac:spMkLst>
            <pc:docMk/>
            <pc:sldMk cId="1807002558" sldId="262"/>
            <ac:spMk id="3" creationId="{1005610A-0E83-E67A-7440-13910E5685FF}"/>
          </ac:spMkLst>
        </pc:spChg>
      </pc:sldChg>
      <pc:sldChg chg="modSp">
        <pc:chgData name="katerina souravla" userId="146863049f281668" providerId="LiveId" clId="{45413690-8C88-4D81-8470-FC68D1B0268B}" dt="2023-04-01T19:22:55.809" v="2828" actId="14100"/>
        <pc:sldMkLst>
          <pc:docMk/>
          <pc:sldMk cId="1853376167" sldId="271"/>
        </pc:sldMkLst>
        <pc:picChg chg="mod">
          <ac:chgData name="katerina souravla" userId="146863049f281668" providerId="LiveId" clId="{45413690-8C88-4D81-8470-FC68D1B0268B}" dt="2023-04-01T19:22:55.809" v="2828" actId="14100"/>
          <ac:picMkLst>
            <pc:docMk/>
            <pc:sldMk cId="1853376167" sldId="271"/>
            <ac:picMk id="4" creationId="{56A90AF1-5AE6-D6E7-DCD2-4F99A451ED04}"/>
          </ac:picMkLst>
        </pc:picChg>
      </pc:sldChg>
      <pc:sldChg chg="modSp mod">
        <pc:chgData name="katerina souravla" userId="146863049f281668" providerId="LiveId" clId="{45413690-8C88-4D81-8470-FC68D1B0268B}" dt="2023-04-02T08:20:13.978" v="5523" actId="113"/>
        <pc:sldMkLst>
          <pc:docMk/>
          <pc:sldMk cId="38880971" sldId="275"/>
        </pc:sldMkLst>
        <pc:spChg chg="mod">
          <ac:chgData name="katerina souravla" userId="146863049f281668" providerId="LiveId" clId="{45413690-8C88-4D81-8470-FC68D1B0268B}" dt="2023-04-02T08:20:13.978" v="5523" actId="113"/>
          <ac:spMkLst>
            <pc:docMk/>
            <pc:sldMk cId="38880971" sldId="275"/>
            <ac:spMk id="3" creationId="{00000000-0000-0000-0000-000000000000}"/>
          </ac:spMkLst>
        </pc:spChg>
      </pc:sldChg>
      <pc:sldChg chg="modSp mod">
        <pc:chgData name="katerina souravla" userId="146863049f281668" providerId="LiveId" clId="{45413690-8C88-4D81-8470-FC68D1B0268B}" dt="2023-04-02T08:16:05.668" v="5518" actId="1076"/>
        <pc:sldMkLst>
          <pc:docMk/>
          <pc:sldMk cId="2750450066" sldId="277"/>
        </pc:sldMkLst>
        <pc:spChg chg="mod">
          <ac:chgData name="katerina souravla" userId="146863049f281668" providerId="LiveId" clId="{45413690-8C88-4D81-8470-FC68D1B0268B}" dt="2023-04-02T08:16:02.164" v="5516" actId="20577"/>
          <ac:spMkLst>
            <pc:docMk/>
            <pc:sldMk cId="2750450066" sldId="277"/>
            <ac:spMk id="2" creationId="{00000000-0000-0000-0000-000000000000}"/>
          </ac:spMkLst>
        </pc:spChg>
        <pc:picChg chg="mod">
          <ac:chgData name="katerina souravla" userId="146863049f281668" providerId="LiveId" clId="{45413690-8C88-4D81-8470-FC68D1B0268B}" dt="2023-04-02T08:16:05.668" v="5518" actId="1076"/>
          <ac:picMkLst>
            <pc:docMk/>
            <pc:sldMk cId="2750450066" sldId="277"/>
            <ac:picMk id="3074" creationId="{00000000-0000-0000-0000-000000000000}"/>
          </ac:picMkLst>
        </pc:picChg>
      </pc:sldChg>
      <pc:sldChg chg="modSp mod">
        <pc:chgData name="katerina souravla" userId="146863049f281668" providerId="LiveId" clId="{45413690-8C88-4D81-8470-FC68D1B0268B}" dt="2023-04-02T08:20:24.246" v="5524" actId="1076"/>
        <pc:sldMkLst>
          <pc:docMk/>
          <pc:sldMk cId="1907583939" sldId="279"/>
        </pc:sldMkLst>
        <pc:spChg chg="mod">
          <ac:chgData name="katerina souravla" userId="146863049f281668" providerId="LiveId" clId="{45413690-8C88-4D81-8470-FC68D1B0268B}" dt="2023-04-02T08:20:24.246" v="5524" actId="1076"/>
          <ac:spMkLst>
            <pc:docMk/>
            <pc:sldMk cId="1907583939" sldId="279"/>
            <ac:spMk id="3" creationId="{00000000-0000-0000-0000-000000000000}"/>
          </ac:spMkLst>
        </pc:spChg>
      </pc:sldChg>
      <pc:sldChg chg="addSp modSp mod">
        <pc:chgData name="katerina souravla" userId="146863049f281668" providerId="LiveId" clId="{45413690-8C88-4D81-8470-FC68D1B0268B}" dt="2023-04-01T19:25:21.997" v="2829" actId="20577"/>
        <pc:sldMkLst>
          <pc:docMk/>
          <pc:sldMk cId="2234421195" sldId="281"/>
        </pc:sldMkLst>
        <pc:spChg chg="mod">
          <ac:chgData name="katerina souravla" userId="146863049f281668" providerId="LiveId" clId="{45413690-8C88-4D81-8470-FC68D1B0268B}" dt="2023-03-29T16:56:23.806" v="483" actId="14100"/>
          <ac:spMkLst>
            <pc:docMk/>
            <pc:sldMk cId="2234421195" sldId="281"/>
            <ac:spMk id="3" creationId="{00000000-0000-0000-0000-000000000000}"/>
          </ac:spMkLst>
        </pc:spChg>
        <pc:spChg chg="add mod">
          <ac:chgData name="katerina souravla" userId="146863049f281668" providerId="LiveId" clId="{45413690-8C88-4D81-8470-FC68D1B0268B}" dt="2023-04-01T19:25:21.997" v="2829" actId="20577"/>
          <ac:spMkLst>
            <pc:docMk/>
            <pc:sldMk cId="2234421195" sldId="281"/>
            <ac:spMk id="4" creationId="{FED1B777-D119-D0FA-3337-380F0B4B402D}"/>
          </ac:spMkLst>
        </pc:spChg>
      </pc:sldChg>
      <pc:sldChg chg="modSp">
        <pc:chgData name="katerina souravla" userId="146863049f281668" providerId="LiveId" clId="{45413690-8C88-4D81-8470-FC68D1B0268B}" dt="2023-04-02T08:16:27.505" v="5521" actId="1076"/>
        <pc:sldMkLst>
          <pc:docMk/>
          <pc:sldMk cId="1877927928" sldId="285"/>
        </pc:sldMkLst>
        <pc:picChg chg="mod">
          <ac:chgData name="katerina souravla" userId="146863049f281668" providerId="LiveId" clId="{45413690-8C88-4D81-8470-FC68D1B0268B}" dt="2023-04-02T08:16:27.505" v="5521" actId="1076"/>
          <ac:picMkLst>
            <pc:docMk/>
            <pc:sldMk cId="1877927928" sldId="285"/>
            <ac:picMk id="11266" creationId="{00000000-0000-0000-0000-000000000000}"/>
          </ac:picMkLst>
        </pc:picChg>
      </pc:sldChg>
      <pc:sldChg chg="addSp modSp mod">
        <pc:chgData name="katerina souravla" userId="146863049f281668" providerId="LiveId" clId="{45413690-8C88-4D81-8470-FC68D1B0268B}" dt="2023-03-29T17:23:18.562" v="1177" actId="1076"/>
        <pc:sldMkLst>
          <pc:docMk/>
          <pc:sldMk cId="3407357085" sldId="286"/>
        </pc:sldMkLst>
        <pc:picChg chg="add mod">
          <ac:chgData name="katerina souravla" userId="146863049f281668" providerId="LiveId" clId="{45413690-8C88-4D81-8470-FC68D1B0268B}" dt="2023-03-29T17:21:09.019" v="1165" actId="1076"/>
          <ac:picMkLst>
            <pc:docMk/>
            <pc:sldMk cId="3407357085" sldId="286"/>
            <ac:picMk id="3" creationId="{42F4BA5D-AFF6-F34E-2EA4-A19DF6F9CE8A}"/>
          </ac:picMkLst>
        </pc:picChg>
        <pc:picChg chg="add mod">
          <ac:chgData name="katerina souravla" userId="146863049f281668" providerId="LiveId" clId="{45413690-8C88-4D81-8470-FC68D1B0268B}" dt="2023-03-29T17:21:23.285" v="1168" actId="1076"/>
          <ac:picMkLst>
            <pc:docMk/>
            <pc:sldMk cId="3407357085" sldId="286"/>
            <ac:picMk id="4" creationId="{1371022F-2D9A-66E0-08FA-CA8EE742C448}"/>
          </ac:picMkLst>
        </pc:picChg>
        <pc:picChg chg="add mod">
          <ac:chgData name="katerina souravla" userId="146863049f281668" providerId="LiveId" clId="{45413690-8C88-4D81-8470-FC68D1B0268B}" dt="2023-03-29T17:22:45.448" v="1171" actId="1076"/>
          <ac:picMkLst>
            <pc:docMk/>
            <pc:sldMk cId="3407357085" sldId="286"/>
            <ac:picMk id="5" creationId="{77363403-ECB9-A117-7CA5-4CCF48E45E7F}"/>
          </ac:picMkLst>
        </pc:picChg>
        <pc:picChg chg="add mod">
          <ac:chgData name="katerina souravla" userId="146863049f281668" providerId="LiveId" clId="{45413690-8C88-4D81-8470-FC68D1B0268B}" dt="2023-03-29T17:23:18.562" v="1177" actId="1076"/>
          <ac:picMkLst>
            <pc:docMk/>
            <pc:sldMk cId="3407357085" sldId="286"/>
            <ac:picMk id="6" creationId="{98B4BF06-97D2-5CD3-91BB-7BC23B76E479}"/>
          </ac:picMkLst>
        </pc:picChg>
        <pc:picChg chg="mod">
          <ac:chgData name="katerina souravla" userId="146863049f281668" providerId="LiveId" clId="{45413690-8C88-4D81-8470-FC68D1B0268B}" dt="2023-03-29T17:20:39.192" v="1161" actId="1076"/>
          <ac:picMkLst>
            <pc:docMk/>
            <pc:sldMk cId="3407357085" sldId="286"/>
            <ac:picMk id="13314" creationId="{00000000-0000-0000-0000-000000000000}"/>
          </ac:picMkLst>
        </pc:picChg>
      </pc:sldChg>
      <pc:sldChg chg="modSp mod">
        <pc:chgData name="katerina souravla" userId="146863049f281668" providerId="LiveId" clId="{45413690-8C88-4D81-8470-FC68D1B0268B}" dt="2023-04-01T18:49:04.161" v="2443" actId="27636"/>
        <pc:sldMkLst>
          <pc:docMk/>
          <pc:sldMk cId="3607460639" sldId="287"/>
        </pc:sldMkLst>
        <pc:spChg chg="mod">
          <ac:chgData name="katerina souravla" userId="146863049f281668" providerId="LiveId" clId="{45413690-8C88-4D81-8470-FC68D1B0268B}" dt="2023-04-01T18:49:04.161" v="2443" actId="27636"/>
          <ac:spMkLst>
            <pc:docMk/>
            <pc:sldMk cId="3607460639" sldId="287"/>
            <ac:spMk id="3" creationId="{00000000-0000-0000-0000-000000000000}"/>
          </ac:spMkLst>
        </pc:spChg>
      </pc:sldChg>
      <pc:sldChg chg="addSp modSp mod">
        <pc:chgData name="katerina souravla" userId="146863049f281668" providerId="LiveId" clId="{45413690-8C88-4D81-8470-FC68D1B0268B}" dt="2023-03-29T20:23:43.573" v="2381" actId="1076"/>
        <pc:sldMkLst>
          <pc:docMk/>
          <pc:sldMk cId="397786320" sldId="289"/>
        </pc:sldMkLst>
        <pc:spChg chg="mod">
          <ac:chgData name="katerina souravla" userId="146863049f281668" providerId="LiveId" clId="{45413690-8C88-4D81-8470-FC68D1B0268B}" dt="2023-03-29T17:26:12.550" v="1218" actId="122"/>
          <ac:spMkLst>
            <pc:docMk/>
            <pc:sldMk cId="397786320" sldId="289"/>
            <ac:spMk id="2" creationId="{00000000-0000-0000-0000-000000000000}"/>
          </ac:spMkLst>
        </pc:spChg>
        <pc:spChg chg="mod">
          <ac:chgData name="katerina souravla" userId="146863049f281668" providerId="LiveId" clId="{45413690-8C88-4D81-8470-FC68D1B0268B}" dt="2023-03-29T18:24:51.554" v="1951" actId="14100"/>
          <ac:spMkLst>
            <pc:docMk/>
            <pc:sldMk cId="397786320" sldId="289"/>
            <ac:spMk id="3" creationId="{00000000-0000-0000-0000-000000000000}"/>
          </ac:spMkLst>
        </pc:spChg>
        <pc:spChg chg="add mod">
          <ac:chgData name="katerina souravla" userId="146863049f281668" providerId="LiveId" clId="{45413690-8C88-4D81-8470-FC68D1B0268B}" dt="2023-03-29T20:22:27.419" v="2376" actId="14100"/>
          <ac:spMkLst>
            <pc:docMk/>
            <pc:sldMk cId="397786320" sldId="289"/>
            <ac:spMk id="4" creationId="{61C66F1A-EF3D-979B-70E6-0716EB98BC31}"/>
          </ac:spMkLst>
        </pc:spChg>
        <pc:picChg chg="add mod">
          <ac:chgData name="katerina souravla" userId="146863049f281668" providerId="LiveId" clId="{45413690-8C88-4D81-8470-FC68D1B0268B}" dt="2023-03-29T20:23:43.573" v="2381" actId="1076"/>
          <ac:picMkLst>
            <pc:docMk/>
            <pc:sldMk cId="397786320" sldId="289"/>
            <ac:picMk id="5" creationId="{4BA2EFD2-E836-6DDF-4ADA-EF497BFE1F15}"/>
          </ac:picMkLst>
        </pc:picChg>
      </pc:sldChg>
      <pc:sldChg chg="addSp modSp mod">
        <pc:chgData name="katerina souravla" userId="146863049f281668" providerId="LiveId" clId="{45413690-8C88-4D81-8470-FC68D1B0268B}" dt="2023-03-29T17:14:17.482" v="896" actId="1076"/>
        <pc:sldMkLst>
          <pc:docMk/>
          <pc:sldMk cId="2177411049" sldId="290"/>
        </pc:sldMkLst>
        <pc:spChg chg="mod">
          <ac:chgData name="katerina souravla" userId="146863049f281668" providerId="LiveId" clId="{45413690-8C88-4D81-8470-FC68D1B0268B}" dt="2023-03-29T16:39:31.242" v="412" actId="1076"/>
          <ac:spMkLst>
            <pc:docMk/>
            <pc:sldMk cId="2177411049" sldId="290"/>
            <ac:spMk id="2" creationId="{00000000-0000-0000-0000-000000000000}"/>
          </ac:spMkLst>
        </pc:spChg>
        <pc:spChg chg="mod">
          <ac:chgData name="katerina souravla" userId="146863049f281668" providerId="LiveId" clId="{45413690-8C88-4D81-8470-FC68D1B0268B}" dt="2023-03-29T16:40:14.822" v="424" actId="20577"/>
          <ac:spMkLst>
            <pc:docMk/>
            <pc:sldMk cId="2177411049" sldId="290"/>
            <ac:spMk id="3" creationId="{00000000-0000-0000-0000-000000000000}"/>
          </ac:spMkLst>
        </pc:spChg>
        <pc:picChg chg="add mod">
          <ac:chgData name="katerina souravla" userId="146863049f281668" providerId="LiveId" clId="{45413690-8C88-4D81-8470-FC68D1B0268B}" dt="2023-03-29T16:54:56.864" v="474" actId="1076"/>
          <ac:picMkLst>
            <pc:docMk/>
            <pc:sldMk cId="2177411049" sldId="290"/>
            <ac:picMk id="4" creationId="{3423CE39-C16D-8367-6D0D-1695E9547F8C}"/>
          </ac:picMkLst>
        </pc:picChg>
        <pc:picChg chg="add mod">
          <ac:chgData name="katerina souravla" userId="146863049f281668" providerId="LiveId" clId="{45413690-8C88-4D81-8470-FC68D1B0268B}" dt="2023-03-29T16:41:20.949" v="434" actId="1076"/>
          <ac:picMkLst>
            <pc:docMk/>
            <pc:sldMk cId="2177411049" sldId="290"/>
            <ac:picMk id="5" creationId="{7D0DC705-E868-F15E-F4AE-BBD11DF7B276}"/>
          </ac:picMkLst>
        </pc:picChg>
        <pc:picChg chg="add mod">
          <ac:chgData name="katerina souravla" userId="146863049f281668" providerId="LiveId" clId="{45413690-8C88-4D81-8470-FC68D1B0268B}" dt="2023-03-29T16:54:58.853" v="475" actId="1076"/>
          <ac:picMkLst>
            <pc:docMk/>
            <pc:sldMk cId="2177411049" sldId="290"/>
            <ac:picMk id="6" creationId="{E554B98F-0D07-4B61-DEE1-1F44FA6924FA}"/>
          </ac:picMkLst>
        </pc:picChg>
        <pc:picChg chg="add mod">
          <ac:chgData name="katerina souravla" userId="146863049f281668" providerId="LiveId" clId="{45413690-8C88-4D81-8470-FC68D1B0268B}" dt="2023-03-29T16:55:01.936" v="476" actId="1076"/>
          <ac:picMkLst>
            <pc:docMk/>
            <pc:sldMk cId="2177411049" sldId="290"/>
            <ac:picMk id="7" creationId="{538FBCF9-6BB9-3770-60CA-A32EED15E9D9}"/>
          </ac:picMkLst>
        </pc:picChg>
        <pc:picChg chg="add mod">
          <ac:chgData name="katerina souravla" userId="146863049f281668" providerId="LiveId" clId="{45413690-8C88-4D81-8470-FC68D1B0268B}" dt="2023-03-29T17:14:11.114" v="893" actId="1076"/>
          <ac:picMkLst>
            <pc:docMk/>
            <pc:sldMk cId="2177411049" sldId="290"/>
            <ac:picMk id="8" creationId="{FED217DB-DA92-BC61-A075-49FB299BF5A5}"/>
          </ac:picMkLst>
        </pc:picChg>
        <pc:picChg chg="add mod">
          <ac:chgData name="katerina souravla" userId="146863049f281668" providerId="LiveId" clId="{45413690-8C88-4D81-8470-FC68D1B0268B}" dt="2023-03-29T17:14:07.301" v="891" actId="1076"/>
          <ac:picMkLst>
            <pc:docMk/>
            <pc:sldMk cId="2177411049" sldId="290"/>
            <ac:picMk id="9" creationId="{4909A913-6850-BA38-60A2-1331D311A614}"/>
          </ac:picMkLst>
        </pc:picChg>
        <pc:picChg chg="add mod">
          <ac:chgData name="katerina souravla" userId="146863049f281668" providerId="LiveId" clId="{45413690-8C88-4D81-8470-FC68D1B0268B}" dt="2023-03-29T17:14:17.482" v="896" actId="1076"/>
          <ac:picMkLst>
            <pc:docMk/>
            <pc:sldMk cId="2177411049" sldId="290"/>
            <ac:picMk id="10" creationId="{B585CEEB-0C26-0704-D549-0367BB41532D}"/>
          </ac:picMkLst>
        </pc:picChg>
      </pc:sldChg>
      <pc:sldChg chg="addSp delSp modSp new mod">
        <pc:chgData name="katerina souravla" userId="146863049f281668" providerId="LiveId" clId="{45413690-8C88-4D81-8470-FC68D1B0268B}" dt="2023-03-29T16:51:50.901" v="469" actId="14100"/>
        <pc:sldMkLst>
          <pc:docMk/>
          <pc:sldMk cId="977001063" sldId="291"/>
        </pc:sldMkLst>
        <pc:spChg chg="mod">
          <ac:chgData name="katerina souravla" userId="146863049f281668" providerId="LiveId" clId="{45413690-8C88-4D81-8470-FC68D1B0268B}" dt="2023-03-29T16:43:33.020" v="445" actId="122"/>
          <ac:spMkLst>
            <pc:docMk/>
            <pc:sldMk cId="977001063" sldId="291"/>
            <ac:spMk id="2" creationId="{80B39055-57A8-1EB1-6752-973E2C8C0E46}"/>
          </ac:spMkLst>
        </pc:spChg>
        <pc:spChg chg="del">
          <ac:chgData name="katerina souravla" userId="146863049f281668" providerId="LiveId" clId="{45413690-8C88-4D81-8470-FC68D1B0268B}" dt="2023-03-29T16:43:53.211" v="446"/>
          <ac:spMkLst>
            <pc:docMk/>
            <pc:sldMk cId="977001063" sldId="291"/>
            <ac:spMk id="3" creationId="{35B177DE-D121-1773-288E-0B58F4A62F82}"/>
          </ac:spMkLst>
        </pc:spChg>
        <pc:picChg chg="add mod">
          <ac:chgData name="katerina souravla" userId="146863049f281668" providerId="LiveId" clId="{45413690-8C88-4D81-8470-FC68D1B0268B}" dt="2023-03-29T16:43:59.051" v="450" actId="1076"/>
          <ac:picMkLst>
            <pc:docMk/>
            <pc:sldMk cId="977001063" sldId="291"/>
            <ac:picMk id="4" creationId="{936F4144-49F3-83ED-C712-8DC5E0698836}"/>
          </ac:picMkLst>
        </pc:picChg>
        <pc:picChg chg="add mod">
          <ac:chgData name="katerina souravla" userId="146863049f281668" providerId="LiveId" clId="{45413690-8C88-4D81-8470-FC68D1B0268B}" dt="2023-03-29T16:44:17.468" v="454" actId="14100"/>
          <ac:picMkLst>
            <pc:docMk/>
            <pc:sldMk cId="977001063" sldId="291"/>
            <ac:picMk id="5" creationId="{09323A3C-E250-036B-E019-BCB4AF0EDA36}"/>
          </ac:picMkLst>
        </pc:picChg>
        <pc:picChg chg="add mod">
          <ac:chgData name="katerina souravla" userId="146863049f281668" providerId="LiveId" clId="{45413690-8C88-4D81-8470-FC68D1B0268B}" dt="2023-03-29T16:44:40.005" v="457" actId="1076"/>
          <ac:picMkLst>
            <pc:docMk/>
            <pc:sldMk cId="977001063" sldId="291"/>
            <ac:picMk id="6" creationId="{E14EA4DC-C687-7E65-BE86-B6212E938462}"/>
          </ac:picMkLst>
        </pc:picChg>
        <pc:picChg chg="add mod">
          <ac:chgData name="katerina souravla" userId="146863049f281668" providerId="LiveId" clId="{45413690-8C88-4D81-8470-FC68D1B0268B}" dt="2023-03-29T16:51:35.154" v="465" actId="1076"/>
          <ac:picMkLst>
            <pc:docMk/>
            <pc:sldMk cId="977001063" sldId="291"/>
            <ac:picMk id="7" creationId="{6F8B450B-B5F9-E882-DD0A-D8488725B7F1}"/>
          </ac:picMkLst>
        </pc:picChg>
        <pc:picChg chg="add mod">
          <ac:chgData name="katerina souravla" userId="146863049f281668" providerId="LiveId" clId="{45413690-8C88-4D81-8470-FC68D1B0268B}" dt="2023-03-29T16:51:31.093" v="463" actId="1076"/>
          <ac:picMkLst>
            <pc:docMk/>
            <pc:sldMk cId="977001063" sldId="291"/>
            <ac:picMk id="8" creationId="{BD6EC263-570A-8855-EFDE-0FBBB47C0DDD}"/>
          </ac:picMkLst>
        </pc:picChg>
        <pc:picChg chg="add mod">
          <ac:chgData name="katerina souravla" userId="146863049f281668" providerId="LiveId" clId="{45413690-8C88-4D81-8470-FC68D1B0268B}" dt="2023-03-29T16:51:50.901" v="469" actId="14100"/>
          <ac:picMkLst>
            <pc:docMk/>
            <pc:sldMk cId="977001063" sldId="291"/>
            <ac:picMk id="9" creationId="{1B3E79DB-515E-4905-BB45-A0C63A3171DD}"/>
          </ac:picMkLst>
        </pc:picChg>
        <pc:picChg chg="add del">
          <ac:chgData name="katerina souravla" userId="146863049f281668" providerId="LiveId" clId="{45413690-8C88-4D81-8470-FC68D1B0268B}" dt="2023-03-29T16:43:21.808" v="443"/>
          <ac:picMkLst>
            <pc:docMk/>
            <pc:sldMk cId="977001063" sldId="291"/>
            <ac:picMk id="1026" creationId="{03AFB9DC-F1A9-BC14-D775-39A39EFAD1F8}"/>
          </ac:picMkLst>
        </pc:picChg>
      </pc:sldChg>
      <pc:sldChg chg="addSp delSp modSp new mod ord">
        <pc:chgData name="katerina souravla" userId="146863049f281668" providerId="LiveId" clId="{45413690-8C88-4D81-8470-FC68D1B0268B}" dt="2023-04-02T07:46:07.427" v="4676"/>
        <pc:sldMkLst>
          <pc:docMk/>
          <pc:sldMk cId="1667695975" sldId="292"/>
        </pc:sldMkLst>
        <pc:spChg chg="mod">
          <ac:chgData name="katerina souravla" userId="146863049f281668" providerId="LiveId" clId="{45413690-8C88-4D81-8470-FC68D1B0268B}" dt="2023-03-29T17:13:27.481" v="889" actId="20577"/>
          <ac:spMkLst>
            <pc:docMk/>
            <pc:sldMk cId="1667695975" sldId="292"/>
            <ac:spMk id="2" creationId="{5D19B548-E4AC-F01D-2CD0-39D56BB28034}"/>
          </ac:spMkLst>
        </pc:spChg>
        <pc:spChg chg="del">
          <ac:chgData name="katerina souravla" userId="146863049f281668" providerId="LiveId" clId="{45413690-8C88-4D81-8470-FC68D1B0268B}" dt="2023-03-29T17:12:30.935" v="793"/>
          <ac:spMkLst>
            <pc:docMk/>
            <pc:sldMk cId="1667695975" sldId="292"/>
            <ac:spMk id="3" creationId="{1880928F-CC8A-E22D-C9F9-C0CA573E4665}"/>
          </ac:spMkLst>
        </pc:spChg>
        <pc:picChg chg="add mod">
          <ac:chgData name="katerina souravla" userId="146863049f281668" providerId="LiveId" clId="{45413690-8C88-4D81-8470-FC68D1B0268B}" dt="2023-03-29T17:12:30.935" v="793"/>
          <ac:picMkLst>
            <pc:docMk/>
            <pc:sldMk cId="1667695975" sldId="292"/>
            <ac:picMk id="4" creationId="{FE9FF4D3-4ACB-1445-BF9F-42B45D2C18D4}"/>
          </ac:picMkLst>
        </pc:picChg>
      </pc:sldChg>
      <pc:sldChg chg="addSp delSp modSp new mod">
        <pc:chgData name="katerina souravla" userId="146863049f281668" providerId="LiveId" clId="{45413690-8C88-4D81-8470-FC68D1B0268B}" dt="2023-03-29T17:33:17.351" v="1233" actId="122"/>
        <pc:sldMkLst>
          <pc:docMk/>
          <pc:sldMk cId="2488931615" sldId="293"/>
        </pc:sldMkLst>
        <pc:spChg chg="mod">
          <ac:chgData name="katerina souravla" userId="146863049f281668" providerId="LiveId" clId="{45413690-8C88-4D81-8470-FC68D1B0268B}" dt="2023-03-29T17:33:17.351" v="1233" actId="122"/>
          <ac:spMkLst>
            <pc:docMk/>
            <pc:sldMk cId="2488931615" sldId="293"/>
            <ac:spMk id="2" creationId="{95A57E20-94D3-662A-135B-1EA427863870}"/>
          </ac:spMkLst>
        </pc:spChg>
        <pc:spChg chg="del">
          <ac:chgData name="katerina souravla" userId="146863049f281668" providerId="LiveId" clId="{45413690-8C88-4D81-8470-FC68D1B0268B}" dt="2023-03-29T17:32:40.290" v="1220"/>
          <ac:spMkLst>
            <pc:docMk/>
            <pc:sldMk cId="2488931615" sldId="293"/>
            <ac:spMk id="3" creationId="{0669F3E5-EA25-44FA-C2AA-557FD5BF395B}"/>
          </ac:spMkLst>
        </pc:spChg>
        <pc:picChg chg="add mod">
          <ac:chgData name="katerina souravla" userId="146863049f281668" providerId="LiveId" clId="{45413690-8C88-4D81-8470-FC68D1B0268B}" dt="2023-03-29T17:32:40.290" v="1220"/>
          <ac:picMkLst>
            <pc:docMk/>
            <pc:sldMk cId="2488931615" sldId="293"/>
            <ac:picMk id="4" creationId="{EF15C993-2470-461D-17CA-D7941E4C4174}"/>
          </ac:picMkLst>
        </pc:picChg>
      </pc:sldChg>
      <pc:sldChg chg="addSp delSp modSp new mod">
        <pc:chgData name="katerina souravla" userId="146863049f281668" providerId="LiveId" clId="{45413690-8C88-4D81-8470-FC68D1B0268B}" dt="2023-03-29T17:54:44.009" v="1296" actId="1076"/>
        <pc:sldMkLst>
          <pc:docMk/>
          <pc:sldMk cId="3429904425" sldId="294"/>
        </pc:sldMkLst>
        <pc:spChg chg="mod">
          <ac:chgData name="katerina souravla" userId="146863049f281668" providerId="LiveId" clId="{45413690-8C88-4D81-8470-FC68D1B0268B}" dt="2023-03-29T17:49:39.305" v="1290" actId="20577"/>
          <ac:spMkLst>
            <pc:docMk/>
            <pc:sldMk cId="3429904425" sldId="294"/>
            <ac:spMk id="2" creationId="{81DB08DF-EB9E-724C-F6F7-4532B378287C}"/>
          </ac:spMkLst>
        </pc:spChg>
        <pc:spChg chg="del">
          <ac:chgData name="katerina souravla" userId="146863049f281668" providerId="LiveId" clId="{45413690-8C88-4D81-8470-FC68D1B0268B}" dt="2023-03-29T17:54:01.680" v="1291"/>
          <ac:spMkLst>
            <pc:docMk/>
            <pc:sldMk cId="3429904425" sldId="294"/>
            <ac:spMk id="3" creationId="{419D3BD7-2301-8035-D315-45F83A92FB36}"/>
          </ac:spMkLst>
        </pc:spChg>
        <pc:picChg chg="add mod">
          <ac:chgData name="katerina souravla" userId="146863049f281668" providerId="LiveId" clId="{45413690-8C88-4D81-8470-FC68D1B0268B}" dt="2023-03-29T17:54:05.799" v="1292" actId="1076"/>
          <ac:picMkLst>
            <pc:docMk/>
            <pc:sldMk cId="3429904425" sldId="294"/>
            <ac:picMk id="4" creationId="{32F12F24-98CA-C239-178F-703E9F8D1194}"/>
          </ac:picMkLst>
        </pc:picChg>
        <pc:picChg chg="add mod">
          <ac:chgData name="katerina souravla" userId="146863049f281668" providerId="LiveId" clId="{45413690-8C88-4D81-8470-FC68D1B0268B}" dt="2023-03-29T17:54:44.009" v="1296" actId="1076"/>
          <ac:picMkLst>
            <pc:docMk/>
            <pc:sldMk cId="3429904425" sldId="294"/>
            <ac:picMk id="5" creationId="{E9E067D0-BD3E-6C6D-3A05-F3B3C4CC0B55}"/>
          </ac:picMkLst>
        </pc:picChg>
      </pc:sldChg>
      <pc:sldChg chg="addSp delSp modSp new mod">
        <pc:chgData name="katerina souravla" userId="146863049f281668" providerId="LiveId" clId="{45413690-8C88-4D81-8470-FC68D1B0268B}" dt="2023-03-29T18:40:41.536" v="2048" actId="1076"/>
        <pc:sldMkLst>
          <pc:docMk/>
          <pc:sldMk cId="1650571827" sldId="295"/>
        </pc:sldMkLst>
        <pc:spChg chg="mod">
          <ac:chgData name="katerina souravla" userId="146863049f281668" providerId="LiveId" clId="{45413690-8C88-4D81-8470-FC68D1B0268B}" dt="2023-03-29T18:26:30.687" v="2013" actId="113"/>
          <ac:spMkLst>
            <pc:docMk/>
            <pc:sldMk cId="1650571827" sldId="295"/>
            <ac:spMk id="2" creationId="{4E226B02-42B0-A30E-62A9-0C51472DC724}"/>
          </ac:spMkLst>
        </pc:spChg>
        <pc:spChg chg="del">
          <ac:chgData name="katerina souravla" userId="146863049f281668" providerId="LiveId" clId="{45413690-8C88-4D81-8470-FC68D1B0268B}" dt="2023-03-29T18:26:43.565" v="2014"/>
          <ac:spMkLst>
            <pc:docMk/>
            <pc:sldMk cId="1650571827" sldId="295"/>
            <ac:spMk id="3" creationId="{373948EC-70FC-76E1-142E-4466F48F3F50}"/>
          </ac:spMkLst>
        </pc:spChg>
        <pc:picChg chg="add mod">
          <ac:chgData name="katerina souravla" userId="146863049f281668" providerId="LiveId" clId="{45413690-8C88-4D81-8470-FC68D1B0268B}" dt="2023-03-29T18:27:01.763" v="2020" actId="1076"/>
          <ac:picMkLst>
            <pc:docMk/>
            <pc:sldMk cId="1650571827" sldId="295"/>
            <ac:picMk id="4" creationId="{A4F047FC-93A0-825E-2295-118DA2085C56}"/>
          </ac:picMkLst>
        </pc:picChg>
        <pc:picChg chg="add mod">
          <ac:chgData name="katerina souravla" userId="146863049f281668" providerId="LiveId" clId="{45413690-8C88-4D81-8470-FC68D1B0268B}" dt="2023-03-29T18:27:00.965" v="2019" actId="1076"/>
          <ac:picMkLst>
            <pc:docMk/>
            <pc:sldMk cId="1650571827" sldId="295"/>
            <ac:picMk id="5" creationId="{948E0EE4-D678-13AC-9590-37ED3B3A7D7A}"/>
          </ac:picMkLst>
        </pc:picChg>
        <pc:picChg chg="add mod">
          <ac:chgData name="katerina souravla" userId="146863049f281668" providerId="LiveId" clId="{45413690-8C88-4D81-8470-FC68D1B0268B}" dt="2023-03-29T18:40:16.724" v="2041" actId="1076"/>
          <ac:picMkLst>
            <pc:docMk/>
            <pc:sldMk cId="1650571827" sldId="295"/>
            <ac:picMk id="6" creationId="{9F36980A-8EA6-BBE5-68E1-CEB6277157C6}"/>
          </ac:picMkLst>
        </pc:picChg>
        <pc:picChg chg="add mod">
          <ac:chgData name="katerina souravla" userId="146863049f281668" providerId="LiveId" clId="{45413690-8C88-4D81-8470-FC68D1B0268B}" dt="2023-03-29T18:40:19.049" v="2042" actId="1076"/>
          <ac:picMkLst>
            <pc:docMk/>
            <pc:sldMk cId="1650571827" sldId="295"/>
            <ac:picMk id="7" creationId="{2B7E2C36-ABDC-7F87-8098-A38943B49839}"/>
          </ac:picMkLst>
        </pc:picChg>
        <pc:picChg chg="add mod">
          <ac:chgData name="katerina souravla" userId="146863049f281668" providerId="LiveId" clId="{45413690-8C88-4D81-8470-FC68D1B0268B}" dt="2023-03-29T18:40:15.626" v="2040" actId="1076"/>
          <ac:picMkLst>
            <pc:docMk/>
            <pc:sldMk cId="1650571827" sldId="295"/>
            <ac:picMk id="8" creationId="{7BDF8AE9-42B3-A3FC-330E-CEEEAB6C3B21}"/>
          </ac:picMkLst>
        </pc:picChg>
        <pc:picChg chg="add mod">
          <ac:chgData name="katerina souravla" userId="146863049f281668" providerId="LiveId" clId="{45413690-8C88-4D81-8470-FC68D1B0268B}" dt="2023-03-29T18:40:21.150" v="2043" actId="1076"/>
          <ac:picMkLst>
            <pc:docMk/>
            <pc:sldMk cId="1650571827" sldId="295"/>
            <ac:picMk id="9" creationId="{CEAA975D-D2D2-DC8B-75CD-74AB308946F9}"/>
          </ac:picMkLst>
        </pc:picChg>
        <pc:picChg chg="add mod">
          <ac:chgData name="katerina souravla" userId="146863049f281668" providerId="LiveId" clId="{45413690-8C88-4D81-8470-FC68D1B0268B}" dt="2023-03-29T18:40:41.536" v="2048" actId="1076"/>
          <ac:picMkLst>
            <pc:docMk/>
            <pc:sldMk cId="1650571827" sldId="295"/>
            <ac:picMk id="10" creationId="{5C4FC78F-CB3B-B403-C9BD-D3FAD0D1A39C}"/>
          </ac:picMkLst>
        </pc:picChg>
        <pc:picChg chg="add mod">
          <ac:chgData name="katerina souravla" userId="146863049f281668" providerId="LiveId" clId="{45413690-8C88-4D81-8470-FC68D1B0268B}" dt="2023-03-29T18:40:39.194" v="2047" actId="1076"/>
          <ac:picMkLst>
            <pc:docMk/>
            <pc:sldMk cId="1650571827" sldId="295"/>
            <ac:picMk id="11" creationId="{74FC95A7-86C3-A134-6962-248D32E5297F}"/>
          </ac:picMkLst>
        </pc:picChg>
      </pc:sldChg>
      <pc:sldChg chg="addSp delSp modSp new mod">
        <pc:chgData name="katerina souravla" userId="146863049f281668" providerId="LiveId" clId="{45413690-8C88-4D81-8470-FC68D1B0268B}" dt="2023-03-29T20:18:59.906" v="2125" actId="1076"/>
        <pc:sldMkLst>
          <pc:docMk/>
          <pc:sldMk cId="513222910" sldId="296"/>
        </pc:sldMkLst>
        <pc:spChg chg="mod">
          <ac:chgData name="katerina souravla" userId="146863049f281668" providerId="LiveId" clId="{45413690-8C88-4D81-8470-FC68D1B0268B}" dt="2023-03-29T18:48:20.972" v="2111" actId="113"/>
          <ac:spMkLst>
            <pc:docMk/>
            <pc:sldMk cId="513222910" sldId="296"/>
            <ac:spMk id="2" creationId="{FA84B1B0-03D6-8F90-CC4D-28C70E1EE142}"/>
          </ac:spMkLst>
        </pc:spChg>
        <pc:spChg chg="del">
          <ac:chgData name="katerina souravla" userId="146863049f281668" providerId="LiveId" clId="{45413690-8C88-4D81-8470-FC68D1B0268B}" dt="2023-03-29T18:47:40.688" v="2050"/>
          <ac:spMkLst>
            <pc:docMk/>
            <pc:sldMk cId="513222910" sldId="296"/>
            <ac:spMk id="3" creationId="{3475F222-AB0C-B4F5-3484-1D3356387A11}"/>
          </ac:spMkLst>
        </pc:spChg>
        <pc:picChg chg="add mod">
          <ac:chgData name="katerina souravla" userId="146863049f281668" providerId="LiveId" clId="{45413690-8C88-4D81-8470-FC68D1B0268B}" dt="2023-03-29T20:18:59.906" v="2125" actId="1076"/>
          <ac:picMkLst>
            <pc:docMk/>
            <pc:sldMk cId="513222910" sldId="296"/>
            <ac:picMk id="4" creationId="{17C697E6-71B1-EDC3-803B-599762CF2927}"/>
          </ac:picMkLst>
        </pc:picChg>
        <pc:picChg chg="add mod">
          <ac:chgData name="katerina souravla" userId="146863049f281668" providerId="LiveId" clId="{45413690-8C88-4D81-8470-FC68D1B0268B}" dt="2023-03-29T20:18:53.153" v="2123" actId="1076"/>
          <ac:picMkLst>
            <pc:docMk/>
            <pc:sldMk cId="513222910" sldId="296"/>
            <ac:picMk id="5" creationId="{939E4E48-8D06-D726-307A-395EE12EA6AE}"/>
          </ac:picMkLst>
        </pc:picChg>
        <pc:picChg chg="add mod">
          <ac:chgData name="katerina souravla" userId="146863049f281668" providerId="LiveId" clId="{45413690-8C88-4D81-8470-FC68D1B0268B}" dt="2023-03-29T20:18:56.369" v="2124" actId="1076"/>
          <ac:picMkLst>
            <pc:docMk/>
            <pc:sldMk cId="513222910" sldId="296"/>
            <ac:picMk id="6" creationId="{AD7F3D02-088E-9C01-809E-FD0D85D5586E}"/>
          </ac:picMkLst>
        </pc:picChg>
      </pc:sldChg>
      <pc:sldChg chg="addSp delSp modSp mod">
        <pc:chgData name="katerina souravla" userId="146863049f281668" providerId="LiveId" clId="{45413690-8C88-4D81-8470-FC68D1B0268B}" dt="2023-04-02T09:42:09.663" v="5614" actId="1076"/>
        <pc:sldMkLst>
          <pc:docMk/>
          <pc:sldMk cId="13509327" sldId="298"/>
        </pc:sldMkLst>
        <pc:spChg chg="mod">
          <ac:chgData name="katerina souravla" userId="146863049f281668" providerId="LiveId" clId="{45413690-8C88-4D81-8470-FC68D1B0268B}" dt="2023-04-02T09:41:36.742" v="5604" actId="1076"/>
          <ac:spMkLst>
            <pc:docMk/>
            <pc:sldMk cId="13509327" sldId="298"/>
            <ac:spMk id="2" creationId="{00000000-0000-0000-0000-000000000000}"/>
          </ac:spMkLst>
        </pc:spChg>
        <pc:picChg chg="add del mod">
          <ac:chgData name="katerina souravla" userId="146863049f281668" providerId="LiveId" clId="{45413690-8C88-4D81-8470-FC68D1B0268B}" dt="2023-04-02T09:41:15.723" v="5599" actId="21"/>
          <ac:picMkLst>
            <pc:docMk/>
            <pc:sldMk cId="13509327" sldId="298"/>
            <ac:picMk id="4" creationId="{2276C712-1B14-206D-87B8-8B97FB424B5B}"/>
          </ac:picMkLst>
        </pc:picChg>
        <pc:picChg chg="mod">
          <ac:chgData name="katerina souravla" userId="146863049f281668" providerId="LiveId" clId="{45413690-8C88-4D81-8470-FC68D1B0268B}" dt="2023-04-02T09:42:06.648" v="5613" actId="1076"/>
          <ac:picMkLst>
            <pc:docMk/>
            <pc:sldMk cId="13509327" sldId="298"/>
            <ac:picMk id="1026" creationId="{00000000-0000-0000-0000-000000000000}"/>
          </ac:picMkLst>
        </pc:picChg>
        <pc:picChg chg="mod">
          <ac:chgData name="katerina souravla" userId="146863049f281668" providerId="LiveId" clId="{45413690-8C88-4D81-8470-FC68D1B0268B}" dt="2023-04-02T09:42:09.663" v="5614" actId="1076"/>
          <ac:picMkLst>
            <pc:docMk/>
            <pc:sldMk cId="13509327" sldId="298"/>
            <ac:picMk id="1027" creationId="{00000000-0000-0000-0000-000000000000}"/>
          </ac:picMkLst>
        </pc:picChg>
        <pc:picChg chg="mod">
          <ac:chgData name="katerina souravla" userId="146863049f281668" providerId="LiveId" clId="{45413690-8C88-4D81-8470-FC68D1B0268B}" dt="2023-04-02T09:42:04.438" v="5612" actId="1076"/>
          <ac:picMkLst>
            <pc:docMk/>
            <pc:sldMk cId="13509327" sldId="298"/>
            <ac:picMk id="1028" creationId="{00000000-0000-0000-0000-000000000000}"/>
          </ac:picMkLst>
        </pc:picChg>
        <pc:picChg chg="mod">
          <ac:chgData name="katerina souravla" userId="146863049f281668" providerId="LiveId" clId="{45413690-8C88-4D81-8470-FC68D1B0268B}" dt="2023-04-02T09:42:02.080" v="5611" actId="14100"/>
          <ac:picMkLst>
            <pc:docMk/>
            <pc:sldMk cId="13509327" sldId="298"/>
            <ac:picMk id="1029" creationId="{00000000-0000-0000-0000-000000000000}"/>
          </ac:picMkLst>
        </pc:picChg>
      </pc:sldChg>
      <pc:sldChg chg="modSp mod">
        <pc:chgData name="katerina souravla" userId="146863049f281668" providerId="LiveId" clId="{45413690-8C88-4D81-8470-FC68D1B0268B}" dt="2023-04-02T08:22:33.749" v="5535" actId="255"/>
        <pc:sldMkLst>
          <pc:docMk/>
          <pc:sldMk cId="2097727652" sldId="299"/>
        </pc:sldMkLst>
        <pc:spChg chg="mod">
          <ac:chgData name="katerina souravla" userId="146863049f281668" providerId="LiveId" clId="{45413690-8C88-4D81-8470-FC68D1B0268B}" dt="2023-04-02T08:22:20.722" v="5531" actId="27636"/>
          <ac:spMkLst>
            <pc:docMk/>
            <pc:sldMk cId="2097727652" sldId="299"/>
            <ac:spMk id="2" creationId="{00000000-0000-0000-0000-000000000000}"/>
          </ac:spMkLst>
        </pc:spChg>
        <pc:spChg chg="mod">
          <ac:chgData name="katerina souravla" userId="146863049f281668" providerId="LiveId" clId="{45413690-8C88-4D81-8470-FC68D1B0268B}" dt="2023-04-02T08:22:33.749" v="5535" actId="255"/>
          <ac:spMkLst>
            <pc:docMk/>
            <pc:sldMk cId="2097727652" sldId="299"/>
            <ac:spMk id="3" creationId="{00000000-0000-0000-0000-000000000000}"/>
          </ac:spMkLst>
        </pc:spChg>
      </pc:sldChg>
      <pc:sldChg chg="modSp mod">
        <pc:chgData name="katerina souravla" userId="146863049f281668" providerId="LiveId" clId="{45413690-8C88-4D81-8470-FC68D1B0268B}" dt="2023-04-01T19:17:10.359" v="2787" actId="1076"/>
        <pc:sldMkLst>
          <pc:docMk/>
          <pc:sldMk cId="2938124795" sldId="300"/>
        </pc:sldMkLst>
        <pc:spChg chg="mod">
          <ac:chgData name="katerina souravla" userId="146863049f281668" providerId="LiveId" clId="{45413690-8C88-4D81-8470-FC68D1B0268B}" dt="2023-04-01T19:17:10.359" v="2787" actId="1076"/>
          <ac:spMkLst>
            <pc:docMk/>
            <pc:sldMk cId="2938124795" sldId="300"/>
            <ac:spMk id="2" creationId="{00000000-0000-0000-0000-000000000000}"/>
          </ac:spMkLst>
        </pc:spChg>
      </pc:sldChg>
      <pc:sldChg chg="modSp mod">
        <pc:chgData name="katerina souravla" userId="146863049f281668" providerId="LiveId" clId="{45413690-8C88-4D81-8470-FC68D1B0268B}" dt="2023-04-01T19:17:20.228" v="2790" actId="1076"/>
        <pc:sldMkLst>
          <pc:docMk/>
          <pc:sldMk cId="3184430837" sldId="301"/>
        </pc:sldMkLst>
        <pc:spChg chg="mod">
          <ac:chgData name="katerina souravla" userId="146863049f281668" providerId="LiveId" clId="{45413690-8C88-4D81-8470-FC68D1B0268B}" dt="2023-04-01T19:17:20.228" v="2790" actId="1076"/>
          <ac:spMkLst>
            <pc:docMk/>
            <pc:sldMk cId="3184430837" sldId="301"/>
            <ac:spMk id="2" creationId="{00000000-0000-0000-0000-000000000000}"/>
          </ac:spMkLst>
        </pc:spChg>
      </pc:sldChg>
      <pc:sldChg chg="modSp mod">
        <pc:chgData name="katerina souravla" userId="146863049f281668" providerId="LiveId" clId="{45413690-8C88-4D81-8470-FC68D1B0268B}" dt="2023-04-01T19:17:30.262" v="2793" actId="1076"/>
        <pc:sldMkLst>
          <pc:docMk/>
          <pc:sldMk cId="1056079688" sldId="302"/>
        </pc:sldMkLst>
        <pc:spChg chg="mod">
          <ac:chgData name="katerina souravla" userId="146863049f281668" providerId="LiveId" clId="{45413690-8C88-4D81-8470-FC68D1B0268B}" dt="2023-04-01T19:17:30.262" v="2793" actId="1076"/>
          <ac:spMkLst>
            <pc:docMk/>
            <pc:sldMk cId="1056079688" sldId="302"/>
            <ac:spMk id="2" creationId="{00000000-0000-0000-0000-000000000000}"/>
          </ac:spMkLst>
        </pc:spChg>
      </pc:sldChg>
      <pc:sldChg chg="addSp modSp mod">
        <pc:chgData name="katerina souravla" userId="146863049f281668" providerId="LiveId" clId="{45413690-8C88-4D81-8470-FC68D1B0268B}" dt="2023-04-02T09:45:02.443" v="5737" actId="1076"/>
        <pc:sldMkLst>
          <pc:docMk/>
          <pc:sldMk cId="3595966894" sldId="303"/>
        </pc:sldMkLst>
        <pc:spChg chg="mod">
          <ac:chgData name="katerina souravla" userId="146863049f281668" providerId="LiveId" clId="{45413690-8C88-4D81-8470-FC68D1B0268B}" dt="2023-04-01T19:17:40.222" v="2796" actId="1076"/>
          <ac:spMkLst>
            <pc:docMk/>
            <pc:sldMk cId="3595966894" sldId="303"/>
            <ac:spMk id="2" creationId="{00000000-0000-0000-0000-000000000000}"/>
          </ac:spMkLst>
        </pc:spChg>
        <pc:spChg chg="add mod">
          <ac:chgData name="katerina souravla" userId="146863049f281668" providerId="LiveId" clId="{45413690-8C88-4D81-8470-FC68D1B0268B}" dt="2023-04-02T09:45:02.443" v="5737" actId="1076"/>
          <ac:spMkLst>
            <pc:docMk/>
            <pc:sldMk cId="3595966894" sldId="303"/>
            <ac:spMk id="3" creationId="{3F26C54F-6994-596A-8E15-931D0A77BFE9}"/>
          </ac:spMkLst>
        </pc:spChg>
        <pc:picChg chg="mod">
          <ac:chgData name="katerina souravla" userId="146863049f281668" providerId="LiveId" clId="{45413690-8C88-4D81-8470-FC68D1B0268B}" dt="2023-04-02T09:43:40.423" v="5615" actId="1076"/>
          <ac:picMkLst>
            <pc:docMk/>
            <pc:sldMk cId="3595966894" sldId="303"/>
            <ac:picMk id="4101" creationId="{00000000-0000-0000-0000-000000000000}"/>
          </ac:picMkLst>
        </pc:picChg>
      </pc:sldChg>
      <pc:sldChg chg="modSp mod">
        <pc:chgData name="katerina souravla" userId="146863049f281668" providerId="LiveId" clId="{45413690-8C88-4D81-8470-FC68D1B0268B}" dt="2023-04-01T19:17:51.084" v="2799" actId="1076"/>
        <pc:sldMkLst>
          <pc:docMk/>
          <pc:sldMk cId="2717884485" sldId="304"/>
        </pc:sldMkLst>
        <pc:spChg chg="mod">
          <ac:chgData name="katerina souravla" userId="146863049f281668" providerId="LiveId" clId="{45413690-8C88-4D81-8470-FC68D1B0268B}" dt="2023-04-01T19:17:51.084" v="2799" actId="1076"/>
          <ac:spMkLst>
            <pc:docMk/>
            <pc:sldMk cId="2717884485" sldId="304"/>
            <ac:spMk id="2" creationId="{00000000-0000-0000-0000-000000000000}"/>
          </ac:spMkLst>
        </pc:spChg>
      </pc:sldChg>
      <pc:sldChg chg="modSp mod">
        <pc:chgData name="katerina souravla" userId="146863049f281668" providerId="LiveId" clId="{45413690-8C88-4D81-8470-FC68D1B0268B}" dt="2023-04-01T19:18:31.686" v="2814" actId="20577"/>
        <pc:sldMkLst>
          <pc:docMk/>
          <pc:sldMk cId="288694206" sldId="305"/>
        </pc:sldMkLst>
        <pc:spChg chg="mod">
          <ac:chgData name="katerina souravla" userId="146863049f281668" providerId="LiveId" clId="{45413690-8C88-4D81-8470-FC68D1B0268B}" dt="2023-04-01T19:18:31.686" v="2814" actId="20577"/>
          <ac:spMkLst>
            <pc:docMk/>
            <pc:sldMk cId="288694206" sldId="305"/>
            <ac:spMk id="2" creationId="{00000000-0000-0000-0000-000000000000}"/>
          </ac:spMkLst>
        </pc:spChg>
        <pc:picChg chg="mod">
          <ac:chgData name="katerina souravla" userId="146863049f281668" providerId="LiveId" clId="{45413690-8C88-4D81-8470-FC68D1B0268B}" dt="2023-04-01T19:18:23.032" v="2804" actId="1076"/>
          <ac:picMkLst>
            <pc:docMk/>
            <pc:sldMk cId="288694206" sldId="305"/>
            <ac:picMk id="8194" creationId="{00000000-0000-0000-0000-000000000000}"/>
          </ac:picMkLst>
        </pc:picChg>
      </pc:sldChg>
      <pc:sldChg chg="delSp modSp mod">
        <pc:chgData name="katerina souravla" userId="146863049f281668" providerId="LiveId" clId="{45413690-8C88-4D81-8470-FC68D1B0268B}" dt="2023-04-02T08:24:01.795" v="5549" actId="115"/>
        <pc:sldMkLst>
          <pc:docMk/>
          <pc:sldMk cId="2095853662" sldId="306"/>
        </pc:sldMkLst>
        <pc:spChg chg="mod">
          <ac:chgData name="katerina souravla" userId="146863049f281668" providerId="LiveId" clId="{45413690-8C88-4D81-8470-FC68D1B0268B}" dt="2023-04-01T20:37:44.559" v="4342" actId="113"/>
          <ac:spMkLst>
            <pc:docMk/>
            <pc:sldMk cId="2095853662" sldId="306"/>
            <ac:spMk id="2" creationId="{00000000-0000-0000-0000-000000000000}"/>
          </ac:spMkLst>
        </pc:spChg>
        <pc:spChg chg="mod">
          <ac:chgData name="katerina souravla" userId="146863049f281668" providerId="LiveId" clId="{45413690-8C88-4D81-8470-FC68D1B0268B}" dt="2023-04-02T08:24:01.795" v="5549" actId="115"/>
          <ac:spMkLst>
            <pc:docMk/>
            <pc:sldMk cId="2095853662" sldId="306"/>
            <ac:spMk id="3" creationId="{00000000-0000-0000-0000-000000000000}"/>
          </ac:spMkLst>
        </pc:spChg>
        <pc:picChg chg="del">
          <ac:chgData name="katerina souravla" userId="146863049f281668" providerId="LiveId" clId="{45413690-8C88-4D81-8470-FC68D1B0268B}" dt="2023-04-02T07:49:29.259" v="4763" actId="21"/>
          <ac:picMkLst>
            <pc:docMk/>
            <pc:sldMk cId="2095853662" sldId="306"/>
            <ac:picMk id="10242" creationId="{00000000-0000-0000-0000-000000000000}"/>
          </ac:picMkLst>
        </pc:picChg>
        <pc:picChg chg="mod">
          <ac:chgData name="katerina souravla" userId="146863049f281668" providerId="LiveId" clId="{45413690-8C88-4D81-8470-FC68D1B0268B}" dt="2023-04-02T07:49:33.173" v="4765" actId="14100"/>
          <ac:picMkLst>
            <pc:docMk/>
            <pc:sldMk cId="2095853662" sldId="306"/>
            <ac:picMk id="10243" creationId="{00000000-0000-0000-0000-000000000000}"/>
          </ac:picMkLst>
        </pc:picChg>
      </pc:sldChg>
      <pc:sldChg chg="modSp mod">
        <pc:chgData name="katerina souravla" userId="146863049f281668" providerId="LiveId" clId="{45413690-8C88-4D81-8470-FC68D1B0268B}" dt="2023-04-01T19:18:44.649" v="2817" actId="1076"/>
        <pc:sldMkLst>
          <pc:docMk/>
          <pc:sldMk cId="3139639063" sldId="307"/>
        </pc:sldMkLst>
        <pc:spChg chg="mod">
          <ac:chgData name="katerina souravla" userId="146863049f281668" providerId="LiveId" clId="{45413690-8C88-4D81-8470-FC68D1B0268B}" dt="2023-04-01T19:18:44.649" v="2817" actId="1076"/>
          <ac:spMkLst>
            <pc:docMk/>
            <pc:sldMk cId="3139639063" sldId="307"/>
            <ac:spMk id="2" creationId="{00000000-0000-0000-0000-000000000000}"/>
          </ac:spMkLst>
        </pc:spChg>
      </pc:sldChg>
      <pc:sldChg chg="modSp mod">
        <pc:chgData name="katerina souravla" userId="146863049f281668" providerId="LiveId" clId="{45413690-8C88-4D81-8470-FC68D1B0268B}" dt="2023-04-02T08:24:23.829" v="5552" actId="115"/>
        <pc:sldMkLst>
          <pc:docMk/>
          <pc:sldMk cId="1393518979" sldId="308"/>
        </pc:sldMkLst>
        <pc:spChg chg="mod">
          <ac:chgData name="katerina souravla" userId="146863049f281668" providerId="LiveId" clId="{45413690-8C88-4D81-8470-FC68D1B0268B}" dt="2023-04-01T19:19:02.786" v="2820" actId="1076"/>
          <ac:spMkLst>
            <pc:docMk/>
            <pc:sldMk cId="1393518979" sldId="308"/>
            <ac:spMk id="2" creationId="{00000000-0000-0000-0000-000000000000}"/>
          </ac:spMkLst>
        </pc:spChg>
        <pc:spChg chg="mod">
          <ac:chgData name="katerina souravla" userId="146863049f281668" providerId="LiveId" clId="{45413690-8C88-4D81-8470-FC68D1B0268B}" dt="2023-04-02T08:24:23.829" v="5552" actId="115"/>
          <ac:spMkLst>
            <pc:docMk/>
            <pc:sldMk cId="1393518979" sldId="308"/>
            <ac:spMk id="3" creationId="{00000000-0000-0000-0000-000000000000}"/>
          </ac:spMkLst>
        </pc:spChg>
      </pc:sldChg>
      <pc:sldChg chg="modSp mod">
        <pc:chgData name="katerina souravla" userId="146863049f281668" providerId="LiveId" clId="{45413690-8C88-4D81-8470-FC68D1B0268B}" dt="2023-04-01T19:29:06.991" v="2831" actId="1076"/>
        <pc:sldMkLst>
          <pc:docMk/>
          <pc:sldMk cId="3592243302" sldId="312"/>
        </pc:sldMkLst>
        <pc:spChg chg="mod">
          <ac:chgData name="katerina souravla" userId="146863049f281668" providerId="LiveId" clId="{45413690-8C88-4D81-8470-FC68D1B0268B}" dt="2023-04-01T19:29:06.991" v="2831" actId="1076"/>
          <ac:spMkLst>
            <pc:docMk/>
            <pc:sldMk cId="3592243302" sldId="312"/>
            <ac:spMk id="2" creationId="{00000000-0000-0000-0000-000000000000}"/>
          </ac:spMkLst>
        </pc:spChg>
      </pc:sldChg>
      <pc:sldChg chg="addSp delSp modSp new mod">
        <pc:chgData name="katerina souravla" userId="146863049f281668" providerId="LiveId" clId="{45413690-8C88-4D81-8470-FC68D1B0268B}" dt="2023-04-01T18:57:46.007" v="2613" actId="1076"/>
        <pc:sldMkLst>
          <pc:docMk/>
          <pc:sldMk cId="938452454" sldId="315"/>
        </pc:sldMkLst>
        <pc:spChg chg="mod">
          <ac:chgData name="katerina souravla" userId="146863049f281668" providerId="LiveId" clId="{45413690-8C88-4D81-8470-FC68D1B0268B}" dt="2023-04-01T18:57:37.391" v="2612" actId="20577"/>
          <ac:spMkLst>
            <pc:docMk/>
            <pc:sldMk cId="938452454" sldId="315"/>
            <ac:spMk id="2" creationId="{22B388C0-8BBC-6B28-A183-DD13947122DE}"/>
          </ac:spMkLst>
        </pc:spChg>
        <pc:spChg chg="del">
          <ac:chgData name="katerina souravla" userId="146863049f281668" providerId="LiveId" clId="{45413690-8C88-4D81-8470-FC68D1B0268B}" dt="2023-04-01T18:53:33.513" v="2449"/>
          <ac:spMkLst>
            <pc:docMk/>
            <pc:sldMk cId="938452454" sldId="315"/>
            <ac:spMk id="3" creationId="{810E487B-D392-A0E4-CF45-882AEE86A39C}"/>
          </ac:spMkLst>
        </pc:spChg>
        <pc:picChg chg="add mod">
          <ac:chgData name="katerina souravla" userId="146863049f281668" providerId="LiveId" clId="{45413690-8C88-4D81-8470-FC68D1B0268B}" dt="2023-04-01T18:57:08.220" v="2563" actId="14100"/>
          <ac:picMkLst>
            <pc:docMk/>
            <pc:sldMk cId="938452454" sldId="315"/>
            <ac:picMk id="4" creationId="{4C3ADD74-4C7D-0407-D18A-71FB2A77CCE6}"/>
          </ac:picMkLst>
        </pc:picChg>
        <pc:picChg chg="add mod">
          <ac:chgData name="katerina souravla" userId="146863049f281668" providerId="LiveId" clId="{45413690-8C88-4D81-8470-FC68D1B0268B}" dt="2023-04-01T18:57:46.007" v="2613" actId="1076"/>
          <ac:picMkLst>
            <pc:docMk/>
            <pc:sldMk cId="938452454" sldId="315"/>
            <ac:picMk id="5" creationId="{CA6C55EC-7E67-ECAB-CFB8-AB32B20FFFE4}"/>
          </ac:picMkLst>
        </pc:picChg>
        <pc:picChg chg="add del mod">
          <ac:chgData name="katerina souravla" userId="146863049f281668" providerId="LiveId" clId="{45413690-8C88-4D81-8470-FC68D1B0268B}" dt="2023-04-01T18:57:01.712" v="2560" actId="21"/>
          <ac:picMkLst>
            <pc:docMk/>
            <pc:sldMk cId="938452454" sldId="315"/>
            <ac:picMk id="6" creationId="{7B96CFE4-BE1E-7CA7-AA7A-A1A74479D53B}"/>
          </ac:picMkLst>
        </pc:picChg>
      </pc:sldChg>
      <pc:sldChg chg="addSp delSp modSp new mod">
        <pc:chgData name="katerina souravla" userId="146863049f281668" providerId="LiveId" clId="{45413690-8C88-4D81-8470-FC68D1B0268B}" dt="2023-04-01T18:59:37.127" v="2638" actId="1076"/>
        <pc:sldMkLst>
          <pc:docMk/>
          <pc:sldMk cId="1376092481" sldId="316"/>
        </pc:sldMkLst>
        <pc:spChg chg="mod">
          <ac:chgData name="katerina souravla" userId="146863049f281668" providerId="LiveId" clId="{45413690-8C88-4D81-8470-FC68D1B0268B}" dt="2023-04-01T18:58:09.835" v="2626" actId="113"/>
          <ac:spMkLst>
            <pc:docMk/>
            <pc:sldMk cId="1376092481" sldId="316"/>
            <ac:spMk id="2" creationId="{69AB582F-1BE6-C18C-3656-0D80F54D2615}"/>
          </ac:spMkLst>
        </pc:spChg>
        <pc:spChg chg="del">
          <ac:chgData name="katerina souravla" userId="146863049f281668" providerId="LiveId" clId="{45413690-8C88-4D81-8470-FC68D1B0268B}" dt="2023-04-01T18:58:27.115" v="2627"/>
          <ac:spMkLst>
            <pc:docMk/>
            <pc:sldMk cId="1376092481" sldId="316"/>
            <ac:spMk id="3" creationId="{DCE9EA58-7428-1B78-8357-7D1A2782F80F}"/>
          </ac:spMkLst>
        </pc:spChg>
        <pc:picChg chg="add mod">
          <ac:chgData name="katerina souravla" userId="146863049f281668" providerId="LiveId" clId="{45413690-8C88-4D81-8470-FC68D1B0268B}" dt="2023-04-01T18:59:37.127" v="2638" actId="1076"/>
          <ac:picMkLst>
            <pc:docMk/>
            <pc:sldMk cId="1376092481" sldId="316"/>
            <ac:picMk id="4" creationId="{54410CA8-61B7-EA9D-8108-079F1C072DCA}"/>
          </ac:picMkLst>
        </pc:picChg>
        <pc:picChg chg="add mod">
          <ac:chgData name="katerina souravla" userId="146863049f281668" providerId="LiveId" clId="{45413690-8C88-4D81-8470-FC68D1B0268B}" dt="2023-04-01T18:59:37.127" v="2638" actId="1076"/>
          <ac:picMkLst>
            <pc:docMk/>
            <pc:sldMk cId="1376092481" sldId="316"/>
            <ac:picMk id="5" creationId="{1D0DD8A7-2498-674A-1625-B51F7BBCCBDA}"/>
          </ac:picMkLst>
        </pc:picChg>
        <pc:picChg chg="add mod">
          <ac:chgData name="katerina souravla" userId="146863049f281668" providerId="LiveId" clId="{45413690-8C88-4D81-8470-FC68D1B0268B}" dt="2023-04-01T18:59:37.127" v="2638" actId="1076"/>
          <ac:picMkLst>
            <pc:docMk/>
            <pc:sldMk cId="1376092481" sldId="316"/>
            <ac:picMk id="6" creationId="{45334EA2-3A98-EDE0-E70C-EC4A8EBAADF0}"/>
          </ac:picMkLst>
        </pc:picChg>
      </pc:sldChg>
      <pc:sldChg chg="addSp delSp modSp new mod">
        <pc:chgData name="katerina souravla" userId="146863049f281668" providerId="LiveId" clId="{45413690-8C88-4D81-8470-FC68D1B0268B}" dt="2023-04-01T19:02:49.593" v="2665" actId="1076"/>
        <pc:sldMkLst>
          <pc:docMk/>
          <pc:sldMk cId="4177917949" sldId="317"/>
        </pc:sldMkLst>
        <pc:spChg chg="mod">
          <ac:chgData name="katerina souravla" userId="146863049f281668" providerId="LiveId" clId="{45413690-8C88-4D81-8470-FC68D1B0268B}" dt="2023-04-01T19:00:36.227" v="2652" actId="113"/>
          <ac:spMkLst>
            <pc:docMk/>
            <pc:sldMk cId="4177917949" sldId="317"/>
            <ac:spMk id="2" creationId="{1A9534FD-9A88-7E2C-3B63-46794B729A05}"/>
          </ac:spMkLst>
        </pc:spChg>
        <pc:spChg chg="del">
          <ac:chgData name="katerina souravla" userId="146863049f281668" providerId="LiveId" clId="{45413690-8C88-4D81-8470-FC68D1B0268B}" dt="2023-04-01T19:01:39.158" v="2653"/>
          <ac:spMkLst>
            <pc:docMk/>
            <pc:sldMk cId="4177917949" sldId="317"/>
            <ac:spMk id="3" creationId="{0D266DBF-753F-B95D-7AE6-4A4B4888A486}"/>
          </ac:spMkLst>
        </pc:spChg>
        <pc:picChg chg="add mod">
          <ac:chgData name="katerina souravla" userId="146863049f281668" providerId="LiveId" clId="{45413690-8C88-4D81-8470-FC68D1B0268B}" dt="2023-04-01T19:01:44.489" v="2655" actId="1076"/>
          <ac:picMkLst>
            <pc:docMk/>
            <pc:sldMk cId="4177917949" sldId="317"/>
            <ac:picMk id="4" creationId="{2F23E04A-EB37-F643-1BFA-75671B1F644C}"/>
          </ac:picMkLst>
        </pc:picChg>
        <pc:picChg chg="add mod">
          <ac:chgData name="katerina souravla" userId="146863049f281668" providerId="LiveId" clId="{45413690-8C88-4D81-8470-FC68D1B0268B}" dt="2023-04-01T19:02:27.829" v="2659" actId="14100"/>
          <ac:picMkLst>
            <pc:docMk/>
            <pc:sldMk cId="4177917949" sldId="317"/>
            <ac:picMk id="5" creationId="{75890788-EEE8-0CD9-0AC3-0D49CD8DA2FD}"/>
          </ac:picMkLst>
        </pc:picChg>
        <pc:picChg chg="add mod">
          <ac:chgData name="katerina souravla" userId="146863049f281668" providerId="LiveId" clId="{45413690-8C88-4D81-8470-FC68D1B0268B}" dt="2023-04-01T19:02:49.593" v="2665" actId="1076"/>
          <ac:picMkLst>
            <pc:docMk/>
            <pc:sldMk cId="4177917949" sldId="317"/>
            <ac:picMk id="6" creationId="{5E80B7A6-BFD9-D5BC-8224-A6E1FDAD9ADD}"/>
          </ac:picMkLst>
        </pc:picChg>
      </pc:sldChg>
      <pc:sldChg chg="addSp delSp modSp new mod">
        <pc:chgData name="katerina souravla" userId="146863049f281668" providerId="LiveId" clId="{45413690-8C88-4D81-8470-FC68D1B0268B}" dt="2023-04-01T19:06:24.757" v="2694" actId="1076"/>
        <pc:sldMkLst>
          <pc:docMk/>
          <pc:sldMk cId="3586467025" sldId="318"/>
        </pc:sldMkLst>
        <pc:spChg chg="mod">
          <ac:chgData name="katerina souravla" userId="146863049f281668" providerId="LiveId" clId="{45413690-8C88-4D81-8470-FC68D1B0268B}" dt="2023-04-01T19:03:22.578" v="2669" actId="20577"/>
          <ac:spMkLst>
            <pc:docMk/>
            <pc:sldMk cId="3586467025" sldId="318"/>
            <ac:spMk id="2" creationId="{F99E7B97-C54F-EB09-C8A9-E89135D61255}"/>
          </ac:spMkLst>
        </pc:spChg>
        <pc:spChg chg="del">
          <ac:chgData name="katerina souravla" userId="146863049f281668" providerId="LiveId" clId="{45413690-8C88-4D81-8470-FC68D1B0268B}" dt="2023-04-01T19:03:54.238" v="2670"/>
          <ac:spMkLst>
            <pc:docMk/>
            <pc:sldMk cId="3586467025" sldId="318"/>
            <ac:spMk id="3" creationId="{5A6EB9A6-5161-C54D-4526-D5106CE3BDA2}"/>
          </ac:spMkLst>
        </pc:spChg>
        <pc:picChg chg="add mod">
          <ac:chgData name="katerina souravla" userId="146863049f281668" providerId="LiveId" clId="{45413690-8C88-4D81-8470-FC68D1B0268B}" dt="2023-04-01T19:05:26.389" v="2687" actId="1076"/>
          <ac:picMkLst>
            <pc:docMk/>
            <pc:sldMk cId="3586467025" sldId="318"/>
            <ac:picMk id="4" creationId="{FF18B18A-767C-1E7F-D56A-566F6FC1459E}"/>
          </ac:picMkLst>
        </pc:picChg>
        <pc:picChg chg="add mod">
          <ac:chgData name="katerina souravla" userId="146863049f281668" providerId="LiveId" clId="{45413690-8C88-4D81-8470-FC68D1B0268B}" dt="2023-04-01T19:05:26.389" v="2687" actId="1076"/>
          <ac:picMkLst>
            <pc:docMk/>
            <pc:sldMk cId="3586467025" sldId="318"/>
            <ac:picMk id="5" creationId="{EEEAA0D8-0676-8B36-477B-FB7862420432}"/>
          </ac:picMkLst>
        </pc:picChg>
        <pc:picChg chg="add mod">
          <ac:chgData name="katerina souravla" userId="146863049f281668" providerId="LiveId" clId="{45413690-8C88-4D81-8470-FC68D1B0268B}" dt="2023-04-01T19:05:26.389" v="2687" actId="1076"/>
          <ac:picMkLst>
            <pc:docMk/>
            <pc:sldMk cId="3586467025" sldId="318"/>
            <ac:picMk id="6" creationId="{F6EDD1B1-0FAD-E517-213E-888E0B8BE8E3}"/>
          </ac:picMkLst>
        </pc:picChg>
        <pc:picChg chg="add mod">
          <ac:chgData name="katerina souravla" userId="146863049f281668" providerId="LiveId" clId="{45413690-8C88-4D81-8470-FC68D1B0268B}" dt="2023-04-01T19:05:31.232" v="2689" actId="14100"/>
          <ac:picMkLst>
            <pc:docMk/>
            <pc:sldMk cId="3586467025" sldId="318"/>
            <ac:picMk id="7" creationId="{B74C49B7-D7D9-418B-E77F-28AF8F2355D6}"/>
          </ac:picMkLst>
        </pc:picChg>
        <pc:picChg chg="add mod">
          <ac:chgData name="katerina souravla" userId="146863049f281668" providerId="LiveId" clId="{45413690-8C88-4D81-8470-FC68D1B0268B}" dt="2023-04-01T19:05:32.473" v="2690" actId="1076"/>
          <ac:picMkLst>
            <pc:docMk/>
            <pc:sldMk cId="3586467025" sldId="318"/>
            <ac:picMk id="8" creationId="{55A42FB4-EEFD-5047-DB3F-03C85C07C87B}"/>
          </ac:picMkLst>
        </pc:picChg>
        <pc:picChg chg="add mod">
          <ac:chgData name="katerina souravla" userId="146863049f281668" providerId="LiveId" clId="{45413690-8C88-4D81-8470-FC68D1B0268B}" dt="2023-04-01T19:06:24.757" v="2694" actId="1076"/>
          <ac:picMkLst>
            <pc:docMk/>
            <pc:sldMk cId="3586467025" sldId="318"/>
            <ac:picMk id="9" creationId="{19A2A92C-4043-31D6-63EB-05E196A2060C}"/>
          </ac:picMkLst>
        </pc:picChg>
      </pc:sldChg>
      <pc:sldChg chg="addSp delSp modSp new mod modAnim">
        <pc:chgData name="katerina souravla" userId="146863049f281668" providerId="LiveId" clId="{45413690-8C88-4D81-8470-FC68D1B0268B}" dt="2023-04-01T19:11:37.432" v="2769"/>
        <pc:sldMkLst>
          <pc:docMk/>
          <pc:sldMk cId="1614952665" sldId="319"/>
        </pc:sldMkLst>
        <pc:spChg chg="mod">
          <ac:chgData name="katerina souravla" userId="146863049f281668" providerId="LiveId" clId="{45413690-8C88-4D81-8470-FC68D1B0268B}" dt="2023-04-01T19:09:35.719" v="2768" actId="122"/>
          <ac:spMkLst>
            <pc:docMk/>
            <pc:sldMk cId="1614952665" sldId="319"/>
            <ac:spMk id="2" creationId="{B82BCE3A-8DE8-FF7E-4781-1F32EB2F3C09}"/>
          </ac:spMkLst>
        </pc:spChg>
        <pc:spChg chg="del">
          <ac:chgData name="katerina souravla" userId="146863049f281668" providerId="LiveId" clId="{45413690-8C88-4D81-8470-FC68D1B0268B}" dt="2023-04-01T19:11:37.432" v="2769"/>
          <ac:spMkLst>
            <pc:docMk/>
            <pc:sldMk cId="1614952665" sldId="319"/>
            <ac:spMk id="3" creationId="{0E9E2C95-0584-7528-2743-A8B6280B0FEF}"/>
          </ac:spMkLst>
        </pc:spChg>
        <pc:picChg chg="add mod">
          <ac:chgData name="katerina souravla" userId="146863049f281668" providerId="LiveId" clId="{45413690-8C88-4D81-8470-FC68D1B0268B}" dt="2023-04-01T19:11:37.432" v="2769"/>
          <ac:picMkLst>
            <pc:docMk/>
            <pc:sldMk cId="1614952665" sldId="319"/>
            <ac:picMk id="4" creationId="{A3E6A4F0-2A8F-0169-F4EE-01DEB3F5BB07}"/>
          </ac:picMkLst>
        </pc:picChg>
      </pc:sldChg>
      <pc:sldChg chg="addSp delSp modSp new mod">
        <pc:chgData name="katerina souravla" userId="146863049f281668" providerId="LiveId" clId="{45413690-8C88-4D81-8470-FC68D1B0268B}" dt="2023-04-01T19:15:29.609" v="2780" actId="14100"/>
        <pc:sldMkLst>
          <pc:docMk/>
          <pc:sldMk cId="28255510" sldId="320"/>
        </pc:sldMkLst>
        <pc:spChg chg="mod">
          <ac:chgData name="katerina souravla" userId="146863049f281668" providerId="LiveId" clId="{45413690-8C88-4D81-8470-FC68D1B0268B}" dt="2023-04-01T19:13:23.202" v="2772" actId="122"/>
          <ac:spMkLst>
            <pc:docMk/>
            <pc:sldMk cId="28255510" sldId="320"/>
            <ac:spMk id="2" creationId="{63A73FBD-6463-C50A-5C10-347456C9F887}"/>
          </ac:spMkLst>
        </pc:spChg>
        <pc:spChg chg="del">
          <ac:chgData name="katerina souravla" userId="146863049f281668" providerId="LiveId" clId="{45413690-8C88-4D81-8470-FC68D1B0268B}" dt="2023-04-01T19:13:59.028" v="2773"/>
          <ac:spMkLst>
            <pc:docMk/>
            <pc:sldMk cId="28255510" sldId="320"/>
            <ac:spMk id="3" creationId="{4D3AC5F6-F24A-56A1-FCC2-DF9D826E343F}"/>
          </ac:spMkLst>
        </pc:spChg>
        <pc:picChg chg="add mod">
          <ac:chgData name="katerina souravla" userId="146863049f281668" providerId="LiveId" clId="{45413690-8C88-4D81-8470-FC68D1B0268B}" dt="2023-04-01T19:14:05.742" v="2776" actId="14100"/>
          <ac:picMkLst>
            <pc:docMk/>
            <pc:sldMk cId="28255510" sldId="320"/>
            <ac:picMk id="4" creationId="{E5B890EA-BE8B-0BCB-F1D7-BFB6014A6DE0}"/>
          </ac:picMkLst>
        </pc:picChg>
        <pc:picChg chg="add mod">
          <ac:chgData name="katerina souravla" userId="146863049f281668" providerId="LiveId" clId="{45413690-8C88-4D81-8470-FC68D1B0268B}" dt="2023-04-01T19:15:29.609" v="2780" actId="14100"/>
          <ac:picMkLst>
            <pc:docMk/>
            <pc:sldMk cId="28255510" sldId="320"/>
            <ac:picMk id="5" creationId="{4E4E27F0-134D-9798-A61C-FF7835E97630}"/>
          </ac:picMkLst>
        </pc:picChg>
      </pc:sldChg>
      <pc:sldChg chg="addSp delSp modSp new mod">
        <pc:chgData name="katerina souravla" userId="146863049f281668" providerId="LiveId" clId="{45413690-8C88-4D81-8470-FC68D1B0268B}" dt="2023-04-01T20:12:44.952" v="3596" actId="1076"/>
        <pc:sldMkLst>
          <pc:docMk/>
          <pc:sldMk cId="782397907" sldId="321"/>
        </pc:sldMkLst>
        <pc:spChg chg="mod">
          <ac:chgData name="katerina souravla" userId="146863049f281668" providerId="LiveId" clId="{45413690-8C88-4D81-8470-FC68D1B0268B}" dt="2023-04-01T19:47:02.317" v="3365" actId="1076"/>
          <ac:spMkLst>
            <pc:docMk/>
            <pc:sldMk cId="782397907" sldId="321"/>
            <ac:spMk id="2" creationId="{EF3D750D-3B40-8489-901D-EAA5EE767C60}"/>
          </ac:spMkLst>
        </pc:spChg>
        <pc:spChg chg="mod">
          <ac:chgData name="katerina souravla" userId="146863049f281668" providerId="LiveId" clId="{45413690-8C88-4D81-8470-FC68D1B0268B}" dt="2023-04-01T20:12:44.952" v="3596" actId="1076"/>
          <ac:spMkLst>
            <pc:docMk/>
            <pc:sldMk cId="782397907" sldId="321"/>
            <ac:spMk id="3" creationId="{B7778C49-D233-53E5-8900-1DB9FC4AD9ED}"/>
          </ac:spMkLst>
        </pc:spChg>
        <pc:picChg chg="add del mod">
          <ac:chgData name="katerina souravla" userId="146863049f281668" providerId="LiveId" clId="{45413690-8C88-4D81-8470-FC68D1B0268B}" dt="2023-04-01T19:50:05.427" v="3385" actId="21"/>
          <ac:picMkLst>
            <pc:docMk/>
            <pc:sldMk cId="782397907" sldId="321"/>
            <ac:picMk id="4" creationId="{9D2E9BAB-00FA-AFEC-4583-D5995F0E6D4A}"/>
          </ac:picMkLst>
        </pc:picChg>
        <pc:picChg chg="add mod">
          <ac:chgData name="katerina souravla" userId="146863049f281668" providerId="LiveId" clId="{45413690-8C88-4D81-8470-FC68D1B0268B}" dt="2023-04-01T19:53:15.189" v="3472" actId="1036"/>
          <ac:picMkLst>
            <pc:docMk/>
            <pc:sldMk cId="782397907" sldId="321"/>
            <ac:picMk id="5" creationId="{AA190FBB-87EA-9A4E-0A1C-075DEB28780E}"/>
          </ac:picMkLst>
        </pc:picChg>
        <pc:picChg chg="add mod">
          <ac:chgData name="katerina souravla" userId="146863049f281668" providerId="LiveId" clId="{45413690-8C88-4D81-8470-FC68D1B0268B}" dt="2023-04-01T19:52:56.039" v="3466" actId="14100"/>
          <ac:picMkLst>
            <pc:docMk/>
            <pc:sldMk cId="782397907" sldId="321"/>
            <ac:picMk id="6" creationId="{484AEDEF-C969-D99E-4EAD-736CA3BE2703}"/>
          </ac:picMkLst>
        </pc:picChg>
        <pc:picChg chg="add mod">
          <ac:chgData name="katerina souravla" userId="146863049f281668" providerId="LiveId" clId="{45413690-8C88-4D81-8470-FC68D1B0268B}" dt="2023-04-01T20:07:00.024" v="3543" actId="1076"/>
          <ac:picMkLst>
            <pc:docMk/>
            <pc:sldMk cId="782397907" sldId="321"/>
            <ac:picMk id="7" creationId="{A1A041AC-38F3-C974-DAC9-971F9776E5F8}"/>
          </ac:picMkLst>
        </pc:picChg>
        <pc:picChg chg="add mod">
          <ac:chgData name="katerina souravla" userId="146863049f281668" providerId="LiveId" clId="{45413690-8C88-4D81-8470-FC68D1B0268B}" dt="2023-04-01T20:10:58.181" v="3545" actId="1076"/>
          <ac:picMkLst>
            <pc:docMk/>
            <pc:sldMk cId="782397907" sldId="321"/>
            <ac:picMk id="8" creationId="{86F6D86D-2290-9D47-B075-34896E1AA2B9}"/>
          </ac:picMkLst>
        </pc:picChg>
      </pc:sldChg>
      <pc:sldChg chg="addSp delSp modSp new mod">
        <pc:chgData name="katerina souravla" userId="146863049f281668" providerId="LiveId" clId="{45413690-8C88-4D81-8470-FC68D1B0268B}" dt="2023-04-01T20:13:45.392" v="3651" actId="1076"/>
        <pc:sldMkLst>
          <pc:docMk/>
          <pc:sldMk cId="1802001293" sldId="322"/>
        </pc:sldMkLst>
        <pc:spChg chg="mod">
          <ac:chgData name="katerina souravla" userId="146863049f281668" providerId="LiveId" clId="{45413690-8C88-4D81-8470-FC68D1B0268B}" dt="2023-04-01T19:47:16.348" v="3370" actId="122"/>
          <ac:spMkLst>
            <pc:docMk/>
            <pc:sldMk cId="1802001293" sldId="322"/>
            <ac:spMk id="2" creationId="{781CEE1F-7617-302A-A039-99A43A06965E}"/>
          </ac:spMkLst>
        </pc:spChg>
        <pc:spChg chg="add del">
          <ac:chgData name="katerina souravla" userId="146863049f281668" providerId="LiveId" clId="{45413690-8C88-4D81-8470-FC68D1B0268B}" dt="2023-04-01T19:47:37.317" v="3373"/>
          <ac:spMkLst>
            <pc:docMk/>
            <pc:sldMk cId="1802001293" sldId="322"/>
            <ac:spMk id="3" creationId="{C0944A92-0D2B-7AA8-C00F-2BA2B7D8BF1D}"/>
          </ac:spMkLst>
        </pc:spChg>
        <pc:spChg chg="add mod">
          <ac:chgData name="katerina souravla" userId="146863049f281668" providerId="LiveId" clId="{45413690-8C88-4D81-8470-FC68D1B0268B}" dt="2023-04-01T20:13:45.392" v="3651" actId="1076"/>
          <ac:spMkLst>
            <pc:docMk/>
            <pc:sldMk cId="1802001293" sldId="322"/>
            <ac:spMk id="9" creationId="{ED254B8C-94D6-E28C-D2F9-AC6F975A8E63}"/>
          </ac:spMkLst>
        </pc:spChg>
        <pc:picChg chg="add del mod ord">
          <ac:chgData name="katerina souravla" userId="146863049f281668" providerId="LiveId" clId="{45413690-8C88-4D81-8470-FC68D1B0268B}" dt="2023-04-01T19:47:26.488" v="3372" actId="22"/>
          <ac:picMkLst>
            <pc:docMk/>
            <pc:sldMk cId="1802001293" sldId="322"/>
            <ac:picMk id="5" creationId="{FBB1642C-CF9F-1186-CF63-995742B88352}"/>
          </ac:picMkLst>
        </pc:picChg>
        <pc:picChg chg="add mod">
          <ac:chgData name="katerina souravla" userId="146863049f281668" providerId="LiveId" clId="{45413690-8C88-4D81-8470-FC68D1B0268B}" dt="2023-04-01T19:56:50.432" v="3502" actId="1037"/>
          <ac:picMkLst>
            <pc:docMk/>
            <pc:sldMk cId="1802001293" sldId="322"/>
            <ac:picMk id="6" creationId="{AD35E88E-D190-153B-E750-709CF20A6F07}"/>
          </ac:picMkLst>
        </pc:picChg>
        <pc:picChg chg="add mod">
          <ac:chgData name="katerina souravla" userId="146863049f281668" providerId="LiveId" clId="{45413690-8C88-4D81-8470-FC68D1B0268B}" dt="2023-04-01T19:56:11.163" v="3478" actId="1076"/>
          <ac:picMkLst>
            <pc:docMk/>
            <pc:sldMk cId="1802001293" sldId="322"/>
            <ac:picMk id="7" creationId="{34F91B70-94F4-F931-902C-35184A8E1E4B}"/>
          </ac:picMkLst>
        </pc:picChg>
        <pc:picChg chg="add mod">
          <ac:chgData name="katerina souravla" userId="146863049f281668" providerId="LiveId" clId="{45413690-8C88-4D81-8470-FC68D1B0268B}" dt="2023-04-01T19:56:15.895" v="3480" actId="14100"/>
          <ac:picMkLst>
            <pc:docMk/>
            <pc:sldMk cId="1802001293" sldId="322"/>
            <ac:picMk id="8" creationId="{0D633867-4140-01A1-917D-264C363DCAD2}"/>
          </ac:picMkLst>
        </pc:picChg>
      </pc:sldChg>
      <pc:sldChg chg="addSp delSp modSp new mod">
        <pc:chgData name="katerina souravla" userId="146863049f281668" providerId="LiveId" clId="{45413690-8C88-4D81-8470-FC68D1B0268B}" dt="2023-04-01T19:59:00.016" v="3510" actId="20577"/>
        <pc:sldMkLst>
          <pc:docMk/>
          <pc:sldMk cId="3087297023" sldId="323"/>
        </pc:sldMkLst>
        <pc:spChg chg="mod">
          <ac:chgData name="katerina souravla" userId="146863049f281668" providerId="LiveId" clId="{45413690-8C88-4D81-8470-FC68D1B0268B}" dt="2023-04-01T19:59:00.016" v="3510" actId="20577"/>
          <ac:spMkLst>
            <pc:docMk/>
            <pc:sldMk cId="3087297023" sldId="323"/>
            <ac:spMk id="2" creationId="{8F8CC6D5-0C11-4A4A-2C86-A9361F99DB5D}"/>
          </ac:spMkLst>
        </pc:spChg>
        <pc:spChg chg="del">
          <ac:chgData name="katerina souravla" userId="146863049f281668" providerId="LiveId" clId="{45413690-8C88-4D81-8470-FC68D1B0268B}" dt="2023-04-01T19:50:22.996" v="3390"/>
          <ac:spMkLst>
            <pc:docMk/>
            <pc:sldMk cId="3087297023" sldId="323"/>
            <ac:spMk id="3" creationId="{27A81686-BE2D-0A1F-BF20-0F029F8765BE}"/>
          </ac:spMkLst>
        </pc:spChg>
        <pc:picChg chg="add mod">
          <ac:chgData name="katerina souravla" userId="146863049f281668" providerId="LiveId" clId="{45413690-8C88-4D81-8470-FC68D1B0268B}" dt="2023-04-01T19:50:22.996" v="3390"/>
          <ac:picMkLst>
            <pc:docMk/>
            <pc:sldMk cId="3087297023" sldId="323"/>
            <ac:picMk id="4" creationId="{367F2D5D-F5FC-A968-20B0-C2F91A633805}"/>
          </ac:picMkLst>
        </pc:picChg>
      </pc:sldChg>
      <pc:sldChg chg="addSp modSp new mod">
        <pc:chgData name="katerina souravla" userId="146863049f281668" providerId="LiveId" clId="{45413690-8C88-4D81-8470-FC68D1B0268B}" dt="2023-04-01T20:32:01.791" v="4278" actId="1076"/>
        <pc:sldMkLst>
          <pc:docMk/>
          <pc:sldMk cId="2686623061" sldId="324"/>
        </pc:sldMkLst>
        <pc:spChg chg="mod">
          <ac:chgData name="katerina souravla" userId="146863049f281668" providerId="LiveId" clId="{45413690-8C88-4D81-8470-FC68D1B0268B}" dt="2023-04-01T20:15:39.304" v="3699" actId="20577"/>
          <ac:spMkLst>
            <pc:docMk/>
            <pc:sldMk cId="2686623061" sldId="324"/>
            <ac:spMk id="2" creationId="{E9246C9D-3494-BFFE-F5D9-8278DFF6FB6C}"/>
          </ac:spMkLst>
        </pc:spChg>
        <pc:spChg chg="mod">
          <ac:chgData name="katerina souravla" userId="146863049f281668" providerId="LiveId" clId="{45413690-8C88-4D81-8470-FC68D1B0268B}" dt="2023-04-01T20:32:01.791" v="4278" actId="1076"/>
          <ac:spMkLst>
            <pc:docMk/>
            <pc:sldMk cId="2686623061" sldId="324"/>
            <ac:spMk id="3" creationId="{689D118F-43C9-3931-FE7D-F10C489F7E2A}"/>
          </ac:spMkLst>
        </pc:spChg>
        <pc:picChg chg="add mod">
          <ac:chgData name="katerina souravla" userId="146863049f281668" providerId="LiveId" clId="{45413690-8C88-4D81-8470-FC68D1B0268B}" dt="2023-04-01T20:31:30.523" v="4272" actId="1076"/>
          <ac:picMkLst>
            <pc:docMk/>
            <pc:sldMk cId="2686623061" sldId="324"/>
            <ac:picMk id="4" creationId="{8A80DFD0-B8E8-68E5-C70A-9DE0187F2E9C}"/>
          </ac:picMkLst>
        </pc:picChg>
        <pc:picChg chg="add mod">
          <ac:chgData name="katerina souravla" userId="146863049f281668" providerId="LiveId" clId="{45413690-8C88-4D81-8470-FC68D1B0268B}" dt="2023-04-01T20:31:28.335" v="4271" actId="1076"/>
          <ac:picMkLst>
            <pc:docMk/>
            <pc:sldMk cId="2686623061" sldId="324"/>
            <ac:picMk id="5" creationId="{2673D43C-BA44-ED55-5573-D5872DF0A03D}"/>
          </ac:picMkLst>
        </pc:picChg>
      </pc:sldChg>
      <pc:sldChg chg="addSp delSp modSp new mod">
        <pc:chgData name="katerina souravla" userId="146863049f281668" providerId="LiveId" clId="{45413690-8C88-4D81-8470-FC68D1B0268B}" dt="2023-04-01T20:34:29.273" v="4303" actId="1076"/>
        <pc:sldMkLst>
          <pc:docMk/>
          <pc:sldMk cId="498312385" sldId="325"/>
        </pc:sldMkLst>
        <pc:spChg chg="mod">
          <ac:chgData name="katerina souravla" userId="146863049f281668" providerId="LiveId" clId="{45413690-8C88-4D81-8470-FC68D1B0268B}" dt="2023-04-01T20:33:50.040" v="4293" actId="1076"/>
          <ac:spMkLst>
            <pc:docMk/>
            <pc:sldMk cId="498312385" sldId="325"/>
            <ac:spMk id="2" creationId="{41014FAB-4CC2-94E5-8A92-D62790A381B8}"/>
          </ac:spMkLst>
        </pc:spChg>
        <pc:spChg chg="del">
          <ac:chgData name="katerina souravla" userId="146863049f281668" providerId="LiveId" clId="{45413690-8C88-4D81-8470-FC68D1B0268B}" dt="2023-04-01T20:33:08.233" v="4283"/>
          <ac:spMkLst>
            <pc:docMk/>
            <pc:sldMk cId="498312385" sldId="325"/>
            <ac:spMk id="3" creationId="{4489AD91-084A-1E9A-4E90-F7701F0BDF99}"/>
          </ac:spMkLst>
        </pc:spChg>
        <pc:picChg chg="add mod">
          <ac:chgData name="katerina souravla" userId="146863049f281668" providerId="LiveId" clId="{45413690-8C88-4D81-8470-FC68D1B0268B}" dt="2023-04-01T20:33:52.952" v="4294" actId="1076"/>
          <ac:picMkLst>
            <pc:docMk/>
            <pc:sldMk cId="498312385" sldId="325"/>
            <ac:picMk id="4" creationId="{2C0127E1-256B-4362-269D-935D35171E23}"/>
          </ac:picMkLst>
        </pc:picChg>
        <pc:picChg chg="add mod">
          <ac:chgData name="katerina souravla" userId="146863049f281668" providerId="LiveId" clId="{45413690-8C88-4D81-8470-FC68D1B0268B}" dt="2023-04-01T20:34:10.317" v="4298" actId="1076"/>
          <ac:picMkLst>
            <pc:docMk/>
            <pc:sldMk cId="498312385" sldId="325"/>
            <ac:picMk id="5" creationId="{4B304071-8E86-0FC6-A370-9BBCFF2BC8CA}"/>
          </ac:picMkLst>
        </pc:picChg>
        <pc:picChg chg="add mod">
          <ac:chgData name="katerina souravla" userId="146863049f281668" providerId="LiveId" clId="{45413690-8C88-4D81-8470-FC68D1B0268B}" dt="2023-04-01T20:34:03.149" v="4297" actId="1076"/>
          <ac:picMkLst>
            <pc:docMk/>
            <pc:sldMk cId="498312385" sldId="325"/>
            <ac:picMk id="6" creationId="{338575D7-6809-E2CA-877D-17C9AFEAD799}"/>
          </ac:picMkLst>
        </pc:picChg>
        <pc:picChg chg="add mod">
          <ac:chgData name="katerina souravla" userId="146863049f281668" providerId="LiveId" clId="{45413690-8C88-4D81-8470-FC68D1B0268B}" dt="2023-04-01T20:34:29.273" v="4303" actId="1076"/>
          <ac:picMkLst>
            <pc:docMk/>
            <pc:sldMk cId="498312385" sldId="325"/>
            <ac:picMk id="7" creationId="{374A019B-C47E-0416-9E49-003BB0CA4605}"/>
          </ac:picMkLst>
        </pc:picChg>
      </pc:sldChg>
      <pc:sldChg chg="addSp modSp new mod">
        <pc:chgData name="katerina souravla" userId="146863049f281668" providerId="LiveId" clId="{45413690-8C88-4D81-8470-FC68D1B0268B}" dt="2023-04-02T08:01:27.656" v="5088" actId="20577"/>
        <pc:sldMkLst>
          <pc:docMk/>
          <pc:sldMk cId="3942289613" sldId="326"/>
        </pc:sldMkLst>
        <pc:spChg chg="mod">
          <ac:chgData name="katerina souravla" userId="146863049f281668" providerId="LiveId" clId="{45413690-8C88-4D81-8470-FC68D1B0268B}" dt="2023-04-01T20:35:35.274" v="4337" actId="113"/>
          <ac:spMkLst>
            <pc:docMk/>
            <pc:sldMk cId="3942289613" sldId="326"/>
            <ac:spMk id="2" creationId="{79AC7B62-7744-E0FA-D7FB-E1F83EA8EB3B}"/>
          </ac:spMkLst>
        </pc:spChg>
        <pc:spChg chg="mod">
          <ac:chgData name="katerina souravla" userId="146863049f281668" providerId="LiveId" clId="{45413690-8C88-4D81-8470-FC68D1B0268B}" dt="2023-04-02T08:01:27.656" v="5088" actId="20577"/>
          <ac:spMkLst>
            <pc:docMk/>
            <pc:sldMk cId="3942289613" sldId="326"/>
            <ac:spMk id="3" creationId="{D74DC97F-1BD8-ECB9-8DB2-11BB2EAC80CF}"/>
          </ac:spMkLst>
        </pc:spChg>
        <pc:picChg chg="add mod">
          <ac:chgData name="katerina souravla" userId="146863049f281668" providerId="LiveId" clId="{45413690-8C88-4D81-8470-FC68D1B0268B}" dt="2023-04-02T07:55:52.727" v="4965" actId="14100"/>
          <ac:picMkLst>
            <pc:docMk/>
            <pc:sldMk cId="3942289613" sldId="326"/>
            <ac:picMk id="4" creationId="{58A0EAA7-D2F8-910A-C63E-86ACAC374B64}"/>
          </ac:picMkLst>
        </pc:picChg>
        <pc:picChg chg="add mod">
          <ac:chgData name="katerina souravla" userId="146863049f281668" providerId="LiveId" clId="{45413690-8C88-4D81-8470-FC68D1B0268B}" dt="2023-04-02T07:56:10.047" v="4968" actId="1076"/>
          <ac:picMkLst>
            <pc:docMk/>
            <pc:sldMk cId="3942289613" sldId="326"/>
            <ac:picMk id="5" creationId="{CE345B20-99AE-6B7D-273D-B3BEDC505498}"/>
          </ac:picMkLst>
        </pc:picChg>
        <pc:picChg chg="add mod">
          <ac:chgData name="katerina souravla" userId="146863049f281668" providerId="LiveId" clId="{45413690-8C88-4D81-8470-FC68D1B0268B}" dt="2023-04-02T08:00:22.684" v="5083" actId="1076"/>
          <ac:picMkLst>
            <pc:docMk/>
            <pc:sldMk cId="3942289613" sldId="326"/>
            <ac:picMk id="6" creationId="{57276ECA-407A-E263-CFB6-D51DD5A9249D}"/>
          </ac:picMkLst>
        </pc:picChg>
        <pc:picChg chg="add mod">
          <ac:chgData name="katerina souravla" userId="146863049f281668" providerId="LiveId" clId="{45413690-8C88-4D81-8470-FC68D1B0268B}" dt="2023-04-02T08:00:22.684" v="5083" actId="1076"/>
          <ac:picMkLst>
            <pc:docMk/>
            <pc:sldMk cId="3942289613" sldId="326"/>
            <ac:picMk id="7" creationId="{A8A15BBA-A792-36A9-1CF3-706EF3F69730}"/>
          </ac:picMkLst>
        </pc:picChg>
      </pc:sldChg>
      <pc:sldChg chg="addSp delSp modSp new mod">
        <pc:chgData name="katerina souravla" userId="146863049f281668" providerId="LiveId" clId="{45413690-8C88-4D81-8470-FC68D1B0268B}" dt="2023-04-02T07:45:46.092" v="4674" actId="1076"/>
        <pc:sldMkLst>
          <pc:docMk/>
          <pc:sldMk cId="3028280756" sldId="327"/>
        </pc:sldMkLst>
        <pc:spChg chg="mod">
          <ac:chgData name="katerina souravla" userId="146863049f281668" providerId="LiveId" clId="{45413690-8C88-4D81-8470-FC68D1B0268B}" dt="2023-04-02T07:39:11.266" v="4641" actId="113"/>
          <ac:spMkLst>
            <pc:docMk/>
            <pc:sldMk cId="3028280756" sldId="327"/>
            <ac:spMk id="2" creationId="{9D9421B5-0267-F4E8-C1D3-5FB48761268F}"/>
          </ac:spMkLst>
        </pc:spChg>
        <pc:spChg chg="del">
          <ac:chgData name="katerina souravla" userId="146863049f281668" providerId="LiveId" clId="{45413690-8C88-4D81-8470-FC68D1B0268B}" dt="2023-04-02T07:40:46.850" v="4642"/>
          <ac:spMkLst>
            <pc:docMk/>
            <pc:sldMk cId="3028280756" sldId="327"/>
            <ac:spMk id="3" creationId="{5DDF27B8-8B60-1A3D-F1E2-D807FC5EC8BB}"/>
          </ac:spMkLst>
        </pc:spChg>
        <pc:picChg chg="add mod">
          <ac:chgData name="katerina souravla" userId="146863049f281668" providerId="LiveId" clId="{45413690-8C88-4D81-8470-FC68D1B0268B}" dt="2023-04-02T07:41:56.487" v="4659" actId="1076"/>
          <ac:picMkLst>
            <pc:docMk/>
            <pc:sldMk cId="3028280756" sldId="327"/>
            <ac:picMk id="4" creationId="{5879B67E-2040-2E23-07F6-A55D990FC3ED}"/>
          </ac:picMkLst>
        </pc:picChg>
        <pc:picChg chg="add mod">
          <ac:chgData name="katerina souravla" userId="146863049f281668" providerId="LiveId" clId="{45413690-8C88-4D81-8470-FC68D1B0268B}" dt="2023-04-02T07:42:01.740" v="4660" actId="1076"/>
          <ac:picMkLst>
            <pc:docMk/>
            <pc:sldMk cId="3028280756" sldId="327"/>
            <ac:picMk id="5" creationId="{5158A39B-70CD-7BBF-46D3-9CD8F6A6D40D}"/>
          </ac:picMkLst>
        </pc:picChg>
        <pc:picChg chg="add mod">
          <ac:chgData name="katerina souravla" userId="146863049f281668" providerId="LiveId" clId="{45413690-8C88-4D81-8470-FC68D1B0268B}" dt="2023-04-02T07:42:09.157" v="4663" actId="1076"/>
          <ac:picMkLst>
            <pc:docMk/>
            <pc:sldMk cId="3028280756" sldId="327"/>
            <ac:picMk id="6" creationId="{D4A30DA7-325F-4F48-2DDA-1BA42B82AD11}"/>
          </ac:picMkLst>
        </pc:picChg>
        <pc:picChg chg="add mod">
          <ac:chgData name="katerina souravla" userId="146863049f281668" providerId="LiveId" clId="{45413690-8C88-4D81-8470-FC68D1B0268B}" dt="2023-04-02T07:45:35.615" v="4670" actId="1076"/>
          <ac:picMkLst>
            <pc:docMk/>
            <pc:sldMk cId="3028280756" sldId="327"/>
            <ac:picMk id="7" creationId="{BAB6DA32-A5F0-CED6-42E8-1510F16DFD86}"/>
          </ac:picMkLst>
        </pc:picChg>
        <pc:picChg chg="add mod">
          <ac:chgData name="katerina souravla" userId="146863049f281668" providerId="LiveId" clId="{45413690-8C88-4D81-8470-FC68D1B0268B}" dt="2023-04-02T07:45:38.206" v="4671" actId="1076"/>
          <ac:picMkLst>
            <pc:docMk/>
            <pc:sldMk cId="3028280756" sldId="327"/>
            <ac:picMk id="8" creationId="{37EF957C-D815-DED4-B017-DF4956C72B34}"/>
          </ac:picMkLst>
        </pc:picChg>
        <pc:picChg chg="add mod">
          <ac:chgData name="katerina souravla" userId="146863049f281668" providerId="LiveId" clId="{45413690-8C88-4D81-8470-FC68D1B0268B}" dt="2023-04-02T07:45:46.092" v="4674" actId="1076"/>
          <ac:picMkLst>
            <pc:docMk/>
            <pc:sldMk cId="3028280756" sldId="327"/>
            <ac:picMk id="9" creationId="{2733E0C3-F8F4-ED6E-5417-527D4B130C83}"/>
          </ac:picMkLst>
        </pc:picChg>
      </pc:sldChg>
      <pc:sldChg chg="addSp delSp modSp new mod">
        <pc:chgData name="katerina souravla" userId="146863049f281668" providerId="LiveId" clId="{45413690-8C88-4D81-8470-FC68D1B0268B}" dt="2023-04-02T07:49:52.447" v="4771" actId="1076"/>
        <pc:sldMkLst>
          <pc:docMk/>
          <pc:sldMk cId="77641948" sldId="328"/>
        </pc:sldMkLst>
        <pc:spChg chg="mod">
          <ac:chgData name="katerina souravla" userId="146863049f281668" providerId="LiveId" clId="{45413690-8C88-4D81-8470-FC68D1B0268B}" dt="2023-04-02T07:49:12.550" v="4761" actId="122"/>
          <ac:spMkLst>
            <pc:docMk/>
            <pc:sldMk cId="77641948" sldId="328"/>
            <ac:spMk id="2" creationId="{F40916AC-3EE9-F864-C672-F75454CF76B4}"/>
          </ac:spMkLst>
        </pc:spChg>
        <pc:spChg chg="del">
          <ac:chgData name="katerina souravla" userId="146863049f281668" providerId="LiveId" clId="{45413690-8C88-4D81-8470-FC68D1B0268B}" dt="2023-04-02T07:49:14.651" v="4762"/>
          <ac:spMkLst>
            <pc:docMk/>
            <pc:sldMk cId="77641948" sldId="328"/>
            <ac:spMk id="3" creationId="{209B8951-DD99-BFCC-A200-CD17A72E3D04}"/>
          </ac:spMkLst>
        </pc:spChg>
        <pc:picChg chg="add mod">
          <ac:chgData name="katerina souravla" userId="146863049f281668" providerId="LiveId" clId="{45413690-8C88-4D81-8470-FC68D1B0268B}" dt="2023-04-02T07:49:42.293" v="4768" actId="1076"/>
          <ac:picMkLst>
            <pc:docMk/>
            <pc:sldMk cId="77641948" sldId="328"/>
            <ac:picMk id="4" creationId="{27EF367C-66A2-6018-74C1-8104F896EA75}"/>
          </ac:picMkLst>
        </pc:picChg>
        <pc:picChg chg="add mod">
          <ac:chgData name="katerina souravla" userId="146863049f281668" providerId="LiveId" clId="{45413690-8C88-4D81-8470-FC68D1B0268B}" dt="2023-04-02T07:49:52.447" v="4771" actId="1076"/>
          <ac:picMkLst>
            <pc:docMk/>
            <pc:sldMk cId="77641948" sldId="328"/>
            <ac:picMk id="5" creationId="{B11B0600-5CD5-2551-1B9D-9BCD4A3E9427}"/>
          </ac:picMkLst>
        </pc:picChg>
      </pc:sldChg>
      <pc:sldChg chg="addSp delSp modSp new mod">
        <pc:chgData name="katerina souravla" userId="146863049f281668" providerId="LiveId" clId="{45413690-8C88-4D81-8470-FC68D1B0268B}" dt="2023-04-02T09:10:58.180" v="5582" actId="1076"/>
        <pc:sldMkLst>
          <pc:docMk/>
          <pc:sldMk cId="2652347295" sldId="329"/>
        </pc:sldMkLst>
        <pc:spChg chg="mod">
          <ac:chgData name="katerina souravla" userId="146863049f281668" providerId="LiveId" clId="{45413690-8C88-4D81-8470-FC68D1B0268B}" dt="2023-04-02T07:55:06.900" v="4959" actId="122"/>
          <ac:spMkLst>
            <pc:docMk/>
            <pc:sldMk cId="2652347295" sldId="329"/>
            <ac:spMk id="2" creationId="{78C095AB-59CD-B6AF-5403-05EC167DD32B}"/>
          </ac:spMkLst>
        </pc:spChg>
        <pc:spChg chg="del">
          <ac:chgData name="katerina souravla" userId="146863049f281668" providerId="LiveId" clId="{45413690-8C88-4D81-8470-FC68D1B0268B}" dt="2023-04-02T07:54:51.828" v="4957"/>
          <ac:spMkLst>
            <pc:docMk/>
            <pc:sldMk cId="2652347295" sldId="329"/>
            <ac:spMk id="3" creationId="{2143BC0A-BACC-F26E-74C4-3415EBDC6E58}"/>
          </ac:spMkLst>
        </pc:spChg>
        <pc:picChg chg="add mod">
          <ac:chgData name="katerina souravla" userId="146863049f281668" providerId="LiveId" clId="{45413690-8C88-4D81-8470-FC68D1B0268B}" dt="2023-04-02T09:10:58.180" v="5582" actId="1076"/>
          <ac:picMkLst>
            <pc:docMk/>
            <pc:sldMk cId="2652347295" sldId="329"/>
            <ac:picMk id="4" creationId="{76BC0EC8-3EF4-B5C5-DF12-9A01B5650284}"/>
          </ac:picMkLst>
        </pc:picChg>
        <pc:picChg chg="add mod">
          <ac:chgData name="katerina souravla" userId="146863049f281668" providerId="LiveId" clId="{45413690-8C88-4D81-8470-FC68D1B0268B}" dt="2023-04-02T09:10:53.879" v="5580" actId="1076"/>
          <ac:picMkLst>
            <pc:docMk/>
            <pc:sldMk cId="2652347295" sldId="329"/>
            <ac:picMk id="5" creationId="{7C346AA1-0B40-CA47-496A-9925CDE21A70}"/>
          </ac:picMkLst>
        </pc:picChg>
        <pc:picChg chg="add mod">
          <ac:chgData name="katerina souravla" userId="146863049f281668" providerId="LiveId" clId="{45413690-8C88-4D81-8470-FC68D1B0268B}" dt="2023-04-02T09:10:55.844" v="5581" actId="1076"/>
          <ac:picMkLst>
            <pc:docMk/>
            <pc:sldMk cId="2652347295" sldId="329"/>
            <ac:picMk id="6" creationId="{DE3F431A-B25D-751C-102C-A8A8A729A763}"/>
          </ac:picMkLst>
        </pc:picChg>
      </pc:sldChg>
      <pc:sldChg chg="addSp delSp modSp new mod">
        <pc:chgData name="katerina souravla" userId="146863049f281668" providerId="LiveId" clId="{45413690-8C88-4D81-8470-FC68D1B0268B}" dt="2023-04-02T08:11:58.088" v="5477" actId="113"/>
        <pc:sldMkLst>
          <pc:docMk/>
          <pc:sldMk cId="3063815345" sldId="330"/>
        </pc:sldMkLst>
        <pc:spChg chg="mod">
          <ac:chgData name="katerina souravla" userId="146863049f281668" providerId="LiveId" clId="{45413690-8C88-4D81-8470-FC68D1B0268B}" dt="2023-04-02T08:05:17.434" v="5191" actId="207"/>
          <ac:spMkLst>
            <pc:docMk/>
            <pc:sldMk cId="3063815345" sldId="330"/>
            <ac:spMk id="2" creationId="{361908FD-5FAD-584D-310A-B77DA9FE4BC4}"/>
          </ac:spMkLst>
        </pc:spChg>
        <pc:spChg chg="mod">
          <ac:chgData name="katerina souravla" userId="146863049f281668" providerId="LiveId" clId="{45413690-8C88-4D81-8470-FC68D1B0268B}" dt="2023-04-02T08:11:58.088" v="5477" actId="113"/>
          <ac:spMkLst>
            <pc:docMk/>
            <pc:sldMk cId="3063815345" sldId="330"/>
            <ac:spMk id="3" creationId="{35AD90A0-6C73-45DF-85D7-01D47DDCC898}"/>
          </ac:spMkLst>
        </pc:spChg>
        <pc:picChg chg="add del mod">
          <ac:chgData name="katerina souravla" userId="146863049f281668" providerId="LiveId" clId="{45413690-8C88-4D81-8470-FC68D1B0268B}" dt="2023-04-02T08:11:38.208" v="5472" actId="21"/>
          <ac:picMkLst>
            <pc:docMk/>
            <pc:sldMk cId="3063815345" sldId="330"/>
            <ac:picMk id="4" creationId="{7220E5B7-6854-A0D8-FFF3-85B611EA2941}"/>
          </ac:picMkLst>
        </pc:picChg>
        <pc:picChg chg="add mod">
          <ac:chgData name="katerina souravla" userId="146863049f281668" providerId="LiveId" clId="{45413690-8C88-4D81-8470-FC68D1B0268B}" dt="2023-04-02T08:11:43.002" v="5475" actId="1076"/>
          <ac:picMkLst>
            <pc:docMk/>
            <pc:sldMk cId="3063815345" sldId="330"/>
            <ac:picMk id="5" creationId="{77557BF2-C917-D5A1-17BC-36F792A7A6C5}"/>
          </ac:picMkLst>
        </pc:picChg>
      </pc:sldChg>
      <pc:sldChg chg="new del">
        <pc:chgData name="katerina souravla" userId="146863049f281668" providerId="LiveId" clId="{45413690-8C88-4D81-8470-FC68D1B0268B}" dt="2023-04-02T08:12:13.212" v="5480" actId="2696"/>
        <pc:sldMkLst>
          <pc:docMk/>
          <pc:sldMk cId="2947372367" sldId="331"/>
        </pc:sldMkLst>
      </pc:sldChg>
      <pc:sldChg chg="addSp modSp new mod">
        <pc:chgData name="katerina souravla" userId="146863049f281668" providerId="LiveId" clId="{45413690-8C88-4D81-8470-FC68D1B0268B}" dt="2023-04-02T09:03:07.434" v="5570" actId="1076"/>
        <pc:sldMkLst>
          <pc:docMk/>
          <pc:sldMk cId="1887056722" sldId="332"/>
        </pc:sldMkLst>
        <pc:picChg chg="add mod">
          <ac:chgData name="katerina souravla" userId="146863049f281668" providerId="LiveId" clId="{45413690-8C88-4D81-8470-FC68D1B0268B}" dt="2023-04-02T09:03:03.759" v="5569" actId="1076"/>
          <ac:picMkLst>
            <pc:docMk/>
            <pc:sldMk cId="1887056722" sldId="332"/>
            <ac:picMk id="2" creationId="{D003A35B-395A-C579-AFCB-13F3A8C1C126}"/>
          </ac:picMkLst>
        </pc:picChg>
        <pc:picChg chg="add mod">
          <ac:chgData name="katerina souravla" userId="146863049f281668" providerId="LiveId" clId="{45413690-8C88-4D81-8470-FC68D1B0268B}" dt="2023-04-02T09:03:07.434" v="5570" actId="1076"/>
          <ac:picMkLst>
            <pc:docMk/>
            <pc:sldMk cId="1887056722" sldId="332"/>
            <ac:picMk id="3" creationId="{8BEB3519-E1A0-B215-AB5C-3A352E592D51}"/>
          </ac:picMkLst>
        </pc:picChg>
      </pc:sldChg>
      <pc:sldChg chg="addSp delSp modSp new mod">
        <pc:chgData name="katerina souravla" userId="146863049f281668" providerId="LiveId" clId="{45413690-8C88-4D81-8470-FC68D1B0268B}" dt="2023-04-02T09:41:54.508" v="5609" actId="1076"/>
        <pc:sldMkLst>
          <pc:docMk/>
          <pc:sldMk cId="760176345" sldId="333"/>
        </pc:sldMkLst>
        <pc:spChg chg="mod">
          <ac:chgData name="katerina souravla" userId="146863049f281668" providerId="LiveId" clId="{45413690-8C88-4D81-8470-FC68D1B0268B}" dt="2023-04-02T09:41:46.699" v="5606" actId="122"/>
          <ac:spMkLst>
            <pc:docMk/>
            <pc:sldMk cId="760176345" sldId="333"/>
            <ac:spMk id="2" creationId="{0BDA46D2-F3FF-8C97-0888-E00F793CAB2D}"/>
          </ac:spMkLst>
        </pc:spChg>
        <pc:spChg chg="del">
          <ac:chgData name="katerina souravla" userId="146863049f281668" providerId="LiveId" clId="{45413690-8C88-4D81-8470-FC68D1B0268B}" dt="2023-04-02T09:41:22.802" v="5601"/>
          <ac:spMkLst>
            <pc:docMk/>
            <pc:sldMk cId="760176345" sldId="333"/>
            <ac:spMk id="3" creationId="{1A444AD0-A994-5B1F-CC4C-B3E957D23C56}"/>
          </ac:spMkLst>
        </pc:spChg>
        <pc:picChg chg="add mod">
          <ac:chgData name="katerina souravla" userId="146863049f281668" providerId="LiveId" clId="{45413690-8C88-4D81-8470-FC68D1B0268B}" dt="2023-04-02T09:41:54.508" v="5609" actId="1076"/>
          <ac:picMkLst>
            <pc:docMk/>
            <pc:sldMk cId="760176345" sldId="333"/>
            <ac:picMk id="4" creationId="{B9D22B71-901D-0A26-534F-6635B3B2024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5AEC03-C548-B1B2-8DFF-0986AEB35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034F4F5-9009-92D7-1879-FB68433D5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D705D36-B517-194D-8C60-836407A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CE89462-BA99-1C3F-FEC1-425828877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029E86A-97EC-CED6-A025-C0EE61983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0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9D95F4-7DF1-D102-94A5-853ABB136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C71150E-D415-52AF-D8F2-89A488D74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F884495-A64D-13B3-3BEA-291E30924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0EA4A27-7BAE-88AE-5B45-BFAA97883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8D23DAC-B581-3532-2D78-D2D82098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1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762C26E0-40B1-65B4-E71F-FE4B38BE3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CA02ADF-F7BC-F1F2-468E-863176936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6B0621B-923E-5216-8F2D-D17BB022C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2C8FD17-9E3C-678F-5B79-A70C1B01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16A8FAA-2AFA-53E9-8555-9A12141B3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5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E20845-02D0-968A-E236-CDE80AA3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91FCAF-23F1-67E1-14B4-AE85317CF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214BE4C-0968-790A-E827-2A7B752F1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EC25B83-ED1D-541B-D1AB-C2FFBB37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950118C-A665-E0AF-73B9-28D046C2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0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30A8C2-BA88-B407-9D5C-FE721447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BCFA4CB-5AB8-230E-6780-88F58C41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58BB4A0-FFAE-6F55-4012-DAA243450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2415FC2-54D2-7804-0E97-7CAE94CD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C9FD4E2-D1A8-05AC-079D-9C83C950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7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58CD18-D665-B7CE-26F6-4595B14E1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05C2159-7272-C744-2ED7-434618A3B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4B82921-C763-F179-5A70-BA6FF1D61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014F19F-45D8-0E58-4DBF-18EFD54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6503A4-3715-C1CA-8BD8-68B7C851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E9D1009-866A-4F28-7D12-4309247D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0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265312-3579-6379-8911-9D9654EC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BD26A71-8EC9-F303-9C7F-24595CC78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BD780D5-50E2-B928-3747-66C6F4CBA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5C092E66-4D84-B3B5-B01D-6ADA1CEC6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20F1D68-09C5-5555-16F9-09A1D3BB3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68C98C32-1EAD-B896-4E86-172A639A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F3B78710-5F19-C813-F7F9-60EC6977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9C40F0D-0824-65F5-26A8-274590BE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5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AE6935-D925-1BD1-1094-4AFABC03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B4A67FA-F8EF-248F-1FAF-9EC104AA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BFBB9A9-B076-1EE3-216A-D817F8959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D0C3E15-7D7E-DA52-6EC3-35111F10E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CBF7988-7F06-6269-68D8-97DE03AD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9747FD5-2A75-0AC3-AEF7-0612F0D44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D6DC794-6BC7-21C4-ADEC-BCAA53C5B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3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80F149B-19BE-BD46-7DE8-E0DCC53D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B77D28-295D-4D79-C67F-E92425157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EC65E53-16BA-757F-B86F-5CF7D553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C818CA7-CB9C-D0FE-3F09-A20D44304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0B2127B-226C-5692-6C93-9FC5F8E6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2F397-DF55-0C99-D930-D2EDC334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4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F30F95-A44F-76B6-5739-A1C7EF79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3CEFA837-E3AE-A82A-95C0-F06DA89406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63580F-B4DE-D4B3-560B-AAFFBE8D8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FAF7D1F-CDA9-9287-FDBE-392223106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13ED951-C994-A873-0079-9CAB2DB0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0A8956C-9137-2DDE-F87F-DF947258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96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7079DDD-854C-324D-04CC-292109188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4FE5F413-C823-BA70-43D7-67376B2CB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916ACB7-6AC2-3144-0B1A-D5822EA766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4/3/2023</a:t>
            </a:fld>
            <a:endParaRPr lang="en-US" dirty="0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340CF45-CB59-A9BE-D6AF-B868E0DCE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7DE5C2C-7512-60E6-0068-8202B1DF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0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7.png"/><Relationship Id="rId7" Type="http://schemas.openxmlformats.org/officeDocument/2006/relationships/image" Target="../media/image211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16585F-1F7C-DAB6-D652-8431B4CA8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568" y="475891"/>
            <a:ext cx="9684774" cy="2768754"/>
          </a:xfrm>
        </p:spPr>
        <p:txBody>
          <a:bodyPr>
            <a:normAutofit/>
          </a:bodyPr>
          <a:lstStyle/>
          <a:p>
            <a:r>
              <a:rPr lang="el-GR" sz="4400" b="1" dirty="0">
                <a:solidFill>
                  <a:schemeClr val="accent1">
                    <a:lumMod val="75000"/>
                  </a:schemeClr>
                </a:solidFill>
              </a:rPr>
              <a:t>Σύνοψη </a:t>
            </a:r>
            <a:r>
              <a:rPr lang="el-GR" sz="4400" b="1" dirty="0" err="1">
                <a:solidFill>
                  <a:schemeClr val="accent1">
                    <a:lumMod val="75000"/>
                  </a:schemeClr>
                </a:solidFill>
              </a:rPr>
              <a:t>τραυματιολογίας</a:t>
            </a:r>
            <a:br>
              <a:rPr lang="el-GR" sz="44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l-GR" sz="4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sz="4400" b="1" dirty="0">
                <a:solidFill>
                  <a:schemeClr val="accent1">
                    <a:lumMod val="75000"/>
                  </a:schemeClr>
                </a:solidFill>
              </a:rPr>
              <a:t> Βασικές γνώσεις </a:t>
            </a:r>
            <a:r>
              <a:rPr lang="el-GR" sz="4400" b="1" dirty="0" err="1">
                <a:solidFill>
                  <a:schemeClr val="accent1">
                    <a:lumMod val="75000"/>
                  </a:schemeClr>
                </a:solidFill>
              </a:rPr>
              <a:t>τραυματιολογίας</a:t>
            </a:r>
            <a:r>
              <a:rPr lang="el-GR" sz="4400" b="1" dirty="0">
                <a:solidFill>
                  <a:schemeClr val="accent1">
                    <a:lumMod val="75000"/>
                  </a:schemeClr>
                </a:solidFill>
              </a:rPr>
              <a:t> για τον οδοντίατρο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FBC2CAD-FF42-62BE-FB67-BAB82780E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2490" y="4359120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Δημήτρης </a:t>
            </a:r>
            <a:r>
              <a:rPr lang="el-GR" dirty="0" err="1"/>
              <a:t>Δέσκος</a:t>
            </a:r>
            <a:r>
              <a:rPr lang="el-GR" dirty="0"/>
              <a:t>, Στοματικός και </a:t>
            </a:r>
            <a:r>
              <a:rPr lang="el-GR" dirty="0" err="1"/>
              <a:t>Γναθοπροσωπικός</a:t>
            </a:r>
            <a:r>
              <a:rPr lang="el-GR" dirty="0"/>
              <a:t> Χειρουργός</a:t>
            </a:r>
          </a:p>
          <a:p>
            <a:r>
              <a:rPr lang="el-GR" dirty="0"/>
              <a:t>Οδοντίατρος-Ιατρός</a:t>
            </a:r>
          </a:p>
          <a:p>
            <a:r>
              <a:rPr lang="en-US" dirty="0"/>
              <a:t>DDS, MD, MSc, OMFS</a:t>
            </a:r>
          </a:p>
          <a:p>
            <a:r>
              <a:rPr lang="el-GR" dirty="0"/>
              <a:t>Νοσοκομείο «Ευαγγελισμός»</a:t>
            </a:r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BE66FB5-A7F4-2E3C-61D0-BA27DF580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90" y="291435"/>
            <a:ext cx="744333" cy="116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1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14449" y="67520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ΑΚΤΙΝΟΛΟΓΙΚΗ ΕΞΕΤΑΣΗ ΚΑΤΑΓΜΑΤΩΝ ΚΑΤΩ ΓΝΑΘΟΥ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22" y="1319150"/>
            <a:ext cx="3674933" cy="27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803" y="1309956"/>
            <a:ext cx="3810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47" y="4405745"/>
            <a:ext cx="2971116" cy="219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12" y="4405745"/>
            <a:ext cx="3099497" cy="229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02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3FB041-5016-EA6D-6FA4-6F0BF83C5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768" y="424119"/>
            <a:ext cx="6241026" cy="1325563"/>
          </a:xfrm>
        </p:spPr>
        <p:txBody>
          <a:bodyPr/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Πολλαπλά κατάγματα</a:t>
            </a:r>
          </a:p>
        </p:txBody>
      </p:sp>
      <p:pic>
        <p:nvPicPr>
          <p:cNvPr id="2050" name="Picture 2" descr="terminology">
            <a:extLst>
              <a:ext uri="{FF2B5EF4-FFF2-40B4-BE49-F238E27FC236}">
                <a16:creationId xmlns:a16="http://schemas.microsoft.com/office/drawing/2014/main" id="{DB86579C-AB8D-8A2F-0006-0B61D9472F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45" y="2247298"/>
            <a:ext cx="5251765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54588" y="3372593"/>
            <a:ext cx="3336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Υπαισθησία κάτω χείλους αριστερά λόγω </a:t>
            </a:r>
            <a:r>
              <a:rPr lang="el-GR" dirty="0" err="1"/>
              <a:t>γενειακού</a:t>
            </a:r>
            <a:r>
              <a:rPr lang="el-GR" dirty="0"/>
              <a:t> νεύρου και κάτω χείλους δεξιά λόγω κάτω φατνιακού νεύρου.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32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ΑΜΦΙΚΥΝΟΔΟΝΤΙΚΟ ΚΑΤΑΓΜΑ ΚΑΤΩ ΓΝΑΘΟΥ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134" y="2459574"/>
            <a:ext cx="280035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35" y="2230974"/>
            <a:ext cx="33337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483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456426-8F49-19D5-2791-E0ABC01D3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42" y="0"/>
            <a:ext cx="10515600" cy="785249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ΑΤΕΛΗ ΚΑΤΑΓΜΑΤΑ</a:t>
            </a:r>
          </a:p>
        </p:txBody>
      </p:sp>
      <p:pic>
        <p:nvPicPr>
          <p:cNvPr id="4098" name="Picture 2" descr="91 X099 terminology">
            <a:extLst>
              <a:ext uri="{FF2B5EF4-FFF2-40B4-BE49-F238E27FC236}">
                <a16:creationId xmlns:a16="http://schemas.microsoft.com/office/drawing/2014/main" id="{BCFDE5E2-5676-9959-33CF-3F6846EFA3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40" y="691685"/>
            <a:ext cx="3971655" cy="29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91 X099 terminology">
            <a:extLst>
              <a:ext uri="{FF2B5EF4-FFF2-40B4-BE49-F238E27FC236}">
                <a16:creationId xmlns:a16="http://schemas.microsoft.com/office/drawing/2014/main" id="{3F0CCB2C-DC5E-C6C3-CF69-90D9E491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20" y="3802998"/>
            <a:ext cx="3971655" cy="29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91 X099 terminology">
            <a:extLst>
              <a:ext uri="{FF2B5EF4-FFF2-40B4-BE49-F238E27FC236}">
                <a16:creationId xmlns:a16="http://schemas.microsoft.com/office/drawing/2014/main" id="{A8CA9920-99FE-C4EF-34CD-23153ED2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97" y="772955"/>
            <a:ext cx="3752103" cy="277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91 X099 terminology">
            <a:extLst>
              <a:ext uri="{FF2B5EF4-FFF2-40B4-BE49-F238E27FC236}">
                <a16:creationId xmlns:a16="http://schemas.microsoft.com/office/drawing/2014/main" id="{E55405CD-5ED8-D909-0489-F65288A0D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227" y="3872883"/>
            <a:ext cx="3907546" cy="289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60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D682AA-1E89-39A1-6522-BFD34BC73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ΜΟΡΦΟΛΟΓΙΑ ΚΑΤΑΓΜΑΤΟΣ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72258C-30B2-4009-43AF-D3C6187E3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Απλό- γραμμικό (</a:t>
            </a:r>
            <a:r>
              <a:rPr lang="en-US" dirty="0"/>
              <a:t>simple- linear</a:t>
            </a:r>
            <a:r>
              <a:rPr lang="el-GR" dirty="0"/>
              <a:t>)</a:t>
            </a:r>
            <a:r>
              <a:rPr lang="en-US" dirty="0"/>
              <a:t>-1 </a:t>
            </a:r>
            <a:r>
              <a:rPr lang="el-GR" dirty="0"/>
              <a:t>γραμμή κατάγματος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Σύνθετο (</a:t>
            </a:r>
            <a:r>
              <a:rPr lang="en-US" dirty="0"/>
              <a:t>Complex</a:t>
            </a:r>
            <a:r>
              <a:rPr lang="el-GR" dirty="0"/>
              <a:t>)</a:t>
            </a:r>
            <a:r>
              <a:rPr lang="en-US" dirty="0"/>
              <a:t>- </a:t>
            </a:r>
            <a:r>
              <a:rPr lang="el-GR" dirty="0"/>
              <a:t>πολλαπλές γραμμές κατάγματος με πιθανά ελλείματα οστικά</a:t>
            </a:r>
          </a:p>
          <a:p>
            <a:pPr marL="0" indent="0">
              <a:buNone/>
            </a:pPr>
            <a:r>
              <a:rPr lang="el-GR" dirty="0"/>
              <a:t>1. </a:t>
            </a:r>
            <a:r>
              <a:rPr lang="en-US" dirty="0"/>
              <a:t>Basal triangle, 2. Segmental, 3. </a:t>
            </a:r>
            <a:r>
              <a:rPr lang="el-GR" dirty="0"/>
              <a:t>Συντριπτικό</a:t>
            </a:r>
          </a:p>
          <a:p>
            <a:pPr marL="0" indent="0">
              <a:buNone/>
            </a:pPr>
            <a:r>
              <a:rPr lang="el-GR" dirty="0"/>
              <a:t>4. Έλλειμα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pic>
        <p:nvPicPr>
          <p:cNvPr id="5122" name="Picture 2" descr="terminology">
            <a:extLst>
              <a:ext uri="{FF2B5EF4-FFF2-40B4-BE49-F238E27FC236}">
                <a16:creationId xmlns:a16="http://schemas.microsoft.com/office/drawing/2014/main" id="{DE3E18B6-D971-543B-0D2F-7B83EC2F1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49" y="1243012"/>
            <a:ext cx="2952751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91 X099 terminology">
            <a:extLst>
              <a:ext uri="{FF2B5EF4-FFF2-40B4-BE49-F238E27FC236}">
                <a16:creationId xmlns:a16="http://schemas.microsoft.com/office/drawing/2014/main" id="{799622EA-9DFD-46CC-CD19-7687C25BA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586" y="4419984"/>
            <a:ext cx="3228332" cy="23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34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F85688-4B99-54EC-748F-53FEE5370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84" y="449109"/>
            <a:ext cx="3350342" cy="2795536"/>
          </a:xfrm>
        </p:spPr>
        <p:txBody>
          <a:bodyPr/>
          <a:lstStyle/>
          <a:p>
            <a:r>
              <a:rPr lang="el-GR" dirty="0"/>
              <a:t>Ανοιχτό/κλειστό</a:t>
            </a:r>
          </a:p>
          <a:p>
            <a:endParaRPr lang="el-GR" dirty="0"/>
          </a:p>
          <a:p>
            <a:r>
              <a:rPr lang="el-GR" dirty="0" err="1"/>
              <a:t>Παρεκτόπιση</a:t>
            </a:r>
            <a:endParaRPr lang="el-GR" dirty="0"/>
          </a:p>
          <a:p>
            <a:endParaRPr lang="el-GR" dirty="0"/>
          </a:p>
          <a:p>
            <a:r>
              <a:rPr lang="el-GR" dirty="0"/>
              <a:t>Κινητό/ ακίνητο</a:t>
            </a:r>
          </a:p>
        </p:txBody>
      </p:sp>
      <p:pic>
        <p:nvPicPr>
          <p:cNvPr id="6146" name="Picture 2" descr="91 X099 terminology">
            <a:extLst>
              <a:ext uri="{FF2B5EF4-FFF2-40B4-BE49-F238E27FC236}">
                <a16:creationId xmlns:a16="http://schemas.microsoft.com/office/drawing/2014/main" id="{2DDE6100-D415-CCE1-395D-F7633642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109"/>
            <a:ext cx="3776105" cy="279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91 X099 terminology">
            <a:extLst>
              <a:ext uri="{FF2B5EF4-FFF2-40B4-BE49-F238E27FC236}">
                <a16:creationId xmlns:a16="http://schemas.microsoft.com/office/drawing/2014/main" id="{93313BDA-8FDC-29E3-1AD3-2E7D38D1E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07" y="3429000"/>
            <a:ext cx="3998633" cy="296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91 X099 terminology">
            <a:extLst>
              <a:ext uri="{FF2B5EF4-FFF2-40B4-BE49-F238E27FC236}">
                <a16:creationId xmlns:a16="http://schemas.microsoft.com/office/drawing/2014/main" id="{77AD1678-12D4-848A-FE89-5BCB4DCF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78" y="3429000"/>
            <a:ext cx="4397064" cy="325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51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153F57-0E15-15E5-044A-AD277040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err="1">
                <a:solidFill>
                  <a:srgbClr val="0070C0"/>
                </a:solidFill>
              </a:rPr>
              <a:t>Εμβιομηχανική</a:t>
            </a:r>
            <a:r>
              <a:rPr lang="el-GR" b="1" dirty="0">
                <a:solidFill>
                  <a:srgbClr val="0070C0"/>
                </a:solidFill>
              </a:rPr>
              <a:t> της κάτω γνάθου</a:t>
            </a:r>
          </a:p>
        </p:txBody>
      </p:sp>
      <p:pic>
        <p:nvPicPr>
          <p:cNvPr id="7170" name="Picture 2" descr="Forces applied to the mandible cause varying tension and compression zones">
            <a:extLst>
              <a:ext uri="{FF2B5EF4-FFF2-40B4-BE49-F238E27FC236}">
                <a16:creationId xmlns:a16="http://schemas.microsoft.com/office/drawing/2014/main" id="{73856F5E-4E5B-6606-B30C-B0766B9990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36" y="2047462"/>
            <a:ext cx="5251765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874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AE936E-65EF-B34B-1757-E207B79B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Μυϊκές δυνάμεις</a:t>
            </a:r>
          </a:p>
        </p:txBody>
      </p:sp>
      <p:pic>
        <p:nvPicPr>
          <p:cNvPr id="8194" name="Picture 2" descr="The mandible deforms with movement based on the origin and insertion of the muscles of mastication.">
            <a:extLst>
              <a:ext uri="{FF2B5EF4-FFF2-40B4-BE49-F238E27FC236}">
                <a16:creationId xmlns:a16="http://schemas.microsoft.com/office/drawing/2014/main" id="{5200A19A-8A78-F4B1-2E14-9F5F401209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17" y="2057294"/>
            <a:ext cx="5251765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742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ΕΥΜΕΝΗ ΚΑΙ ΔΥΣΜΕΝΗ ΚΑΤΑΓΜΑΤΑ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924" y="1476176"/>
            <a:ext cx="5581961" cy="501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927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591F83-A087-53F5-2058-863790274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Tension and compression zones</a:t>
            </a:r>
            <a:endParaRPr lang="el-GR" dirty="0">
              <a:solidFill>
                <a:srgbClr val="0070C0"/>
              </a:solidFill>
            </a:endParaRPr>
          </a:p>
        </p:txBody>
      </p:sp>
      <p:pic>
        <p:nvPicPr>
          <p:cNvPr id="9218" name="Picture 2" descr="The mandible's superior border is the tension zone, and the inferior border is the compression zone while the mandible is in function.">
            <a:extLst>
              <a:ext uri="{FF2B5EF4-FFF2-40B4-BE49-F238E27FC236}">
                <a16:creationId xmlns:a16="http://schemas.microsoft.com/office/drawing/2014/main" id="{6F3B2545-50E3-79B9-AEE8-6F2FC2F484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17" y="2057294"/>
            <a:ext cx="5251765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530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CBE70E-DB38-7B3D-E57D-31485EFCA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138"/>
            <a:ext cx="10515600" cy="1325563"/>
          </a:xfrm>
        </p:spPr>
        <p:txBody>
          <a:bodyPr/>
          <a:lstStyle/>
          <a:p>
            <a:pPr algn="ctr"/>
            <a:r>
              <a:rPr lang="el-GR" b="1" dirty="0"/>
              <a:t>Τραύμα </a:t>
            </a:r>
            <a:r>
              <a:rPr lang="el-GR" b="1" dirty="0" err="1"/>
              <a:t>γναθοπροσωπικής</a:t>
            </a:r>
            <a:r>
              <a:rPr lang="el-GR" b="1" dirty="0"/>
              <a:t> χώρας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86DA5A-A16C-77A0-F0E7-839FDC47A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Σκελετικό υπόβαθρο </a:t>
            </a:r>
            <a:r>
              <a:rPr lang="el-GR" dirty="0"/>
              <a:t>(κάτω γνάθος, μέσο πρόσωπο – σπλαγχνικό κρανίο, οδοντοφατνιακά κατάγματα, κατάγματα θόλου και βάσης κρανίου).</a:t>
            </a:r>
          </a:p>
          <a:p>
            <a:endParaRPr lang="el-GR" dirty="0"/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b="1" dirty="0">
                <a:solidFill>
                  <a:srgbClr val="FF0000"/>
                </a:solidFill>
              </a:rPr>
              <a:t>Μαλακά μόρια </a:t>
            </a:r>
            <a:r>
              <a:rPr lang="el-GR" dirty="0"/>
              <a:t>(Τράχηλος, μύτη- χόνδρος, παρειά, οφθαλμοί).</a:t>
            </a:r>
          </a:p>
        </p:txBody>
      </p:sp>
    </p:spTree>
    <p:extLst>
      <p:ext uri="{BB962C8B-B14F-4D97-AF65-F5344CB8AC3E}">
        <p14:creationId xmlns:p14="http://schemas.microsoft.com/office/powerpoint/2010/main" val="1181908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B4C7DF-7ACD-4383-6CD5-353EA8E4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dirty="0">
                <a:solidFill>
                  <a:srgbClr val="0070C0"/>
                </a:solidFill>
              </a:rPr>
              <a:t>Ιδανικές γραμμές </a:t>
            </a:r>
            <a:r>
              <a:rPr lang="el-GR" sz="3600" dirty="0" err="1">
                <a:solidFill>
                  <a:srgbClr val="0070C0"/>
                </a:solidFill>
              </a:rPr>
              <a:t>οστεοσύνθεσης</a:t>
            </a:r>
            <a:r>
              <a:rPr lang="el-GR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(Maxime </a:t>
            </a:r>
            <a:r>
              <a:rPr lang="en-US" sz="3600" dirty="0" err="1">
                <a:solidFill>
                  <a:srgbClr val="0070C0"/>
                </a:solidFill>
              </a:rPr>
              <a:t>Champy</a:t>
            </a:r>
            <a:r>
              <a:rPr lang="en-US" sz="3600" dirty="0">
                <a:solidFill>
                  <a:srgbClr val="0070C0"/>
                </a:solidFill>
              </a:rPr>
              <a:t>)</a:t>
            </a:r>
            <a:endParaRPr lang="el-GR" sz="3600" dirty="0">
              <a:solidFill>
                <a:srgbClr val="0070C0"/>
              </a:solidFill>
            </a:endParaRPr>
          </a:p>
        </p:txBody>
      </p:sp>
      <p:pic>
        <p:nvPicPr>
          <p:cNvPr id="10242" name="Picture 2" descr="91 X072 Biomechanics of the mandible">
            <a:extLst>
              <a:ext uri="{FF2B5EF4-FFF2-40B4-BE49-F238E27FC236}">
                <a16:creationId xmlns:a16="http://schemas.microsoft.com/office/drawing/2014/main" id="{DF892753-492F-C736-EA89-C4A69F3E29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17" y="2057294"/>
            <a:ext cx="5251765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076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05CE0C-06F1-A542-C00D-18A646C4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Απλό κάταγμα σύμφυση- </a:t>
            </a:r>
            <a:r>
              <a:rPr lang="el-GR" dirty="0" err="1"/>
              <a:t>παρασύμφυση</a:t>
            </a:r>
            <a:endParaRPr lang="el-GR" dirty="0"/>
          </a:p>
        </p:txBody>
      </p:sp>
      <p:pic>
        <p:nvPicPr>
          <p:cNvPr id="11266" name="Picture 2" descr="Symphysis and parasymphysis simple">
            <a:extLst>
              <a:ext uri="{FF2B5EF4-FFF2-40B4-BE49-F238E27FC236}">
                <a16:creationId xmlns:a16="http://schemas.microsoft.com/office/drawing/2014/main" id="{9B268096-1F3B-D010-2C58-C0C59BA0C7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7" y="2735720"/>
            <a:ext cx="3193587" cy="236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6BE4C-7C7C-831E-9CD4-C3007D52354A}"/>
              </a:ext>
            </a:extLst>
          </p:cNvPr>
          <p:cNvSpPr txBox="1"/>
          <p:nvPr/>
        </p:nvSpPr>
        <p:spPr>
          <a:xfrm>
            <a:off x="1205625" y="5259475"/>
            <a:ext cx="2298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Απλή παρακολούθηση</a:t>
            </a:r>
          </a:p>
        </p:txBody>
      </p:sp>
      <p:pic>
        <p:nvPicPr>
          <p:cNvPr id="11268" name="Picture 4" descr="Symphysis and parasymphysis simple">
            <a:extLst>
              <a:ext uri="{FF2B5EF4-FFF2-40B4-BE49-F238E27FC236}">
                <a16:creationId xmlns:a16="http://schemas.microsoft.com/office/drawing/2014/main" id="{03FE27F6-5059-C95B-F0B0-3AEF9323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51" y="2735720"/>
            <a:ext cx="3907874" cy="289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2EA906-FB1B-4545-379B-AABB405E667F}"/>
              </a:ext>
            </a:extLst>
          </p:cNvPr>
          <p:cNvSpPr txBox="1"/>
          <p:nvPr/>
        </p:nvSpPr>
        <p:spPr>
          <a:xfrm>
            <a:off x="8554066" y="2735720"/>
            <a:ext cx="34831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Στους παιδιατρικούς ασθενείς</a:t>
            </a:r>
          </a:p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η κάτω γνάθος είναι πιο ελαστικό </a:t>
            </a:r>
          </a:p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οστό με πιο ισχυρό περιόστεο </a:t>
            </a:r>
          </a:p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Τα κατάγματα προσαρμόζονται</a:t>
            </a:r>
          </a:p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Οι πλάκες και οι βίδες δεν είναι </a:t>
            </a:r>
          </a:p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πρώτη επιλογή καθώς μπορεί να </a:t>
            </a:r>
          </a:p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τραυματίσουμε τις ρίζες των </a:t>
            </a:r>
          </a:p>
          <a:p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Αναπτυσσόμενων </a:t>
            </a:r>
            <a:r>
              <a:rPr lang="el-GR" b="1" dirty="0" err="1">
                <a:solidFill>
                  <a:schemeClr val="accent2">
                    <a:lumMod val="75000"/>
                  </a:schemeClr>
                </a:solidFill>
              </a:rPr>
              <a:t>οδόντων</a:t>
            </a:r>
            <a:r>
              <a:rPr lang="el-G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878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055872-E22A-0535-8EBA-842126D9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Νάρθηκες</a:t>
            </a:r>
          </a:p>
        </p:txBody>
      </p:sp>
      <p:pic>
        <p:nvPicPr>
          <p:cNvPr id="13314" name="Picture 2" descr="Lingual splint">
            <a:extLst>
              <a:ext uri="{FF2B5EF4-FFF2-40B4-BE49-F238E27FC236}">
                <a16:creationId xmlns:a16="http://schemas.microsoft.com/office/drawing/2014/main" id="{89CABA3C-24EB-F97D-B3BE-34C36305B9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43" y="1278194"/>
            <a:ext cx="3346825" cy="24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Fixation of lingual splint">
            <a:extLst>
              <a:ext uri="{FF2B5EF4-FFF2-40B4-BE49-F238E27FC236}">
                <a16:creationId xmlns:a16="http://schemas.microsoft.com/office/drawing/2014/main" id="{69FE685F-3C66-B04A-1276-251F5F34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318" y="1278194"/>
            <a:ext cx="3533796" cy="261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n awl (or needle) is inserted in the submandibular area and passed close to the periosteum on the labial or lingual side of the mandible into the mouth">
            <a:extLst>
              <a:ext uri="{FF2B5EF4-FFF2-40B4-BE49-F238E27FC236}">
                <a16:creationId xmlns:a16="http://schemas.microsoft.com/office/drawing/2014/main" id="{C7C85A9D-13C6-25EA-720B-14049B659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3" y="4075931"/>
            <a:ext cx="3294738" cy="243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The awl is retracted to the inferior margin of the mandible…">
            <a:extLst>
              <a:ext uri="{FF2B5EF4-FFF2-40B4-BE49-F238E27FC236}">
                <a16:creationId xmlns:a16="http://schemas.microsoft.com/office/drawing/2014/main" id="{D80A098D-1083-9149-3759-6BAE4C5C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122" y="4181066"/>
            <a:ext cx="3533796" cy="261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The two ends are tightened to secure the splint or arch bar. ">
            <a:extLst>
              <a:ext uri="{FF2B5EF4-FFF2-40B4-BE49-F238E27FC236}">
                <a16:creationId xmlns:a16="http://schemas.microsoft.com/office/drawing/2014/main" id="{3805098E-A006-4E43-F257-89D787B5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890" y="4243079"/>
            <a:ext cx="2843182" cy="21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192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373CA6-1908-00CB-36F6-9C053E91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Ανοιχτή ανάταξη και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οστεοσύνθεση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 κατάγματος κάτω γνάθου</a:t>
            </a:r>
          </a:p>
        </p:txBody>
      </p:sp>
      <p:pic>
        <p:nvPicPr>
          <p:cNvPr id="14338" name="Picture 2" descr="The illustration shows Champy's ideal lines of osteosynthesis for symphysis fractures.">
            <a:extLst>
              <a:ext uri="{FF2B5EF4-FFF2-40B4-BE49-F238E27FC236}">
                <a16:creationId xmlns:a16="http://schemas.microsoft.com/office/drawing/2014/main" id="{6C1E4D40-C49D-F99B-BFA3-2D62678C5D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2" y="1690688"/>
            <a:ext cx="3245314" cy="240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ncision line for the transoral approach to the symphysis">
            <a:extLst>
              <a:ext uri="{FF2B5EF4-FFF2-40B4-BE49-F238E27FC236}">
                <a16:creationId xmlns:a16="http://schemas.microsoft.com/office/drawing/2014/main" id="{E2785E69-E59C-3F03-C226-F9D2D7FE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10" y="1838171"/>
            <a:ext cx="3134949" cy="232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91 P155 BS orif two plates">
            <a:extLst>
              <a:ext uri="{FF2B5EF4-FFF2-40B4-BE49-F238E27FC236}">
                <a16:creationId xmlns:a16="http://schemas.microsoft.com/office/drawing/2014/main" id="{903B5F76-B2E6-C508-9CB9-36572EC45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8" y="4258393"/>
            <a:ext cx="3134948" cy="232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Drilling of holes to better seat the forceps">
            <a:extLst>
              <a:ext uri="{FF2B5EF4-FFF2-40B4-BE49-F238E27FC236}">
                <a16:creationId xmlns:a16="http://schemas.microsoft.com/office/drawing/2014/main" id="{FA922127-F752-CAD8-07DC-E3246D6F0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05" y="4306887"/>
            <a:ext cx="2952751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Application of reduction clamp">
            <a:extLst>
              <a:ext uri="{FF2B5EF4-FFF2-40B4-BE49-F238E27FC236}">
                <a16:creationId xmlns:a16="http://schemas.microsoft.com/office/drawing/2014/main" id="{8C54D782-6F0A-5F93-C13D-D70B5CA9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88" y="4306887"/>
            <a:ext cx="2952751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Plate options">
            <a:extLst>
              <a:ext uri="{FF2B5EF4-FFF2-40B4-BE49-F238E27FC236}">
                <a16:creationId xmlns:a16="http://schemas.microsoft.com/office/drawing/2014/main" id="{F04A28E8-D19B-F082-2EEA-2F385F26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063" y="1583302"/>
            <a:ext cx="3134948" cy="232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445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DD0A2A-7AA6-1B79-BD91-B0EFAF9ED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Ανοιχτή ανάταξη και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οστεοσύνθεση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 κατάγματος κάτω γνάθου</a:t>
            </a:r>
            <a:endParaRPr lang="el-GR" dirty="0"/>
          </a:p>
        </p:txBody>
      </p:sp>
      <p:pic>
        <p:nvPicPr>
          <p:cNvPr id="15362" name="Picture 2" descr="Plate bending">
            <a:extLst>
              <a:ext uri="{FF2B5EF4-FFF2-40B4-BE49-F238E27FC236}">
                <a16:creationId xmlns:a16="http://schemas.microsoft.com/office/drawing/2014/main" id="{CF070244-18BC-668E-7E7D-19D323A65D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1991"/>
            <a:ext cx="2812404" cy="20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late application">
            <a:extLst>
              <a:ext uri="{FF2B5EF4-FFF2-40B4-BE49-F238E27FC236}">
                <a16:creationId xmlns:a16="http://schemas.microsoft.com/office/drawing/2014/main" id="{3908DE48-B341-F68B-10A3-5038E2097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60" y="1890374"/>
            <a:ext cx="3032941" cy="224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rilling of first screw hole">
            <a:extLst>
              <a:ext uri="{FF2B5EF4-FFF2-40B4-BE49-F238E27FC236}">
                <a16:creationId xmlns:a16="http://schemas.microsoft.com/office/drawing/2014/main" id="{1AFBD839-264F-EEC0-8A61-488C4A08C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042" y="1922925"/>
            <a:ext cx="3082242" cy="228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nsertion of first screw">
            <a:extLst>
              <a:ext uri="{FF2B5EF4-FFF2-40B4-BE49-F238E27FC236}">
                <a16:creationId xmlns:a16="http://schemas.microsoft.com/office/drawing/2014/main" id="{4F67F823-E6D1-5F7D-1DF8-841E0FBC2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0" y="4247535"/>
            <a:ext cx="3281456" cy="242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Additional screw insrtion">
            <a:extLst>
              <a:ext uri="{FF2B5EF4-FFF2-40B4-BE49-F238E27FC236}">
                <a16:creationId xmlns:a16="http://schemas.microsoft.com/office/drawing/2014/main" id="{E5E8AE90-14C7-D964-97EA-B8286A11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03" y="4247535"/>
            <a:ext cx="2935732" cy="217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Final construct">
            <a:extLst>
              <a:ext uri="{FF2B5EF4-FFF2-40B4-BE49-F238E27FC236}">
                <a16:creationId xmlns:a16="http://schemas.microsoft.com/office/drawing/2014/main" id="{84310DAA-3FB9-2687-3AD1-962B51BF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97" y="4579585"/>
            <a:ext cx="2697091" cy="19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Remove left arrow and move the right down to the inferior border of the mandbile. ">
            <a:extLst>
              <a:ext uri="{FF2B5EF4-FFF2-40B4-BE49-F238E27FC236}">
                <a16:creationId xmlns:a16="http://schemas.microsoft.com/office/drawing/2014/main" id="{40B310C8-8C5B-4F5F-265B-774DAE02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58" y="4437016"/>
            <a:ext cx="3082242" cy="228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13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Ανοιχτή ανάταξη και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οστεοσύνθεση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 κατάγματος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γενείου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- χρήση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γναθάγρας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122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Κάταγμα κάτω γνάθου με τριγωνικό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αποσπαστικό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 κομμάτι στο κάτω χείλος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98" y="2518464"/>
            <a:ext cx="5701785" cy="277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531578"/>
            <a:ext cx="5577443" cy="271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954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ΔΟΝΤΙΑ ΣΤΗ ΓΡΑΜΜΗ ΤΟΥ ΚΑΤΑΓΜΑΤΟΣ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7237021" cy="4351338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Έγκλειστος </a:t>
            </a:r>
            <a:r>
              <a:rPr lang="el-GR" dirty="0" err="1"/>
              <a:t>σοφρωνιστήρας</a:t>
            </a:r>
            <a:endParaRPr lang="el-GR" dirty="0"/>
          </a:p>
          <a:p>
            <a:r>
              <a:rPr lang="el-GR" dirty="0"/>
              <a:t>Όταν γίνεται τρώση του περιοδοντικού συνδέσμου θεωρείται </a:t>
            </a:r>
            <a:r>
              <a:rPr lang="el-GR" b="1" dirty="0">
                <a:solidFill>
                  <a:srgbClr val="FF0000"/>
                </a:solidFill>
              </a:rPr>
              <a:t>ανοιχτό τραύμα </a:t>
            </a:r>
            <a:r>
              <a:rPr lang="el-GR" dirty="0"/>
              <a:t>και απαιτείται αντιβιοτική κάλυψη μέχρι την ανάταξη και </a:t>
            </a:r>
            <a:r>
              <a:rPr lang="el-GR" dirty="0" err="1"/>
              <a:t>οστεοσύνθεση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Ενδείξεις εξαγωγής του δοντιού στη γραμμή του κατάγματος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Παρεμβάλλεται στη γραμμή του κατάγματος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Σπασμένο δόντι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Δόντι με εκτεταμένο τερηδονισμό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Προχωρημένη περιοδοντίτιδα εντοπισμένα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Δόντι με κύστη ή </a:t>
            </a:r>
            <a:r>
              <a:rPr lang="el-GR" dirty="0" err="1"/>
              <a:t>περιστεφανίτιδα</a:t>
            </a:r>
            <a:endParaRPr lang="el-GR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02" y="1369538"/>
            <a:ext cx="3383869" cy="250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36" y="3873601"/>
            <a:ext cx="3810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0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accent1">
                    <a:lumMod val="75000"/>
                  </a:schemeClr>
                </a:solidFill>
              </a:rPr>
              <a:t>Κατάγματα κονδυλοειδούς αποφύσεως- Κονδύλου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72271" y="1690688"/>
            <a:ext cx="6714507" cy="4680673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Τα συχνότερα κατάγματα της κάτω γνάθου</a:t>
            </a:r>
          </a:p>
          <a:p>
            <a:r>
              <a:rPr lang="el-GR" dirty="0"/>
              <a:t>Οίδημα στην περιοχή της άρθρωσης και </a:t>
            </a:r>
            <a:r>
              <a:rPr lang="el-GR" b="1" u="sng" dirty="0" err="1">
                <a:solidFill>
                  <a:srgbClr val="FF0000"/>
                </a:solidFill>
              </a:rPr>
              <a:t>ωτορραγία</a:t>
            </a:r>
            <a:endParaRPr lang="el-GR" b="1" u="sng" dirty="0">
              <a:solidFill>
                <a:srgbClr val="FF0000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ΩΤΟΡΡΑΓΙΑ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ρήξη δέρματος και χόνδρου έξω ακουστικού πόρου- είσοδος κεφαλής κονδύλου μέσω κροταφικής </a:t>
            </a:r>
            <a:r>
              <a:rPr lang="el-G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γλήνης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στο μέσο κρανιακό βόθρο- κάταγμα μέσου κρανιακού με ρήξη της τυμπανικής μεμβράνης- </a:t>
            </a:r>
            <a:r>
              <a:rPr lang="el-GR" b="1" u="sng" dirty="0">
                <a:solidFill>
                  <a:srgbClr val="00B050"/>
                </a:solidFill>
              </a:rPr>
              <a:t>ΩΤΟΡΡΟΙΑ</a:t>
            </a:r>
            <a:r>
              <a:rPr lang="en-US" b="1" u="sng" dirty="0">
                <a:solidFill>
                  <a:srgbClr val="00B050"/>
                </a:solidFill>
              </a:rPr>
              <a:t>: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εκροή ΕΝΥ</a:t>
            </a:r>
          </a:p>
          <a:p>
            <a:r>
              <a:rPr lang="el-G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Ετερόπλευρα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κατάγματα κονδύλου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η γνάθος </a:t>
            </a:r>
            <a:r>
              <a:rPr lang="el-G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παρεκτοπίζεται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προς την πλευρά του κατάγματος</a:t>
            </a:r>
          </a:p>
          <a:p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Δράση έξω πτερυγοειδούς</a:t>
            </a:r>
          </a:p>
          <a:p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Συνυπάρχουν με κατάγματα </a:t>
            </a:r>
            <a:r>
              <a:rPr lang="el-G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γενείου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πρόσθια </a:t>
            </a:r>
            <a:r>
              <a:rPr lang="el-G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ανεωγμένη</a:t>
            </a:r>
            <a:r>
              <a:rPr lang="el-GR" dirty="0">
                <a:solidFill>
                  <a:schemeClr val="tx1">
                    <a:lumMod val="95000"/>
                    <a:lumOff val="5000"/>
                  </a:schemeClr>
                </a:solidFill>
              </a:rPr>
              <a:t> δήξη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837" y="2386941"/>
            <a:ext cx="4143153" cy="254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583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Κατάγματα κονδυλοειδούς αποφύσεως- Κονδύλου – ανοιχτή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vs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κλειστή τεχνική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1" y="1825625"/>
            <a:ext cx="4825180" cy="4351338"/>
          </a:xfrm>
        </p:spPr>
        <p:txBody>
          <a:bodyPr>
            <a:normAutofit/>
          </a:bodyPr>
          <a:lstStyle/>
          <a:p>
            <a:r>
              <a:rPr lang="el-GR" sz="2000" dirty="0"/>
              <a:t>Μετατοπισμένο κάταγμα- όσο πιο μετατοπισμένο τόσο πιο δύσκολο για κλειστή</a:t>
            </a:r>
          </a:p>
          <a:p>
            <a:r>
              <a:rPr lang="el-GR" sz="2000" dirty="0" err="1"/>
              <a:t>Άμφω</a:t>
            </a:r>
            <a:r>
              <a:rPr lang="el-GR" sz="2000" dirty="0"/>
              <a:t> </a:t>
            </a:r>
            <a:r>
              <a:rPr lang="el-GR" sz="2000" dirty="0" err="1"/>
              <a:t>κονδυλικά</a:t>
            </a:r>
            <a:r>
              <a:rPr lang="el-GR" sz="2000" dirty="0"/>
              <a:t> κατάγματα- πάντα ανοιχτή</a:t>
            </a:r>
          </a:p>
          <a:p>
            <a:r>
              <a:rPr lang="el-GR" sz="2000" dirty="0"/>
              <a:t>Μη συνεργάσιμος- μη συνεπής ασθενής (για έλεγχο </a:t>
            </a:r>
            <a:r>
              <a:rPr lang="en-US" sz="2000" dirty="0"/>
              <a:t>IMF- </a:t>
            </a:r>
            <a:r>
              <a:rPr lang="el-GR" sz="2000" dirty="0" err="1"/>
              <a:t>διαγναθικής</a:t>
            </a:r>
            <a:r>
              <a:rPr lang="el-GR" sz="2000" dirty="0"/>
              <a:t> ακινητοποίησης) - ανοιχτή</a:t>
            </a:r>
          </a:p>
          <a:p>
            <a:r>
              <a:rPr lang="el-GR" sz="2000" dirty="0"/>
              <a:t>Πολλαπλά κατάγματα κάτω γνάθου και μέσου τριτημορίου προσώπου- ανοιχτή</a:t>
            </a:r>
          </a:p>
          <a:p>
            <a:r>
              <a:rPr lang="el-GR" sz="2000" dirty="0" err="1"/>
              <a:t>Νωδότητα</a:t>
            </a:r>
            <a:r>
              <a:rPr lang="el-GR" sz="2000" dirty="0"/>
              <a:t> ή </a:t>
            </a:r>
            <a:r>
              <a:rPr lang="el-GR" sz="2000" dirty="0" err="1"/>
              <a:t>ολιγοδοντία</a:t>
            </a:r>
            <a:r>
              <a:rPr lang="el-GR" sz="2000" dirty="0"/>
              <a:t>- ανοιχτή</a:t>
            </a:r>
          </a:p>
          <a:p>
            <a:r>
              <a:rPr lang="el-GR" sz="2000" dirty="0"/>
              <a:t>Ηλικία του ασθενούς- νεότερος ασθενής ενδείκνυται η </a:t>
            </a:r>
            <a:r>
              <a:rPr lang="el-GR" sz="2000" b="1" dirty="0">
                <a:solidFill>
                  <a:srgbClr val="FF0000"/>
                </a:solidFill>
              </a:rPr>
              <a:t>κλειστή μέθοδος</a:t>
            </a:r>
            <a:r>
              <a:rPr lang="el-GR" sz="2000" dirty="0"/>
              <a:t>.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D1B777-D119-D0FA-3337-380F0B4B402D}"/>
              </a:ext>
            </a:extLst>
          </p:cNvPr>
          <p:cNvSpPr txBox="1"/>
          <p:nvPr/>
        </p:nvSpPr>
        <p:spPr>
          <a:xfrm>
            <a:off x="5751870" y="1956619"/>
            <a:ext cx="61389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Αντενδείξεις  συντηρητικής </a:t>
            </a:r>
            <a:r>
              <a:rPr lang="el-GR" dirty="0" err="1"/>
              <a:t>διαγναθικής</a:t>
            </a:r>
            <a:r>
              <a:rPr lang="el-GR" dirty="0"/>
              <a:t> ακινητοποίησης</a:t>
            </a:r>
          </a:p>
          <a:p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Όταν δε μπορεί να βρεθεί η </a:t>
            </a:r>
            <a:r>
              <a:rPr lang="el-GR" dirty="0" err="1"/>
              <a:t>προτραυματική</a:t>
            </a:r>
            <a:r>
              <a:rPr lang="el-GR" dirty="0"/>
              <a:t> οδοντική σύγκλειση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Μεγάλη </a:t>
            </a:r>
            <a:r>
              <a:rPr lang="el-GR" dirty="0" err="1"/>
              <a:t>παρεκτόπιση</a:t>
            </a:r>
            <a:r>
              <a:rPr lang="el-GR" dirty="0"/>
              <a:t> των </a:t>
            </a:r>
            <a:r>
              <a:rPr lang="el-GR" dirty="0" err="1"/>
              <a:t>κατεαγόντων</a:t>
            </a:r>
            <a:r>
              <a:rPr lang="el-GR" dirty="0"/>
              <a:t> οστικών τμημάτων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Πολλαπλά κατάγματα άνω και κάτω γνάθου, οπότε η ακινητοποίηση είναι αδύνατη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Δεν υπάρχουν αρκετά δόντια ώστε να έχω σταθερή ακινητοποίηση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Αναπνευστικά </a:t>
            </a:r>
            <a:r>
              <a:rPr lang="el-GR" dirty="0" err="1"/>
              <a:t>προβήματα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Ηλικιωμένοι με άνοια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Επιληψία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Αλκοολισμός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Τοξικομανείς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rgbClr val="FF0000"/>
                </a:solidFill>
              </a:rPr>
              <a:t>Πάντα ο ασθενής ή ο συνοδός έχουν δίπλα ένα ψαλίδι να κόψουν τα λάστιχα.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442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89909C-48EE-1D36-0772-0E337C939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5400" b="1" dirty="0">
                <a:solidFill>
                  <a:srgbClr val="FF0000"/>
                </a:solidFill>
              </a:rPr>
              <a:t>Εργαστηριακές εξετάσεις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05610A-0E83-E67A-7440-13910E568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Γενική αίματος (</a:t>
            </a:r>
            <a:r>
              <a:rPr lang="en-US" dirty="0" err="1"/>
              <a:t>Ht</a:t>
            </a:r>
            <a:r>
              <a:rPr lang="en-US" dirty="0"/>
              <a:t>-Hb</a:t>
            </a:r>
            <a:r>
              <a:rPr lang="el-GR" dirty="0"/>
              <a:t>)</a:t>
            </a:r>
            <a:endParaRPr lang="en-US" dirty="0"/>
          </a:p>
          <a:p>
            <a:r>
              <a:rPr lang="el-GR" dirty="0"/>
              <a:t>Βιοχημικά </a:t>
            </a:r>
            <a:r>
              <a:rPr lang="en-US" dirty="0"/>
              <a:t>: U, Cr, ALT, AST, </a:t>
            </a:r>
            <a:r>
              <a:rPr lang="el-GR" dirty="0"/>
              <a:t>γ-</a:t>
            </a:r>
            <a:r>
              <a:rPr lang="en-US" dirty="0"/>
              <a:t>GT, Glu, CPK, CK-MB, Na, K</a:t>
            </a:r>
          </a:p>
          <a:p>
            <a:r>
              <a:rPr lang="el-GR" dirty="0"/>
              <a:t>Πήξη </a:t>
            </a:r>
            <a:r>
              <a:rPr lang="en-US" dirty="0"/>
              <a:t>: INR, </a:t>
            </a:r>
            <a:r>
              <a:rPr lang="en-US" dirty="0" err="1"/>
              <a:t>aPTT</a:t>
            </a:r>
            <a:r>
              <a:rPr lang="en-US" dirty="0"/>
              <a:t> , PT , D-DIMER</a:t>
            </a:r>
          </a:p>
          <a:p>
            <a:r>
              <a:rPr lang="el-GR" dirty="0"/>
              <a:t>Ακτινογραφίες απλές</a:t>
            </a:r>
            <a:r>
              <a:rPr lang="en-US" dirty="0"/>
              <a:t>: Water’s, Towne’s, </a:t>
            </a:r>
            <a:r>
              <a:rPr lang="el-GR" dirty="0"/>
              <a:t>ζυγωματικών, </a:t>
            </a:r>
            <a:r>
              <a:rPr lang="en-US" dirty="0" err="1"/>
              <a:t>Clementschitsch</a:t>
            </a:r>
            <a:r>
              <a:rPr lang="en-US" dirty="0"/>
              <a:t>, </a:t>
            </a:r>
            <a:r>
              <a:rPr lang="el-GR" dirty="0"/>
              <a:t>Κρανίου </a:t>
            </a:r>
            <a:r>
              <a:rPr lang="en-US" dirty="0"/>
              <a:t>F+P, </a:t>
            </a:r>
            <a:r>
              <a:rPr lang="el-GR" dirty="0" err="1"/>
              <a:t>πωγωνορρινική</a:t>
            </a:r>
            <a:r>
              <a:rPr lang="el-GR" dirty="0"/>
              <a:t>, </a:t>
            </a:r>
            <a:r>
              <a:rPr lang="el-GR" dirty="0" err="1"/>
              <a:t>μετωπορρινική</a:t>
            </a:r>
            <a:r>
              <a:rPr lang="el-GR" dirty="0"/>
              <a:t>, </a:t>
            </a:r>
            <a:r>
              <a:rPr lang="en-US" dirty="0"/>
              <a:t> </a:t>
            </a:r>
            <a:r>
              <a:rPr lang="el-GR" dirty="0"/>
              <a:t>Θώρακος </a:t>
            </a:r>
            <a:r>
              <a:rPr lang="en-US" dirty="0"/>
              <a:t>F+P</a:t>
            </a:r>
            <a:endParaRPr lang="el-GR" dirty="0"/>
          </a:p>
          <a:p>
            <a:r>
              <a:rPr lang="en-US" b="1" dirty="0">
                <a:solidFill>
                  <a:srgbClr val="FF0000"/>
                </a:solidFill>
              </a:rPr>
              <a:t>CT= COMPUTED TOMOGRAPHY/ </a:t>
            </a:r>
            <a:r>
              <a:rPr lang="el-GR" b="1" dirty="0">
                <a:solidFill>
                  <a:srgbClr val="FF0000"/>
                </a:solidFill>
              </a:rPr>
              <a:t>ΑΞΟΝΙΚΗ ΤΟΜΟΓΡΑΦΙΑ ΣΠΛΑΓΧΝΙΚΟΥ ΚΡΑΝΙΟΥ ΚΑΙ ΕΓΚΕΦΑΛΙΚΟΥ ΚΡΑΝΙΟΥ</a:t>
            </a:r>
          </a:p>
          <a:p>
            <a:r>
              <a:rPr lang="en-US" dirty="0"/>
              <a:t>MRI = </a:t>
            </a:r>
            <a:r>
              <a:rPr lang="el-GR" dirty="0"/>
              <a:t>ΜΑΓΝΗΤΙΚΗ ΤΟΜΟΓΡΑΦΙΑ –  σπάνια και ποτέ στην οξεία φάση- Δεν αποτελεί εξέταση επειγόντων. ΚΓΔ, Μαλακά μόρια – αιματώματα τραχήλου</a:t>
            </a:r>
          </a:p>
          <a:p>
            <a:r>
              <a:rPr lang="en-US" dirty="0"/>
              <a:t>COVID-19 PCR</a:t>
            </a:r>
          </a:p>
          <a:p>
            <a:r>
              <a:rPr lang="el-GR" dirty="0"/>
              <a:t>Έλεγχος για </a:t>
            </a:r>
            <a:r>
              <a:rPr lang="en-US" dirty="0"/>
              <a:t>HBV, HCV, HIV</a:t>
            </a:r>
          </a:p>
        </p:txBody>
      </p:sp>
    </p:spTree>
    <p:extLst>
      <p:ext uri="{BB962C8B-B14F-4D97-AF65-F5344CB8AC3E}">
        <p14:creationId xmlns:p14="http://schemas.microsoft.com/office/powerpoint/2010/main" val="1807002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34439" y="139494"/>
            <a:ext cx="10515600" cy="1325563"/>
          </a:xfrm>
        </p:spPr>
        <p:txBody>
          <a:bodyPr/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Κατάγματα κονδυλοειδούς αποφύσεως- Κονδύλου –κλειστή τεχνική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4873831" cy="4765180"/>
          </a:xfrm>
        </p:spPr>
        <p:txBody>
          <a:bodyPr>
            <a:normAutofit fontScale="92500" lnSpcReduction="10000"/>
          </a:bodyPr>
          <a:lstStyle/>
          <a:p>
            <a:r>
              <a:rPr lang="el-GR" sz="2000" dirty="0"/>
              <a:t>Η </a:t>
            </a:r>
            <a:r>
              <a:rPr lang="el-GR" sz="2000" dirty="0" err="1"/>
              <a:t>διαγναθική</a:t>
            </a:r>
            <a:r>
              <a:rPr lang="el-GR" sz="2000" dirty="0"/>
              <a:t> ακινητοποίηση μπορεί να κρατήσει 7 ημέρες έως 6 εβδομάδες.</a:t>
            </a:r>
          </a:p>
          <a:p>
            <a:r>
              <a:rPr lang="el-GR" sz="2000" dirty="0"/>
              <a:t>Όσο νεότερος ο ασθενής τόσο μικρότερη η περίοδος τη </a:t>
            </a:r>
            <a:r>
              <a:rPr lang="en-US" sz="2000" dirty="0"/>
              <a:t>MMF</a:t>
            </a:r>
            <a:r>
              <a:rPr lang="el-GR" sz="2000" dirty="0"/>
              <a:t> (</a:t>
            </a:r>
            <a:r>
              <a:rPr lang="en-US" sz="2000" dirty="0" err="1"/>
              <a:t>Maxillomandibular</a:t>
            </a:r>
            <a:r>
              <a:rPr lang="en-US" sz="2000" dirty="0"/>
              <a:t> Fixation</a:t>
            </a:r>
            <a:r>
              <a:rPr lang="el-GR" sz="2000" dirty="0"/>
              <a:t>)</a:t>
            </a:r>
            <a:r>
              <a:rPr lang="en-US" sz="2000" dirty="0"/>
              <a:t>.</a:t>
            </a:r>
          </a:p>
          <a:p>
            <a:r>
              <a:rPr lang="el-GR" sz="2000" dirty="0"/>
              <a:t>Στα παιδιά 7-10 ημέρες μέγιστος χρόνος παραμονής συστήνεται.</a:t>
            </a:r>
          </a:p>
          <a:p>
            <a:r>
              <a:rPr lang="el-GR" sz="2000" dirty="0"/>
              <a:t>Όσο πιο χαμηλό το κάταγμα τόσο πιο πολύ μένει η </a:t>
            </a:r>
            <a:r>
              <a:rPr lang="el-GR" sz="2000" dirty="0" err="1"/>
              <a:t>διαγναθική</a:t>
            </a:r>
            <a:r>
              <a:rPr lang="el-GR" sz="2000" dirty="0"/>
              <a:t> ακινητοποίηση.</a:t>
            </a:r>
            <a:endParaRPr lang="en-US" sz="2000" dirty="0"/>
          </a:p>
          <a:p>
            <a:r>
              <a:rPr lang="en-US" sz="2000" dirty="0"/>
              <a:t>4-6 </a:t>
            </a:r>
            <a:r>
              <a:rPr lang="el-GR" sz="2000" dirty="0"/>
              <a:t>εβδομάδες για πιο χαμηλό κάταγμα.</a:t>
            </a:r>
          </a:p>
          <a:p>
            <a:r>
              <a:rPr lang="el-GR" sz="2000" dirty="0"/>
              <a:t>Λάστιχα καθοδήγησης έως 3 μήνες.</a:t>
            </a:r>
          </a:p>
          <a:p>
            <a:r>
              <a:rPr lang="el-GR" sz="2000" dirty="0"/>
              <a:t>Αφαιρούνται τα ελαστικά κατά τη διάρκεια του φαγητού.</a:t>
            </a:r>
          </a:p>
          <a:p>
            <a:r>
              <a:rPr lang="el-GR" sz="2000" dirty="0"/>
              <a:t>Επανεξέταση του ασθενή κάθε 1 εβδομάδα. Άνοιγμα του στόματος προς αποφυγή αγκύλωσης.</a:t>
            </a:r>
          </a:p>
          <a:p>
            <a:endParaRPr lang="el-GR" sz="2000" dirty="0"/>
          </a:p>
          <a:p>
            <a:endParaRPr lang="en-US" sz="2000" dirty="0"/>
          </a:p>
          <a:p>
            <a:endParaRPr lang="el-GR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l-GR" sz="2000" dirty="0"/>
          </a:p>
          <a:p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098" y="875991"/>
            <a:ext cx="1993801" cy="147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43" y="1971563"/>
            <a:ext cx="2316162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43" y="4150300"/>
            <a:ext cx="22733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469" y="4480951"/>
            <a:ext cx="2242282" cy="165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027" y="2574141"/>
            <a:ext cx="2129944" cy="157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436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Κατάγματα κονδυλοειδούς αποφύσεως- Κονδύλου –ανοιχτή τεχνική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4956958" cy="4351338"/>
          </a:xfrm>
        </p:spPr>
        <p:txBody>
          <a:bodyPr/>
          <a:lstStyle/>
          <a:p>
            <a:r>
              <a:rPr lang="el-GR" dirty="0"/>
              <a:t>Ενδοστοματική προσπέλαση</a:t>
            </a:r>
          </a:p>
          <a:p>
            <a:r>
              <a:rPr lang="el-GR" dirty="0"/>
              <a:t>Τομή τύπου </a:t>
            </a:r>
            <a:r>
              <a:rPr lang="en-US" dirty="0"/>
              <a:t>facelift</a:t>
            </a:r>
          </a:p>
          <a:p>
            <a:r>
              <a:rPr lang="el-GR" dirty="0"/>
              <a:t>Προϋπάρχοντα θλαστικά</a:t>
            </a:r>
          </a:p>
          <a:p>
            <a:r>
              <a:rPr lang="el-GR" dirty="0"/>
              <a:t>Υπογνάθια προσπέλαση</a:t>
            </a:r>
          </a:p>
          <a:p>
            <a:r>
              <a:rPr lang="el-GR" dirty="0" err="1"/>
              <a:t>Οπισθογνάθια</a:t>
            </a:r>
            <a:r>
              <a:rPr lang="el-GR" dirty="0"/>
              <a:t> προσπέλαση</a:t>
            </a:r>
          </a:p>
          <a:p>
            <a:r>
              <a:rPr lang="el-GR" dirty="0" err="1"/>
              <a:t>Προωτιαία</a:t>
            </a:r>
            <a:r>
              <a:rPr lang="el-GR" dirty="0"/>
              <a:t> </a:t>
            </a:r>
            <a:r>
              <a:rPr lang="el-GR" dirty="0" err="1"/>
              <a:t>προπέλαση</a:t>
            </a:r>
            <a:endParaRPr lang="el-GR" dirty="0"/>
          </a:p>
          <a:p>
            <a:r>
              <a:rPr lang="el-GR" dirty="0" err="1"/>
              <a:t>Ενδοωτιαία</a:t>
            </a:r>
            <a:r>
              <a:rPr lang="el-GR" dirty="0"/>
              <a:t> προσπέλαση</a:t>
            </a:r>
          </a:p>
          <a:p>
            <a:r>
              <a:rPr lang="el-GR" dirty="0" err="1"/>
              <a:t>Οπισθοωτιαία</a:t>
            </a:r>
            <a:r>
              <a:rPr lang="el-GR" dirty="0"/>
              <a:t> προσπέλαση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98" y="1840674"/>
            <a:ext cx="2535545" cy="187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12" y="1812615"/>
            <a:ext cx="2611378" cy="193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12" y="4227614"/>
            <a:ext cx="2418807" cy="178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29" y="4227614"/>
            <a:ext cx="2551814" cy="188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014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207809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Κάταγμα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κονδύλου – ανοιχτή τεχνική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Ενδοσκοπικά υποβοηθούμενη τεχνική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9103" y="1690688"/>
            <a:ext cx="6909619" cy="3077957"/>
          </a:xfrm>
        </p:spPr>
        <p:txBody>
          <a:bodyPr>
            <a:normAutofit/>
          </a:bodyPr>
          <a:lstStyle/>
          <a:p>
            <a:r>
              <a:rPr lang="el-GR" sz="2400" dirty="0"/>
              <a:t>Αποφυγή ουλής στο δέρμα</a:t>
            </a:r>
          </a:p>
          <a:p>
            <a:r>
              <a:rPr lang="el-GR" sz="2400" dirty="0"/>
              <a:t>Αποφυγή τραυματισμού των κλάδων του προσωπικού νεύρου</a:t>
            </a:r>
          </a:p>
          <a:p>
            <a:r>
              <a:rPr lang="el-GR" sz="2400" dirty="0"/>
              <a:t>Τεχνικά δύσκολη ανάταξη και </a:t>
            </a:r>
            <a:r>
              <a:rPr lang="el-GR" sz="2400" dirty="0" err="1"/>
              <a:t>οστεοσύνθεση</a:t>
            </a:r>
            <a:endParaRPr lang="el-GR" sz="2400" dirty="0"/>
          </a:p>
          <a:p>
            <a:r>
              <a:rPr lang="el-GR" sz="2400" dirty="0"/>
              <a:t>Αντενδείκνυται για υψηλά </a:t>
            </a:r>
            <a:r>
              <a:rPr lang="el-GR" sz="2400" dirty="0" err="1"/>
              <a:t>ενδοαρθρικά</a:t>
            </a:r>
            <a:r>
              <a:rPr lang="el-GR" sz="2400" dirty="0"/>
              <a:t> </a:t>
            </a:r>
            <a:r>
              <a:rPr lang="el-GR" sz="2400" dirty="0" err="1"/>
              <a:t>κονδυλικά</a:t>
            </a:r>
            <a:r>
              <a:rPr lang="el-GR" sz="2400" dirty="0"/>
              <a:t> κατάγματα</a:t>
            </a:r>
            <a:endParaRPr lang="en-US" sz="2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423CE39-C16D-8367-6D0D-1695E9547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806" y="1611646"/>
            <a:ext cx="2577560" cy="190822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D0DC705-E868-F15E-F4AE-BBD11DF7B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6866" y="4552643"/>
            <a:ext cx="2470896" cy="182926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554B98F-0D07-4B61-DEE1-1F44FA692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337" y="1690688"/>
            <a:ext cx="2577560" cy="190822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38FBCF9-6BB9-3770-60CA-A32EED15E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907" y="4552643"/>
            <a:ext cx="2577560" cy="190822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FED217DB-DA92-BC61-A075-49FB299BF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2924" y="3756230"/>
            <a:ext cx="1502210" cy="111212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4909A913-6850-BA38-60A2-1331D311A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5114" y="5299587"/>
            <a:ext cx="1873664" cy="1387116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585CEEB-0C26-0704-D549-0367BB415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334" y="4567200"/>
            <a:ext cx="2830003" cy="20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11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B39055-57A8-1EB1-6752-973E2C8C0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Κάταγμα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κονδύλου – ανοιχτή τεχνική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Ενδοσκοπικά υποβοηθούμενη τεχνική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36F4144-49F3-83ED-C712-8DC5E0698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114" y="2182761"/>
            <a:ext cx="2628654" cy="19460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9323A3C-E250-036B-E019-BCB4AF0E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773" y="2094273"/>
            <a:ext cx="2947898" cy="218239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14EA4DC-C687-7E65-BE86-B6212E938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676" y="2062793"/>
            <a:ext cx="2952749" cy="218598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F8B450B-B5F9-E882-DD0A-D8488725B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345" y="4620886"/>
            <a:ext cx="2396423" cy="177412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D6EC263-570A-8855-EFDE-0FBBB47C0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957" y="4490884"/>
            <a:ext cx="2952749" cy="218598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B3E79DB-515E-4905-BB45-A0C63A317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5676" y="4549600"/>
            <a:ext cx="2788124" cy="20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01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ΠΡΟΩΤΙΑΙΑ ΠΡΟΣΠΕΛΑΣΗ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796" y="1815793"/>
            <a:ext cx="4351338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2F4BA5D-AFF6-F34E-2EA4-A19DF6F9C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53497"/>
            <a:ext cx="3068958" cy="2272019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71022F-2D9A-66E0-08FA-CA8EE742C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158" y="1690688"/>
            <a:ext cx="3068958" cy="227201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7363403-ECB9-A117-7CA5-4CCF48E45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326194"/>
            <a:ext cx="3215050" cy="238017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8B4BF06-97D2-5CD3-91BB-7BC23B76E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648" y="4503175"/>
            <a:ext cx="2444749" cy="180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570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226B02-42B0-A30E-62A9-0C51472D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ΟΠΙΣΘΟΓΝΑΘΙΑ ΠΡΟΣΠΕΛΑΣΗ</a:t>
            </a:r>
            <a:br>
              <a:rPr lang="el-G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RETROMANDIBULAR APPROACH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4F047FC-93A0-825E-2295-118DA2085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305" y="1943612"/>
            <a:ext cx="2299715" cy="170253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8E0EE4-D678-13AC-9590-37ED3B3A7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781" y="1943612"/>
            <a:ext cx="2952749" cy="218598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F36980A-8EA6-BBE5-68E1-CEB627715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70" y="1943612"/>
            <a:ext cx="2659441" cy="196884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B7E2C36-ABDC-7F87-8098-A38943B49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4" y="4504737"/>
            <a:ext cx="2299715" cy="170253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BDF8AE9-42B3-A3FC-330E-CEEEAB6C3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8852" y="2053392"/>
            <a:ext cx="2511154" cy="185906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EAA975D-D2D2-DC8B-75CD-74AB30894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1205" y="4504737"/>
            <a:ext cx="2829900" cy="209503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5C4FC78F-CB3B-B403-C9BD-D3FAD0D1A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315" y="4545629"/>
            <a:ext cx="2952749" cy="2185987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4FC95A7-86C3-A134-6962-248D32E52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0846" y="4545629"/>
            <a:ext cx="2511154" cy="18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71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19B548-E4AC-F01D-2CD0-39D56BB28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Μετεγχειρητική πανοραμική ακτινογραφία</a:t>
            </a:r>
            <a:br>
              <a:rPr lang="el-G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Διπλό κάταγμα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γένειο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 – κόνδυλος αριστερά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E9FF4D3-4ACB-1445-BF9F-42B45D2C1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307" y="1825625"/>
            <a:ext cx="68973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95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9421B5-0267-F4E8-C1D3-5FB487612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ΥΠΟΓΝΑΘΙΑ ΠΡΟΣΠΕΛΑΣΗ – ΚΑΤΑΓΜΑ ΓΩΝΙΑΣ ΚΑΤΩ ΓΝΑΘΟΥ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879B67E-2040-2E23-07F6-A55D990FC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71" y="1796128"/>
            <a:ext cx="3563608" cy="263822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158A39B-70CD-7BBF-46D3-9CD8F6A6D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27" y="1796128"/>
            <a:ext cx="3660673" cy="271007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4A30DA7-325F-4F48-2DDA-1BA42B82A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804" y="1796128"/>
            <a:ext cx="3660674" cy="271007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AB6DA32-A5F0-CED6-42E8-1510F16DF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62" y="4434348"/>
            <a:ext cx="3148645" cy="233101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37EF957C-D815-DED4-B017-DF4956C72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288" y="4611647"/>
            <a:ext cx="2952749" cy="218598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733E0C3-F8F4-ED6E-5417-527D4B130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046" y="4506207"/>
            <a:ext cx="3148646" cy="233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80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5A57E20-94D3-662A-135B-1EA427863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Μετεγχειρητική πανοραμική ακτινογραφία</a:t>
            </a:r>
            <a:br>
              <a:rPr lang="el-G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Διπλό κάταγμα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γένειο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 – γωνία δεξιά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F15C993-2470-461D-17CA-D7941E4C4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115" y="1825625"/>
            <a:ext cx="812376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31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ΚΑΤΑΓΜΑΤΑ ΜΕΣΟΥ ΤΡΙΤΗΜΟΡΙΟΥ ΤΟΥ ΠΡΟΣΩΠΟΥ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5479473" cy="4351338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Δύο άνω γνάθοι</a:t>
            </a:r>
          </a:p>
          <a:p>
            <a:r>
              <a:rPr lang="el-GR" dirty="0"/>
              <a:t>Δύο υπερώια οστά</a:t>
            </a:r>
          </a:p>
          <a:p>
            <a:r>
              <a:rPr lang="el-GR" dirty="0"/>
              <a:t>Δύο ζυγωματικά οστά και οι κροταφικές αποφύσεις τους</a:t>
            </a:r>
          </a:p>
          <a:p>
            <a:r>
              <a:rPr lang="el-GR" dirty="0"/>
              <a:t>Δύο ζυγωματικές αποφύσεις των κροταφικών οστών</a:t>
            </a:r>
          </a:p>
          <a:p>
            <a:r>
              <a:rPr lang="el-GR" dirty="0"/>
              <a:t>Δύο ρινικά οστά</a:t>
            </a:r>
          </a:p>
          <a:p>
            <a:r>
              <a:rPr lang="el-GR" dirty="0"/>
              <a:t>Δύο δακρυϊκά οστά</a:t>
            </a:r>
          </a:p>
          <a:p>
            <a:r>
              <a:rPr lang="el-GR" dirty="0" err="1"/>
              <a:t>Ύνιδα</a:t>
            </a:r>
            <a:endParaRPr lang="el-GR" dirty="0"/>
          </a:p>
          <a:p>
            <a:r>
              <a:rPr lang="el-GR" dirty="0"/>
              <a:t>Ηθμοειδές</a:t>
            </a:r>
          </a:p>
          <a:p>
            <a:r>
              <a:rPr lang="el-GR" dirty="0"/>
              <a:t>Δύο κάτω ρινικές κόγχες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07" y="1671101"/>
            <a:ext cx="5484701" cy="481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938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5B6A3C-1C7D-427D-06BD-3C241F5E6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42" y="2452924"/>
            <a:ext cx="7774857" cy="3706761"/>
          </a:xfrm>
        </p:spPr>
        <p:txBody>
          <a:bodyPr/>
          <a:lstStyle/>
          <a:p>
            <a:r>
              <a:rPr lang="el-GR" dirty="0"/>
              <a:t>Κάτω γνάθος (</a:t>
            </a:r>
            <a:r>
              <a:rPr lang="en-US" dirty="0"/>
              <a:t>Mandible</a:t>
            </a:r>
            <a:r>
              <a:rPr lang="el-GR" dirty="0"/>
              <a:t>)</a:t>
            </a:r>
            <a:endParaRPr lang="en-US" dirty="0"/>
          </a:p>
          <a:p>
            <a:endParaRPr lang="en-US" dirty="0"/>
          </a:p>
          <a:p>
            <a:r>
              <a:rPr lang="el-GR" dirty="0"/>
              <a:t>Μέσο πρόσωπο (</a:t>
            </a:r>
            <a:r>
              <a:rPr lang="en-US" dirty="0"/>
              <a:t>Midface</a:t>
            </a:r>
            <a:r>
              <a:rPr lang="el-GR" dirty="0"/>
              <a:t>)</a:t>
            </a:r>
            <a:endParaRPr lang="en-US" dirty="0"/>
          </a:p>
          <a:p>
            <a:endParaRPr lang="en-US" dirty="0"/>
          </a:p>
          <a:p>
            <a:r>
              <a:rPr lang="el-GR" dirty="0"/>
              <a:t>Οδοντοφατνιακό τραύμα (</a:t>
            </a:r>
            <a:r>
              <a:rPr lang="en-US" dirty="0"/>
              <a:t>Dentoalveolar trauma</a:t>
            </a:r>
            <a:r>
              <a:rPr lang="el-GR" dirty="0"/>
              <a:t>)</a:t>
            </a:r>
            <a:endParaRPr lang="en-US" dirty="0"/>
          </a:p>
          <a:p>
            <a:endParaRPr lang="en-US" dirty="0"/>
          </a:p>
          <a:p>
            <a:r>
              <a:rPr lang="el-GR" dirty="0"/>
              <a:t>Βάση κρανίου (</a:t>
            </a:r>
            <a:r>
              <a:rPr lang="en-US" dirty="0"/>
              <a:t>Skull base – Cranial Vault</a:t>
            </a:r>
            <a:r>
              <a:rPr lang="el-GR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493C6D-CF9B-E280-C635-1AD123842A8E}"/>
              </a:ext>
            </a:extLst>
          </p:cNvPr>
          <p:cNvSpPr txBox="1"/>
          <p:nvPr/>
        </p:nvSpPr>
        <p:spPr>
          <a:xfrm>
            <a:off x="228599" y="-34303"/>
            <a:ext cx="117348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b="1" dirty="0">
                <a:solidFill>
                  <a:srgbClr val="0070C0"/>
                </a:solidFill>
              </a:rPr>
              <a:t>Το τραύμα της </a:t>
            </a:r>
            <a:r>
              <a:rPr lang="el-GR" sz="4400" b="1" dirty="0" err="1">
                <a:solidFill>
                  <a:srgbClr val="0070C0"/>
                </a:solidFill>
              </a:rPr>
              <a:t>γναθοπροσωπικής</a:t>
            </a:r>
            <a:r>
              <a:rPr lang="el-GR" sz="4400" b="1" dirty="0">
                <a:solidFill>
                  <a:srgbClr val="0070C0"/>
                </a:solidFill>
              </a:rPr>
              <a:t> χώρας χωρίζεται στις ακόλουθες σκελετικές </a:t>
            </a:r>
            <a:r>
              <a:rPr lang="el-GR" sz="4400" b="1" dirty="0" err="1">
                <a:solidFill>
                  <a:srgbClr val="0070C0"/>
                </a:solidFill>
              </a:rPr>
              <a:t>υποπεριοχές</a:t>
            </a:r>
            <a:r>
              <a:rPr lang="el-GR" sz="4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4660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ΚΑΤΑΓΜΑΤΑ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LE FORT I, II, III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5109" y="1576114"/>
            <a:ext cx="6180116" cy="52081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1901 :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Ορθοπαιδικός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R.Le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Fort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που πειραματίσθηκε σε σπλαγχνικά κρανία πτωμάτων.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Fort I: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χαμηλό κάταγμα ή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Guerin.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Πλάγιο όριο προσθίου στομίου ρινός- πρόσθιο τοίχωμα ιγμορείου- κάτω από τη ζυγωματική αντηρίδα-κάτω και μέσο τριτημόριο πτερυγοειδών αποφύσεων.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Fort II: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πυραμιδοειδές κάταγμα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Μέση των ρινικών οστών- κατά μήκος μετωπιαίας απόφυσης άνω γνάθου- έσω τοίχωμα οφθαλμικού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κόγχου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υποκόγχιο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χείλος έως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ζυγωματογναθιαία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ραφή-μέσο πτερυγοειδών αποφύσεων.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Fort III: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κρανιοπροσωπική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διάζευξη.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Μετωπορινική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ρινικά και δακρυϊκά οστά- ηθμοειδές- γύρω από το οπτικό τρήμα- οπίσθιο όριο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υποκογχίου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σχίσματος- ρίζα των πτερυγοειδών αποφύσεων και κάταγμα ζυγωματικού τόξου.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Επιπέδωση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μέσου τριτημορίου του προσώπου. </a:t>
            </a:r>
            <a:r>
              <a:rPr lang="el-GR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Πινακιοειδές</a:t>
            </a:r>
            <a:r>
              <a:rPr lang="el-G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προσωπείο.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984" y="1343232"/>
            <a:ext cx="35814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57059" y="4419048"/>
            <a:ext cx="51776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 FORT II </a:t>
            </a:r>
            <a:r>
              <a:rPr lang="el-GR" dirty="0"/>
              <a:t>και </a:t>
            </a:r>
            <a:r>
              <a:rPr lang="en-US" dirty="0"/>
              <a:t>III : </a:t>
            </a:r>
            <a:r>
              <a:rPr lang="el-GR" dirty="0"/>
              <a:t>Πρόσωπο σαν μπαλόνι, </a:t>
            </a:r>
            <a:r>
              <a:rPr lang="el-GR" dirty="0" err="1"/>
              <a:t>περικογχικές</a:t>
            </a:r>
            <a:r>
              <a:rPr lang="el-GR" dirty="0"/>
              <a:t> εκχυμώσεις , </a:t>
            </a:r>
            <a:r>
              <a:rPr lang="el-GR" dirty="0" err="1"/>
              <a:t>υπόσφαγμα</a:t>
            </a:r>
            <a:r>
              <a:rPr lang="el-GR" dirty="0"/>
              <a:t> οφθαλμών, διαταραχή της οδοντικής σύγκλεισης</a:t>
            </a:r>
          </a:p>
          <a:p>
            <a:r>
              <a:rPr lang="el-GR" dirty="0"/>
              <a:t>Αύξηση κάθετης διάστασης προσώπου- επιμήκυνση- </a:t>
            </a:r>
            <a:r>
              <a:rPr lang="el-GR" dirty="0" err="1"/>
              <a:t>παρεκτόπιση</a:t>
            </a:r>
            <a:r>
              <a:rPr lang="el-GR" dirty="0"/>
              <a:t> της μαλθακής υπερώας προς το οπίσθιο τοίχωμα του φάρυγγα</a:t>
            </a:r>
            <a:r>
              <a:rPr lang="en-US" dirty="0"/>
              <a:t>.</a:t>
            </a:r>
          </a:p>
          <a:p>
            <a:r>
              <a:rPr lang="el-GR" dirty="0"/>
              <a:t>Περιορισμός εύρους ανώτερης αναπνευστικής οδού.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60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ΚΑΤΑΓΜΑΤΑ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LE FORT II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ΚΑΙ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III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39437" y="1493804"/>
            <a:ext cx="5075711" cy="4942621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Εγκεφαλονωτιαία ρινόρροια </a:t>
            </a:r>
            <a:r>
              <a:rPr lang="en-US" dirty="0"/>
              <a:t>: </a:t>
            </a:r>
            <a:r>
              <a:rPr lang="el-GR" dirty="0"/>
              <a:t>κάταγμα </a:t>
            </a:r>
            <a:r>
              <a:rPr lang="el-GR" dirty="0" err="1"/>
              <a:t>τετρημένου</a:t>
            </a:r>
            <a:r>
              <a:rPr lang="el-GR" dirty="0"/>
              <a:t> πετάλου ηθμοειδούς και ρήξη </a:t>
            </a:r>
            <a:r>
              <a:rPr lang="el-GR" dirty="0" err="1"/>
              <a:t>σκληράς</a:t>
            </a:r>
            <a:r>
              <a:rPr lang="el-GR" dirty="0"/>
              <a:t> μήνιγγας.</a:t>
            </a:r>
            <a:endParaRPr lang="en-US" dirty="0"/>
          </a:p>
          <a:p>
            <a:r>
              <a:rPr lang="el-GR" dirty="0"/>
              <a:t>Επίσταξη- ρινορραγία</a:t>
            </a:r>
          </a:p>
          <a:p>
            <a:r>
              <a:rPr lang="el-GR" dirty="0"/>
              <a:t>ΕΝΥ</a:t>
            </a:r>
            <a:r>
              <a:rPr lang="en-US" dirty="0"/>
              <a:t>: </a:t>
            </a:r>
            <a:r>
              <a:rPr lang="el-GR" dirty="0"/>
              <a:t>Ο ασθενής παραπονείται για υγρό στο φάρυγγα με υφάλμυρη γεύση.</a:t>
            </a:r>
          </a:p>
          <a:p>
            <a:r>
              <a:rPr lang="el-GR" dirty="0"/>
              <a:t>Εργαστηριακός έλεγχος ΕΝΥ</a:t>
            </a:r>
            <a:r>
              <a:rPr lang="en-US" dirty="0"/>
              <a:t>: </a:t>
            </a:r>
            <a:r>
              <a:rPr lang="el-GR" dirty="0"/>
              <a:t>Λευκώματα ΕΝΥ=15-40 </a:t>
            </a:r>
            <a:r>
              <a:rPr lang="en-US" dirty="0"/>
              <a:t>mg/</a:t>
            </a:r>
            <a:r>
              <a:rPr lang="el-GR" dirty="0"/>
              <a:t>Λευκώματα πλάσματος=5-7 </a:t>
            </a:r>
            <a:r>
              <a:rPr lang="en-US" dirty="0"/>
              <a:t>gr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b="1" dirty="0">
                <a:solidFill>
                  <a:srgbClr val="FF0000"/>
                </a:solidFill>
              </a:rPr>
              <a:t>B2-</a:t>
            </a:r>
            <a:r>
              <a:rPr lang="el-GR" b="1" dirty="0">
                <a:solidFill>
                  <a:srgbClr val="FF0000"/>
                </a:solidFill>
              </a:rPr>
              <a:t>ΤΡΑΝΣΦΕΡΙΝΗ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l-GR" dirty="0"/>
              <a:t>= πρωτεΐνη που δεν υπάρχει στα δάκρυα ή στις ρινικές εκκρίσεις.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2cc 5% </a:t>
            </a:r>
            <a:r>
              <a:rPr lang="el-GR" dirty="0"/>
              <a:t>Να- </a:t>
            </a:r>
            <a:r>
              <a:rPr lang="el-GR" dirty="0" err="1"/>
              <a:t>φλουοροσκείνη</a:t>
            </a:r>
            <a:r>
              <a:rPr lang="el-GR" dirty="0"/>
              <a:t> στην ΟΜΣΣ  </a:t>
            </a:r>
          </a:p>
          <a:p>
            <a:r>
              <a:rPr lang="el-GR" dirty="0"/>
              <a:t>Η διαφυγή διαρκεί 6-8 ημέρες, ανάταξη καταγμάτων σπλαγχνικού κρανίου.</a:t>
            </a:r>
          </a:p>
          <a:p>
            <a:r>
              <a:rPr lang="el-GR" dirty="0"/>
              <a:t>Ανοσμία</a:t>
            </a:r>
          </a:p>
          <a:p>
            <a:r>
              <a:rPr lang="el-GR" dirty="0" err="1"/>
              <a:t>Πνευμεγκέφαλος</a:t>
            </a:r>
            <a:r>
              <a:rPr lang="en-US" dirty="0"/>
              <a:t> (mount </a:t>
            </a:r>
            <a:r>
              <a:rPr lang="en-US" dirty="0" err="1"/>
              <a:t>fuji</a:t>
            </a:r>
            <a:r>
              <a:rPr lang="en-US" dirty="0"/>
              <a:t> sign)</a:t>
            </a:r>
          </a:p>
          <a:p>
            <a:r>
              <a:rPr lang="el-GR" dirty="0" err="1"/>
              <a:t>Επιφορά</a:t>
            </a:r>
            <a:endParaRPr lang="el-GR" dirty="0"/>
          </a:p>
          <a:p>
            <a:endParaRPr lang="el-GR" dirty="0"/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729" y="2136233"/>
            <a:ext cx="21145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19" y="4692566"/>
            <a:ext cx="3631211" cy="204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739" y="2136233"/>
            <a:ext cx="2330569" cy="199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99" y="4710208"/>
            <a:ext cx="3348595" cy="202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286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Επιπλοκές καταγμάτων άνω γνάθου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0111" y="1828800"/>
            <a:ext cx="7086600" cy="4572000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Αιμορραγία- </a:t>
            </a:r>
            <a:r>
              <a:rPr lang="el-GR" dirty="0" err="1"/>
              <a:t>προσθιοπίσθιος</a:t>
            </a:r>
            <a:r>
              <a:rPr lang="el-GR" dirty="0"/>
              <a:t> ρινικός πωματισμός</a:t>
            </a:r>
          </a:p>
          <a:p>
            <a:r>
              <a:rPr lang="el-GR" dirty="0"/>
              <a:t>Απόφραξη αναπνευστικής οδού- πτώση προς τα πίσω της άνω γνάθου </a:t>
            </a:r>
            <a:r>
              <a:rPr lang="en-US" dirty="0"/>
              <a:t>LE FORT II/III- </a:t>
            </a:r>
            <a:r>
              <a:rPr lang="el-GR" dirty="0"/>
              <a:t>Διασωλήνωση- </a:t>
            </a:r>
            <a:r>
              <a:rPr lang="el-GR" dirty="0" err="1"/>
              <a:t>τραχειοστομία</a:t>
            </a:r>
            <a:endParaRPr lang="el-GR" dirty="0"/>
          </a:p>
          <a:p>
            <a:r>
              <a:rPr lang="el-GR" dirty="0" err="1"/>
              <a:t>Ψευδοανεύρυσμα</a:t>
            </a:r>
            <a:r>
              <a:rPr lang="el-GR" dirty="0"/>
              <a:t> έσω καρωτίδα- σηραγγώδης κόλπος</a:t>
            </a:r>
          </a:p>
          <a:p>
            <a:r>
              <a:rPr lang="el-GR" dirty="0"/>
              <a:t>Λοίμωξη – οξεία/χρόνια ιγμορίτιδα</a:t>
            </a:r>
          </a:p>
          <a:p>
            <a:r>
              <a:rPr lang="el-GR" dirty="0" err="1"/>
              <a:t>Επιφορά</a:t>
            </a:r>
            <a:r>
              <a:rPr lang="el-GR" dirty="0"/>
              <a:t>- διατομή </a:t>
            </a:r>
            <a:r>
              <a:rPr lang="el-GR" dirty="0" err="1"/>
              <a:t>ρινοδακρυικού</a:t>
            </a:r>
            <a:r>
              <a:rPr lang="el-GR" dirty="0"/>
              <a:t> πόρου</a:t>
            </a:r>
          </a:p>
          <a:p>
            <a:r>
              <a:rPr lang="el-GR" dirty="0"/>
              <a:t>Μηνιγγίτιδα σε </a:t>
            </a:r>
            <a:r>
              <a:rPr lang="en-US" dirty="0"/>
              <a:t>LE FORT III </a:t>
            </a:r>
            <a:r>
              <a:rPr lang="el-GR" dirty="0"/>
              <a:t>και </a:t>
            </a:r>
            <a:r>
              <a:rPr lang="el-GR" dirty="0" err="1"/>
              <a:t>ρινοηθμοειδικό</a:t>
            </a:r>
            <a:r>
              <a:rPr lang="el-GR" dirty="0"/>
              <a:t> κάταγμα </a:t>
            </a:r>
          </a:p>
          <a:p>
            <a:r>
              <a:rPr lang="el-GR" dirty="0"/>
              <a:t>Αναισθησία στην περιοχή κατανομής του </a:t>
            </a:r>
            <a:r>
              <a:rPr lang="el-GR" dirty="0" err="1"/>
              <a:t>υποκογχίου</a:t>
            </a:r>
            <a:endParaRPr lang="el-GR" dirty="0"/>
          </a:p>
          <a:p>
            <a:r>
              <a:rPr lang="el-GR" dirty="0" err="1"/>
              <a:t>Οφθαλμοκινητικές</a:t>
            </a:r>
            <a:r>
              <a:rPr lang="el-GR" dirty="0"/>
              <a:t> διαταραχές – διπλωπία – </a:t>
            </a:r>
            <a:r>
              <a:rPr lang="el-GR" dirty="0" err="1"/>
              <a:t>ενόφθαλμος</a:t>
            </a:r>
            <a:r>
              <a:rPr lang="el-GR" dirty="0"/>
              <a:t>- τύφλωση</a:t>
            </a:r>
          </a:p>
          <a:p>
            <a:r>
              <a:rPr lang="el-GR" dirty="0"/>
              <a:t>Ανοσμία- κάταγμα </a:t>
            </a:r>
            <a:r>
              <a:rPr lang="el-GR" dirty="0" err="1"/>
              <a:t>τετρημένου</a:t>
            </a:r>
            <a:r>
              <a:rPr lang="el-GR" dirty="0"/>
              <a:t> πετάλου ηθμοειδούς</a:t>
            </a:r>
          </a:p>
          <a:p>
            <a:r>
              <a:rPr lang="el-GR" dirty="0"/>
              <a:t>Διαταραχές σύγκλεισης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C66F1A-EF3D-979B-70E6-0716EB98BC31}"/>
              </a:ext>
            </a:extLst>
          </p:cNvPr>
          <p:cNvSpPr txBox="1"/>
          <p:nvPr/>
        </p:nvSpPr>
        <p:spPr>
          <a:xfrm>
            <a:off x="7452852" y="2143432"/>
            <a:ext cx="47391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Σύνδρομο </a:t>
            </a:r>
            <a:r>
              <a:rPr lang="el-GR" dirty="0" err="1"/>
              <a:t>υπερκογχίου</a:t>
            </a:r>
            <a:r>
              <a:rPr lang="el-GR" dirty="0"/>
              <a:t> σχίσματος </a:t>
            </a:r>
            <a:r>
              <a:rPr lang="en-US" dirty="0"/>
              <a:t>: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Οφθαλμοπληγία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Πτώση άνω βλεφάρου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Πρόπτωση βολβού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Μυδρίαση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Αναισθησία οφθαλμικού κλάδου τριδύμου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BA2EFD2-E836-6DDF-4ADA-EF497BFE1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021" y="4394472"/>
            <a:ext cx="3184087" cy="23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6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B388C0-8BBC-6B28-A183-DD1394712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ΑΝΑΤΑΞΗ ΚΑΤΑΓΜΑΤΩΝ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LE FORT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ΓΝΑΘΑΓΡΕΣ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ROWES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C3ADD74-4C7D-0407-D18A-71FB2A77C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466" y="2740025"/>
            <a:ext cx="4413596" cy="326748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A6C55EC-7E67-ECAB-CFB8-AB32B20FF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353" y="2563045"/>
            <a:ext cx="4652654" cy="34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52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AB582F-1BE6-C18C-3656-0D80F54D2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LE FORT I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4410CA8-61B7-EA9D-8108-079F1C07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747" y="2630077"/>
            <a:ext cx="3911407" cy="289570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D0DD8A7-2498-674A-1625-B51F7BBCC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154" y="2630077"/>
            <a:ext cx="3683692" cy="272712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5334EA2-3A98-EDE0-E70C-EC4A8EBAA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52" y="2630077"/>
            <a:ext cx="3911407" cy="289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92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9534FD-9A88-7E2C-3B63-46794B729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LE FORT II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F23E04A-EB37-F643-1BFA-75671B1F6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75" y="2297573"/>
            <a:ext cx="3829229" cy="283486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5890788-EEE8-0CD9-0AC3-0D49CD8DA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158" y="2297573"/>
            <a:ext cx="3829228" cy="283486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E80B7A6-BFD9-D5BC-8224-A6E1FDAD9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998" y="2386062"/>
            <a:ext cx="3563610" cy="263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17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99E7B97-C54F-EB09-C8A9-E89135D6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LE FORT III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F18B18A-767C-1E7F-D56A-566F6FC14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30" y="1621145"/>
            <a:ext cx="2850322" cy="211015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EEAA0D8-0676-8B36-477B-FB7862420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438" y="1690688"/>
            <a:ext cx="2952749" cy="218598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F6EDD1B1-0FAD-E517-213E-888E0B8BE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219949" y="1621145"/>
            <a:ext cx="2736933" cy="2026213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74C49B7-D7D9-418B-E77F-28AF8F235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37" y="4016791"/>
            <a:ext cx="3344601" cy="247608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55A42FB4-EEFD-5047-DB3F-03C85C07C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005" y="4196780"/>
            <a:ext cx="3201769" cy="237034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9A2A92C-4043-31D6-63EB-05E196A206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031" y="3954679"/>
            <a:ext cx="3593660" cy="26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7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2BCE3A-8DE8-FF7E-4781-1F32EB2F3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ΑΝΑΤΑΞΗ ΚΑΤΑΓΜΑΤΟΣ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LE FORT III</a:t>
            </a:r>
            <a:br>
              <a:rPr lang="el-G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ΕΚΡΟΗ ΕΝΥ</a:t>
            </a:r>
          </a:p>
        </p:txBody>
      </p:sp>
      <p:pic>
        <p:nvPicPr>
          <p:cNvPr id="4" name="20210610_123148">
            <a:hlinkClick r:id="" action="ppaction://media"/>
            <a:extLst>
              <a:ext uri="{FF2B5EF4-FFF2-40B4-BE49-F238E27FC236}">
                <a16:creationId xmlns:a16="http://schemas.microsoft.com/office/drawing/2014/main" id="{A3E6A4F0-2A8F-0169-F4EE-01DEB3F5BB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</p:spTree>
    <p:extLst>
      <p:ext uri="{BB962C8B-B14F-4D97-AF65-F5344CB8AC3E}">
        <p14:creationId xmlns:p14="http://schemas.microsoft.com/office/powerpoint/2010/main" val="161495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3A73FBD-6463-C50A-5C10-347456C9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ΑΝΑΤΑΞΗ ΚΑΤΑΓΜΑΤΟΣ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LE FORT III</a:t>
            </a:r>
            <a:br>
              <a:rPr lang="el-G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ΕΚΡΟΗ ΕΝΥ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5B890EA-BE8B-0BCB-F1D7-BFB6014A6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921" y="1914116"/>
            <a:ext cx="5995354" cy="449651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E4E27F0-134D-9798-A61C-FF7835E97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203" y="1914116"/>
            <a:ext cx="3373081" cy="449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221109"/>
            <a:ext cx="10515600" cy="615604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Κατάγματα ζυγωματικού οστού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3392" y="980729"/>
            <a:ext cx="6638528" cy="3816424"/>
          </a:xfrm>
        </p:spPr>
        <p:txBody>
          <a:bodyPr>
            <a:normAutofit/>
          </a:bodyPr>
          <a:lstStyle/>
          <a:p>
            <a:r>
              <a:rPr lang="el-GR" sz="1800" dirty="0"/>
              <a:t>Συνυπάρχουν με </a:t>
            </a:r>
            <a:r>
              <a:rPr lang="en-US" sz="1800" dirty="0"/>
              <a:t>Le Fort </a:t>
            </a:r>
            <a:r>
              <a:rPr lang="el-GR" sz="1800" dirty="0"/>
              <a:t>η </a:t>
            </a:r>
            <a:r>
              <a:rPr lang="el-GR" sz="1800" dirty="0" err="1"/>
              <a:t>ζυγωματοκογχικά</a:t>
            </a:r>
            <a:endParaRPr lang="el-GR" sz="1800" dirty="0"/>
          </a:p>
          <a:p>
            <a:r>
              <a:rPr lang="el-GR" sz="1800" dirty="0"/>
              <a:t>Το ζυγωματικό οστό είναι ισχυρό οστό</a:t>
            </a:r>
          </a:p>
          <a:p>
            <a:r>
              <a:rPr lang="el-GR" sz="1800" dirty="0"/>
              <a:t>Συνδέει προσωπικό με εγκεφαλικό κρανίο</a:t>
            </a:r>
          </a:p>
          <a:p>
            <a:endParaRPr lang="el-GR" sz="1800" dirty="0"/>
          </a:p>
          <a:p>
            <a:r>
              <a:rPr lang="el-GR" sz="1800" dirty="0"/>
              <a:t>Συναρθρώσεις</a:t>
            </a:r>
          </a:p>
          <a:p>
            <a:r>
              <a:rPr lang="el-GR" sz="1800" dirty="0"/>
              <a:t>Με μετωπιαίο </a:t>
            </a:r>
            <a:r>
              <a:rPr lang="el-GR" sz="1800" dirty="0" err="1"/>
              <a:t>οστούν</a:t>
            </a:r>
            <a:r>
              <a:rPr lang="en-US" sz="1800" dirty="0"/>
              <a:t> – </a:t>
            </a:r>
            <a:r>
              <a:rPr lang="el-GR" sz="1800" dirty="0" err="1"/>
              <a:t>Μετωποζυγωματική</a:t>
            </a:r>
            <a:r>
              <a:rPr lang="el-GR" sz="1800" dirty="0"/>
              <a:t> ραφή</a:t>
            </a:r>
          </a:p>
          <a:p>
            <a:r>
              <a:rPr lang="el-GR" sz="1800" dirty="0"/>
              <a:t>Με κροταφικό </a:t>
            </a:r>
            <a:r>
              <a:rPr lang="el-GR" sz="1800" dirty="0" err="1"/>
              <a:t>οστούν</a:t>
            </a:r>
            <a:r>
              <a:rPr lang="el-GR" sz="1800" dirty="0"/>
              <a:t> – </a:t>
            </a:r>
            <a:r>
              <a:rPr lang="el-GR" sz="1800" dirty="0" err="1"/>
              <a:t>Κροταφοζυγωματική</a:t>
            </a:r>
            <a:r>
              <a:rPr lang="el-GR" sz="1800" dirty="0"/>
              <a:t> ραφή</a:t>
            </a:r>
          </a:p>
          <a:p>
            <a:r>
              <a:rPr lang="el-GR" sz="1800" dirty="0"/>
              <a:t>Με την άνω γνάθο- </a:t>
            </a:r>
            <a:r>
              <a:rPr lang="el-GR" sz="1800" dirty="0" err="1"/>
              <a:t>Ζυγωματογναθίαία</a:t>
            </a:r>
            <a:r>
              <a:rPr lang="el-GR" sz="1800" dirty="0"/>
              <a:t> ραφή</a:t>
            </a:r>
          </a:p>
          <a:p>
            <a:r>
              <a:rPr lang="el-GR" sz="1800" dirty="0"/>
              <a:t>Με τη μείζονα πτέρυγα του σφηνοειδούς οστού – </a:t>
            </a:r>
            <a:r>
              <a:rPr lang="el-GR" sz="1800" dirty="0" err="1"/>
              <a:t>Ζυγωματοσφηνοειδική</a:t>
            </a:r>
            <a:r>
              <a:rPr lang="el-GR" sz="1800" dirty="0"/>
              <a:t> ραφή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67" y="4988995"/>
            <a:ext cx="2672605" cy="148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906" y="4996235"/>
            <a:ext cx="2688299" cy="149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95" y="4844979"/>
            <a:ext cx="3191581" cy="177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581" y="1256205"/>
            <a:ext cx="4521710" cy="25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F83858-8B55-F99D-C747-366CB1E1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2062"/>
          </a:xfrm>
        </p:spPr>
        <p:txBody>
          <a:bodyPr/>
          <a:lstStyle/>
          <a:p>
            <a:r>
              <a:rPr lang="el-GR" dirty="0"/>
              <a:t>Κατηγοριοποίηση καταγμάτων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471FFF-6976-84EC-0594-B9657F161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/>
              <a:t>Τοποθεσία (</a:t>
            </a:r>
            <a:r>
              <a:rPr lang="en-US" dirty="0"/>
              <a:t>Location</a:t>
            </a:r>
            <a:r>
              <a:rPr lang="el-GR" dirty="0"/>
              <a:t>)</a:t>
            </a:r>
            <a:endParaRPr lang="en-US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/>
              <a:t>Πλήρες </a:t>
            </a:r>
            <a:r>
              <a:rPr lang="en-US" dirty="0"/>
              <a:t>vs </a:t>
            </a:r>
            <a:r>
              <a:rPr lang="el-GR" dirty="0"/>
              <a:t>Ατελές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/>
              <a:t>Μορφολογία κατάγματος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/>
              <a:t>Ανοιχτό / </a:t>
            </a:r>
            <a:r>
              <a:rPr lang="el-GR" dirty="0" err="1"/>
              <a:t>επιμολυνσμένο</a:t>
            </a:r>
            <a:r>
              <a:rPr lang="el-GR" dirty="0"/>
              <a:t> </a:t>
            </a:r>
            <a:r>
              <a:rPr lang="en-US" dirty="0"/>
              <a:t>vs </a:t>
            </a:r>
            <a:r>
              <a:rPr lang="el-GR" dirty="0"/>
              <a:t>Κλειστό / άσηπτο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 err="1"/>
              <a:t>Παρεκτοπισμένο</a:t>
            </a:r>
            <a:r>
              <a:rPr lang="el-GR" dirty="0"/>
              <a:t> </a:t>
            </a:r>
            <a:r>
              <a:rPr lang="en-US" dirty="0"/>
              <a:t>vs </a:t>
            </a:r>
            <a:r>
              <a:rPr lang="el-GR" dirty="0"/>
              <a:t>Μη </a:t>
            </a:r>
            <a:r>
              <a:rPr lang="el-GR" dirty="0" err="1"/>
              <a:t>παρεκτοπισμένο</a:t>
            </a:r>
            <a:endParaRPr lang="el-GR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l-GR" dirty="0"/>
              <a:t>Κινητό </a:t>
            </a:r>
            <a:r>
              <a:rPr lang="en-US" dirty="0"/>
              <a:t>Vs </a:t>
            </a:r>
            <a:r>
              <a:rPr lang="el-GR" dirty="0"/>
              <a:t>Ακίνητο</a:t>
            </a:r>
          </a:p>
        </p:txBody>
      </p:sp>
      <p:pic>
        <p:nvPicPr>
          <p:cNvPr id="3074" name="Picture 2" descr="91 X099 terminology">
            <a:extLst>
              <a:ext uri="{FF2B5EF4-FFF2-40B4-BE49-F238E27FC236}">
                <a16:creationId xmlns:a16="http://schemas.microsoft.com/office/drawing/2014/main" id="{1EC0768B-EE8C-F6A8-A721-8969FD0A0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62" y="1337188"/>
            <a:ext cx="3241614" cy="239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91 X099 terminology">
            <a:extLst>
              <a:ext uri="{FF2B5EF4-FFF2-40B4-BE49-F238E27FC236}">
                <a16:creationId xmlns:a16="http://schemas.microsoft.com/office/drawing/2014/main" id="{5F9CACCB-DA41-E5F4-CEC8-BD3095ED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951" y="4001294"/>
            <a:ext cx="3400986" cy="25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13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BDA46D2-F3FF-8C97-0888-E00F793CA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Κατάγματα ζυγωματικού οστού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9D22B71-901D-0A26-534F-6635B3B20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9328" y="2012087"/>
            <a:ext cx="7884543" cy="44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76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23F9DB5-BDF2-955C-B942-D3DCD7E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Κατάγματα ζυγωματικού οστού</a:t>
            </a:r>
            <a:endParaRPr lang="el-GR" dirty="0"/>
          </a:p>
        </p:txBody>
      </p:sp>
      <p:pic>
        <p:nvPicPr>
          <p:cNvPr id="5" name="Θέση περιεχομένου 4" descr="Εικόνα που περιέχει εσωτερικός χώρος, πορσ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2559A6A5-AD8E-A0CB-B87E-C7F871426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36" y="1972381"/>
            <a:ext cx="3263503" cy="4351338"/>
          </a:xfrm>
        </p:spPr>
      </p:pic>
      <p:pic>
        <p:nvPicPr>
          <p:cNvPr id="7" name="Εικόνα 6" descr="Εικόνα που περιέχει εσωτερικός χώρος, επιδόρπιο, πορσελάνη&#10;&#10;Περιγραφή που δημιουργήθηκε αυτόματα">
            <a:extLst>
              <a:ext uri="{FF2B5EF4-FFF2-40B4-BE49-F238E27FC236}">
                <a16:creationId xmlns:a16="http://schemas.microsoft.com/office/drawing/2014/main" id="{AFB8A4AB-6EE1-0380-8AD6-9A4A9FC1A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096" y="1972381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47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10515600" cy="584775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ΚΛΙΝΙΚΗ ΕΞΕΤΑΣΗ / ΔΙΑΓΝΩΣΗ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93720" y="701407"/>
            <a:ext cx="4238261" cy="5256584"/>
          </a:xfrm>
        </p:spPr>
        <p:txBody>
          <a:bodyPr>
            <a:normAutofit fontScale="25000" lnSpcReduction="20000"/>
          </a:bodyPr>
          <a:lstStyle/>
          <a:p>
            <a:r>
              <a:rPr lang="el-GR" sz="6400" dirty="0" err="1"/>
              <a:t>Επιπέδωση</a:t>
            </a:r>
            <a:r>
              <a:rPr lang="el-GR" sz="6400" dirty="0"/>
              <a:t> φυσιολογικής κυρτότητας ζυγωματικού</a:t>
            </a:r>
          </a:p>
          <a:p>
            <a:r>
              <a:rPr lang="el-GR" sz="6400" dirty="0"/>
              <a:t>Οίδημα παρειάς στην περιοχή του ζυγωματικού</a:t>
            </a:r>
          </a:p>
          <a:p>
            <a:r>
              <a:rPr lang="el-GR" sz="6400" dirty="0" err="1"/>
              <a:t>Περιοφθαλμικές</a:t>
            </a:r>
            <a:r>
              <a:rPr lang="el-GR" sz="6400" dirty="0"/>
              <a:t> εκχυμώσεις- </a:t>
            </a:r>
            <a:r>
              <a:rPr lang="el-GR" sz="6400" dirty="0" err="1"/>
              <a:t>υποεπιπεφυκοτική</a:t>
            </a:r>
            <a:r>
              <a:rPr lang="el-GR" sz="6400" dirty="0"/>
              <a:t> αιμορραγία (</a:t>
            </a:r>
            <a:r>
              <a:rPr lang="el-GR" sz="6400" dirty="0" err="1"/>
              <a:t>υπόσφαγμα</a:t>
            </a:r>
            <a:r>
              <a:rPr lang="el-GR" sz="6400" dirty="0"/>
              <a:t>)</a:t>
            </a:r>
          </a:p>
          <a:p>
            <a:r>
              <a:rPr lang="el-GR" sz="6400" dirty="0" err="1"/>
              <a:t>Παρεκτόπιση</a:t>
            </a:r>
            <a:r>
              <a:rPr lang="el-GR" sz="6400" dirty="0"/>
              <a:t> έξω κανθού –αλλαγή φοράς </a:t>
            </a:r>
            <a:r>
              <a:rPr lang="el-GR" sz="6400" dirty="0" err="1"/>
              <a:t>μεσοβλεφάριας</a:t>
            </a:r>
            <a:r>
              <a:rPr lang="el-GR" sz="6400" dirty="0"/>
              <a:t> σχισμής (</a:t>
            </a:r>
            <a:r>
              <a:rPr lang="el-GR" sz="6400" dirty="0" err="1"/>
              <a:t>αντιμογγολοειδής</a:t>
            </a:r>
            <a:r>
              <a:rPr lang="el-GR" sz="6400" dirty="0"/>
              <a:t> κλίση)</a:t>
            </a:r>
          </a:p>
          <a:p>
            <a:r>
              <a:rPr lang="el-GR" sz="6400" dirty="0" err="1"/>
              <a:t>Ενόφθαλμος</a:t>
            </a:r>
            <a:endParaRPr lang="el-GR" sz="6400" dirty="0"/>
          </a:p>
          <a:p>
            <a:r>
              <a:rPr lang="el-GR" sz="6400" dirty="0"/>
              <a:t>Μικρή πρόπτωση οφθαλμού- </a:t>
            </a:r>
            <a:r>
              <a:rPr lang="el-GR" sz="6400" dirty="0" err="1"/>
              <a:t>εξώφθαλμος</a:t>
            </a:r>
            <a:endParaRPr lang="el-GR" sz="6400" dirty="0"/>
          </a:p>
          <a:p>
            <a:r>
              <a:rPr lang="el-GR" sz="6400" dirty="0"/>
              <a:t>Ρινική επίσταξη</a:t>
            </a:r>
          </a:p>
          <a:p>
            <a:r>
              <a:rPr lang="el-GR" sz="6400" dirty="0"/>
              <a:t>Πτώση άνω χείλους (μείζων και </a:t>
            </a:r>
            <a:r>
              <a:rPr lang="el-GR" sz="6400" dirty="0" err="1"/>
              <a:t>έλασσων</a:t>
            </a:r>
            <a:r>
              <a:rPr lang="el-GR" sz="6400" dirty="0"/>
              <a:t> ζυγωματικός)</a:t>
            </a:r>
          </a:p>
          <a:p>
            <a:r>
              <a:rPr lang="el-GR" sz="6400" dirty="0"/>
              <a:t>Αναισθησία υπαισθησία στην </a:t>
            </a:r>
            <a:r>
              <a:rPr lang="el-GR" sz="6400" dirty="0" err="1"/>
              <a:t>περοχή</a:t>
            </a:r>
            <a:r>
              <a:rPr lang="el-GR" sz="6400" dirty="0"/>
              <a:t> κατανομής του </a:t>
            </a:r>
            <a:r>
              <a:rPr lang="el-GR" sz="6400" dirty="0" err="1"/>
              <a:t>υποκογχίου</a:t>
            </a:r>
            <a:r>
              <a:rPr lang="el-GR" sz="6400" dirty="0"/>
              <a:t> νεύρου </a:t>
            </a:r>
            <a:r>
              <a:rPr lang="en-US" sz="6400" dirty="0"/>
              <a:t>(V2)</a:t>
            </a:r>
          </a:p>
          <a:p>
            <a:r>
              <a:rPr lang="el-GR" sz="6400" dirty="0"/>
              <a:t>Περιορισμός διάνοιξης στόματος από κάταγμα ζυγωματικού τόξου- εμπλοκή </a:t>
            </a:r>
            <a:r>
              <a:rPr lang="el-GR" sz="6400" dirty="0" err="1"/>
              <a:t>κορωνοειδούς</a:t>
            </a:r>
            <a:r>
              <a:rPr lang="el-GR" sz="6400" dirty="0"/>
              <a:t> απόφυσης</a:t>
            </a:r>
          </a:p>
          <a:p>
            <a:r>
              <a:rPr lang="el-GR" sz="6400" dirty="0"/>
              <a:t>Διπλωπία παγίδευση </a:t>
            </a:r>
            <a:r>
              <a:rPr lang="el-GR" sz="6400" dirty="0" err="1"/>
              <a:t>οφθαλμοκινητικών</a:t>
            </a:r>
            <a:r>
              <a:rPr lang="el-GR" sz="6400" dirty="0"/>
              <a:t> μυών στο έδαφος στου οφθαλμικού </a:t>
            </a:r>
            <a:r>
              <a:rPr lang="el-GR" sz="6400" dirty="0" err="1"/>
              <a:t>κόγχου</a:t>
            </a:r>
            <a:endParaRPr lang="el-GR" sz="6400" dirty="0"/>
          </a:p>
          <a:p>
            <a:r>
              <a:rPr lang="el-GR" sz="6400" dirty="0"/>
              <a:t>Ψηλαφητό σκαλοπάτι στο </a:t>
            </a:r>
            <a:r>
              <a:rPr lang="el-GR" sz="6400" dirty="0" err="1"/>
              <a:t>υποκόγχιο</a:t>
            </a:r>
            <a:r>
              <a:rPr lang="el-GR" sz="6400" dirty="0"/>
              <a:t> χείλος</a:t>
            </a:r>
          </a:p>
          <a:p>
            <a:r>
              <a:rPr lang="el-GR" sz="6400" dirty="0"/>
              <a:t>Οφθαλμολογική εξέταση πάντα</a:t>
            </a:r>
          </a:p>
          <a:p>
            <a:r>
              <a:rPr lang="el-GR" sz="6400" dirty="0"/>
              <a:t>Ακτινογραφία </a:t>
            </a:r>
            <a:r>
              <a:rPr lang="en-US" sz="6400" dirty="0"/>
              <a:t>Water’s</a:t>
            </a:r>
            <a:endParaRPr lang="el-GR" sz="6400" dirty="0"/>
          </a:p>
          <a:p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7" y="1412776"/>
            <a:ext cx="354678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977" y="1443370"/>
            <a:ext cx="2260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8215" y="3645025"/>
            <a:ext cx="364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err="1"/>
              <a:t>Εξώφθαλμος</a:t>
            </a:r>
            <a:r>
              <a:rPr lang="el-GR" sz="1600" dirty="0"/>
              <a:t>- </a:t>
            </a:r>
            <a:r>
              <a:rPr lang="el-GR" sz="1600" dirty="0" err="1"/>
              <a:t>ενόφθαλμος</a:t>
            </a:r>
            <a:endParaRPr lang="el-GR" sz="1600" dirty="0"/>
          </a:p>
          <a:p>
            <a:r>
              <a:rPr lang="en-US" sz="1600" dirty="0" err="1"/>
              <a:t>Hertel</a:t>
            </a:r>
            <a:r>
              <a:rPr lang="en-US" sz="1600" dirty="0"/>
              <a:t> </a:t>
            </a:r>
            <a:r>
              <a:rPr lang="el-GR" sz="1600" dirty="0" err="1"/>
              <a:t>Εξωφθαλμόμετρο</a:t>
            </a:r>
            <a:endParaRPr lang="en-US" sz="16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19" y="4581128"/>
            <a:ext cx="4608512" cy="193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7276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59221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ΚΛΙΝΙΚΗ ΕΞΕΤΑΣΗ / ΔΙΑΓΝΩΣΗ</a:t>
            </a:r>
            <a:endParaRPr lang="en-US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0" y="1484784"/>
            <a:ext cx="298411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9" y="1313517"/>
            <a:ext cx="3321327" cy="184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3933056"/>
            <a:ext cx="428155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655" y="1700808"/>
            <a:ext cx="2906941" cy="161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91" y="4237710"/>
            <a:ext cx="324360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78" y="4237710"/>
            <a:ext cx="3383337" cy="187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1247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699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Κατάγματα ζυγωματικού οστού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Προσπελάσεις</a:t>
            </a:r>
            <a:endParaRPr lang="en-US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1844825"/>
            <a:ext cx="4032448" cy="223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53" y="1700808"/>
            <a:ext cx="4320480" cy="239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67" y="4493426"/>
            <a:ext cx="337334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07" y="4493426"/>
            <a:ext cx="3840427" cy="213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4308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463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Κατάγματα ζυγωματικού οστού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Ανάταξη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οστεοσύνθεση</a:t>
            </a:r>
            <a:endParaRPr lang="en-US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916832"/>
            <a:ext cx="298411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19" y="1916832"/>
            <a:ext cx="2540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35" y="1916832"/>
            <a:ext cx="2984115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221089"/>
            <a:ext cx="2998192" cy="16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44" y="4216307"/>
            <a:ext cx="2902181" cy="161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186" y="4216307"/>
            <a:ext cx="3152517" cy="174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0796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877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Κατάγματα ζυγωματικού οστού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Ανάταξη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οστεοσύνθεση</a:t>
            </a:r>
            <a:endParaRPr lang="en-US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1700809"/>
            <a:ext cx="337334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87" y="1736364"/>
            <a:ext cx="3179539" cy="176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3" y="1771592"/>
            <a:ext cx="3116064" cy="172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6" y="3850821"/>
            <a:ext cx="5080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26C54F-6994-596A-8E15-931D0A77BFE9}"/>
              </a:ext>
            </a:extLst>
          </p:cNvPr>
          <p:cNvSpPr txBox="1"/>
          <p:nvPr/>
        </p:nvSpPr>
        <p:spPr>
          <a:xfrm>
            <a:off x="707923" y="4695526"/>
            <a:ext cx="4264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Η πιο βασική και ισχυρή πλάκα είναι αυτή</a:t>
            </a:r>
          </a:p>
          <a:p>
            <a:r>
              <a:rPr lang="el-GR" b="1" dirty="0">
                <a:solidFill>
                  <a:srgbClr val="FF0000"/>
                </a:solidFill>
              </a:rPr>
              <a:t>που τοποθετείται ενδοστοματικά στη</a:t>
            </a:r>
          </a:p>
          <a:p>
            <a:r>
              <a:rPr lang="el-GR" b="1" dirty="0" err="1">
                <a:solidFill>
                  <a:srgbClr val="FF0000"/>
                </a:solidFill>
              </a:rPr>
              <a:t>Ζυγωματογναθιαία</a:t>
            </a:r>
            <a:r>
              <a:rPr lang="el-GR" b="1" dirty="0">
                <a:solidFill>
                  <a:srgbClr val="FF0000"/>
                </a:solidFill>
              </a:rPr>
              <a:t> ραφή.</a:t>
            </a:r>
          </a:p>
        </p:txBody>
      </p:sp>
    </p:spTree>
    <p:extLst>
      <p:ext uri="{BB962C8B-B14F-4D97-AF65-F5344CB8AC3E}">
        <p14:creationId xmlns:p14="http://schemas.microsoft.com/office/powerpoint/2010/main" val="3595966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486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Κατάγματα ζυγωματικού οστού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Ανάταξη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οστεοσύνθεση</a:t>
            </a:r>
            <a:endParaRPr lang="en-US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19" y="1863005"/>
            <a:ext cx="2768740" cy="15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5" y="1844824"/>
            <a:ext cx="2686547" cy="149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8" y="4077072"/>
            <a:ext cx="3348307" cy="185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29" y="4048998"/>
            <a:ext cx="3364131" cy="186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1844825"/>
            <a:ext cx="2820513" cy="156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075" y="3954624"/>
            <a:ext cx="3191581" cy="177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884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3D750D-3B40-8489-901D-EAA5EE767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648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ΚΑΤΑΓΜΑ ΖΥΓΩΜΑΤΙΚΟΥ ΤΟΞΟΥ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778C49-D233-53E5-8900-1DB9FC4AD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08" y="1179871"/>
            <a:ext cx="5434781" cy="5218336"/>
          </a:xfrm>
        </p:spPr>
        <p:txBody>
          <a:bodyPr>
            <a:noAutofit/>
          </a:bodyPr>
          <a:lstStyle/>
          <a:p>
            <a:r>
              <a:rPr lang="el-GR" sz="2400" dirty="0"/>
              <a:t>Μπορεί να συμβεί μεμονωμένο ή σε συνδυασμό με σύνθετα κατάγματα του μέσου τριτημορίου του προσώπου.</a:t>
            </a:r>
            <a:endParaRPr lang="en-US" sz="2400" dirty="0"/>
          </a:p>
          <a:p>
            <a:r>
              <a:rPr lang="el-GR" sz="2400" dirty="0"/>
              <a:t>Μορφολογία κατάγματος </a:t>
            </a:r>
            <a:r>
              <a:rPr lang="en-US" sz="2400" dirty="0"/>
              <a:t>M.</a:t>
            </a:r>
            <a:endParaRPr lang="el-GR" sz="2400" dirty="0"/>
          </a:p>
          <a:p>
            <a:r>
              <a:rPr lang="el-GR" sz="2400" dirty="0"/>
              <a:t>Σε περίπτωση που εμπλέκεται η </a:t>
            </a:r>
            <a:r>
              <a:rPr lang="el-GR" sz="2400" dirty="0" err="1"/>
              <a:t>κορωνοειδής</a:t>
            </a:r>
            <a:r>
              <a:rPr lang="el-GR" sz="2400" dirty="0"/>
              <a:t> απόφυση μπορεί να υπάρχει αδυναμία διάνοιξης του στόματος</a:t>
            </a:r>
            <a:r>
              <a:rPr lang="en-US" sz="2400" dirty="0"/>
              <a:t>.</a:t>
            </a:r>
          </a:p>
          <a:p>
            <a:r>
              <a:rPr lang="el-GR" sz="2400" dirty="0"/>
              <a:t>Η διάγνωση γίνεται με αξονική τομογραφία σπλαγχνικού ή  με απλή ακτινογραφία ζυγωματικών τόξων.</a:t>
            </a:r>
          </a:p>
          <a:p>
            <a:r>
              <a:rPr lang="el-GR" sz="2400" dirty="0"/>
              <a:t>Η ανάταξη του κατάγματος του ζυγωματικού τόξου γίνεται ενδοστοματικά είτε από την κροταφική χώρα με την τεχνική </a:t>
            </a:r>
            <a:r>
              <a:rPr lang="en-US" sz="2400" dirty="0"/>
              <a:t>GILLIES.</a:t>
            </a:r>
            <a:endParaRPr lang="el-GR" sz="24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A190FBB-87EA-9A4E-0A1C-075DEB287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877" y="1389084"/>
            <a:ext cx="2898119" cy="293710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84AEDEF-C969-D99E-4EAD-736CA3BE2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984" y="3905971"/>
            <a:ext cx="3503167" cy="293710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1A041AC-38F3-C974-DAC9-971F9776E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802" y="1376516"/>
            <a:ext cx="2133600" cy="214312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6F6D86D-2290-9D47-B075-34896E1A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18402"/>
            <a:ext cx="22098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979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1CEE1F-7617-302A-A039-99A43A069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ΚΑΤΑΓΜΑ ΖΥΓΩΜΑΤΙΚΟΥ ΤΟΞΟΥ</a:t>
            </a:r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AD35E88E-D190-153B-E750-709CF20A6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0569" y="2472522"/>
            <a:ext cx="4266167" cy="315834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4F91B70-94F4-F931-902C-35184A8E1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214" y="1612848"/>
            <a:ext cx="3370755" cy="249544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0D633867-4140-01A1-917D-264C363DC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213" y="4223884"/>
            <a:ext cx="3451121" cy="2554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254B8C-94D6-E28C-D2F9-AC6F975A8E63}"/>
              </a:ext>
            </a:extLst>
          </p:cNvPr>
          <p:cNvSpPr txBox="1"/>
          <p:nvPr/>
        </p:nvSpPr>
        <p:spPr>
          <a:xfrm>
            <a:off x="10929979" y="2253159"/>
            <a:ext cx="1160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Τεχνική </a:t>
            </a:r>
            <a:r>
              <a:rPr lang="en-US" b="1" dirty="0">
                <a:solidFill>
                  <a:srgbClr val="FF0000"/>
                </a:solidFill>
              </a:rPr>
              <a:t>GILLIES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0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4203A6-CA0D-7453-9270-43317D330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Οι περισσότεροι κλινικοί </a:t>
            </a:r>
            <a:r>
              <a:rPr lang="el-GR" sz="4000" dirty="0" err="1"/>
              <a:t>υποκατηγοριοποιούν</a:t>
            </a:r>
            <a:r>
              <a:rPr lang="el-GR" sz="4000" dirty="0"/>
              <a:t> την κάτω </a:t>
            </a:r>
            <a:r>
              <a:rPr lang="el-GR" sz="4000" dirty="0" err="1"/>
              <a:t>γναθο</a:t>
            </a:r>
            <a:r>
              <a:rPr lang="el-GR" sz="4000" dirty="0"/>
              <a:t> στις ακόλουθες ανατομικές περιοχές.</a:t>
            </a:r>
          </a:p>
        </p:txBody>
      </p:sp>
      <p:pic>
        <p:nvPicPr>
          <p:cNvPr id="1026" name="Picture 2" descr="terminology">
            <a:extLst>
              <a:ext uri="{FF2B5EF4-FFF2-40B4-BE49-F238E27FC236}">
                <a16:creationId xmlns:a16="http://schemas.microsoft.com/office/drawing/2014/main" id="{7B9F764A-AF7A-982D-A99E-F246B3927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63" y="2390442"/>
            <a:ext cx="5251765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6247" y="2896174"/>
            <a:ext cx="552991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Φατνιακής απόφυσης (7%)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Γενειακής</a:t>
            </a:r>
            <a:r>
              <a:rPr lang="el-GR" dirty="0"/>
              <a:t> σύμφυσης και </a:t>
            </a:r>
            <a:r>
              <a:rPr lang="el-GR" dirty="0" err="1"/>
              <a:t>παραγενειακής</a:t>
            </a:r>
            <a:r>
              <a:rPr lang="el-GR" dirty="0"/>
              <a:t> χώρας (22%)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Σώμα κάτω γνάθου (15%)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Γωνία (31%)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Κλάδος (6%)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Κονδυλοειδής απόφυση (18%)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Κορωνοειδής</a:t>
            </a:r>
            <a:r>
              <a:rPr lang="el-GR" dirty="0"/>
              <a:t> απόφυση (1%)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886845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F8CC6D5-0C11-4A4A-2C86-A9361F99D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Προστασία του ζυγωματικού τόξου μετά από ανάταξη του κατάγματος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67F2D5D-F5FC-A968-20B0-C2F91A633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9565" y="1861412"/>
            <a:ext cx="3212870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970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Forced duction test-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Άμεσα μετεγχειρητικά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99" y="2040526"/>
            <a:ext cx="7041423" cy="390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94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85900" y="0"/>
            <a:ext cx="10515600" cy="1325563"/>
          </a:xfrm>
        </p:spPr>
        <p:txBody>
          <a:bodyPr>
            <a:normAutofit/>
          </a:bodyPr>
          <a:lstStyle/>
          <a:p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Κάταγματα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 εδάφους οφθαλμικού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κόγχου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2618" y="1104337"/>
            <a:ext cx="6518787" cy="5129315"/>
          </a:xfrm>
        </p:spPr>
        <p:txBody>
          <a:bodyPr>
            <a:noAutofit/>
          </a:bodyPr>
          <a:lstStyle/>
          <a:p>
            <a:r>
              <a:rPr lang="el-GR" sz="1600" dirty="0"/>
              <a:t>Αληθή </a:t>
            </a:r>
            <a:r>
              <a:rPr lang="en-US" sz="1600" dirty="0"/>
              <a:t>blow-out</a:t>
            </a:r>
          </a:p>
          <a:p>
            <a:r>
              <a:rPr lang="el-GR" sz="1600" dirty="0"/>
              <a:t>Ψευδή </a:t>
            </a:r>
            <a:r>
              <a:rPr lang="en-US" sz="1600" dirty="0"/>
              <a:t>blow-out / </a:t>
            </a:r>
            <a:r>
              <a:rPr lang="el-GR" sz="1600" dirty="0"/>
              <a:t>συνυπάρχουν με κάταγμα </a:t>
            </a:r>
            <a:r>
              <a:rPr lang="el-GR" sz="1600" dirty="0" err="1"/>
              <a:t>ζυγωματοκογχικού</a:t>
            </a:r>
            <a:r>
              <a:rPr lang="el-GR" sz="1600" dirty="0"/>
              <a:t> συμπλέγματος</a:t>
            </a:r>
          </a:p>
          <a:p>
            <a:r>
              <a:rPr lang="en-US" sz="1600" dirty="0"/>
              <a:t>Blow-in </a:t>
            </a:r>
            <a:r>
              <a:rPr lang="el-GR" sz="1600" dirty="0"/>
              <a:t>κατάγματα</a:t>
            </a:r>
          </a:p>
          <a:p>
            <a:r>
              <a:rPr lang="el-GR" sz="1600" dirty="0"/>
              <a:t>Πάχος εδάφους οφθαλμικού </a:t>
            </a:r>
            <a:r>
              <a:rPr lang="el-GR" sz="1600" dirty="0" err="1"/>
              <a:t>κόγχου</a:t>
            </a:r>
            <a:r>
              <a:rPr lang="el-GR" sz="1600" dirty="0"/>
              <a:t> 0,5 </a:t>
            </a:r>
            <a:r>
              <a:rPr lang="en-US" sz="1600" dirty="0"/>
              <a:t>mm</a:t>
            </a:r>
          </a:p>
          <a:p>
            <a:r>
              <a:rPr lang="el-GR" sz="1600" dirty="0"/>
              <a:t>Βρίσκεται στο έδαφος η </a:t>
            </a:r>
            <a:r>
              <a:rPr lang="el-GR" sz="1600" dirty="0" err="1"/>
              <a:t>υποκόγχια</a:t>
            </a:r>
            <a:r>
              <a:rPr lang="el-GR" sz="1600" dirty="0"/>
              <a:t> αύλακα όπου ξεκινά το </a:t>
            </a:r>
            <a:r>
              <a:rPr lang="el-GR" sz="1600" dirty="0" err="1"/>
              <a:t>υποκόγχιο</a:t>
            </a:r>
            <a:r>
              <a:rPr lang="el-GR" sz="1600" dirty="0"/>
              <a:t> σχίσμα και καταλήγει στο </a:t>
            </a:r>
            <a:r>
              <a:rPr lang="el-GR" sz="1600" dirty="0" err="1"/>
              <a:t>υποκόγχιο</a:t>
            </a:r>
            <a:r>
              <a:rPr lang="el-GR" sz="1600" dirty="0"/>
              <a:t> τρήμα, 5 </a:t>
            </a:r>
            <a:r>
              <a:rPr lang="en-US" sz="1600" dirty="0"/>
              <a:t>mm </a:t>
            </a:r>
            <a:r>
              <a:rPr lang="el-GR" sz="1600" dirty="0"/>
              <a:t>κάτω από το </a:t>
            </a:r>
            <a:r>
              <a:rPr lang="el-GR" sz="1600" dirty="0" err="1"/>
              <a:t>υποκόγχιο</a:t>
            </a:r>
            <a:r>
              <a:rPr lang="el-GR" sz="1600" dirty="0"/>
              <a:t> χείλος</a:t>
            </a:r>
          </a:p>
          <a:p>
            <a:endParaRPr lang="el-GR" sz="1600" dirty="0"/>
          </a:p>
          <a:p>
            <a:pPr marL="0" indent="0">
              <a:buNone/>
            </a:pPr>
            <a:r>
              <a:rPr lang="el-GR" sz="1600" dirty="0" err="1"/>
              <a:t>Οφθαλμοκινητικοί</a:t>
            </a:r>
            <a:r>
              <a:rPr lang="el-GR" sz="1600" dirty="0"/>
              <a:t> μύες</a:t>
            </a:r>
          </a:p>
          <a:p>
            <a:r>
              <a:rPr lang="el-GR" sz="1600" dirty="0"/>
              <a:t>Άνω λοξός- </a:t>
            </a:r>
            <a:r>
              <a:rPr lang="el-GR" sz="1600" dirty="0" err="1"/>
              <a:t>τροχιλιακό</a:t>
            </a:r>
            <a:r>
              <a:rPr lang="el-GR" sz="1600" dirty="0"/>
              <a:t> (</a:t>
            </a:r>
            <a:r>
              <a:rPr lang="en-US" sz="1600" dirty="0"/>
              <a:t>IV</a:t>
            </a:r>
            <a:r>
              <a:rPr lang="el-GR" sz="1600" dirty="0"/>
              <a:t>)</a:t>
            </a:r>
          </a:p>
          <a:p>
            <a:r>
              <a:rPr lang="el-GR" sz="1600" dirty="0"/>
              <a:t>Έξω ορθός- </a:t>
            </a:r>
            <a:r>
              <a:rPr lang="el-GR" sz="1600" dirty="0" err="1"/>
              <a:t>απαγωγό</a:t>
            </a:r>
            <a:r>
              <a:rPr lang="en-US" sz="1600" dirty="0"/>
              <a:t> </a:t>
            </a:r>
            <a:r>
              <a:rPr lang="el-GR" sz="1600" dirty="0"/>
              <a:t>(</a:t>
            </a:r>
            <a:r>
              <a:rPr lang="en-US" sz="1600" dirty="0"/>
              <a:t>VI</a:t>
            </a:r>
            <a:r>
              <a:rPr lang="el-GR" sz="1600" dirty="0"/>
              <a:t>)</a:t>
            </a:r>
          </a:p>
          <a:p>
            <a:r>
              <a:rPr lang="el-GR" sz="1600" dirty="0"/>
              <a:t>Έσω-άνω – κάτω ορθός, κάτω λοξός- κοινό κινητικό</a:t>
            </a:r>
            <a:r>
              <a:rPr lang="en-US" sz="1600" dirty="0"/>
              <a:t> (III)</a:t>
            </a:r>
          </a:p>
          <a:p>
            <a:endParaRPr lang="en-US" sz="1600" dirty="0"/>
          </a:p>
          <a:p>
            <a:r>
              <a:rPr lang="el-GR" sz="1600" dirty="0" err="1"/>
              <a:t>Ανελκτηρας</a:t>
            </a:r>
            <a:r>
              <a:rPr lang="el-GR" sz="1600" dirty="0"/>
              <a:t> άνω βλεφάρου- κοινό κινητικό (ΙΙΙ)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l-GR" sz="1600" dirty="0"/>
              <a:t>Το πλέγμα του εδάφους του οφθαλμικού </a:t>
            </a:r>
            <a:r>
              <a:rPr lang="el-GR" sz="1600" dirty="0" err="1"/>
              <a:t>κόγχου</a:t>
            </a:r>
            <a:r>
              <a:rPr lang="el-GR" sz="1600" dirty="0"/>
              <a:t> ακουμπάει στο </a:t>
            </a:r>
            <a:r>
              <a:rPr lang="el-GR" sz="1600" b="1" u="sng" dirty="0">
                <a:solidFill>
                  <a:srgbClr val="FF0000"/>
                </a:solidFill>
              </a:rPr>
              <a:t>υπερώιο οστό.</a:t>
            </a:r>
            <a:endParaRPr lang="en-US" sz="1600" b="1" u="sng" dirty="0">
              <a:solidFill>
                <a:srgbClr val="FF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92" y="1798950"/>
            <a:ext cx="4890844" cy="443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853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0916AC-3EE9-F864-C672-F75454CF7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ΟΦΘΑΛΜΟΚΙΝΗΤΙΚΟΙ ΜΥΕΣ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7EF367C-66A2-6018-74C1-8104F896E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8201" y="1965095"/>
            <a:ext cx="4210050" cy="421005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11B0600-5CD5-2551-1B9D-9BCD4A3E9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323" y="2953547"/>
            <a:ext cx="4064987" cy="251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1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60986" y="1951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Κλινική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εξεταση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 οφθαλμικού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κόγχου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4" y="1484785"/>
            <a:ext cx="4172181" cy="231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81" y="1196752"/>
            <a:ext cx="3970047" cy="220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4437112"/>
            <a:ext cx="3321327" cy="184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4653930"/>
            <a:ext cx="2540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3573016"/>
            <a:ext cx="25400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279" y="5085184"/>
            <a:ext cx="2780027" cy="154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6390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91819" y="166533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Παγίδευση μυών στο έδαφος του οφθαλμικού </a:t>
            </a:r>
            <a:r>
              <a:rPr lang="el-GR" sz="3200" b="1" dirty="0" err="1">
                <a:solidFill>
                  <a:schemeClr val="accent1">
                    <a:lumMod val="75000"/>
                  </a:schemeClr>
                </a:solidFill>
              </a:rPr>
              <a:t>κόγχου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- ατροφία </a:t>
            </a:r>
            <a:r>
              <a:rPr lang="el-GR" sz="3200" b="1" dirty="0" err="1">
                <a:solidFill>
                  <a:schemeClr val="accent1">
                    <a:lumMod val="75000"/>
                  </a:schemeClr>
                </a:solidFill>
              </a:rPr>
              <a:t>περιβολβικού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 λίπους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7381" y="1309533"/>
            <a:ext cx="6830549" cy="3556991"/>
          </a:xfrm>
        </p:spPr>
        <p:txBody>
          <a:bodyPr>
            <a:normAutofit/>
          </a:bodyPr>
          <a:lstStyle/>
          <a:p>
            <a:r>
              <a:rPr lang="el-GR" sz="1600" dirty="0"/>
              <a:t>Κάταγμα εδάφους οφθαλμικού </a:t>
            </a:r>
            <a:r>
              <a:rPr lang="el-GR" sz="1600" dirty="0" err="1"/>
              <a:t>κόγχου</a:t>
            </a:r>
            <a:r>
              <a:rPr lang="el-GR" sz="1600" dirty="0"/>
              <a:t> δίκην </a:t>
            </a:r>
            <a:r>
              <a:rPr lang="en-US" sz="1600" dirty="0"/>
              <a:t>trapdoor</a:t>
            </a:r>
            <a:endParaRPr lang="el-GR" sz="1600" dirty="0"/>
          </a:p>
          <a:p>
            <a:r>
              <a:rPr lang="el-GR" sz="1600" dirty="0"/>
              <a:t>Παγιδεύονται ο κάτω ορθός και κάτω λοξός</a:t>
            </a:r>
            <a:endParaRPr lang="en-US" sz="1600" dirty="0"/>
          </a:p>
          <a:p>
            <a:r>
              <a:rPr lang="el-GR" sz="1600" dirty="0"/>
              <a:t>Συμβαίνει πάρα πολύ συχνά στα παιδιά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l-GR" sz="1600" b="1" u="sng" dirty="0" err="1">
                <a:solidFill>
                  <a:srgbClr val="FF0000"/>
                </a:solidFill>
              </a:rPr>
              <a:t>Κογχικό</a:t>
            </a:r>
            <a:r>
              <a:rPr lang="el-GR" sz="1600" b="1" u="sng" dirty="0">
                <a:solidFill>
                  <a:srgbClr val="FF0000"/>
                </a:solidFill>
              </a:rPr>
              <a:t> ή </a:t>
            </a:r>
            <a:r>
              <a:rPr lang="el-GR" sz="1600" b="1" u="sng" dirty="0" err="1">
                <a:solidFill>
                  <a:srgbClr val="FF0000"/>
                </a:solidFill>
              </a:rPr>
              <a:t>περιβολβικό</a:t>
            </a:r>
            <a:r>
              <a:rPr lang="el-GR" sz="1600" b="1" u="sng" dirty="0">
                <a:solidFill>
                  <a:srgbClr val="FF0000"/>
                </a:solidFill>
              </a:rPr>
              <a:t> λίπος</a:t>
            </a:r>
            <a:r>
              <a:rPr lang="en-US" sz="1600" dirty="0"/>
              <a:t>: </a:t>
            </a:r>
            <a:r>
              <a:rPr lang="el-GR" sz="1600" dirty="0" err="1"/>
              <a:t>Πληρεί</a:t>
            </a:r>
            <a:r>
              <a:rPr lang="el-GR" sz="1600" dirty="0"/>
              <a:t> τα διαστήματα μεταξύ των ανατομικών δομών του οφθαλμικού </a:t>
            </a:r>
            <a:r>
              <a:rPr lang="el-GR" sz="1600" dirty="0" err="1"/>
              <a:t>κόγχου</a:t>
            </a:r>
            <a:endParaRPr lang="el-GR" sz="1600" dirty="0"/>
          </a:p>
          <a:p>
            <a:r>
              <a:rPr lang="el-GR" sz="1600" dirty="0" err="1"/>
              <a:t>Μετατραυματικά</a:t>
            </a:r>
            <a:r>
              <a:rPr lang="el-GR" sz="1600" dirty="0"/>
              <a:t> το λίπος αυτό ατροφεί και κάνει </a:t>
            </a:r>
            <a:r>
              <a:rPr lang="el-GR" sz="1600" dirty="0" err="1"/>
              <a:t>ενόφθαλμο</a:t>
            </a:r>
            <a:endParaRPr lang="el-GR" sz="1600" dirty="0"/>
          </a:p>
          <a:p>
            <a:r>
              <a:rPr lang="el-GR" sz="1600" dirty="0"/>
              <a:t>Επίσης σε περίπτωση κατάγματος έσω τοιχώματος οφθαλμικού </a:t>
            </a:r>
            <a:r>
              <a:rPr lang="el-GR" sz="1600" dirty="0" err="1"/>
              <a:t>κόγχου</a:t>
            </a:r>
            <a:r>
              <a:rPr lang="el-GR" sz="1600" dirty="0"/>
              <a:t> δημιουργείται επικοινωνία με τις ηθμοειδείς κυψέλες και χάνεται οφθαλμικό λίπος.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235" y="1484784"/>
            <a:ext cx="3810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3645025"/>
            <a:ext cx="2898836" cy="224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133" y="4768057"/>
            <a:ext cx="3456384" cy="191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5189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Ακτινολογική εξέταση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108720"/>
          </a:xfrm>
        </p:spPr>
        <p:txBody>
          <a:bodyPr>
            <a:normAutofit/>
          </a:bodyPr>
          <a:lstStyle/>
          <a:p>
            <a:r>
              <a:rPr lang="el-GR" sz="2000" dirty="0"/>
              <a:t>Μόνον η αξονική τομογραφία οφθαλμικών </a:t>
            </a:r>
            <a:r>
              <a:rPr lang="el-GR" sz="2000" dirty="0" err="1"/>
              <a:t>κόγχων</a:t>
            </a:r>
            <a:r>
              <a:rPr lang="el-GR" sz="2000" dirty="0"/>
              <a:t> – σπλαγχνικού κρανίου μπορεί να απεικονίσει το έδαφος, τα πλάγια τοιχώματα και την οροφή του οφθαλμικού </a:t>
            </a:r>
            <a:r>
              <a:rPr lang="el-GR" sz="2000" dirty="0" err="1"/>
              <a:t>κόγχου</a:t>
            </a:r>
            <a:endParaRPr lang="en-US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31" y="3212976"/>
            <a:ext cx="315690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3212976"/>
            <a:ext cx="3168352" cy="303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67" y="3212977"/>
            <a:ext cx="3168352" cy="303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186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Ακτινολογική εξέταση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0" y="1916833"/>
            <a:ext cx="3207597" cy="210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43" y="1916832"/>
            <a:ext cx="3189187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0" y="4495006"/>
            <a:ext cx="3251201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44" y="4470438"/>
            <a:ext cx="3251201" cy="21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430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Ανάταξη –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οστεοσύνθεση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 κατάγματος εδάφους οφθαλμικού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κόγχου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303" y="4513820"/>
            <a:ext cx="4128459" cy="229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0" y="4653136"/>
            <a:ext cx="2932093" cy="16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15" y="1828800"/>
            <a:ext cx="3840303" cy="213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14" y="1811681"/>
            <a:ext cx="3570293" cy="19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756" y="2386940"/>
            <a:ext cx="1900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Α. </a:t>
            </a:r>
            <a:r>
              <a:rPr lang="el-GR" sz="1600" dirty="0" err="1"/>
              <a:t>Υποβλεφαριδικά</a:t>
            </a:r>
            <a:endParaRPr lang="el-GR" sz="1600" dirty="0"/>
          </a:p>
          <a:p>
            <a:r>
              <a:rPr lang="el-GR" sz="1600" dirty="0"/>
              <a:t>Β. Υπό τον ταρσό</a:t>
            </a:r>
          </a:p>
          <a:p>
            <a:r>
              <a:rPr lang="en-US" sz="1600" dirty="0"/>
              <a:t>C. </a:t>
            </a:r>
            <a:r>
              <a:rPr lang="el-GR" sz="1600" dirty="0" err="1"/>
              <a:t>Υποκόγχια</a:t>
            </a:r>
            <a:r>
              <a:rPr lang="el-GR" sz="1600" dirty="0"/>
              <a:t> 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451789" y="4007669"/>
            <a:ext cx="304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Διεπιπεφυκοτική</a:t>
            </a:r>
            <a:r>
              <a:rPr lang="el-GR" dirty="0"/>
              <a:t> προσπέλαση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315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256970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Χρήση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Navigation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1988840"/>
            <a:ext cx="6195527" cy="34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5" y="1700808"/>
            <a:ext cx="453827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243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EBA7A0-471E-E756-A796-A31768156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Κλινικά σημεία και συμπτώματα κατάγματος κάτω γνάθου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DCE0AA4-89DB-A3C6-82F7-232368075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51421" cy="4351338"/>
          </a:xfrm>
        </p:spPr>
        <p:txBody>
          <a:bodyPr>
            <a:normAutofit fontScale="92500" lnSpcReduction="20000"/>
          </a:bodyPr>
          <a:lstStyle/>
          <a:p>
            <a:r>
              <a:rPr lang="el-GR" sz="2400" dirty="0"/>
              <a:t>Διαταραχή της σύγκλεισης των οδόντων</a:t>
            </a:r>
          </a:p>
          <a:p>
            <a:r>
              <a:rPr lang="el-GR" sz="2400" dirty="0"/>
              <a:t>Δυσκολία κίνησης της κάτω γνάθου</a:t>
            </a:r>
          </a:p>
          <a:p>
            <a:r>
              <a:rPr lang="el-GR" sz="2400" dirty="0"/>
              <a:t>Αδυναμία για πλήρη διάνοιξη του στόματος</a:t>
            </a:r>
          </a:p>
          <a:p>
            <a:r>
              <a:rPr lang="el-GR" sz="2400" dirty="0"/>
              <a:t>Εκχυμώσεις βλεννογόνου στόματος και εδάφους στόματος (υποδηλώνει </a:t>
            </a:r>
            <a:r>
              <a:rPr lang="el-GR" sz="2400" dirty="0" err="1"/>
              <a:t>απαρεκτόπιστο</a:t>
            </a:r>
            <a:r>
              <a:rPr lang="el-GR" sz="2400" dirty="0"/>
              <a:t> κάταγμα εάν δεν έχω ακτινογραφικά ευρήματα)</a:t>
            </a:r>
          </a:p>
          <a:p>
            <a:r>
              <a:rPr lang="el-GR" sz="2400" dirty="0"/>
              <a:t>Κινητικότητα κατά την </a:t>
            </a:r>
            <a:r>
              <a:rPr lang="el-GR" sz="2400" dirty="0" err="1"/>
              <a:t>αμφίχειρη</a:t>
            </a:r>
            <a:r>
              <a:rPr lang="el-GR" sz="2400" dirty="0"/>
              <a:t> εξέταση από </a:t>
            </a:r>
            <a:r>
              <a:rPr lang="el-GR" sz="2400" dirty="0" err="1"/>
              <a:t>γένειο</a:t>
            </a:r>
            <a:r>
              <a:rPr lang="el-GR" sz="2400" dirty="0"/>
              <a:t> έως γωνία</a:t>
            </a:r>
          </a:p>
          <a:p>
            <a:r>
              <a:rPr lang="el-GR" sz="2400" dirty="0" err="1"/>
              <a:t>Χασμοδοντία</a:t>
            </a:r>
            <a:endParaRPr lang="el-GR" sz="2400" dirty="0"/>
          </a:p>
          <a:p>
            <a:r>
              <a:rPr lang="el-GR" sz="2400" dirty="0"/>
              <a:t>Οστικός </a:t>
            </a:r>
            <a:r>
              <a:rPr lang="el-GR" sz="2400" dirty="0" err="1"/>
              <a:t>κριγμός</a:t>
            </a:r>
            <a:r>
              <a:rPr lang="el-GR" sz="2400" dirty="0"/>
              <a:t> από τριβή </a:t>
            </a:r>
            <a:r>
              <a:rPr lang="el-GR" sz="2400" dirty="0" err="1"/>
              <a:t>κατεαγόντων</a:t>
            </a:r>
            <a:r>
              <a:rPr lang="el-GR" sz="2400" dirty="0"/>
              <a:t> τμημάτων</a:t>
            </a:r>
          </a:p>
          <a:p>
            <a:r>
              <a:rPr lang="el-GR" sz="2400" dirty="0"/>
              <a:t>Υπαισθησία στην περιοχή κατανομής του κάτω φατνιακού νεύρου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l-GR" sz="2400" dirty="0"/>
              <a:t>Υπαισθησία του κάτω χείλους λόγω του </a:t>
            </a:r>
            <a:r>
              <a:rPr lang="el-GR" sz="2400" dirty="0" err="1"/>
              <a:t>γενειακού</a:t>
            </a:r>
            <a:r>
              <a:rPr lang="el-GR" sz="2400" dirty="0"/>
              <a:t> νεύρου.</a:t>
            </a:r>
          </a:p>
          <a:p>
            <a:r>
              <a:rPr lang="el-GR" sz="2400" dirty="0"/>
              <a:t>Δύσοσμη αναπνοή</a:t>
            </a:r>
          </a:p>
          <a:p>
            <a:endParaRPr lang="el-GR" sz="2400" dirty="0"/>
          </a:p>
          <a:p>
            <a:endParaRPr lang="el-GR" sz="2400" dirty="0"/>
          </a:p>
        </p:txBody>
      </p:sp>
      <p:pic>
        <p:nvPicPr>
          <p:cNvPr id="4" name="Picture 6" descr="91 X099 terminology">
            <a:extLst>
              <a:ext uri="{FF2B5EF4-FFF2-40B4-BE49-F238E27FC236}">
                <a16:creationId xmlns:a16="http://schemas.microsoft.com/office/drawing/2014/main" id="{56A90AF1-5AE6-D6E7-DCD2-4F99A451E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768" y="1299774"/>
            <a:ext cx="3025491" cy="223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594" y="3942608"/>
            <a:ext cx="3189097" cy="235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3761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246C9D-3494-BFFE-F5D9-8278DFF6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ΟΠΙΣΘΟΒΟΛΒΙΚΟ ΑΙΜΑΤΩΜΑ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Σύνδρομο κλειστού οφθαλμικού διαμερίσματος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89D118F-43C9-3931-FE7D-F10C489F7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15" y="1876424"/>
            <a:ext cx="6516329" cy="4726243"/>
          </a:xfrm>
        </p:spPr>
        <p:txBody>
          <a:bodyPr>
            <a:normAutofit fontScale="25000" lnSpcReduction="20000"/>
          </a:bodyPr>
          <a:lstStyle/>
          <a:p>
            <a:r>
              <a:rPr lang="el-GR" sz="6400" dirty="0"/>
              <a:t>Κίνδυνος τύφλωσης- Μόνιμη απώλεια όρασης</a:t>
            </a:r>
          </a:p>
          <a:p>
            <a:endParaRPr lang="el-GR" sz="6400" dirty="0"/>
          </a:p>
          <a:p>
            <a:pPr marL="0" indent="0">
              <a:buNone/>
            </a:pPr>
            <a:r>
              <a:rPr lang="el-GR" sz="6400" dirty="0"/>
              <a:t>Σημεία/Συμπτώματα</a:t>
            </a:r>
          </a:p>
          <a:p>
            <a:r>
              <a:rPr lang="el-GR" sz="6400" dirty="0" err="1"/>
              <a:t>Οφθαλμοπληγία</a:t>
            </a:r>
            <a:endParaRPr lang="el-GR" sz="6400" dirty="0"/>
          </a:p>
          <a:p>
            <a:r>
              <a:rPr lang="el-GR" sz="6400" dirty="0"/>
              <a:t>Επώδυνη πρόπτωση οφθαλμού</a:t>
            </a:r>
          </a:p>
          <a:p>
            <a:r>
              <a:rPr lang="el-GR" sz="6400" dirty="0"/>
              <a:t>Ελάττωση οπτικής οξύτητας</a:t>
            </a:r>
          </a:p>
          <a:p>
            <a:r>
              <a:rPr lang="el-GR" sz="6400" dirty="0"/>
              <a:t>Απώλεια άμεσου </a:t>
            </a:r>
            <a:r>
              <a:rPr lang="el-GR" sz="6400" dirty="0" err="1"/>
              <a:t>φωτοκινητικού</a:t>
            </a:r>
            <a:r>
              <a:rPr lang="el-GR" sz="6400" dirty="0"/>
              <a:t> αντανακλαστικού</a:t>
            </a:r>
          </a:p>
          <a:p>
            <a:r>
              <a:rPr lang="el-GR" sz="6400" dirty="0"/>
              <a:t>Εκχύμωση βλεφάρων </a:t>
            </a:r>
          </a:p>
          <a:p>
            <a:r>
              <a:rPr lang="el-GR" sz="6400" dirty="0"/>
              <a:t>Αύξηση </a:t>
            </a:r>
            <a:r>
              <a:rPr lang="el-GR" sz="6400" dirty="0" err="1"/>
              <a:t>ενδοφθάλμιας</a:t>
            </a:r>
            <a:r>
              <a:rPr lang="el-GR" sz="6400" dirty="0"/>
              <a:t> πίεσης</a:t>
            </a:r>
          </a:p>
          <a:p>
            <a:endParaRPr lang="el-GR" sz="6400" dirty="0"/>
          </a:p>
          <a:p>
            <a:r>
              <a:rPr lang="en-US" sz="6400" dirty="0"/>
              <a:t>CT </a:t>
            </a:r>
            <a:r>
              <a:rPr lang="el-GR" sz="6400" dirty="0"/>
              <a:t>ή </a:t>
            </a:r>
            <a:r>
              <a:rPr lang="en-US" sz="6400" dirty="0"/>
              <a:t>MRI</a:t>
            </a:r>
            <a:r>
              <a:rPr lang="el-GR" sz="6400" dirty="0"/>
              <a:t> (δεν ενδείκνυται στα ΤΕΠ)</a:t>
            </a:r>
            <a:r>
              <a:rPr lang="en-US" sz="6400" dirty="0"/>
              <a:t> </a:t>
            </a:r>
            <a:r>
              <a:rPr lang="el-GR" sz="6400" dirty="0"/>
              <a:t>σπλαγχνικού κρανίου</a:t>
            </a:r>
          </a:p>
          <a:p>
            <a:endParaRPr lang="el-GR" sz="6400" dirty="0"/>
          </a:p>
          <a:p>
            <a:r>
              <a:rPr lang="el-GR" sz="6400" dirty="0"/>
              <a:t>Χορήγηση </a:t>
            </a:r>
            <a:r>
              <a:rPr lang="el-GR" sz="6400" dirty="0" err="1"/>
              <a:t>κορτικοστεροειδών</a:t>
            </a:r>
            <a:r>
              <a:rPr lang="el-GR" sz="6400" dirty="0"/>
              <a:t> σε υψηλές δόσεις ή </a:t>
            </a:r>
            <a:r>
              <a:rPr lang="el-GR" sz="6400" dirty="0" err="1"/>
              <a:t>ακεταζολαμίδης</a:t>
            </a:r>
            <a:endParaRPr lang="el-GR" sz="6400" dirty="0"/>
          </a:p>
          <a:p>
            <a:r>
              <a:rPr lang="el-GR" sz="6400" dirty="0"/>
              <a:t>Πολύ συχνός οφθαλμολογικός έλεγχος </a:t>
            </a:r>
            <a:r>
              <a:rPr lang="el-GR" sz="6400" dirty="0" err="1"/>
              <a:t>ανα</a:t>
            </a:r>
            <a:r>
              <a:rPr lang="el-GR" sz="6400" dirty="0"/>
              <a:t> 15 λεπτά</a:t>
            </a:r>
          </a:p>
          <a:p>
            <a:r>
              <a:rPr lang="el-GR" sz="6400" dirty="0"/>
              <a:t>Επί μη υποχώρησης των συμπτωμάτων πλάγια </a:t>
            </a:r>
            <a:r>
              <a:rPr lang="el-GR" sz="6400" dirty="0" err="1"/>
              <a:t>κανθοτομή</a:t>
            </a:r>
            <a:r>
              <a:rPr lang="el-GR" sz="6400" dirty="0"/>
              <a:t>- </a:t>
            </a:r>
            <a:r>
              <a:rPr lang="el-GR" sz="6400" dirty="0" err="1"/>
              <a:t>κανθόλυση</a:t>
            </a:r>
            <a:endParaRPr lang="el-GR" sz="6400" dirty="0"/>
          </a:p>
          <a:p>
            <a:pPr marL="0" indent="0">
              <a:buNone/>
            </a:pPr>
            <a:r>
              <a:rPr lang="el-GR" sz="7200" dirty="0"/>
              <a:t> </a:t>
            </a:r>
          </a:p>
          <a:p>
            <a:endParaRPr lang="el-GR" sz="2200" dirty="0"/>
          </a:p>
          <a:p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A80DFD0-B8E8-68E5-C70A-9DE0187F2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821" y="1857220"/>
            <a:ext cx="3063965" cy="226832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673D43C-BA44-ED55-5573-D5872DF0A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425" y="4367394"/>
            <a:ext cx="2871019" cy="212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230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014FAB-4CC2-94E5-8A92-D62790A38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ΟΠΙΣΘΟΒΟΛΒΙΚΟ ΑΙΜΑΤΩΜΑ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Σύνδρομο κλειστού οφθαλμικού διαμερίσματος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C0127E1-256B-4362-269D-935D35171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406" y="1318872"/>
            <a:ext cx="3754889" cy="277982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B304071-8E86-0FC6-A370-9BBCFF2BC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943" y="1364083"/>
            <a:ext cx="3754889" cy="277982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38575D7-6809-E2CA-877D-17C9AFEAD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232" y="4143912"/>
            <a:ext cx="3440827" cy="254732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74A019B-C47E-0416-9E49-003BB0CA4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434" y="4318434"/>
            <a:ext cx="3205089" cy="23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123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AC7B62-7744-E0FA-D7FB-E1F83EA8E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ΚΑΤΑΓΜΑ ΜΕΤΩΠΙΑΙΟΥ ΚΟΛΠΟΥ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4DC97F-1BD8-ECB9-8DB2-11BB2EAC8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4" y="1690688"/>
            <a:ext cx="5515896" cy="5014912"/>
          </a:xfrm>
        </p:spPr>
        <p:txBody>
          <a:bodyPr>
            <a:normAutofit/>
          </a:bodyPr>
          <a:lstStyle/>
          <a:p>
            <a:r>
              <a:rPr lang="el-GR" sz="2000" dirty="0"/>
              <a:t>Προκαλούνται από άμεση πλήξη στο μέτωπο</a:t>
            </a:r>
            <a:endParaRPr lang="en-US" sz="2000" dirty="0"/>
          </a:p>
          <a:p>
            <a:endParaRPr lang="en-US" sz="2000" dirty="0"/>
          </a:p>
          <a:p>
            <a:r>
              <a:rPr lang="el-GR" sz="2000" dirty="0"/>
              <a:t>Πρόσθιο τοίχωμα</a:t>
            </a:r>
          </a:p>
          <a:p>
            <a:r>
              <a:rPr lang="el-GR" sz="2000" dirty="0"/>
              <a:t>Οπίσθιο τοίχωμα</a:t>
            </a:r>
          </a:p>
          <a:p>
            <a:r>
              <a:rPr lang="el-GR" sz="2000" dirty="0"/>
              <a:t>Πρόσθιο- οπίσθιο τοίχωμα</a:t>
            </a:r>
            <a:endParaRPr lang="en-US" sz="2000" dirty="0"/>
          </a:p>
          <a:p>
            <a:endParaRPr lang="en-US" sz="2000" dirty="0"/>
          </a:p>
          <a:p>
            <a:r>
              <a:rPr lang="el-GR" sz="2000" dirty="0"/>
              <a:t>Κατάργηση </a:t>
            </a:r>
            <a:r>
              <a:rPr lang="el-GR" sz="2000" dirty="0" err="1"/>
              <a:t>μετωπορρινικού</a:t>
            </a:r>
            <a:r>
              <a:rPr lang="el-GR" sz="2000" dirty="0"/>
              <a:t> πόρου </a:t>
            </a:r>
            <a:r>
              <a:rPr lang="en-US" sz="2000" dirty="0"/>
              <a:t>(Obliteration)</a:t>
            </a:r>
            <a:endParaRPr lang="el-GR" sz="2000" dirty="0"/>
          </a:p>
          <a:p>
            <a:endParaRPr lang="el-GR" sz="2000" dirty="0"/>
          </a:p>
          <a:p>
            <a:r>
              <a:rPr lang="el-GR" sz="2000" dirty="0"/>
              <a:t>Η διόρθωση των καταγμάτων του μετωπιαίου κόλπου γίνεται ανοιχτά με στεφανιαία προσπέλαση ή ενδοσκοπικά.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8A0EAA7-D2F8-910A-C63E-86ACAC374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903" y="1524001"/>
            <a:ext cx="3996514" cy="295870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E345B20-99AE-6B7D-273D-B3BEDC505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514" y="5034116"/>
            <a:ext cx="2126004" cy="157392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7276ECA-407A-E263-CFB6-D51DD5A92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101" y="2420939"/>
            <a:ext cx="1038225" cy="85725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A8A15BBA-A792-36A9-1CF3-706EF3F69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678" y="2464954"/>
            <a:ext cx="10382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896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C095AB-59CD-B6AF-5403-05EC167DD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ΚΑΤΑΓΜΑ ΜΕΤΩΠΙΑΙΟΥ ΚΟΛΠΟΥ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6BC0EC8-3EF4-B5C5-DF12-9A01B5650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9279" y="1982942"/>
            <a:ext cx="5877624" cy="435133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C346AA1-0B40-CA47-496A-9925CDE2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45" y="1461832"/>
            <a:ext cx="3191199" cy="236251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E3F431A-B25D-751C-102C-A8A8A729A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42" y="4324187"/>
            <a:ext cx="3191198" cy="236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472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DB08DF-EB9E-724C-F6F7-4532B378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Ολοπροσωπικό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 κάταγμα</a:t>
            </a:r>
            <a:br>
              <a:rPr lang="el-G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PANFACIAL FRACTURE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2F12F24-98CA-C239-178F-703E9F8D1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764" y="2012438"/>
            <a:ext cx="3086730" cy="435133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9E067D0-BD3E-6C6D-3A05-F3B3C4CC0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90" y="2012438"/>
            <a:ext cx="42833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044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84B1B0-03D6-8F90-CC4D-28C70E1E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Ελλείματα μαλακών ιστών και χόνδρων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</a:rPr>
              <a:t>ρινός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7C697E6-71B1-EDC3-803B-599762CF2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0946" y="1991751"/>
            <a:ext cx="3263503" cy="435133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39E4E48-8D06-D726-307A-395EE12EA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9050" y="2631641"/>
            <a:ext cx="2303669" cy="3071558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AD7F3D02-088E-9C01-809E-FD0D85D55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884" y="2842523"/>
            <a:ext cx="1987346" cy="2649794"/>
          </a:xfrm>
          <a:prstGeom prst="rect">
            <a:avLst/>
          </a:prstGeom>
        </p:spPr>
      </p:pic>
      <p:sp>
        <p:nvSpPr>
          <p:cNvPr id="3" name="Δεξιό βέλος 2"/>
          <p:cNvSpPr/>
          <p:nvPr/>
        </p:nvSpPr>
        <p:spPr>
          <a:xfrm>
            <a:off x="4096987" y="3811908"/>
            <a:ext cx="1116281" cy="724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229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Τραύμα μαλακών και σκληρών ιστών προσώπου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2230322" y="1945727"/>
            <a:ext cx="2499769" cy="187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48960" y="1674832"/>
            <a:ext cx="1843645" cy="245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12083" y="1447746"/>
            <a:ext cx="2013960" cy="268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3" y="1739942"/>
            <a:ext cx="1794812" cy="239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721" y="1031299"/>
            <a:ext cx="1612062" cy="310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4468309"/>
            <a:ext cx="4885563" cy="222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967" y="4468309"/>
            <a:ext cx="5016191" cy="228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5261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1908FD-5FAD-584D-310A-B77DA9FE4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0070C0"/>
                </a:solidFill>
              </a:rPr>
              <a:t>Ποιες ανατομικές δομές πρέπει να αξιολογούνται σε ένα μεγάλο διαμπερές τραύμα της παρειάς?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AD90A0-6C73-45DF-85D7-01D47DDCC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30" y="2330245"/>
            <a:ext cx="5031658" cy="4021394"/>
          </a:xfrm>
        </p:spPr>
        <p:txBody>
          <a:bodyPr>
            <a:normAutofit/>
          </a:bodyPr>
          <a:lstStyle/>
          <a:p>
            <a:r>
              <a:rPr lang="el-GR" sz="2000" dirty="0"/>
              <a:t>Πόρος της </a:t>
            </a:r>
            <a:r>
              <a:rPr lang="el-GR" sz="2000" dirty="0" err="1"/>
              <a:t>παρωτίδος</a:t>
            </a:r>
            <a:r>
              <a:rPr lang="el-GR" sz="2000" dirty="0"/>
              <a:t> ή πόρος του </a:t>
            </a:r>
            <a:r>
              <a:rPr lang="en-US" sz="2000" dirty="0" err="1"/>
              <a:t>Stensen</a:t>
            </a:r>
            <a:endParaRPr lang="en-US" sz="2000" dirty="0"/>
          </a:p>
          <a:p>
            <a:r>
              <a:rPr lang="el-GR" sz="2000" dirty="0"/>
              <a:t>Κλάδοι του προσωπικού νεύρου</a:t>
            </a:r>
          </a:p>
          <a:p>
            <a:r>
              <a:rPr lang="el-GR" sz="2000" dirty="0"/>
              <a:t>Κλάδοι της προσωπικής αρτηρίας</a:t>
            </a:r>
          </a:p>
          <a:p>
            <a:r>
              <a:rPr lang="el-GR" sz="2000" dirty="0"/>
              <a:t>Λιπώδης σφαίρα της παρειάς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l-GR" sz="2000" dirty="0"/>
              <a:t>Συρραφή του πόρου της παρωτίδας με </a:t>
            </a:r>
            <a:r>
              <a:rPr lang="en-US" sz="2000" dirty="0"/>
              <a:t>nylon 6-0 </a:t>
            </a:r>
            <a:r>
              <a:rPr lang="el-GR" sz="2000" dirty="0"/>
              <a:t>κατόπιν καθετηριασμού με </a:t>
            </a:r>
            <a:r>
              <a:rPr lang="en-US" sz="2000" b="1" dirty="0">
                <a:solidFill>
                  <a:srgbClr val="FF0000"/>
                </a:solidFill>
              </a:rPr>
              <a:t>silastic tube</a:t>
            </a:r>
            <a:endParaRPr lang="el-GR" sz="2000" b="1" dirty="0">
              <a:solidFill>
                <a:srgbClr val="FF0000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7557BF2-C917-D5A1-17BC-36F792A7A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034" y="1982979"/>
            <a:ext cx="4013256" cy="45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153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003A35B-395A-C579-AFCB-13F3A8C1C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1" y="73703"/>
            <a:ext cx="8632723" cy="671059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BEB3519-E1A0-B215-AB5C-3A352E592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5174" y="2576051"/>
            <a:ext cx="2900516" cy="217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5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</a:rPr>
              <a:t>ΠΑΡΕΚΚΛΙΣΗ ΤΗΣ ΓΝΑΘΟΥ ΚΑΤΑ ΤΗ ΔΙΑΝΟΙΞΗ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72" y="2342212"/>
            <a:ext cx="38100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165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ΑΛΓΟΣ ΣΤΗΝ ΠΡΟΩΤΙΑΙΑ ΧΩΡΑ ΚΑΙ ΠΙΘΑΝΩΣ ΚΡΙΓΜΟΣ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356" y="2269810"/>
            <a:ext cx="4794526" cy="354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45006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2499</TotalTime>
  <Words>2059</Words>
  <Application>Microsoft Office PowerPoint</Application>
  <PresentationFormat>Ευρεία οθόνη</PresentationFormat>
  <Paragraphs>342</Paragraphs>
  <Slides>78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Θέμα του Office</vt:lpstr>
      <vt:lpstr>Σύνοψη τραυματιολογίας   Βασικές γνώσεις τραυματιολογίας για τον οδοντίατρο</vt:lpstr>
      <vt:lpstr>Τραύμα γναθοπροσωπικής χώρας</vt:lpstr>
      <vt:lpstr>Εργαστηριακές εξετάσεις</vt:lpstr>
      <vt:lpstr>Παρουσίαση του PowerPoint</vt:lpstr>
      <vt:lpstr>Κατηγοριοποίηση καταγμάτων</vt:lpstr>
      <vt:lpstr>Οι περισσότεροι κλινικοί υποκατηγοριοποιούν την κάτω γναθο στις ακόλουθες ανατομικές περιοχές.</vt:lpstr>
      <vt:lpstr>Κλινικά σημεία και συμπτώματα κατάγματος κάτω γνάθου</vt:lpstr>
      <vt:lpstr>ΠΑΡΕΚΚΛΙΣΗ ΤΗΣ ΓΝΑΘΟΥ ΚΑΤΑ ΤΗ ΔΙΑΝΟΙΞΗ</vt:lpstr>
      <vt:lpstr>ΑΛΓΟΣ ΣΤΗΝ ΠΡΟΩΤΙΑΙΑ ΧΩΡΑ ΚΑΙ ΠΙΘΑΝΩΣ ΚΡΙΓΜΟΣ</vt:lpstr>
      <vt:lpstr>ΑΚΤΙΝΟΛΟΓΙΚΗ ΕΞΕΤΑΣΗ ΚΑΤΑΓΜΑΤΩΝ ΚΑΤΩ ΓΝΑΘΟΥ</vt:lpstr>
      <vt:lpstr>Πολλαπλά κατάγματα</vt:lpstr>
      <vt:lpstr>ΑΜΦΙΚΥΝΟΔΟΝΤΙΚΟ ΚΑΤΑΓΜΑ ΚΑΤΩ ΓΝΑΘΟΥ</vt:lpstr>
      <vt:lpstr>ΑΤΕΛΗ ΚΑΤΑΓΜΑΤΑ</vt:lpstr>
      <vt:lpstr>ΜΟΡΦΟΛΟΓΙΑ ΚΑΤΑΓΜΑΤΟΣ</vt:lpstr>
      <vt:lpstr>Παρουσίαση του PowerPoint</vt:lpstr>
      <vt:lpstr>Εμβιομηχανική της κάτω γνάθου</vt:lpstr>
      <vt:lpstr>Μυϊκές δυνάμεις</vt:lpstr>
      <vt:lpstr>ΕΥΜΕΝΗ ΚΑΙ ΔΥΣΜΕΝΗ ΚΑΤΑΓΜΑΤΑ</vt:lpstr>
      <vt:lpstr>Tension and compression zones</vt:lpstr>
      <vt:lpstr>Ιδανικές γραμμές οστεοσύνθεσης (Maxime Champy)</vt:lpstr>
      <vt:lpstr>Απλό κάταγμα σύμφυση- παρασύμφυση</vt:lpstr>
      <vt:lpstr>Νάρθηκες</vt:lpstr>
      <vt:lpstr>Ανοιχτή ανάταξη και οστεοσύνθεση κατάγματος κάτω γνάθου</vt:lpstr>
      <vt:lpstr>Ανοιχτή ανάταξη και οστεοσύνθεση κατάγματος κάτω γνάθου</vt:lpstr>
      <vt:lpstr>Ανοιχτή ανάταξη και οστεοσύνθεση κατάγματος γενείου- χρήση γναθάγρας</vt:lpstr>
      <vt:lpstr>Κάταγμα κάτω γνάθου με τριγωνικό αποσπαστικό κομμάτι στο κάτω χείλος</vt:lpstr>
      <vt:lpstr>ΔΟΝΤΙΑ ΣΤΗ ΓΡΑΜΜΗ ΤΟΥ ΚΑΤΑΓΜΑΤΟΣ</vt:lpstr>
      <vt:lpstr>Κατάγματα κονδυλοειδούς αποφύσεως- Κονδύλου</vt:lpstr>
      <vt:lpstr>Κατάγματα κονδυλοειδούς αποφύσεως- Κονδύλου – ανοιχτή vs κλειστή τεχνική</vt:lpstr>
      <vt:lpstr>Κατάγματα κονδυλοειδούς αποφύσεως- Κονδύλου –κλειστή τεχνική</vt:lpstr>
      <vt:lpstr>Κατάγματα κονδυλοειδούς αποφύσεως- Κονδύλου –ανοιχτή τεχνική</vt:lpstr>
      <vt:lpstr>Κάταγμα κονδύλου – ανοιχτή τεχνική  Ενδοσκοπικά υποβοηθούμενη τεχνική</vt:lpstr>
      <vt:lpstr>Κάταγμα κονδύλου – ανοιχτή τεχνική  Ενδοσκοπικά υποβοηθούμενη τεχνική</vt:lpstr>
      <vt:lpstr>ΠΡΟΩΤΙΑΙΑ ΠΡΟΣΠΕΛΑΣΗ</vt:lpstr>
      <vt:lpstr>ΟΠΙΣΘΟΓΝΑΘΙΑ ΠΡΟΣΠΕΛΑΣΗ RETROMANDIBULAR APPROACH</vt:lpstr>
      <vt:lpstr>Μετεγχειρητική πανοραμική ακτινογραφία Διπλό κάταγμα γένειο – κόνδυλος αριστερά</vt:lpstr>
      <vt:lpstr>ΥΠΟΓΝΑΘΙΑ ΠΡΟΣΠΕΛΑΣΗ – ΚΑΤΑΓΜΑ ΓΩΝΙΑΣ ΚΑΤΩ ΓΝΑΘΟΥ</vt:lpstr>
      <vt:lpstr>Μετεγχειρητική πανοραμική ακτινογραφία Διπλό κάταγμα γένειο – γωνία δεξιά</vt:lpstr>
      <vt:lpstr>ΚΑΤΑΓΜΑΤΑ ΜΕΣΟΥ ΤΡΙΤΗΜΟΡΙΟΥ ΤΟΥ ΠΡΟΣΩΠΟΥ</vt:lpstr>
      <vt:lpstr>ΚΑΤΑΓΜΑΤΑ LE FORT I, II, III</vt:lpstr>
      <vt:lpstr>ΚΑΤΑΓΜΑΤΑ LE FORT II ΚΑΙ III</vt:lpstr>
      <vt:lpstr>Επιπλοκές καταγμάτων άνω γνάθου</vt:lpstr>
      <vt:lpstr>ΑΝΑΤΑΞΗ ΚΑΤΑΓΜΑΤΩΝ LE FORT ΓΝΑΘΑΓΡΕΣ ROWES</vt:lpstr>
      <vt:lpstr>LE FORT I</vt:lpstr>
      <vt:lpstr>LE FORT II</vt:lpstr>
      <vt:lpstr>LE FORT III</vt:lpstr>
      <vt:lpstr>ΑΝΑΤΑΞΗ ΚΑΤΑΓΜΑΤΟΣ LE FORT III ΕΚΡΟΗ ΕΝΥ</vt:lpstr>
      <vt:lpstr>ΑΝΑΤΑΞΗ ΚΑΤΑΓΜΑΤΟΣ LE FORT III ΕΚΡΟΗ ΕΝΥ</vt:lpstr>
      <vt:lpstr>Κατάγματα ζυγωματικού οστού</vt:lpstr>
      <vt:lpstr>Κατάγματα ζυγωματικού οστού</vt:lpstr>
      <vt:lpstr>Κατάγματα ζυγωματικού οστού</vt:lpstr>
      <vt:lpstr>ΚΛΙΝΙΚΗ ΕΞΕΤΑΣΗ / ΔΙΑΓΝΩΣΗ</vt:lpstr>
      <vt:lpstr>ΚΛΙΝΙΚΗ ΕΞΕΤΑΣΗ / ΔΙΑΓΝΩΣΗ</vt:lpstr>
      <vt:lpstr>Κατάγματα ζυγωματικού οστού Προσπελάσεις</vt:lpstr>
      <vt:lpstr>Κατάγματα ζυγωματικού οστού Ανάταξη οστεοσύνθεση</vt:lpstr>
      <vt:lpstr>Κατάγματα ζυγωματικού οστού Ανάταξη οστεοσύνθεση</vt:lpstr>
      <vt:lpstr>Κατάγματα ζυγωματικού οστού Ανάταξη οστεοσύνθεση</vt:lpstr>
      <vt:lpstr>ΚΑΤΑΓΜΑ ΖΥΓΩΜΑΤΙΚΟΥ ΤΟΞΟΥ</vt:lpstr>
      <vt:lpstr>ΚΑΤΑΓΜΑ ΖΥΓΩΜΑΤΙΚΟΥ ΤΟΞΟΥ</vt:lpstr>
      <vt:lpstr>Προστασία του ζυγωματικού τόξου μετά από ανάταξη του κατάγματος</vt:lpstr>
      <vt:lpstr>Forced duction test- Άμεσα μετεγχειρητικά</vt:lpstr>
      <vt:lpstr>Κάταγματα εδάφους οφθαλμικού κόγχου</vt:lpstr>
      <vt:lpstr>ΟΦΘΑΛΜΟΚΙΝΗΤΙΚΟΙ ΜΥΕΣ</vt:lpstr>
      <vt:lpstr>Κλινική εξεταση οφθαλμικού κόγχου</vt:lpstr>
      <vt:lpstr>Παγίδευση μυών στο έδαφος του οφθαλμικού κόγχου- ατροφία περιβολβικού λίπους</vt:lpstr>
      <vt:lpstr>Ακτινολογική εξέταση</vt:lpstr>
      <vt:lpstr>Ακτινολογική εξέταση</vt:lpstr>
      <vt:lpstr>Ανάταξη – οστεοσύνθεση κατάγματος εδάφους οφθαλμικού κόγχου</vt:lpstr>
      <vt:lpstr>Χρήση Navigation</vt:lpstr>
      <vt:lpstr>ΟΠΙΣΘΟΒΟΛΒΙΚΟ ΑΙΜΑΤΩΜΑ Σύνδρομο κλειστού οφθαλμικού διαμερίσματος</vt:lpstr>
      <vt:lpstr>ΟΠΙΣΘΟΒΟΛΒΙΚΟ ΑΙΜΑΤΩΜΑ Σύνδρομο κλειστού οφθαλμικού διαμερίσματος</vt:lpstr>
      <vt:lpstr>ΚΑΤΑΓΜΑ ΜΕΤΩΠΙΑΙΟΥ ΚΟΛΠΟΥ</vt:lpstr>
      <vt:lpstr>ΚΑΤΑΓΜΑ ΜΕΤΩΠΙΑΙΟΥ ΚΟΛΠΟΥ</vt:lpstr>
      <vt:lpstr>Ολοπροσωπικό κάταγμα (PANFACIAL FRACTURE)</vt:lpstr>
      <vt:lpstr>Ελλείματα μαλακών ιστών και χόνδρων ρινός</vt:lpstr>
      <vt:lpstr>Τραύμα μαλακών και σκληρών ιστών προσώπου</vt:lpstr>
      <vt:lpstr>Ποιες ανατομικές δομές πρέπει να αξιολογούνται σε ένα μεγάλο διαμπερές τραύμα της παρειάς?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Σύνοψη τραυματιολογίας   Βασικές γνώσεις τραυματιολογίας για τον οδοντίατρο</dc:title>
  <dc:creator>katerina souravla</dc:creator>
  <cp:lastModifiedBy>Maria Kioleoglou</cp:lastModifiedBy>
  <cp:revision>62</cp:revision>
  <dcterms:created xsi:type="dcterms:W3CDTF">2023-03-26T16:17:12Z</dcterms:created>
  <dcterms:modified xsi:type="dcterms:W3CDTF">2023-04-03T09:17:01Z</dcterms:modified>
</cp:coreProperties>
</file>