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19670a80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19670a80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9670a8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9670a8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9670a8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9670a8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9670a80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9670a80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19670a80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19670a80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9670a80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19670a80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Μάθημα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Φωτοαντίσταση - Εφαρμογές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Φωτοαντίσταση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19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Έχετε υλικά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Σχεδιάστε ένα πείραμα που να ερευνά πως </a:t>
            </a:r>
            <a:r>
              <a:rPr lang="en"/>
              <a:t>μεταβάλλεται</a:t>
            </a:r>
            <a:r>
              <a:rPr lang="en"/>
              <a:t> η αντίσταση της </a:t>
            </a:r>
            <a:r>
              <a:rPr lang="en"/>
              <a:t>φωτοαντιστασης</a:t>
            </a:r>
            <a:r>
              <a:rPr lang="en"/>
              <a:t> με το φως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Φωτοπύλη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Παρατηρήστε την κατασκευή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Ανοίξτε και δείτε τα δυο προγράμματα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Συζητήστε: Τί είναι η κατασκευή σε τι χρησιμεύει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Πειραματιζόμαστε</a:t>
            </a:r>
            <a:r>
              <a:rPr lang="en"/>
              <a:t> με την κίνηση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…….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Σχεδιάστε εσεις τα πειραματα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Βελτιώστε - ολοκληρώστε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Την κατασκευή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Το πρόγραμμα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Συζητάμε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Μπορεί η κίνηση να διδαχθεί στο Δημοτικό με τη βοήθεια της Τεχνολογίας;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Παραδοτέα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Περιγραφή και Φωτογραφίες από το πείραμα που σχεδιάσατε.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