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55" r:id="rId3"/>
    <p:sldId id="353" r:id="rId4"/>
    <p:sldId id="360" r:id="rId5"/>
    <p:sldId id="352" r:id="rId6"/>
    <p:sldId id="354" r:id="rId7"/>
    <p:sldId id="357" r:id="rId8"/>
    <p:sldId id="358" r:id="rId9"/>
    <p:sldId id="372" r:id="rId10"/>
    <p:sldId id="368" r:id="rId11"/>
    <p:sldId id="364" r:id="rId12"/>
    <p:sldId id="356" r:id="rId13"/>
    <p:sldId id="365" r:id="rId14"/>
    <p:sldId id="370" r:id="rId15"/>
    <p:sldId id="371" r:id="rId16"/>
    <p:sldId id="366" r:id="rId17"/>
    <p:sldId id="367" r:id="rId18"/>
    <p:sldId id="376" r:id="rId19"/>
    <p:sldId id="369" r:id="rId20"/>
    <p:sldId id="374" r:id="rId21"/>
    <p:sldId id="359" r:id="rId22"/>
    <p:sldId id="362" r:id="rId23"/>
    <p:sldId id="363" r:id="rId24"/>
    <p:sldId id="375"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83" d="100"/>
          <a:sy n="83" d="100"/>
        </p:scale>
        <p:origin x="-145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400800" y="6355080"/>
            <a:ext cx="2286000" cy="365760"/>
          </a:xfrm>
        </p:spPr>
        <p:txBody>
          <a:bodyPr/>
          <a:lstStyle>
            <a:lvl1pPr>
              <a:defRPr sz="1400"/>
            </a:lvl1pPr>
          </a:lstStyle>
          <a:p>
            <a:fld id="{2342CEA3-3058-4D43-AE35-B3DA76CB4003}" type="datetimeFigureOut">
              <a:rPr lang="el-GR" smtClean="0"/>
              <a:pPr/>
              <a:t>12/4/2021</a:t>
            </a:fld>
            <a:endParaRPr lang="el-GR"/>
          </a:p>
        </p:txBody>
      </p:sp>
      <p:sp>
        <p:nvSpPr>
          <p:cNvPr id="17" name="16 - Θέση υποσέλιδου"/>
          <p:cNvSpPr>
            <a:spLocks noGrp="1"/>
          </p:cNvSpPr>
          <p:nvPr>
            <p:ph type="ftr" sz="quarter" idx="11"/>
          </p:nvPr>
        </p:nvSpPr>
        <p:spPr>
          <a:xfrm>
            <a:off x="2898648" y="6355080"/>
            <a:ext cx="3474720" cy="365760"/>
          </a:xfrm>
        </p:spPr>
        <p:txBody>
          <a:bodyPr/>
          <a:lstStyle/>
          <a:p>
            <a:endParaRPr lang="el-GR"/>
          </a:p>
        </p:txBody>
      </p:sp>
      <p:sp>
        <p:nvSpPr>
          <p:cNvPr id="29" name="28 - Θέση αριθμού διαφάνειας"/>
          <p:cNvSpPr>
            <a:spLocks noGrp="1"/>
          </p:cNvSpPr>
          <p:nvPr>
            <p:ph type="sldNum" sz="quarter" idx="12"/>
          </p:nvPr>
        </p:nvSpPr>
        <p:spPr>
          <a:xfrm>
            <a:off x="1216152" y="6355080"/>
            <a:ext cx="1219200" cy="365760"/>
          </a:xfrm>
        </p:spPr>
        <p:txBody>
          <a:bodyPr/>
          <a:lstStyle/>
          <a:p>
            <a:fld id="{D3F1D1C4-C2D9-4231-9FB2-B2D9D97AA41D}" type="slidenum">
              <a:rPr lang="el-GR" smtClean="0"/>
              <a:pPr/>
              <a:t>‹#›</a:t>
            </a:fld>
            <a:endParaRPr lang="el-GR"/>
          </a:p>
        </p:txBody>
      </p:sp>
      <p:sp>
        <p:nvSpPr>
          <p:cNvPr id="21" name="20 - Ορθογώνιο"/>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 Ορθογώνιο"/>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 Ορθογώνιο"/>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7" name="6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Ευθεία γραμμή σύνδεσης"/>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able Placeholder 2"/>
          <p:cNvSpPr>
            <a:spLocks noGrp="1"/>
          </p:cNvSpPr>
          <p:nvPr>
            <p:ph type="tbl" idx="1"/>
          </p:nvPr>
        </p:nvSpPr>
        <p:spPr>
          <a:xfrm>
            <a:off x="762000" y="1905000"/>
            <a:ext cx="7696200" cy="4038600"/>
          </a:xfrm>
        </p:spPr>
        <p:txBody>
          <a:bodyPr/>
          <a:lstStyle/>
          <a:p>
            <a:endParaRPr lang="en-US"/>
          </a:p>
        </p:txBody>
      </p:sp>
      <p:sp>
        <p:nvSpPr>
          <p:cNvPr id="4" name="Date Placeholder 3"/>
          <p:cNvSpPr>
            <a:spLocks noGrp="1"/>
          </p:cNvSpPr>
          <p:nvPr>
            <p:ph type="dt" sz="half" idx="10"/>
          </p:nvPr>
        </p:nvSpPr>
        <p:spPr>
          <a:xfrm>
            <a:off x="762000" y="6391275"/>
            <a:ext cx="20574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352800" y="6403975"/>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858000" y="6400800"/>
            <a:ext cx="1600200" cy="457200"/>
          </a:xfrm>
        </p:spPr>
        <p:txBody>
          <a:bodyPr/>
          <a:lstStyle>
            <a:lvl1pPr>
              <a:defRPr/>
            </a:lvl1pPr>
          </a:lstStyle>
          <a:p>
            <a:fld id="{5D1974FB-ABFD-46FE-A333-6230D43CF983}" type="slidenum">
              <a:rPr lang="en-US" altLang="en-US"/>
              <a:pPr/>
              <a:t>‹#›</a:t>
            </a:fld>
            <a:endParaRPr lang="en-US" altLang="en-US"/>
          </a:p>
        </p:txBody>
      </p:sp>
    </p:spTree>
    <p:extLst>
      <p:ext uri="{BB962C8B-B14F-4D97-AF65-F5344CB8AC3E}">
        <p14:creationId xmlns="" xmlns:p14="http://schemas.microsoft.com/office/powerpoint/2010/main" val="57142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Θέση περιεχομένου"/>
          <p:cNvSpPr>
            <a:spLocks noGrp="1"/>
          </p:cNvSpPr>
          <p:nvPr>
            <p:ph sz="quarter" idx="1"/>
          </p:nvPr>
        </p:nvSpPr>
        <p:spPr>
          <a:xfrm>
            <a:off x="457200" y="1219200"/>
            <a:ext cx="8229600" cy="493776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a:xfrm>
            <a:off x="6400800" y="6355080"/>
            <a:ext cx="2286000" cy="365760"/>
          </a:xfrm>
        </p:spPr>
        <p:txBody>
          <a:bodyPr/>
          <a:lstStyle/>
          <a:p>
            <a:fld id="{2342CEA3-3058-4D43-AE35-B3DA76CB4003}" type="datetimeFigureOut">
              <a:rPr lang="el-GR" smtClean="0"/>
              <a:pPr/>
              <a:t>12/4/2021</a:t>
            </a:fld>
            <a:endParaRPr lang="el-GR"/>
          </a:p>
        </p:txBody>
      </p:sp>
      <p:sp>
        <p:nvSpPr>
          <p:cNvPr id="5" name="4 - Θέση υποσέλιδου"/>
          <p:cNvSpPr>
            <a:spLocks noGrp="1"/>
          </p:cNvSpPr>
          <p:nvPr>
            <p:ph type="ftr" sz="quarter" idx="11"/>
          </p:nvPr>
        </p:nvSpPr>
        <p:spPr>
          <a:xfrm>
            <a:off x="2898648" y="6355080"/>
            <a:ext cx="3474720" cy="365760"/>
          </a:xfrm>
        </p:spPr>
        <p:txBody>
          <a:bodyPr/>
          <a:lstStyle/>
          <a:p>
            <a:endParaRPr lang="el-GR"/>
          </a:p>
        </p:txBody>
      </p:sp>
      <p:sp>
        <p:nvSpPr>
          <p:cNvPr id="6" name="5 - Θέση αριθμού διαφάνειας"/>
          <p:cNvSpPr>
            <a:spLocks noGrp="1"/>
          </p:cNvSpPr>
          <p:nvPr>
            <p:ph type="sldNum" sz="quarter" idx="12"/>
          </p:nvPr>
        </p:nvSpPr>
        <p:spPr>
          <a:xfrm>
            <a:off x="1069848" y="6355080"/>
            <a:ext cx="1520952" cy="365760"/>
          </a:xfrm>
        </p:spPr>
        <p:txBody>
          <a:bodyPr/>
          <a:lstStyle/>
          <a:p>
            <a:fld id="{D3F1D1C4-C2D9-4231-9FB2-B2D9D97AA41D}" type="slidenum">
              <a:rPr lang="el-GR" smtClean="0"/>
              <a:pPr/>
              <a:t>‹#›</a:t>
            </a:fld>
            <a:endParaRPr lang="el-GR"/>
          </a:p>
        </p:txBody>
      </p:sp>
      <p:sp>
        <p:nvSpPr>
          <p:cNvPr id="7" name="6 - Ορθογώνιο"/>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12/4/2021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Θέση περιεχομένου"/>
          <p:cNvSpPr>
            <a:spLocks noGrp="1"/>
          </p:cNvSpPr>
          <p:nvPr>
            <p:ph sz="quarter" idx="1"/>
          </p:nvPr>
        </p:nvSpPr>
        <p:spPr>
          <a:xfrm>
            <a:off x="457200" y="1219200"/>
            <a:ext cx="4041648" cy="493776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1" name="10 - Θέση περιεχομένου"/>
          <p:cNvSpPr>
            <a:spLocks noGrp="1"/>
          </p:cNvSpPr>
          <p:nvPr>
            <p:ph sz="quarter" idx="2"/>
          </p:nvPr>
        </p:nvSpPr>
        <p:spPr>
          <a:xfrm>
            <a:off x="4632198" y="1216152"/>
            <a:ext cx="4041648" cy="493776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nchor="ctr"/>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12/4/2021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quarter" idx="2"/>
          </p:nvPr>
        </p:nvSpPr>
        <p:spPr>
          <a:xfrm>
            <a:off x="457200" y="2133600"/>
            <a:ext cx="4038600" cy="40386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quarter" idx="4"/>
          </p:nvPr>
        </p:nvSpPr>
        <p:spPr>
          <a:xfrm>
            <a:off x="4648200" y="2133600"/>
            <a:ext cx="4038600" cy="40386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12/4/2021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12/4/2021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5" name="4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12/4/2021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 Ευθεία γραμμή σύνδεσης"/>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περιεχομένου"/>
          <p:cNvSpPr>
            <a:spLocks noGrp="1"/>
          </p:cNvSpPr>
          <p:nvPr>
            <p:ph sz="quarter" idx="1"/>
          </p:nvPr>
        </p:nvSpPr>
        <p:spPr>
          <a:xfrm>
            <a:off x="304800" y="304800"/>
            <a:ext cx="5715000" cy="5715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12/4/2021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152400"/>
            <a:ext cx="8229600" cy="990600"/>
          </a:xfrm>
          <a:prstGeom prst="rect">
            <a:avLst/>
          </a:prstGeom>
        </p:spPr>
        <p:txBody>
          <a:bodyPr vert="horz" anchor="b" anchorCtr="0">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2342CEA3-3058-4D43-AE35-B3DA76CB4003}" type="datetimeFigureOut">
              <a:rPr lang="el-GR" smtClean="0"/>
              <a:pPr/>
              <a:t>12/4/2021</a:t>
            </a:fld>
            <a:endParaRPr lang="el-GR"/>
          </a:p>
        </p:txBody>
      </p:sp>
      <p:sp>
        <p:nvSpPr>
          <p:cNvPr id="3" name="2 - Θέση υποσέλιδου"/>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3F1D1C4-C2D9-4231-9FB2-B2D9D97AA41D}" type="slidenum">
              <a:rPr lang="el-GR" smtClean="0"/>
              <a:pPr/>
              <a:t>‹#›</a:t>
            </a:fld>
            <a:endParaRPr lang="el-GR"/>
          </a:p>
        </p:txBody>
      </p:sp>
      <p:sp>
        <p:nvSpPr>
          <p:cNvPr id="28" name="2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 Ευθεία γραμμή σύνδεσης"/>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142976" y="3886200"/>
            <a:ext cx="7000924" cy="990600"/>
          </a:xfrm>
        </p:spPr>
        <p:txBody>
          <a:bodyPr>
            <a:noAutofit/>
          </a:bodyPr>
          <a:lstStyle/>
          <a:p>
            <a:r>
              <a:rPr lang="el-GR" dirty="0">
                <a:latin typeface="+mn-lt"/>
              </a:rPr>
              <a:t>Η ελληνική εξωτερική πολιτική</a:t>
            </a:r>
          </a:p>
        </p:txBody>
      </p:sp>
      <p:sp>
        <p:nvSpPr>
          <p:cNvPr id="3" name="2 - Υπότιτλος"/>
          <p:cNvSpPr>
            <a:spLocks noGrp="1"/>
          </p:cNvSpPr>
          <p:nvPr>
            <p:ph type="subTitle" idx="1"/>
          </p:nvPr>
        </p:nvSpPr>
        <p:spPr/>
        <p:txBody>
          <a:bodyPr>
            <a:normAutofit/>
          </a:bodyPr>
          <a:lstStyle/>
          <a:p>
            <a:r>
              <a:rPr lang="el-GR" sz="2600" dirty="0">
                <a:latin typeface="+mn-lt"/>
              </a:rPr>
              <a:t>1941-1949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dirty="0"/>
              <a:t>Η διαίρεση της Ευρώπης</a:t>
            </a:r>
            <a:br>
              <a:rPr lang="el-GR" sz="2800" dirty="0"/>
            </a:br>
            <a:r>
              <a:rPr lang="el-GR" sz="2800" dirty="0"/>
              <a:t>μετά τον Β΄ Παγκόσμιο Πόλεμο</a:t>
            </a:r>
            <a:endParaRPr lang="en-US" sz="2800" dirty="0"/>
          </a:p>
        </p:txBody>
      </p:sp>
      <p:pic>
        <p:nvPicPr>
          <p:cNvPr id="4" name="Content Placeholder 3"/>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1115616" y="1412776"/>
            <a:ext cx="6910222" cy="4680000"/>
          </a:xfrm>
        </p:spPr>
      </p:pic>
    </p:spTree>
    <p:extLst>
      <p:ext uri="{BB962C8B-B14F-4D97-AF65-F5344CB8AC3E}">
        <p14:creationId xmlns="" xmlns:p14="http://schemas.microsoft.com/office/powerpoint/2010/main" val="803488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55576" y="7996"/>
            <a:ext cx="7696200" cy="1143000"/>
          </a:xfrm>
        </p:spPr>
        <p:txBody>
          <a:bodyPr>
            <a:normAutofit/>
          </a:bodyPr>
          <a:lstStyle/>
          <a:p>
            <a:pPr algn="ctr"/>
            <a:r>
              <a:rPr lang="el-GR" altLang="en-US" sz="2800" dirty="0">
                <a:latin typeface="+mn-lt"/>
              </a:rPr>
              <a:t>Η συμφωνία των ποσοστών (Οκτώβριος 1944)</a:t>
            </a:r>
            <a:endParaRPr lang="en-US" altLang="en-US" sz="2800" dirty="0">
              <a:latin typeface="+mn-lt"/>
            </a:endParaRPr>
          </a:p>
        </p:txBody>
      </p:sp>
      <p:graphicFrame>
        <p:nvGraphicFramePr>
          <p:cNvPr id="14339" name="Group 3"/>
          <p:cNvGraphicFramePr>
            <a:graphicFrameLocks noGrp="1"/>
          </p:cNvGraphicFramePr>
          <p:nvPr>
            <p:ph idx="1"/>
            <p:extLst>
              <p:ext uri="{D42A27DB-BD31-4B8C-83A1-F6EECF244321}">
                <p14:modId xmlns="" xmlns:p14="http://schemas.microsoft.com/office/powerpoint/2010/main" val="3142081508"/>
              </p:ext>
            </p:extLst>
          </p:nvPr>
        </p:nvGraphicFramePr>
        <p:xfrm>
          <a:off x="533400" y="1412777"/>
          <a:ext cx="8153400" cy="4378425"/>
        </p:xfrm>
        <a:graphic>
          <a:graphicData uri="http://schemas.openxmlformats.org/drawingml/2006/table">
            <a:tbl>
              <a:tblPr/>
              <a:tblGrid>
                <a:gridCol w="2717800">
                  <a:extLst>
                    <a:ext uri="{9D8B030D-6E8A-4147-A177-3AD203B41FA5}">
                      <a16:colId xmlns="" xmlns:a16="http://schemas.microsoft.com/office/drawing/2014/main" val="20000"/>
                    </a:ext>
                  </a:extLst>
                </a:gridCol>
                <a:gridCol w="2717800">
                  <a:extLst>
                    <a:ext uri="{9D8B030D-6E8A-4147-A177-3AD203B41FA5}">
                      <a16:colId xmlns="" xmlns:a16="http://schemas.microsoft.com/office/drawing/2014/main" val="20001"/>
                    </a:ext>
                  </a:extLst>
                </a:gridCol>
                <a:gridCol w="2717800">
                  <a:extLst>
                    <a:ext uri="{9D8B030D-6E8A-4147-A177-3AD203B41FA5}">
                      <a16:colId xmlns="" xmlns:a16="http://schemas.microsoft.com/office/drawing/2014/main" val="20002"/>
                    </a:ext>
                  </a:extLst>
                </a:gridCol>
              </a:tblGrid>
              <a:tr h="727876">
                <a:tc>
                  <a:txBody>
                    <a:bodyPr/>
                    <a:lstStyle>
                      <a:lvl1pPr>
                        <a:spcBef>
                          <a:spcPct val="20000"/>
                        </a:spcBef>
                        <a:buClr>
                          <a:schemeClr val="bg2"/>
                        </a:buClr>
                        <a:buSzPct val="70000"/>
                        <a:buFont typeface="Wingdings" pitchFamily="2" charset="2"/>
                        <a:defRPr sz="2700">
                          <a:solidFill>
                            <a:schemeClr val="tx1"/>
                          </a:solidFill>
                          <a:latin typeface="Arial" charset="0"/>
                          <a:cs typeface="Arial" charset="0"/>
                        </a:defRPr>
                      </a:lvl1pPr>
                      <a:lvl2pPr>
                        <a:spcBef>
                          <a:spcPct val="20000"/>
                        </a:spcBef>
                        <a:buClr>
                          <a:schemeClr val="accent1"/>
                        </a:buClr>
                        <a:buSzPct val="150000"/>
                        <a:defRPr sz="2200">
                          <a:solidFill>
                            <a:schemeClr val="tx1"/>
                          </a:solidFill>
                          <a:latin typeface="Arial" charset="0"/>
                          <a:cs typeface="Arial" charset="0"/>
                        </a:defRPr>
                      </a:lvl2pPr>
                      <a:lvl3pPr>
                        <a:spcBef>
                          <a:spcPct val="20000"/>
                        </a:spcBef>
                        <a:buClr>
                          <a:schemeClr val="tx1"/>
                        </a:buClr>
                        <a:buSzPct val="150000"/>
                        <a:defRPr sz="2000">
                          <a:solidFill>
                            <a:schemeClr val="tx1"/>
                          </a:solidFill>
                          <a:latin typeface="Arial" charset="0"/>
                          <a:cs typeface="Arial" charset="0"/>
                        </a:defRPr>
                      </a:lvl3pPr>
                      <a:lvl4pPr>
                        <a:spcBef>
                          <a:spcPct val="20000"/>
                        </a:spcBef>
                        <a:buClr>
                          <a:schemeClr val="tx2"/>
                        </a:buClr>
                        <a:buSzPct val="150000"/>
                        <a:defRPr>
                          <a:solidFill>
                            <a:schemeClr val="tx1"/>
                          </a:solidFill>
                          <a:latin typeface="Arial" charset="0"/>
                          <a:cs typeface="Arial" charset="0"/>
                        </a:defRPr>
                      </a:lvl4pPr>
                      <a:lvl5pPr>
                        <a:spcBef>
                          <a:spcPct val="20000"/>
                        </a:spcBef>
                        <a:buClr>
                          <a:schemeClr val="folHlink"/>
                        </a:buClr>
                        <a:buSzPct val="150000"/>
                        <a:defRPr>
                          <a:solidFill>
                            <a:schemeClr val="tx1"/>
                          </a:solidFill>
                          <a:latin typeface="Arial" charset="0"/>
                          <a:cs typeface="Arial" charset="0"/>
                        </a:defRPr>
                      </a:lvl5pPr>
                      <a:lvl6pPr fontAlgn="base">
                        <a:spcBef>
                          <a:spcPct val="20000"/>
                        </a:spcBef>
                        <a:spcAft>
                          <a:spcPct val="0"/>
                        </a:spcAft>
                        <a:buClr>
                          <a:schemeClr val="folHlink"/>
                        </a:buClr>
                        <a:buSzPct val="150000"/>
                        <a:defRPr>
                          <a:solidFill>
                            <a:schemeClr val="tx1"/>
                          </a:solidFill>
                          <a:latin typeface="Arial" charset="0"/>
                          <a:cs typeface="Arial" charset="0"/>
                        </a:defRPr>
                      </a:lvl6pPr>
                      <a:lvl7pPr fontAlgn="base">
                        <a:spcBef>
                          <a:spcPct val="20000"/>
                        </a:spcBef>
                        <a:spcAft>
                          <a:spcPct val="0"/>
                        </a:spcAft>
                        <a:buClr>
                          <a:schemeClr val="folHlink"/>
                        </a:buClr>
                        <a:buSzPct val="150000"/>
                        <a:defRPr>
                          <a:solidFill>
                            <a:schemeClr val="tx1"/>
                          </a:solidFill>
                          <a:latin typeface="Arial" charset="0"/>
                          <a:cs typeface="Arial" charset="0"/>
                        </a:defRPr>
                      </a:lvl7pPr>
                      <a:lvl8pPr fontAlgn="base">
                        <a:spcBef>
                          <a:spcPct val="20000"/>
                        </a:spcBef>
                        <a:spcAft>
                          <a:spcPct val="0"/>
                        </a:spcAft>
                        <a:buClr>
                          <a:schemeClr val="folHlink"/>
                        </a:buClr>
                        <a:buSzPct val="150000"/>
                        <a:defRPr>
                          <a:solidFill>
                            <a:schemeClr val="tx1"/>
                          </a:solidFill>
                          <a:latin typeface="Arial" charset="0"/>
                          <a:cs typeface="Arial" charset="0"/>
                        </a:defRPr>
                      </a:lvl8pPr>
                      <a:lvl9pPr fontAlgn="base">
                        <a:spcBef>
                          <a:spcPct val="20000"/>
                        </a:spcBef>
                        <a:spcAft>
                          <a:spcPct val="0"/>
                        </a:spcAft>
                        <a:buClr>
                          <a:schemeClr val="folHlink"/>
                        </a:buClr>
                        <a:buSzPct val="150000"/>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altLang="en-US" sz="2000" b="1" i="0" u="none" strike="noStrike" cap="none" normalizeH="0" baseline="0" dirty="0">
                          <a:ln>
                            <a:noFill/>
                          </a:ln>
                          <a:solidFill>
                            <a:schemeClr val="tx1"/>
                          </a:solidFill>
                          <a:effectLst/>
                          <a:latin typeface="+mn-lt"/>
                          <a:cs typeface="Arial" charset="0"/>
                        </a:rPr>
                        <a:t>Χώρα</a:t>
                      </a:r>
                      <a:endParaRPr kumimoji="0" lang="en-US" altLang="en-US" sz="2000" b="1" i="0" u="none" strike="noStrike" cap="none" normalizeH="0" baseline="0" dirty="0">
                        <a:ln>
                          <a:noFill/>
                        </a:ln>
                        <a:solidFill>
                          <a:schemeClr val="tx1"/>
                        </a:solidFill>
                        <a:effectLst/>
                        <a:latin typeface="+mn-lt"/>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0000"/>
                        <a:buFont typeface="Wingdings" pitchFamily="2" charset="2"/>
                        <a:defRPr sz="2700">
                          <a:solidFill>
                            <a:schemeClr val="tx1"/>
                          </a:solidFill>
                          <a:latin typeface="Arial" charset="0"/>
                          <a:cs typeface="Arial" charset="0"/>
                        </a:defRPr>
                      </a:lvl1pPr>
                      <a:lvl2pPr>
                        <a:spcBef>
                          <a:spcPct val="20000"/>
                        </a:spcBef>
                        <a:buClr>
                          <a:schemeClr val="accent1"/>
                        </a:buClr>
                        <a:buSzPct val="150000"/>
                        <a:defRPr sz="2200">
                          <a:solidFill>
                            <a:schemeClr val="tx1"/>
                          </a:solidFill>
                          <a:latin typeface="Arial" charset="0"/>
                          <a:cs typeface="Arial" charset="0"/>
                        </a:defRPr>
                      </a:lvl2pPr>
                      <a:lvl3pPr>
                        <a:spcBef>
                          <a:spcPct val="20000"/>
                        </a:spcBef>
                        <a:buClr>
                          <a:schemeClr val="tx1"/>
                        </a:buClr>
                        <a:buSzPct val="150000"/>
                        <a:defRPr sz="2000">
                          <a:solidFill>
                            <a:schemeClr val="tx1"/>
                          </a:solidFill>
                          <a:latin typeface="Arial" charset="0"/>
                          <a:cs typeface="Arial" charset="0"/>
                        </a:defRPr>
                      </a:lvl3pPr>
                      <a:lvl4pPr>
                        <a:spcBef>
                          <a:spcPct val="20000"/>
                        </a:spcBef>
                        <a:buClr>
                          <a:schemeClr val="tx2"/>
                        </a:buClr>
                        <a:buSzPct val="150000"/>
                        <a:defRPr>
                          <a:solidFill>
                            <a:schemeClr val="tx1"/>
                          </a:solidFill>
                          <a:latin typeface="Arial" charset="0"/>
                          <a:cs typeface="Arial" charset="0"/>
                        </a:defRPr>
                      </a:lvl4pPr>
                      <a:lvl5pPr>
                        <a:spcBef>
                          <a:spcPct val="20000"/>
                        </a:spcBef>
                        <a:buClr>
                          <a:schemeClr val="folHlink"/>
                        </a:buClr>
                        <a:buSzPct val="150000"/>
                        <a:defRPr>
                          <a:solidFill>
                            <a:schemeClr val="tx1"/>
                          </a:solidFill>
                          <a:latin typeface="Arial" charset="0"/>
                          <a:cs typeface="Arial" charset="0"/>
                        </a:defRPr>
                      </a:lvl5pPr>
                      <a:lvl6pPr fontAlgn="base">
                        <a:spcBef>
                          <a:spcPct val="20000"/>
                        </a:spcBef>
                        <a:spcAft>
                          <a:spcPct val="0"/>
                        </a:spcAft>
                        <a:buClr>
                          <a:schemeClr val="folHlink"/>
                        </a:buClr>
                        <a:buSzPct val="150000"/>
                        <a:defRPr>
                          <a:solidFill>
                            <a:schemeClr val="tx1"/>
                          </a:solidFill>
                          <a:latin typeface="Arial" charset="0"/>
                          <a:cs typeface="Arial" charset="0"/>
                        </a:defRPr>
                      </a:lvl6pPr>
                      <a:lvl7pPr fontAlgn="base">
                        <a:spcBef>
                          <a:spcPct val="20000"/>
                        </a:spcBef>
                        <a:spcAft>
                          <a:spcPct val="0"/>
                        </a:spcAft>
                        <a:buClr>
                          <a:schemeClr val="folHlink"/>
                        </a:buClr>
                        <a:buSzPct val="150000"/>
                        <a:defRPr>
                          <a:solidFill>
                            <a:schemeClr val="tx1"/>
                          </a:solidFill>
                          <a:latin typeface="Arial" charset="0"/>
                          <a:cs typeface="Arial" charset="0"/>
                        </a:defRPr>
                      </a:lvl7pPr>
                      <a:lvl8pPr fontAlgn="base">
                        <a:spcBef>
                          <a:spcPct val="20000"/>
                        </a:spcBef>
                        <a:spcAft>
                          <a:spcPct val="0"/>
                        </a:spcAft>
                        <a:buClr>
                          <a:schemeClr val="folHlink"/>
                        </a:buClr>
                        <a:buSzPct val="150000"/>
                        <a:defRPr>
                          <a:solidFill>
                            <a:schemeClr val="tx1"/>
                          </a:solidFill>
                          <a:latin typeface="Arial" charset="0"/>
                          <a:cs typeface="Arial" charset="0"/>
                        </a:defRPr>
                      </a:lvl8pPr>
                      <a:lvl9pPr fontAlgn="base">
                        <a:spcBef>
                          <a:spcPct val="20000"/>
                        </a:spcBef>
                        <a:spcAft>
                          <a:spcPct val="0"/>
                        </a:spcAft>
                        <a:buClr>
                          <a:schemeClr val="folHlink"/>
                        </a:buClr>
                        <a:buSzPct val="150000"/>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altLang="en-US" sz="2000" b="1" i="0" u="none" strike="noStrike" cap="none" normalizeH="0" baseline="0">
                          <a:ln>
                            <a:noFill/>
                          </a:ln>
                          <a:solidFill>
                            <a:schemeClr val="tx1"/>
                          </a:solidFill>
                          <a:effectLst/>
                          <a:latin typeface="+mn-lt"/>
                          <a:cs typeface="Arial" charset="0"/>
                        </a:rPr>
                        <a:t>Βρετανία</a:t>
                      </a:r>
                      <a:endParaRPr kumimoji="0" lang="en-US" altLang="en-US" sz="2000" b="1" i="0" u="none" strike="noStrike" cap="none" normalizeH="0" baseline="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0000"/>
                        <a:buFont typeface="Wingdings" pitchFamily="2" charset="2"/>
                        <a:defRPr sz="2700">
                          <a:solidFill>
                            <a:schemeClr val="tx1"/>
                          </a:solidFill>
                          <a:latin typeface="Arial" charset="0"/>
                          <a:cs typeface="Arial" charset="0"/>
                        </a:defRPr>
                      </a:lvl1pPr>
                      <a:lvl2pPr>
                        <a:spcBef>
                          <a:spcPct val="20000"/>
                        </a:spcBef>
                        <a:buClr>
                          <a:schemeClr val="accent1"/>
                        </a:buClr>
                        <a:buSzPct val="150000"/>
                        <a:defRPr sz="2200">
                          <a:solidFill>
                            <a:schemeClr val="tx1"/>
                          </a:solidFill>
                          <a:latin typeface="Arial" charset="0"/>
                          <a:cs typeface="Arial" charset="0"/>
                        </a:defRPr>
                      </a:lvl2pPr>
                      <a:lvl3pPr>
                        <a:spcBef>
                          <a:spcPct val="20000"/>
                        </a:spcBef>
                        <a:buClr>
                          <a:schemeClr val="tx1"/>
                        </a:buClr>
                        <a:buSzPct val="150000"/>
                        <a:defRPr sz="2000">
                          <a:solidFill>
                            <a:schemeClr val="tx1"/>
                          </a:solidFill>
                          <a:latin typeface="Arial" charset="0"/>
                          <a:cs typeface="Arial" charset="0"/>
                        </a:defRPr>
                      </a:lvl3pPr>
                      <a:lvl4pPr>
                        <a:spcBef>
                          <a:spcPct val="20000"/>
                        </a:spcBef>
                        <a:buClr>
                          <a:schemeClr val="tx2"/>
                        </a:buClr>
                        <a:buSzPct val="150000"/>
                        <a:defRPr>
                          <a:solidFill>
                            <a:schemeClr val="tx1"/>
                          </a:solidFill>
                          <a:latin typeface="Arial" charset="0"/>
                          <a:cs typeface="Arial" charset="0"/>
                        </a:defRPr>
                      </a:lvl4pPr>
                      <a:lvl5pPr>
                        <a:spcBef>
                          <a:spcPct val="20000"/>
                        </a:spcBef>
                        <a:buClr>
                          <a:schemeClr val="folHlink"/>
                        </a:buClr>
                        <a:buSzPct val="150000"/>
                        <a:defRPr>
                          <a:solidFill>
                            <a:schemeClr val="tx1"/>
                          </a:solidFill>
                          <a:latin typeface="Arial" charset="0"/>
                          <a:cs typeface="Arial" charset="0"/>
                        </a:defRPr>
                      </a:lvl5pPr>
                      <a:lvl6pPr fontAlgn="base">
                        <a:spcBef>
                          <a:spcPct val="20000"/>
                        </a:spcBef>
                        <a:spcAft>
                          <a:spcPct val="0"/>
                        </a:spcAft>
                        <a:buClr>
                          <a:schemeClr val="folHlink"/>
                        </a:buClr>
                        <a:buSzPct val="150000"/>
                        <a:defRPr>
                          <a:solidFill>
                            <a:schemeClr val="tx1"/>
                          </a:solidFill>
                          <a:latin typeface="Arial" charset="0"/>
                          <a:cs typeface="Arial" charset="0"/>
                        </a:defRPr>
                      </a:lvl6pPr>
                      <a:lvl7pPr fontAlgn="base">
                        <a:spcBef>
                          <a:spcPct val="20000"/>
                        </a:spcBef>
                        <a:spcAft>
                          <a:spcPct val="0"/>
                        </a:spcAft>
                        <a:buClr>
                          <a:schemeClr val="folHlink"/>
                        </a:buClr>
                        <a:buSzPct val="150000"/>
                        <a:defRPr>
                          <a:solidFill>
                            <a:schemeClr val="tx1"/>
                          </a:solidFill>
                          <a:latin typeface="Arial" charset="0"/>
                          <a:cs typeface="Arial" charset="0"/>
                        </a:defRPr>
                      </a:lvl7pPr>
                      <a:lvl8pPr fontAlgn="base">
                        <a:spcBef>
                          <a:spcPct val="20000"/>
                        </a:spcBef>
                        <a:spcAft>
                          <a:spcPct val="0"/>
                        </a:spcAft>
                        <a:buClr>
                          <a:schemeClr val="folHlink"/>
                        </a:buClr>
                        <a:buSzPct val="150000"/>
                        <a:defRPr>
                          <a:solidFill>
                            <a:schemeClr val="tx1"/>
                          </a:solidFill>
                          <a:latin typeface="Arial" charset="0"/>
                          <a:cs typeface="Arial" charset="0"/>
                        </a:defRPr>
                      </a:lvl8pPr>
                      <a:lvl9pPr fontAlgn="base">
                        <a:spcBef>
                          <a:spcPct val="20000"/>
                        </a:spcBef>
                        <a:spcAft>
                          <a:spcPct val="0"/>
                        </a:spcAft>
                        <a:buClr>
                          <a:schemeClr val="folHlink"/>
                        </a:buClr>
                        <a:buSzPct val="150000"/>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altLang="en-US" sz="2000" b="1" i="0" u="none" strike="noStrike" cap="none" normalizeH="0" baseline="0">
                          <a:ln>
                            <a:noFill/>
                          </a:ln>
                          <a:solidFill>
                            <a:schemeClr val="tx1"/>
                          </a:solidFill>
                          <a:effectLst/>
                          <a:latin typeface="+mn-lt"/>
                          <a:cs typeface="Arial" charset="0"/>
                        </a:rPr>
                        <a:t>Σοβιετική Ένωση</a:t>
                      </a:r>
                      <a:endParaRPr kumimoji="0" lang="en-US" altLang="en-US" sz="2000" b="1" i="0" u="none" strike="noStrike" cap="none" normalizeH="0" baseline="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40907">
                <a:tc>
                  <a:txBody>
                    <a:bodyPr/>
                    <a:lstStyle>
                      <a:lvl1pPr>
                        <a:spcBef>
                          <a:spcPct val="20000"/>
                        </a:spcBef>
                        <a:buClr>
                          <a:schemeClr val="bg2"/>
                        </a:buClr>
                        <a:buSzPct val="70000"/>
                        <a:buFont typeface="Wingdings" pitchFamily="2" charset="2"/>
                        <a:defRPr sz="2700">
                          <a:solidFill>
                            <a:schemeClr val="tx1"/>
                          </a:solidFill>
                          <a:latin typeface="Arial" charset="0"/>
                          <a:cs typeface="Arial" charset="0"/>
                        </a:defRPr>
                      </a:lvl1pPr>
                      <a:lvl2pPr>
                        <a:spcBef>
                          <a:spcPct val="20000"/>
                        </a:spcBef>
                        <a:buClr>
                          <a:schemeClr val="accent1"/>
                        </a:buClr>
                        <a:buSzPct val="150000"/>
                        <a:defRPr sz="2200">
                          <a:solidFill>
                            <a:schemeClr val="tx1"/>
                          </a:solidFill>
                          <a:latin typeface="Arial" charset="0"/>
                          <a:cs typeface="Arial" charset="0"/>
                        </a:defRPr>
                      </a:lvl2pPr>
                      <a:lvl3pPr>
                        <a:spcBef>
                          <a:spcPct val="20000"/>
                        </a:spcBef>
                        <a:buClr>
                          <a:schemeClr val="tx1"/>
                        </a:buClr>
                        <a:buSzPct val="150000"/>
                        <a:defRPr sz="2000">
                          <a:solidFill>
                            <a:schemeClr val="tx1"/>
                          </a:solidFill>
                          <a:latin typeface="Arial" charset="0"/>
                          <a:cs typeface="Arial" charset="0"/>
                        </a:defRPr>
                      </a:lvl3pPr>
                      <a:lvl4pPr>
                        <a:spcBef>
                          <a:spcPct val="20000"/>
                        </a:spcBef>
                        <a:buClr>
                          <a:schemeClr val="tx2"/>
                        </a:buClr>
                        <a:buSzPct val="150000"/>
                        <a:defRPr>
                          <a:solidFill>
                            <a:schemeClr val="tx1"/>
                          </a:solidFill>
                          <a:latin typeface="Arial" charset="0"/>
                          <a:cs typeface="Arial" charset="0"/>
                        </a:defRPr>
                      </a:lvl4pPr>
                      <a:lvl5pPr>
                        <a:spcBef>
                          <a:spcPct val="20000"/>
                        </a:spcBef>
                        <a:buClr>
                          <a:schemeClr val="folHlink"/>
                        </a:buClr>
                        <a:buSzPct val="150000"/>
                        <a:defRPr>
                          <a:solidFill>
                            <a:schemeClr val="tx1"/>
                          </a:solidFill>
                          <a:latin typeface="Arial" charset="0"/>
                          <a:cs typeface="Arial" charset="0"/>
                        </a:defRPr>
                      </a:lvl5pPr>
                      <a:lvl6pPr fontAlgn="base">
                        <a:spcBef>
                          <a:spcPct val="20000"/>
                        </a:spcBef>
                        <a:spcAft>
                          <a:spcPct val="0"/>
                        </a:spcAft>
                        <a:buClr>
                          <a:schemeClr val="folHlink"/>
                        </a:buClr>
                        <a:buSzPct val="150000"/>
                        <a:defRPr>
                          <a:solidFill>
                            <a:schemeClr val="tx1"/>
                          </a:solidFill>
                          <a:latin typeface="Arial" charset="0"/>
                          <a:cs typeface="Arial" charset="0"/>
                        </a:defRPr>
                      </a:lvl6pPr>
                      <a:lvl7pPr fontAlgn="base">
                        <a:spcBef>
                          <a:spcPct val="20000"/>
                        </a:spcBef>
                        <a:spcAft>
                          <a:spcPct val="0"/>
                        </a:spcAft>
                        <a:buClr>
                          <a:schemeClr val="folHlink"/>
                        </a:buClr>
                        <a:buSzPct val="150000"/>
                        <a:defRPr>
                          <a:solidFill>
                            <a:schemeClr val="tx1"/>
                          </a:solidFill>
                          <a:latin typeface="Arial" charset="0"/>
                          <a:cs typeface="Arial" charset="0"/>
                        </a:defRPr>
                      </a:lvl7pPr>
                      <a:lvl8pPr fontAlgn="base">
                        <a:spcBef>
                          <a:spcPct val="20000"/>
                        </a:spcBef>
                        <a:spcAft>
                          <a:spcPct val="0"/>
                        </a:spcAft>
                        <a:buClr>
                          <a:schemeClr val="folHlink"/>
                        </a:buClr>
                        <a:buSzPct val="150000"/>
                        <a:defRPr>
                          <a:solidFill>
                            <a:schemeClr val="tx1"/>
                          </a:solidFill>
                          <a:latin typeface="Arial" charset="0"/>
                          <a:cs typeface="Arial" charset="0"/>
                        </a:defRPr>
                      </a:lvl8pPr>
                      <a:lvl9pPr fontAlgn="base">
                        <a:spcBef>
                          <a:spcPct val="20000"/>
                        </a:spcBef>
                        <a:spcAft>
                          <a:spcPct val="0"/>
                        </a:spcAft>
                        <a:buClr>
                          <a:schemeClr val="folHlink"/>
                        </a:buClr>
                        <a:buSzPct val="150000"/>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altLang="en-US" sz="2000" b="0" i="0" u="none" strike="noStrike" cap="none" normalizeH="0" baseline="0">
                          <a:ln>
                            <a:noFill/>
                          </a:ln>
                          <a:solidFill>
                            <a:schemeClr val="tx1"/>
                          </a:solidFill>
                          <a:effectLst/>
                          <a:latin typeface="+mn-lt"/>
                          <a:cs typeface="Arial" charset="0"/>
                        </a:rPr>
                        <a:t>Ελλάδα</a:t>
                      </a:r>
                      <a:endParaRPr kumimoji="0" lang="en-US" altLang="en-US" sz="2000" b="0" i="0" u="none" strike="noStrike" cap="none" normalizeH="0" baseline="0">
                        <a:ln>
                          <a:noFill/>
                        </a:ln>
                        <a:solidFill>
                          <a:schemeClr val="tx1"/>
                        </a:solidFill>
                        <a:effectLst/>
                        <a:latin typeface="+mn-lt"/>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0000"/>
                        <a:buFont typeface="Wingdings" pitchFamily="2" charset="2"/>
                        <a:defRPr sz="2700">
                          <a:solidFill>
                            <a:schemeClr val="tx1"/>
                          </a:solidFill>
                          <a:latin typeface="Arial" charset="0"/>
                          <a:cs typeface="Arial" charset="0"/>
                        </a:defRPr>
                      </a:lvl1pPr>
                      <a:lvl2pPr>
                        <a:spcBef>
                          <a:spcPct val="20000"/>
                        </a:spcBef>
                        <a:buClr>
                          <a:schemeClr val="accent1"/>
                        </a:buClr>
                        <a:buSzPct val="150000"/>
                        <a:defRPr sz="2200">
                          <a:solidFill>
                            <a:schemeClr val="tx1"/>
                          </a:solidFill>
                          <a:latin typeface="Arial" charset="0"/>
                          <a:cs typeface="Arial" charset="0"/>
                        </a:defRPr>
                      </a:lvl2pPr>
                      <a:lvl3pPr>
                        <a:spcBef>
                          <a:spcPct val="20000"/>
                        </a:spcBef>
                        <a:buClr>
                          <a:schemeClr val="tx1"/>
                        </a:buClr>
                        <a:buSzPct val="150000"/>
                        <a:defRPr sz="2000">
                          <a:solidFill>
                            <a:schemeClr val="tx1"/>
                          </a:solidFill>
                          <a:latin typeface="Arial" charset="0"/>
                          <a:cs typeface="Arial" charset="0"/>
                        </a:defRPr>
                      </a:lvl3pPr>
                      <a:lvl4pPr>
                        <a:spcBef>
                          <a:spcPct val="20000"/>
                        </a:spcBef>
                        <a:buClr>
                          <a:schemeClr val="tx2"/>
                        </a:buClr>
                        <a:buSzPct val="150000"/>
                        <a:defRPr>
                          <a:solidFill>
                            <a:schemeClr val="tx1"/>
                          </a:solidFill>
                          <a:latin typeface="Arial" charset="0"/>
                          <a:cs typeface="Arial" charset="0"/>
                        </a:defRPr>
                      </a:lvl4pPr>
                      <a:lvl5pPr>
                        <a:spcBef>
                          <a:spcPct val="20000"/>
                        </a:spcBef>
                        <a:buClr>
                          <a:schemeClr val="folHlink"/>
                        </a:buClr>
                        <a:buSzPct val="150000"/>
                        <a:defRPr>
                          <a:solidFill>
                            <a:schemeClr val="tx1"/>
                          </a:solidFill>
                          <a:latin typeface="Arial" charset="0"/>
                          <a:cs typeface="Arial" charset="0"/>
                        </a:defRPr>
                      </a:lvl5pPr>
                      <a:lvl6pPr fontAlgn="base">
                        <a:spcBef>
                          <a:spcPct val="20000"/>
                        </a:spcBef>
                        <a:spcAft>
                          <a:spcPct val="0"/>
                        </a:spcAft>
                        <a:buClr>
                          <a:schemeClr val="folHlink"/>
                        </a:buClr>
                        <a:buSzPct val="150000"/>
                        <a:defRPr>
                          <a:solidFill>
                            <a:schemeClr val="tx1"/>
                          </a:solidFill>
                          <a:latin typeface="Arial" charset="0"/>
                          <a:cs typeface="Arial" charset="0"/>
                        </a:defRPr>
                      </a:lvl6pPr>
                      <a:lvl7pPr fontAlgn="base">
                        <a:spcBef>
                          <a:spcPct val="20000"/>
                        </a:spcBef>
                        <a:spcAft>
                          <a:spcPct val="0"/>
                        </a:spcAft>
                        <a:buClr>
                          <a:schemeClr val="folHlink"/>
                        </a:buClr>
                        <a:buSzPct val="150000"/>
                        <a:defRPr>
                          <a:solidFill>
                            <a:schemeClr val="tx1"/>
                          </a:solidFill>
                          <a:latin typeface="Arial" charset="0"/>
                          <a:cs typeface="Arial" charset="0"/>
                        </a:defRPr>
                      </a:lvl7pPr>
                      <a:lvl8pPr fontAlgn="base">
                        <a:spcBef>
                          <a:spcPct val="20000"/>
                        </a:spcBef>
                        <a:spcAft>
                          <a:spcPct val="0"/>
                        </a:spcAft>
                        <a:buClr>
                          <a:schemeClr val="folHlink"/>
                        </a:buClr>
                        <a:buSzPct val="150000"/>
                        <a:defRPr>
                          <a:solidFill>
                            <a:schemeClr val="tx1"/>
                          </a:solidFill>
                          <a:latin typeface="Arial" charset="0"/>
                          <a:cs typeface="Arial" charset="0"/>
                        </a:defRPr>
                      </a:lvl8pPr>
                      <a:lvl9pPr fontAlgn="base">
                        <a:spcBef>
                          <a:spcPct val="20000"/>
                        </a:spcBef>
                        <a:spcAft>
                          <a:spcPct val="0"/>
                        </a:spcAft>
                        <a:buClr>
                          <a:schemeClr val="folHlink"/>
                        </a:buClr>
                        <a:buSzPct val="150000"/>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altLang="en-US" sz="2000" b="0" i="0" u="none" strike="noStrike" cap="none" normalizeH="0" baseline="0">
                          <a:ln>
                            <a:noFill/>
                          </a:ln>
                          <a:solidFill>
                            <a:schemeClr val="tx1"/>
                          </a:solidFill>
                          <a:effectLst/>
                          <a:latin typeface="+mn-lt"/>
                          <a:cs typeface="Arial" charset="0"/>
                        </a:rPr>
                        <a:t>90%</a:t>
                      </a:r>
                      <a:endParaRPr kumimoji="0" lang="en-US" altLang="en-US" sz="2000" b="0" i="0" u="none" strike="noStrike" cap="none" normalizeH="0" baseline="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0000"/>
                        <a:buFont typeface="Wingdings" pitchFamily="2" charset="2"/>
                        <a:defRPr sz="2700">
                          <a:solidFill>
                            <a:schemeClr val="tx1"/>
                          </a:solidFill>
                          <a:latin typeface="Arial" charset="0"/>
                          <a:cs typeface="Arial" charset="0"/>
                        </a:defRPr>
                      </a:lvl1pPr>
                      <a:lvl2pPr>
                        <a:spcBef>
                          <a:spcPct val="20000"/>
                        </a:spcBef>
                        <a:buClr>
                          <a:schemeClr val="accent1"/>
                        </a:buClr>
                        <a:buSzPct val="150000"/>
                        <a:defRPr sz="2200">
                          <a:solidFill>
                            <a:schemeClr val="tx1"/>
                          </a:solidFill>
                          <a:latin typeface="Arial" charset="0"/>
                          <a:cs typeface="Arial" charset="0"/>
                        </a:defRPr>
                      </a:lvl2pPr>
                      <a:lvl3pPr>
                        <a:spcBef>
                          <a:spcPct val="20000"/>
                        </a:spcBef>
                        <a:buClr>
                          <a:schemeClr val="tx1"/>
                        </a:buClr>
                        <a:buSzPct val="150000"/>
                        <a:defRPr sz="2000">
                          <a:solidFill>
                            <a:schemeClr val="tx1"/>
                          </a:solidFill>
                          <a:latin typeface="Arial" charset="0"/>
                          <a:cs typeface="Arial" charset="0"/>
                        </a:defRPr>
                      </a:lvl3pPr>
                      <a:lvl4pPr>
                        <a:spcBef>
                          <a:spcPct val="20000"/>
                        </a:spcBef>
                        <a:buClr>
                          <a:schemeClr val="tx2"/>
                        </a:buClr>
                        <a:buSzPct val="150000"/>
                        <a:defRPr>
                          <a:solidFill>
                            <a:schemeClr val="tx1"/>
                          </a:solidFill>
                          <a:latin typeface="Arial" charset="0"/>
                          <a:cs typeface="Arial" charset="0"/>
                        </a:defRPr>
                      </a:lvl4pPr>
                      <a:lvl5pPr>
                        <a:spcBef>
                          <a:spcPct val="20000"/>
                        </a:spcBef>
                        <a:buClr>
                          <a:schemeClr val="folHlink"/>
                        </a:buClr>
                        <a:buSzPct val="150000"/>
                        <a:defRPr>
                          <a:solidFill>
                            <a:schemeClr val="tx1"/>
                          </a:solidFill>
                          <a:latin typeface="Arial" charset="0"/>
                          <a:cs typeface="Arial" charset="0"/>
                        </a:defRPr>
                      </a:lvl5pPr>
                      <a:lvl6pPr fontAlgn="base">
                        <a:spcBef>
                          <a:spcPct val="20000"/>
                        </a:spcBef>
                        <a:spcAft>
                          <a:spcPct val="0"/>
                        </a:spcAft>
                        <a:buClr>
                          <a:schemeClr val="folHlink"/>
                        </a:buClr>
                        <a:buSzPct val="150000"/>
                        <a:defRPr>
                          <a:solidFill>
                            <a:schemeClr val="tx1"/>
                          </a:solidFill>
                          <a:latin typeface="Arial" charset="0"/>
                          <a:cs typeface="Arial" charset="0"/>
                        </a:defRPr>
                      </a:lvl6pPr>
                      <a:lvl7pPr fontAlgn="base">
                        <a:spcBef>
                          <a:spcPct val="20000"/>
                        </a:spcBef>
                        <a:spcAft>
                          <a:spcPct val="0"/>
                        </a:spcAft>
                        <a:buClr>
                          <a:schemeClr val="folHlink"/>
                        </a:buClr>
                        <a:buSzPct val="150000"/>
                        <a:defRPr>
                          <a:solidFill>
                            <a:schemeClr val="tx1"/>
                          </a:solidFill>
                          <a:latin typeface="Arial" charset="0"/>
                          <a:cs typeface="Arial" charset="0"/>
                        </a:defRPr>
                      </a:lvl7pPr>
                      <a:lvl8pPr fontAlgn="base">
                        <a:spcBef>
                          <a:spcPct val="20000"/>
                        </a:spcBef>
                        <a:spcAft>
                          <a:spcPct val="0"/>
                        </a:spcAft>
                        <a:buClr>
                          <a:schemeClr val="folHlink"/>
                        </a:buClr>
                        <a:buSzPct val="150000"/>
                        <a:defRPr>
                          <a:solidFill>
                            <a:schemeClr val="tx1"/>
                          </a:solidFill>
                          <a:latin typeface="Arial" charset="0"/>
                          <a:cs typeface="Arial" charset="0"/>
                        </a:defRPr>
                      </a:lvl8pPr>
                      <a:lvl9pPr fontAlgn="base">
                        <a:spcBef>
                          <a:spcPct val="20000"/>
                        </a:spcBef>
                        <a:spcAft>
                          <a:spcPct val="0"/>
                        </a:spcAft>
                        <a:buClr>
                          <a:schemeClr val="folHlink"/>
                        </a:buClr>
                        <a:buSzPct val="150000"/>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altLang="en-US" sz="2000" b="0" i="0" u="none" strike="noStrike" cap="none" normalizeH="0" baseline="0">
                          <a:ln>
                            <a:noFill/>
                          </a:ln>
                          <a:solidFill>
                            <a:schemeClr val="tx1"/>
                          </a:solidFill>
                          <a:effectLst/>
                          <a:latin typeface="+mn-lt"/>
                          <a:cs typeface="Arial" charset="0"/>
                        </a:rPr>
                        <a:t>10%</a:t>
                      </a:r>
                      <a:endParaRPr kumimoji="0" lang="en-US" altLang="en-US" sz="2000" b="0" i="0" u="none" strike="noStrike" cap="none" normalizeH="0" baseline="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27876">
                <a:tc>
                  <a:txBody>
                    <a:bodyPr/>
                    <a:lstStyle>
                      <a:lvl1pPr>
                        <a:spcBef>
                          <a:spcPct val="20000"/>
                        </a:spcBef>
                        <a:buClr>
                          <a:schemeClr val="bg2"/>
                        </a:buClr>
                        <a:buSzPct val="70000"/>
                        <a:buFont typeface="Wingdings" pitchFamily="2" charset="2"/>
                        <a:defRPr sz="2700">
                          <a:solidFill>
                            <a:schemeClr val="tx1"/>
                          </a:solidFill>
                          <a:latin typeface="Arial" charset="0"/>
                          <a:cs typeface="Arial" charset="0"/>
                        </a:defRPr>
                      </a:lvl1pPr>
                      <a:lvl2pPr>
                        <a:spcBef>
                          <a:spcPct val="20000"/>
                        </a:spcBef>
                        <a:buClr>
                          <a:schemeClr val="accent1"/>
                        </a:buClr>
                        <a:buSzPct val="150000"/>
                        <a:defRPr sz="2200">
                          <a:solidFill>
                            <a:schemeClr val="tx1"/>
                          </a:solidFill>
                          <a:latin typeface="Arial" charset="0"/>
                          <a:cs typeface="Arial" charset="0"/>
                        </a:defRPr>
                      </a:lvl2pPr>
                      <a:lvl3pPr>
                        <a:spcBef>
                          <a:spcPct val="20000"/>
                        </a:spcBef>
                        <a:buClr>
                          <a:schemeClr val="tx1"/>
                        </a:buClr>
                        <a:buSzPct val="150000"/>
                        <a:defRPr sz="2000">
                          <a:solidFill>
                            <a:schemeClr val="tx1"/>
                          </a:solidFill>
                          <a:latin typeface="Arial" charset="0"/>
                          <a:cs typeface="Arial" charset="0"/>
                        </a:defRPr>
                      </a:lvl3pPr>
                      <a:lvl4pPr>
                        <a:spcBef>
                          <a:spcPct val="20000"/>
                        </a:spcBef>
                        <a:buClr>
                          <a:schemeClr val="tx2"/>
                        </a:buClr>
                        <a:buSzPct val="150000"/>
                        <a:defRPr>
                          <a:solidFill>
                            <a:schemeClr val="tx1"/>
                          </a:solidFill>
                          <a:latin typeface="Arial" charset="0"/>
                          <a:cs typeface="Arial" charset="0"/>
                        </a:defRPr>
                      </a:lvl4pPr>
                      <a:lvl5pPr>
                        <a:spcBef>
                          <a:spcPct val="20000"/>
                        </a:spcBef>
                        <a:buClr>
                          <a:schemeClr val="folHlink"/>
                        </a:buClr>
                        <a:buSzPct val="150000"/>
                        <a:defRPr>
                          <a:solidFill>
                            <a:schemeClr val="tx1"/>
                          </a:solidFill>
                          <a:latin typeface="Arial" charset="0"/>
                          <a:cs typeface="Arial" charset="0"/>
                        </a:defRPr>
                      </a:lvl5pPr>
                      <a:lvl6pPr fontAlgn="base">
                        <a:spcBef>
                          <a:spcPct val="20000"/>
                        </a:spcBef>
                        <a:spcAft>
                          <a:spcPct val="0"/>
                        </a:spcAft>
                        <a:buClr>
                          <a:schemeClr val="folHlink"/>
                        </a:buClr>
                        <a:buSzPct val="150000"/>
                        <a:defRPr>
                          <a:solidFill>
                            <a:schemeClr val="tx1"/>
                          </a:solidFill>
                          <a:latin typeface="Arial" charset="0"/>
                          <a:cs typeface="Arial" charset="0"/>
                        </a:defRPr>
                      </a:lvl6pPr>
                      <a:lvl7pPr fontAlgn="base">
                        <a:spcBef>
                          <a:spcPct val="20000"/>
                        </a:spcBef>
                        <a:spcAft>
                          <a:spcPct val="0"/>
                        </a:spcAft>
                        <a:buClr>
                          <a:schemeClr val="folHlink"/>
                        </a:buClr>
                        <a:buSzPct val="150000"/>
                        <a:defRPr>
                          <a:solidFill>
                            <a:schemeClr val="tx1"/>
                          </a:solidFill>
                          <a:latin typeface="Arial" charset="0"/>
                          <a:cs typeface="Arial" charset="0"/>
                        </a:defRPr>
                      </a:lvl7pPr>
                      <a:lvl8pPr fontAlgn="base">
                        <a:spcBef>
                          <a:spcPct val="20000"/>
                        </a:spcBef>
                        <a:spcAft>
                          <a:spcPct val="0"/>
                        </a:spcAft>
                        <a:buClr>
                          <a:schemeClr val="folHlink"/>
                        </a:buClr>
                        <a:buSzPct val="150000"/>
                        <a:defRPr>
                          <a:solidFill>
                            <a:schemeClr val="tx1"/>
                          </a:solidFill>
                          <a:latin typeface="Arial" charset="0"/>
                          <a:cs typeface="Arial" charset="0"/>
                        </a:defRPr>
                      </a:lvl8pPr>
                      <a:lvl9pPr fontAlgn="base">
                        <a:spcBef>
                          <a:spcPct val="20000"/>
                        </a:spcBef>
                        <a:spcAft>
                          <a:spcPct val="0"/>
                        </a:spcAft>
                        <a:buClr>
                          <a:schemeClr val="folHlink"/>
                        </a:buClr>
                        <a:buSzPct val="150000"/>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altLang="en-US" sz="2000" b="0" i="0" u="none" strike="noStrike" cap="none" normalizeH="0" baseline="0">
                          <a:ln>
                            <a:noFill/>
                          </a:ln>
                          <a:solidFill>
                            <a:schemeClr val="tx1"/>
                          </a:solidFill>
                          <a:effectLst/>
                          <a:latin typeface="+mn-lt"/>
                          <a:cs typeface="Arial" charset="0"/>
                        </a:rPr>
                        <a:t>Γιουγκοσλαβία</a:t>
                      </a:r>
                      <a:endParaRPr kumimoji="0" lang="en-US" altLang="en-US" sz="2000" b="0" i="0" u="none" strike="noStrike" cap="none" normalizeH="0" baseline="0">
                        <a:ln>
                          <a:noFill/>
                        </a:ln>
                        <a:solidFill>
                          <a:schemeClr val="tx1"/>
                        </a:solidFill>
                        <a:effectLst/>
                        <a:latin typeface="+mn-lt"/>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0000"/>
                        <a:buFont typeface="Wingdings" pitchFamily="2" charset="2"/>
                        <a:defRPr sz="2700">
                          <a:solidFill>
                            <a:schemeClr val="tx1"/>
                          </a:solidFill>
                          <a:latin typeface="Arial" charset="0"/>
                          <a:cs typeface="Arial" charset="0"/>
                        </a:defRPr>
                      </a:lvl1pPr>
                      <a:lvl2pPr>
                        <a:spcBef>
                          <a:spcPct val="20000"/>
                        </a:spcBef>
                        <a:buClr>
                          <a:schemeClr val="accent1"/>
                        </a:buClr>
                        <a:buSzPct val="150000"/>
                        <a:defRPr sz="2200">
                          <a:solidFill>
                            <a:schemeClr val="tx1"/>
                          </a:solidFill>
                          <a:latin typeface="Arial" charset="0"/>
                          <a:cs typeface="Arial" charset="0"/>
                        </a:defRPr>
                      </a:lvl2pPr>
                      <a:lvl3pPr>
                        <a:spcBef>
                          <a:spcPct val="20000"/>
                        </a:spcBef>
                        <a:buClr>
                          <a:schemeClr val="tx1"/>
                        </a:buClr>
                        <a:buSzPct val="150000"/>
                        <a:defRPr sz="2000">
                          <a:solidFill>
                            <a:schemeClr val="tx1"/>
                          </a:solidFill>
                          <a:latin typeface="Arial" charset="0"/>
                          <a:cs typeface="Arial" charset="0"/>
                        </a:defRPr>
                      </a:lvl3pPr>
                      <a:lvl4pPr>
                        <a:spcBef>
                          <a:spcPct val="20000"/>
                        </a:spcBef>
                        <a:buClr>
                          <a:schemeClr val="tx2"/>
                        </a:buClr>
                        <a:buSzPct val="150000"/>
                        <a:defRPr>
                          <a:solidFill>
                            <a:schemeClr val="tx1"/>
                          </a:solidFill>
                          <a:latin typeface="Arial" charset="0"/>
                          <a:cs typeface="Arial" charset="0"/>
                        </a:defRPr>
                      </a:lvl4pPr>
                      <a:lvl5pPr>
                        <a:spcBef>
                          <a:spcPct val="20000"/>
                        </a:spcBef>
                        <a:buClr>
                          <a:schemeClr val="folHlink"/>
                        </a:buClr>
                        <a:buSzPct val="150000"/>
                        <a:defRPr>
                          <a:solidFill>
                            <a:schemeClr val="tx1"/>
                          </a:solidFill>
                          <a:latin typeface="Arial" charset="0"/>
                          <a:cs typeface="Arial" charset="0"/>
                        </a:defRPr>
                      </a:lvl5pPr>
                      <a:lvl6pPr fontAlgn="base">
                        <a:spcBef>
                          <a:spcPct val="20000"/>
                        </a:spcBef>
                        <a:spcAft>
                          <a:spcPct val="0"/>
                        </a:spcAft>
                        <a:buClr>
                          <a:schemeClr val="folHlink"/>
                        </a:buClr>
                        <a:buSzPct val="150000"/>
                        <a:defRPr>
                          <a:solidFill>
                            <a:schemeClr val="tx1"/>
                          </a:solidFill>
                          <a:latin typeface="Arial" charset="0"/>
                          <a:cs typeface="Arial" charset="0"/>
                        </a:defRPr>
                      </a:lvl6pPr>
                      <a:lvl7pPr fontAlgn="base">
                        <a:spcBef>
                          <a:spcPct val="20000"/>
                        </a:spcBef>
                        <a:spcAft>
                          <a:spcPct val="0"/>
                        </a:spcAft>
                        <a:buClr>
                          <a:schemeClr val="folHlink"/>
                        </a:buClr>
                        <a:buSzPct val="150000"/>
                        <a:defRPr>
                          <a:solidFill>
                            <a:schemeClr val="tx1"/>
                          </a:solidFill>
                          <a:latin typeface="Arial" charset="0"/>
                          <a:cs typeface="Arial" charset="0"/>
                        </a:defRPr>
                      </a:lvl7pPr>
                      <a:lvl8pPr fontAlgn="base">
                        <a:spcBef>
                          <a:spcPct val="20000"/>
                        </a:spcBef>
                        <a:spcAft>
                          <a:spcPct val="0"/>
                        </a:spcAft>
                        <a:buClr>
                          <a:schemeClr val="folHlink"/>
                        </a:buClr>
                        <a:buSzPct val="150000"/>
                        <a:defRPr>
                          <a:solidFill>
                            <a:schemeClr val="tx1"/>
                          </a:solidFill>
                          <a:latin typeface="Arial" charset="0"/>
                          <a:cs typeface="Arial" charset="0"/>
                        </a:defRPr>
                      </a:lvl8pPr>
                      <a:lvl9pPr fontAlgn="base">
                        <a:spcBef>
                          <a:spcPct val="20000"/>
                        </a:spcBef>
                        <a:spcAft>
                          <a:spcPct val="0"/>
                        </a:spcAft>
                        <a:buClr>
                          <a:schemeClr val="folHlink"/>
                        </a:buClr>
                        <a:buSzPct val="150000"/>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altLang="en-US" sz="2000" b="0" i="0" u="none" strike="noStrike" cap="none" normalizeH="0" baseline="0" dirty="0">
                          <a:ln>
                            <a:noFill/>
                          </a:ln>
                          <a:solidFill>
                            <a:schemeClr val="tx1"/>
                          </a:solidFill>
                          <a:effectLst/>
                          <a:latin typeface="+mn-lt"/>
                          <a:cs typeface="Arial" charset="0"/>
                        </a:rPr>
                        <a:t>50%</a:t>
                      </a:r>
                      <a:endParaRPr kumimoji="0" lang="en-US" altLang="en-US" sz="2000" b="0" i="0" u="none" strike="noStrike" cap="none" normalizeH="0" baseline="0" dirty="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0000"/>
                        <a:buFont typeface="Wingdings" pitchFamily="2" charset="2"/>
                        <a:defRPr sz="2700">
                          <a:solidFill>
                            <a:schemeClr val="tx1"/>
                          </a:solidFill>
                          <a:latin typeface="Arial" charset="0"/>
                          <a:cs typeface="Arial" charset="0"/>
                        </a:defRPr>
                      </a:lvl1pPr>
                      <a:lvl2pPr>
                        <a:spcBef>
                          <a:spcPct val="20000"/>
                        </a:spcBef>
                        <a:buClr>
                          <a:schemeClr val="accent1"/>
                        </a:buClr>
                        <a:buSzPct val="150000"/>
                        <a:defRPr sz="2200">
                          <a:solidFill>
                            <a:schemeClr val="tx1"/>
                          </a:solidFill>
                          <a:latin typeface="Arial" charset="0"/>
                          <a:cs typeface="Arial" charset="0"/>
                        </a:defRPr>
                      </a:lvl2pPr>
                      <a:lvl3pPr>
                        <a:spcBef>
                          <a:spcPct val="20000"/>
                        </a:spcBef>
                        <a:buClr>
                          <a:schemeClr val="tx1"/>
                        </a:buClr>
                        <a:buSzPct val="150000"/>
                        <a:defRPr sz="2000">
                          <a:solidFill>
                            <a:schemeClr val="tx1"/>
                          </a:solidFill>
                          <a:latin typeface="Arial" charset="0"/>
                          <a:cs typeface="Arial" charset="0"/>
                        </a:defRPr>
                      </a:lvl3pPr>
                      <a:lvl4pPr>
                        <a:spcBef>
                          <a:spcPct val="20000"/>
                        </a:spcBef>
                        <a:buClr>
                          <a:schemeClr val="tx2"/>
                        </a:buClr>
                        <a:buSzPct val="150000"/>
                        <a:defRPr>
                          <a:solidFill>
                            <a:schemeClr val="tx1"/>
                          </a:solidFill>
                          <a:latin typeface="Arial" charset="0"/>
                          <a:cs typeface="Arial" charset="0"/>
                        </a:defRPr>
                      </a:lvl4pPr>
                      <a:lvl5pPr>
                        <a:spcBef>
                          <a:spcPct val="20000"/>
                        </a:spcBef>
                        <a:buClr>
                          <a:schemeClr val="folHlink"/>
                        </a:buClr>
                        <a:buSzPct val="150000"/>
                        <a:defRPr>
                          <a:solidFill>
                            <a:schemeClr val="tx1"/>
                          </a:solidFill>
                          <a:latin typeface="Arial" charset="0"/>
                          <a:cs typeface="Arial" charset="0"/>
                        </a:defRPr>
                      </a:lvl5pPr>
                      <a:lvl6pPr fontAlgn="base">
                        <a:spcBef>
                          <a:spcPct val="20000"/>
                        </a:spcBef>
                        <a:spcAft>
                          <a:spcPct val="0"/>
                        </a:spcAft>
                        <a:buClr>
                          <a:schemeClr val="folHlink"/>
                        </a:buClr>
                        <a:buSzPct val="150000"/>
                        <a:defRPr>
                          <a:solidFill>
                            <a:schemeClr val="tx1"/>
                          </a:solidFill>
                          <a:latin typeface="Arial" charset="0"/>
                          <a:cs typeface="Arial" charset="0"/>
                        </a:defRPr>
                      </a:lvl6pPr>
                      <a:lvl7pPr fontAlgn="base">
                        <a:spcBef>
                          <a:spcPct val="20000"/>
                        </a:spcBef>
                        <a:spcAft>
                          <a:spcPct val="0"/>
                        </a:spcAft>
                        <a:buClr>
                          <a:schemeClr val="folHlink"/>
                        </a:buClr>
                        <a:buSzPct val="150000"/>
                        <a:defRPr>
                          <a:solidFill>
                            <a:schemeClr val="tx1"/>
                          </a:solidFill>
                          <a:latin typeface="Arial" charset="0"/>
                          <a:cs typeface="Arial" charset="0"/>
                        </a:defRPr>
                      </a:lvl7pPr>
                      <a:lvl8pPr fontAlgn="base">
                        <a:spcBef>
                          <a:spcPct val="20000"/>
                        </a:spcBef>
                        <a:spcAft>
                          <a:spcPct val="0"/>
                        </a:spcAft>
                        <a:buClr>
                          <a:schemeClr val="folHlink"/>
                        </a:buClr>
                        <a:buSzPct val="150000"/>
                        <a:defRPr>
                          <a:solidFill>
                            <a:schemeClr val="tx1"/>
                          </a:solidFill>
                          <a:latin typeface="Arial" charset="0"/>
                          <a:cs typeface="Arial" charset="0"/>
                        </a:defRPr>
                      </a:lvl8pPr>
                      <a:lvl9pPr fontAlgn="base">
                        <a:spcBef>
                          <a:spcPct val="20000"/>
                        </a:spcBef>
                        <a:spcAft>
                          <a:spcPct val="0"/>
                        </a:spcAft>
                        <a:buClr>
                          <a:schemeClr val="folHlink"/>
                        </a:buClr>
                        <a:buSzPct val="150000"/>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altLang="en-US" sz="2000" b="0" i="0" u="none" strike="noStrike" cap="none" normalizeH="0" baseline="0">
                          <a:ln>
                            <a:noFill/>
                          </a:ln>
                          <a:solidFill>
                            <a:schemeClr val="tx1"/>
                          </a:solidFill>
                          <a:effectLst/>
                          <a:latin typeface="+mn-lt"/>
                          <a:cs typeface="Arial" charset="0"/>
                        </a:rPr>
                        <a:t>50%</a:t>
                      </a:r>
                      <a:endParaRPr kumimoji="0" lang="en-US" altLang="en-US" sz="2000" b="0" i="0" u="none" strike="noStrike" cap="none" normalizeH="0" baseline="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27876">
                <a:tc>
                  <a:txBody>
                    <a:bodyPr/>
                    <a:lstStyle>
                      <a:lvl1pPr>
                        <a:spcBef>
                          <a:spcPct val="20000"/>
                        </a:spcBef>
                        <a:buClr>
                          <a:schemeClr val="bg2"/>
                        </a:buClr>
                        <a:buSzPct val="70000"/>
                        <a:buFont typeface="Wingdings" pitchFamily="2" charset="2"/>
                        <a:defRPr sz="2700">
                          <a:solidFill>
                            <a:schemeClr val="tx1"/>
                          </a:solidFill>
                          <a:latin typeface="Arial" charset="0"/>
                          <a:cs typeface="Arial" charset="0"/>
                        </a:defRPr>
                      </a:lvl1pPr>
                      <a:lvl2pPr>
                        <a:spcBef>
                          <a:spcPct val="20000"/>
                        </a:spcBef>
                        <a:buClr>
                          <a:schemeClr val="accent1"/>
                        </a:buClr>
                        <a:buSzPct val="150000"/>
                        <a:defRPr sz="2200">
                          <a:solidFill>
                            <a:schemeClr val="tx1"/>
                          </a:solidFill>
                          <a:latin typeface="Arial" charset="0"/>
                          <a:cs typeface="Arial" charset="0"/>
                        </a:defRPr>
                      </a:lvl2pPr>
                      <a:lvl3pPr>
                        <a:spcBef>
                          <a:spcPct val="20000"/>
                        </a:spcBef>
                        <a:buClr>
                          <a:schemeClr val="tx1"/>
                        </a:buClr>
                        <a:buSzPct val="150000"/>
                        <a:defRPr sz="2000">
                          <a:solidFill>
                            <a:schemeClr val="tx1"/>
                          </a:solidFill>
                          <a:latin typeface="Arial" charset="0"/>
                          <a:cs typeface="Arial" charset="0"/>
                        </a:defRPr>
                      </a:lvl3pPr>
                      <a:lvl4pPr>
                        <a:spcBef>
                          <a:spcPct val="20000"/>
                        </a:spcBef>
                        <a:buClr>
                          <a:schemeClr val="tx2"/>
                        </a:buClr>
                        <a:buSzPct val="150000"/>
                        <a:defRPr>
                          <a:solidFill>
                            <a:schemeClr val="tx1"/>
                          </a:solidFill>
                          <a:latin typeface="Arial" charset="0"/>
                          <a:cs typeface="Arial" charset="0"/>
                        </a:defRPr>
                      </a:lvl4pPr>
                      <a:lvl5pPr>
                        <a:spcBef>
                          <a:spcPct val="20000"/>
                        </a:spcBef>
                        <a:buClr>
                          <a:schemeClr val="folHlink"/>
                        </a:buClr>
                        <a:buSzPct val="150000"/>
                        <a:defRPr>
                          <a:solidFill>
                            <a:schemeClr val="tx1"/>
                          </a:solidFill>
                          <a:latin typeface="Arial" charset="0"/>
                          <a:cs typeface="Arial" charset="0"/>
                        </a:defRPr>
                      </a:lvl5pPr>
                      <a:lvl6pPr fontAlgn="base">
                        <a:spcBef>
                          <a:spcPct val="20000"/>
                        </a:spcBef>
                        <a:spcAft>
                          <a:spcPct val="0"/>
                        </a:spcAft>
                        <a:buClr>
                          <a:schemeClr val="folHlink"/>
                        </a:buClr>
                        <a:buSzPct val="150000"/>
                        <a:defRPr>
                          <a:solidFill>
                            <a:schemeClr val="tx1"/>
                          </a:solidFill>
                          <a:latin typeface="Arial" charset="0"/>
                          <a:cs typeface="Arial" charset="0"/>
                        </a:defRPr>
                      </a:lvl6pPr>
                      <a:lvl7pPr fontAlgn="base">
                        <a:spcBef>
                          <a:spcPct val="20000"/>
                        </a:spcBef>
                        <a:spcAft>
                          <a:spcPct val="0"/>
                        </a:spcAft>
                        <a:buClr>
                          <a:schemeClr val="folHlink"/>
                        </a:buClr>
                        <a:buSzPct val="150000"/>
                        <a:defRPr>
                          <a:solidFill>
                            <a:schemeClr val="tx1"/>
                          </a:solidFill>
                          <a:latin typeface="Arial" charset="0"/>
                          <a:cs typeface="Arial" charset="0"/>
                        </a:defRPr>
                      </a:lvl7pPr>
                      <a:lvl8pPr fontAlgn="base">
                        <a:spcBef>
                          <a:spcPct val="20000"/>
                        </a:spcBef>
                        <a:spcAft>
                          <a:spcPct val="0"/>
                        </a:spcAft>
                        <a:buClr>
                          <a:schemeClr val="folHlink"/>
                        </a:buClr>
                        <a:buSzPct val="150000"/>
                        <a:defRPr>
                          <a:solidFill>
                            <a:schemeClr val="tx1"/>
                          </a:solidFill>
                          <a:latin typeface="Arial" charset="0"/>
                          <a:cs typeface="Arial" charset="0"/>
                        </a:defRPr>
                      </a:lvl8pPr>
                      <a:lvl9pPr fontAlgn="base">
                        <a:spcBef>
                          <a:spcPct val="20000"/>
                        </a:spcBef>
                        <a:spcAft>
                          <a:spcPct val="0"/>
                        </a:spcAft>
                        <a:buClr>
                          <a:schemeClr val="folHlink"/>
                        </a:buClr>
                        <a:buSzPct val="150000"/>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altLang="en-US" sz="2000" b="0" i="0" u="none" strike="noStrike" cap="none" normalizeH="0" baseline="0">
                          <a:ln>
                            <a:noFill/>
                          </a:ln>
                          <a:solidFill>
                            <a:schemeClr val="tx1"/>
                          </a:solidFill>
                          <a:effectLst/>
                          <a:latin typeface="+mn-lt"/>
                          <a:cs typeface="Arial" charset="0"/>
                        </a:rPr>
                        <a:t>Ρουμανία</a:t>
                      </a:r>
                      <a:endParaRPr kumimoji="0" lang="en-US" altLang="en-US" sz="2000" b="0" i="0" u="none" strike="noStrike" cap="none" normalizeH="0" baseline="0">
                        <a:ln>
                          <a:noFill/>
                        </a:ln>
                        <a:solidFill>
                          <a:schemeClr val="tx1"/>
                        </a:solidFill>
                        <a:effectLst/>
                        <a:latin typeface="+mn-lt"/>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0000"/>
                        <a:buFont typeface="Wingdings" pitchFamily="2" charset="2"/>
                        <a:defRPr sz="2700">
                          <a:solidFill>
                            <a:schemeClr val="tx1"/>
                          </a:solidFill>
                          <a:latin typeface="Arial" charset="0"/>
                          <a:cs typeface="Arial" charset="0"/>
                        </a:defRPr>
                      </a:lvl1pPr>
                      <a:lvl2pPr>
                        <a:spcBef>
                          <a:spcPct val="20000"/>
                        </a:spcBef>
                        <a:buClr>
                          <a:schemeClr val="accent1"/>
                        </a:buClr>
                        <a:buSzPct val="150000"/>
                        <a:defRPr sz="2200">
                          <a:solidFill>
                            <a:schemeClr val="tx1"/>
                          </a:solidFill>
                          <a:latin typeface="Arial" charset="0"/>
                          <a:cs typeface="Arial" charset="0"/>
                        </a:defRPr>
                      </a:lvl2pPr>
                      <a:lvl3pPr>
                        <a:spcBef>
                          <a:spcPct val="20000"/>
                        </a:spcBef>
                        <a:buClr>
                          <a:schemeClr val="tx1"/>
                        </a:buClr>
                        <a:buSzPct val="150000"/>
                        <a:defRPr sz="2000">
                          <a:solidFill>
                            <a:schemeClr val="tx1"/>
                          </a:solidFill>
                          <a:latin typeface="Arial" charset="0"/>
                          <a:cs typeface="Arial" charset="0"/>
                        </a:defRPr>
                      </a:lvl3pPr>
                      <a:lvl4pPr>
                        <a:spcBef>
                          <a:spcPct val="20000"/>
                        </a:spcBef>
                        <a:buClr>
                          <a:schemeClr val="tx2"/>
                        </a:buClr>
                        <a:buSzPct val="150000"/>
                        <a:defRPr>
                          <a:solidFill>
                            <a:schemeClr val="tx1"/>
                          </a:solidFill>
                          <a:latin typeface="Arial" charset="0"/>
                          <a:cs typeface="Arial" charset="0"/>
                        </a:defRPr>
                      </a:lvl4pPr>
                      <a:lvl5pPr>
                        <a:spcBef>
                          <a:spcPct val="20000"/>
                        </a:spcBef>
                        <a:buClr>
                          <a:schemeClr val="folHlink"/>
                        </a:buClr>
                        <a:buSzPct val="150000"/>
                        <a:defRPr>
                          <a:solidFill>
                            <a:schemeClr val="tx1"/>
                          </a:solidFill>
                          <a:latin typeface="Arial" charset="0"/>
                          <a:cs typeface="Arial" charset="0"/>
                        </a:defRPr>
                      </a:lvl5pPr>
                      <a:lvl6pPr fontAlgn="base">
                        <a:spcBef>
                          <a:spcPct val="20000"/>
                        </a:spcBef>
                        <a:spcAft>
                          <a:spcPct val="0"/>
                        </a:spcAft>
                        <a:buClr>
                          <a:schemeClr val="folHlink"/>
                        </a:buClr>
                        <a:buSzPct val="150000"/>
                        <a:defRPr>
                          <a:solidFill>
                            <a:schemeClr val="tx1"/>
                          </a:solidFill>
                          <a:latin typeface="Arial" charset="0"/>
                          <a:cs typeface="Arial" charset="0"/>
                        </a:defRPr>
                      </a:lvl6pPr>
                      <a:lvl7pPr fontAlgn="base">
                        <a:spcBef>
                          <a:spcPct val="20000"/>
                        </a:spcBef>
                        <a:spcAft>
                          <a:spcPct val="0"/>
                        </a:spcAft>
                        <a:buClr>
                          <a:schemeClr val="folHlink"/>
                        </a:buClr>
                        <a:buSzPct val="150000"/>
                        <a:defRPr>
                          <a:solidFill>
                            <a:schemeClr val="tx1"/>
                          </a:solidFill>
                          <a:latin typeface="Arial" charset="0"/>
                          <a:cs typeface="Arial" charset="0"/>
                        </a:defRPr>
                      </a:lvl7pPr>
                      <a:lvl8pPr fontAlgn="base">
                        <a:spcBef>
                          <a:spcPct val="20000"/>
                        </a:spcBef>
                        <a:spcAft>
                          <a:spcPct val="0"/>
                        </a:spcAft>
                        <a:buClr>
                          <a:schemeClr val="folHlink"/>
                        </a:buClr>
                        <a:buSzPct val="150000"/>
                        <a:defRPr>
                          <a:solidFill>
                            <a:schemeClr val="tx1"/>
                          </a:solidFill>
                          <a:latin typeface="Arial" charset="0"/>
                          <a:cs typeface="Arial" charset="0"/>
                        </a:defRPr>
                      </a:lvl8pPr>
                      <a:lvl9pPr fontAlgn="base">
                        <a:spcBef>
                          <a:spcPct val="20000"/>
                        </a:spcBef>
                        <a:spcAft>
                          <a:spcPct val="0"/>
                        </a:spcAft>
                        <a:buClr>
                          <a:schemeClr val="folHlink"/>
                        </a:buClr>
                        <a:buSzPct val="150000"/>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altLang="en-US" sz="2000" b="0" i="0" u="none" strike="noStrike" cap="none" normalizeH="0" baseline="0">
                          <a:ln>
                            <a:noFill/>
                          </a:ln>
                          <a:solidFill>
                            <a:schemeClr val="tx1"/>
                          </a:solidFill>
                          <a:effectLst/>
                          <a:latin typeface="+mn-lt"/>
                          <a:cs typeface="Arial" charset="0"/>
                        </a:rPr>
                        <a:t>10%</a:t>
                      </a:r>
                      <a:endParaRPr kumimoji="0" lang="en-US" altLang="en-US" sz="2000" b="0" i="0" u="none" strike="noStrike" cap="none" normalizeH="0" baseline="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0000"/>
                        <a:buFont typeface="Wingdings" pitchFamily="2" charset="2"/>
                        <a:defRPr sz="2700">
                          <a:solidFill>
                            <a:schemeClr val="tx1"/>
                          </a:solidFill>
                          <a:latin typeface="Arial" charset="0"/>
                          <a:cs typeface="Arial" charset="0"/>
                        </a:defRPr>
                      </a:lvl1pPr>
                      <a:lvl2pPr>
                        <a:spcBef>
                          <a:spcPct val="20000"/>
                        </a:spcBef>
                        <a:buClr>
                          <a:schemeClr val="accent1"/>
                        </a:buClr>
                        <a:buSzPct val="150000"/>
                        <a:defRPr sz="2200">
                          <a:solidFill>
                            <a:schemeClr val="tx1"/>
                          </a:solidFill>
                          <a:latin typeface="Arial" charset="0"/>
                          <a:cs typeface="Arial" charset="0"/>
                        </a:defRPr>
                      </a:lvl2pPr>
                      <a:lvl3pPr>
                        <a:spcBef>
                          <a:spcPct val="20000"/>
                        </a:spcBef>
                        <a:buClr>
                          <a:schemeClr val="tx1"/>
                        </a:buClr>
                        <a:buSzPct val="150000"/>
                        <a:defRPr sz="2000">
                          <a:solidFill>
                            <a:schemeClr val="tx1"/>
                          </a:solidFill>
                          <a:latin typeface="Arial" charset="0"/>
                          <a:cs typeface="Arial" charset="0"/>
                        </a:defRPr>
                      </a:lvl3pPr>
                      <a:lvl4pPr>
                        <a:spcBef>
                          <a:spcPct val="20000"/>
                        </a:spcBef>
                        <a:buClr>
                          <a:schemeClr val="tx2"/>
                        </a:buClr>
                        <a:buSzPct val="150000"/>
                        <a:defRPr>
                          <a:solidFill>
                            <a:schemeClr val="tx1"/>
                          </a:solidFill>
                          <a:latin typeface="Arial" charset="0"/>
                          <a:cs typeface="Arial" charset="0"/>
                        </a:defRPr>
                      </a:lvl4pPr>
                      <a:lvl5pPr>
                        <a:spcBef>
                          <a:spcPct val="20000"/>
                        </a:spcBef>
                        <a:buClr>
                          <a:schemeClr val="folHlink"/>
                        </a:buClr>
                        <a:buSzPct val="150000"/>
                        <a:defRPr>
                          <a:solidFill>
                            <a:schemeClr val="tx1"/>
                          </a:solidFill>
                          <a:latin typeface="Arial" charset="0"/>
                          <a:cs typeface="Arial" charset="0"/>
                        </a:defRPr>
                      </a:lvl5pPr>
                      <a:lvl6pPr fontAlgn="base">
                        <a:spcBef>
                          <a:spcPct val="20000"/>
                        </a:spcBef>
                        <a:spcAft>
                          <a:spcPct val="0"/>
                        </a:spcAft>
                        <a:buClr>
                          <a:schemeClr val="folHlink"/>
                        </a:buClr>
                        <a:buSzPct val="150000"/>
                        <a:defRPr>
                          <a:solidFill>
                            <a:schemeClr val="tx1"/>
                          </a:solidFill>
                          <a:latin typeface="Arial" charset="0"/>
                          <a:cs typeface="Arial" charset="0"/>
                        </a:defRPr>
                      </a:lvl6pPr>
                      <a:lvl7pPr fontAlgn="base">
                        <a:spcBef>
                          <a:spcPct val="20000"/>
                        </a:spcBef>
                        <a:spcAft>
                          <a:spcPct val="0"/>
                        </a:spcAft>
                        <a:buClr>
                          <a:schemeClr val="folHlink"/>
                        </a:buClr>
                        <a:buSzPct val="150000"/>
                        <a:defRPr>
                          <a:solidFill>
                            <a:schemeClr val="tx1"/>
                          </a:solidFill>
                          <a:latin typeface="Arial" charset="0"/>
                          <a:cs typeface="Arial" charset="0"/>
                        </a:defRPr>
                      </a:lvl7pPr>
                      <a:lvl8pPr fontAlgn="base">
                        <a:spcBef>
                          <a:spcPct val="20000"/>
                        </a:spcBef>
                        <a:spcAft>
                          <a:spcPct val="0"/>
                        </a:spcAft>
                        <a:buClr>
                          <a:schemeClr val="folHlink"/>
                        </a:buClr>
                        <a:buSzPct val="150000"/>
                        <a:defRPr>
                          <a:solidFill>
                            <a:schemeClr val="tx1"/>
                          </a:solidFill>
                          <a:latin typeface="Arial" charset="0"/>
                          <a:cs typeface="Arial" charset="0"/>
                        </a:defRPr>
                      </a:lvl8pPr>
                      <a:lvl9pPr fontAlgn="base">
                        <a:spcBef>
                          <a:spcPct val="20000"/>
                        </a:spcBef>
                        <a:spcAft>
                          <a:spcPct val="0"/>
                        </a:spcAft>
                        <a:buClr>
                          <a:schemeClr val="folHlink"/>
                        </a:buClr>
                        <a:buSzPct val="150000"/>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altLang="en-US" sz="2000" b="0" i="0" u="none" strike="noStrike" cap="none" normalizeH="0" baseline="0">
                          <a:ln>
                            <a:noFill/>
                          </a:ln>
                          <a:solidFill>
                            <a:schemeClr val="tx1"/>
                          </a:solidFill>
                          <a:effectLst/>
                          <a:latin typeface="+mn-lt"/>
                          <a:cs typeface="Arial" charset="0"/>
                        </a:rPr>
                        <a:t>90%</a:t>
                      </a:r>
                      <a:endParaRPr kumimoji="0" lang="en-US" altLang="en-US" sz="2000" b="0" i="0" u="none" strike="noStrike" cap="none" normalizeH="0" baseline="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26014">
                <a:tc>
                  <a:txBody>
                    <a:bodyPr/>
                    <a:lstStyle>
                      <a:lvl1pPr>
                        <a:spcBef>
                          <a:spcPct val="20000"/>
                        </a:spcBef>
                        <a:buClr>
                          <a:schemeClr val="bg2"/>
                        </a:buClr>
                        <a:buSzPct val="70000"/>
                        <a:buFont typeface="Wingdings" pitchFamily="2" charset="2"/>
                        <a:defRPr sz="2700">
                          <a:solidFill>
                            <a:schemeClr val="tx1"/>
                          </a:solidFill>
                          <a:latin typeface="Arial" charset="0"/>
                          <a:cs typeface="Arial" charset="0"/>
                        </a:defRPr>
                      </a:lvl1pPr>
                      <a:lvl2pPr>
                        <a:spcBef>
                          <a:spcPct val="20000"/>
                        </a:spcBef>
                        <a:buClr>
                          <a:schemeClr val="accent1"/>
                        </a:buClr>
                        <a:buSzPct val="150000"/>
                        <a:defRPr sz="2200">
                          <a:solidFill>
                            <a:schemeClr val="tx1"/>
                          </a:solidFill>
                          <a:latin typeface="Arial" charset="0"/>
                          <a:cs typeface="Arial" charset="0"/>
                        </a:defRPr>
                      </a:lvl2pPr>
                      <a:lvl3pPr>
                        <a:spcBef>
                          <a:spcPct val="20000"/>
                        </a:spcBef>
                        <a:buClr>
                          <a:schemeClr val="tx1"/>
                        </a:buClr>
                        <a:buSzPct val="150000"/>
                        <a:defRPr sz="2000">
                          <a:solidFill>
                            <a:schemeClr val="tx1"/>
                          </a:solidFill>
                          <a:latin typeface="Arial" charset="0"/>
                          <a:cs typeface="Arial" charset="0"/>
                        </a:defRPr>
                      </a:lvl3pPr>
                      <a:lvl4pPr>
                        <a:spcBef>
                          <a:spcPct val="20000"/>
                        </a:spcBef>
                        <a:buClr>
                          <a:schemeClr val="tx2"/>
                        </a:buClr>
                        <a:buSzPct val="150000"/>
                        <a:defRPr>
                          <a:solidFill>
                            <a:schemeClr val="tx1"/>
                          </a:solidFill>
                          <a:latin typeface="Arial" charset="0"/>
                          <a:cs typeface="Arial" charset="0"/>
                        </a:defRPr>
                      </a:lvl4pPr>
                      <a:lvl5pPr>
                        <a:spcBef>
                          <a:spcPct val="20000"/>
                        </a:spcBef>
                        <a:buClr>
                          <a:schemeClr val="folHlink"/>
                        </a:buClr>
                        <a:buSzPct val="150000"/>
                        <a:defRPr>
                          <a:solidFill>
                            <a:schemeClr val="tx1"/>
                          </a:solidFill>
                          <a:latin typeface="Arial" charset="0"/>
                          <a:cs typeface="Arial" charset="0"/>
                        </a:defRPr>
                      </a:lvl5pPr>
                      <a:lvl6pPr fontAlgn="base">
                        <a:spcBef>
                          <a:spcPct val="20000"/>
                        </a:spcBef>
                        <a:spcAft>
                          <a:spcPct val="0"/>
                        </a:spcAft>
                        <a:buClr>
                          <a:schemeClr val="folHlink"/>
                        </a:buClr>
                        <a:buSzPct val="150000"/>
                        <a:defRPr>
                          <a:solidFill>
                            <a:schemeClr val="tx1"/>
                          </a:solidFill>
                          <a:latin typeface="Arial" charset="0"/>
                          <a:cs typeface="Arial" charset="0"/>
                        </a:defRPr>
                      </a:lvl6pPr>
                      <a:lvl7pPr fontAlgn="base">
                        <a:spcBef>
                          <a:spcPct val="20000"/>
                        </a:spcBef>
                        <a:spcAft>
                          <a:spcPct val="0"/>
                        </a:spcAft>
                        <a:buClr>
                          <a:schemeClr val="folHlink"/>
                        </a:buClr>
                        <a:buSzPct val="150000"/>
                        <a:defRPr>
                          <a:solidFill>
                            <a:schemeClr val="tx1"/>
                          </a:solidFill>
                          <a:latin typeface="Arial" charset="0"/>
                          <a:cs typeface="Arial" charset="0"/>
                        </a:defRPr>
                      </a:lvl7pPr>
                      <a:lvl8pPr fontAlgn="base">
                        <a:spcBef>
                          <a:spcPct val="20000"/>
                        </a:spcBef>
                        <a:spcAft>
                          <a:spcPct val="0"/>
                        </a:spcAft>
                        <a:buClr>
                          <a:schemeClr val="folHlink"/>
                        </a:buClr>
                        <a:buSzPct val="150000"/>
                        <a:defRPr>
                          <a:solidFill>
                            <a:schemeClr val="tx1"/>
                          </a:solidFill>
                          <a:latin typeface="Arial" charset="0"/>
                          <a:cs typeface="Arial" charset="0"/>
                        </a:defRPr>
                      </a:lvl8pPr>
                      <a:lvl9pPr fontAlgn="base">
                        <a:spcBef>
                          <a:spcPct val="20000"/>
                        </a:spcBef>
                        <a:spcAft>
                          <a:spcPct val="0"/>
                        </a:spcAft>
                        <a:buClr>
                          <a:schemeClr val="folHlink"/>
                        </a:buClr>
                        <a:buSzPct val="150000"/>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altLang="en-US" sz="2000" b="0" i="0" u="none" strike="noStrike" cap="none" normalizeH="0" baseline="0">
                          <a:ln>
                            <a:noFill/>
                          </a:ln>
                          <a:solidFill>
                            <a:schemeClr val="tx1"/>
                          </a:solidFill>
                          <a:effectLst/>
                          <a:latin typeface="+mn-lt"/>
                          <a:cs typeface="Arial" charset="0"/>
                        </a:rPr>
                        <a:t>Βουλγαρία</a:t>
                      </a:r>
                      <a:endParaRPr kumimoji="0" lang="en-US" altLang="en-US" sz="2000" b="0" i="0" u="none" strike="noStrike" cap="none" normalizeH="0" baseline="0">
                        <a:ln>
                          <a:noFill/>
                        </a:ln>
                        <a:solidFill>
                          <a:schemeClr val="tx1"/>
                        </a:solidFill>
                        <a:effectLst/>
                        <a:latin typeface="+mn-lt"/>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0000"/>
                        <a:buFont typeface="Wingdings" pitchFamily="2" charset="2"/>
                        <a:defRPr sz="2700">
                          <a:solidFill>
                            <a:schemeClr val="tx1"/>
                          </a:solidFill>
                          <a:latin typeface="Arial" charset="0"/>
                          <a:cs typeface="Arial" charset="0"/>
                        </a:defRPr>
                      </a:lvl1pPr>
                      <a:lvl2pPr>
                        <a:spcBef>
                          <a:spcPct val="20000"/>
                        </a:spcBef>
                        <a:buClr>
                          <a:schemeClr val="accent1"/>
                        </a:buClr>
                        <a:buSzPct val="150000"/>
                        <a:defRPr sz="2200">
                          <a:solidFill>
                            <a:schemeClr val="tx1"/>
                          </a:solidFill>
                          <a:latin typeface="Arial" charset="0"/>
                          <a:cs typeface="Arial" charset="0"/>
                        </a:defRPr>
                      </a:lvl2pPr>
                      <a:lvl3pPr>
                        <a:spcBef>
                          <a:spcPct val="20000"/>
                        </a:spcBef>
                        <a:buClr>
                          <a:schemeClr val="tx1"/>
                        </a:buClr>
                        <a:buSzPct val="150000"/>
                        <a:defRPr sz="2000">
                          <a:solidFill>
                            <a:schemeClr val="tx1"/>
                          </a:solidFill>
                          <a:latin typeface="Arial" charset="0"/>
                          <a:cs typeface="Arial" charset="0"/>
                        </a:defRPr>
                      </a:lvl3pPr>
                      <a:lvl4pPr>
                        <a:spcBef>
                          <a:spcPct val="20000"/>
                        </a:spcBef>
                        <a:buClr>
                          <a:schemeClr val="tx2"/>
                        </a:buClr>
                        <a:buSzPct val="150000"/>
                        <a:defRPr>
                          <a:solidFill>
                            <a:schemeClr val="tx1"/>
                          </a:solidFill>
                          <a:latin typeface="Arial" charset="0"/>
                          <a:cs typeface="Arial" charset="0"/>
                        </a:defRPr>
                      </a:lvl4pPr>
                      <a:lvl5pPr>
                        <a:spcBef>
                          <a:spcPct val="20000"/>
                        </a:spcBef>
                        <a:buClr>
                          <a:schemeClr val="folHlink"/>
                        </a:buClr>
                        <a:buSzPct val="150000"/>
                        <a:defRPr>
                          <a:solidFill>
                            <a:schemeClr val="tx1"/>
                          </a:solidFill>
                          <a:latin typeface="Arial" charset="0"/>
                          <a:cs typeface="Arial" charset="0"/>
                        </a:defRPr>
                      </a:lvl5pPr>
                      <a:lvl6pPr fontAlgn="base">
                        <a:spcBef>
                          <a:spcPct val="20000"/>
                        </a:spcBef>
                        <a:spcAft>
                          <a:spcPct val="0"/>
                        </a:spcAft>
                        <a:buClr>
                          <a:schemeClr val="folHlink"/>
                        </a:buClr>
                        <a:buSzPct val="150000"/>
                        <a:defRPr>
                          <a:solidFill>
                            <a:schemeClr val="tx1"/>
                          </a:solidFill>
                          <a:latin typeface="Arial" charset="0"/>
                          <a:cs typeface="Arial" charset="0"/>
                        </a:defRPr>
                      </a:lvl6pPr>
                      <a:lvl7pPr fontAlgn="base">
                        <a:spcBef>
                          <a:spcPct val="20000"/>
                        </a:spcBef>
                        <a:spcAft>
                          <a:spcPct val="0"/>
                        </a:spcAft>
                        <a:buClr>
                          <a:schemeClr val="folHlink"/>
                        </a:buClr>
                        <a:buSzPct val="150000"/>
                        <a:defRPr>
                          <a:solidFill>
                            <a:schemeClr val="tx1"/>
                          </a:solidFill>
                          <a:latin typeface="Arial" charset="0"/>
                          <a:cs typeface="Arial" charset="0"/>
                        </a:defRPr>
                      </a:lvl7pPr>
                      <a:lvl8pPr fontAlgn="base">
                        <a:spcBef>
                          <a:spcPct val="20000"/>
                        </a:spcBef>
                        <a:spcAft>
                          <a:spcPct val="0"/>
                        </a:spcAft>
                        <a:buClr>
                          <a:schemeClr val="folHlink"/>
                        </a:buClr>
                        <a:buSzPct val="150000"/>
                        <a:defRPr>
                          <a:solidFill>
                            <a:schemeClr val="tx1"/>
                          </a:solidFill>
                          <a:latin typeface="Arial" charset="0"/>
                          <a:cs typeface="Arial" charset="0"/>
                        </a:defRPr>
                      </a:lvl8pPr>
                      <a:lvl9pPr fontAlgn="base">
                        <a:spcBef>
                          <a:spcPct val="20000"/>
                        </a:spcBef>
                        <a:spcAft>
                          <a:spcPct val="0"/>
                        </a:spcAft>
                        <a:buClr>
                          <a:schemeClr val="folHlink"/>
                        </a:buClr>
                        <a:buSzPct val="150000"/>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altLang="en-US" sz="2000" b="0" i="0" u="none" strike="noStrike" cap="none" normalizeH="0" baseline="0">
                          <a:ln>
                            <a:noFill/>
                          </a:ln>
                          <a:solidFill>
                            <a:schemeClr val="tx1"/>
                          </a:solidFill>
                          <a:effectLst/>
                          <a:latin typeface="+mn-lt"/>
                          <a:cs typeface="Arial" charset="0"/>
                        </a:rPr>
                        <a:t>25%</a:t>
                      </a:r>
                      <a:endParaRPr kumimoji="0" lang="en-US" altLang="en-US" sz="2000" b="0" i="0" u="none" strike="noStrike" cap="none" normalizeH="0" baseline="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0000"/>
                        <a:buFont typeface="Wingdings" pitchFamily="2" charset="2"/>
                        <a:defRPr sz="2700">
                          <a:solidFill>
                            <a:schemeClr val="tx1"/>
                          </a:solidFill>
                          <a:latin typeface="Arial" charset="0"/>
                          <a:cs typeface="Arial" charset="0"/>
                        </a:defRPr>
                      </a:lvl1pPr>
                      <a:lvl2pPr>
                        <a:spcBef>
                          <a:spcPct val="20000"/>
                        </a:spcBef>
                        <a:buClr>
                          <a:schemeClr val="accent1"/>
                        </a:buClr>
                        <a:buSzPct val="150000"/>
                        <a:defRPr sz="2200">
                          <a:solidFill>
                            <a:schemeClr val="tx1"/>
                          </a:solidFill>
                          <a:latin typeface="Arial" charset="0"/>
                          <a:cs typeface="Arial" charset="0"/>
                        </a:defRPr>
                      </a:lvl2pPr>
                      <a:lvl3pPr>
                        <a:spcBef>
                          <a:spcPct val="20000"/>
                        </a:spcBef>
                        <a:buClr>
                          <a:schemeClr val="tx1"/>
                        </a:buClr>
                        <a:buSzPct val="150000"/>
                        <a:defRPr sz="2000">
                          <a:solidFill>
                            <a:schemeClr val="tx1"/>
                          </a:solidFill>
                          <a:latin typeface="Arial" charset="0"/>
                          <a:cs typeface="Arial" charset="0"/>
                        </a:defRPr>
                      </a:lvl3pPr>
                      <a:lvl4pPr>
                        <a:spcBef>
                          <a:spcPct val="20000"/>
                        </a:spcBef>
                        <a:buClr>
                          <a:schemeClr val="tx2"/>
                        </a:buClr>
                        <a:buSzPct val="150000"/>
                        <a:defRPr>
                          <a:solidFill>
                            <a:schemeClr val="tx1"/>
                          </a:solidFill>
                          <a:latin typeface="Arial" charset="0"/>
                          <a:cs typeface="Arial" charset="0"/>
                        </a:defRPr>
                      </a:lvl4pPr>
                      <a:lvl5pPr>
                        <a:spcBef>
                          <a:spcPct val="20000"/>
                        </a:spcBef>
                        <a:buClr>
                          <a:schemeClr val="folHlink"/>
                        </a:buClr>
                        <a:buSzPct val="150000"/>
                        <a:defRPr>
                          <a:solidFill>
                            <a:schemeClr val="tx1"/>
                          </a:solidFill>
                          <a:latin typeface="Arial" charset="0"/>
                          <a:cs typeface="Arial" charset="0"/>
                        </a:defRPr>
                      </a:lvl5pPr>
                      <a:lvl6pPr fontAlgn="base">
                        <a:spcBef>
                          <a:spcPct val="20000"/>
                        </a:spcBef>
                        <a:spcAft>
                          <a:spcPct val="0"/>
                        </a:spcAft>
                        <a:buClr>
                          <a:schemeClr val="folHlink"/>
                        </a:buClr>
                        <a:buSzPct val="150000"/>
                        <a:defRPr>
                          <a:solidFill>
                            <a:schemeClr val="tx1"/>
                          </a:solidFill>
                          <a:latin typeface="Arial" charset="0"/>
                          <a:cs typeface="Arial" charset="0"/>
                        </a:defRPr>
                      </a:lvl6pPr>
                      <a:lvl7pPr fontAlgn="base">
                        <a:spcBef>
                          <a:spcPct val="20000"/>
                        </a:spcBef>
                        <a:spcAft>
                          <a:spcPct val="0"/>
                        </a:spcAft>
                        <a:buClr>
                          <a:schemeClr val="folHlink"/>
                        </a:buClr>
                        <a:buSzPct val="150000"/>
                        <a:defRPr>
                          <a:solidFill>
                            <a:schemeClr val="tx1"/>
                          </a:solidFill>
                          <a:latin typeface="Arial" charset="0"/>
                          <a:cs typeface="Arial" charset="0"/>
                        </a:defRPr>
                      </a:lvl7pPr>
                      <a:lvl8pPr fontAlgn="base">
                        <a:spcBef>
                          <a:spcPct val="20000"/>
                        </a:spcBef>
                        <a:spcAft>
                          <a:spcPct val="0"/>
                        </a:spcAft>
                        <a:buClr>
                          <a:schemeClr val="folHlink"/>
                        </a:buClr>
                        <a:buSzPct val="150000"/>
                        <a:defRPr>
                          <a:solidFill>
                            <a:schemeClr val="tx1"/>
                          </a:solidFill>
                          <a:latin typeface="Arial" charset="0"/>
                          <a:cs typeface="Arial" charset="0"/>
                        </a:defRPr>
                      </a:lvl8pPr>
                      <a:lvl9pPr fontAlgn="base">
                        <a:spcBef>
                          <a:spcPct val="20000"/>
                        </a:spcBef>
                        <a:spcAft>
                          <a:spcPct val="0"/>
                        </a:spcAft>
                        <a:buClr>
                          <a:schemeClr val="folHlink"/>
                        </a:buClr>
                        <a:buSzPct val="150000"/>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altLang="en-US" sz="2000" b="0" i="0" u="none" strike="noStrike" cap="none" normalizeH="0" baseline="0">
                          <a:ln>
                            <a:noFill/>
                          </a:ln>
                          <a:solidFill>
                            <a:schemeClr val="tx1"/>
                          </a:solidFill>
                          <a:effectLst/>
                          <a:latin typeface="+mn-lt"/>
                          <a:cs typeface="Arial" charset="0"/>
                        </a:rPr>
                        <a:t>75%</a:t>
                      </a:r>
                      <a:endParaRPr kumimoji="0" lang="en-US" altLang="en-US" sz="2000" b="0" i="0" u="none" strike="noStrike" cap="none" normalizeH="0" baseline="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727876">
                <a:tc>
                  <a:txBody>
                    <a:bodyPr/>
                    <a:lstStyle>
                      <a:lvl1pPr>
                        <a:spcBef>
                          <a:spcPct val="20000"/>
                        </a:spcBef>
                        <a:buClr>
                          <a:schemeClr val="bg2"/>
                        </a:buClr>
                        <a:buSzPct val="70000"/>
                        <a:buFont typeface="Wingdings" pitchFamily="2" charset="2"/>
                        <a:defRPr sz="2700">
                          <a:solidFill>
                            <a:schemeClr val="tx1"/>
                          </a:solidFill>
                          <a:latin typeface="Arial" charset="0"/>
                          <a:cs typeface="Arial" charset="0"/>
                        </a:defRPr>
                      </a:lvl1pPr>
                      <a:lvl2pPr>
                        <a:spcBef>
                          <a:spcPct val="20000"/>
                        </a:spcBef>
                        <a:buClr>
                          <a:schemeClr val="accent1"/>
                        </a:buClr>
                        <a:buSzPct val="150000"/>
                        <a:defRPr sz="2200">
                          <a:solidFill>
                            <a:schemeClr val="tx1"/>
                          </a:solidFill>
                          <a:latin typeface="Arial" charset="0"/>
                          <a:cs typeface="Arial" charset="0"/>
                        </a:defRPr>
                      </a:lvl2pPr>
                      <a:lvl3pPr>
                        <a:spcBef>
                          <a:spcPct val="20000"/>
                        </a:spcBef>
                        <a:buClr>
                          <a:schemeClr val="tx1"/>
                        </a:buClr>
                        <a:buSzPct val="150000"/>
                        <a:defRPr sz="2000">
                          <a:solidFill>
                            <a:schemeClr val="tx1"/>
                          </a:solidFill>
                          <a:latin typeface="Arial" charset="0"/>
                          <a:cs typeface="Arial" charset="0"/>
                        </a:defRPr>
                      </a:lvl3pPr>
                      <a:lvl4pPr>
                        <a:spcBef>
                          <a:spcPct val="20000"/>
                        </a:spcBef>
                        <a:buClr>
                          <a:schemeClr val="tx2"/>
                        </a:buClr>
                        <a:buSzPct val="150000"/>
                        <a:defRPr>
                          <a:solidFill>
                            <a:schemeClr val="tx1"/>
                          </a:solidFill>
                          <a:latin typeface="Arial" charset="0"/>
                          <a:cs typeface="Arial" charset="0"/>
                        </a:defRPr>
                      </a:lvl4pPr>
                      <a:lvl5pPr>
                        <a:spcBef>
                          <a:spcPct val="20000"/>
                        </a:spcBef>
                        <a:buClr>
                          <a:schemeClr val="folHlink"/>
                        </a:buClr>
                        <a:buSzPct val="150000"/>
                        <a:defRPr>
                          <a:solidFill>
                            <a:schemeClr val="tx1"/>
                          </a:solidFill>
                          <a:latin typeface="Arial" charset="0"/>
                          <a:cs typeface="Arial" charset="0"/>
                        </a:defRPr>
                      </a:lvl5pPr>
                      <a:lvl6pPr fontAlgn="base">
                        <a:spcBef>
                          <a:spcPct val="20000"/>
                        </a:spcBef>
                        <a:spcAft>
                          <a:spcPct val="0"/>
                        </a:spcAft>
                        <a:buClr>
                          <a:schemeClr val="folHlink"/>
                        </a:buClr>
                        <a:buSzPct val="150000"/>
                        <a:defRPr>
                          <a:solidFill>
                            <a:schemeClr val="tx1"/>
                          </a:solidFill>
                          <a:latin typeface="Arial" charset="0"/>
                          <a:cs typeface="Arial" charset="0"/>
                        </a:defRPr>
                      </a:lvl6pPr>
                      <a:lvl7pPr fontAlgn="base">
                        <a:spcBef>
                          <a:spcPct val="20000"/>
                        </a:spcBef>
                        <a:spcAft>
                          <a:spcPct val="0"/>
                        </a:spcAft>
                        <a:buClr>
                          <a:schemeClr val="folHlink"/>
                        </a:buClr>
                        <a:buSzPct val="150000"/>
                        <a:defRPr>
                          <a:solidFill>
                            <a:schemeClr val="tx1"/>
                          </a:solidFill>
                          <a:latin typeface="Arial" charset="0"/>
                          <a:cs typeface="Arial" charset="0"/>
                        </a:defRPr>
                      </a:lvl7pPr>
                      <a:lvl8pPr fontAlgn="base">
                        <a:spcBef>
                          <a:spcPct val="20000"/>
                        </a:spcBef>
                        <a:spcAft>
                          <a:spcPct val="0"/>
                        </a:spcAft>
                        <a:buClr>
                          <a:schemeClr val="folHlink"/>
                        </a:buClr>
                        <a:buSzPct val="150000"/>
                        <a:defRPr>
                          <a:solidFill>
                            <a:schemeClr val="tx1"/>
                          </a:solidFill>
                          <a:latin typeface="Arial" charset="0"/>
                          <a:cs typeface="Arial" charset="0"/>
                        </a:defRPr>
                      </a:lvl8pPr>
                      <a:lvl9pPr fontAlgn="base">
                        <a:spcBef>
                          <a:spcPct val="20000"/>
                        </a:spcBef>
                        <a:spcAft>
                          <a:spcPct val="0"/>
                        </a:spcAft>
                        <a:buClr>
                          <a:schemeClr val="folHlink"/>
                        </a:buClr>
                        <a:buSzPct val="150000"/>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altLang="en-US" sz="2000" b="0" i="0" u="none" strike="noStrike" cap="none" normalizeH="0" baseline="0">
                          <a:ln>
                            <a:noFill/>
                          </a:ln>
                          <a:solidFill>
                            <a:schemeClr val="tx1"/>
                          </a:solidFill>
                          <a:effectLst/>
                          <a:latin typeface="+mn-lt"/>
                          <a:cs typeface="Arial" charset="0"/>
                        </a:rPr>
                        <a:t>Ουγγαρία</a:t>
                      </a:r>
                      <a:endParaRPr kumimoji="0" lang="en-US" altLang="en-US" sz="2000" b="0" i="0" u="none" strike="noStrike" cap="none" normalizeH="0" baseline="0">
                        <a:ln>
                          <a:noFill/>
                        </a:ln>
                        <a:solidFill>
                          <a:schemeClr val="tx1"/>
                        </a:solidFill>
                        <a:effectLst/>
                        <a:latin typeface="+mn-lt"/>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0000"/>
                        <a:buFont typeface="Wingdings" pitchFamily="2" charset="2"/>
                        <a:defRPr sz="2700">
                          <a:solidFill>
                            <a:schemeClr val="tx1"/>
                          </a:solidFill>
                          <a:latin typeface="Arial" charset="0"/>
                          <a:cs typeface="Arial" charset="0"/>
                        </a:defRPr>
                      </a:lvl1pPr>
                      <a:lvl2pPr>
                        <a:spcBef>
                          <a:spcPct val="20000"/>
                        </a:spcBef>
                        <a:buClr>
                          <a:schemeClr val="accent1"/>
                        </a:buClr>
                        <a:buSzPct val="150000"/>
                        <a:defRPr sz="2200">
                          <a:solidFill>
                            <a:schemeClr val="tx1"/>
                          </a:solidFill>
                          <a:latin typeface="Arial" charset="0"/>
                          <a:cs typeface="Arial" charset="0"/>
                        </a:defRPr>
                      </a:lvl2pPr>
                      <a:lvl3pPr>
                        <a:spcBef>
                          <a:spcPct val="20000"/>
                        </a:spcBef>
                        <a:buClr>
                          <a:schemeClr val="tx1"/>
                        </a:buClr>
                        <a:buSzPct val="150000"/>
                        <a:defRPr sz="2000">
                          <a:solidFill>
                            <a:schemeClr val="tx1"/>
                          </a:solidFill>
                          <a:latin typeface="Arial" charset="0"/>
                          <a:cs typeface="Arial" charset="0"/>
                        </a:defRPr>
                      </a:lvl3pPr>
                      <a:lvl4pPr>
                        <a:spcBef>
                          <a:spcPct val="20000"/>
                        </a:spcBef>
                        <a:buClr>
                          <a:schemeClr val="tx2"/>
                        </a:buClr>
                        <a:buSzPct val="150000"/>
                        <a:defRPr>
                          <a:solidFill>
                            <a:schemeClr val="tx1"/>
                          </a:solidFill>
                          <a:latin typeface="Arial" charset="0"/>
                          <a:cs typeface="Arial" charset="0"/>
                        </a:defRPr>
                      </a:lvl4pPr>
                      <a:lvl5pPr>
                        <a:spcBef>
                          <a:spcPct val="20000"/>
                        </a:spcBef>
                        <a:buClr>
                          <a:schemeClr val="folHlink"/>
                        </a:buClr>
                        <a:buSzPct val="150000"/>
                        <a:defRPr>
                          <a:solidFill>
                            <a:schemeClr val="tx1"/>
                          </a:solidFill>
                          <a:latin typeface="Arial" charset="0"/>
                          <a:cs typeface="Arial" charset="0"/>
                        </a:defRPr>
                      </a:lvl5pPr>
                      <a:lvl6pPr fontAlgn="base">
                        <a:spcBef>
                          <a:spcPct val="20000"/>
                        </a:spcBef>
                        <a:spcAft>
                          <a:spcPct val="0"/>
                        </a:spcAft>
                        <a:buClr>
                          <a:schemeClr val="folHlink"/>
                        </a:buClr>
                        <a:buSzPct val="150000"/>
                        <a:defRPr>
                          <a:solidFill>
                            <a:schemeClr val="tx1"/>
                          </a:solidFill>
                          <a:latin typeface="Arial" charset="0"/>
                          <a:cs typeface="Arial" charset="0"/>
                        </a:defRPr>
                      </a:lvl6pPr>
                      <a:lvl7pPr fontAlgn="base">
                        <a:spcBef>
                          <a:spcPct val="20000"/>
                        </a:spcBef>
                        <a:spcAft>
                          <a:spcPct val="0"/>
                        </a:spcAft>
                        <a:buClr>
                          <a:schemeClr val="folHlink"/>
                        </a:buClr>
                        <a:buSzPct val="150000"/>
                        <a:defRPr>
                          <a:solidFill>
                            <a:schemeClr val="tx1"/>
                          </a:solidFill>
                          <a:latin typeface="Arial" charset="0"/>
                          <a:cs typeface="Arial" charset="0"/>
                        </a:defRPr>
                      </a:lvl7pPr>
                      <a:lvl8pPr fontAlgn="base">
                        <a:spcBef>
                          <a:spcPct val="20000"/>
                        </a:spcBef>
                        <a:spcAft>
                          <a:spcPct val="0"/>
                        </a:spcAft>
                        <a:buClr>
                          <a:schemeClr val="folHlink"/>
                        </a:buClr>
                        <a:buSzPct val="150000"/>
                        <a:defRPr>
                          <a:solidFill>
                            <a:schemeClr val="tx1"/>
                          </a:solidFill>
                          <a:latin typeface="Arial" charset="0"/>
                          <a:cs typeface="Arial" charset="0"/>
                        </a:defRPr>
                      </a:lvl8pPr>
                      <a:lvl9pPr fontAlgn="base">
                        <a:spcBef>
                          <a:spcPct val="20000"/>
                        </a:spcBef>
                        <a:spcAft>
                          <a:spcPct val="0"/>
                        </a:spcAft>
                        <a:buClr>
                          <a:schemeClr val="folHlink"/>
                        </a:buClr>
                        <a:buSzPct val="150000"/>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altLang="en-US" sz="2000" b="0" i="0" u="none" strike="noStrike" cap="none" normalizeH="0" baseline="0">
                          <a:ln>
                            <a:noFill/>
                          </a:ln>
                          <a:solidFill>
                            <a:schemeClr val="tx1"/>
                          </a:solidFill>
                          <a:effectLst/>
                          <a:latin typeface="+mn-lt"/>
                          <a:cs typeface="Arial" charset="0"/>
                        </a:rPr>
                        <a:t>25%</a:t>
                      </a:r>
                      <a:endParaRPr kumimoji="0" lang="en-US" altLang="en-US" sz="2000" b="0" i="0" u="none" strike="noStrike" cap="none" normalizeH="0" baseline="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0000"/>
                        <a:buFont typeface="Wingdings" pitchFamily="2" charset="2"/>
                        <a:defRPr sz="2700">
                          <a:solidFill>
                            <a:schemeClr val="tx1"/>
                          </a:solidFill>
                          <a:latin typeface="Arial" charset="0"/>
                          <a:cs typeface="Arial" charset="0"/>
                        </a:defRPr>
                      </a:lvl1pPr>
                      <a:lvl2pPr>
                        <a:spcBef>
                          <a:spcPct val="20000"/>
                        </a:spcBef>
                        <a:buClr>
                          <a:schemeClr val="accent1"/>
                        </a:buClr>
                        <a:buSzPct val="150000"/>
                        <a:defRPr sz="2200">
                          <a:solidFill>
                            <a:schemeClr val="tx1"/>
                          </a:solidFill>
                          <a:latin typeface="Arial" charset="0"/>
                          <a:cs typeface="Arial" charset="0"/>
                        </a:defRPr>
                      </a:lvl2pPr>
                      <a:lvl3pPr>
                        <a:spcBef>
                          <a:spcPct val="20000"/>
                        </a:spcBef>
                        <a:buClr>
                          <a:schemeClr val="tx1"/>
                        </a:buClr>
                        <a:buSzPct val="150000"/>
                        <a:defRPr sz="2000">
                          <a:solidFill>
                            <a:schemeClr val="tx1"/>
                          </a:solidFill>
                          <a:latin typeface="Arial" charset="0"/>
                          <a:cs typeface="Arial" charset="0"/>
                        </a:defRPr>
                      </a:lvl3pPr>
                      <a:lvl4pPr>
                        <a:spcBef>
                          <a:spcPct val="20000"/>
                        </a:spcBef>
                        <a:buClr>
                          <a:schemeClr val="tx2"/>
                        </a:buClr>
                        <a:buSzPct val="150000"/>
                        <a:defRPr>
                          <a:solidFill>
                            <a:schemeClr val="tx1"/>
                          </a:solidFill>
                          <a:latin typeface="Arial" charset="0"/>
                          <a:cs typeface="Arial" charset="0"/>
                        </a:defRPr>
                      </a:lvl4pPr>
                      <a:lvl5pPr>
                        <a:spcBef>
                          <a:spcPct val="20000"/>
                        </a:spcBef>
                        <a:buClr>
                          <a:schemeClr val="folHlink"/>
                        </a:buClr>
                        <a:buSzPct val="150000"/>
                        <a:defRPr>
                          <a:solidFill>
                            <a:schemeClr val="tx1"/>
                          </a:solidFill>
                          <a:latin typeface="Arial" charset="0"/>
                          <a:cs typeface="Arial" charset="0"/>
                        </a:defRPr>
                      </a:lvl5pPr>
                      <a:lvl6pPr fontAlgn="base">
                        <a:spcBef>
                          <a:spcPct val="20000"/>
                        </a:spcBef>
                        <a:spcAft>
                          <a:spcPct val="0"/>
                        </a:spcAft>
                        <a:buClr>
                          <a:schemeClr val="folHlink"/>
                        </a:buClr>
                        <a:buSzPct val="150000"/>
                        <a:defRPr>
                          <a:solidFill>
                            <a:schemeClr val="tx1"/>
                          </a:solidFill>
                          <a:latin typeface="Arial" charset="0"/>
                          <a:cs typeface="Arial" charset="0"/>
                        </a:defRPr>
                      </a:lvl6pPr>
                      <a:lvl7pPr fontAlgn="base">
                        <a:spcBef>
                          <a:spcPct val="20000"/>
                        </a:spcBef>
                        <a:spcAft>
                          <a:spcPct val="0"/>
                        </a:spcAft>
                        <a:buClr>
                          <a:schemeClr val="folHlink"/>
                        </a:buClr>
                        <a:buSzPct val="150000"/>
                        <a:defRPr>
                          <a:solidFill>
                            <a:schemeClr val="tx1"/>
                          </a:solidFill>
                          <a:latin typeface="Arial" charset="0"/>
                          <a:cs typeface="Arial" charset="0"/>
                        </a:defRPr>
                      </a:lvl7pPr>
                      <a:lvl8pPr fontAlgn="base">
                        <a:spcBef>
                          <a:spcPct val="20000"/>
                        </a:spcBef>
                        <a:spcAft>
                          <a:spcPct val="0"/>
                        </a:spcAft>
                        <a:buClr>
                          <a:schemeClr val="folHlink"/>
                        </a:buClr>
                        <a:buSzPct val="150000"/>
                        <a:defRPr>
                          <a:solidFill>
                            <a:schemeClr val="tx1"/>
                          </a:solidFill>
                          <a:latin typeface="Arial" charset="0"/>
                          <a:cs typeface="Arial" charset="0"/>
                        </a:defRPr>
                      </a:lvl8pPr>
                      <a:lvl9pPr fontAlgn="base">
                        <a:spcBef>
                          <a:spcPct val="20000"/>
                        </a:spcBef>
                        <a:spcAft>
                          <a:spcPct val="0"/>
                        </a:spcAft>
                        <a:buClr>
                          <a:schemeClr val="folHlink"/>
                        </a:buClr>
                        <a:buSzPct val="150000"/>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altLang="en-US" sz="2000" b="0" i="0" u="none" strike="noStrike" cap="none" normalizeH="0" baseline="0" dirty="0">
                          <a:ln>
                            <a:noFill/>
                          </a:ln>
                          <a:solidFill>
                            <a:schemeClr val="tx1"/>
                          </a:solidFill>
                          <a:effectLst/>
                          <a:latin typeface="+mn-lt"/>
                          <a:cs typeface="Arial" charset="0"/>
                        </a:rPr>
                        <a:t>75%</a:t>
                      </a:r>
                      <a:endParaRPr kumimoji="0" lang="en-US" altLang="en-US" sz="2000" b="0" i="0" u="none" strike="noStrike" cap="none" normalizeH="0" baseline="0" dirty="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665920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l-GR" sz="2800" dirty="0">
                <a:latin typeface="+mn-lt"/>
              </a:rPr>
              <a:t>Το πρόβλημα της ελληνικής ασφάλειας (1944-1945)</a:t>
            </a:r>
            <a:endParaRPr lang="en-US" sz="2800" dirty="0">
              <a:latin typeface="+mn-lt"/>
            </a:endParaRPr>
          </a:p>
        </p:txBody>
      </p:sp>
      <p:sp>
        <p:nvSpPr>
          <p:cNvPr id="6" name="5 - Θέση περιεχομένου"/>
          <p:cNvSpPr>
            <a:spLocks noGrp="1"/>
          </p:cNvSpPr>
          <p:nvPr>
            <p:ph sz="quarter" idx="1"/>
          </p:nvPr>
        </p:nvSpPr>
        <p:spPr>
          <a:xfrm>
            <a:off x="457200" y="1219200"/>
            <a:ext cx="8229600" cy="5090120"/>
          </a:xfrm>
        </p:spPr>
        <p:txBody>
          <a:bodyPr>
            <a:noAutofit/>
          </a:bodyPr>
          <a:lstStyle/>
          <a:p>
            <a:pPr algn="just"/>
            <a:r>
              <a:rPr lang="el-GR" sz="2000" dirty="0"/>
              <a:t>Το 1944-1945, η επικράτηση κομμουνιστικών καθεστώτων στη Βουλγαρία, στη Γιουγκοσλαβία στην Αλβανία έδωσε νέα διάσταση στην αντίληψη του «από βορρά κινδύνου», καθώς νέες ιδεολογικές αντιπαραθέσεις ήλθαν να προστεθούν στους παραδοσιακούς εθνικούς ανταγωνισμούς.</a:t>
            </a:r>
          </a:p>
          <a:p>
            <a:pPr algn="just"/>
            <a:endParaRPr lang="el-GR" sz="2000" dirty="0"/>
          </a:p>
          <a:p>
            <a:pPr algn="just"/>
            <a:r>
              <a:rPr lang="el-GR" sz="2000" dirty="0"/>
              <a:t>Οι διαθέσεις της Βουλγαρίας έναντι της Ελλάδας έγιναν φανερές τον Σεπτέμβριο του 1944, όταν η νέα βουλγαρική κυβέρνηση δεν φάνηκε διατεθειμένη να αποχωρήσει από τα κατεχόμενα εδάφη της Μακεδονίας και της Θράκης.</a:t>
            </a:r>
          </a:p>
          <a:p>
            <a:pPr algn="just"/>
            <a:endParaRPr lang="el-GR" sz="2000" dirty="0"/>
          </a:p>
          <a:p>
            <a:pPr algn="just"/>
            <a:r>
              <a:rPr lang="el-GR" sz="2000" dirty="0"/>
              <a:t>Την ίδια περίοδο, η νέα ηγεσία στο Βελιγράδι υπό τον στρατάρχη Τίτο σχεδίαζε την «επανένωση» της Μακεδονίας υπό την αιγίδα της, μέσω της απορρόφησης της βουλγαρικής και της ελληνικής Μακεδονίας με τη γιουγκοσλαβική Λαϊκή Δημοκρατία της Μακεδονίας.</a:t>
            </a:r>
          </a:p>
        </p:txBody>
      </p:sp>
    </p:spTree>
    <p:extLst>
      <p:ext uri="{BB962C8B-B14F-4D97-AF65-F5344CB8AC3E}">
        <p14:creationId xmlns="" xmlns:p14="http://schemas.microsoft.com/office/powerpoint/2010/main" val="1848427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11560" y="260648"/>
            <a:ext cx="8077200" cy="882352"/>
          </a:xfrm>
        </p:spPr>
        <p:txBody>
          <a:bodyPr>
            <a:normAutofit/>
          </a:bodyPr>
          <a:lstStyle/>
          <a:p>
            <a:pPr algn="ctr"/>
            <a:r>
              <a:rPr lang="el-GR" altLang="en-US" sz="2800" dirty="0">
                <a:latin typeface="+mn-lt"/>
              </a:rPr>
              <a:t>Η έναρξη του ελληνικού εμφυλίου πολέμου (1946) </a:t>
            </a:r>
            <a:endParaRPr lang="en-US" altLang="en-US" sz="2800" dirty="0">
              <a:latin typeface="+mn-lt"/>
            </a:endParaRPr>
          </a:p>
        </p:txBody>
      </p:sp>
      <p:sp>
        <p:nvSpPr>
          <p:cNvPr id="10243" name="Rectangle 3"/>
          <p:cNvSpPr>
            <a:spLocks noGrp="1" noChangeArrowheads="1"/>
          </p:cNvSpPr>
          <p:nvPr>
            <p:ph type="body" idx="1"/>
          </p:nvPr>
        </p:nvSpPr>
        <p:spPr>
          <a:xfrm>
            <a:off x="457200" y="1268760"/>
            <a:ext cx="8229600" cy="5040560"/>
          </a:xfrm>
        </p:spPr>
        <p:txBody>
          <a:bodyPr>
            <a:normAutofit/>
          </a:bodyPr>
          <a:lstStyle/>
          <a:p>
            <a:pPr algn="just"/>
            <a:r>
              <a:rPr lang="el-GR" altLang="en-US" sz="2000" dirty="0"/>
              <a:t>Τον Μάρτιο του 1946 διενεργούνται οι πρώτες εκλογές στην Ελλάδα μετά από μια δεκαετία. Το ΕΑΜ καθώς και άλλα μικρότερα αριστερά κόμματα απέχουν και ξεσπά ο τρίτος γύρος του ελληνικού εμφυλίου πολέμου, που θα λήξει τρία χρόνια αργότερα.</a:t>
            </a:r>
          </a:p>
          <a:p>
            <a:pPr algn="just"/>
            <a:endParaRPr lang="el-GR" altLang="en-US" sz="2000" dirty="0"/>
          </a:p>
          <a:p>
            <a:pPr algn="just"/>
            <a:r>
              <a:rPr lang="el-GR" altLang="en-US" sz="2000" dirty="0"/>
              <a:t>Σε πρώτη φάση, οι κυβερνητικές δυνάμεις αδυνατούν να αντιμετωπίσουν αποτελεσματικά τον Δημοκρατικό Στρατό Ελλάδος. </a:t>
            </a:r>
          </a:p>
          <a:p>
            <a:pPr algn="just"/>
            <a:endParaRPr lang="el-GR" altLang="en-US" sz="2000" dirty="0"/>
          </a:p>
          <a:p>
            <a:pPr algn="just"/>
            <a:r>
              <a:rPr lang="el-GR" altLang="en-US" sz="2000" dirty="0"/>
              <a:t>Οι Βρετανοί ενισχύουν στρατιωτικά και οικονομικά τις κυβερνητικές δυνάμεις, ενώ οι αντάρτες του ΔΣΕ λαμβάνουν βοήθεια από τις χώρες του Ανατολικού Συνασπισμού (όχι απευθείας από τη Σοβιετική Ένωση).</a:t>
            </a:r>
          </a:p>
          <a:p>
            <a:pPr algn="just"/>
            <a:endParaRPr lang="el-GR" altLang="en-US" sz="2000" dirty="0"/>
          </a:p>
          <a:p>
            <a:pPr algn="just"/>
            <a:r>
              <a:rPr lang="el-GR" altLang="en-US" sz="2000" dirty="0"/>
              <a:t>Στα τέλη του 1946 η Ελλάδα προσφεύγει στον ΟΗΕ, διαμαρτυρόμενη για την εμπλοκή των βαλκανικών κρατών στον ελληνικό εμφύλιο πόλεμο.</a:t>
            </a:r>
          </a:p>
        </p:txBody>
      </p:sp>
    </p:spTree>
    <p:extLst>
      <p:ext uri="{BB962C8B-B14F-4D97-AF65-F5344CB8AC3E}">
        <p14:creationId xmlns="" xmlns:p14="http://schemas.microsoft.com/office/powerpoint/2010/main" val="1509410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dirty="0">
                <a:latin typeface="+mn-lt"/>
              </a:rPr>
              <a:t>Το Συνέδριο Ειρήνης των Παρισίων (1946)</a:t>
            </a:r>
            <a:endParaRPr lang="en-US" sz="2800" dirty="0">
              <a:latin typeface="+mn-lt"/>
            </a:endParaRPr>
          </a:p>
        </p:txBody>
      </p:sp>
      <p:sp>
        <p:nvSpPr>
          <p:cNvPr id="3" name="Content Placeholder 2"/>
          <p:cNvSpPr>
            <a:spLocks noGrp="1"/>
          </p:cNvSpPr>
          <p:nvPr>
            <p:ph sz="quarter" idx="1"/>
          </p:nvPr>
        </p:nvSpPr>
        <p:spPr>
          <a:xfrm>
            <a:off x="457200" y="1219200"/>
            <a:ext cx="8229600" cy="5090120"/>
          </a:xfrm>
        </p:spPr>
        <p:txBody>
          <a:bodyPr>
            <a:noAutofit/>
          </a:bodyPr>
          <a:lstStyle/>
          <a:p>
            <a:pPr algn="just"/>
            <a:r>
              <a:rPr lang="en-US" sz="2000" dirty="0">
                <a:latin typeface="Calibri" panose="020F0502020204030204" pitchFamily="34" charset="0"/>
                <a:cs typeface="Calibri" panose="020F0502020204030204" pitchFamily="34" charset="0"/>
              </a:rPr>
              <a:t>To </a:t>
            </a:r>
            <a:r>
              <a:rPr lang="el-GR" sz="2000" dirty="0">
                <a:latin typeface="Calibri" panose="020F0502020204030204" pitchFamily="34" charset="0"/>
                <a:cs typeface="Calibri" panose="020F0502020204030204" pitchFamily="34" charset="0"/>
              </a:rPr>
              <a:t>συνέδριο Ειρήνης ξεκίνησε τις εργασίες του στις 29 Ιουλίου 1946 και τις ολοκλήρωσε στις 15 Οκτωβρίου του ίδιου έτους.</a:t>
            </a:r>
          </a:p>
          <a:p>
            <a:pPr algn="just"/>
            <a:endParaRPr lang="el-GR" sz="2000" dirty="0">
              <a:latin typeface="Calibri" panose="020F0502020204030204" pitchFamily="34" charset="0"/>
              <a:cs typeface="Calibri" panose="020F0502020204030204" pitchFamily="34" charset="0"/>
            </a:endParaRPr>
          </a:p>
          <a:p>
            <a:pPr algn="just"/>
            <a:r>
              <a:rPr lang="el-GR" sz="2000" dirty="0">
                <a:latin typeface="Calibri" panose="020F0502020204030204" pitchFamily="34" charset="0"/>
                <a:cs typeface="Calibri" panose="020F0502020204030204" pitchFamily="34" charset="0"/>
              </a:rPr>
              <a:t>Η ελληνική αντιπροσωπεία υπό την ηγεσία του Κωνσταντίνου Τσαλδάρη διεκδίκησε τα Δωδεκάννησα, τη Βόρειο Ήπειρο και τη «διόρθωση» των ελληνοβουλγαρικών συνόρων με την ενσωμάτωση βουλγαρικών εδαφών στην Ελλάδα. Ωστόσο, πέτυχε μόνο την ενσωμάτωση των Δωδεκαννήσων.</a:t>
            </a:r>
          </a:p>
          <a:p>
            <a:pPr algn="just"/>
            <a:endParaRPr lang="el-GR" sz="2000" dirty="0">
              <a:latin typeface="Calibri" panose="020F0502020204030204" pitchFamily="34" charset="0"/>
              <a:cs typeface="Calibri" panose="020F0502020204030204" pitchFamily="34" charset="0"/>
            </a:endParaRPr>
          </a:p>
          <a:p>
            <a:pPr algn="just"/>
            <a:r>
              <a:rPr lang="el-GR" sz="2000" dirty="0">
                <a:latin typeface="Calibri" panose="020F0502020204030204" pitchFamily="34" charset="0"/>
                <a:cs typeface="Calibri" panose="020F0502020204030204" pitchFamily="34" charset="0"/>
              </a:rPr>
              <a:t>Ωστόσο, η υποστήριξη των βουλγαρικών θέσεων στη Δυτική Θράκη από τη Γιουγκοσλαβία και η απόρριψη των ελληνικών απόψεων από τη σοβιετική αντιπροσωπεία ενέτειναν τις ανησυχίες για τον «από βορρά κίνδυνο». Την ίδια στιγμή, η εμφανής σχέση μεταξύ των κομμουνιστικών καθεστώτων στα βόρεια σύνορα και των κομμουνιστικών δυνάμεων που συγκρούονταν με την επίσημη Αθήνα ενέτεινε δραματικά την αίσθηση της τρωτότητας. </a:t>
            </a:r>
          </a:p>
          <a:p>
            <a:pPr algn="just"/>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228235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dirty="0">
                <a:latin typeface="Calibri" panose="020F0502020204030204" pitchFamily="34" charset="0"/>
                <a:cs typeface="Calibri" panose="020F0502020204030204" pitchFamily="34" charset="0"/>
              </a:rPr>
              <a:t>Κωνσταντίνος Τσαλδάρης – Θεμιστοκλής Σοφούλης</a:t>
            </a:r>
            <a:endParaRPr lang="en-US" sz="2800" dirty="0">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467544" y="1556792"/>
            <a:ext cx="8214894" cy="4680000"/>
          </a:xfrm>
        </p:spPr>
      </p:pic>
    </p:spTree>
    <p:extLst>
      <p:ext uri="{BB962C8B-B14F-4D97-AF65-F5344CB8AC3E}">
        <p14:creationId xmlns="" xmlns:p14="http://schemas.microsoft.com/office/powerpoint/2010/main" val="1497062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algn="ctr"/>
            <a:r>
              <a:rPr lang="el-GR" altLang="en-US" sz="2800" dirty="0">
                <a:latin typeface="+mn-lt"/>
              </a:rPr>
              <a:t>Το Δόγμα Τρούμαν (Μάρτιος 1947) </a:t>
            </a:r>
            <a:endParaRPr lang="en-US" altLang="en-US" sz="2800" dirty="0">
              <a:latin typeface="+mn-lt"/>
            </a:endParaRPr>
          </a:p>
        </p:txBody>
      </p:sp>
      <p:sp>
        <p:nvSpPr>
          <p:cNvPr id="11267" name="Rectangle 3"/>
          <p:cNvSpPr>
            <a:spLocks noGrp="1" noChangeArrowheads="1"/>
          </p:cNvSpPr>
          <p:nvPr>
            <p:ph type="body" idx="1"/>
          </p:nvPr>
        </p:nvSpPr>
        <p:spPr>
          <a:xfrm>
            <a:off x="457200" y="1268760"/>
            <a:ext cx="8229600" cy="4968552"/>
          </a:xfrm>
        </p:spPr>
        <p:txBody>
          <a:bodyPr>
            <a:normAutofit/>
          </a:bodyPr>
          <a:lstStyle/>
          <a:p>
            <a:pPr algn="just"/>
            <a:r>
              <a:rPr lang="el-GR" altLang="en-US" sz="2000" dirty="0"/>
              <a:t>Η Μεσόγειος, συμπεριλαμβανομένων και της Ελλάδας και της Τουρκίας, αποτελούσε ζώνη βρετανικής κυρίως «ευθύνης». Ωστόσο, από τα τέλη του 1946 η Βρετανία βρισκόταν σε δυσχερή οικονομική κατάσταση και αντιμετώπιζε μεγάλες δυσκολίες στην ευρύτερη περιοχή. Έτσι, τον Φεβρουάριο του 1947, το Λονδίνο ενημερώνει την Ουάσιγκτον ότι αδυνατούσε να συνεχίσει την οικονομική ενίσχυση της Ελλάδας και της Τουρκίας μετά την </a:t>
            </a:r>
            <a:r>
              <a:rPr lang="el-GR" altLang="en-US" sz="2000"/>
              <a:t>31η Μαρτίου 1947.</a:t>
            </a:r>
            <a:endParaRPr lang="el-GR" altLang="en-US" sz="2000" dirty="0"/>
          </a:p>
          <a:p>
            <a:pPr algn="just"/>
            <a:endParaRPr lang="el-GR" altLang="en-US" sz="2000" dirty="0"/>
          </a:p>
          <a:p>
            <a:pPr algn="just"/>
            <a:r>
              <a:rPr lang="el-GR" altLang="en-US" sz="2000" dirty="0"/>
              <a:t>Στις 12 Μαρτίου 1947, ο Αμερικανός πρόεδρος Χάρυ Τρούμαν ζητά από το Κογκρέσο να παράσχουν οι ΗΠΑ στρατιωτική και οικονομική βοήθεια στην Ελλάδα και την Τουρκία → «Δόγμα Τρούμαν».</a:t>
            </a:r>
          </a:p>
          <a:p>
            <a:pPr algn="just"/>
            <a:endParaRPr lang="el-GR" altLang="en-US" sz="2000" dirty="0"/>
          </a:p>
          <a:p>
            <a:pPr algn="just"/>
            <a:r>
              <a:rPr lang="el-GR" altLang="en-US" sz="2000" dirty="0"/>
              <a:t>Με την εξαγγελία του «Δόγματος Τρούμαν» η Ελλάδα περνά από τη βρετανική στην αμερικανική ζώνη επιρροής. </a:t>
            </a:r>
            <a:endParaRPr lang="en-US" altLang="en-US" sz="2000" dirty="0"/>
          </a:p>
        </p:txBody>
      </p:sp>
    </p:spTree>
    <p:extLst>
      <p:ext uri="{BB962C8B-B14F-4D97-AF65-F5344CB8AC3E}">
        <p14:creationId xmlns="" xmlns:p14="http://schemas.microsoft.com/office/powerpoint/2010/main" val="2231701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lgn="ctr"/>
            <a:r>
              <a:rPr lang="el-GR" altLang="en-US" sz="2800" dirty="0">
                <a:latin typeface="+mn-lt"/>
              </a:rPr>
              <a:t>Το Σχέδιο Μάρσαλ (Ιούνιος 1947)</a:t>
            </a:r>
            <a:endParaRPr lang="en-US" altLang="en-US" sz="2800" dirty="0">
              <a:latin typeface="+mn-lt"/>
            </a:endParaRPr>
          </a:p>
        </p:txBody>
      </p:sp>
      <p:sp>
        <p:nvSpPr>
          <p:cNvPr id="15363" name="Rectangle 3"/>
          <p:cNvSpPr>
            <a:spLocks noGrp="1" noChangeArrowheads="1"/>
          </p:cNvSpPr>
          <p:nvPr>
            <p:ph type="body" idx="1"/>
          </p:nvPr>
        </p:nvSpPr>
        <p:spPr>
          <a:xfrm>
            <a:off x="457200" y="1268760"/>
            <a:ext cx="8229600" cy="4968552"/>
          </a:xfrm>
        </p:spPr>
        <p:txBody>
          <a:bodyPr>
            <a:normAutofit/>
          </a:bodyPr>
          <a:lstStyle/>
          <a:p>
            <a:pPr algn="just"/>
            <a:r>
              <a:rPr lang="el-GR" altLang="en-US" sz="2000" dirty="0"/>
              <a:t>Τα πρώτα χρόνια μετά το τέλος του Δευτέρου Παγκοσμίου Πολέμου, οι χώρες της Δυτικής Ευρώπης αντιμετώπιζαν τεράστια οικονομικά προβλήματα. Την ίδια περίοδο (1946-1947), στη Γαλλία και την Ιταλία τα κομμουνιστικά κόμματα λαμβάνουν υψηλά ποσοστά, ενώ η εξαθλίωση των μαζών δημιουργούσε ανησυχίες ότι σταδιακά η Δυτική Ευρώπη θα περνούσε στη σοβιετική σφαίρα επιρροής.</a:t>
            </a:r>
          </a:p>
          <a:p>
            <a:pPr algn="just"/>
            <a:endParaRPr lang="el-GR" altLang="en-US" sz="2000" dirty="0"/>
          </a:p>
          <a:p>
            <a:pPr algn="just"/>
            <a:r>
              <a:rPr lang="el-GR" altLang="en-US" sz="2000" dirty="0"/>
              <a:t>Προκειμένου οι ΗΠΑ να ανασχέσουν τους Σοβιετικούς και να διατηρήσουν τη Δυτική Ευρώπη εκτός της σοβιετικής σφαίρας επιρροής, ο υπουργός Εξωτερικών των ΗΠΑ Τζωρτζ Μάρσαλ προέβη, στις 5 Ιουνίου του 1947, στη διακήρυξη του αμερικανικού σχεδίου για την οικονομική ανάκαμψη της Ευρώπης.</a:t>
            </a:r>
          </a:p>
          <a:p>
            <a:pPr algn="just"/>
            <a:endParaRPr lang="el-GR" altLang="en-US" sz="2000" dirty="0"/>
          </a:p>
          <a:p>
            <a:pPr algn="just"/>
            <a:r>
              <a:rPr lang="el-GR" altLang="en-US" sz="2000" dirty="0"/>
              <a:t>Η Ελλάδα ήταν ένα από τα κράτη που έλαβε σημαντική οικονομική βοήθεια από τις ΗΠΑ.</a:t>
            </a:r>
            <a:endParaRPr lang="en-US" altLang="en-US" sz="2000" dirty="0"/>
          </a:p>
        </p:txBody>
      </p:sp>
    </p:spTree>
    <p:extLst>
      <p:ext uri="{BB962C8B-B14F-4D97-AF65-F5344CB8AC3E}">
        <p14:creationId xmlns="" xmlns:p14="http://schemas.microsoft.com/office/powerpoint/2010/main" val="1131840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l-GR" sz="2800" dirty="0">
                <a:latin typeface="+mn-lt"/>
              </a:rPr>
              <a:t>Τζωρτζ Μάρσαλ – Χάρυ Τρούμαν</a:t>
            </a:r>
            <a:endParaRPr lang="en-US" sz="2800" dirty="0">
              <a:latin typeface="+mn-lt"/>
            </a:endParaRPr>
          </a:p>
        </p:txBody>
      </p:sp>
      <p:pic>
        <p:nvPicPr>
          <p:cNvPr id="7" name="Content Placeholder 6"/>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467544" y="1484784"/>
            <a:ext cx="3986667" cy="4680000"/>
          </a:xfrm>
        </p:spPr>
      </p:pic>
      <p:pic>
        <p:nvPicPr>
          <p:cNvPr id="8" name="Content Placeholder 7"/>
          <p:cNvPicPr>
            <a:picLocks noGrp="1" noChangeAspect="1"/>
          </p:cNvPicPr>
          <p:nvPr>
            <p:ph sz="quarter" idx="2"/>
          </p:nvPr>
        </p:nvPicPr>
        <p:blipFill>
          <a:blip r:embed="rId3" cstate="print">
            <a:extLst>
              <a:ext uri="{28A0092B-C50C-407E-A947-70E740481C1C}">
                <a14:useLocalDpi xmlns="" xmlns:a14="http://schemas.microsoft.com/office/drawing/2010/main" val="0"/>
              </a:ext>
            </a:extLst>
          </a:blip>
          <a:stretch>
            <a:fillRect/>
          </a:stretch>
        </p:blipFill>
        <p:spPr>
          <a:xfrm>
            <a:off x="4932040" y="1484784"/>
            <a:ext cx="3664057" cy="4680000"/>
          </a:xfrm>
        </p:spPr>
      </p:pic>
    </p:spTree>
    <p:extLst>
      <p:ext uri="{BB962C8B-B14F-4D97-AF65-F5344CB8AC3E}">
        <p14:creationId xmlns="" xmlns:p14="http://schemas.microsoft.com/office/powerpoint/2010/main" val="3243515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dirty="0">
                <a:latin typeface="+mn-lt"/>
              </a:rPr>
              <a:t>Η βοήθεια του Σχεδίου Μάρσαλ στη Δυτική Ευρώπη</a:t>
            </a:r>
            <a:endParaRPr lang="en-US" sz="2800" dirty="0">
              <a:latin typeface="+mn-lt"/>
            </a:endParaRPr>
          </a:p>
        </p:txBody>
      </p:sp>
      <p:pic>
        <p:nvPicPr>
          <p:cNvPr id="4" name="Content Placeholder 3"/>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1323329" y="1219200"/>
            <a:ext cx="6497341" cy="4937125"/>
          </a:xfrm>
        </p:spPr>
      </p:pic>
    </p:spTree>
    <p:extLst>
      <p:ext uri="{BB962C8B-B14F-4D97-AF65-F5344CB8AC3E}">
        <p14:creationId xmlns="" xmlns:p14="http://schemas.microsoft.com/office/powerpoint/2010/main" val="1205575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latin typeface="+mn-lt"/>
              </a:rPr>
              <a:t>Οι ελληνικές εξόριστες κυβερνήσεις</a:t>
            </a:r>
            <a:endParaRPr lang="en-US" dirty="0">
              <a:latin typeface="+mn-lt"/>
            </a:endParaRPr>
          </a:p>
        </p:txBody>
      </p:sp>
      <p:sp>
        <p:nvSpPr>
          <p:cNvPr id="5" name="Text Placeholder 4"/>
          <p:cNvSpPr>
            <a:spLocks noGrp="1"/>
          </p:cNvSpPr>
          <p:nvPr>
            <p:ph type="body" idx="1"/>
          </p:nvPr>
        </p:nvSpPr>
        <p:spPr/>
        <p:txBody>
          <a:bodyPr/>
          <a:lstStyle/>
          <a:p>
            <a:r>
              <a:rPr lang="el-GR" b="1" dirty="0"/>
              <a:t>1941-1944</a:t>
            </a:r>
            <a:endParaRPr lang="en-US" b="1" dirty="0"/>
          </a:p>
        </p:txBody>
      </p:sp>
    </p:spTree>
    <p:extLst>
      <p:ext uri="{BB962C8B-B14F-4D97-AF65-F5344CB8AC3E}">
        <p14:creationId xmlns="" xmlns:p14="http://schemas.microsoft.com/office/powerpoint/2010/main" val="273523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lgn="ctr"/>
            <a:r>
              <a:rPr lang="el-GR" altLang="en-US" sz="2800" dirty="0">
                <a:latin typeface="+mn-lt"/>
              </a:rPr>
              <a:t>Το Μεσογειακό Σύμφωνο (1947-1949)</a:t>
            </a:r>
            <a:endParaRPr lang="en-US" altLang="en-US" sz="2800" dirty="0">
              <a:latin typeface="+mn-lt"/>
            </a:endParaRPr>
          </a:p>
        </p:txBody>
      </p:sp>
      <p:sp>
        <p:nvSpPr>
          <p:cNvPr id="15363" name="Rectangle 3"/>
          <p:cNvSpPr>
            <a:spLocks noGrp="1" noChangeArrowheads="1"/>
          </p:cNvSpPr>
          <p:nvPr>
            <p:ph type="body" idx="1"/>
          </p:nvPr>
        </p:nvSpPr>
        <p:spPr>
          <a:xfrm>
            <a:off x="457200" y="1268760"/>
            <a:ext cx="8229600" cy="4968552"/>
          </a:xfrm>
        </p:spPr>
        <p:txBody>
          <a:bodyPr>
            <a:normAutofit lnSpcReduction="10000"/>
          </a:bodyPr>
          <a:lstStyle/>
          <a:p>
            <a:pPr algn="just"/>
            <a:r>
              <a:rPr lang="el-GR" sz="2000" dirty="0"/>
              <a:t>Τον Μάρτιο του 1947, η Άγκυρα πρότεινε στο Λονδίνο τη συγκρότηση ενός περιφερειακού συμφώνου, που θα περιλάμβανε την Τουρκία, την Αίγυπτο και την Ελλάδα → Μεσογειακό Σύμφωνο.</a:t>
            </a:r>
          </a:p>
          <a:p>
            <a:pPr algn="just"/>
            <a:endParaRPr lang="el-GR" sz="2000" dirty="0"/>
          </a:p>
          <a:p>
            <a:pPr algn="just"/>
            <a:r>
              <a:rPr lang="el-GR" sz="2000" dirty="0"/>
              <a:t>Σκοπός του Μεσογειακού Συμφώνου θα ήταν η διατήρηση της ειρήνης και της ασφάλειας στην Ανατολική Μεσόγειο. Τον Αύγουστο του ίδιου έτους, η Τουρκία πρότεινε και πάλι τη συγκρότηση ενός μεσογειακού συμφώνου ασφάλειας, στο οποίο, όμως, θα μετείχαν επίσης οι ΗΠΑ και η Βρετανία.</a:t>
            </a:r>
          </a:p>
          <a:p>
            <a:pPr algn="just"/>
            <a:endParaRPr lang="el-GR" altLang="en-US" sz="2000" dirty="0"/>
          </a:p>
          <a:p>
            <a:pPr algn="just"/>
            <a:r>
              <a:rPr lang="el-GR" sz="2000" dirty="0"/>
              <a:t>Τον Ιούλιο του 1948, η Τουρκία προσέγγισε τη Βρετανία και τη Γαλλία και πρότεινε τη συγκρότηση ενός Μεσογειακού Συμφώνου με τη συμμετοχή της Βρετανίας, της Γαλλίας, της Τουρκίας και της Ελλάδας.</a:t>
            </a:r>
          </a:p>
          <a:p>
            <a:pPr algn="just"/>
            <a:endParaRPr lang="el-GR" altLang="en-US" sz="2000" dirty="0"/>
          </a:p>
          <a:p>
            <a:pPr algn="just"/>
            <a:r>
              <a:rPr lang="el-GR" altLang="en-US" sz="2000" dirty="0"/>
              <a:t>Αν και η Ελλάδα υποστήριξε την τουρκική πρόταση, αυτή δεν είχε ανάλογη συνέχεια. Έτσι, προτεραιότητα των Αθηνών ήταν η ένταξη της Ελλάδας στο υπό διαμόρφωση τότε Ατλαντικό Σύμφωνο.</a:t>
            </a:r>
            <a:endParaRPr lang="en-US" altLang="en-US" sz="2000" dirty="0"/>
          </a:p>
        </p:txBody>
      </p:sp>
    </p:spTree>
    <p:extLst>
      <p:ext uri="{BB962C8B-B14F-4D97-AF65-F5344CB8AC3E}">
        <p14:creationId xmlns="" xmlns:p14="http://schemas.microsoft.com/office/powerpoint/2010/main" val="2193974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algn="ctr"/>
            <a:r>
              <a:rPr lang="el-GR" altLang="en-US" sz="2800" dirty="0"/>
              <a:t>Το Κυπριακό ζήτημα (1945-1949)</a:t>
            </a:r>
          </a:p>
        </p:txBody>
      </p:sp>
      <p:sp>
        <p:nvSpPr>
          <p:cNvPr id="5123" name="Rectangle 3"/>
          <p:cNvSpPr>
            <a:spLocks noGrp="1" noChangeArrowheads="1"/>
          </p:cNvSpPr>
          <p:nvPr>
            <p:ph type="body" idx="1"/>
          </p:nvPr>
        </p:nvSpPr>
        <p:spPr>
          <a:xfrm>
            <a:off x="533400" y="1268760"/>
            <a:ext cx="8001000" cy="5112568"/>
          </a:xfrm>
        </p:spPr>
        <p:txBody>
          <a:bodyPr>
            <a:noAutofit/>
          </a:bodyPr>
          <a:lstStyle/>
          <a:p>
            <a:pPr algn="just">
              <a:lnSpc>
                <a:spcPct val="90000"/>
              </a:lnSpc>
            </a:pPr>
            <a:r>
              <a:rPr lang="el-GR" altLang="en-US" sz="2000" dirty="0"/>
              <a:t>Τον Σεπτέμβριο του 1945 ο Αντιβασιλέας Δαμασκηνός προτείνει την ενσωμάτωση της Κύπρου στην Ελλάδα με αντάλλαγμα τη διατήρηση βρετανικών βάσεων στο έδαφός της, αλλά και την ελληνική επικράτεια. Ωστόσο, η βρετανική κυβέρνηση απορρίπτει την ελληνική πρόταση.</a:t>
            </a:r>
          </a:p>
          <a:p>
            <a:pPr algn="just">
              <a:lnSpc>
                <a:spcPct val="90000"/>
              </a:lnSpc>
            </a:pPr>
            <a:endParaRPr lang="el-GR" altLang="en-US" sz="2000" dirty="0"/>
          </a:p>
          <a:p>
            <a:pPr algn="just">
              <a:lnSpc>
                <a:spcPct val="90000"/>
              </a:lnSpc>
            </a:pPr>
            <a:r>
              <a:rPr lang="el-GR" altLang="en-US" sz="2000" dirty="0"/>
              <a:t>Τον Ιούλιο του 1948 ο βασιλιάς Παύλος, σε συνέντευξή του στους </a:t>
            </a:r>
            <a:r>
              <a:rPr lang="en-US" altLang="en-US" sz="2000" dirty="0"/>
              <a:t>New York Times</a:t>
            </a:r>
            <a:r>
              <a:rPr lang="el-GR" altLang="en-US" sz="2000" dirty="0"/>
              <a:t> επαναλαμβάνει την πρόταση Δαμασκηνού.</a:t>
            </a:r>
          </a:p>
          <a:p>
            <a:pPr algn="just">
              <a:lnSpc>
                <a:spcPct val="90000"/>
              </a:lnSpc>
            </a:pPr>
            <a:endParaRPr lang="el-GR" altLang="en-US" sz="2000" dirty="0"/>
          </a:p>
          <a:p>
            <a:pPr algn="just">
              <a:lnSpc>
                <a:spcPct val="90000"/>
              </a:lnSpc>
            </a:pPr>
            <a:r>
              <a:rPr lang="el-GR" altLang="en-US" sz="2000" dirty="0"/>
              <a:t>Τον Αύγουστο του 1948 ο Θεμιστοκλής Σοφούλης δηλώνει ότι «</a:t>
            </a:r>
            <a:r>
              <a:rPr lang="el-GR" sz="2000" dirty="0"/>
              <a:t>η περαιτέρω συνέχισις της περί το κυπριακόν ζήτημα διεγέρσεως της κοινής γνώμης δεν προάγει το ζήτημα αυτό και κινδυνεύει αντιθέτως να γίνη πρόξενος ζημίας διά την διεθνή θέσιν της Χώρας μας».</a:t>
            </a:r>
          </a:p>
          <a:p>
            <a:pPr algn="just">
              <a:lnSpc>
                <a:spcPct val="90000"/>
              </a:lnSpc>
            </a:pPr>
            <a:endParaRPr lang="el-GR" sz="2000" dirty="0"/>
          </a:p>
          <a:p>
            <a:pPr algn="just">
              <a:lnSpc>
                <a:spcPct val="90000"/>
              </a:lnSpc>
            </a:pPr>
            <a:r>
              <a:rPr lang="el-GR" sz="2000" dirty="0"/>
              <a:t>Την ίδια περίοδο, ο Παναγιώτης Πιπινέλης προωθούσε την άποψη ότι η Ένωση θα μπορούσε να έλθει ως το επιστέγασμα μιας εξελικτικής διαδικασίας κατά την οποία η Κύπρος θα περνούσε πρώτα από ένα στάδιο πραγματικής αυτοκυβέρνησης.</a:t>
            </a:r>
            <a:endParaRPr lang="en-US" sz="2000" dirty="0"/>
          </a:p>
          <a:p>
            <a:pPr algn="just">
              <a:lnSpc>
                <a:spcPct val="90000"/>
              </a:lnSpc>
            </a:pPr>
            <a:endParaRPr lang="el-GR" altLang="en-US" sz="2000" dirty="0"/>
          </a:p>
          <a:p>
            <a:pPr algn="just">
              <a:lnSpc>
                <a:spcPct val="90000"/>
              </a:lnSpc>
            </a:pPr>
            <a:endParaRPr lang="el-GR" altLang="en-US" sz="2000" dirty="0"/>
          </a:p>
          <a:p>
            <a:pPr algn="just">
              <a:lnSpc>
                <a:spcPct val="90000"/>
              </a:lnSpc>
            </a:pPr>
            <a:endParaRPr lang="el-GR" altLang="en-US" sz="2000" dirty="0"/>
          </a:p>
        </p:txBody>
      </p:sp>
    </p:spTree>
    <p:extLst>
      <p:ext uri="{BB962C8B-B14F-4D97-AF65-F5344CB8AC3E}">
        <p14:creationId xmlns="" xmlns:p14="http://schemas.microsoft.com/office/powerpoint/2010/main" val="2008961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l-GR" sz="2800" dirty="0"/>
              <a:t>Βασιλιάς Γεώργιος Β΄ - Αρχιεπίσκοπος Δαμασκηνός</a:t>
            </a:r>
            <a:endParaRPr lang="en-US" sz="2800" dirty="0"/>
          </a:p>
        </p:txBody>
      </p:sp>
      <p:pic>
        <p:nvPicPr>
          <p:cNvPr id="9" name="Content Placeholder 8"/>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1150619" y="1219200"/>
            <a:ext cx="6842762" cy="4937125"/>
          </a:xfrm>
        </p:spPr>
      </p:pic>
    </p:spTree>
    <p:extLst>
      <p:ext uri="{BB962C8B-B14F-4D97-AF65-F5344CB8AC3E}">
        <p14:creationId xmlns="" xmlns:p14="http://schemas.microsoft.com/office/powerpoint/2010/main" val="2640233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l-GR" sz="2800" dirty="0"/>
              <a:t>Βασιλιάς Παύλος – Παναγιώτης Πιπινέλης</a:t>
            </a:r>
            <a:endParaRPr lang="en-US" sz="2800" dirty="0"/>
          </a:p>
        </p:txBody>
      </p:sp>
      <p:pic>
        <p:nvPicPr>
          <p:cNvPr id="8" name="Content Placeholder 7"/>
          <p:cNvPicPr>
            <a:picLocks noGrp="1" noChangeAspect="1"/>
          </p:cNvPicPr>
          <p:nvPr>
            <p:ph sz="quarter" idx="2"/>
          </p:nvPr>
        </p:nvPicPr>
        <p:blipFill>
          <a:blip r:embed="rId2" cstate="print">
            <a:extLst>
              <a:ext uri="{28A0092B-C50C-407E-A947-70E740481C1C}">
                <a14:useLocalDpi xmlns="" xmlns:a14="http://schemas.microsoft.com/office/drawing/2010/main" val="0"/>
              </a:ext>
            </a:extLst>
          </a:blip>
          <a:stretch>
            <a:fillRect/>
          </a:stretch>
        </p:blipFill>
        <p:spPr>
          <a:xfrm>
            <a:off x="5004048" y="1340768"/>
            <a:ext cx="3492000" cy="4680000"/>
          </a:xfrm>
        </p:spPr>
      </p:pic>
      <p:pic>
        <p:nvPicPr>
          <p:cNvPr id="12" name="Content Placeholder 11"/>
          <p:cNvPicPr>
            <a:picLocks noGrp="1" noChangeAspect="1"/>
          </p:cNvPicPr>
          <p:nvPr>
            <p:ph sz="quarter" idx="1"/>
          </p:nvPr>
        </p:nvPicPr>
        <p:blipFill>
          <a:blip r:embed="rId3" cstate="print">
            <a:extLst>
              <a:ext uri="{28A0092B-C50C-407E-A947-70E740481C1C}">
                <a14:useLocalDpi xmlns="" xmlns:a14="http://schemas.microsoft.com/office/drawing/2010/main" val="0"/>
              </a:ext>
            </a:extLst>
          </a:blip>
          <a:stretch>
            <a:fillRect/>
          </a:stretch>
        </p:blipFill>
        <p:spPr>
          <a:xfrm>
            <a:off x="827584" y="1340768"/>
            <a:ext cx="3222295" cy="4680000"/>
          </a:xfrm>
        </p:spPr>
      </p:pic>
    </p:spTree>
    <p:extLst>
      <p:ext uri="{BB962C8B-B14F-4D97-AF65-F5344CB8AC3E}">
        <p14:creationId xmlns="" xmlns:p14="http://schemas.microsoft.com/office/powerpoint/2010/main" val="356635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algn="ctr"/>
            <a:r>
              <a:rPr lang="el-GR" altLang="en-US" sz="2800" dirty="0"/>
              <a:t>Η Ελλάδα και η ίδρυση του Ισραήλ (1947-1949)</a:t>
            </a:r>
          </a:p>
        </p:txBody>
      </p:sp>
      <p:sp>
        <p:nvSpPr>
          <p:cNvPr id="5123" name="Rectangle 3"/>
          <p:cNvSpPr>
            <a:spLocks noGrp="1" noChangeArrowheads="1"/>
          </p:cNvSpPr>
          <p:nvPr>
            <p:ph type="body" idx="1"/>
          </p:nvPr>
        </p:nvSpPr>
        <p:spPr>
          <a:xfrm>
            <a:off x="533400" y="1268760"/>
            <a:ext cx="8001000" cy="5112568"/>
          </a:xfrm>
        </p:spPr>
        <p:txBody>
          <a:bodyPr>
            <a:noAutofit/>
          </a:bodyPr>
          <a:lstStyle/>
          <a:p>
            <a:pPr algn="just">
              <a:lnSpc>
                <a:spcPct val="90000"/>
              </a:lnSpc>
            </a:pPr>
            <a:r>
              <a:rPr lang="el-GR" sz="2000" dirty="0"/>
              <a:t>Στις 29 Νοεμβρίου 1947, η Γενική Συνέλευση του ΟΗΕ αποφάσισε κατά πλειοψηφία τη σύσταση δύο κρατών, ενός αραβικού και ενός εβραϊκού, στην περιοχή της Παλαιστίνης.</a:t>
            </a:r>
          </a:p>
          <a:p>
            <a:pPr algn="just">
              <a:lnSpc>
                <a:spcPct val="90000"/>
              </a:lnSpc>
            </a:pPr>
            <a:endParaRPr lang="el-GR" altLang="en-US" sz="2000" dirty="0"/>
          </a:p>
          <a:p>
            <a:pPr algn="just">
              <a:lnSpc>
                <a:spcPct val="90000"/>
              </a:lnSpc>
            </a:pPr>
            <a:r>
              <a:rPr lang="el-GR" altLang="en-US" sz="2000" dirty="0"/>
              <a:t>Η Ελλάδα ήταν το μοναδικό ευρωπαϊκό κράτος που ψήφισε κατά της ίδρυσης του κράτους του </a:t>
            </a:r>
            <a:r>
              <a:rPr lang="el-GR" altLang="en-US" sz="2000" dirty="0" smtClean="0"/>
              <a:t>Ισραήλ</a:t>
            </a:r>
            <a:r>
              <a:rPr lang="en-US" altLang="en-US" sz="2000" dirty="0" smtClean="0"/>
              <a:t> </a:t>
            </a:r>
            <a:r>
              <a:rPr lang="el-GR" altLang="en-US" sz="2000" dirty="0" smtClean="0"/>
              <a:t>για </a:t>
            </a:r>
            <a:r>
              <a:rPr lang="el-GR" altLang="en-US" sz="2000" smtClean="0"/>
              <a:t>τους εξής </a:t>
            </a:r>
            <a:r>
              <a:rPr lang="el-GR" altLang="en-US" sz="2000" dirty="0" smtClean="0"/>
              <a:t>λόγους:</a:t>
            </a:r>
            <a:endParaRPr lang="el-GR" altLang="en-US" sz="2000" dirty="0"/>
          </a:p>
          <a:p>
            <a:pPr lvl="1" algn="just">
              <a:lnSpc>
                <a:spcPct val="90000"/>
              </a:lnSpc>
            </a:pPr>
            <a:r>
              <a:rPr lang="el-GR" altLang="en-US" sz="2000" dirty="0"/>
              <a:t>Προστασία ελληνικής κοινότητας Αλεξάνδρειας.</a:t>
            </a:r>
          </a:p>
          <a:p>
            <a:pPr lvl="1" algn="just">
              <a:lnSpc>
                <a:spcPct val="90000"/>
              </a:lnSpc>
            </a:pPr>
            <a:r>
              <a:rPr lang="el-GR" altLang="en-US" sz="2000" dirty="0"/>
              <a:t>Ανησυχία επέκτασης σοβιετικής επιρροής στην Ανατολική Μεσόγειο.</a:t>
            </a:r>
          </a:p>
          <a:p>
            <a:pPr lvl="1" algn="just">
              <a:lnSpc>
                <a:spcPct val="90000"/>
              </a:lnSpc>
            </a:pPr>
            <a:r>
              <a:rPr lang="el-GR" altLang="en-US" sz="2000" dirty="0"/>
              <a:t>Ανάγκη διατήρησης φιλικών δεσμών με τα αραβικά κράτη.</a:t>
            </a:r>
          </a:p>
          <a:p>
            <a:pPr lvl="1" algn="just">
              <a:lnSpc>
                <a:spcPct val="90000"/>
              </a:lnSpc>
            </a:pPr>
            <a:r>
              <a:rPr lang="el-GR" altLang="en-US" sz="2000" dirty="0"/>
              <a:t>Συμφέροντα Πατριαρχείου Ιεροσολύμων.</a:t>
            </a:r>
          </a:p>
          <a:p>
            <a:pPr algn="just">
              <a:lnSpc>
                <a:spcPct val="90000"/>
              </a:lnSpc>
            </a:pPr>
            <a:endParaRPr lang="el-GR" altLang="en-US" sz="2000" dirty="0"/>
          </a:p>
          <a:p>
            <a:pPr algn="just">
              <a:lnSpc>
                <a:spcPct val="90000"/>
              </a:lnSpc>
            </a:pPr>
            <a:r>
              <a:rPr lang="el-GR" altLang="en-US" sz="2000" dirty="0"/>
              <a:t>Κατά τη διάρκεια του πρώτου αραβοϊσραηλινού πολέμου (1948-1949), η Ελλάδα τήρησε φιλοαραβική στάση και αρνήθηκε να αναγνωρίσει </a:t>
            </a:r>
            <a:r>
              <a:rPr lang="en-US" altLang="en-US" sz="2000" i="1" dirty="0"/>
              <a:t>de jure</a:t>
            </a:r>
            <a:r>
              <a:rPr lang="en-US" altLang="en-US" sz="2000" dirty="0"/>
              <a:t> (</a:t>
            </a:r>
            <a:r>
              <a:rPr lang="el-GR" altLang="en-US" sz="2000" dirty="0"/>
              <a:t>αναγνώρισε μόνο </a:t>
            </a:r>
            <a:r>
              <a:rPr lang="en-US" altLang="en-US" sz="2000" i="1" dirty="0"/>
              <a:t>de facto</a:t>
            </a:r>
            <a:r>
              <a:rPr lang="en-US" altLang="en-US" sz="2000" dirty="0"/>
              <a:t>)</a:t>
            </a:r>
            <a:r>
              <a:rPr lang="el-GR" altLang="en-US" sz="2000" dirty="0"/>
              <a:t> το Ισραήλ.</a:t>
            </a:r>
          </a:p>
        </p:txBody>
      </p:sp>
    </p:spTree>
    <p:extLst>
      <p:ext uri="{BB962C8B-B14F-4D97-AF65-F5344CB8AC3E}">
        <p14:creationId xmlns="" xmlns:p14="http://schemas.microsoft.com/office/powerpoint/2010/main" val="3012249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l-GR" sz="2800" dirty="0">
                <a:latin typeface="+mn-lt"/>
              </a:rPr>
              <a:t>Ελληνικές εθνικές διεκδικήσεις: Κύπρος</a:t>
            </a:r>
            <a:endParaRPr lang="en-US" sz="2800" dirty="0">
              <a:latin typeface="+mn-lt"/>
            </a:endParaRPr>
          </a:p>
        </p:txBody>
      </p:sp>
      <p:sp>
        <p:nvSpPr>
          <p:cNvPr id="6" name="5 - Θέση περιεχομένου"/>
          <p:cNvSpPr>
            <a:spLocks noGrp="1"/>
          </p:cNvSpPr>
          <p:nvPr>
            <p:ph sz="quarter" idx="1"/>
          </p:nvPr>
        </p:nvSpPr>
        <p:spPr>
          <a:xfrm>
            <a:off x="457200" y="1219200"/>
            <a:ext cx="8229600" cy="5090120"/>
          </a:xfrm>
        </p:spPr>
        <p:txBody>
          <a:bodyPr>
            <a:normAutofit/>
          </a:bodyPr>
          <a:lstStyle/>
          <a:p>
            <a:pPr algn="just"/>
            <a:r>
              <a:rPr lang="el-GR" altLang="en-US" sz="2000" dirty="0"/>
              <a:t>Τον Ιούνιο του 1941, ο πρωθυπουργός της ελληνικής εξόριστης κυβέρνησης Εμμανουήλ Τσουδερός υποβάλει αναλυτικό υπόμνημα με τις ελληνικές εθνικές διεκδικήσεις προς τον βασιλιά Γεώργιο Β΄. Σε αυτό περιλαμβάνονται η Βόρειος Ήπειρος, τα Δωδεκάνησα και η Κύπρος. </a:t>
            </a:r>
          </a:p>
          <a:p>
            <a:pPr algn="just"/>
            <a:endParaRPr lang="el-GR" altLang="en-US" sz="2000" dirty="0"/>
          </a:p>
          <a:p>
            <a:pPr algn="just"/>
            <a:r>
              <a:rPr lang="el-GR" altLang="en-US" sz="2000" dirty="0"/>
              <a:t>Ωστόσο, η βρετανική κυβέρνηση υπό τον Ουίστον Τσώρτσιλ τάσσεται εναντίον της παραχώρησης «έστω και ίντσας βρετανικού εδάφους» πριν από τη λήξη του πολέμου.</a:t>
            </a:r>
          </a:p>
          <a:p>
            <a:pPr algn="just"/>
            <a:endParaRPr lang="el-GR" altLang="en-US" sz="2000" dirty="0"/>
          </a:p>
          <a:p>
            <a:pPr algn="just"/>
            <a:r>
              <a:rPr lang="el-GR" altLang="en-US" sz="2000" dirty="0"/>
              <a:t>Στις 18 Οκτωβρίου 1944, στον λόγο της απελευθέρωσης, ο Γεώργιος Παπανδρέου δεν κάνει αναφορά στην Κύπρο προκειμένου να μην προκαλέσει επιδείνωση των ελληνοβρετανικών σχέσεων.</a:t>
            </a:r>
          </a:p>
        </p:txBody>
      </p:sp>
    </p:spTree>
    <p:extLst>
      <p:ext uri="{BB962C8B-B14F-4D97-AF65-F5344CB8AC3E}">
        <p14:creationId xmlns="" xmlns:p14="http://schemas.microsoft.com/office/powerpoint/2010/main" val="688168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ctr"/>
            <a:r>
              <a:rPr lang="el-GR" sz="2800" dirty="0"/>
              <a:t>Βασιλιάς Γεώργιος Β΄ - Εμμανουήλ Τσουδερός</a:t>
            </a:r>
            <a:endParaRPr lang="en-US" sz="2800" dirty="0"/>
          </a:p>
        </p:txBody>
      </p:sp>
      <p:pic>
        <p:nvPicPr>
          <p:cNvPr id="12" name="Content Placeholder 11"/>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611560" y="1340768"/>
            <a:ext cx="3790800" cy="4680000"/>
          </a:xfrm>
        </p:spPr>
      </p:pic>
      <p:pic>
        <p:nvPicPr>
          <p:cNvPr id="13" name="Content Placeholder 12"/>
          <p:cNvPicPr>
            <a:picLocks noGrp="1" noChangeAspect="1"/>
          </p:cNvPicPr>
          <p:nvPr>
            <p:ph sz="quarter" idx="2"/>
          </p:nvPr>
        </p:nvPicPr>
        <p:blipFill>
          <a:blip r:embed="rId3" cstate="print">
            <a:extLst>
              <a:ext uri="{28A0092B-C50C-407E-A947-70E740481C1C}">
                <a14:useLocalDpi xmlns="" xmlns:a14="http://schemas.microsoft.com/office/drawing/2010/main" val="0"/>
              </a:ext>
            </a:extLst>
          </a:blip>
          <a:stretch>
            <a:fillRect/>
          </a:stretch>
        </p:blipFill>
        <p:spPr>
          <a:xfrm>
            <a:off x="4860032" y="1340768"/>
            <a:ext cx="3494400" cy="4680000"/>
          </a:xfrm>
        </p:spPr>
      </p:pic>
    </p:spTree>
    <p:extLst>
      <p:ext uri="{BB962C8B-B14F-4D97-AF65-F5344CB8AC3E}">
        <p14:creationId xmlns="" xmlns:p14="http://schemas.microsoft.com/office/powerpoint/2010/main" val="177069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l-GR" sz="2800" dirty="0">
                <a:latin typeface="+mn-lt"/>
              </a:rPr>
              <a:t>Ελληνικές εθνικές διεκδικήσεις: Βόρειος Ήπειρος</a:t>
            </a:r>
            <a:endParaRPr lang="en-US" sz="2800" dirty="0">
              <a:latin typeface="+mn-lt"/>
            </a:endParaRPr>
          </a:p>
        </p:txBody>
      </p:sp>
      <p:sp>
        <p:nvSpPr>
          <p:cNvPr id="6" name="5 - Θέση περιεχομένου"/>
          <p:cNvSpPr>
            <a:spLocks noGrp="1"/>
          </p:cNvSpPr>
          <p:nvPr>
            <p:ph sz="quarter" idx="1"/>
          </p:nvPr>
        </p:nvSpPr>
        <p:spPr>
          <a:xfrm>
            <a:off x="457200" y="1219200"/>
            <a:ext cx="8229600" cy="5090120"/>
          </a:xfrm>
        </p:spPr>
        <p:txBody>
          <a:bodyPr>
            <a:normAutofit/>
          </a:bodyPr>
          <a:lstStyle/>
          <a:p>
            <a:pPr algn="just"/>
            <a:r>
              <a:rPr lang="el-GR" altLang="en-US" sz="2000" dirty="0"/>
              <a:t>Στις 29 Σεπτεμβρίου 1941, η ελληνική κυβέρνηση αποστέλλει υπόμνημα στη Βρετανία ζητώντας την απόδοση της Βορείου Ηπείρου στην Ελλάδα. Ωστόσο, τον Νοέμβριο του ίδιου έτους η Γιουγκοσλαβία ζητά, σε περίπτωση που η Ελλάδα ενσωματώσει τις νότιες επαρχίες της Αλβανίας, να λάβει το βόρειο τμήμα της χώρας.</a:t>
            </a:r>
          </a:p>
          <a:p>
            <a:pPr algn="just"/>
            <a:endParaRPr lang="el-GR" altLang="en-US" sz="2000" dirty="0"/>
          </a:p>
          <a:p>
            <a:pPr algn="just"/>
            <a:r>
              <a:rPr lang="el-GR" altLang="en-US" sz="2000" dirty="0"/>
              <a:t>Τον Δεκέμβριο του 1942, οι ΗΠΑ και η Βρετανία τάσσονται υπέρ της ανεξαρτησίας της Αλβανίας.</a:t>
            </a:r>
          </a:p>
          <a:p>
            <a:pPr algn="just"/>
            <a:endParaRPr lang="el-GR" altLang="en-US" sz="2000" dirty="0"/>
          </a:p>
          <a:p>
            <a:pPr algn="just"/>
            <a:r>
              <a:rPr lang="el-GR" altLang="en-US" sz="2000" dirty="0"/>
              <a:t>Στις 18 Οκτωβρίου 1944 (στον λόγο της απελευθέρωσης) ο Έλληνας πρωθυπουργός Γεώργιος Παπανδρέου δηλώνει: «η Βόρειος Ήπειρος αποτελεί αναπόσπαστον τμήμα της Ελλάδος και έχει προφανώς καθαγιασθή και από τους τάφους των ηρώων μας».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l-GR" sz="2800" dirty="0">
                <a:latin typeface="+mn-lt"/>
              </a:rPr>
              <a:t>Ελληνικές εθνικές διεκδικήσεις: Δωδεκάννησα</a:t>
            </a:r>
            <a:endParaRPr lang="en-US" sz="2800" dirty="0">
              <a:latin typeface="+mn-lt"/>
            </a:endParaRPr>
          </a:p>
        </p:txBody>
      </p:sp>
      <p:sp>
        <p:nvSpPr>
          <p:cNvPr id="6" name="5 - Θέση περιεχομένου"/>
          <p:cNvSpPr>
            <a:spLocks noGrp="1"/>
          </p:cNvSpPr>
          <p:nvPr>
            <p:ph sz="quarter" idx="1"/>
          </p:nvPr>
        </p:nvSpPr>
        <p:spPr>
          <a:xfrm>
            <a:off x="457200" y="1219200"/>
            <a:ext cx="8229600" cy="5090120"/>
          </a:xfrm>
        </p:spPr>
        <p:txBody>
          <a:bodyPr>
            <a:noAutofit/>
          </a:bodyPr>
          <a:lstStyle/>
          <a:p>
            <a:pPr algn="just"/>
            <a:r>
              <a:rPr lang="el-GR" altLang="en-US" sz="2000" dirty="0"/>
              <a:t>Τα Δωδεκάννησα είχαν καταληφθεί από την Ιταλία το 1912 μετά το τέλος του ιταλοτουρκικού πολέμου (1911-1912). Έκτοτε, οι Ιταλοί διατηρούσαν τον έλεγχο των Δωδεκαννήσων, εφαρμόζοντας πολιτικές αφελληνισμού (ιδιαίτερα την περίοδο 1922-1943, όταν στην εξουσία βρισκόταν το Φασιστικό Κόμμα του Μπενίτο Μουσσολίνι).</a:t>
            </a:r>
          </a:p>
          <a:p>
            <a:pPr algn="just"/>
            <a:endParaRPr lang="el-GR" altLang="en-US" sz="2000" dirty="0"/>
          </a:p>
          <a:p>
            <a:pPr algn="just"/>
            <a:r>
              <a:rPr lang="el-GR" altLang="en-US" sz="2000" dirty="0"/>
              <a:t>Από την έναρξη ήδη του Δευτέρου Παγκοσμίου Πολέμου, η Βρετανία τάσσεται υπέρ της παραχώρησης των Δωδεκανήσων στην Ελλάδα. Έτσι, όταν το Δεκέμβριο του 1941 ο Στάλιν εισηγείται να δοθούν τα νησιά στην Τουρκία ως αντάλλαγμα για να εισέλθει αυτή στον πόλεμο στο πλευρό των Συμμάχων, η βρετανική κυβέρνηση αντιδρά. Αλλά και όταν ο Τσώρτσιλ θα εξετάσει το ενδεχόμενο να παραχωρηθεί η Ρόδος στην Τουρκία, ο Άντονυ Ήντεν θα αντιτείνει ότι η ιστορική παράδοση και το εθνικό αίσθημα των κατοίκων της Δωδεκανήσου είναι ελληνικά.</a:t>
            </a:r>
            <a:endParaRPr lang="en-US" altLang="en-US" sz="2000" dirty="0"/>
          </a:p>
        </p:txBody>
      </p:sp>
    </p:spTree>
    <p:extLst>
      <p:ext uri="{BB962C8B-B14F-4D97-AF65-F5344CB8AC3E}">
        <p14:creationId xmlns="" xmlns:p14="http://schemas.microsoft.com/office/powerpoint/2010/main" val="3311917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l-GR" sz="2800" dirty="0">
                <a:latin typeface="+mn-lt"/>
              </a:rPr>
              <a:t>Το σύμφωνο Βαλκανικής Ένωσης (1942)</a:t>
            </a:r>
            <a:endParaRPr lang="en-US" sz="2800" dirty="0">
              <a:latin typeface="+mn-lt"/>
            </a:endParaRPr>
          </a:p>
        </p:txBody>
      </p:sp>
      <p:sp>
        <p:nvSpPr>
          <p:cNvPr id="6" name="5 - Θέση περιεχομένου"/>
          <p:cNvSpPr>
            <a:spLocks noGrp="1"/>
          </p:cNvSpPr>
          <p:nvPr>
            <p:ph sz="quarter" idx="1"/>
          </p:nvPr>
        </p:nvSpPr>
        <p:spPr>
          <a:xfrm>
            <a:off x="457200" y="1219200"/>
            <a:ext cx="8229600" cy="5090120"/>
          </a:xfrm>
        </p:spPr>
        <p:txBody>
          <a:bodyPr>
            <a:noAutofit/>
          </a:bodyPr>
          <a:lstStyle/>
          <a:p>
            <a:pPr algn="just"/>
            <a:r>
              <a:rPr lang="el-GR" sz="2000" dirty="0"/>
              <a:t>Στις 15 Ιανουαρίου 1942, οι εξόριστες κυβερνήσεις της Γιουγκοσλαβίας και της Ελλάδας υπέγραψαν σύμφωνο Βαλκανικής Ένωσης. Επρόκειτο για μια προσπάθεια των δύο χωρών για κοινή αντιμετώπιση του μεταπολεμικού προβλήματος ασφάλειας. Την πρωτοβουλία αυτή ενθάρρυνε το Λονδίνο, που τη συγκεκριμένη χρονική συγκυρία διείδε στη συγκρότηση παρόμοιων περιφερειακών σχημάτων το μέσο για την ανάσχεση της σοβιετικής επιρροής στην Κεντρική και στην Ανατολική Ευρώπη μετά την υποχώρηση του γερμανικού παράγοντα.</a:t>
            </a:r>
          </a:p>
          <a:p>
            <a:pPr algn="just"/>
            <a:endParaRPr lang="el-GR" sz="2000" dirty="0"/>
          </a:p>
          <a:p>
            <a:pPr algn="just"/>
            <a:r>
              <a:rPr lang="el-GR" sz="2000" dirty="0"/>
              <a:t>Ωστόσο, το σχέδιο της Βαλκανικής Ένωσης δεν έμελε να ολοκληρωθεί. Η αντίδραση της Μόσχας σε τέτοιου είδους συσσωματώσεις, η άνοδος του Τίτο στην εξουσία και κυρίως η ίδια η στρατιωτική πραγματικότητα, όπως διαμορφώθηκε στην Ανατολική Ευρώπη μετά το 1943, οδήγησαν στην πλήρη απαξίωση της συμφωνίας.</a:t>
            </a:r>
            <a:endParaRPr lang="en-US" altLang="en-US" sz="2000" dirty="0"/>
          </a:p>
        </p:txBody>
      </p:sp>
    </p:spTree>
    <p:extLst>
      <p:ext uri="{BB962C8B-B14F-4D97-AF65-F5344CB8AC3E}">
        <p14:creationId xmlns="" xmlns:p14="http://schemas.microsoft.com/office/powerpoint/2010/main" val="1622293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dirty="0"/>
              <a:t>Η πρόταση για ελληνοβρετανική συμμαχία (1944)</a:t>
            </a:r>
            <a:endParaRPr lang="en-US" sz="2800" dirty="0"/>
          </a:p>
        </p:txBody>
      </p:sp>
      <p:sp>
        <p:nvSpPr>
          <p:cNvPr id="3" name="Content Placeholder 2"/>
          <p:cNvSpPr>
            <a:spLocks noGrp="1"/>
          </p:cNvSpPr>
          <p:nvPr>
            <p:ph sz="quarter" idx="1"/>
          </p:nvPr>
        </p:nvSpPr>
        <p:spPr>
          <a:xfrm>
            <a:off x="457200" y="1219200"/>
            <a:ext cx="8229600" cy="5090120"/>
          </a:xfrm>
        </p:spPr>
        <p:txBody>
          <a:bodyPr>
            <a:noAutofit/>
          </a:bodyPr>
          <a:lstStyle/>
          <a:p>
            <a:pPr algn="just"/>
            <a:r>
              <a:rPr lang="el-GR" sz="2000" dirty="0"/>
              <a:t>Τον Αύγουστο του 1944, πριν ακόμα το τέλος του Δευτέρου Παγκοσμίου Πολέμου, η ελληνική εξόριστη κυβέρνηση υπό τον Γεώργιο Παπανδρέου εισηγήθηκε στο Λονδίνο τη σύναψη ελληνοβρετανικής συμμαχίας.</a:t>
            </a:r>
          </a:p>
          <a:p>
            <a:pPr algn="just"/>
            <a:endParaRPr lang="el-GR" sz="2000" dirty="0"/>
          </a:p>
          <a:p>
            <a:pPr algn="just"/>
            <a:r>
              <a:rPr lang="el-GR" sz="2000" dirty="0"/>
              <a:t>Σύμφωνα με την ελληνική πλευρά μια τέτοια συμμαχία υπαγορευόταν από λόγους γεωγραφικούς: «Η Ελλάς ... είναι φυσικόν να στρέφη το βλέμμα προς την Μ. Βρεττανίαν η οποία εκ των Μεγάλων Δυνάμεων αι οποίαι θα αναλάβουν τας κυριωτέρας ευθύνας της περιφρουρήσεως της ειρήνης εν Ευρώπη είναι η πλέον ενδεδειγμένη να προασπίση την Ελλάδα λόγω της δεσποζούσης θέσεως την οποίαν ως ναυτική δύναμις θα κατέχη μεταπολεμικώς εν τη Μεσογείω».</a:t>
            </a:r>
          </a:p>
          <a:p>
            <a:pPr algn="just"/>
            <a:endParaRPr lang="en-US" sz="2000" dirty="0"/>
          </a:p>
          <a:p>
            <a:pPr algn="just"/>
            <a:r>
              <a:rPr lang="el-GR" sz="2000" dirty="0"/>
              <a:t>Ο Παπανδρέου φιλοδοξούσε ακόμα να επιλυθεί και το κυπριακό ζήτημα εντός του πλαισίου της ελληνοβρετανικής συμμαχίας. Παρ’ όλα αυτά, η πρόταση για συμμαχία με το Λονδίνο δεν είχε συνέχεια.</a:t>
            </a:r>
            <a:endParaRPr lang="en-US" sz="2000" dirty="0"/>
          </a:p>
        </p:txBody>
      </p:sp>
    </p:spTree>
    <p:extLst>
      <p:ext uri="{BB962C8B-B14F-4D97-AF65-F5344CB8AC3E}">
        <p14:creationId xmlns="" xmlns:p14="http://schemas.microsoft.com/office/powerpoint/2010/main" val="417476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latin typeface="+mn-lt"/>
              </a:rPr>
              <a:t>Από την απελευθέρωση στο τέλος του ελληνικού εμφυλίου πολέμου</a:t>
            </a:r>
            <a:endParaRPr lang="en-US" dirty="0">
              <a:latin typeface="+mn-lt"/>
            </a:endParaRPr>
          </a:p>
        </p:txBody>
      </p:sp>
      <p:sp>
        <p:nvSpPr>
          <p:cNvPr id="5" name="Text Placeholder 4"/>
          <p:cNvSpPr>
            <a:spLocks noGrp="1"/>
          </p:cNvSpPr>
          <p:nvPr>
            <p:ph type="body" idx="1"/>
          </p:nvPr>
        </p:nvSpPr>
        <p:spPr/>
        <p:txBody>
          <a:bodyPr/>
          <a:lstStyle/>
          <a:p>
            <a:r>
              <a:rPr lang="el-GR" b="1" dirty="0"/>
              <a:t>1944-1949</a:t>
            </a:r>
            <a:endParaRPr lang="en-US" b="1" dirty="0"/>
          </a:p>
        </p:txBody>
      </p:sp>
    </p:spTree>
    <p:extLst>
      <p:ext uri="{BB962C8B-B14F-4D97-AF65-F5344CB8AC3E}">
        <p14:creationId xmlns="" xmlns:p14="http://schemas.microsoft.com/office/powerpoint/2010/main" val="3864508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ίζες">
  <a:themeElements>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Ρίζες">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Ρίζες">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17568</TotalTime>
  <Words>1769</Words>
  <Application>Microsoft Office PowerPoint</Application>
  <PresentationFormat>Προβολή στην οθόνη (4:3)</PresentationFormat>
  <Paragraphs>117</Paragraphs>
  <Slides>24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Ρίζες</vt:lpstr>
      <vt:lpstr>Η ελληνική εξωτερική πολιτική</vt:lpstr>
      <vt:lpstr>Οι ελληνικές εξόριστες κυβερνήσεις</vt:lpstr>
      <vt:lpstr>Ελληνικές εθνικές διεκδικήσεις: Κύπρος</vt:lpstr>
      <vt:lpstr>Βασιλιάς Γεώργιος Β΄ - Εμμανουήλ Τσουδερός</vt:lpstr>
      <vt:lpstr>Ελληνικές εθνικές διεκδικήσεις: Βόρειος Ήπειρος</vt:lpstr>
      <vt:lpstr>Ελληνικές εθνικές διεκδικήσεις: Δωδεκάννησα</vt:lpstr>
      <vt:lpstr>Το σύμφωνο Βαλκανικής Ένωσης (1942)</vt:lpstr>
      <vt:lpstr>Η πρόταση για ελληνοβρετανική συμμαχία (1944)</vt:lpstr>
      <vt:lpstr>Από την απελευθέρωση στο τέλος του ελληνικού εμφυλίου πολέμου</vt:lpstr>
      <vt:lpstr>Η διαίρεση της Ευρώπης μετά τον Β΄ Παγκόσμιο Πόλεμο</vt:lpstr>
      <vt:lpstr>Η συμφωνία των ποσοστών (Οκτώβριος 1944)</vt:lpstr>
      <vt:lpstr>Το πρόβλημα της ελληνικής ασφάλειας (1944-1945)</vt:lpstr>
      <vt:lpstr>Η έναρξη του ελληνικού εμφυλίου πολέμου (1946) </vt:lpstr>
      <vt:lpstr>Το Συνέδριο Ειρήνης των Παρισίων (1946)</vt:lpstr>
      <vt:lpstr>Κωνσταντίνος Τσαλδάρης – Θεμιστοκλής Σοφούλης</vt:lpstr>
      <vt:lpstr>Το Δόγμα Τρούμαν (Μάρτιος 1947) </vt:lpstr>
      <vt:lpstr>Το Σχέδιο Μάρσαλ (Ιούνιος 1947)</vt:lpstr>
      <vt:lpstr>Τζωρτζ Μάρσαλ – Χάρυ Τρούμαν</vt:lpstr>
      <vt:lpstr>Η βοήθεια του Σχεδίου Μάρσαλ στη Δυτική Ευρώπη</vt:lpstr>
      <vt:lpstr>Το Μεσογειακό Σύμφωνο (1947-1949)</vt:lpstr>
      <vt:lpstr>Το Κυπριακό ζήτημα (1945-1949)</vt:lpstr>
      <vt:lpstr>Βασιλιάς Γεώργιος Β΄ - Αρχιεπίσκοπος Δαμασκηνός</vt:lpstr>
      <vt:lpstr>Βασιλιάς Παύλος – Παναγιώτης Πιπινέλης</vt:lpstr>
      <vt:lpstr>Η Ελλάδα και η ίδρυση του Ισραήλ (1947-1949)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Psychico College – IB Program</dc:title>
  <dc:creator>Manolis</dc:creator>
  <cp:lastModifiedBy>Ευάνθης</cp:lastModifiedBy>
  <cp:revision>2057</cp:revision>
  <dcterms:created xsi:type="dcterms:W3CDTF">2014-09-10T14:51:40Z</dcterms:created>
  <dcterms:modified xsi:type="dcterms:W3CDTF">2021-04-12T06:24:14Z</dcterms:modified>
</cp:coreProperties>
</file>