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321F24FB-B4F8-0541-989D-AA378C93B1B1}"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2111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21F24FB-B4F8-0541-989D-AA378C93B1B1}"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310198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21F24FB-B4F8-0541-989D-AA378C93B1B1}"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367189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321F24FB-B4F8-0541-989D-AA378C93B1B1}"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317034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21F24FB-B4F8-0541-989D-AA378C93B1B1}"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206670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21F24FB-B4F8-0541-989D-AA378C93B1B1}"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178736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21F24FB-B4F8-0541-989D-AA378C93B1B1}" type="datetimeFigureOut">
              <a:rPr lang="en-US" smtClean="0"/>
              <a:t>12/14/18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2525159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21F24FB-B4F8-0541-989D-AA378C93B1B1}" type="datetimeFigureOut">
              <a:rPr lang="en-US" smtClean="0"/>
              <a:t>12/14/18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293900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F24FB-B4F8-0541-989D-AA378C93B1B1}" type="datetimeFigureOut">
              <a:rPr lang="en-US" smtClean="0"/>
              <a:t>12/14/18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46888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21F24FB-B4F8-0541-989D-AA378C93B1B1}"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10662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21F24FB-B4F8-0541-989D-AA378C93B1B1}"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F3487-FB44-664E-9471-7CD2AA9C5FFE}" type="slidenum">
              <a:rPr lang="en-US" smtClean="0"/>
              <a:t>‹#›</a:t>
            </a:fld>
            <a:endParaRPr lang="en-US"/>
          </a:p>
        </p:txBody>
      </p:sp>
    </p:spTree>
    <p:extLst>
      <p:ext uri="{BB962C8B-B14F-4D97-AF65-F5344CB8AC3E}">
        <p14:creationId xmlns:p14="http://schemas.microsoft.com/office/powerpoint/2010/main" val="30197783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F24FB-B4F8-0541-989D-AA378C93B1B1}" type="datetimeFigureOut">
              <a:rPr lang="en-US" smtClean="0"/>
              <a:t>12/14/18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F3487-FB44-664E-9471-7CD2AA9C5FFE}" type="slidenum">
              <a:rPr lang="en-US" smtClean="0"/>
              <a:t>‹#›</a:t>
            </a:fld>
            <a:endParaRPr lang="en-US"/>
          </a:p>
        </p:txBody>
      </p:sp>
    </p:spTree>
    <p:extLst>
      <p:ext uri="{BB962C8B-B14F-4D97-AF65-F5344CB8AC3E}">
        <p14:creationId xmlns:p14="http://schemas.microsoft.com/office/powerpoint/2010/main" val="67323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0" y="320358"/>
            <a:ext cx="9144000" cy="6267290"/>
          </a:xfrm>
        </p:spPr>
        <p:txBody>
          <a:bodyPr>
            <a:normAutofit lnSpcReduction="10000"/>
          </a:bodyPr>
          <a:lstStyle/>
          <a:p>
            <a:pPr marL="0" indent="0">
              <a:buNone/>
            </a:pPr>
            <a:r>
              <a:rPr lang="en-US" i="1" smtClean="0">
                <a:solidFill>
                  <a:schemeClr val="bg1"/>
                </a:solidFill>
              </a:rPr>
              <a:t>“</a:t>
            </a:r>
            <a:r>
              <a:rPr lang="en-US" i="1" dirty="0">
                <a:solidFill>
                  <a:schemeClr val="bg1"/>
                </a:solidFill>
              </a:rPr>
              <a:t>We will not cease from exploration, and the end of all our exploring will be to arrive where we started and to know the place for the first time” (T. S. Elliot, No 4 of ‘Four Quartets’, 1942</a:t>
            </a:r>
            <a:r>
              <a:rPr lang="en-US" i="1" dirty="0" smtClean="0">
                <a:solidFill>
                  <a:schemeClr val="bg1"/>
                </a:solidFill>
              </a:rPr>
              <a:t>)</a:t>
            </a:r>
            <a:endParaRPr lang="el-GR" i="1" dirty="0" smtClean="0">
              <a:solidFill>
                <a:schemeClr val="bg1"/>
              </a:solidFill>
            </a:endParaRPr>
          </a:p>
          <a:p>
            <a:endParaRPr lang="en-US" dirty="0">
              <a:solidFill>
                <a:schemeClr val="bg1"/>
              </a:solidFill>
            </a:endParaRPr>
          </a:p>
          <a:p>
            <a:pPr marL="0" indent="0">
              <a:buNone/>
            </a:pPr>
            <a:r>
              <a:rPr lang="el-GR" i="1" dirty="0" smtClean="0">
                <a:solidFill>
                  <a:schemeClr val="bg1"/>
                </a:solidFill>
              </a:rPr>
              <a:t>     Δε </a:t>
            </a:r>
            <a:r>
              <a:rPr lang="el-GR" i="1" dirty="0">
                <a:solidFill>
                  <a:schemeClr val="bg1"/>
                </a:solidFill>
              </a:rPr>
              <a:t>θα πάψουμε να εξερευνούμε</a:t>
            </a:r>
            <a:endParaRPr lang="en-US" dirty="0">
              <a:solidFill>
                <a:schemeClr val="bg1"/>
              </a:solidFill>
            </a:endParaRPr>
          </a:p>
          <a:p>
            <a:pPr marL="0" indent="0">
              <a:buNone/>
            </a:pPr>
            <a:r>
              <a:rPr lang="el-GR" i="1" dirty="0" smtClean="0">
                <a:solidFill>
                  <a:schemeClr val="bg1"/>
                </a:solidFill>
              </a:rPr>
              <a:t>     Κι </a:t>
            </a:r>
            <a:r>
              <a:rPr lang="el-GR" i="1" dirty="0">
                <a:solidFill>
                  <a:schemeClr val="bg1"/>
                </a:solidFill>
              </a:rPr>
              <a:t>όλης μας της εξερεύνησης το </a:t>
            </a:r>
            <a:r>
              <a:rPr lang="el-GR" i="1" dirty="0" smtClean="0">
                <a:solidFill>
                  <a:schemeClr val="bg1"/>
                </a:solidFill>
              </a:rPr>
              <a:t>τέλος</a:t>
            </a:r>
          </a:p>
          <a:p>
            <a:pPr marL="0" indent="0">
              <a:buNone/>
            </a:pPr>
            <a:r>
              <a:rPr lang="el-GR" i="1" dirty="0">
                <a:solidFill>
                  <a:schemeClr val="bg1"/>
                </a:solidFill>
              </a:rPr>
              <a:t> </a:t>
            </a:r>
            <a:r>
              <a:rPr lang="el-GR" i="1" dirty="0" smtClean="0">
                <a:solidFill>
                  <a:schemeClr val="bg1"/>
                </a:solidFill>
              </a:rPr>
              <a:t>   </a:t>
            </a:r>
            <a:r>
              <a:rPr lang="el-GR" i="1" dirty="0" smtClean="0">
                <a:solidFill>
                  <a:schemeClr val="bg1"/>
                </a:solidFill>
              </a:rPr>
              <a:t>Θα </a:t>
            </a:r>
            <a:r>
              <a:rPr lang="el-GR" i="1" dirty="0">
                <a:solidFill>
                  <a:schemeClr val="bg1"/>
                </a:solidFill>
              </a:rPr>
              <a:t>’ναι να φτάσουμε εκεί απ’ όπου </a:t>
            </a:r>
            <a:r>
              <a:rPr lang="el-GR" i="1" dirty="0" smtClean="0">
                <a:solidFill>
                  <a:schemeClr val="bg1"/>
                </a:solidFill>
              </a:rPr>
              <a:t>ξεκινήσαμε</a:t>
            </a:r>
            <a:r>
              <a:rPr lang="el-GR" dirty="0">
                <a:solidFill>
                  <a:schemeClr val="bg1"/>
                </a:solidFill>
              </a:rPr>
              <a:t> </a:t>
            </a:r>
            <a:endParaRPr lang="el-GR" dirty="0" smtClean="0">
              <a:solidFill>
                <a:schemeClr val="bg1"/>
              </a:solidFill>
            </a:endParaRPr>
          </a:p>
          <a:p>
            <a:pPr marL="0" indent="0">
              <a:buNone/>
            </a:pPr>
            <a:r>
              <a:rPr lang="el-GR" i="1" dirty="0">
                <a:solidFill>
                  <a:schemeClr val="bg1"/>
                </a:solidFill>
              </a:rPr>
              <a:t> </a:t>
            </a:r>
            <a:r>
              <a:rPr lang="el-GR" i="1" dirty="0" smtClean="0">
                <a:solidFill>
                  <a:schemeClr val="bg1"/>
                </a:solidFill>
              </a:rPr>
              <a:t>   Και </a:t>
            </a:r>
            <a:r>
              <a:rPr lang="el-GR" i="1" dirty="0">
                <a:solidFill>
                  <a:schemeClr val="bg1"/>
                </a:solidFill>
              </a:rPr>
              <a:t>να γνωρίσουμε για πρώτη φορά το μέρος. </a:t>
            </a:r>
            <a:endParaRPr lang="el-GR" dirty="0">
              <a:solidFill>
                <a:schemeClr val="bg1"/>
              </a:solidFill>
            </a:endParaRPr>
          </a:p>
          <a:p>
            <a:pPr marL="0" indent="0">
              <a:buNone/>
            </a:pPr>
            <a:r>
              <a:rPr lang="el-GR" i="1" dirty="0">
                <a:solidFill>
                  <a:schemeClr val="bg1"/>
                </a:solidFill>
              </a:rPr>
              <a:t> </a:t>
            </a:r>
            <a:r>
              <a:rPr lang="el-GR" i="1" dirty="0" smtClean="0">
                <a:solidFill>
                  <a:schemeClr val="bg1"/>
                </a:solidFill>
              </a:rPr>
              <a:t>   </a:t>
            </a:r>
            <a:endParaRPr lang="en-US" dirty="0">
              <a:solidFill>
                <a:schemeClr val="bg1"/>
              </a:solidFill>
            </a:endParaRPr>
          </a:p>
          <a:p>
            <a:pPr marL="0" indent="0">
              <a:buNone/>
            </a:pPr>
            <a:r>
              <a:rPr lang="el-GR" dirty="0" smtClean="0">
                <a:solidFill>
                  <a:schemeClr val="bg1"/>
                </a:solidFill>
              </a:rPr>
              <a:t>«</a:t>
            </a:r>
            <a:r>
              <a:rPr lang="el-GR" dirty="0">
                <a:solidFill>
                  <a:schemeClr val="bg1"/>
                </a:solidFill>
              </a:rPr>
              <a:t>Τέσσερα Κουαρτέτα», Τ. Σ. Έλιοτ, μετάφραση Κλείτος Κύρου</a:t>
            </a:r>
            <a:endParaRPr lang="en-US" dirty="0">
              <a:solidFill>
                <a:schemeClr val="bg1"/>
              </a:solidFill>
            </a:endParaRPr>
          </a:p>
          <a:p>
            <a:endParaRPr lang="en-US" dirty="0"/>
          </a:p>
        </p:txBody>
      </p:sp>
    </p:spTree>
    <p:extLst>
      <p:ext uri="{BB962C8B-B14F-4D97-AF65-F5344CB8AC3E}">
        <p14:creationId xmlns:p14="http://schemas.microsoft.com/office/powerpoint/2010/main" val="474477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99</Words>
  <Application>Microsoft Macintosh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2</cp:revision>
  <dcterms:created xsi:type="dcterms:W3CDTF">2018-01-27T17:43:42Z</dcterms:created>
  <dcterms:modified xsi:type="dcterms:W3CDTF">2018-12-14T21:05:10Z</dcterms:modified>
</cp:coreProperties>
</file>