
<file path=[Content_Types].xml><?xml version="1.0" encoding="utf-8"?>
<Types xmlns="http://schemas.openxmlformats.org/package/2006/content-types">
  <Default Extension="png" ContentType="image/png"/>
  <Default Extension="jpeg" ContentType="image/jpeg"/>
  <Default Extension="webp" ContentType="image/webp"/>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7"/>
  </p:notesMasterIdLst>
  <p:sldIdLst>
    <p:sldId id="256" r:id="rId2"/>
    <p:sldId id="296" r:id="rId3"/>
    <p:sldId id="257" r:id="rId4"/>
    <p:sldId id="258" r:id="rId5"/>
    <p:sldId id="259" r:id="rId6"/>
    <p:sldId id="260" r:id="rId7"/>
    <p:sldId id="264" r:id="rId8"/>
    <p:sldId id="266" r:id="rId9"/>
    <p:sldId id="268" r:id="rId10"/>
    <p:sldId id="298" r:id="rId11"/>
    <p:sldId id="275" r:id="rId12"/>
    <p:sldId id="276" r:id="rId13"/>
    <p:sldId id="265" r:id="rId14"/>
    <p:sldId id="279" r:id="rId15"/>
    <p:sldId id="284" r:id="rId16"/>
    <p:sldId id="299" r:id="rId17"/>
    <p:sldId id="289" r:id="rId18"/>
    <p:sldId id="282" r:id="rId19"/>
    <p:sldId id="283" r:id="rId20"/>
    <p:sldId id="285" r:id="rId21"/>
    <p:sldId id="286" r:id="rId22"/>
    <p:sldId id="292" r:id="rId23"/>
    <p:sldId id="294" r:id="rId24"/>
    <p:sldId id="287" r:id="rId25"/>
    <p:sldId id="29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4D0132E-D3AA-452D-9E71-FDB263299F46}">
          <p14:sldIdLst>
            <p14:sldId id="256"/>
            <p14:sldId id="296"/>
          </p14:sldIdLst>
        </p14:section>
        <p14:section name="Untitled Section" id="{BE14F8FE-5F6B-4206-9823-D5BAB23F1E2C}">
          <p14:sldIdLst>
            <p14:sldId id="257"/>
            <p14:sldId id="258"/>
            <p14:sldId id="259"/>
            <p14:sldId id="260"/>
            <p14:sldId id="264"/>
            <p14:sldId id="266"/>
            <p14:sldId id="268"/>
            <p14:sldId id="298"/>
            <p14:sldId id="275"/>
            <p14:sldId id="276"/>
            <p14:sldId id="265"/>
            <p14:sldId id="279"/>
            <p14:sldId id="284"/>
            <p14:sldId id="299"/>
            <p14:sldId id="289"/>
            <p14:sldId id="282"/>
            <p14:sldId id="283"/>
            <p14:sldId id="285"/>
            <p14:sldId id="286"/>
            <p14:sldId id="292"/>
            <p14:sldId id="294"/>
            <p14:sldId id="287"/>
            <p14:sldId id="2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B1B764-5531-4F81-9068-F19B296EA2C6}" v="30" dt="2024-01-14T19:45:41.2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hai Marcovici" userId="cd568558c0ef48f5" providerId="LiveId" clId="{5C90746C-8812-4F7C-98B1-49546E5E9435}"/>
    <pc:docChg chg="undo redo custSel addSld delSld modSld sldOrd addMainMaster delMainMaster addSection modSection">
      <pc:chgData name="Mihai Marcovici" userId="cd568558c0ef48f5" providerId="LiveId" clId="{5C90746C-8812-4F7C-98B1-49546E5E9435}" dt="2024-01-05T14:52:42.121" v="7173" actId="1076"/>
      <pc:docMkLst>
        <pc:docMk/>
      </pc:docMkLst>
      <pc:sldChg chg="addSp delSp modSp new mod setBg modClrScheme chgLayout">
        <pc:chgData name="Mihai Marcovici" userId="cd568558c0ef48f5" providerId="LiveId" clId="{5C90746C-8812-4F7C-98B1-49546E5E9435}" dt="2024-01-04T10:26:28.299" v="98" actId="255"/>
        <pc:sldMkLst>
          <pc:docMk/>
          <pc:sldMk cId="3944502572" sldId="256"/>
        </pc:sldMkLst>
        <pc:spChg chg="mod">
          <ac:chgData name="Mihai Marcovici" userId="cd568558c0ef48f5" providerId="LiveId" clId="{5C90746C-8812-4F7C-98B1-49546E5E9435}" dt="2024-01-04T10:26:16.867" v="97" actId="26606"/>
          <ac:spMkLst>
            <pc:docMk/>
            <pc:sldMk cId="3944502572" sldId="256"/>
            <ac:spMk id="2" creationId="{ED2A484A-6F5F-9371-4FA2-92A2B059A6D8}"/>
          </ac:spMkLst>
        </pc:spChg>
        <pc:spChg chg="mod">
          <ac:chgData name="Mihai Marcovici" userId="cd568558c0ef48f5" providerId="LiveId" clId="{5C90746C-8812-4F7C-98B1-49546E5E9435}" dt="2024-01-04T10:26:28.299" v="98" actId="255"/>
          <ac:spMkLst>
            <pc:docMk/>
            <pc:sldMk cId="3944502572" sldId="256"/>
            <ac:spMk id="3" creationId="{72543AB0-22DC-F98D-85C3-EA9948CD2F60}"/>
          </ac:spMkLst>
        </pc:spChg>
        <pc:spChg chg="add del">
          <ac:chgData name="Mihai Marcovici" userId="cd568558c0ef48f5" providerId="LiveId" clId="{5C90746C-8812-4F7C-98B1-49546E5E9435}" dt="2024-01-04T10:26:16.773" v="96" actId="26606"/>
          <ac:spMkLst>
            <pc:docMk/>
            <pc:sldMk cId="3944502572" sldId="256"/>
            <ac:spMk id="10" creationId="{6E0D4398-84C2-41B8-BF30-3157F7B18DF2}"/>
          </ac:spMkLst>
        </pc:spChg>
        <pc:spChg chg="add del">
          <ac:chgData name="Mihai Marcovici" userId="cd568558c0ef48f5" providerId="LiveId" clId="{5C90746C-8812-4F7C-98B1-49546E5E9435}" dt="2024-01-04T10:26:16.773" v="96" actId="26606"/>
          <ac:spMkLst>
            <pc:docMk/>
            <pc:sldMk cId="3944502572" sldId="256"/>
            <ac:spMk id="12" creationId="{1E519840-CB5B-442F-AF8C-F848E7699768}"/>
          </ac:spMkLst>
        </pc:spChg>
        <pc:spChg chg="add">
          <ac:chgData name="Mihai Marcovici" userId="cd568558c0ef48f5" providerId="LiveId" clId="{5C90746C-8812-4F7C-98B1-49546E5E9435}" dt="2024-01-04T10:26:16.867" v="97" actId="26606"/>
          <ac:spMkLst>
            <pc:docMk/>
            <pc:sldMk cId="3944502572" sldId="256"/>
            <ac:spMk id="18" creationId="{0760E4C7-47B8-4356-ABCA-CC9C79E2D2B6}"/>
          </ac:spMkLst>
        </pc:spChg>
        <pc:spChg chg="add">
          <ac:chgData name="Mihai Marcovici" userId="cd568558c0ef48f5" providerId="LiveId" clId="{5C90746C-8812-4F7C-98B1-49546E5E9435}" dt="2024-01-04T10:26:16.867" v="97" actId="26606"/>
          <ac:spMkLst>
            <pc:docMk/>
            <pc:sldMk cId="3944502572" sldId="256"/>
            <ac:spMk id="19" creationId="{CEB96CAC-5A33-8303-9C73-1B3220A5D3FA}"/>
          </ac:spMkLst>
        </pc:spChg>
        <pc:picChg chg="add mod ord">
          <ac:chgData name="Mihai Marcovici" userId="cd568558c0ef48f5" providerId="LiveId" clId="{5C90746C-8812-4F7C-98B1-49546E5E9435}" dt="2024-01-04T10:26:16.867" v="97" actId="26606"/>
          <ac:picMkLst>
            <pc:docMk/>
            <pc:sldMk cId="3944502572" sldId="256"/>
            <ac:picMk id="5" creationId="{6D8444AD-40F6-9827-9D59-C768C4ED7D71}"/>
          </ac:picMkLst>
        </pc:picChg>
        <pc:cxnChg chg="add del">
          <ac:chgData name="Mihai Marcovici" userId="cd568558c0ef48f5" providerId="LiveId" clId="{5C90746C-8812-4F7C-98B1-49546E5E9435}" dt="2024-01-04T10:26:16.773" v="96" actId="26606"/>
          <ac:cxnSpMkLst>
            <pc:docMk/>
            <pc:sldMk cId="3944502572" sldId="256"/>
            <ac:cxnSpMk id="14" creationId="{AC7EF422-3076-48F2-A38B-7CA851778E05}"/>
          </ac:cxnSpMkLst>
        </pc:cxnChg>
        <pc:cxnChg chg="add del">
          <ac:chgData name="Mihai Marcovici" userId="cd568558c0ef48f5" providerId="LiveId" clId="{5C90746C-8812-4F7C-98B1-49546E5E9435}" dt="2024-01-04T10:26:16.773" v="96" actId="26606"/>
          <ac:cxnSpMkLst>
            <pc:docMk/>
            <pc:sldMk cId="3944502572" sldId="256"/>
            <ac:cxnSpMk id="16" creationId="{6896548C-21A4-493D-B220-64E89F1EF6D7}"/>
          </ac:cxnSpMkLst>
        </pc:cxnChg>
        <pc:cxnChg chg="add">
          <ac:chgData name="Mihai Marcovici" userId="cd568558c0ef48f5" providerId="LiveId" clId="{5C90746C-8812-4F7C-98B1-49546E5E9435}" dt="2024-01-04T10:26:16.867" v="97" actId="26606"/>
          <ac:cxnSpMkLst>
            <pc:docMk/>
            <pc:sldMk cId="3944502572" sldId="256"/>
            <ac:cxnSpMk id="20" creationId="{7454BE46-239F-BB50-4643-61FF5943B7F9}"/>
          </ac:cxnSpMkLst>
        </pc:cxnChg>
      </pc:sldChg>
      <pc:sldChg chg="addSp modSp new mod setBg">
        <pc:chgData name="Mihai Marcovici" userId="cd568558c0ef48f5" providerId="LiveId" clId="{5C90746C-8812-4F7C-98B1-49546E5E9435}" dt="2024-01-05T14:43:06.395" v="6877" actId="20577"/>
        <pc:sldMkLst>
          <pc:docMk/>
          <pc:sldMk cId="983229804" sldId="257"/>
        </pc:sldMkLst>
        <pc:spChg chg="mod">
          <ac:chgData name="Mihai Marcovici" userId="cd568558c0ef48f5" providerId="LiveId" clId="{5C90746C-8812-4F7C-98B1-49546E5E9435}" dt="2024-01-04T10:32:16.785" v="163" actId="26606"/>
          <ac:spMkLst>
            <pc:docMk/>
            <pc:sldMk cId="983229804" sldId="257"/>
            <ac:spMk id="2" creationId="{69903FC0-FFBF-9B8A-F341-E2BBA23D6B62}"/>
          </ac:spMkLst>
        </pc:spChg>
        <pc:spChg chg="mod">
          <ac:chgData name="Mihai Marcovici" userId="cd568558c0ef48f5" providerId="LiveId" clId="{5C90746C-8812-4F7C-98B1-49546E5E9435}" dt="2024-01-05T14:43:06.395" v="6877" actId="20577"/>
          <ac:spMkLst>
            <pc:docMk/>
            <pc:sldMk cId="983229804" sldId="257"/>
            <ac:spMk id="3" creationId="{388DE292-F8AD-E3E3-B552-B152675D6772}"/>
          </ac:spMkLst>
        </pc:spChg>
        <pc:spChg chg="add">
          <ac:chgData name="Mihai Marcovici" userId="cd568558c0ef48f5" providerId="LiveId" clId="{5C90746C-8812-4F7C-98B1-49546E5E9435}" dt="2024-01-04T10:32:16.785" v="163" actId="26606"/>
          <ac:spMkLst>
            <pc:docMk/>
            <pc:sldMk cId="983229804" sldId="257"/>
            <ac:spMk id="10" creationId="{3DAD064D-86F0-42ED-B520-99689857918E}"/>
          </ac:spMkLst>
        </pc:spChg>
        <pc:spChg chg="add">
          <ac:chgData name="Mihai Marcovici" userId="cd568558c0ef48f5" providerId="LiveId" clId="{5C90746C-8812-4F7C-98B1-49546E5E9435}" dt="2024-01-04T10:32:16.785" v="163" actId="26606"/>
          <ac:spMkLst>
            <pc:docMk/>
            <pc:sldMk cId="983229804" sldId="257"/>
            <ac:spMk id="12" creationId="{17A4D85E-F98A-F670-16C3-7B2B0DA3A0DA}"/>
          </ac:spMkLst>
        </pc:spChg>
        <pc:picChg chg="add mod">
          <ac:chgData name="Mihai Marcovici" userId="cd568558c0ef48f5" providerId="LiveId" clId="{5C90746C-8812-4F7C-98B1-49546E5E9435}" dt="2024-01-04T10:32:31.013" v="164" actId="27614"/>
          <ac:picMkLst>
            <pc:docMk/>
            <pc:sldMk cId="983229804" sldId="257"/>
            <ac:picMk id="5" creationId="{5B616051-CFD1-65A4-50E9-F51B55425E3D}"/>
          </ac:picMkLst>
        </pc:picChg>
      </pc:sldChg>
      <pc:sldChg chg="addSp delSp modSp new mod setBg">
        <pc:chgData name="Mihai Marcovici" userId="cd568558c0ef48f5" providerId="LiveId" clId="{5C90746C-8812-4F7C-98B1-49546E5E9435}" dt="2024-01-04T11:05:17.281" v="266" actId="1076"/>
        <pc:sldMkLst>
          <pc:docMk/>
          <pc:sldMk cId="3510030726" sldId="258"/>
        </pc:sldMkLst>
        <pc:spChg chg="mod">
          <ac:chgData name="Mihai Marcovici" userId="cd568558c0ef48f5" providerId="LiveId" clId="{5C90746C-8812-4F7C-98B1-49546E5E9435}" dt="2024-01-04T11:05:12.713" v="265" actId="1076"/>
          <ac:spMkLst>
            <pc:docMk/>
            <pc:sldMk cId="3510030726" sldId="258"/>
            <ac:spMk id="2" creationId="{1BED5DD4-9594-3ADE-D32A-505E078B85F8}"/>
          </ac:spMkLst>
        </pc:spChg>
        <pc:spChg chg="mod">
          <ac:chgData name="Mihai Marcovici" userId="cd568558c0ef48f5" providerId="LiveId" clId="{5C90746C-8812-4F7C-98B1-49546E5E9435}" dt="2024-01-04T11:05:17.281" v="266" actId="1076"/>
          <ac:spMkLst>
            <pc:docMk/>
            <pc:sldMk cId="3510030726" sldId="258"/>
            <ac:spMk id="3" creationId="{6FB057DE-25F7-7665-0171-2A5AB9ECCDFF}"/>
          </ac:spMkLst>
        </pc:spChg>
        <pc:spChg chg="add del">
          <ac:chgData name="Mihai Marcovici" userId="cd568558c0ef48f5" providerId="LiveId" clId="{5C90746C-8812-4F7C-98B1-49546E5E9435}" dt="2024-01-04T11:04:06.629" v="256" actId="26606"/>
          <ac:spMkLst>
            <pc:docMk/>
            <pc:sldMk cId="3510030726" sldId="258"/>
            <ac:spMk id="20" creationId="{873B35C9-1712-4893-BAD9-6827E614F92C}"/>
          </ac:spMkLst>
        </pc:spChg>
        <pc:spChg chg="add del">
          <ac:chgData name="Mihai Marcovici" userId="cd568558c0ef48f5" providerId="LiveId" clId="{5C90746C-8812-4F7C-98B1-49546E5E9435}" dt="2024-01-04T11:04:06.629" v="256" actId="26606"/>
          <ac:spMkLst>
            <pc:docMk/>
            <pc:sldMk cId="3510030726" sldId="258"/>
            <ac:spMk id="22" creationId="{D74326F5-AAB1-863C-AE8D-32E26C0A319B}"/>
          </ac:spMkLst>
        </pc:spChg>
        <pc:spChg chg="add">
          <ac:chgData name="Mihai Marcovici" userId="cd568558c0ef48f5" providerId="LiveId" clId="{5C90746C-8812-4F7C-98B1-49546E5E9435}" dt="2024-01-04T11:04:06.629" v="256" actId="26606"/>
          <ac:spMkLst>
            <pc:docMk/>
            <pc:sldMk cId="3510030726" sldId="258"/>
            <ac:spMk id="27" creationId="{0E355FE1-3961-EEEE-B857-64D6A7F97ED3}"/>
          </ac:spMkLst>
        </pc:spChg>
        <pc:spChg chg="add">
          <ac:chgData name="Mihai Marcovici" userId="cd568558c0ef48f5" providerId="LiveId" clId="{5C90746C-8812-4F7C-98B1-49546E5E9435}" dt="2024-01-04T11:04:06.629" v="256" actId="26606"/>
          <ac:spMkLst>
            <pc:docMk/>
            <pc:sldMk cId="3510030726" sldId="258"/>
            <ac:spMk id="29" creationId="{7EBE4D3A-391A-6E8E-7745-58E334E60E84}"/>
          </ac:spMkLst>
        </pc:spChg>
        <pc:picChg chg="add mod ord">
          <ac:chgData name="Mihai Marcovici" userId="cd568558c0ef48f5" providerId="LiveId" clId="{5C90746C-8812-4F7C-98B1-49546E5E9435}" dt="2024-01-04T11:04:06.629" v="256" actId="26606"/>
          <ac:picMkLst>
            <pc:docMk/>
            <pc:sldMk cId="3510030726" sldId="258"/>
            <ac:picMk id="5" creationId="{FC9F181E-390D-4C48-0BE3-9B34D68F9DC1}"/>
          </ac:picMkLst>
        </pc:picChg>
        <pc:picChg chg="add mod">
          <ac:chgData name="Mihai Marcovici" userId="cd568558c0ef48f5" providerId="LiveId" clId="{5C90746C-8812-4F7C-98B1-49546E5E9435}" dt="2024-01-04T11:04:06.629" v="256" actId="26606"/>
          <ac:picMkLst>
            <pc:docMk/>
            <pc:sldMk cId="3510030726" sldId="258"/>
            <ac:picMk id="6" creationId="{788633EA-8BAC-42D3-A932-4C49036D9EFF}"/>
          </ac:picMkLst>
        </pc:picChg>
        <pc:picChg chg="add del mod">
          <ac:chgData name="Mihai Marcovici" userId="cd568558c0ef48f5" providerId="LiveId" clId="{5C90746C-8812-4F7C-98B1-49546E5E9435}" dt="2024-01-04T10:59:56.816" v="248" actId="478"/>
          <ac:picMkLst>
            <pc:docMk/>
            <pc:sldMk cId="3510030726" sldId="258"/>
            <ac:picMk id="7" creationId="{50A25CD6-EF2D-3B39-858C-AEF3F4F56724}"/>
          </ac:picMkLst>
        </pc:picChg>
        <pc:picChg chg="add del mod">
          <ac:chgData name="Mihai Marcovici" userId="cd568558c0ef48f5" providerId="LiveId" clId="{5C90746C-8812-4F7C-98B1-49546E5E9435}" dt="2024-01-04T11:04:22.385" v="260" actId="478"/>
          <ac:picMkLst>
            <pc:docMk/>
            <pc:sldMk cId="3510030726" sldId="258"/>
            <ac:picMk id="8" creationId="{D0EB49F3-3B61-0432-F784-DF011A55FC16}"/>
          </ac:picMkLst>
        </pc:picChg>
        <pc:picChg chg="add mod ord">
          <ac:chgData name="Mihai Marcovici" userId="cd568558c0ef48f5" providerId="LiveId" clId="{5C90746C-8812-4F7C-98B1-49546E5E9435}" dt="2024-01-04T11:04:06.629" v="256" actId="26606"/>
          <ac:picMkLst>
            <pc:docMk/>
            <pc:sldMk cId="3510030726" sldId="258"/>
            <ac:picMk id="9" creationId="{B59BADA4-6B28-2E96-2CA7-6766838541D4}"/>
          </ac:picMkLst>
        </pc:picChg>
        <pc:picChg chg="add del mod">
          <ac:chgData name="Mihai Marcovici" userId="cd568558c0ef48f5" providerId="LiveId" clId="{5C90746C-8812-4F7C-98B1-49546E5E9435}" dt="2024-01-04T10:59:40.772" v="247" actId="478"/>
          <ac:picMkLst>
            <pc:docMk/>
            <pc:sldMk cId="3510030726" sldId="258"/>
            <ac:picMk id="11" creationId="{8E3C3A1C-E0DD-062F-84FF-0482C3A101C4}"/>
          </ac:picMkLst>
        </pc:picChg>
        <pc:picChg chg="add del mod">
          <ac:chgData name="Mihai Marcovici" userId="cd568558c0ef48f5" providerId="LiveId" clId="{5C90746C-8812-4F7C-98B1-49546E5E9435}" dt="2024-01-04T10:59:38.629" v="246" actId="478"/>
          <ac:picMkLst>
            <pc:docMk/>
            <pc:sldMk cId="3510030726" sldId="258"/>
            <ac:picMk id="13" creationId="{CC934428-D174-36A2-24AB-70DD29883F1A}"/>
          </ac:picMkLst>
        </pc:picChg>
        <pc:picChg chg="add mod">
          <ac:chgData name="Mihai Marcovici" userId="cd568558c0ef48f5" providerId="LiveId" clId="{5C90746C-8812-4F7C-98B1-49546E5E9435}" dt="2024-01-04T11:04:06.629" v="256" actId="26606"/>
          <ac:picMkLst>
            <pc:docMk/>
            <pc:sldMk cId="3510030726" sldId="258"/>
            <ac:picMk id="15" creationId="{C9D31436-BDA6-4B28-8FD4-C7C2FABEE227}"/>
          </ac:picMkLst>
        </pc:picChg>
      </pc:sldChg>
      <pc:sldChg chg="addSp modSp new mod setBg">
        <pc:chgData name="Mihai Marcovici" userId="cd568558c0ef48f5" providerId="LiveId" clId="{5C90746C-8812-4F7C-98B1-49546E5E9435}" dt="2024-01-04T11:19:58.180" v="399" actId="20577"/>
        <pc:sldMkLst>
          <pc:docMk/>
          <pc:sldMk cId="1301952688" sldId="259"/>
        </pc:sldMkLst>
        <pc:spChg chg="mod">
          <ac:chgData name="Mihai Marcovici" userId="cd568558c0ef48f5" providerId="LiveId" clId="{5C90746C-8812-4F7C-98B1-49546E5E9435}" dt="2024-01-04T11:15:58.284" v="311" actId="26606"/>
          <ac:spMkLst>
            <pc:docMk/>
            <pc:sldMk cId="1301952688" sldId="259"/>
            <ac:spMk id="2" creationId="{C61F3253-E900-2AEF-5515-69EEBCF98FE6}"/>
          </ac:spMkLst>
        </pc:spChg>
        <pc:spChg chg="mod">
          <ac:chgData name="Mihai Marcovici" userId="cd568558c0ef48f5" providerId="LiveId" clId="{5C90746C-8812-4F7C-98B1-49546E5E9435}" dt="2024-01-04T11:19:58.180" v="399" actId="20577"/>
          <ac:spMkLst>
            <pc:docMk/>
            <pc:sldMk cId="1301952688" sldId="259"/>
            <ac:spMk id="3" creationId="{0357A891-8DE5-ED1C-D5F6-9B240ABC9AE6}"/>
          </ac:spMkLst>
        </pc:spChg>
        <pc:spChg chg="add mod">
          <ac:chgData name="Mihai Marcovici" userId="cd568558c0ef48f5" providerId="LiveId" clId="{5C90746C-8812-4F7C-98B1-49546E5E9435}" dt="2024-01-04T11:16:29.219" v="351" actId="20577"/>
          <ac:spMkLst>
            <pc:docMk/>
            <pc:sldMk cId="1301952688" sldId="259"/>
            <ac:spMk id="8" creationId="{D835B4C4-E77D-C7AF-D069-BB9AEE29E788}"/>
          </ac:spMkLst>
        </pc:spChg>
        <pc:spChg chg="add mod">
          <ac:chgData name="Mihai Marcovici" userId="cd568558c0ef48f5" providerId="LiveId" clId="{5C90746C-8812-4F7C-98B1-49546E5E9435}" dt="2024-01-04T11:17:25.726" v="391" actId="20577"/>
          <ac:spMkLst>
            <pc:docMk/>
            <pc:sldMk cId="1301952688" sldId="259"/>
            <ac:spMk id="9" creationId="{B222113F-AE50-7AF3-02C7-ABC934C96BFA}"/>
          </ac:spMkLst>
        </pc:spChg>
        <pc:spChg chg="add">
          <ac:chgData name="Mihai Marcovici" userId="cd568558c0ef48f5" providerId="LiveId" clId="{5C90746C-8812-4F7C-98B1-49546E5E9435}" dt="2024-01-04T11:15:58.284" v="311" actId="26606"/>
          <ac:spMkLst>
            <pc:docMk/>
            <pc:sldMk cId="1301952688" sldId="259"/>
            <ac:spMk id="12" creationId="{D70BC64E-B094-49DE-BD9C-DB662FCF598F}"/>
          </ac:spMkLst>
        </pc:spChg>
        <pc:spChg chg="add">
          <ac:chgData name="Mihai Marcovici" userId="cd568558c0ef48f5" providerId="LiveId" clId="{5C90746C-8812-4F7C-98B1-49546E5E9435}" dt="2024-01-04T11:15:58.284" v="311" actId="26606"/>
          <ac:spMkLst>
            <pc:docMk/>
            <pc:sldMk cId="1301952688" sldId="259"/>
            <ac:spMk id="14" creationId="{A718E0F5-1EF3-64D6-0802-B7983AC63269}"/>
          </ac:spMkLst>
        </pc:spChg>
        <pc:picChg chg="add mod">
          <ac:chgData name="Mihai Marcovici" userId="cd568558c0ef48f5" providerId="LiveId" clId="{5C90746C-8812-4F7C-98B1-49546E5E9435}" dt="2024-01-04T11:15:58.284" v="311" actId="26606"/>
          <ac:picMkLst>
            <pc:docMk/>
            <pc:sldMk cId="1301952688" sldId="259"/>
            <ac:picMk id="5" creationId="{9B68154C-03EA-F951-AECB-0F3254184E4D}"/>
          </ac:picMkLst>
        </pc:picChg>
        <pc:picChg chg="add mod">
          <ac:chgData name="Mihai Marcovici" userId="cd568558c0ef48f5" providerId="LiveId" clId="{5C90746C-8812-4F7C-98B1-49546E5E9435}" dt="2024-01-04T11:16:07.096" v="312" actId="1076"/>
          <ac:picMkLst>
            <pc:docMk/>
            <pc:sldMk cId="1301952688" sldId="259"/>
            <ac:picMk id="7" creationId="{6E8AC872-4AC0-5D4F-9A77-886D6CB1771A}"/>
          </ac:picMkLst>
        </pc:picChg>
      </pc:sldChg>
      <pc:sldChg chg="addSp modSp new mod setBg">
        <pc:chgData name="Mihai Marcovici" userId="cd568558c0ef48f5" providerId="LiveId" clId="{5C90746C-8812-4F7C-98B1-49546E5E9435}" dt="2024-01-04T11:29:11.481" v="461" actId="1076"/>
        <pc:sldMkLst>
          <pc:docMk/>
          <pc:sldMk cId="641730962" sldId="260"/>
        </pc:sldMkLst>
        <pc:spChg chg="mod">
          <ac:chgData name="Mihai Marcovici" userId="cd568558c0ef48f5" providerId="LiveId" clId="{5C90746C-8812-4F7C-98B1-49546E5E9435}" dt="2024-01-04T11:29:11.481" v="461" actId="1076"/>
          <ac:spMkLst>
            <pc:docMk/>
            <pc:sldMk cId="641730962" sldId="260"/>
            <ac:spMk id="2" creationId="{8026FE3B-9EC3-B6C4-ABF9-13B585AFB007}"/>
          </ac:spMkLst>
        </pc:spChg>
        <pc:spChg chg="mod">
          <ac:chgData name="Mihai Marcovici" userId="cd568558c0ef48f5" providerId="LiveId" clId="{5C90746C-8812-4F7C-98B1-49546E5E9435}" dt="2024-01-04T11:29:09.598" v="460" actId="1076"/>
          <ac:spMkLst>
            <pc:docMk/>
            <pc:sldMk cId="641730962" sldId="260"/>
            <ac:spMk id="3" creationId="{711EC949-D5F1-B7BC-63B7-868DE57F3807}"/>
          </ac:spMkLst>
        </pc:spChg>
        <pc:spChg chg="add">
          <ac:chgData name="Mihai Marcovici" userId="cd568558c0ef48f5" providerId="LiveId" clId="{5C90746C-8812-4F7C-98B1-49546E5E9435}" dt="2024-01-04T11:28:00.719" v="447" actId="26606"/>
          <ac:spMkLst>
            <pc:docMk/>
            <pc:sldMk cId="641730962" sldId="260"/>
            <ac:spMk id="10" creationId="{D70BC64E-B094-49DE-BD9C-DB662FCF598F}"/>
          </ac:spMkLst>
        </pc:spChg>
        <pc:spChg chg="add">
          <ac:chgData name="Mihai Marcovici" userId="cd568558c0ef48f5" providerId="LiveId" clId="{5C90746C-8812-4F7C-98B1-49546E5E9435}" dt="2024-01-04T11:28:00.719" v="447" actId="26606"/>
          <ac:spMkLst>
            <pc:docMk/>
            <pc:sldMk cId="641730962" sldId="260"/>
            <ac:spMk id="12" creationId="{A718E0F5-1EF3-64D6-0802-B7983AC63269}"/>
          </ac:spMkLst>
        </pc:spChg>
        <pc:picChg chg="add mod">
          <ac:chgData name="Mihai Marcovici" userId="cd568558c0ef48f5" providerId="LiveId" clId="{5C90746C-8812-4F7C-98B1-49546E5E9435}" dt="2024-01-04T11:28:51.443" v="456" actId="1076"/>
          <ac:picMkLst>
            <pc:docMk/>
            <pc:sldMk cId="641730962" sldId="260"/>
            <ac:picMk id="5" creationId="{4AE21531-5E15-27E9-2071-FB25B86BF3F1}"/>
          </ac:picMkLst>
        </pc:picChg>
      </pc:sldChg>
      <pc:sldChg chg="addSp modSp new mod setBg">
        <pc:chgData name="Mihai Marcovici" userId="cd568558c0ef48f5" providerId="LiveId" clId="{5C90746C-8812-4F7C-98B1-49546E5E9435}" dt="2024-01-04T13:10:41.327" v="524" actId="1076"/>
        <pc:sldMkLst>
          <pc:docMk/>
          <pc:sldMk cId="4004548502" sldId="261"/>
        </pc:sldMkLst>
        <pc:spChg chg="mod">
          <ac:chgData name="Mihai Marcovici" userId="cd568558c0ef48f5" providerId="LiveId" clId="{5C90746C-8812-4F7C-98B1-49546E5E9435}" dt="2024-01-04T13:10:04.484" v="517" actId="26606"/>
          <ac:spMkLst>
            <pc:docMk/>
            <pc:sldMk cId="4004548502" sldId="261"/>
            <ac:spMk id="2" creationId="{E136A987-FD07-EE08-E68A-94F8082AF47F}"/>
          </ac:spMkLst>
        </pc:spChg>
        <pc:spChg chg="mod">
          <ac:chgData name="Mihai Marcovici" userId="cd568558c0ef48f5" providerId="LiveId" clId="{5C90746C-8812-4F7C-98B1-49546E5E9435}" dt="2024-01-04T13:10:41.327" v="524" actId="1076"/>
          <ac:spMkLst>
            <pc:docMk/>
            <pc:sldMk cId="4004548502" sldId="261"/>
            <ac:spMk id="3" creationId="{CE592C83-E65D-885D-71DA-8AB75CBFEB10}"/>
          </ac:spMkLst>
        </pc:spChg>
        <pc:spChg chg="add">
          <ac:chgData name="Mihai Marcovici" userId="cd568558c0ef48f5" providerId="LiveId" clId="{5C90746C-8812-4F7C-98B1-49546E5E9435}" dt="2024-01-04T13:10:04.484" v="517" actId="26606"/>
          <ac:spMkLst>
            <pc:docMk/>
            <pc:sldMk cId="4004548502" sldId="261"/>
            <ac:spMk id="10" creationId="{D70BC64E-B094-49DE-BD9C-DB662FCF598F}"/>
          </ac:spMkLst>
        </pc:spChg>
        <pc:spChg chg="add">
          <ac:chgData name="Mihai Marcovici" userId="cd568558c0ef48f5" providerId="LiveId" clId="{5C90746C-8812-4F7C-98B1-49546E5E9435}" dt="2024-01-04T13:10:04.484" v="517" actId="26606"/>
          <ac:spMkLst>
            <pc:docMk/>
            <pc:sldMk cId="4004548502" sldId="261"/>
            <ac:spMk id="12" creationId="{A718E0F5-1EF3-64D6-0802-B7983AC63269}"/>
          </ac:spMkLst>
        </pc:spChg>
        <pc:picChg chg="add mod">
          <ac:chgData name="Mihai Marcovici" userId="cd568558c0ef48f5" providerId="LiveId" clId="{5C90746C-8812-4F7C-98B1-49546E5E9435}" dt="2024-01-04T13:10:11.532" v="520" actId="1076"/>
          <ac:picMkLst>
            <pc:docMk/>
            <pc:sldMk cId="4004548502" sldId="261"/>
            <ac:picMk id="5" creationId="{540081EC-9D47-48A8-CF87-8FECF1BF82FC}"/>
          </ac:picMkLst>
        </pc:picChg>
      </pc:sldChg>
      <pc:sldChg chg="modSp add mod">
        <pc:chgData name="Mihai Marcovici" userId="cd568558c0ef48f5" providerId="LiveId" clId="{5C90746C-8812-4F7C-98B1-49546E5E9435}" dt="2024-01-04T11:32:12.257" v="478" actId="255"/>
        <pc:sldMkLst>
          <pc:docMk/>
          <pc:sldMk cId="3550031243" sldId="262"/>
        </pc:sldMkLst>
        <pc:spChg chg="mod">
          <ac:chgData name="Mihai Marcovici" userId="cd568558c0ef48f5" providerId="LiveId" clId="{5C90746C-8812-4F7C-98B1-49546E5E9435}" dt="2024-01-04T11:32:12.257" v="478" actId="255"/>
          <ac:spMkLst>
            <pc:docMk/>
            <pc:sldMk cId="3550031243" sldId="262"/>
            <ac:spMk id="3" creationId="{711EC949-D5F1-B7BC-63B7-868DE57F3807}"/>
          </ac:spMkLst>
        </pc:spChg>
      </pc:sldChg>
      <pc:sldChg chg="addSp modSp add mod setBg">
        <pc:chgData name="Mihai Marcovici" userId="cd568558c0ef48f5" providerId="LiveId" clId="{5C90746C-8812-4F7C-98B1-49546E5E9435}" dt="2024-01-04T13:11:36.654" v="534" actId="20577"/>
        <pc:sldMkLst>
          <pc:docMk/>
          <pc:sldMk cId="1225415550" sldId="263"/>
        </pc:sldMkLst>
        <pc:spChg chg="mod">
          <ac:chgData name="Mihai Marcovici" userId="cd568558c0ef48f5" providerId="LiveId" clId="{5C90746C-8812-4F7C-98B1-49546E5E9435}" dt="2024-01-04T13:11:09.271" v="528" actId="26606"/>
          <ac:spMkLst>
            <pc:docMk/>
            <pc:sldMk cId="1225415550" sldId="263"/>
            <ac:spMk id="2" creationId="{E136A987-FD07-EE08-E68A-94F8082AF47F}"/>
          </ac:spMkLst>
        </pc:spChg>
        <pc:spChg chg="mod">
          <ac:chgData name="Mihai Marcovici" userId="cd568558c0ef48f5" providerId="LiveId" clId="{5C90746C-8812-4F7C-98B1-49546E5E9435}" dt="2024-01-04T13:11:36.654" v="534" actId="20577"/>
          <ac:spMkLst>
            <pc:docMk/>
            <pc:sldMk cId="1225415550" sldId="263"/>
            <ac:spMk id="3" creationId="{CE592C83-E65D-885D-71DA-8AB75CBFEB10}"/>
          </ac:spMkLst>
        </pc:spChg>
        <pc:spChg chg="add">
          <ac:chgData name="Mihai Marcovici" userId="cd568558c0ef48f5" providerId="LiveId" clId="{5C90746C-8812-4F7C-98B1-49546E5E9435}" dt="2024-01-04T13:11:09.271" v="528" actId="26606"/>
          <ac:spMkLst>
            <pc:docMk/>
            <pc:sldMk cId="1225415550" sldId="263"/>
            <ac:spMk id="10" creationId="{D70BC64E-B094-49DE-BD9C-DB662FCF598F}"/>
          </ac:spMkLst>
        </pc:spChg>
        <pc:spChg chg="add">
          <ac:chgData name="Mihai Marcovici" userId="cd568558c0ef48f5" providerId="LiveId" clId="{5C90746C-8812-4F7C-98B1-49546E5E9435}" dt="2024-01-04T13:11:09.271" v="528" actId="26606"/>
          <ac:spMkLst>
            <pc:docMk/>
            <pc:sldMk cId="1225415550" sldId="263"/>
            <ac:spMk id="12" creationId="{A718E0F5-1EF3-64D6-0802-B7983AC63269}"/>
          </ac:spMkLst>
        </pc:spChg>
        <pc:picChg chg="add mod">
          <ac:chgData name="Mihai Marcovici" userId="cd568558c0ef48f5" providerId="LiveId" clId="{5C90746C-8812-4F7C-98B1-49546E5E9435}" dt="2024-01-04T13:11:17.151" v="530" actId="1076"/>
          <ac:picMkLst>
            <pc:docMk/>
            <pc:sldMk cId="1225415550" sldId="263"/>
            <ac:picMk id="5" creationId="{56F506A9-347A-5B12-0797-F2969C61D62F}"/>
          </ac:picMkLst>
        </pc:picChg>
      </pc:sldChg>
      <pc:sldChg chg="addSp modSp new mod setBg">
        <pc:chgData name="Mihai Marcovici" userId="cd568558c0ef48f5" providerId="LiveId" clId="{5C90746C-8812-4F7C-98B1-49546E5E9435}" dt="2024-01-04T13:18:39.746" v="649" actId="20577"/>
        <pc:sldMkLst>
          <pc:docMk/>
          <pc:sldMk cId="2604594639" sldId="264"/>
        </pc:sldMkLst>
        <pc:spChg chg="mod">
          <ac:chgData name="Mihai Marcovici" userId="cd568558c0ef48f5" providerId="LiveId" clId="{5C90746C-8812-4F7C-98B1-49546E5E9435}" dt="2024-01-04T13:17:42.086" v="586" actId="26606"/>
          <ac:spMkLst>
            <pc:docMk/>
            <pc:sldMk cId="2604594639" sldId="264"/>
            <ac:spMk id="2" creationId="{B31AFC44-7BF3-B13F-E4C7-646A0CF04305}"/>
          </ac:spMkLst>
        </pc:spChg>
        <pc:spChg chg="mod">
          <ac:chgData name="Mihai Marcovici" userId="cd568558c0ef48f5" providerId="LiveId" clId="{5C90746C-8812-4F7C-98B1-49546E5E9435}" dt="2024-01-04T13:17:42.086" v="586" actId="26606"/>
          <ac:spMkLst>
            <pc:docMk/>
            <pc:sldMk cId="2604594639" sldId="264"/>
            <ac:spMk id="3" creationId="{81EC4688-549D-05B3-B40B-AFFF9C20B1AB}"/>
          </ac:spMkLst>
        </pc:spChg>
        <pc:spChg chg="add mod">
          <ac:chgData name="Mihai Marcovici" userId="cd568558c0ef48f5" providerId="LiveId" clId="{5C90746C-8812-4F7C-98B1-49546E5E9435}" dt="2024-01-04T13:18:20.158" v="622" actId="20577"/>
          <ac:spMkLst>
            <pc:docMk/>
            <pc:sldMk cId="2604594639" sldId="264"/>
            <ac:spMk id="8" creationId="{4F9D8944-6FFD-D1DD-9723-FEAA7687643E}"/>
          </ac:spMkLst>
        </pc:spChg>
        <pc:spChg chg="add mod">
          <ac:chgData name="Mihai Marcovici" userId="cd568558c0ef48f5" providerId="LiveId" clId="{5C90746C-8812-4F7C-98B1-49546E5E9435}" dt="2024-01-04T13:18:39.746" v="649" actId="20577"/>
          <ac:spMkLst>
            <pc:docMk/>
            <pc:sldMk cId="2604594639" sldId="264"/>
            <ac:spMk id="9" creationId="{3765CC4A-D910-320A-54E9-E45F3E74426A}"/>
          </ac:spMkLst>
        </pc:spChg>
        <pc:spChg chg="add">
          <ac:chgData name="Mihai Marcovici" userId="cd568558c0ef48f5" providerId="LiveId" clId="{5C90746C-8812-4F7C-98B1-49546E5E9435}" dt="2024-01-04T13:17:42.086" v="586" actId="26606"/>
          <ac:spMkLst>
            <pc:docMk/>
            <pc:sldMk cId="2604594639" sldId="264"/>
            <ac:spMk id="12" creationId="{D70BC64E-B094-49DE-BD9C-DB662FCF598F}"/>
          </ac:spMkLst>
        </pc:spChg>
        <pc:spChg chg="add">
          <ac:chgData name="Mihai Marcovici" userId="cd568558c0ef48f5" providerId="LiveId" clId="{5C90746C-8812-4F7C-98B1-49546E5E9435}" dt="2024-01-04T13:17:42.086" v="586" actId="26606"/>
          <ac:spMkLst>
            <pc:docMk/>
            <pc:sldMk cId="2604594639" sldId="264"/>
            <ac:spMk id="14" creationId="{A718E0F5-1EF3-64D6-0802-B7983AC63269}"/>
          </ac:spMkLst>
        </pc:spChg>
        <pc:picChg chg="add mod">
          <ac:chgData name="Mihai Marcovici" userId="cd568558c0ef48f5" providerId="LiveId" clId="{5C90746C-8812-4F7C-98B1-49546E5E9435}" dt="2024-01-04T13:17:55.215" v="589" actId="1076"/>
          <ac:picMkLst>
            <pc:docMk/>
            <pc:sldMk cId="2604594639" sldId="264"/>
            <ac:picMk id="5" creationId="{21ADD4FD-3208-F053-4EC7-014E21E1D3AE}"/>
          </ac:picMkLst>
        </pc:picChg>
        <pc:picChg chg="add mod">
          <ac:chgData name="Mihai Marcovici" userId="cd568558c0ef48f5" providerId="LiveId" clId="{5C90746C-8812-4F7C-98B1-49546E5E9435}" dt="2024-01-04T13:17:55.215" v="589" actId="1076"/>
          <ac:picMkLst>
            <pc:docMk/>
            <pc:sldMk cId="2604594639" sldId="264"/>
            <ac:picMk id="7" creationId="{7E434C10-D6EC-8C93-6816-E99C257ABC28}"/>
          </ac:picMkLst>
        </pc:picChg>
      </pc:sldChg>
      <pc:sldChg chg="modSp new mod">
        <pc:chgData name="Mihai Marcovici" userId="cd568558c0ef48f5" providerId="LiveId" clId="{5C90746C-8812-4F7C-98B1-49546E5E9435}" dt="2024-01-04T14:34:59.537" v="1067" actId="20577"/>
        <pc:sldMkLst>
          <pc:docMk/>
          <pc:sldMk cId="424615037" sldId="265"/>
        </pc:sldMkLst>
        <pc:spChg chg="mod">
          <ac:chgData name="Mihai Marcovici" userId="cd568558c0ef48f5" providerId="LiveId" clId="{5C90746C-8812-4F7C-98B1-49546E5E9435}" dt="2024-01-04T14:33:19.903" v="1039" actId="255"/>
          <ac:spMkLst>
            <pc:docMk/>
            <pc:sldMk cId="424615037" sldId="265"/>
            <ac:spMk id="2" creationId="{C663DFDD-9F7B-6743-8BAB-5AAF9F2D297D}"/>
          </ac:spMkLst>
        </pc:spChg>
        <pc:spChg chg="mod">
          <ac:chgData name="Mihai Marcovici" userId="cd568558c0ef48f5" providerId="LiveId" clId="{5C90746C-8812-4F7C-98B1-49546E5E9435}" dt="2024-01-04T14:34:59.537" v="1067" actId="20577"/>
          <ac:spMkLst>
            <pc:docMk/>
            <pc:sldMk cId="424615037" sldId="265"/>
            <ac:spMk id="3" creationId="{FC640415-D0C7-9ED3-58F2-C80CE7C3C0F7}"/>
          </ac:spMkLst>
        </pc:spChg>
      </pc:sldChg>
      <pc:sldChg chg="addSp delSp modSp add mod">
        <pc:chgData name="Mihai Marcovici" userId="cd568558c0ef48f5" providerId="LiveId" clId="{5C90746C-8812-4F7C-98B1-49546E5E9435}" dt="2024-01-04T13:22:29.487" v="673" actId="27636"/>
        <pc:sldMkLst>
          <pc:docMk/>
          <pc:sldMk cId="3245808798" sldId="266"/>
        </pc:sldMkLst>
        <pc:spChg chg="mod">
          <ac:chgData name="Mihai Marcovici" userId="cd568558c0ef48f5" providerId="LiveId" clId="{5C90746C-8812-4F7C-98B1-49546E5E9435}" dt="2024-01-04T13:22:11.973" v="667" actId="26606"/>
          <ac:spMkLst>
            <pc:docMk/>
            <pc:sldMk cId="3245808798" sldId="266"/>
            <ac:spMk id="2" creationId="{B31AFC44-7BF3-B13F-E4C7-646A0CF04305}"/>
          </ac:spMkLst>
        </pc:spChg>
        <pc:spChg chg="mod">
          <ac:chgData name="Mihai Marcovici" userId="cd568558c0ef48f5" providerId="LiveId" clId="{5C90746C-8812-4F7C-98B1-49546E5E9435}" dt="2024-01-04T13:22:29.487" v="673" actId="27636"/>
          <ac:spMkLst>
            <pc:docMk/>
            <pc:sldMk cId="3245808798" sldId="266"/>
            <ac:spMk id="3" creationId="{81EC4688-549D-05B3-B40B-AFFF9C20B1AB}"/>
          </ac:spMkLst>
        </pc:spChg>
        <pc:spChg chg="del">
          <ac:chgData name="Mihai Marcovici" userId="cd568558c0ef48f5" providerId="LiveId" clId="{5C90746C-8812-4F7C-98B1-49546E5E9435}" dt="2024-01-04T13:20:58.607" v="661" actId="478"/>
          <ac:spMkLst>
            <pc:docMk/>
            <pc:sldMk cId="3245808798" sldId="266"/>
            <ac:spMk id="8" creationId="{4F9D8944-6FFD-D1DD-9723-FEAA7687643E}"/>
          </ac:spMkLst>
        </pc:spChg>
        <pc:spChg chg="del mod">
          <ac:chgData name="Mihai Marcovici" userId="cd568558c0ef48f5" providerId="LiveId" clId="{5C90746C-8812-4F7C-98B1-49546E5E9435}" dt="2024-01-04T13:20:55.557" v="660" actId="478"/>
          <ac:spMkLst>
            <pc:docMk/>
            <pc:sldMk cId="3245808798" sldId="266"/>
            <ac:spMk id="9" creationId="{3765CC4A-D910-320A-54E9-E45F3E74426A}"/>
          </ac:spMkLst>
        </pc:spChg>
        <pc:spChg chg="add del">
          <ac:chgData name="Mihai Marcovici" userId="cd568558c0ef48f5" providerId="LiveId" clId="{5C90746C-8812-4F7C-98B1-49546E5E9435}" dt="2024-01-04T13:22:11.973" v="667" actId="26606"/>
          <ac:spMkLst>
            <pc:docMk/>
            <pc:sldMk cId="3245808798" sldId="266"/>
            <ac:spMk id="12" creationId="{D70BC64E-B094-49DE-BD9C-DB662FCF598F}"/>
          </ac:spMkLst>
        </pc:spChg>
        <pc:spChg chg="add del">
          <ac:chgData name="Mihai Marcovici" userId="cd568558c0ef48f5" providerId="LiveId" clId="{5C90746C-8812-4F7C-98B1-49546E5E9435}" dt="2024-01-04T13:22:11.973" v="667" actId="26606"/>
          <ac:spMkLst>
            <pc:docMk/>
            <pc:sldMk cId="3245808798" sldId="266"/>
            <ac:spMk id="14" creationId="{A718E0F5-1EF3-64D6-0802-B7983AC63269}"/>
          </ac:spMkLst>
        </pc:spChg>
        <pc:spChg chg="add del">
          <ac:chgData name="Mihai Marcovici" userId="cd568558c0ef48f5" providerId="LiveId" clId="{5C90746C-8812-4F7C-98B1-49546E5E9435}" dt="2024-01-04T13:21:59.187" v="664" actId="26606"/>
          <ac:spMkLst>
            <pc:docMk/>
            <pc:sldMk cId="3245808798" sldId="266"/>
            <ac:spMk id="19" creationId="{D70BC64E-B094-49DE-BD9C-DB662FCF598F}"/>
          </ac:spMkLst>
        </pc:spChg>
        <pc:spChg chg="add del">
          <ac:chgData name="Mihai Marcovici" userId="cd568558c0ef48f5" providerId="LiveId" clId="{5C90746C-8812-4F7C-98B1-49546E5E9435}" dt="2024-01-04T13:21:59.187" v="664" actId="26606"/>
          <ac:spMkLst>
            <pc:docMk/>
            <pc:sldMk cId="3245808798" sldId="266"/>
            <ac:spMk id="21" creationId="{A718E0F5-1EF3-64D6-0802-B7983AC63269}"/>
          </ac:spMkLst>
        </pc:spChg>
        <pc:spChg chg="add del">
          <ac:chgData name="Mihai Marcovici" userId="cd568558c0ef48f5" providerId="LiveId" clId="{5C90746C-8812-4F7C-98B1-49546E5E9435}" dt="2024-01-04T13:22:11.968" v="666" actId="26606"/>
          <ac:spMkLst>
            <pc:docMk/>
            <pc:sldMk cId="3245808798" sldId="266"/>
            <ac:spMk id="23" creationId="{3DAD064D-86F0-42ED-B520-99689857918E}"/>
          </ac:spMkLst>
        </pc:spChg>
        <pc:spChg chg="add del">
          <ac:chgData name="Mihai Marcovici" userId="cd568558c0ef48f5" providerId="LiveId" clId="{5C90746C-8812-4F7C-98B1-49546E5E9435}" dt="2024-01-04T13:22:11.968" v="666" actId="26606"/>
          <ac:spMkLst>
            <pc:docMk/>
            <pc:sldMk cId="3245808798" sldId="266"/>
            <ac:spMk id="24" creationId="{17A4D85E-F98A-F670-16C3-7B2B0DA3A0DA}"/>
          </ac:spMkLst>
        </pc:spChg>
        <pc:spChg chg="add">
          <ac:chgData name="Mihai Marcovici" userId="cd568558c0ef48f5" providerId="LiveId" clId="{5C90746C-8812-4F7C-98B1-49546E5E9435}" dt="2024-01-04T13:22:11.973" v="667" actId="26606"/>
          <ac:spMkLst>
            <pc:docMk/>
            <pc:sldMk cId="3245808798" sldId="266"/>
            <ac:spMk id="26" creationId="{D70BC64E-B094-49DE-BD9C-DB662FCF598F}"/>
          </ac:spMkLst>
        </pc:spChg>
        <pc:spChg chg="add">
          <ac:chgData name="Mihai Marcovici" userId="cd568558c0ef48f5" providerId="LiveId" clId="{5C90746C-8812-4F7C-98B1-49546E5E9435}" dt="2024-01-04T13:22:11.973" v="667" actId="26606"/>
          <ac:spMkLst>
            <pc:docMk/>
            <pc:sldMk cId="3245808798" sldId="266"/>
            <ac:spMk id="27" creationId="{A718E0F5-1EF3-64D6-0802-B7983AC63269}"/>
          </ac:spMkLst>
        </pc:spChg>
        <pc:picChg chg="del">
          <ac:chgData name="Mihai Marcovici" userId="cd568558c0ef48f5" providerId="LiveId" clId="{5C90746C-8812-4F7C-98B1-49546E5E9435}" dt="2024-01-04T13:20:48.629" v="657" actId="478"/>
          <ac:picMkLst>
            <pc:docMk/>
            <pc:sldMk cId="3245808798" sldId="266"/>
            <ac:picMk id="5" creationId="{21ADD4FD-3208-F053-4EC7-014E21E1D3AE}"/>
          </ac:picMkLst>
        </pc:picChg>
        <pc:picChg chg="add mod">
          <ac:chgData name="Mihai Marcovici" userId="cd568558c0ef48f5" providerId="LiveId" clId="{5C90746C-8812-4F7C-98B1-49546E5E9435}" dt="2024-01-04T13:22:11.973" v="667" actId="26606"/>
          <ac:picMkLst>
            <pc:docMk/>
            <pc:sldMk cId="3245808798" sldId="266"/>
            <ac:picMk id="6" creationId="{5259B0F9-D096-111A-DC4F-13AED4910D1A}"/>
          </ac:picMkLst>
        </pc:picChg>
        <pc:picChg chg="del">
          <ac:chgData name="Mihai Marcovici" userId="cd568558c0ef48f5" providerId="LiveId" clId="{5C90746C-8812-4F7C-98B1-49546E5E9435}" dt="2024-01-04T13:20:50.359" v="658" actId="478"/>
          <ac:picMkLst>
            <pc:docMk/>
            <pc:sldMk cId="3245808798" sldId="266"/>
            <ac:picMk id="7" creationId="{7E434C10-D6EC-8C93-6816-E99C257ABC28}"/>
          </ac:picMkLst>
        </pc:picChg>
      </pc:sldChg>
      <pc:sldChg chg="addSp delSp modSp add mod">
        <pc:chgData name="Mihai Marcovici" userId="cd568558c0ef48f5" providerId="LiveId" clId="{5C90746C-8812-4F7C-98B1-49546E5E9435}" dt="2024-01-04T13:28:27.084" v="697" actId="20577"/>
        <pc:sldMkLst>
          <pc:docMk/>
          <pc:sldMk cId="1986396685" sldId="267"/>
        </pc:sldMkLst>
        <pc:spChg chg="mod">
          <ac:chgData name="Mihai Marcovici" userId="cd568558c0ef48f5" providerId="LiveId" clId="{5C90746C-8812-4F7C-98B1-49546E5E9435}" dt="2024-01-04T13:26:50.063" v="692" actId="1076"/>
          <ac:spMkLst>
            <pc:docMk/>
            <pc:sldMk cId="1986396685" sldId="267"/>
            <ac:spMk id="2" creationId="{B31AFC44-7BF3-B13F-E4C7-646A0CF04305}"/>
          </ac:spMkLst>
        </pc:spChg>
        <pc:spChg chg="mod">
          <ac:chgData name="Mihai Marcovici" userId="cd568558c0ef48f5" providerId="LiveId" clId="{5C90746C-8812-4F7C-98B1-49546E5E9435}" dt="2024-01-04T13:28:27.084" v="697" actId="20577"/>
          <ac:spMkLst>
            <pc:docMk/>
            <pc:sldMk cId="1986396685" sldId="267"/>
            <ac:spMk id="3" creationId="{81EC4688-549D-05B3-B40B-AFFF9C20B1AB}"/>
          </ac:spMkLst>
        </pc:spChg>
        <pc:spChg chg="add del mod">
          <ac:chgData name="Mihai Marcovici" userId="cd568558c0ef48f5" providerId="LiveId" clId="{5C90746C-8812-4F7C-98B1-49546E5E9435}" dt="2024-01-04T13:25:35.812" v="682" actId="478"/>
          <ac:spMkLst>
            <pc:docMk/>
            <pc:sldMk cId="1986396685" sldId="267"/>
            <ac:spMk id="4" creationId="{C4E46019-5C40-30CC-90AF-9FF66D0A34C5}"/>
          </ac:spMkLst>
        </pc:spChg>
        <pc:spChg chg="add del">
          <ac:chgData name="Mihai Marcovici" userId="cd568558c0ef48f5" providerId="LiveId" clId="{5C90746C-8812-4F7C-98B1-49546E5E9435}" dt="2024-01-04T13:25:26.350" v="680" actId="478"/>
          <ac:spMkLst>
            <pc:docMk/>
            <pc:sldMk cId="1986396685" sldId="267"/>
            <ac:spMk id="5" creationId="{86984927-A5BF-A5F8-4868-0673355982A8}"/>
          </ac:spMkLst>
        </pc:spChg>
        <pc:spChg chg="del">
          <ac:chgData name="Mihai Marcovici" userId="cd568558c0ef48f5" providerId="LiveId" clId="{5C90746C-8812-4F7C-98B1-49546E5E9435}" dt="2024-01-04T13:26:26.901" v="686" actId="26606"/>
          <ac:spMkLst>
            <pc:docMk/>
            <pc:sldMk cId="1986396685" sldId="267"/>
            <ac:spMk id="26" creationId="{D70BC64E-B094-49DE-BD9C-DB662FCF598F}"/>
          </ac:spMkLst>
        </pc:spChg>
        <pc:spChg chg="del">
          <ac:chgData name="Mihai Marcovici" userId="cd568558c0ef48f5" providerId="LiveId" clId="{5C90746C-8812-4F7C-98B1-49546E5E9435}" dt="2024-01-04T13:26:26.901" v="686" actId="26606"/>
          <ac:spMkLst>
            <pc:docMk/>
            <pc:sldMk cId="1986396685" sldId="267"/>
            <ac:spMk id="27" creationId="{A718E0F5-1EF3-64D6-0802-B7983AC63269}"/>
          </ac:spMkLst>
        </pc:spChg>
        <pc:spChg chg="add">
          <ac:chgData name="Mihai Marcovici" userId="cd568558c0ef48f5" providerId="LiveId" clId="{5C90746C-8812-4F7C-98B1-49546E5E9435}" dt="2024-01-04T13:26:26.901" v="686" actId="26606"/>
          <ac:spMkLst>
            <pc:docMk/>
            <pc:sldMk cId="1986396685" sldId="267"/>
            <ac:spMk id="2054" creationId="{3DAD064D-86F0-42ED-B520-99689857918E}"/>
          </ac:spMkLst>
        </pc:spChg>
        <pc:spChg chg="add">
          <ac:chgData name="Mihai Marcovici" userId="cd568558c0ef48f5" providerId="LiveId" clId="{5C90746C-8812-4F7C-98B1-49546E5E9435}" dt="2024-01-04T13:26:26.901" v="686" actId="26606"/>
          <ac:spMkLst>
            <pc:docMk/>
            <pc:sldMk cId="1986396685" sldId="267"/>
            <ac:spMk id="2056" creationId="{17A4D85E-F98A-F670-16C3-7B2B0DA3A0DA}"/>
          </ac:spMkLst>
        </pc:spChg>
        <pc:picChg chg="del">
          <ac:chgData name="Mihai Marcovici" userId="cd568558c0ef48f5" providerId="LiveId" clId="{5C90746C-8812-4F7C-98B1-49546E5E9435}" dt="2024-01-04T13:25:06.382" v="676" actId="478"/>
          <ac:picMkLst>
            <pc:docMk/>
            <pc:sldMk cId="1986396685" sldId="267"/>
            <ac:picMk id="6" creationId="{5259B0F9-D096-111A-DC4F-13AED4910D1A}"/>
          </ac:picMkLst>
        </pc:picChg>
        <pc:picChg chg="add mod">
          <ac:chgData name="Mihai Marcovici" userId="cd568558c0ef48f5" providerId="LiveId" clId="{5C90746C-8812-4F7C-98B1-49546E5E9435}" dt="2024-01-04T13:26:26.901" v="686" actId="26606"/>
          <ac:picMkLst>
            <pc:docMk/>
            <pc:sldMk cId="1986396685" sldId="267"/>
            <ac:picMk id="2049" creationId="{9BC354F1-928C-A9DE-800B-CEBED77B3CD8}"/>
          </ac:picMkLst>
        </pc:picChg>
      </pc:sldChg>
      <pc:sldChg chg="addSp delSp modSp add mod">
        <pc:chgData name="Mihai Marcovici" userId="cd568558c0ef48f5" providerId="LiveId" clId="{5C90746C-8812-4F7C-98B1-49546E5E9435}" dt="2024-01-04T13:33:35.600" v="737" actId="20577"/>
        <pc:sldMkLst>
          <pc:docMk/>
          <pc:sldMk cId="3027513012" sldId="268"/>
        </pc:sldMkLst>
        <pc:spChg chg="mod">
          <ac:chgData name="Mihai Marcovici" userId="cd568558c0ef48f5" providerId="LiveId" clId="{5C90746C-8812-4F7C-98B1-49546E5E9435}" dt="2024-01-04T13:33:08.644" v="730" actId="26606"/>
          <ac:spMkLst>
            <pc:docMk/>
            <pc:sldMk cId="3027513012" sldId="268"/>
            <ac:spMk id="2" creationId="{B31AFC44-7BF3-B13F-E4C7-646A0CF04305}"/>
          </ac:spMkLst>
        </pc:spChg>
        <pc:spChg chg="del mod ord">
          <ac:chgData name="Mihai Marcovici" userId="cd568558c0ef48f5" providerId="LiveId" clId="{5C90746C-8812-4F7C-98B1-49546E5E9435}" dt="2024-01-04T13:32:12.306" v="721" actId="478"/>
          <ac:spMkLst>
            <pc:docMk/>
            <pc:sldMk cId="3027513012" sldId="268"/>
            <ac:spMk id="3" creationId="{81EC4688-549D-05B3-B40B-AFFF9C20B1AB}"/>
          </ac:spMkLst>
        </pc:spChg>
        <pc:spChg chg="add del">
          <ac:chgData name="Mihai Marcovici" userId="cd568558c0ef48f5" providerId="LiveId" clId="{5C90746C-8812-4F7C-98B1-49546E5E9435}" dt="2024-01-04T13:31:54.770" v="715" actId="478"/>
          <ac:spMkLst>
            <pc:docMk/>
            <pc:sldMk cId="3027513012" sldId="268"/>
            <ac:spMk id="5" creationId="{AE74B691-DC24-10DD-F5B5-2C0270244AC7}"/>
          </ac:spMkLst>
        </pc:spChg>
        <pc:spChg chg="add del">
          <ac:chgData name="Mihai Marcovici" userId="cd568558c0ef48f5" providerId="LiveId" clId="{5C90746C-8812-4F7C-98B1-49546E5E9435}" dt="2024-01-04T13:31:50.780" v="714" actId="478"/>
          <ac:spMkLst>
            <pc:docMk/>
            <pc:sldMk cId="3027513012" sldId="268"/>
            <ac:spMk id="6" creationId="{1672E3A7-06C9-82C0-7218-7A2DCCE0E05C}"/>
          </ac:spMkLst>
        </pc:spChg>
        <pc:spChg chg="add del">
          <ac:chgData name="Mihai Marcovici" userId="cd568558c0ef48f5" providerId="LiveId" clId="{5C90746C-8812-4F7C-98B1-49546E5E9435}" dt="2024-01-04T13:32:01.275" v="717"/>
          <ac:spMkLst>
            <pc:docMk/>
            <pc:sldMk cId="3027513012" sldId="268"/>
            <ac:spMk id="7" creationId="{3693F958-346F-4354-7F76-21606D5B4AEA}"/>
          </ac:spMkLst>
        </pc:spChg>
        <pc:spChg chg="add del">
          <ac:chgData name="Mihai Marcovici" userId="cd568558c0ef48f5" providerId="LiveId" clId="{5C90746C-8812-4F7C-98B1-49546E5E9435}" dt="2024-01-04T13:32:01.275" v="717"/>
          <ac:spMkLst>
            <pc:docMk/>
            <pc:sldMk cId="3027513012" sldId="268"/>
            <ac:spMk id="8" creationId="{868F6FAC-FF39-9432-D097-513D80D15597}"/>
          </ac:spMkLst>
        </pc:spChg>
        <pc:spChg chg="add del">
          <ac:chgData name="Mihai Marcovici" userId="cd568558c0ef48f5" providerId="LiveId" clId="{5C90746C-8812-4F7C-98B1-49546E5E9435}" dt="2024-01-04T13:32:06.332" v="720"/>
          <ac:spMkLst>
            <pc:docMk/>
            <pc:sldMk cId="3027513012" sldId="268"/>
            <ac:spMk id="9" creationId="{2DE65E25-AAD2-7250-399B-7C4AE3C6B599}"/>
          </ac:spMkLst>
        </pc:spChg>
        <pc:spChg chg="add del">
          <ac:chgData name="Mihai Marcovici" userId="cd568558c0ef48f5" providerId="LiveId" clId="{5C90746C-8812-4F7C-98B1-49546E5E9435}" dt="2024-01-04T13:32:06.332" v="720"/>
          <ac:spMkLst>
            <pc:docMk/>
            <pc:sldMk cId="3027513012" sldId="268"/>
            <ac:spMk id="10" creationId="{0CDD89EB-E5A8-713E-1CFA-46498882C653}"/>
          </ac:spMkLst>
        </pc:spChg>
        <pc:spChg chg="add mod">
          <ac:chgData name="Mihai Marcovici" userId="cd568558c0ef48f5" providerId="LiveId" clId="{5C90746C-8812-4F7C-98B1-49546E5E9435}" dt="2024-01-04T13:33:35.600" v="737" actId="20577"/>
          <ac:spMkLst>
            <pc:docMk/>
            <pc:sldMk cId="3027513012" sldId="268"/>
            <ac:spMk id="11" creationId="{AC207594-34B1-96ED-6E53-CCA8F9D30122}"/>
          </ac:spMkLst>
        </pc:spChg>
        <pc:spChg chg="add del">
          <ac:chgData name="Mihai Marcovici" userId="cd568558c0ef48f5" providerId="LiveId" clId="{5C90746C-8812-4F7C-98B1-49546E5E9435}" dt="2024-01-04T13:32:21.614" v="724"/>
          <ac:spMkLst>
            <pc:docMk/>
            <pc:sldMk cId="3027513012" sldId="268"/>
            <ac:spMk id="12" creationId="{E2DCA615-BFED-5632-63B9-B97E950ED154}"/>
          </ac:spMkLst>
        </pc:spChg>
        <pc:spChg chg="add del">
          <ac:chgData name="Mihai Marcovici" userId="cd568558c0ef48f5" providerId="LiveId" clId="{5C90746C-8812-4F7C-98B1-49546E5E9435}" dt="2024-01-04T13:32:21.614" v="724"/>
          <ac:spMkLst>
            <pc:docMk/>
            <pc:sldMk cId="3027513012" sldId="268"/>
            <ac:spMk id="13" creationId="{5F5F9FA5-CD83-7DB5-91AC-57058DCA04C3}"/>
          </ac:spMkLst>
        </pc:spChg>
        <pc:spChg chg="add del">
          <ac:chgData name="Mihai Marcovici" userId="cd568558c0ef48f5" providerId="LiveId" clId="{5C90746C-8812-4F7C-98B1-49546E5E9435}" dt="2024-01-04T13:31:15.146" v="712" actId="26606"/>
          <ac:spMkLst>
            <pc:docMk/>
            <pc:sldMk cId="3027513012" sldId="268"/>
            <ac:spMk id="2054" creationId="{3DAD064D-86F0-42ED-B520-99689857918E}"/>
          </ac:spMkLst>
        </pc:spChg>
        <pc:spChg chg="add del">
          <ac:chgData name="Mihai Marcovici" userId="cd568558c0ef48f5" providerId="LiveId" clId="{5C90746C-8812-4F7C-98B1-49546E5E9435}" dt="2024-01-04T13:31:15.146" v="712" actId="26606"/>
          <ac:spMkLst>
            <pc:docMk/>
            <pc:sldMk cId="3027513012" sldId="268"/>
            <ac:spMk id="2056" creationId="{17A4D85E-F98A-F670-16C3-7B2B0DA3A0DA}"/>
          </ac:spMkLst>
        </pc:spChg>
        <pc:spChg chg="add del">
          <ac:chgData name="Mihai Marcovici" userId="cd568558c0ef48f5" providerId="LiveId" clId="{5C90746C-8812-4F7C-98B1-49546E5E9435}" dt="2024-01-04T13:31:00.731" v="707" actId="26606"/>
          <ac:spMkLst>
            <pc:docMk/>
            <pc:sldMk cId="3027513012" sldId="268"/>
            <ac:spMk id="2061" creationId="{3DAD064D-86F0-42ED-B520-99689857918E}"/>
          </ac:spMkLst>
        </pc:spChg>
        <pc:spChg chg="add del">
          <ac:chgData name="Mihai Marcovici" userId="cd568558c0ef48f5" providerId="LiveId" clId="{5C90746C-8812-4F7C-98B1-49546E5E9435}" dt="2024-01-04T13:31:00.731" v="707" actId="26606"/>
          <ac:spMkLst>
            <pc:docMk/>
            <pc:sldMk cId="3027513012" sldId="268"/>
            <ac:spMk id="2063" creationId="{17A4D85E-F98A-F670-16C3-7B2B0DA3A0DA}"/>
          </ac:spMkLst>
        </pc:spChg>
        <pc:spChg chg="add del">
          <ac:chgData name="Mihai Marcovici" userId="cd568558c0ef48f5" providerId="LiveId" clId="{5C90746C-8812-4F7C-98B1-49546E5E9435}" dt="2024-01-04T13:31:12.317" v="709" actId="26606"/>
          <ac:spMkLst>
            <pc:docMk/>
            <pc:sldMk cId="3027513012" sldId="268"/>
            <ac:spMk id="2065" creationId="{5669F72C-E3FB-4C48-AEBD-AF7AC0D749C7}"/>
          </ac:spMkLst>
        </pc:spChg>
        <pc:spChg chg="add del">
          <ac:chgData name="Mihai Marcovici" userId="cd568558c0ef48f5" providerId="LiveId" clId="{5C90746C-8812-4F7C-98B1-49546E5E9435}" dt="2024-01-04T13:31:12.317" v="709" actId="26606"/>
          <ac:spMkLst>
            <pc:docMk/>
            <pc:sldMk cId="3027513012" sldId="268"/>
            <ac:spMk id="2066" creationId="{AE51ADB7-9C8F-9DB1-6888-686E18BE33CD}"/>
          </ac:spMkLst>
        </pc:spChg>
        <pc:spChg chg="add del">
          <ac:chgData name="Mihai Marcovici" userId="cd568558c0ef48f5" providerId="LiveId" clId="{5C90746C-8812-4F7C-98B1-49546E5E9435}" dt="2024-01-04T13:31:15.140" v="711" actId="26606"/>
          <ac:spMkLst>
            <pc:docMk/>
            <pc:sldMk cId="3027513012" sldId="268"/>
            <ac:spMk id="2068" creationId="{3DAD064D-86F0-42ED-B520-99689857918E}"/>
          </ac:spMkLst>
        </pc:spChg>
        <pc:spChg chg="add del">
          <ac:chgData name="Mihai Marcovici" userId="cd568558c0ef48f5" providerId="LiveId" clId="{5C90746C-8812-4F7C-98B1-49546E5E9435}" dt="2024-01-04T13:31:15.140" v="711" actId="26606"/>
          <ac:spMkLst>
            <pc:docMk/>
            <pc:sldMk cId="3027513012" sldId="268"/>
            <ac:spMk id="2069" creationId="{AE56140E-8EE1-BE31-745D-450AF05FBF15}"/>
          </ac:spMkLst>
        </pc:spChg>
        <pc:spChg chg="add del">
          <ac:chgData name="Mihai Marcovici" userId="cd568558c0ef48f5" providerId="LiveId" clId="{5C90746C-8812-4F7C-98B1-49546E5E9435}" dt="2024-01-04T13:31:15.140" v="711" actId="26606"/>
          <ac:spMkLst>
            <pc:docMk/>
            <pc:sldMk cId="3027513012" sldId="268"/>
            <ac:spMk id="2070" creationId="{73F74279-E694-CEB1-ED9A-ADBEBAEB7B76}"/>
          </ac:spMkLst>
        </pc:spChg>
        <pc:spChg chg="add del">
          <ac:chgData name="Mihai Marcovici" userId="cd568558c0ef48f5" providerId="LiveId" clId="{5C90746C-8812-4F7C-98B1-49546E5E9435}" dt="2024-01-04T13:33:08.644" v="730" actId="26606"/>
          <ac:spMkLst>
            <pc:docMk/>
            <pc:sldMk cId="3027513012" sldId="268"/>
            <ac:spMk id="2072" creationId="{5669F72C-E3FB-4C48-AEBD-AF7AC0D749C7}"/>
          </ac:spMkLst>
        </pc:spChg>
        <pc:spChg chg="add del">
          <ac:chgData name="Mihai Marcovici" userId="cd568558c0ef48f5" providerId="LiveId" clId="{5C90746C-8812-4F7C-98B1-49546E5E9435}" dt="2024-01-04T13:33:08.644" v="730" actId="26606"/>
          <ac:spMkLst>
            <pc:docMk/>
            <pc:sldMk cId="3027513012" sldId="268"/>
            <ac:spMk id="2073" creationId="{AE51ADB7-9C8F-9DB1-6888-686E18BE33CD}"/>
          </ac:spMkLst>
        </pc:spChg>
        <pc:spChg chg="add">
          <ac:chgData name="Mihai Marcovici" userId="cd568558c0ef48f5" providerId="LiveId" clId="{5C90746C-8812-4F7C-98B1-49546E5E9435}" dt="2024-01-04T13:33:08.644" v="730" actId="26606"/>
          <ac:spMkLst>
            <pc:docMk/>
            <pc:sldMk cId="3027513012" sldId="268"/>
            <ac:spMk id="2078" creationId="{5669F72C-E3FB-4C48-AEBD-AF7AC0D749C7}"/>
          </ac:spMkLst>
        </pc:spChg>
        <pc:spChg chg="add">
          <ac:chgData name="Mihai Marcovici" userId="cd568558c0ef48f5" providerId="LiveId" clId="{5C90746C-8812-4F7C-98B1-49546E5E9435}" dt="2024-01-04T13:33:08.644" v="730" actId="26606"/>
          <ac:spMkLst>
            <pc:docMk/>
            <pc:sldMk cId="3027513012" sldId="268"/>
            <ac:spMk id="2080" creationId="{AE51ADB7-9C8F-9DB1-6888-686E18BE33CD}"/>
          </ac:spMkLst>
        </pc:spChg>
        <pc:picChg chg="add mod ord">
          <ac:chgData name="Mihai Marcovici" userId="cd568558c0ef48f5" providerId="LiveId" clId="{5C90746C-8812-4F7C-98B1-49546E5E9435}" dt="2024-01-04T13:31:15.146" v="712" actId="26606"/>
          <ac:picMkLst>
            <pc:docMk/>
            <pc:sldMk cId="3027513012" sldId="268"/>
            <ac:picMk id="4" creationId="{BA6748AB-8CCF-DF1A-097D-FCC725A18D52}"/>
          </ac:picMkLst>
        </pc:picChg>
        <pc:picChg chg="del">
          <ac:chgData name="Mihai Marcovici" userId="cd568558c0ef48f5" providerId="LiveId" clId="{5C90746C-8812-4F7C-98B1-49546E5E9435}" dt="2024-01-04T13:30:12.311" v="703" actId="478"/>
          <ac:picMkLst>
            <pc:docMk/>
            <pc:sldMk cId="3027513012" sldId="268"/>
            <ac:picMk id="2049" creationId="{9BC354F1-928C-A9DE-800B-CEBED77B3CD8}"/>
          </ac:picMkLst>
        </pc:picChg>
        <pc:picChg chg="add del">
          <ac:chgData name="Mihai Marcovici" userId="cd568558c0ef48f5" providerId="LiveId" clId="{5C90746C-8812-4F7C-98B1-49546E5E9435}" dt="2024-01-04T13:33:02.860" v="729" actId="478"/>
          <ac:picMkLst>
            <pc:docMk/>
            <pc:sldMk cId="3027513012" sldId="268"/>
            <ac:picMk id="3073" creationId="{AE5FD58A-46E0-19DE-18A2-E849D924D079}"/>
          </ac:picMkLst>
        </pc:picChg>
        <pc:picChg chg="add del">
          <ac:chgData name="Mihai Marcovici" userId="cd568558c0ef48f5" providerId="LiveId" clId="{5C90746C-8812-4F7C-98B1-49546E5E9435}" dt="2024-01-04T13:32:01.275" v="717"/>
          <ac:picMkLst>
            <pc:docMk/>
            <pc:sldMk cId="3027513012" sldId="268"/>
            <ac:picMk id="3076" creationId="{A8D4239A-83BA-E025-ED1E-8427FEA2F8A1}"/>
          </ac:picMkLst>
        </pc:picChg>
        <pc:picChg chg="add del">
          <ac:chgData name="Mihai Marcovici" userId="cd568558c0ef48f5" providerId="LiveId" clId="{5C90746C-8812-4F7C-98B1-49546E5E9435}" dt="2024-01-04T13:32:06.332" v="720"/>
          <ac:picMkLst>
            <pc:docMk/>
            <pc:sldMk cId="3027513012" sldId="268"/>
            <ac:picMk id="3079" creationId="{D7076DC2-7459-6C62-95BB-06465FFB0FE3}"/>
          </ac:picMkLst>
        </pc:picChg>
        <pc:picChg chg="add del">
          <ac:chgData name="Mihai Marcovici" userId="cd568558c0ef48f5" providerId="LiveId" clId="{5C90746C-8812-4F7C-98B1-49546E5E9435}" dt="2024-01-04T13:32:21.614" v="724"/>
          <ac:picMkLst>
            <pc:docMk/>
            <pc:sldMk cId="3027513012" sldId="268"/>
            <ac:picMk id="3082" creationId="{92003666-221C-BA81-0BEF-84285BE857C8}"/>
          </ac:picMkLst>
        </pc:picChg>
      </pc:sldChg>
      <pc:sldChg chg="modSp add mod">
        <pc:chgData name="Mihai Marcovici" userId="cd568558c0ef48f5" providerId="LiveId" clId="{5C90746C-8812-4F7C-98B1-49546E5E9435}" dt="2024-01-04T13:34:35.944" v="742"/>
        <pc:sldMkLst>
          <pc:docMk/>
          <pc:sldMk cId="3838584100" sldId="269"/>
        </pc:sldMkLst>
        <pc:spChg chg="mod">
          <ac:chgData name="Mihai Marcovici" userId="cd568558c0ef48f5" providerId="LiveId" clId="{5C90746C-8812-4F7C-98B1-49546E5E9435}" dt="2024-01-04T13:34:35.944" v="742"/>
          <ac:spMkLst>
            <pc:docMk/>
            <pc:sldMk cId="3838584100" sldId="269"/>
            <ac:spMk id="11" creationId="{AC207594-34B1-96ED-6E53-CCA8F9D30122}"/>
          </ac:spMkLst>
        </pc:spChg>
      </pc:sldChg>
      <pc:sldChg chg="addSp delSp modSp add mod ord">
        <pc:chgData name="Mihai Marcovici" userId="cd568558c0ef48f5" providerId="LiveId" clId="{5C90746C-8812-4F7C-98B1-49546E5E9435}" dt="2024-01-04T14:06:17.742" v="918" actId="20577"/>
        <pc:sldMkLst>
          <pc:docMk/>
          <pc:sldMk cId="2591650477" sldId="270"/>
        </pc:sldMkLst>
        <pc:spChg chg="mod">
          <ac:chgData name="Mihai Marcovici" userId="cd568558c0ef48f5" providerId="LiveId" clId="{5C90746C-8812-4F7C-98B1-49546E5E9435}" dt="2024-01-04T14:06:17.742" v="918" actId="20577"/>
          <ac:spMkLst>
            <pc:docMk/>
            <pc:sldMk cId="2591650477" sldId="270"/>
            <ac:spMk id="2" creationId="{B31AFC44-7BF3-B13F-E4C7-646A0CF04305}"/>
          </ac:spMkLst>
        </pc:spChg>
        <pc:spChg chg="mod">
          <ac:chgData name="Mihai Marcovici" userId="cd568558c0ef48f5" providerId="LiveId" clId="{5C90746C-8812-4F7C-98B1-49546E5E9435}" dt="2024-01-04T13:52:46.223" v="758" actId="26606"/>
          <ac:spMkLst>
            <pc:docMk/>
            <pc:sldMk cId="2591650477" sldId="270"/>
            <ac:spMk id="3" creationId="{81EC4688-549D-05B3-B40B-AFFF9C20B1AB}"/>
          </ac:spMkLst>
        </pc:spChg>
        <pc:spChg chg="add mod">
          <ac:chgData name="Mihai Marcovici" userId="cd568558c0ef48f5" providerId="LiveId" clId="{5C90746C-8812-4F7C-98B1-49546E5E9435}" dt="2024-01-04T13:53:24.916" v="814" actId="20577"/>
          <ac:spMkLst>
            <pc:docMk/>
            <pc:sldMk cId="2591650477" sldId="270"/>
            <ac:spMk id="8" creationId="{5196B19E-3CCE-A1E7-3FE4-4DCD4C0A9B38}"/>
          </ac:spMkLst>
        </pc:spChg>
        <pc:spChg chg="add mod">
          <ac:chgData name="Mihai Marcovici" userId="cd568558c0ef48f5" providerId="LiveId" clId="{5C90746C-8812-4F7C-98B1-49546E5E9435}" dt="2024-01-04T13:56:16.614" v="871" actId="1076"/>
          <ac:spMkLst>
            <pc:docMk/>
            <pc:sldMk cId="2591650477" sldId="270"/>
            <ac:spMk id="9" creationId="{608C6A77-04D0-3A01-D5B2-C0B4458842CD}"/>
          </ac:spMkLst>
        </pc:spChg>
        <pc:spChg chg="del">
          <ac:chgData name="Mihai Marcovici" userId="cd568558c0ef48f5" providerId="LiveId" clId="{5C90746C-8812-4F7C-98B1-49546E5E9435}" dt="2024-01-04T13:52:46.223" v="758" actId="26606"/>
          <ac:spMkLst>
            <pc:docMk/>
            <pc:sldMk cId="2591650477" sldId="270"/>
            <ac:spMk id="2054" creationId="{3DAD064D-86F0-42ED-B520-99689857918E}"/>
          </ac:spMkLst>
        </pc:spChg>
        <pc:spChg chg="del">
          <ac:chgData name="Mihai Marcovici" userId="cd568558c0ef48f5" providerId="LiveId" clId="{5C90746C-8812-4F7C-98B1-49546E5E9435}" dt="2024-01-04T13:52:46.223" v="758" actId="26606"/>
          <ac:spMkLst>
            <pc:docMk/>
            <pc:sldMk cId="2591650477" sldId="270"/>
            <ac:spMk id="2056" creationId="{17A4D85E-F98A-F670-16C3-7B2B0DA3A0DA}"/>
          </ac:spMkLst>
        </pc:spChg>
        <pc:spChg chg="add">
          <ac:chgData name="Mihai Marcovici" userId="cd568558c0ef48f5" providerId="LiveId" clId="{5C90746C-8812-4F7C-98B1-49546E5E9435}" dt="2024-01-04T13:52:46.223" v="758" actId="26606"/>
          <ac:spMkLst>
            <pc:docMk/>
            <pc:sldMk cId="2591650477" sldId="270"/>
            <ac:spMk id="2061" creationId="{B251D5B9-90AA-4AEF-BFD0-D4404A4BD881}"/>
          </ac:spMkLst>
        </pc:spChg>
        <pc:spChg chg="add">
          <ac:chgData name="Mihai Marcovici" userId="cd568558c0ef48f5" providerId="LiveId" clId="{5C90746C-8812-4F7C-98B1-49546E5E9435}" dt="2024-01-04T13:52:46.223" v="758" actId="26606"/>
          <ac:spMkLst>
            <pc:docMk/>
            <pc:sldMk cId="2591650477" sldId="270"/>
            <ac:spMk id="2063" creationId="{6010376C-62FA-AECC-FCA4-C603419DFF2E}"/>
          </ac:spMkLst>
        </pc:spChg>
        <pc:spChg chg="add">
          <ac:chgData name="Mihai Marcovici" userId="cd568558c0ef48f5" providerId="LiveId" clId="{5C90746C-8812-4F7C-98B1-49546E5E9435}" dt="2024-01-04T13:52:46.223" v="758" actId="26606"/>
          <ac:spMkLst>
            <pc:docMk/>
            <pc:sldMk cId="2591650477" sldId="270"/>
            <ac:spMk id="2065" creationId="{1B898122-A32F-BE6D-6817-7E133D4F313E}"/>
          </ac:spMkLst>
        </pc:spChg>
        <pc:spChg chg="add">
          <ac:chgData name="Mihai Marcovici" userId="cd568558c0ef48f5" providerId="LiveId" clId="{5C90746C-8812-4F7C-98B1-49546E5E9435}" dt="2024-01-04T13:52:46.223" v="758" actId="26606"/>
          <ac:spMkLst>
            <pc:docMk/>
            <pc:sldMk cId="2591650477" sldId="270"/>
            <ac:spMk id="2067" creationId="{07208AD6-1FCA-0C6A-9B0A-347BA37829C2}"/>
          </ac:spMkLst>
        </pc:spChg>
        <pc:picChg chg="add mod ord">
          <ac:chgData name="Mihai Marcovici" userId="cd568558c0ef48f5" providerId="LiveId" clId="{5C90746C-8812-4F7C-98B1-49546E5E9435}" dt="2024-01-04T13:52:46.223" v="758" actId="26606"/>
          <ac:picMkLst>
            <pc:docMk/>
            <pc:sldMk cId="2591650477" sldId="270"/>
            <ac:picMk id="5" creationId="{E7FB94FE-694A-822D-FFA2-E5222406E9A1}"/>
          </ac:picMkLst>
        </pc:picChg>
        <pc:picChg chg="add mod">
          <ac:chgData name="Mihai Marcovici" userId="cd568558c0ef48f5" providerId="LiveId" clId="{5C90746C-8812-4F7C-98B1-49546E5E9435}" dt="2024-01-04T13:52:46.223" v="758" actId="26606"/>
          <ac:picMkLst>
            <pc:docMk/>
            <pc:sldMk cId="2591650477" sldId="270"/>
            <ac:picMk id="7" creationId="{48C17FA5-CD61-EF78-F22F-5EDCE4ED2C9F}"/>
          </ac:picMkLst>
        </pc:picChg>
        <pc:picChg chg="del">
          <ac:chgData name="Mihai Marcovici" userId="cd568558c0ef48f5" providerId="LiveId" clId="{5C90746C-8812-4F7C-98B1-49546E5E9435}" dt="2024-01-04T13:50:08.870" v="753" actId="478"/>
          <ac:picMkLst>
            <pc:docMk/>
            <pc:sldMk cId="2591650477" sldId="270"/>
            <ac:picMk id="2049" creationId="{9BC354F1-928C-A9DE-800B-CEBED77B3CD8}"/>
          </ac:picMkLst>
        </pc:picChg>
      </pc:sldChg>
      <pc:sldChg chg="addSp delSp modSp add mod">
        <pc:chgData name="Mihai Marcovici" userId="cd568558c0ef48f5" providerId="LiveId" clId="{5C90746C-8812-4F7C-98B1-49546E5E9435}" dt="2024-01-04T14:06:32.097" v="920" actId="1076"/>
        <pc:sldMkLst>
          <pc:docMk/>
          <pc:sldMk cId="2127520276" sldId="271"/>
        </pc:sldMkLst>
        <pc:spChg chg="mod">
          <ac:chgData name="Mihai Marcovici" userId="cd568558c0ef48f5" providerId="LiveId" clId="{5C90746C-8812-4F7C-98B1-49546E5E9435}" dt="2024-01-04T14:06:26.674" v="919"/>
          <ac:spMkLst>
            <pc:docMk/>
            <pc:sldMk cId="2127520276" sldId="271"/>
            <ac:spMk id="2" creationId="{B31AFC44-7BF3-B13F-E4C7-646A0CF04305}"/>
          </ac:spMkLst>
        </pc:spChg>
        <pc:spChg chg="mod">
          <ac:chgData name="Mihai Marcovici" userId="cd568558c0ef48f5" providerId="LiveId" clId="{5C90746C-8812-4F7C-98B1-49546E5E9435}" dt="2024-01-04T14:06:32.097" v="920" actId="1076"/>
          <ac:spMkLst>
            <pc:docMk/>
            <pc:sldMk cId="2127520276" sldId="271"/>
            <ac:spMk id="3" creationId="{81EC4688-549D-05B3-B40B-AFFF9C20B1AB}"/>
          </ac:spMkLst>
        </pc:spChg>
        <pc:picChg chg="add mod">
          <ac:chgData name="Mihai Marcovici" userId="cd568558c0ef48f5" providerId="LiveId" clId="{5C90746C-8812-4F7C-98B1-49546E5E9435}" dt="2024-01-04T14:03:00.808" v="875" actId="1076"/>
          <ac:picMkLst>
            <pc:docMk/>
            <pc:sldMk cId="2127520276" sldId="271"/>
            <ac:picMk id="5" creationId="{54D61A16-BE47-CA4F-DD0D-305FFCF22DCB}"/>
          </ac:picMkLst>
        </pc:picChg>
        <pc:picChg chg="del">
          <ac:chgData name="Mihai Marcovici" userId="cd568558c0ef48f5" providerId="LiveId" clId="{5C90746C-8812-4F7C-98B1-49546E5E9435}" dt="2024-01-04T13:56:30.776" v="872" actId="478"/>
          <ac:picMkLst>
            <pc:docMk/>
            <pc:sldMk cId="2127520276" sldId="271"/>
            <ac:picMk id="2049" creationId="{9BC354F1-928C-A9DE-800B-CEBED77B3CD8}"/>
          </ac:picMkLst>
        </pc:picChg>
      </pc:sldChg>
      <pc:sldChg chg="addSp delSp modSp add mod">
        <pc:chgData name="Mihai Marcovici" userId="cd568558c0ef48f5" providerId="LiveId" clId="{5C90746C-8812-4F7C-98B1-49546E5E9435}" dt="2024-01-04T17:04:15.813" v="2487" actId="255"/>
        <pc:sldMkLst>
          <pc:docMk/>
          <pc:sldMk cId="2157244964" sldId="272"/>
        </pc:sldMkLst>
        <pc:spChg chg="mod">
          <ac:chgData name="Mihai Marcovici" userId="cd568558c0ef48f5" providerId="LiveId" clId="{5C90746C-8812-4F7C-98B1-49546E5E9435}" dt="2024-01-04T14:06:37.768" v="921"/>
          <ac:spMkLst>
            <pc:docMk/>
            <pc:sldMk cId="2157244964" sldId="272"/>
            <ac:spMk id="2" creationId="{B31AFC44-7BF3-B13F-E4C7-646A0CF04305}"/>
          </ac:spMkLst>
        </pc:spChg>
        <pc:spChg chg="mod ord">
          <ac:chgData name="Mihai Marcovici" userId="cd568558c0ef48f5" providerId="LiveId" clId="{5C90746C-8812-4F7C-98B1-49546E5E9435}" dt="2024-01-04T17:04:15.813" v="2487" actId="255"/>
          <ac:spMkLst>
            <pc:docMk/>
            <pc:sldMk cId="2157244964" sldId="272"/>
            <ac:spMk id="3" creationId="{81EC4688-549D-05B3-B40B-AFFF9C20B1AB}"/>
          </ac:spMkLst>
        </pc:spChg>
        <pc:spChg chg="add del">
          <ac:chgData name="Mihai Marcovici" userId="cd568558c0ef48f5" providerId="LiveId" clId="{5C90746C-8812-4F7C-98B1-49546E5E9435}" dt="2024-01-04T14:05:44.514" v="890" actId="26606"/>
          <ac:spMkLst>
            <pc:docMk/>
            <pc:sldMk cId="2157244964" sldId="272"/>
            <ac:spMk id="2054" creationId="{3DAD064D-86F0-42ED-B520-99689857918E}"/>
          </ac:spMkLst>
        </pc:spChg>
        <pc:spChg chg="add del">
          <ac:chgData name="Mihai Marcovici" userId="cd568558c0ef48f5" providerId="LiveId" clId="{5C90746C-8812-4F7C-98B1-49546E5E9435}" dt="2024-01-04T14:05:44.514" v="890" actId="26606"/>
          <ac:spMkLst>
            <pc:docMk/>
            <pc:sldMk cId="2157244964" sldId="272"/>
            <ac:spMk id="2056" creationId="{17A4D85E-F98A-F670-16C3-7B2B0DA3A0DA}"/>
          </ac:spMkLst>
        </pc:spChg>
        <pc:spChg chg="add del">
          <ac:chgData name="Mihai Marcovici" userId="cd568558c0ef48f5" providerId="LiveId" clId="{5C90746C-8812-4F7C-98B1-49546E5E9435}" dt="2024-01-04T14:05:44.510" v="889" actId="26606"/>
          <ac:spMkLst>
            <pc:docMk/>
            <pc:sldMk cId="2157244964" sldId="272"/>
            <ac:spMk id="2061" creationId="{9184DF83-39E6-4BDC-9E23-17F25AB44C55}"/>
          </ac:spMkLst>
        </pc:spChg>
        <pc:spChg chg="add del">
          <ac:chgData name="Mihai Marcovici" userId="cd568558c0ef48f5" providerId="LiveId" clId="{5C90746C-8812-4F7C-98B1-49546E5E9435}" dt="2024-01-04T14:05:44.510" v="889" actId="26606"/>
          <ac:spMkLst>
            <pc:docMk/>
            <pc:sldMk cId="2157244964" sldId="272"/>
            <ac:spMk id="2063" creationId="{102E1699-0830-EE28-6BA6-C87CE22D3610}"/>
          </ac:spMkLst>
        </pc:spChg>
        <pc:spChg chg="add">
          <ac:chgData name="Mihai Marcovici" userId="cd568558c0ef48f5" providerId="LiveId" clId="{5C90746C-8812-4F7C-98B1-49546E5E9435}" dt="2024-01-04T14:05:44.514" v="890" actId="26606"/>
          <ac:spMkLst>
            <pc:docMk/>
            <pc:sldMk cId="2157244964" sldId="272"/>
            <ac:spMk id="2065" creationId="{D70BC64E-B094-49DE-BD9C-DB662FCF598F}"/>
          </ac:spMkLst>
        </pc:spChg>
        <pc:spChg chg="add">
          <ac:chgData name="Mihai Marcovici" userId="cd568558c0ef48f5" providerId="LiveId" clId="{5C90746C-8812-4F7C-98B1-49546E5E9435}" dt="2024-01-04T14:05:44.514" v="890" actId="26606"/>
          <ac:spMkLst>
            <pc:docMk/>
            <pc:sldMk cId="2157244964" sldId="272"/>
            <ac:spMk id="2066" creationId="{A718E0F5-1EF3-64D6-0802-B7983AC63269}"/>
          </ac:spMkLst>
        </pc:spChg>
        <pc:picChg chg="del">
          <ac:chgData name="Mihai Marcovici" userId="cd568558c0ef48f5" providerId="LiveId" clId="{5C90746C-8812-4F7C-98B1-49546E5E9435}" dt="2024-01-04T14:03:53.977" v="883" actId="478"/>
          <ac:picMkLst>
            <pc:docMk/>
            <pc:sldMk cId="2157244964" sldId="272"/>
            <ac:picMk id="5" creationId="{54D61A16-BE47-CA4F-DD0D-305FFCF22DCB}"/>
          </ac:picMkLst>
        </pc:picChg>
        <pc:picChg chg="add mod ord">
          <ac:chgData name="Mihai Marcovici" userId="cd568558c0ef48f5" providerId="LiveId" clId="{5C90746C-8812-4F7C-98B1-49546E5E9435}" dt="2024-01-04T14:05:44.514" v="890" actId="26606"/>
          <ac:picMkLst>
            <pc:docMk/>
            <pc:sldMk cId="2157244964" sldId="272"/>
            <ac:picMk id="6" creationId="{5E7F07CF-588F-F68F-426D-C9216165BDA3}"/>
          </ac:picMkLst>
        </pc:picChg>
        <pc:picChg chg="add mod">
          <ac:chgData name="Mihai Marcovici" userId="cd568558c0ef48f5" providerId="LiveId" clId="{5C90746C-8812-4F7C-98B1-49546E5E9435}" dt="2024-01-04T14:05:44.514" v="890" actId="26606"/>
          <ac:picMkLst>
            <pc:docMk/>
            <pc:sldMk cId="2157244964" sldId="272"/>
            <ac:picMk id="8" creationId="{5CABDE91-3913-DCCA-1616-F5CA6B268688}"/>
          </ac:picMkLst>
        </pc:picChg>
      </pc:sldChg>
      <pc:sldChg chg="addSp delSp modSp add mod">
        <pc:chgData name="Mihai Marcovici" userId="cd568558c0ef48f5" providerId="LiveId" clId="{5C90746C-8812-4F7C-98B1-49546E5E9435}" dt="2024-01-04T14:12:32.079" v="945" actId="1076"/>
        <pc:sldMkLst>
          <pc:docMk/>
          <pc:sldMk cId="3942401544" sldId="273"/>
        </pc:sldMkLst>
        <pc:spChg chg="mod">
          <ac:chgData name="Mihai Marcovici" userId="cd568558c0ef48f5" providerId="LiveId" clId="{5C90746C-8812-4F7C-98B1-49546E5E9435}" dt="2024-01-04T14:12:32.079" v="945" actId="1076"/>
          <ac:spMkLst>
            <pc:docMk/>
            <pc:sldMk cId="3942401544" sldId="273"/>
            <ac:spMk id="2" creationId="{B31AFC44-7BF3-B13F-E4C7-646A0CF04305}"/>
          </ac:spMkLst>
        </pc:spChg>
        <pc:spChg chg="mod">
          <ac:chgData name="Mihai Marcovici" userId="cd568558c0ef48f5" providerId="LiveId" clId="{5C90746C-8812-4F7C-98B1-49546E5E9435}" dt="2024-01-04T14:11:37.761" v="935" actId="1076"/>
          <ac:spMkLst>
            <pc:docMk/>
            <pc:sldMk cId="3942401544" sldId="273"/>
            <ac:spMk id="3" creationId="{81EC4688-549D-05B3-B40B-AFFF9C20B1AB}"/>
          </ac:spMkLst>
        </pc:spChg>
        <pc:picChg chg="add mod">
          <ac:chgData name="Mihai Marcovici" userId="cd568558c0ef48f5" providerId="LiveId" clId="{5C90746C-8812-4F7C-98B1-49546E5E9435}" dt="2024-01-04T14:12:16.169" v="943" actId="1076"/>
          <ac:picMkLst>
            <pc:docMk/>
            <pc:sldMk cId="3942401544" sldId="273"/>
            <ac:picMk id="5" creationId="{303F6F56-8BD0-E369-BA0A-0709C1955516}"/>
          </ac:picMkLst>
        </pc:picChg>
        <pc:picChg chg="del">
          <ac:chgData name="Mihai Marcovici" userId="cd568558c0ef48f5" providerId="LiveId" clId="{5C90746C-8812-4F7C-98B1-49546E5E9435}" dt="2024-01-04T14:11:05.111" v="929" actId="478"/>
          <ac:picMkLst>
            <pc:docMk/>
            <pc:sldMk cId="3942401544" sldId="273"/>
            <ac:picMk id="6" creationId="{5E7F07CF-588F-F68F-426D-C9216165BDA3}"/>
          </ac:picMkLst>
        </pc:picChg>
        <pc:picChg chg="del mod">
          <ac:chgData name="Mihai Marcovici" userId="cd568558c0ef48f5" providerId="LiveId" clId="{5C90746C-8812-4F7C-98B1-49546E5E9435}" dt="2024-01-04T14:11:03.152" v="928" actId="478"/>
          <ac:picMkLst>
            <pc:docMk/>
            <pc:sldMk cId="3942401544" sldId="273"/>
            <ac:picMk id="8" creationId="{5CABDE91-3913-DCCA-1616-F5CA6B268688}"/>
          </ac:picMkLst>
        </pc:picChg>
      </pc:sldChg>
      <pc:sldChg chg="delSp modSp add mod">
        <pc:chgData name="Mihai Marcovici" userId="cd568558c0ef48f5" providerId="LiveId" clId="{5C90746C-8812-4F7C-98B1-49546E5E9435}" dt="2024-01-04T14:45:40.539" v="1130" actId="255"/>
        <pc:sldMkLst>
          <pc:docMk/>
          <pc:sldMk cId="1667493460" sldId="274"/>
        </pc:sldMkLst>
        <pc:spChg chg="mod">
          <ac:chgData name="Mihai Marcovici" userId="cd568558c0ef48f5" providerId="LiveId" clId="{5C90746C-8812-4F7C-98B1-49546E5E9435}" dt="2024-01-04T14:45:40.539" v="1130" actId="255"/>
          <ac:spMkLst>
            <pc:docMk/>
            <pc:sldMk cId="1667493460" sldId="274"/>
            <ac:spMk id="3" creationId="{81EC4688-549D-05B3-B40B-AFFF9C20B1AB}"/>
          </ac:spMkLst>
        </pc:spChg>
        <pc:picChg chg="del">
          <ac:chgData name="Mihai Marcovici" userId="cd568558c0ef48f5" providerId="LiveId" clId="{5C90746C-8812-4F7C-98B1-49546E5E9435}" dt="2024-01-04T14:14:36.080" v="947" actId="478"/>
          <ac:picMkLst>
            <pc:docMk/>
            <pc:sldMk cId="1667493460" sldId="274"/>
            <ac:picMk id="5" creationId="{303F6F56-8BD0-E369-BA0A-0709C1955516}"/>
          </ac:picMkLst>
        </pc:picChg>
      </pc:sldChg>
      <pc:sldChg chg="addSp modSp add mod">
        <pc:chgData name="Mihai Marcovici" userId="cd568558c0ef48f5" providerId="LiveId" clId="{5C90746C-8812-4F7C-98B1-49546E5E9435}" dt="2024-01-04T14:17:55.166" v="1019" actId="1076"/>
        <pc:sldMkLst>
          <pc:docMk/>
          <pc:sldMk cId="1631194983" sldId="275"/>
        </pc:sldMkLst>
        <pc:spChg chg="mod">
          <ac:chgData name="Mihai Marcovici" userId="cd568558c0ef48f5" providerId="LiveId" clId="{5C90746C-8812-4F7C-98B1-49546E5E9435}" dt="2024-01-04T14:15:56.823" v="957" actId="255"/>
          <ac:spMkLst>
            <pc:docMk/>
            <pc:sldMk cId="1631194983" sldId="275"/>
            <ac:spMk id="3" creationId="{81EC4688-549D-05B3-B40B-AFFF9C20B1AB}"/>
          </ac:spMkLst>
        </pc:spChg>
        <pc:spChg chg="add mod">
          <ac:chgData name="Mihai Marcovici" userId="cd568558c0ef48f5" providerId="LiveId" clId="{5C90746C-8812-4F7C-98B1-49546E5E9435}" dt="2024-01-04T14:17:55.166" v="1019" actId="1076"/>
          <ac:spMkLst>
            <pc:docMk/>
            <pc:sldMk cId="1631194983" sldId="275"/>
            <ac:spMk id="6" creationId="{F7E5F8AE-5201-34D9-A0BF-742C7FB80CA9}"/>
          </ac:spMkLst>
        </pc:spChg>
        <pc:picChg chg="add mod">
          <ac:chgData name="Mihai Marcovici" userId="cd568558c0ef48f5" providerId="LiveId" clId="{5C90746C-8812-4F7C-98B1-49546E5E9435}" dt="2024-01-04T14:17:12.823" v="959" actId="1076"/>
          <ac:picMkLst>
            <pc:docMk/>
            <pc:sldMk cId="1631194983" sldId="275"/>
            <ac:picMk id="5" creationId="{A530BF85-7B6E-587D-20F8-8C519C9DDCA9}"/>
          </ac:picMkLst>
        </pc:picChg>
      </pc:sldChg>
      <pc:sldChg chg="delSp modSp add mod">
        <pc:chgData name="Mihai Marcovici" userId="cd568558c0ef48f5" providerId="LiveId" clId="{5C90746C-8812-4F7C-98B1-49546E5E9435}" dt="2024-01-04T14:24:51.625" v="1035" actId="1076"/>
        <pc:sldMkLst>
          <pc:docMk/>
          <pc:sldMk cId="2910968496" sldId="276"/>
        </pc:sldMkLst>
        <pc:spChg chg="mod">
          <ac:chgData name="Mihai Marcovici" userId="cd568558c0ef48f5" providerId="LiveId" clId="{5C90746C-8812-4F7C-98B1-49546E5E9435}" dt="2024-01-04T14:24:49.307" v="1034" actId="1076"/>
          <ac:spMkLst>
            <pc:docMk/>
            <pc:sldMk cId="2910968496" sldId="276"/>
            <ac:spMk id="2" creationId="{B31AFC44-7BF3-B13F-E4C7-646A0CF04305}"/>
          </ac:spMkLst>
        </pc:spChg>
        <pc:spChg chg="mod">
          <ac:chgData name="Mihai Marcovici" userId="cd568558c0ef48f5" providerId="LiveId" clId="{5C90746C-8812-4F7C-98B1-49546E5E9435}" dt="2024-01-04T14:24:51.625" v="1035" actId="1076"/>
          <ac:spMkLst>
            <pc:docMk/>
            <pc:sldMk cId="2910968496" sldId="276"/>
            <ac:spMk id="3" creationId="{81EC4688-549D-05B3-B40B-AFFF9C20B1AB}"/>
          </ac:spMkLst>
        </pc:spChg>
        <pc:spChg chg="del mod">
          <ac:chgData name="Mihai Marcovici" userId="cd568558c0ef48f5" providerId="LiveId" clId="{5C90746C-8812-4F7C-98B1-49546E5E9435}" dt="2024-01-04T14:23:58.887" v="1028" actId="478"/>
          <ac:spMkLst>
            <pc:docMk/>
            <pc:sldMk cId="2910968496" sldId="276"/>
            <ac:spMk id="6" creationId="{F7E5F8AE-5201-34D9-A0BF-742C7FB80CA9}"/>
          </ac:spMkLst>
        </pc:spChg>
        <pc:picChg chg="del mod">
          <ac:chgData name="Mihai Marcovici" userId="cd568558c0ef48f5" providerId="LiveId" clId="{5C90746C-8812-4F7C-98B1-49546E5E9435}" dt="2024-01-04T14:23:52.901" v="1026" actId="478"/>
          <ac:picMkLst>
            <pc:docMk/>
            <pc:sldMk cId="2910968496" sldId="276"/>
            <ac:picMk id="5" creationId="{A530BF85-7B6E-587D-20F8-8C519C9DDCA9}"/>
          </ac:picMkLst>
        </pc:picChg>
      </pc:sldChg>
      <pc:sldChg chg="add">
        <pc:chgData name="Mihai Marcovici" userId="cd568558c0ef48f5" providerId="LiveId" clId="{5C90746C-8812-4F7C-98B1-49546E5E9435}" dt="2024-01-04T14:25:01.639" v="1036" actId="2890"/>
        <pc:sldMkLst>
          <pc:docMk/>
          <pc:sldMk cId="3931922314" sldId="277"/>
        </pc:sldMkLst>
      </pc:sldChg>
      <pc:sldChg chg="modSp add mod">
        <pc:chgData name="Mihai Marcovici" userId="cd568558c0ef48f5" providerId="LiveId" clId="{5C90746C-8812-4F7C-98B1-49546E5E9435}" dt="2024-01-04T14:37:19.985" v="1077" actId="20577"/>
        <pc:sldMkLst>
          <pc:docMk/>
          <pc:sldMk cId="3344910969" sldId="278"/>
        </pc:sldMkLst>
        <pc:spChg chg="mod">
          <ac:chgData name="Mihai Marcovici" userId="cd568558c0ef48f5" providerId="LiveId" clId="{5C90746C-8812-4F7C-98B1-49546E5E9435}" dt="2024-01-04T14:37:19.985" v="1077" actId="20577"/>
          <ac:spMkLst>
            <pc:docMk/>
            <pc:sldMk cId="3344910969" sldId="278"/>
            <ac:spMk id="3" creationId="{FC640415-D0C7-9ED3-58F2-C80CE7C3C0F7}"/>
          </ac:spMkLst>
        </pc:spChg>
      </pc:sldChg>
      <pc:sldChg chg="addSp modSp add mod setBg">
        <pc:chgData name="Mihai Marcovici" userId="cd568558c0ef48f5" providerId="LiveId" clId="{5C90746C-8812-4F7C-98B1-49546E5E9435}" dt="2024-01-04T14:40:12.598" v="1082" actId="27614"/>
        <pc:sldMkLst>
          <pc:docMk/>
          <pc:sldMk cId="727360955" sldId="279"/>
        </pc:sldMkLst>
        <pc:spChg chg="mod">
          <ac:chgData name="Mihai Marcovici" userId="cd568558c0ef48f5" providerId="LiveId" clId="{5C90746C-8812-4F7C-98B1-49546E5E9435}" dt="2024-01-04T14:40:01.973" v="1081" actId="26606"/>
          <ac:spMkLst>
            <pc:docMk/>
            <pc:sldMk cId="727360955" sldId="279"/>
            <ac:spMk id="2" creationId="{C663DFDD-9F7B-6743-8BAB-5AAF9F2D297D}"/>
          </ac:spMkLst>
        </pc:spChg>
        <pc:spChg chg="mod ord">
          <ac:chgData name="Mihai Marcovici" userId="cd568558c0ef48f5" providerId="LiveId" clId="{5C90746C-8812-4F7C-98B1-49546E5E9435}" dt="2024-01-04T14:40:01.973" v="1081" actId="26606"/>
          <ac:spMkLst>
            <pc:docMk/>
            <pc:sldMk cId="727360955" sldId="279"/>
            <ac:spMk id="3" creationId="{FC640415-D0C7-9ED3-58F2-C80CE7C3C0F7}"/>
          </ac:spMkLst>
        </pc:spChg>
        <pc:spChg chg="add">
          <ac:chgData name="Mihai Marcovici" userId="cd568558c0ef48f5" providerId="LiveId" clId="{5C90746C-8812-4F7C-98B1-49546E5E9435}" dt="2024-01-04T14:40:01.973" v="1081" actId="26606"/>
          <ac:spMkLst>
            <pc:docMk/>
            <pc:sldMk cId="727360955" sldId="279"/>
            <ac:spMk id="10" creationId="{3DAD064D-86F0-42ED-B520-99689857918E}"/>
          </ac:spMkLst>
        </pc:spChg>
        <pc:spChg chg="add">
          <ac:chgData name="Mihai Marcovici" userId="cd568558c0ef48f5" providerId="LiveId" clId="{5C90746C-8812-4F7C-98B1-49546E5E9435}" dt="2024-01-04T14:40:01.973" v="1081" actId="26606"/>
          <ac:spMkLst>
            <pc:docMk/>
            <pc:sldMk cId="727360955" sldId="279"/>
            <ac:spMk id="12" creationId="{AE56140E-8EE1-BE31-745D-450AF05FBF15}"/>
          </ac:spMkLst>
        </pc:spChg>
        <pc:spChg chg="add">
          <ac:chgData name="Mihai Marcovici" userId="cd568558c0ef48f5" providerId="LiveId" clId="{5C90746C-8812-4F7C-98B1-49546E5E9435}" dt="2024-01-04T14:40:01.973" v="1081" actId="26606"/>
          <ac:spMkLst>
            <pc:docMk/>
            <pc:sldMk cId="727360955" sldId="279"/>
            <ac:spMk id="14" creationId="{73F74279-E694-CEB1-ED9A-ADBEBAEB7B76}"/>
          </ac:spMkLst>
        </pc:spChg>
        <pc:picChg chg="add mod">
          <ac:chgData name="Mihai Marcovici" userId="cd568558c0ef48f5" providerId="LiveId" clId="{5C90746C-8812-4F7C-98B1-49546E5E9435}" dt="2024-01-04T14:40:12.598" v="1082" actId="27614"/>
          <ac:picMkLst>
            <pc:docMk/>
            <pc:sldMk cId="727360955" sldId="279"/>
            <ac:picMk id="5" creationId="{7E033485-E17B-E34F-DACA-C20CFE99B843}"/>
          </ac:picMkLst>
        </pc:picChg>
      </pc:sldChg>
      <pc:sldChg chg="addSp modSp new mod setBg">
        <pc:chgData name="Mihai Marcovici" userId="cd568558c0ef48f5" providerId="LiveId" clId="{5C90746C-8812-4F7C-98B1-49546E5E9435}" dt="2024-01-04T14:49:30.156" v="1143" actId="20577"/>
        <pc:sldMkLst>
          <pc:docMk/>
          <pc:sldMk cId="4060873020" sldId="280"/>
        </pc:sldMkLst>
        <pc:spChg chg="mod">
          <ac:chgData name="Mihai Marcovici" userId="cd568558c0ef48f5" providerId="LiveId" clId="{5C90746C-8812-4F7C-98B1-49546E5E9435}" dt="2024-01-04T14:44:57.308" v="1127" actId="26606"/>
          <ac:spMkLst>
            <pc:docMk/>
            <pc:sldMk cId="4060873020" sldId="280"/>
            <ac:spMk id="2" creationId="{0EFEA00F-321C-E9C7-A3B8-1D83BC9A7605}"/>
          </ac:spMkLst>
        </pc:spChg>
        <pc:spChg chg="mod">
          <ac:chgData name="Mihai Marcovici" userId="cd568558c0ef48f5" providerId="LiveId" clId="{5C90746C-8812-4F7C-98B1-49546E5E9435}" dt="2024-01-04T14:49:30.156" v="1143" actId="20577"/>
          <ac:spMkLst>
            <pc:docMk/>
            <pc:sldMk cId="4060873020" sldId="280"/>
            <ac:spMk id="3" creationId="{F625F7EE-6065-8285-7250-EEF99ECADA00}"/>
          </ac:spMkLst>
        </pc:spChg>
        <pc:spChg chg="add">
          <ac:chgData name="Mihai Marcovici" userId="cd568558c0ef48f5" providerId="LiveId" clId="{5C90746C-8812-4F7C-98B1-49546E5E9435}" dt="2024-01-04T14:44:57.308" v="1127" actId="26606"/>
          <ac:spMkLst>
            <pc:docMk/>
            <pc:sldMk cId="4060873020" sldId="280"/>
            <ac:spMk id="10" creationId="{5669F72C-E3FB-4C48-AEBD-AF7AC0D749C7}"/>
          </ac:spMkLst>
        </pc:spChg>
        <pc:spChg chg="add">
          <ac:chgData name="Mihai Marcovici" userId="cd568558c0ef48f5" providerId="LiveId" clId="{5C90746C-8812-4F7C-98B1-49546E5E9435}" dt="2024-01-04T14:44:57.308" v="1127" actId="26606"/>
          <ac:spMkLst>
            <pc:docMk/>
            <pc:sldMk cId="4060873020" sldId="280"/>
            <ac:spMk id="12" creationId="{35D03616-DDAC-8A04-EAA4-4B785713F00E}"/>
          </ac:spMkLst>
        </pc:spChg>
        <pc:picChg chg="add mod ord">
          <ac:chgData name="Mihai Marcovici" userId="cd568558c0ef48f5" providerId="LiveId" clId="{5C90746C-8812-4F7C-98B1-49546E5E9435}" dt="2024-01-04T14:44:57.308" v="1127" actId="26606"/>
          <ac:picMkLst>
            <pc:docMk/>
            <pc:sldMk cId="4060873020" sldId="280"/>
            <ac:picMk id="5" creationId="{A44C0F41-4DDE-DBE2-E32B-7A2C11822D67}"/>
          </ac:picMkLst>
        </pc:picChg>
      </pc:sldChg>
      <pc:sldChg chg="addSp modSp add mod ord setBg">
        <pc:chgData name="Mihai Marcovici" userId="cd568558c0ef48f5" providerId="LiveId" clId="{5C90746C-8812-4F7C-98B1-49546E5E9435}" dt="2024-01-04T14:55:27.438" v="1237"/>
        <pc:sldMkLst>
          <pc:docMk/>
          <pc:sldMk cId="1396002218" sldId="281"/>
        </pc:sldMkLst>
        <pc:spChg chg="mod">
          <ac:chgData name="Mihai Marcovici" userId="cd568558c0ef48f5" providerId="LiveId" clId="{5C90746C-8812-4F7C-98B1-49546E5E9435}" dt="2024-01-04T14:53:32.403" v="1154" actId="26606"/>
          <ac:spMkLst>
            <pc:docMk/>
            <pc:sldMk cId="1396002218" sldId="281"/>
            <ac:spMk id="2" creationId="{C663DFDD-9F7B-6743-8BAB-5AAF9F2D297D}"/>
          </ac:spMkLst>
        </pc:spChg>
        <pc:spChg chg="mod">
          <ac:chgData name="Mihai Marcovici" userId="cd568558c0ef48f5" providerId="LiveId" clId="{5C90746C-8812-4F7C-98B1-49546E5E9435}" dt="2024-01-04T14:55:09.648" v="1235" actId="14100"/>
          <ac:spMkLst>
            <pc:docMk/>
            <pc:sldMk cId="1396002218" sldId="281"/>
            <ac:spMk id="3" creationId="{FC640415-D0C7-9ED3-58F2-C80CE7C3C0F7}"/>
          </ac:spMkLst>
        </pc:spChg>
        <pc:spChg chg="add mod">
          <ac:chgData name="Mihai Marcovici" userId="cd568558c0ef48f5" providerId="LiveId" clId="{5C90746C-8812-4F7C-98B1-49546E5E9435}" dt="2024-01-04T14:55:05.468" v="1234" actId="1076"/>
          <ac:spMkLst>
            <pc:docMk/>
            <pc:sldMk cId="1396002218" sldId="281"/>
            <ac:spMk id="6" creationId="{470D8990-3775-2DE5-E5F7-799055848D68}"/>
          </ac:spMkLst>
        </pc:spChg>
        <pc:spChg chg="add">
          <ac:chgData name="Mihai Marcovici" userId="cd568558c0ef48f5" providerId="LiveId" clId="{5C90746C-8812-4F7C-98B1-49546E5E9435}" dt="2024-01-04T14:53:32.403" v="1154" actId="26606"/>
          <ac:spMkLst>
            <pc:docMk/>
            <pc:sldMk cId="1396002218" sldId="281"/>
            <ac:spMk id="10" creationId="{D70BC64E-B094-49DE-BD9C-DB662FCF598F}"/>
          </ac:spMkLst>
        </pc:spChg>
        <pc:spChg chg="add">
          <ac:chgData name="Mihai Marcovici" userId="cd568558c0ef48f5" providerId="LiveId" clId="{5C90746C-8812-4F7C-98B1-49546E5E9435}" dt="2024-01-04T14:53:32.403" v="1154" actId="26606"/>
          <ac:spMkLst>
            <pc:docMk/>
            <pc:sldMk cId="1396002218" sldId="281"/>
            <ac:spMk id="12" creationId="{A718E0F5-1EF3-64D6-0802-B7983AC63269}"/>
          </ac:spMkLst>
        </pc:spChg>
        <pc:picChg chg="add mod">
          <ac:chgData name="Mihai Marcovici" userId="cd568558c0ef48f5" providerId="LiveId" clId="{5C90746C-8812-4F7C-98B1-49546E5E9435}" dt="2024-01-04T14:53:32.403" v="1154" actId="26606"/>
          <ac:picMkLst>
            <pc:docMk/>
            <pc:sldMk cId="1396002218" sldId="281"/>
            <ac:picMk id="5" creationId="{58839B3B-D866-0912-0135-EF2AB99CA903}"/>
          </ac:picMkLst>
        </pc:picChg>
      </pc:sldChg>
      <pc:sldChg chg="new del ord">
        <pc:chgData name="Mihai Marcovici" userId="cd568558c0ef48f5" providerId="LiveId" clId="{5C90746C-8812-4F7C-98B1-49546E5E9435}" dt="2024-01-04T14:49:48.907" v="1147" actId="47"/>
        <pc:sldMkLst>
          <pc:docMk/>
          <pc:sldMk cId="3645492232" sldId="281"/>
        </pc:sldMkLst>
      </pc:sldChg>
      <pc:sldChg chg="addSp delSp modSp new mod">
        <pc:chgData name="Mihai Marcovici" userId="cd568558c0ef48f5" providerId="LiveId" clId="{5C90746C-8812-4F7C-98B1-49546E5E9435}" dt="2024-01-05T13:56:59.457" v="5951" actId="20577"/>
        <pc:sldMkLst>
          <pc:docMk/>
          <pc:sldMk cId="383105773" sldId="282"/>
        </pc:sldMkLst>
        <pc:spChg chg="mod">
          <ac:chgData name="Mihai Marcovici" userId="cd568558c0ef48f5" providerId="LiveId" clId="{5C90746C-8812-4F7C-98B1-49546E5E9435}" dt="2024-01-05T13:53:49.346" v="5801" actId="1076"/>
          <ac:spMkLst>
            <pc:docMk/>
            <pc:sldMk cId="383105773" sldId="282"/>
            <ac:spMk id="2" creationId="{FD3F4216-4A3A-74EC-789A-420DE3AAEE48}"/>
          </ac:spMkLst>
        </pc:spChg>
        <pc:spChg chg="mod">
          <ac:chgData name="Mihai Marcovici" userId="cd568558c0ef48f5" providerId="LiveId" clId="{5C90746C-8812-4F7C-98B1-49546E5E9435}" dt="2024-01-05T13:56:59.457" v="5951" actId="20577"/>
          <ac:spMkLst>
            <pc:docMk/>
            <pc:sldMk cId="383105773" sldId="282"/>
            <ac:spMk id="3" creationId="{082AE547-1448-1640-C22C-B80034514FEE}"/>
          </ac:spMkLst>
        </pc:spChg>
        <pc:spChg chg="add del mod">
          <ac:chgData name="Mihai Marcovici" userId="cd568558c0ef48f5" providerId="LiveId" clId="{5C90746C-8812-4F7C-98B1-49546E5E9435}" dt="2024-01-04T14:57:45.328" v="1285" actId="478"/>
          <ac:spMkLst>
            <pc:docMk/>
            <pc:sldMk cId="383105773" sldId="282"/>
            <ac:spMk id="4" creationId="{3B92B0B1-F01A-9F05-ACE8-201BD98BF348}"/>
          </ac:spMkLst>
        </pc:spChg>
        <pc:spChg chg="add del mod">
          <ac:chgData name="Mihai Marcovici" userId="cd568558c0ef48f5" providerId="LiveId" clId="{5C90746C-8812-4F7C-98B1-49546E5E9435}" dt="2024-01-04T14:57:48.920" v="1286" actId="478"/>
          <ac:spMkLst>
            <pc:docMk/>
            <pc:sldMk cId="383105773" sldId="282"/>
            <ac:spMk id="5" creationId="{5711682E-27F9-FD7B-B311-01AE06F38F78}"/>
          </ac:spMkLst>
        </pc:spChg>
        <pc:picChg chg="add mod">
          <ac:chgData name="Mihai Marcovici" userId="cd568558c0ef48f5" providerId="LiveId" clId="{5C90746C-8812-4F7C-98B1-49546E5E9435}" dt="2024-01-04T14:58:21.034" v="1294" actId="1076"/>
          <ac:picMkLst>
            <pc:docMk/>
            <pc:sldMk cId="383105773" sldId="282"/>
            <ac:picMk id="4097" creationId="{BCE4F7BE-4A55-C341-50A1-3A88E6AE5356}"/>
          </ac:picMkLst>
        </pc:picChg>
      </pc:sldChg>
      <pc:sldChg chg="modSp new mod">
        <pc:chgData name="Mihai Marcovici" userId="cd568558c0ef48f5" providerId="LiveId" clId="{5C90746C-8812-4F7C-98B1-49546E5E9435}" dt="2024-01-05T14:42:21.703" v="6822" actId="20577"/>
        <pc:sldMkLst>
          <pc:docMk/>
          <pc:sldMk cId="888889250" sldId="283"/>
        </pc:sldMkLst>
        <pc:spChg chg="mod">
          <ac:chgData name="Mihai Marcovici" userId="cd568558c0ef48f5" providerId="LiveId" clId="{5C90746C-8812-4F7C-98B1-49546E5E9435}" dt="2024-01-04T15:24:53.083" v="1328" actId="20577"/>
          <ac:spMkLst>
            <pc:docMk/>
            <pc:sldMk cId="888889250" sldId="283"/>
            <ac:spMk id="2" creationId="{84382FB8-8154-3193-959A-002F5202CBB9}"/>
          </ac:spMkLst>
        </pc:spChg>
        <pc:spChg chg="mod">
          <ac:chgData name="Mihai Marcovici" userId="cd568558c0ef48f5" providerId="LiveId" clId="{5C90746C-8812-4F7C-98B1-49546E5E9435}" dt="2024-01-05T14:42:21.703" v="6822" actId="20577"/>
          <ac:spMkLst>
            <pc:docMk/>
            <pc:sldMk cId="888889250" sldId="283"/>
            <ac:spMk id="3" creationId="{8E3C76CA-4A5A-8FF9-F983-B9AB384C1471}"/>
          </ac:spMkLst>
        </pc:spChg>
      </pc:sldChg>
      <pc:sldChg chg="modSp new mod">
        <pc:chgData name="Mihai Marcovici" userId="cd568558c0ef48f5" providerId="LiveId" clId="{5C90746C-8812-4F7C-98B1-49546E5E9435}" dt="2024-01-04T16:29:07.819" v="1663" actId="20577"/>
        <pc:sldMkLst>
          <pc:docMk/>
          <pc:sldMk cId="2563978897" sldId="284"/>
        </pc:sldMkLst>
        <pc:spChg chg="mod">
          <ac:chgData name="Mihai Marcovici" userId="cd568558c0ef48f5" providerId="LiveId" clId="{5C90746C-8812-4F7C-98B1-49546E5E9435}" dt="2024-01-04T16:28:36.976" v="1652" actId="1076"/>
          <ac:spMkLst>
            <pc:docMk/>
            <pc:sldMk cId="2563978897" sldId="284"/>
            <ac:spMk id="2" creationId="{68BEABFA-8A79-F545-4731-1C795DC86ED2}"/>
          </ac:spMkLst>
        </pc:spChg>
        <pc:spChg chg="mod">
          <ac:chgData name="Mihai Marcovici" userId="cd568558c0ef48f5" providerId="LiveId" clId="{5C90746C-8812-4F7C-98B1-49546E5E9435}" dt="2024-01-04T16:29:07.819" v="1663" actId="20577"/>
          <ac:spMkLst>
            <pc:docMk/>
            <pc:sldMk cId="2563978897" sldId="284"/>
            <ac:spMk id="3" creationId="{BF53C551-CAAC-8A0D-B2C5-D1459C8E912A}"/>
          </ac:spMkLst>
        </pc:spChg>
      </pc:sldChg>
      <pc:sldChg chg="modSp new mod">
        <pc:chgData name="Mihai Marcovici" userId="cd568558c0ef48f5" providerId="LiveId" clId="{5C90746C-8812-4F7C-98B1-49546E5E9435}" dt="2024-01-05T13:06:31.050" v="5311" actId="20577"/>
        <pc:sldMkLst>
          <pc:docMk/>
          <pc:sldMk cId="2077747334" sldId="285"/>
        </pc:sldMkLst>
        <pc:spChg chg="mod">
          <ac:chgData name="Mihai Marcovici" userId="cd568558c0ef48f5" providerId="LiveId" clId="{5C90746C-8812-4F7C-98B1-49546E5E9435}" dt="2024-01-04T16:32:32.783" v="1690" actId="1076"/>
          <ac:spMkLst>
            <pc:docMk/>
            <pc:sldMk cId="2077747334" sldId="285"/>
            <ac:spMk id="2" creationId="{AE1D615F-806C-6096-1917-DF2A4BF2CD6D}"/>
          </ac:spMkLst>
        </pc:spChg>
        <pc:spChg chg="mod">
          <ac:chgData name="Mihai Marcovici" userId="cd568558c0ef48f5" providerId="LiveId" clId="{5C90746C-8812-4F7C-98B1-49546E5E9435}" dt="2024-01-05T13:06:31.050" v="5311" actId="20577"/>
          <ac:spMkLst>
            <pc:docMk/>
            <pc:sldMk cId="2077747334" sldId="285"/>
            <ac:spMk id="3" creationId="{AF3EDCB0-C455-E704-4843-551C4CE0FC3E}"/>
          </ac:spMkLst>
        </pc:spChg>
      </pc:sldChg>
      <pc:sldChg chg="modSp add mod">
        <pc:chgData name="Mihai Marcovici" userId="cd568558c0ef48f5" providerId="LiveId" clId="{5C90746C-8812-4F7C-98B1-49546E5E9435}" dt="2024-01-04T16:53:23.431" v="2484" actId="114"/>
        <pc:sldMkLst>
          <pc:docMk/>
          <pc:sldMk cId="3735078773" sldId="286"/>
        </pc:sldMkLst>
        <pc:spChg chg="mod">
          <ac:chgData name="Mihai Marcovici" userId="cd568558c0ef48f5" providerId="LiveId" clId="{5C90746C-8812-4F7C-98B1-49546E5E9435}" dt="2024-01-04T16:53:23.431" v="2484" actId="114"/>
          <ac:spMkLst>
            <pc:docMk/>
            <pc:sldMk cId="3735078773" sldId="286"/>
            <ac:spMk id="3" creationId="{AF3EDCB0-C455-E704-4843-551C4CE0FC3E}"/>
          </ac:spMkLst>
        </pc:spChg>
      </pc:sldChg>
      <pc:sldChg chg="modSp new mod">
        <pc:chgData name="Mihai Marcovici" userId="cd568558c0ef48f5" providerId="LiveId" clId="{5C90746C-8812-4F7C-98B1-49546E5E9435}" dt="2024-01-05T14:52:42.121" v="7173" actId="1076"/>
        <pc:sldMkLst>
          <pc:docMk/>
          <pc:sldMk cId="2724096822" sldId="287"/>
        </pc:sldMkLst>
        <pc:spChg chg="mod">
          <ac:chgData name="Mihai Marcovici" userId="cd568558c0ef48f5" providerId="LiveId" clId="{5C90746C-8812-4F7C-98B1-49546E5E9435}" dt="2024-01-05T14:52:39.793" v="7172" actId="1076"/>
          <ac:spMkLst>
            <pc:docMk/>
            <pc:sldMk cId="2724096822" sldId="287"/>
            <ac:spMk id="2" creationId="{26709F53-B341-0E73-C70B-B3D9C0BB47B4}"/>
          </ac:spMkLst>
        </pc:spChg>
        <pc:spChg chg="mod">
          <ac:chgData name="Mihai Marcovici" userId="cd568558c0ef48f5" providerId="LiveId" clId="{5C90746C-8812-4F7C-98B1-49546E5E9435}" dt="2024-01-05T14:52:42.121" v="7173" actId="1076"/>
          <ac:spMkLst>
            <pc:docMk/>
            <pc:sldMk cId="2724096822" sldId="287"/>
            <ac:spMk id="3" creationId="{CB841F5B-14CA-591B-1DE5-FE41A36477E2}"/>
          </ac:spMkLst>
        </pc:spChg>
      </pc:sldChg>
      <pc:sldChg chg="modSp add mod">
        <pc:chgData name="Mihai Marcovici" userId="cd568558c0ef48f5" providerId="LiveId" clId="{5C90746C-8812-4F7C-98B1-49546E5E9435}" dt="2024-01-05T14:36:05.528" v="6479" actId="2711"/>
        <pc:sldMkLst>
          <pc:docMk/>
          <pc:sldMk cId="894703705" sldId="288"/>
        </pc:sldMkLst>
        <pc:spChg chg="mod">
          <ac:chgData name="Mihai Marcovici" userId="cd568558c0ef48f5" providerId="LiveId" clId="{5C90746C-8812-4F7C-98B1-49546E5E9435}" dt="2024-01-05T14:36:05.528" v="6479" actId="2711"/>
          <ac:spMkLst>
            <pc:docMk/>
            <pc:sldMk cId="894703705" sldId="288"/>
            <ac:spMk id="3" creationId="{AF3EDCB0-C455-E704-4843-551C4CE0FC3E}"/>
          </ac:spMkLst>
        </pc:spChg>
      </pc:sldChg>
      <pc:sldChg chg="modSp add mod">
        <pc:chgData name="Mihai Marcovici" userId="cd568558c0ef48f5" providerId="LiveId" clId="{5C90746C-8812-4F7C-98B1-49546E5E9435}" dt="2024-01-05T12:00:31.674" v="4311" actId="20577"/>
        <pc:sldMkLst>
          <pc:docMk/>
          <pc:sldMk cId="2976642678" sldId="289"/>
        </pc:sldMkLst>
        <pc:spChg chg="mod">
          <ac:chgData name="Mihai Marcovici" userId="cd568558c0ef48f5" providerId="LiveId" clId="{5C90746C-8812-4F7C-98B1-49546E5E9435}" dt="2024-01-05T11:58:26.450" v="4295" actId="20577"/>
          <ac:spMkLst>
            <pc:docMk/>
            <pc:sldMk cId="2976642678" sldId="289"/>
            <ac:spMk id="2" creationId="{68BEABFA-8A79-F545-4731-1C795DC86ED2}"/>
          </ac:spMkLst>
        </pc:spChg>
        <pc:spChg chg="mod">
          <ac:chgData name="Mihai Marcovici" userId="cd568558c0ef48f5" providerId="LiveId" clId="{5C90746C-8812-4F7C-98B1-49546E5E9435}" dt="2024-01-05T12:00:31.674" v="4311" actId="20577"/>
          <ac:spMkLst>
            <pc:docMk/>
            <pc:sldMk cId="2976642678" sldId="289"/>
            <ac:spMk id="3" creationId="{BF53C551-CAAC-8A0D-B2C5-D1459C8E912A}"/>
          </ac:spMkLst>
        </pc:spChg>
      </pc:sldChg>
      <pc:sldChg chg="addSp modSp add mod setBg">
        <pc:chgData name="Mihai Marcovici" userId="cd568558c0ef48f5" providerId="LiveId" clId="{5C90746C-8812-4F7C-98B1-49546E5E9435}" dt="2024-01-05T11:41:32.274" v="4257" actId="26606"/>
        <pc:sldMkLst>
          <pc:docMk/>
          <pc:sldMk cId="2629753852" sldId="290"/>
        </pc:sldMkLst>
        <pc:spChg chg="mod">
          <ac:chgData name="Mihai Marcovici" userId="cd568558c0ef48f5" providerId="LiveId" clId="{5C90746C-8812-4F7C-98B1-49546E5E9435}" dt="2024-01-05T11:41:32.274" v="4257" actId="26606"/>
          <ac:spMkLst>
            <pc:docMk/>
            <pc:sldMk cId="2629753852" sldId="290"/>
            <ac:spMk id="2" creationId="{68BEABFA-8A79-F545-4731-1C795DC86ED2}"/>
          </ac:spMkLst>
        </pc:spChg>
        <pc:spChg chg="mod">
          <ac:chgData name="Mihai Marcovici" userId="cd568558c0ef48f5" providerId="LiveId" clId="{5C90746C-8812-4F7C-98B1-49546E5E9435}" dt="2024-01-05T11:41:32.274" v="4257" actId="26606"/>
          <ac:spMkLst>
            <pc:docMk/>
            <pc:sldMk cId="2629753852" sldId="290"/>
            <ac:spMk id="3" creationId="{BF53C551-CAAC-8A0D-B2C5-D1459C8E912A}"/>
          </ac:spMkLst>
        </pc:spChg>
        <pc:spChg chg="add">
          <ac:chgData name="Mihai Marcovici" userId="cd568558c0ef48f5" providerId="LiveId" clId="{5C90746C-8812-4F7C-98B1-49546E5E9435}" dt="2024-01-05T11:41:32.274" v="4257" actId="26606"/>
          <ac:spMkLst>
            <pc:docMk/>
            <pc:sldMk cId="2629753852" sldId="290"/>
            <ac:spMk id="10" creationId="{D70BC64E-B094-49DE-BD9C-DB662FCF598F}"/>
          </ac:spMkLst>
        </pc:spChg>
        <pc:spChg chg="add">
          <ac:chgData name="Mihai Marcovici" userId="cd568558c0ef48f5" providerId="LiveId" clId="{5C90746C-8812-4F7C-98B1-49546E5E9435}" dt="2024-01-05T11:41:32.274" v="4257" actId="26606"/>
          <ac:spMkLst>
            <pc:docMk/>
            <pc:sldMk cId="2629753852" sldId="290"/>
            <ac:spMk id="12" creationId="{A718E0F5-1EF3-64D6-0802-B7983AC63269}"/>
          </ac:spMkLst>
        </pc:spChg>
        <pc:picChg chg="add mod">
          <ac:chgData name="Mihai Marcovici" userId="cd568558c0ef48f5" providerId="LiveId" clId="{5C90746C-8812-4F7C-98B1-49546E5E9435}" dt="2024-01-05T11:41:32.274" v="4257" actId="26606"/>
          <ac:picMkLst>
            <pc:docMk/>
            <pc:sldMk cId="2629753852" sldId="290"/>
            <ac:picMk id="5" creationId="{C0920CDE-80EC-731B-E689-26F056D6245B}"/>
          </ac:picMkLst>
        </pc:picChg>
      </pc:sldChg>
      <pc:sldChg chg="modSp add mod">
        <pc:chgData name="Mihai Marcovici" userId="cd568558c0ef48f5" providerId="LiveId" clId="{5C90746C-8812-4F7C-98B1-49546E5E9435}" dt="2024-01-05T13:05:24.351" v="5303" actId="20577"/>
        <pc:sldMkLst>
          <pc:docMk/>
          <pc:sldMk cId="4083181124" sldId="291"/>
        </pc:sldMkLst>
        <pc:spChg chg="mod">
          <ac:chgData name="Mihai Marcovici" userId="cd568558c0ef48f5" providerId="LiveId" clId="{5C90746C-8812-4F7C-98B1-49546E5E9435}" dt="2024-01-05T13:05:24.351" v="5303" actId="20577"/>
          <ac:spMkLst>
            <pc:docMk/>
            <pc:sldMk cId="4083181124" sldId="291"/>
            <ac:spMk id="3" creationId="{BF53C551-CAAC-8A0D-B2C5-D1459C8E912A}"/>
          </ac:spMkLst>
        </pc:spChg>
      </pc:sldChg>
      <pc:sldChg chg="modSp new mod">
        <pc:chgData name="Mihai Marcovici" userId="cd568558c0ef48f5" providerId="LiveId" clId="{5C90746C-8812-4F7C-98B1-49546E5E9435}" dt="2024-01-05T14:35:26.673" v="6474" actId="2711"/>
        <pc:sldMkLst>
          <pc:docMk/>
          <pc:sldMk cId="2361546338" sldId="292"/>
        </pc:sldMkLst>
        <pc:spChg chg="mod">
          <ac:chgData name="Mihai Marcovici" userId="cd568558c0ef48f5" providerId="LiveId" clId="{5C90746C-8812-4F7C-98B1-49546E5E9435}" dt="2024-01-05T14:23:12.077" v="6242" actId="20577"/>
          <ac:spMkLst>
            <pc:docMk/>
            <pc:sldMk cId="2361546338" sldId="292"/>
            <ac:spMk id="2" creationId="{52D1DBA4-0AA0-40C9-0804-D82612DA1290}"/>
          </ac:spMkLst>
        </pc:spChg>
        <pc:spChg chg="mod">
          <ac:chgData name="Mihai Marcovici" userId="cd568558c0ef48f5" providerId="LiveId" clId="{5C90746C-8812-4F7C-98B1-49546E5E9435}" dt="2024-01-05T14:35:26.673" v="6474" actId="2711"/>
          <ac:spMkLst>
            <pc:docMk/>
            <pc:sldMk cId="2361546338" sldId="292"/>
            <ac:spMk id="3" creationId="{1A18C181-9564-B804-C692-615BCF5E33DF}"/>
          </ac:spMkLst>
        </pc:spChg>
      </pc:sldChg>
      <pc:sldChg chg="modSp add mod">
        <pc:chgData name="Mihai Marcovici" userId="cd568558c0ef48f5" providerId="LiveId" clId="{5C90746C-8812-4F7C-98B1-49546E5E9435}" dt="2024-01-05T14:35:54.158" v="6478" actId="255"/>
        <pc:sldMkLst>
          <pc:docMk/>
          <pc:sldMk cId="90694566" sldId="293"/>
        </pc:sldMkLst>
        <pc:spChg chg="mod">
          <ac:chgData name="Mihai Marcovici" userId="cd568558c0ef48f5" providerId="LiveId" clId="{5C90746C-8812-4F7C-98B1-49546E5E9435}" dt="2024-01-05T14:35:54.158" v="6478" actId="255"/>
          <ac:spMkLst>
            <pc:docMk/>
            <pc:sldMk cId="90694566" sldId="293"/>
            <ac:spMk id="3" creationId="{AF3EDCB0-C455-E704-4843-551C4CE0FC3E}"/>
          </ac:spMkLst>
        </pc:spChg>
      </pc:sldChg>
      <pc:sldChg chg="modSp add mod">
        <pc:chgData name="Mihai Marcovici" userId="cd568558c0ef48f5" providerId="LiveId" clId="{5C90746C-8812-4F7C-98B1-49546E5E9435}" dt="2024-01-05T14:35:34.968" v="6475" actId="2711"/>
        <pc:sldMkLst>
          <pc:docMk/>
          <pc:sldMk cId="2685488006" sldId="294"/>
        </pc:sldMkLst>
        <pc:spChg chg="mod">
          <ac:chgData name="Mihai Marcovici" userId="cd568558c0ef48f5" providerId="LiveId" clId="{5C90746C-8812-4F7C-98B1-49546E5E9435}" dt="2024-01-05T14:35:34.968" v="6475" actId="2711"/>
          <ac:spMkLst>
            <pc:docMk/>
            <pc:sldMk cId="2685488006" sldId="294"/>
            <ac:spMk id="3" creationId="{1A18C181-9564-B804-C692-615BCF5E33DF}"/>
          </ac:spMkLst>
        </pc:spChg>
      </pc:sldChg>
      <pc:sldChg chg="modSp add mod">
        <pc:chgData name="Mihai Marcovici" userId="cd568558c0ef48f5" providerId="LiveId" clId="{5C90746C-8812-4F7C-98B1-49546E5E9435}" dt="2024-01-05T14:49:13.285" v="7133" actId="20577"/>
        <pc:sldMkLst>
          <pc:docMk/>
          <pc:sldMk cId="2941478167" sldId="295"/>
        </pc:sldMkLst>
        <pc:spChg chg="mod">
          <ac:chgData name="Mihai Marcovici" userId="cd568558c0ef48f5" providerId="LiveId" clId="{5C90746C-8812-4F7C-98B1-49546E5E9435}" dt="2024-01-05T14:49:13.285" v="7133" actId="20577"/>
          <ac:spMkLst>
            <pc:docMk/>
            <pc:sldMk cId="2941478167" sldId="295"/>
            <ac:spMk id="3" creationId="{1A18C181-9564-B804-C692-615BCF5E33DF}"/>
          </ac:spMkLst>
        </pc:spChg>
      </pc:sldChg>
      <pc:sldChg chg="add del">
        <pc:chgData name="Mihai Marcovici" userId="cd568558c0ef48f5" providerId="LiveId" clId="{5C90746C-8812-4F7C-98B1-49546E5E9435}" dt="2024-01-05T14:36:53.429" v="6481" actId="2890"/>
        <pc:sldMkLst>
          <pc:docMk/>
          <pc:sldMk cId="393128839" sldId="296"/>
        </pc:sldMkLst>
      </pc:sldChg>
      <pc:sldChg chg="modSp new mod">
        <pc:chgData name="Mihai Marcovici" userId="cd568558c0ef48f5" providerId="LiveId" clId="{5C90746C-8812-4F7C-98B1-49546E5E9435}" dt="2024-01-05T14:41:40.409" v="6815" actId="313"/>
        <pc:sldMkLst>
          <pc:docMk/>
          <pc:sldMk cId="2761682996" sldId="296"/>
        </pc:sldMkLst>
        <pc:spChg chg="mod">
          <ac:chgData name="Mihai Marcovici" userId="cd568558c0ef48f5" providerId="LiveId" clId="{5C90746C-8812-4F7C-98B1-49546E5E9435}" dt="2024-01-05T14:37:40.949" v="6554" actId="20577"/>
          <ac:spMkLst>
            <pc:docMk/>
            <pc:sldMk cId="2761682996" sldId="296"/>
            <ac:spMk id="2" creationId="{533725EA-B304-E689-B1EE-7B8BCF98431B}"/>
          </ac:spMkLst>
        </pc:spChg>
        <pc:spChg chg="mod">
          <ac:chgData name="Mihai Marcovici" userId="cd568558c0ef48f5" providerId="LiveId" clId="{5C90746C-8812-4F7C-98B1-49546E5E9435}" dt="2024-01-05T14:41:40.409" v="6815" actId="313"/>
          <ac:spMkLst>
            <pc:docMk/>
            <pc:sldMk cId="2761682996" sldId="296"/>
            <ac:spMk id="3" creationId="{3EFABB04-DF45-EBE1-1E1A-7140A462F7B2}"/>
          </ac:spMkLst>
        </pc:spChg>
      </pc:sldChg>
      <pc:sldChg chg="modSp add mod">
        <pc:chgData name="Mihai Marcovici" userId="cd568558c0ef48f5" providerId="LiveId" clId="{5C90746C-8812-4F7C-98B1-49546E5E9435}" dt="2024-01-05T14:52:25.741" v="7169" actId="255"/>
        <pc:sldMkLst>
          <pc:docMk/>
          <pc:sldMk cId="1970688434" sldId="297"/>
        </pc:sldMkLst>
        <pc:spChg chg="mod">
          <ac:chgData name="Mihai Marcovici" userId="cd568558c0ef48f5" providerId="LiveId" clId="{5C90746C-8812-4F7C-98B1-49546E5E9435}" dt="2024-01-05T14:51:58.347" v="7164" actId="1076"/>
          <ac:spMkLst>
            <pc:docMk/>
            <pc:sldMk cId="1970688434" sldId="297"/>
            <ac:spMk id="2" creationId="{26709F53-B341-0E73-C70B-B3D9C0BB47B4}"/>
          </ac:spMkLst>
        </pc:spChg>
        <pc:spChg chg="mod">
          <ac:chgData name="Mihai Marcovici" userId="cd568558c0ef48f5" providerId="LiveId" clId="{5C90746C-8812-4F7C-98B1-49546E5E9435}" dt="2024-01-05T14:52:25.741" v="7169" actId="255"/>
          <ac:spMkLst>
            <pc:docMk/>
            <pc:sldMk cId="1970688434" sldId="297"/>
            <ac:spMk id="3" creationId="{CB841F5B-14CA-591B-1DE5-FE41A36477E2}"/>
          </ac:spMkLst>
        </pc:spChg>
      </pc:sldChg>
      <pc:sldMasterChg chg="add del addSldLayout delSldLayout">
        <pc:chgData name="Mihai Marcovici" userId="cd568558c0ef48f5" providerId="LiveId" clId="{5C90746C-8812-4F7C-98B1-49546E5E9435}" dt="2024-01-04T10:26:16.867" v="97" actId="26606"/>
        <pc:sldMasterMkLst>
          <pc:docMk/>
          <pc:sldMasterMk cId="3983719666" sldId="2147483648"/>
        </pc:sldMasterMkLst>
        <pc:sldLayoutChg chg="add del">
          <pc:chgData name="Mihai Marcovici" userId="cd568558c0ef48f5" providerId="LiveId" clId="{5C90746C-8812-4F7C-98B1-49546E5E9435}" dt="2024-01-04T10:26:16.867" v="97" actId="26606"/>
          <pc:sldLayoutMkLst>
            <pc:docMk/>
            <pc:sldMasterMk cId="3983719666" sldId="2147483648"/>
            <pc:sldLayoutMk cId="266615859" sldId="2147483649"/>
          </pc:sldLayoutMkLst>
        </pc:sldLayoutChg>
        <pc:sldLayoutChg chg="add del">
          <pc:chgData name="Mihai Marcovici" userId="cd568558c0ef48f5" providerId="LiveId" clId="{5C90746C-8812-4F7C-98B1-49546E5E9435}" dt="2024-01-04T10:26:16.867" v="97" actId="26606"/>
          <pc:sldLayoutMkLst>
            <pc:docMk/>
            <pc:sldMasterMk cId="3983719666" sldId="2147483648"/>
            <pc:sldLayoutMk cId="440533814" sldId="2147483650"/>
          </pc:sldLayoutMkLst>
        </pc:sldLayoutChg>
        <pc:sldLayoutChg chg="add del">
          <pc:chgData name="Mihai Marcovici" userId="cd568558c0ef48f5" providerId="LiveId" clId="{5C90746C-8812-4F7C-98B1-49546E5E9435}" dt="2024-01-04T10:26:16.867" v="97" actId="26606"/>
          <pc:sldLayoutMkLst>
            <pc:docMk/>
            <pc:sldMasterMk cId="3983719666" sldId="2147483648"/>
            <pc:sldLayoutMk cId="3186319065" sldId="2147483651"/>
          </pc:sldLayoutMkLst>
        </pc:sldLayoutChg>
        <pc:sldLayoutChg chg="add del">
          <pc:chgData name="Mihai Marcovici" userId="cd568558c0ef48f5" providerId="LiveId" clId="{5C90746C-8812-4F7C-98B1-49546E5E9435}" dt="2024-01-04T10:26:16.867" v="97" actId="26606"/>
          <pc:sldLayoutMkLst>
            <pc:docMk/>
            <pc:sldMasterMk cId="3983719666" sldId="2147483648"/>
            <pc:sldLayoutMk cId="1013717468" sldId="2147483652"/>
          </pc:sldLayoutMkLst>
        </pc:sldLayoutChg>
        <pc:sldLayoutChg chg="add del">
          <pc:chgData name="Mihai Marcovici" userId="cd568558c0ef48f5" providerId="LiveId" clId="{5C90746C-8812-4F7C-98B1-49546E5E9435}" dt="2024-01-04T10:26:16.867" v="97" actId="26606"/>
          <pc:sldLayoutMkLst>
            <pc:docMk/>
            <pc:sldMasterMk cId="3983719666" sldId="2147483648"/>
            <pc:sldLayoutMk cId="407390327" sldId="2147483653"/>
          </pc:sldLayoutMkLst>
        </pc:sldLayoutChg>
        <pc:sldLayoutChg chg="add del">
          <pc:chgData name="Mihai Marcovici" userId="cd568558c0ef48f5" providerId="LiveId" clId="{5C90746C-8812-4F7C-98B1-49546E5E9435}" dt="2024-01-04T10:26:16.867" v="97" actId="26606"/>
          <pc:sldLayoutMkLst>
            <pc:docMk/>
            <pc:sldMasterMk cId="3983719666" sldId="2147483648"/>
            <pc:sldLayoutMk cId="42854296" sldId="2147483654"/>
          </pc:sldLayoutMkLst>
        </pc:sldLayoutChg>
        <pc:sldLayoutChg chg="add del">
          <pc:chgData name="Mihai Marcovici" userId="cd568558c0ef48f5" providerId="LiveId" clId="{5C90746C-8812-4F7C-98B1-49546E5E9435}" dt="2024-01-04T10:26:16.867" v="97" actId="26606"/>
          <pc:sldLayoutMkLst>
            <pc:docMk/>
            <pc:sldMasterMk cId="3983719666" sldId="2147483648"/>
            <pc:sldLayoutMk cId="2653012851" sldId="2147483655"/>
          </pc:sldLayoutMkLst>
        </pc:sldLayoutChg>
        <pc:sldLayoutChg chg="add del">
          <pc:chgData name="Mihai Marcovici" userId="cd568558c0ef48f5" providerId="LiveId" clId="{5C90746C-8812-4F7C-98B1-49546E5E9435}" dt="2024-01-04T10:26:16.867" v="97" actId="26606"/>
          <pc:sldLayoutMkLst>
            <pc:docMk/>
            <pc:sldMasterMk cId="3983719666" sldId="2147483648"/>
            <pc:sldLayoutMk cId="3928829260" sldId="2147483656"/>
          </pc:sldLayoutMkLst>
        </pc:sldLayoutChg>
        <pc:sldLayoutChg chg="add del">
          <pc:chgData name="Mihai Marcovici" userId="cd568558c0ef48f5" providerId="LiveId" clId="{5C90746C-8812-4F7C-98B1-49546E5E9435}" dt="2024-01-04T10:26:16.867" v="97" actId="26606"/>
          <pc:sldLayoutMkLst>
            <pc:docMk/>
            <pc:sldMasterMk cId="3983719666" sldId="2147483648"/>
            <pc:sldLayoutMk cId="3310370637" sldId="2147483657"/>
          </pc:sldLayoutMkLst>
        </pc:sldLayoutChg>
        <pc:sldLayoutChg chg="add del">
          <pc:chgData name="Mihai Marcovici" userId="cd568558c0ef48f5" providerId="LiveId" clId="{5C90746C-8812-4F7C-98B1-49546E5E9435}" dt="2024-01-04T10:26:16.867" v="97" actId="26606"/>
          <pc:sldLayoutMkLst>
            <pc:docMk/>
            <pc:sldMasterMk cId="3983719666" sldId="2147483648"/>
            <pc:sldLayoutMk cId="242209474" sldId="2147483658"/>
          </pc:sldLayoutMkLst>
        </pc:sldLayoutChg>
        <pc:sldLayoutChg chg="add del">
          <pc:chgData name="Mihai Marcovici" userId="cd568558c0ef48f5" providerId="LiveId" clId="{5C90746C-8812-4F7C-98B1-49546E5E9435}" dt="2024-01-04T10:26:16.867" v="97" actId="26606"/>
          <pc:sldLayoutMkLst>
            <pc:docMk/>
            <pc:sldMasterMk cId="3983719666" sldId="2147483648"/>
            <pc:sldLayoutMk cId="4218308894" sldId="2147483659"/>
          </pc:sldLayoutMkLst>
        </pc:sldLayoutChg>
      </pc:sldMasterChg>
      <pc:sldMasterChg chg="add addSldLayout">
        <pc:chgData name="Mihai Marcovici" userId="cd568558c0ef48f5" providerId="LiveId" clId="{5C90746C-8812-4F7C-98B1-49546E5E9435}" dt="2024-01-04T10:26:16.867" v="97" actId="26606"/>
        <pc:sldMasterMkLst>
          <pc:docMk/>
          <pc:sldMasterMk cId="1845323026" sldId="2147483738"/>
        </pc:sldMasterMkLst>
        <pc:sldLayoutChg chg="add">
          <pc:chgData name="Mihai Marcovici" userId="cd568558c0ef48f5" providerId="LiveId" clId="{5C90746C-8812-4F7C-98B1-49546E5E9435}" dt="2024-01-04T10:26:16.867" v="97" actId="26606"/>
          <pc:sldLayoutMkLst>
            <pc:docMk/>
            <pc:sldMasterMk cId="1845323026" sldId="2147483738"/>
            <pc:sldLayoutMk cId="60173647" sldId="2147483727"/>
          </pc:sldLayoutMkLst>
        </pc:sldLayoutChg>
        <pc:sldLayoutChg chg="add">
          <pc:chgData name="Mihai Marcovici" userId="cd568558c0ef48f5" providerId="LiveId" clId="{5C90746C-8812-4F7C-98B1-49546E5E9435}" dt="2024-01-04T10:26:16.867" v="97" actId="26606"/>
          <pc:sldLayoutMkLst>
            <pc:docMk/>
            <pc:sldMasterMk cId="1845323026" sldId="2147483738"/>
            <pc:sldLayoutMk cId="2133964404" sldId="2147483728"/>
          </pc:sldLayoutMkLst>
        </pc:sldLayoutChg>
        <pc:sldLayoutChg chg="add">
          <pc:chgData name="Mihai Marcovici" userId="cd568558c0ef48f5" providerId="LiveId" clId="{5C90746C-8812-4F7C-98B1-49546E5E9435}" dt="2024-01-04T10:26:16.867" v="97" actId="26606"/>
          <pc:sldLayoutMkLst>
            <pc:docMk/>
            <pc:sldMasterMk cId="1845323026" sldId="2147483738"/>
            <pc:sldLayoutMk cId="2513018695" sldId="2147483729"/>
          </pc:sldLayoutMkLst>
        </pc:sldLayoutChg>
        <pc:sldLayoutChg chg="add">
          <pc:chgData name="Mihai Marcovici" userId="cd568558c0ef48f5" providerId="LiveId" clId="{5C90746C-8812-4F7C-98B1-49546E5E9435}" dt="2024-01-04T10:26:16.867" v="97" actId="26606"/>
          <pc:sldLayoutMkLst>
            <pc:docMk/>
            <pc:sldMasterMk cId="1845323026" sldId="2147483738"/>
            <pc:sldLayoutMk cId="3254857820" sldId="2147483730"/>
          </pc:sldLayoutMkLst>
        </pc:sldLayoutChg>
        <pc:sldLayoutChg chg="add">
          <pc:chgData name="Mihai Marcovici" userId="cd568558c0ef48f5" providerId="LiveId" clId="{5C90746C-8812-4F7C-98B1-49546E5E9435}" dt="2024-01-04T10:26:16.867" v="97" actId="26606"/>
          <pc:sldLayoutMkLst>
            <pc:docMk/>
            <pc:sldMasterMk cId="1845323026" sldId="2147483738"/>
            <pc:sldLayoutMk cId="3237079758" sldId="2147483731"/>
          </pc:sldLayoutMkLst>
        </pc:sldLayoutChg>
        <pc:sldLayoutChg chg="add">
          <pc:chgData name="Mihai Marcovici" userId="cd568558c0ef48f5" providerId="LiveId" clId="{5C90746C-8812-4F7C-98B1-49546E5E9435}" dt="2024-01-04T10:26:16.867" v="97" actId="26606"/>
          <pc:sldLayoutMkLst>
            <pc:docMk/>
            <pc:sldMasterMk cId="1845323026" sldId="2147483738"/>
            <pc:sldLayoutMk cId="1058004183" sldId="2147483732"/>
          </pc:sldLayoutMkLst>
        </pc:sldLayoutChg>
        <pc:sldLayoutChg chg="add">
          <pc:chgData name="Mihai Marcovici" userId="cd568558c0ef48f5" providerId="LiveId" clId="{5C90746C-8812-4F7C-98B1-49546E5E9435}" dt="2024-01-04T10:26:16.867" v="97" actId="26606"/>
          <pc:sldLayoutMkLst>
            <pc:docMk/>
            <pc:sldMasterMk cId="1845323026" sldId="2147483738"/>
            <pc:sldLayoutMk cId="4220638473" sldId="2147483733"/>
          </pc:sldLayoutMkLst>
        </pc:sldLayoutChg>
        <pc:sldLayoutChg chg="add">
          <pc:chgData name="Mihai Marcovici" userId="cd568558c0ef48f5" providerId="LiveId" clId="{5C90746C-8812-4F7C-98B1-49546E5E9435}" dt="2024-01-04T10:26:16.867" v="97" actId="26606"/>
          <pc:sldLayoutMkLst>
            <pc:docMk/>
            <pc:sldMasterMk cId="1845323026" sldId="2147483738"/>
            <pc:sldLayoutMk cId="152059813" sldId="2147483734"/>
          </pc:sldLayoutMkLst>
        </pc:sldLayoutChg>
        <pc:sldLayoutChg chg="add">
          <pc:chgData name="Mihai Marcovici" userId="cd568558c0ef48f5" providerId="LiveId" clId="{5C90746C-8812-4F7C-98B1-49546E5E9435}" dt="2024-01-04T10:26:16.867" v="97" actId="26606"/>
          <pc:sldLayoutMkLst>
            <pc:docMk/>
            <pc:sldMasterMk cId="1845323026" sldId="2147483738"/>
            <pc:sldLayoutMk cId="2277941136" sldId="2147483735"/>
          </pc:sldLayoutMkLst>
        </pc:sldLayoutChg>
        <pc:sldLayoutChg chg="add">
          <pc:chgData name="Mihai Marcovici" userId="cd568558c0ef48f5" providerId="LiveId" clId="{5C90746C-8812-4F7C-98B1-49546E5E9435}" dt="2024-01-04T10:26:16.867" v="97" actId="26606"/>
          <pc:sldLayoutMkLst>
            <pc:docMk/>
            <pc:sldMasterMk cId="1845323026" sldId="2147483738"/>
            <pc:sldLayoutMk cId="4010182815" sldId="2147483736"/>
          </pc:sldLayoutMkLst>
        </pc:sldLayoutChg>
        <pc:sldLayoutChg chg="add">
          <pc:chgData name="Mihai Marcovici" userId="cd568558c0ef48f5" providerId="LiveId" clId="{5C90746C-8812-4F7C-98B1-49546E5E9435}" dt="2024-01-04T10:26:16.867" v="97" actId="26606"/>
          <pc:sldLayoutMkLst>
            <pc:docMk/>
            <pc:sldMasterMk cId="1845323026" sldId="2147483738"/>
            <pc:sldLayoutMk cId="4137275377" sldId="2147483737"/>
          </pc:sldLayoutMkLst>
        </pc:sldLayoutChg>
      </pc:sldMasterChg>
      <pc:sldMasterChg chg="add del addSldLayout delSldLayout">
        <pc:chgData name="Mihai Marcovici" userId="cd568558c0ef48f5" providerId="LiveId" clId="{5C90746C-8812-4F7C-98B1-49546E5E9435}" dt="2024-01-04T10:26:16.773" v="96" actId="26606"/>
        <pc:sldMasterMkLst>
          <pc:docMk/>
          <pc:sldMasterMk cId="111748853" sldId="2147483751"/>
        </pc:sldMasterMkLst>
        <pc:sldLayoutChg chg="add del">
          <pc:chgData name="Mihai Marcovici" userId="cd568558c0ef48f5" providerId="LiveId" clId="{5C90746C-8812-4F7C-98B1-49546E5E9435}" dt="2024-01-04T10:26:16.773" v="96" actId="26606"/>
          <pc:sldLayoutMkLst>
            <pc:docMk/>
            <pc:sldMasterMk cId="111748853" sldId="2147483751"/>
            <pc:sldLayoutMk cId="1201299457" sldId="2147483740"/>
          </pc:sldLayoutMkLst>
        </pc:sldLayoutChg>
        <pc:sldLayoutChg chg="add del">
          <pc:chgData name="Mihai Marcovici" userId="cd568558c0ef48f5" providerId="LiveId" clId="{5C90746C-8812-4F7C-98B1-49546E5E9435}" dt="2024-01-04T10:26:16.773" v="96" actId="26606"/>
          <pc:sldLayoutMkLst>
            <pc:docMk/>
            <pc:sldMasterMk cId="111748853" sldId="2147483751"/>
            <pc:sldLayoutMk cId="1560819661" sldId="2147483741"/>
          </pc:sldLayoutMkLst>
        </pc:sldLayoutChg>
        <pc:sldLayoutChg chg="add del">
          <pc:chgData name="Mihai Marcovici" userId="cd568558c0ef48f5" providerId="LiveId" clId="{5C90746C-8812-4F7C-98B1-49546E5E9435}" dt="2024-01-04T10:26:16.773" v="96" actId="26606"/>
          <pc:sldLayoutMkLst>
            <pc:docMk/>
            <pc:sldMasterMk cId="111748853" sldId="2147483751"/>
            <pc:sldLayoutMk cId="2437834819" sldId="2147483742"/>
          </pc:sldLayoutMkLst>
        </pc:sldLayoutChg>
        <pc:sldLayoutChg chg="add del">
          <pc:chgData name="Mihai Marcovici" userId="cd568558c0ef48f5" providerId="LiveId" clId="{5C90746C-8812-4F7C-98B1-49546E5E9435}" dt="2024-01-04T10:26:16.773" v="96" actId="26606"/>
          <pc:sldLayoutMkLst>
            <pc:docMk/>
            <pc:sldMasterMk cId="111748853" sldId="2147483751"/>
            <pc:sldLayoutMk cId="2781888056" sldId="2147483743"/>
          </pc:sldLayoutMkLst>
        </pc:sldLayoutChg>
        <pc:sldLayoutChg chg="add del">
          <pc:chgData name="Mihai Marcovici" userId="cd568558c0ef48f5" providerId="LiveId" clId="{5C90746C-8812-4F7C-98B1-49546E5E9435}" dt="2024-01-04T10:26:16.773" v="96" actId="26606"/>
          <pc:sldLayoutMkLst>
            <pc:docMk/>
            <pc:sldMasterMk cId="111748853" sldId="2147483751"/>
            <pc:sldLayoutMk cId="799567163" sldId="2147483744"/>
          </pc:sldLayoutMkLst>
        </pc:sldLayoutChg>
        <pc:sldLayoutChg chg="add del">
          <pc:chgData name="Mihai Marcovici" userId="cd568558c0ef48f5" providerId="LiveId" clId="{5C90746C-8812-4F7C-98B1-49546E5E9435}" dt="2024-01-04T10:26:16.773" v="96" actId="26606"/>
          <pc:sldLayoutMkLst>
            <pc:docMk/>
            <pc:sldMasterMk cId="111748853" sldId="2147483751"/>
            <pc:sldLayoutMk cId="4035398630" sldId="2147483745"/>
          </pc:sldLayoutMkLst>
        </pc:sldLayoutChg>
        <pc:sldLayoutChg chg="add del">
          <pc:chgData name="Mihai Marcovici" userId="cd568558c0ef48f5" providerId="LiveId" clId="{5C90746C-8812-4F7C-98B1-49546E5E9435}" dt="2024-01-04T10:26:16.773" v="96" actId="26606"/>
          <pc:sldLayoutMkLst>
            <pc:docMk/>
            <pc:sldMasterMk cId="111748853" sldId="2147483751"/>
            <pc:sldLayoutMk cId="3201476606" sldId="2147483746"/>
          </pc:sldLayoutMkLst>
        </pc:sldLayoutChg>
        <pc:sldLayoutChg chg="add del">
          <pc:chgData name="Mihai Marcovici" userId="cd568558c0ef48f5" providerId="LiveId" clId="{5C90746C-8812-4F7C-98B1-49546E5E9435}" dt="2024-01-04T10:26:16.773" v="96" actId="26606"/>
          <pc:sldLayoutMkLst>
            <pc:docMk/>
            <pc:sldMasterMk cId="111748853" sldId="2147483751"/>
            <pc:sldLayoutMk cId="3076178157" sldId="2147483747"/>
          </pc:sldLayoutMkLst>
        </pc:sldLayoutChg>
        <pc:sldLayoutChg chg="add del">
          <pc:chgData name="Mihai Marcovici" userId="cd568558c0ef48f5" providerId="LiveId" clId="{5C90746C-8812-4F7C-98B1-49546E5E9435}" dt="2024-01-04T10:26:16.773" v="96" actId="26606"/>
          <pc:sldLayoutMkLst>
            <pc:docMk/>
            <pc:sldMasterMk cId="111748853" sldId="2147483751"/>
            <pc:sldLayoutMk cId="3934416473" sldId="2147483748"/>
          </pc:sldLayoutMkLst>
        </pc:sldLayoutChg>
        <pc:sldLayoutChg chg="add del">
          <pc:chgData name="Mihai Marcovici" userId="cd568558c0ef48f5" providerId="LiveId" clId="{5C90746C-8812-4F7C-98B1-49546E5E9435}" dt="2024-01-04T10:26:16.773" v="96" actId="26606"/>
          <pc:sldLayoutMkLst>
            <pc:docMk/>
            <pc:sldMasterMk cId="111748853" sldId="2147483751"/>
            <pc:sldLayoutMk cId="2529157645" sldId="2147483749"/>
          </pc:sldLayoutMkLst>
        </pc:sldLayoutChg>
        <pc:sldLayoutChg chg="add del">
          <pc:chgData name="Mihai Marcovici" userId="cd568558c0ef48f5" providerId="LiveId" clId="{5C90746C-8812-4F7C-98B1-49546E5E9435}" dt="2024-01-04T10:26:16.773" v="96" actId="26606"/>
          <pc:sldLayoutMkLst>
            <pc:docMk/>
            <pc:sldMasterMk cId="111748853" sldId="2147483751"/>
            <pc:sldLayoutMk cId="1481235262" sldId="2147483750"/>
          </pc:sldLayoutMkLst>
        </pc:sldLayoutChg>
      </pc:sldMasterChg>
    </pc:docChg>
  </pc:docChgLst>
  <pc:docChgLst>
    <pc:chgData name="Mihai Marcovici" userId="cd568558c0ef48f5" providerId="LiveId" clId="{E9B1B764-5531-4F81-9068-F19B296EA2C6}"/>
    <pc:docChg chg="undo custSel addSld delSld modSld sldOrd modSection">
      <pc:chgData name="Mihai Marcovici" userId="cd568558c0ef48f5" providerId="LiveId" clId="{E9B1B764-5531-4F81-9068-F19B296EA2C6}" dt="2024-01-14T19:56:03.881" v="4392" actId="20577"/>
      <pc:docMkLst>
        <pc:docMk/>
      </pc:docMkLst>
      <pc:sldChg chg="modSp mod">
        <pc:chgData name="Mihai Marcovici" userId="cd568558c0ef48f5" providerId="LiveId" clId="{E9B1B764-5531-4F81-9068-F19B296EA2C6}" dt="2024-01-07T13:47:31.646" v="1011" actId="255"/>
        <pc:sldMkLst>
          <pc:docMk/>
          <pc:sldMk cId="983229804" sldId="257"/>
        </pc:sldMkLst>
        <pc:spChg chg="mod">
          <ac:chgData name="Mihai Marcovici" userId="cd568558c0ef48f5" providerId="LiveId" clId="{E9B1B764-5531-4F81-9068-F19B296EA2C6}" dt="2024-01-07T13:47:24.846" v="1009" actId="1076"/>
          <ac:spMkLst>
            <pc:docMk/>
            <pc:sldMk cId="983229804" sldId="257"/>
            <ac:spMk id="2" creationId="{69903FC0-FFBF-9B8A-F341-E2BBA23D6B62}"/>
          </ac:spMkLst>
        </pc:spChg>
        <pc:spChg chg="mod">
          <ac:chgData name="Mihai Marcovici" userId="cd568558c0ef48f5" providerId="LiveId" clId="{E9B1B764-5531-4F81-9068-F19B296EA2C6}" dt="2024-01-07T13:47:31.646" v="1011" actId="255"/>
          <ac:spMkLst>
            <pc:docMk/>
            <pc:sldMk cId="983229804" sldId="257"/>
            <ac:spMk id="3" creationId="{388DE292-F8AD-E3E3-B552-B152675D6772}"/>
          </ac:spMkLst>
        </pc:spChg>
      </pc:sldChg>
      <pc:sldChg chg="modSp mod">
        <pc:chgData name="Mihai Marcovici" userId="cd568558c0ef48f5" providerId="LiveId" clId="{E9B1B764-5531-4F81-9068-F19B296EA2C6}" dt="2024-01-07T13:47:46.115" v="1013" actId="255"/>
        <pc:sldMkLst>
          <pc:docMk/>
          <pc:sldMk cId="3510030726" sldId="258"/>
        </pc:sldMkLst>
        <pc:spChg chg="mod">
          <ac:chgData name="Mihai Marcovici" userId="cd568558c0ef48f5" providerId="LiveId" clId="{E9B1B764-5531-4F81-9068-F19B296EA2C6}" dt="2024-01-07T13:47:46.115" v="1013" actId="255"/>
          <ac:spMkLst>
            <pc:docMk/>
            <pc:sldMk cId="3510030726" sldId="258"/>
            <ac:spMk id="3" creationId="{6FB057DE-25F7-7665-0171-2A5AB9ECCDFF}"/>
          </ac:spMkLst>
        </pc:spChg>
      </pc:sldChg>
      <pc:sldChg chg="modSp mod">
        <pc:chgData name="Mihai Marcovici" userId="cd568558c0ef48f5" providerId="LiveId" clId="{E9B1B764-5531-4F81-9068-F19B296EA2C6}" dt="2024-01-09T07:29:35.403" v="1992" actId="1076"/>
        <pc:sldMkLst>
          <pc:docMk/>
          <pc:sldMk cId="1301952688" sldId="259"/>
        </pc:sldMkLst>
        <pc:spChg chg="mod">
          <ac:chgData name="Mihai Marcovici" userId="cd568558c0ef48f5" providerId="LiveId" clId="{E9B1B764-5531-4F81-9068-F19B296EA2C6}" dt="2024-01-09T07:29:35.403" v="1992" actId="1076"/>
          <ac:spMkLst>
            <pc:docMk/>
            <pc:sldMk cId="1301952688" sldId="259"/>
            <ac:spMk id="2" creationId="{C61F3253-E900-2AEF-5515-69EEBCF98FE6}"/>
          </ac:spMkLst>
        </pc:spChg>
        <pc:spChg chg="mod">
          <ac:chgData name="Mihai Marcovici" userId="cd568558c0ef48f5" providerId="LiveId" clId="{E9B1B764-5531-4F81-9068-F19B296EA2C6}" dt="2024-01-09T07:29:31.088" v="1991" actId="255"/>
          <ac:spMkLst>
            <pc:docMk/>
            <pc:sldMk cId="1301952688" sldId="259"/>
            <ac:spMk id="3" creationId="{0357A891-8DE5-ED1C-D5F6-9B240ABC9AE6}"/>
          </ac:spMkLst>
        </pc:spChg>
        <pc:picChg chg="mod">
          <ac:chgData name="Mihai Marcovici" userId="cd568558c0ef48f5" providerId="LiveId" clId="{E9B1B764-5531-4F81-9068-F19B296EA2C6}" dt="2024-01-09T07:29:15.904" v="1990" actId="1076"/>
          <ac:picMkLst>
            <pc:docMk/>
            <pc:sldMk cId="1301952688" sldId="259"/>
            <ac:picMk id="7" creationId="{6E8AC872-4AC0-5D4F-9A77-886D6CB1771A}"/>
          </ac:picMkLst>
        </pc:picChg>
      </pc:sldChg>
      <pc:sldChg chg="addSp delSp modSp mod">
        <pc:chgData name="Mihai Marcovici" userId="cd568558c0ef48f5" providerId="LiveId" clId="{E9B1B764-5531-4F81-9068-F19B296EA2C6}" dt="2024-01-14T18:52:44.107" v="2942" actId="20577"/>
        <pc:sldMkLst>
          <pc:docMk/>
          <pc:sldMk cId="641730962" sldId="260"/>
        </pc:sldMkLst>
        <pc:spChg chg="mod">
          <ac:chgData name="Mihai Marcovici" userId="cd568558c0ef48f5" providerId="LiveId" clId="{E9B1B764-5531-4F81-9068-F19B296EA2C6}" dt="2024-01-09T07:15:52.141" v="1786" actId="1076"/>
          <ac:spMkLst>
            <pc:docMk/>
            <pc:sldMk cId="641730962" sldId="260"/>
            <ac:spMk id="2" creationId="{8026FE3B-9EC3-B6C4-ABF9-13B585AFB007}"/>
          </ac:spMkLst>
        </pc:spChg>
        <pc:spChg chg="mod">
          <ac:chgData name="Mihai Marcovici" userId="cd568558c0ef48f5" providerId="LiveId" clId="{E9B1B764-5531-4F81-9068-F19B296EA2C6}" dt="2024-01-14T18:52:44.107" v="2942" actId="20577"/>
          <ac:spMkLst>
            <pc:docMk/>
            <pc:sldMk cId="641730962" sldId="260"/>
            <ac:spMk id="3" creationId="{711EC949-D5F1-B7BC-63B7-868DE57F3807}"/>
          </ac:spMkLst>
        </pc:spChg>
        <pc:spChg chg="del">
          <ac:chgData name="Mihai Marcovici" userId="cd568558c0ef48f5" providerId="LiveId" clId="{E9B1B764-5531-4F81-9068-F19B296EA2C6}" dt="2024-01-09T07:13:19.274" v="1774" actId="26606"/>
          <ac:spMkLst>
            <pc:docMk/>
            <pc:sldMk cId="641730962" sldId="260"/>
            <ac:spMk id="10" creationId="{D70BC64E-B094-49DE-BD9C-DB662FCF598F}"/>
          </ac:spMkLst>
        </pc:spChg>
        <pc:spChg chg="del">
          <ac:chgData name="Mihai Marcovici" userId="cd568558c0ef48f5" providerId="LiveId" clId="{E9B1B764-5531-4F81-9068-F19B296EA2C6}" dt="2024-01-09T07:13:19.274" v="1774" actId="26606"/>
          <ac:spMkLst>
            <pc:docMk/>
            <pc:sldMk cId="641730962" sldId="260"/>
            <ac:spMk id="12" creationId="{A718E0F5-1EF3-64D6-0802-B7983AC63269}"/>
          </ac:spMkLst>
        </pc:spChg>
        <pc:spChg chg="add">
          <ac:chgData name="Mihai Marcovici" userId="cd568558c0ef48f5" providerId="LiveId" clId="{E9B1B764-5531-4F81-9068-F19B296EA2C6}" dt="2024-01-09T07:13:19.274" v="1774" actId="26606"/>
          <ac:spMkLst>
            <pc:docMk/>
            <pc:sldMk cId="641730962" sldId="260"/>
            <ac:spMk id="17" creationId="{D70BC64E-B094-49DE-BD9C-DB662FCF598F}"/>
          </ac:spMkLst>
        </pc:spChg>
        <pc:spChg chg="add">
          <ac:chgData name="Mihai Marcovici" userId="cd568558c0ef48f5" providerId="LiveId" clId="{E9B1B764-5531-4F81-9068-F19B296EA2C6}" dt="2024-01-09T07:13:19.274" v="1774" actId="26606"/>
          <ac:spMkLst>
            <pc:docMk/>
            <pc:sldMk cId="641730962" sldId="260"/>
            <ac:spMk id="19" creationId="{A718E0F5-1EF3-64D6-0802-B7983AC63269}"/>
          </ac:spMkLst>
        </pc:spChg>
        <pc:picChg chg="add mod">
          <ac:chgData name="Mihai Marcovici" userId="cd568558c0ef48f5" providerId="LiveId" clId="{E9B1B764-5531-4F81-9068-F19B296EA2C6}" dt="2024-01-09T07:13:43.985" v="1783" actId="1076"/>
          <ac:picMkLst>
            <pc:docMk/>
            <pc:sldMk cId="641730962" sldId="260"/>
            <ac:picMk id="4" creationId="{3FCF87A3-7938-25A2-A9D2-BC06478D5AA2}"/>
          </ac:picMkLst>
        </pc:picChg>
        <pc:picChg chg="mod ord">
          <ac:chgData name="Mihai Marcovici" userId="cd568558c0ef48f5" providerId="LiveId" clId="{E9B1B764-5531-4F81-9068-F19B296EA2C6}" dt="2024-01-09T07:13:54.434" v="1785" actId="14100"/>
          <ac:picMkLst>
            <pc:docMk/>
            <pc:sldMk cId="641730962" sldId="260"/>
            <ac:picMk id="5" creationId="{4AE21531-5E15-27E9-2071-FB25B86BF3F1}"/>
          </ac:picMkLst>
        </pc:picChg>
      </pc:sldChg>
      <pc:sldChg chg="modSp del mod">
        <pc:chgData name="Mihai Marcovici" userId="cd568558c0ef48f5" providerId="LiveId" clId="{E9B1B764-5531-4F81-9068-F19B296EA2C6}" dt="2024-01-09T07:25:33.712" v="1930" actId="47"/>
        <pc:sldMkLst>
          <pc:docMk/>
          <pc:sldMk cId="4004548502" sldId="261"/>
        </pc:sldMkLst>
        <pc:spChg chg="mod">
          <ac:chgData name="Mihai Marcovici" userId="cd568558c0ef48f5" providerId="LiveId" clId="{E9B1B764-5531-4F81-9068-F19B296EA2C6}" dt="2024-01-07T13:51:38.097" v="1039" actId="1076"/>
          <ac:spMkLst>
            <pc:docMk/>
            <pc:sldMk cId="4004548502" sldId="261"/>
            <ac:spMk id="3" creationId="{CE592C83-E65D-885D-71DA-8AB75CBFEB10}"/>
          </ac:spMkLst>
        </pc:spChg>
      </pc:sldChg>
      <pc:sldChg chg="del">
        <pc:chgData name="Mihai Marcovici" userId="cd568558c0ef48f5" providerId="LiveId" clId="{E9B1B764-5531-4F81-9068-F19B296EA2C6}" dt="2024-01-07T13:20:45.391" v="191" actId="47"/>
        <pc:sldMkLst>
          <pc:docMk/>
          <pc:sldMk cId="3550031243" sldId="262"/>
        </pc:sldMkLst>
      </pc:sldChg>
      <pc:sldChg chg="modSp del mod">
        <pc:chgData name="Mihai Marcovici" userId="cd568558c0ef48f5" providerId="LiveId" clId="{E9B1B764-5531-4F81-9068-F19B296EA2C6}" dt="2024-01-09T07:25:38.574" v="1931" actId="47"/>
        <pc:sldMkLst>
          <pc:docMk/>
          <pc:sldMk cId="1225415550" sldId="263"/>
        </pc:sldMkLst>
        <pc:spChg chg="mod">
          <ac:chgData name="Mihai Marcovici" userId="cd568558c0ef48f5" providerId="LiveId" clId="{E9B1B764-5531-4F81-9068-F19B296EA2C6}" dt="2024-01-07T13:34:34.459" v="501" actId="6549"/>
          <ac:spMkLst>
            <pc:docMk/>
            <pc:sldMk cId="1225415550" sldId="263"/>
            <ac:spMk id="3" creationId="{CE592C83-E65D-885D-71DA-8AB75CBFEB10}"/>
          </ac:spMkLst>
        </pc:spChg>
      </pc:sldChg>
      <pc:sldChg chg="modSp mod">
        <pc:chgData name="Mihai Marcovici" userId="cd568558c0ef48f5" providerId="LiveId" clId="{E9B1B764-5531-4F81-9068-F19B296EA2C6}" dt="2024-01-09T07:28:24.324" v="1989" actId="20577"/>
        <pc:sldMkLst>
          <pc:docMk/>
          <pc:sldMk cId="2604594639" sldId="264"/>
        </pc:sldMkLst>
        <pc:spChg chg="mod">
          <ac:chgData name="Mihai Marcovici" userId="cd568558c0ef48f5" providerId="LiveId" clId="{E9B1B764-5531-4F81-9068-F19B296EA2C6}" dt="2024-01-07T13:51:56.167" v="1043" actId="1076"/>
          <ac:spMkLst>
            <pc:docMk/>
            <pc:sldMk cId="2604594639" sldId="264"/>
            <ac:spMk id="2" creationId="{B31AFC44-7BF3-B13F-E4C7-646A0CF04305}"/>
          </ac:spMkLst>
        </pc:spChg>
        <pc:spChg chg="mod">
          <ac:chgData name="Mihai Marcovici" userId="cd568558c0ef48f5" providerId="LiveId" clId="{E9B1B764-5531-4F81-9068-F19B296EA2C6}" dt="2024-01-09T07:28:24.324" v="1989" actId="20577"/>
          <ac:spMkLst>
            <pc:docMk/>
            <pc:sldMk cId="2604594639" sldId="264"/>
            <ac:spMk id="3" creationId="{81EC4688-549D-05B3-B40B-AFFF9C20B1AB}"/>
          </ac:spMkLst>
        </pc:spChg>
      </pc:sldChg>
      <pc:sldChg chg="modSp mod">
        <pc:chgData name="Mihai Marcovici" userId="cd568558c0ef48f5" providerId="LiveId" clId="{E9B1B764-5531-4F81-9068-F19B296EA2C6}" dt="2024-01-09T08:22:33.174" v="2801" actId="6549"/>
        <pc:sldMkLst>
          <pc:docMk/>
          <pc:sldMk cId="424615037" sldId="265"/>
        </pc:sldMkLst>
        <pc:spChg chg="mod">
          <ac:chgData name="Mihai Marcovici" userId="cd568558c0ef48f5" providerId="LiveId" clId="{E9B1B764-5531-4F81-9068-F19B296EA2C6}" dt="2024-01-09T08:22:33.174" v="2801" actId="6549"/>
          <ac:spMkLst>
            <pc:docMk/>
            <pc:sldMk cId="424615037" sldId="265"/>
            <ac:spMk id="2" creationId="{C663DFDD-9F7B-6743-8BAB-5AAF9F2D297D}"/>
          </ac:spMkLst>
        </pc:spChg>
        <pc:spChg chg="mod">
          <ac:chgData name="Mihai Marcovici" userId="cd568558c0ef48f5" providerId="LiveId" clId="{E9B1B764-5531-4F81-9068-F19B296EA2C6}" dt="2024-01-09T07:36:12.985" v="2072" actId="20577"/>
          <ac:spMkLst>
            <pc:docMk/>
            <pc:sldMk cId="424615037" sldId="265"/>
            <ac:spMk id="3" creationId="{FC640415-D0C7-9ED3-58F2-C80CE7C3C0F7}"/>
          </ac:spMkLst>
        </pc:spChg>
      </pc:sldChg>
      <pc:sldChg chg="modSp mod">
        <pc:chgData name="Mihai Marcovici" userId="cd568558c0ef48f5" providerId="LiveId" clId="{E9B1B764-5531-4F81-9068-F19B296EA2C6}" dt="2024-01-14T18:53:43.796" v="2958" actId="20577"/>
        <pc:sldMkLst>
          <pc:docMk/>
          <pc:sldMk cId="3245808798" sldId="266"/>
        </pc:sldMkLst>
        <pc:spChg chg="mod">
          <ac:chgData name="Mihai Marcovici" userId="cd568558c0ef48f5" providerId="LiveId" clId="{E9B1B764-5531-4F81-9068-F19B296EA2C6}" dt="2024-01-14T18:53:43.796" v="2958" actId="20577"/>
          <ac:spMkLst>
            <pc:docMk/>
            <pc:sldMk cId="3245808798" sldId="266"/>
            <ac:spMk id="2" creationId="{B31AFC44-7BF3-B13F-E4C7-646A0CF04305}"/>
          </ac:spMkLst>
        </pc:spChg>
        <pc:spChg chg="mod">
          <ac:chgData name="Mihai Marcovici" userId="cd568558c0ef48f5" providerId="LiveId" clId="{E9B1B764-5531-4F81-9068-F19B296EA2C6}" dt="2024-01-09T08:27:06.498" v="2852" actId="6549"/>
          <ac:spMkLst>
            <pc:docMk/>
            <pc:sldMk cId="3245808798" sldId="266"/>
            <ac:spMk id="3" creationId="{81EC4688-549D-05B3-B40B-AFFF9C20B1AB}"/>
          </ac:spMkLst>
        </pc:spChg>
      </pc:sldChg>
      <pc:sldChg chg="modSp del mod">
        <pc:chgData name="Mihai Marcovici" userId="cd568558c0ef48f5" providerId="LiveId" clId="{E9B1B764-5531-4F81-9068-F19B296EA2C6}" dt="2024-01-09T08:08:28.800" v="2602" actId="47"/>
        <pc:sldMkLst>
          <pc:docMk/>
          <pc:sldMk cId="1986396685" sldId="267"/>
        </pc:sldMkLst>
        <pc:spChg chg="mod">
          <ac:chgData name="Mihai Marcovici" userId="cd568558c0ef48f5" providerId="LiveId" clId="{E9B1B764-5531-4F81-9068-F19B296EA2C6}" dt="2024-01-09T07:45:56.874" v="2389" actId="20577"/>
          <ac:spMkLst>
            <pc:docMk/>
            <pc:sldMk cId="1986396685" sldId="267"/>
            <ac:spMk id="3" creationId="{81EC4688-549D-05B3-B40B-AFFF9C20B1AB}"/>
          </ac:spMkLst>
        </pc:spChg>
      </pc:sldChg>
      <pc:sldChg chg="addSp delSp modSp mod">
        <pc:chgData name="Mihai Marcovici" userId="cd568558c0ef48f5" providerId="LiveId" clId="{E9B1B764-5531-4F81-9068-F19B296EA2C6}" dt="2024-01-14T18:58:27.029" v="2988" actId="123"/>
        <pc:sldMkLst>
          <pc:docMk/>
          <pc:sldMk cId="3027513012" sldId="268"/>
        </pc:sldMkLst>
        <pc:spChg chg="mod">
          <ac:chgData name="Mihai Marcovici" userId="cd568558c0ef48f5" providerId="LiveId" clId="{E9B1B764-5531-4F81-9068-F19B296EA2C6}" dt="2024-01-14T18:54:57.801" v="2968" actId="1076"/>
          <ac:spMkLst>
            <pc:docMk/>
            <pc:sldMk cId="3027513012" sldId="268"/>
            <ac:spMk id="2" creationId="{B31AFC44-7BF3-B13F-E4C7-646A0CF04305}"/>
          </ac:spMkLst>
        </pc:spChg>
        <pc:spChg chg="add del mod">
          <ac:chgData name="Mihai Marcovici" userId="cd568558c0ef48f5" providerId="LiveId" clId="{E9B1B764-5531-4F81-9068-F19B296EA2C6}" dt="2024-01-14T18:54:42.752" v="2965" actId="26606"/>
          <ac:spMkLst>
            <pc:docMk/>
            <pc:sldMk cId="3027513012" sldId="268"/>
            <ac:spMk id="11" creationId="{AC207594-34B1-96ED-6E53-CCA8F9D30122}"/>
          </ac:spMkLst>
        </pc:spChg>
        <pc:spChg chg="add del">
          <ac:chgData name="Mihai Marcovici" userId="cd568558c0ef48f5" providerId="LiveId" clId="{E9B1B764-5531-4F81-9068-F19B296EA2C6}" dt="2024-01-14T18:54:42.752" v="2965" actId="26606"/>
          <ac:spMkLst>
            <pc:docMk/>
            <pc:sldMk cId="3027513012" sldId="268"/>
            <ac:spMk id="2078" creationId="{5669F72C-E3FB-4C48-AEBD-AF7AC0D749C7}"/>
          </ac:spMkLst>
        </pc:spChg>
        <pc:spChg chg="add del">
          <ac:chgData name="Mihai Marcovici" userId="cd568558c0ef48f5" providerId="LiveId" clId="{E9B1B764-5531-4F81-9068-F19B296EA2C6}" dt="2024-01-14T18:54:42.752" v="2965" actId="26606"/>
          <ac:spMkLst>
            <pc:docMk/>
            <pc:sldMk cId="3027513012" sldId="268"/>
            <ac:spMk id="2080" creationId="{AE51ADB7-9C8F-9DB1-6888-686E18BE33CD}"/>
          </ac:spMkLst>
        </pc:spChg>
        <pc:spChg chg="add del">
          <ac:chgData name="Mihai Marcovici" userId="cd568558c0ef48f5" providerId="LiveId" clId="{E9B1B764-5531-4F81-9068-F19B296EA2C6}" dt="2024-01-14T18:54:36.135" v="2962" actId="26606"/>
          <ac:spMkLst>
            <pc:docMk/>
            <pc:sldMk cId="3027513012" sldId="268"/>
            <ac:spMk id="2086" creationId="{1C8B38D4-9D92-4608-A16B-260E8CC21335}"/>
          </ac:spMkLst>
        </pc:spChg>
        <pc:spChg chg="add del">
          <ac:chgData name="Mihai Marcovici" userId="cd568558c0ef48f5" providerId="LiveId" clId="{E9B1B764-5531-4F81-9068-F19B296EA2C6}" dt="2024-01-14T18:54:36.135" v="2962" actId="26606"/>
          <ac:spMkLst>
            <pc:docMk/>
            <pc:sldMk cId="3027513012" sldId="268"/>
            <ac:spMk id="2088" creationId="{E9D51C6D-A440-71F4-45C3-86809652EBEC}"/>
          </ac:spMkLst>
        </pc:spChg>
        <pc:spChg chg="add del">
          <ac:chgData name="Mihai Marcovici" userId="cd568558c0ef48f5" providerId="LiveId" clId="{E9B1B764-5531-4F81-9068-F19B296EA2C6}" dt="2024-01-14T18:54:42.728" v="2964" actId="26606"/>
          <ac:spMkLst>
            <pc:docMk/>
            <pc:sldMk cId="3027513012" sldId="268"/>
            <ac:spMk id="2090" creationId="{1C8B38D4-9D92-4608-A16B-260E8CC21335}"/>
          </ac:spMkLst>
        </pc:spChg>
        <pc:spChg chg="add del">
          <ac:chgData name="Mihai Marcovici" userId="cd568558c0ef48f5" providerId="LiveId" clId="{E9B1B764-5531-4F81-9068-F19B296EA2C6}" dt="2024-01-14T18:54:42.728" v="2964" actId="26606"/>
          <ac:spMkLst>
            <pc:docMk/>
            <pc:sldMk cId="3027513012" sldId="268"/>
            <ac:spMk id="2091" creationId="{4F6582C5-F429-BC51-5FCE-93289FECFF74}"/>
          </ac:spMkLst>
        </pc:spChg>
        <pc:spChg chg="add">
          <ac:chgData name="Mihai Marcovici" userId="cd568558c0ef48f5" providerId="LiveId" clId="{E9B1B764-5531-4F81-9068-F19B296EA2C6}" dt="2024-01-14T18:54:42.752" v="2965" actId="26606"/>
          <ac:spMkLst>
            <pc:docMk/>
            <pc:sldMk cId="3027513012" sldId="268"/>
            <ac:spMk id="2094" creationId="{1C8B38D4-9D92-4608-A16B-260E8CC21335}"/>
          </ac:spMkLst>
        </pc:spChg>
        <pc:spChg chg="add">
          <ac:chgData name="Mihai Marcovici" userId="cd568558c0ef48f5" providerId="LiveId" clId="{E9B1B764-5531-4F81-9068-F19B296EA2C6}" dt="2024-01-14T18:54:42.752" v="2965" actId="26606"/>
          <ac:spMkLst>
            <pc:docMk/>
            <pc:sldMk cId="3027513012" sldId="268"/>
            <ac:spMk id="2095" creationId="{E9D51C6D-A440-71F4-45C3-86809652EBEC}"/>
          </ac:spMkLst>
        </pc:spChg>
        <pc:graphicFrameChg chg="add del">
          <ac:chgData name="Mihai Marcovici" userId="cd568558c0ef48f5" providerId="LiveId" clId="{E9B1B764-5531-4F81-9068-F19B296EA2C6}" dt="2024-01-14T18:54:36.135" v="2962" actId="26606"/>
          <ac:graphicFrameMkLst>
            <pc:docMk/>
            <pc:sldMk cId="3027513012" sldId="268"/>
            <ac:graphicFrameMk id="2082" creationId="{6D261CCA-4584-BDD4-8D3C-0967B0651869}"/>
          </ac:graphicFrameMkLst>
        </pc:graphicFrameChg>
        <pc:graphicFrameChg chg="add del">
          <ac:chgData name="Mihai Marcovici" userId="cd568558c0ef48f5" providerId="LiveId" clId="{E9B1B764-5531-4F81-9068-F19B296EA2C6}" dt="2024-01-14T18:54:42.728" v="2964" actId="26606"/>
          <ac:graphicFrameMkLst>
            <pc:docMk/>
            <pc:sldMk cId="3027513012" sldId="268"/>
            <ac:graphicFrameMk id="2092" creationId="{6DEE4367-C9B8-5788-6AFD-C806A99E17CC}"/>
          </ac:graphicFrameMkLst>
        </pc:graphicFrameChg>
        <pc:graphicFrameChg chg="add mod">
          <ac:chgData name="Mihai Marcovici" userId="cd568558c0ef48f5" providerId="LiveId" clId="{E9B1B764-5531-4F81-9068-F19B296EA2C6}" dt="2024-01-14T18:58:27.029" v="2988" actId="123"/>
          <ac:graphicFrameMkLst>
            <pc:docMk/>
            <pc:sldMk cId="3027513012" sldId="268"/>
            <ac:graphicFrameMk id="2096" creationId="{6D261CCA-4584-BDD4-8D3C-0967B0651869}"/>
          </ac:graphicFrameMkLst>
        </pc:graphicFrameChg>
        <pc:picChg chg="del">
          <ac:chgData name="Mihai Marcovici" userId="cd568558c0ef48f5" providerId="LiveId" clId="{E9B1B764-5531-4F81-9068-F19B296EA2C6}" dt="2024-01-14T18:54:26.014" v="2960" actId="478"/>
          <ac:picMkLst>
            <pc:docMk/>
            <pc:sldMk cId="3027513012" sldId="268"/>
            <ac:picMk id="4" creationId="{BA6748AB-8CCF-DF1A-097D-FCC725A18D52}"/>
          </ac:picMkLst>
        </pc:picChg>
        <pc:picChg chg="add mod">
          <ac:chgData name="Mihai Marcovici" userId="cd568558c0ef48f5" providerId="LiveId" clId="{E9B1B764-5531-4F81-9068-F19B296EA2C6}" dt="2024-01-14T18:57:21.215" v="2976" actId="1076"/>
          <ac:picMkLst>
            <pc:docMk/>
            <pc:sldMk cId="3027513012" sldId="268"/>
            <ac:picMk id="5" creationId="{46E3A76E-9C97-2CBB-6A37-361574806568}"/>
          </ac:picMkLst>
        </pc:picChg>
      </pc:sldChg>
      <pc:sldChg chg="modSp del mod">
        <pc:chgData name="Mihai Marcovici" userId="cd568558c0ef48f5" providerId="LiveId" clId="{E9B1B764-5531-4F81-9068-F19B296EA2C6}" dt="2024-01-09T07:45:09.740" v="2366" actId="47"/>
        <pc:sldMkLst>
          <pc:docMk/>
          <pc:sldMk cId="3838584100" sldId="269"/>
        </pc:sldMkLst>
        <pc:spChg chg="mod">
          <ac:chgData name="Mihai Marcovici" userId="cd568558c0ef48f5" providerId="LiveId" clId="{E9B1B764-5531-4F81-9068-F19B296EA2C6}" dt="2024-01-07T13:44:05.584" v="874" actId="20577"/>
          <ac:spMkLst>
            <pc:docMk/>
            <pc:sldMk cId="3838584100" sldId="269"/>
            <ac:spMk id="11" creationId="{AC207594-34B1-96ED-6E53-CCA8F9D30122}"/>
          </ac:spMkLst>
        </pc:spChg>
      </pc:sldChg>
      <pc:sldChg chg="modSp del mod">
        <pc:chgData name="Mihai Marcovici" userId="cd568558c0ef48f5" providerId="LiveId" clId="{E9B1B764-5531-4F81-9068-F19B296EA2C6}" dt="2024-01-14T19:21:08.756" v="3511" actId="47"/>
        <pc:sldMkLst>
          <pc:docMk/>
          <pc:sldMk cId="2591650477" sldId="270"/>
        </pc:sldMkLst>
        <pc:spChg chg="mod">
          <ac:chgData name="Mihai Marcovici" userId="cd568558c0ef48f5" providerId="LiveId" clId="{E9B1B764-5531-4F81-9068-F19B296EA2C6}" dt="2024-01-07T14:03:47.512" v="1185" actId="1076"/>
          <ac:spMkLst>
            <pc:docMk/>
            <pc:sldMk cId="2591650477" sldId="270"/>
            <ac:spMk id="2" creationId="{B31AFC44-7BF3-B13F-E4C7-646A0CF04305}"/>
          </ac:spMkLst>
        </pc:spChg>
        <pc:spChg chg="mod">
          <ac:chgData name="Mihai Marcovici" userId="cd568558c0ef48f5" providerId="LiveId" clId="{E9B1B764-5531-4F81-9068-F19B296EA2C6}" dt="2024-01-09T08:26:48.458" v="2850" actId="20577"/>
          <ac:spMkLst>
            <pc:docMk/>
            <pc:sldMk cId="2591650477" sldId="270"/>
            <ac:spMk id="3" creationId="{81EC4688-549D-05B3-B40B-AFFF9C20B1AB}"/>
          </ac:spMkLst>
        </pc:spChg>
      </pc:sldChg>
      <pc:sldChg chg="del">
        <pc:chgData name="Mihai Marcovici" userId="cd568558c0ef48f5" providerId="LiveId" clId="{E9B1B764-5531-4F81-9068-F19B296EA2C6}" dt="2024-01-07T13:45:36.215" v="892" actId="47"/>
        <pc:sldMkLst>
          <pc:docMk/>
          <pc:sldMk cId="2127520276" sldId="271"/>
        </pc:sldMkLst>
      </pc:sldChg>
      <pc:sldChg chg="del">
        <pc:chgData name="Mihai Marcovici" userId="cd568558c0ef48f5" providerId="LiveId" clId="{E9B1B764-5531-4F81-9068-F19B296EA2C6}" dt="2024-01-07T13:46:42.804" v="1001" actId="47"/>
        <pc:sldMkLst>
          <pc:docMk/>
          <pc:sldMk cId="2157244964" sldId="272"/>
        </pc:sldMkLst>
      </pc:sldChg>
      <pc:sldChg chg="modSp del mod">
        <pc:chgData name="Mihai Marcovici" userId="cd568558c0ef48f5" providerId="LiveId" clId="{E9B1B764-5531-4F81-9068-F19B296EA2C6}" dt="2024-01-07T14:06:26.165" v="1233" actId="47"/>
        <pc:sldMkLst>
          <pc:docMk/>
          <pc:sldMk cId="3942401544" sldId="273"/>
        </pc:sldMkLst>
        <pc:spChg chg="mod">
          <ac:chgData name="Mihai Marcovici" userId="cd568558c0ef48f5" providerId="LiveId" clId="{E9B1B764-5531-4F81-9068-F19B296EA2C6}" dt="2024-01-07T14:05:12.635" v="1209" actId="14100"/>
          <ac:spMkLst>
            <pc:docMk/>
            <pc:sldMk cId="3942401544" sldId="273"/>
            <ac:spMk id="3" creationId="{81EC4688-549D-05B3-B40B-AFFF9C20B1AB}"/>
          </ac:spMkLst>
        </pc:spChg>
        <pc:picChg chg="mod">
          <ac:chgData name="Mihai Marcovici" userId="cd568558c0ef48f5" providerId="LiveId" clId="{E9B1B764-5531-4F81-9068-F19B296EA2C6}" dt="2024-01-07T14:04:56.460" v="1198" actId="1076"/>
          <ac:picMkLst>
            <pc:docMk/>
            <pc:sldMk cId="3942401544" sldId="273"/>
            <ac:picMk id="5" creationId="{303F6F56-8BD0-E369-BA0A-0709C1955516}"/>
          </ac:picMkLst>
        </pc:picChg>
      </pc:sldChg>
      <pc:sldChg chg="add del">
        <pc:chgData name="Mihai Marcovici" userId="cd568558c0ef48f5" providerId="LiveId" clId="{E9B1B764-5531-4F81-9068-F19B296EA2C6}" dt="2024-01-07T14:04:24.915" v="1196" actId="47"/>
        <pc:sldMkLst>
          <pc:docMk/>
          <pc:sldMk cId="1667493460" sldId="274"/>
        </pc:sldMkLst>
      </pc:sldChg>
      <pc:sldChg chg="modSp mod">
        <pc:chgData name="Mihai Marcovici" userId="cd568558c0ef48f5" providerId="LiveId" clId="{E9B1B764-5531-4F81-9068-F19B296EA2C6}" dt="2024-01-09T08:12:18.556" v="2751" actId="20577"/>
        <pc:sldMkLst>
          <pc:docMk/>
          <pc:sldMk cId="1631194983" sldId="275"/>
        </pc:sldMkLst>
        <pc:spChg chg="mod">
          <ac:chgData name="Mihai Marcovici" userId="cd568558c0ef48f5" providerId="LiveId" clId="{E9B1B764-5531-4F81-9068-F19B296EA2C6}" dt="2024-01-09T08:12:18.556" v="2751" actId="20577"/>
          <ac:spMkLst>
            <pc:docMk/>
            <pc:sldMk cId="1631194983" sldId="275"/>
            <ac:spMk id="3" creationId="{81EC4688-549D-05B3-B40B-AFFF9C20B1AB}"/>
          </ac:spMkLst>
        </pc:spChg>
      </pc:sldChg>
      <pc:sldChg chg="modSp mod">
        <pc:chgData name="Mihai Marcovici" userId="cd568558c0ef48f5" providerId="LiveId" clId="{E9B1B764-5531-4F81-9068-F19B296EA2C6}" dt="2024-01-09T08:25:38.185" v="2842" actId="20577"/>
        <pc:sldMkLst>
          <pc:docMk/>
          <pc:sldMk cId="2910968496" sldId="276"/>
        </pc:sldMkLst>
        <pc:spChg chg="mod">
          <ac:chgData name="Mihai Marcovici" userId="cd568558c0ef48f5" providerId="LiveId" clId="{E9B1B764-5531-4F81-9068-F19B296EA2C6}" dt="2024-01-09T08:25:38.185" v="2842" actId="20577"/>
          <ac:spMkLst>
            <pc:docMk/>
            <pc:sldMk cId="2910968496" sldId="276"/>
            <ac:spMk id="3" creationId="{81EC4688-549D-05B3-B40B-AFFF9C20B1AB}"/>
          </ac:spMkLst>
        </pc:spChg>
      </pc:sldChg>
      <pc:sldChg chg="del">
        <pc:chgData name="Mihai Marcovici" userId="cd568558c0ef48f5" providerId="LiveId" clId="{E9B1B764-5531-4F81-9068-F19B296EA2C6}" dt="2024-01-07T14:09:03.634" v="1257" actId="47"/>
        <pc:sldMkLst>
          <pc:docMk/>
          <pc:sldMk cId="3931922314" sldId="277"/>
        </pc:sldMkLst>
      </pc:sldChg>
      <pc:sldChg chg="del">
        <pc:chgData name="Mihai Marcovici" userId="cd568558c0ef48f5" providerId="LiveId" clId="{E9B1B764-5531-4F81-9068-F19B296EA2C6}" dt="2024-01-07T14:13:43.710" v="1335" actId="47"/>
        <pc:sldMkLst>
          <pc:docMk/>
          <pc:sldMk cId="3344910969" sldId="278"/>
        </pc:sldMkLst>
      </pc:sldChg>
      <pc:sldChg chg="addSp delSp modSp mod">
        <pc:chgData name="Mihai Marcovici" userId="cd568558c0ef48f5" providerId="LiveId" clId="{E9B1B764-5531-4F81-9068-F19B296EA2C6}" dt="2024-01-09T08:22:50.737" v="2804" actId="1076"/>
        <pc:sldMkLst>
          <pc:docMk/>
          <pc:sldMk cId="727360955" sldId="279"/>
        </pc:sldMkLst>
        <pc:spChg chg="mod">
          <ac:chgData name="Mihai Marcovici" userId="cd568558c0ef48f5" providerId="LiveId" clId="{E9B1B764-5531-4F81-9068-F19B296EA2C6}" dt="2024-01-09T08:22:50.737" v="2804" actId="1076"/>
          <ac:spMkLst>
            <pc:docMk/>
            <pc:sldMk cId="727360955" sldId="279"/>
            <ac:spMk id="2" creationId="{C663DFDD-9F7B-6743-8BAB-5AAF9F2D297D}"/>
          </ac:spMkLst>
        </pc:spChg>
        <pc:spChg chg="mod">
          <ac:chgData name="Mihai Marcovici" userId="cd568558c0ef48f5" providerId="LiveId" clId="{E9B1B764-5531-4F81-9068-F19B296EA2C6}" dt="2024-01-09T08:22:14.021" v="2800" actId="27636"/>
          <ac:spMkLst>
            <pc:docMk/>
            <pc:sldMk cId="727360955" sldId="279"/>
            <ac:spMk id="3" creationId="{FC640415-D0C7-9ED3-58F2-C80CE7C3C0F7}"/>
          </ac:spMkLst>
        </pc:spChg>
        <pc:spChg chg="del">
          <ac:chgData name="Mihai Marcovici" userId="cd568558c0ef48f5" providerId="LiveId" clId="{E9B1B764-5531-4F81-9068-F19B296EA2C6}" dt="2024-01-07T14:18:32.138" v="1448" actId="26606"/>
          <ac:spMkLst>
            <pc:docMk/>
            <pc:sldMk cId="727360955" sldId="279"/>
            <ac:spMk id="10" creationId="{3DAD064D-86F0-42ED-B520-99689857918E}"/>
          </ac:spMkLst>
        </pc:spChg>
        <pc:spChg chg="del">
          <ac:chgData name="Mihai Marcovici" userId="cd568558c0ef48f5" providerId="LiveId" clId="{E9B1B764-5531-4F81-9068-F19B296EA2C6}" dt="2024-01-07T14:18:32.138" v="1448" actId="26606"/>
          <ac:spMkLst>
            <pc:docMk/>
            <pc:sldMk cId="727360955" sldId="279"/>
            <ac:spMk id="12" creationId="{AE56140E-8EE1-BE31-745D-450AF05FBF15}"/>
          </ac:spMkLst>
        </pc:spChg>
        <pc:spChg chg="del">
          <ac:chgData name="Mihai Marcovici" userId="cd568558c0ef48f5" providerId="LiveId" clId="{E9B1B764-5531-4F81-9068-F19B296EA2C6}" dt="2024-01-07T14:18:32.138" v="1448" actId="26606"/>
          <ac:spMkLst>
            <pc:docMk/>
            <pc:sldMk cId="727360955" sldId="279"/>
            <ac:spMk id="14" creationId="{73F74279-E694-CEB1-ED9A-ADBEBAEB7B76}"/>
          </ac:spMkLst>
        </pc:spChg>
        <pc:spChg chg="add">
          <ac:chgData name="Mihai Marcovici" userId="cd568558c0ef48f5" providerId="LiveId" clId="{E9B1B764-5531-4F81-9068-F19B296EA2C6}" dt="2024-01-07T14:18:32.138" v="1448" actId="26606"/>
          <ac:spMkLst>
            <pc:docMk/>
            <pc:sldMk cId="727360955" sldId="279"/>
            <ac:spMk id="19" creationId="{9184DF83-39E6-4BDC-9E23-17F25AB44C55}"/>
          </ac:spMkLst>
        </pc:spChg>
        <pc:spChg chg="add">
          <ac:chgData name="Mihai Marcovici" userId="cd568558c0ef48f5" providerId="LiveId" clId="{E9B1B764-5531-4F81-9068-F19B296EA2C6}" dt="2024-01-07T14:18:32.138" v="1448" actId="26606"/>
          <ac:spMkLst>
            <pc:docMk/>
            <pc:sldMk cId="727360955" sldId="279"/>
            <ac:spMk id="21" creationId="{102E1699-0830-EE28-6BA6-C87CE22D3610}"/>
          </ac:spMkLst>
        </pc:spChg>
        <pc:picChg chg="add mod">
          <ac:chgData name="Mihai Marcovici" userId="cd568558c0ef48f5" providerId="LiveId" clId="{E9B1B764-5531-4F81-9068-F19B296EA2C6}" dt="2024-01-07T14:18:32.138" v="1448" actId="26606"/>
          <ac:picMkLst>
            <pc:docMk/>
            <pc:sldMk cId="727360955" sldId="279"/>
            <ac:picMk id="4" creationId="{66DEB1E3-DD1F-1BA9-3B89-387BF67336EF}"/>
          </ac:picMkLst>
        </pc:picChg>
        <pc:picChg chg="mod ord">
          <ac:chgData name="Mihai Marcovici" userId="cd568558c0ef48f5" providerId="LiveId" clId="{E9B1B764-5531-4F81-9068-F19B296EA2C6}" dt="2024-01-07T14:18:32.138" v="1448" actId="26606"/>
          <ac:picMkLst>
            <pc:docMk/>
            <pc:sldMk cId="727360955" sldId="279"/>
            <ac:picMk id="5" creationId="{7E033485-E17B-E34F-DACA-C20CFE99B843}"/>
          </ac:picMkLst>
        </pc:picChg>
      </pc:sldChg>
      <pc:sldChg chg="del ord">
        <pc:chgData name="Mihai Marcovici" userId="cd568558c0ef48f5" providerId="LiveId" clId="{E9B1B764-5531-4F81-9068-F19B296EA2C6}" dt="2024-01-07T14:19:15.031" v="1454" actId="47"/>
        <pc:sldMkLst>
          <pc:docMk/>
          <pc:sldMk cId="4060873020" sldId="280"/>
        </pc:sldMkLst>
      </pc:sldChg>
      <pc:sldChg chg="modSp del mod">
        <pc:chgData name="Mihai Marcovici" userId="cd568558c0ef48f5" providerId="LiveId" clId="{E9B1B764-5531-4F81-9068-F19B296EA2C6}" dt="2024-01-09T08:22:55.170" v="2805" actId="47"/>
        <pc:sldMkLst>
          <pc:docMk/>
          <pc:sldMk cId="1396002218" sldId="281"/>
        </pc:sldMkLst>
        <pc:spChg chg="mod">
          <ac:chgData name="Mihai Marcovici" userId="cd568558c0ef48f5" providerId="LiveId" clId="{E9B1B764-5531-4F81-9068-F19B296EA2C6}" dt="2024-01-07T14:14:17.587" v="1343" actId="1076"/>
          <ac:spMkLst>
            <pc:docMk/>
            <pc:sldMk cId="1396002218" sldId="281"/>
            <ac:spMk id="2" creationId="{C663DFDD-9F7B-6743-8BAB-5AAF9F2D297D}"/>
          </ac:spMkLst>
        </pc:spChg>
        <pc:spChg chg="mod">
          <ac:chgData name="Mihai Marcovici" userId="cd568558c0ef48f5" providerId="LiveId" clId="{E9B1B764-5531-4F81-9068-F19B296EA2C6}" dt="2024-01-07T14:15:19.775" v="1358" actId="6549"/>
          <ac:spMkLst>
            <pc:docMk/>
            <pc:sldMk cId="1396002218" sldId="281"/>
            <ac:spMk id="3" creationId="{FC640415-D0C7-9ED3-58F2-C80CE7C3C0F7}"/>
          </ac:spMkLst>
        </pc:spChg>
        <pc:spChg chg="mod">
          <ac:chgData name="Mihai Marcovici" userId="cd568558c0ef48f5" providerId="LiveId" clId="{E9B1B764-5531-4F81-9068-F19B296EA2C6}" dt="2024-01-07T14:19:38.600" v="1484" actId="20577"/>
          <ac:spMkLst>
            <pc:docMk/>
            <pc:sldMk cId="1396002218" sldId="281"/>
            <ac:spMk id="6" creationId="{470D8990-3775-2DE5-E5F7-799055848D68}"/>
          </ac:spMkLst>
        </pc:spChg>
      </pc:sldChg>
      <pc:sldChg chg="modSp mod">
        <pc:chgData name="Mihai Marcovici" userId="cd568558c0ef48f5" providerId="LiveId" clId="{E9B1B764-5531-4F81-9068-F19B296EA2C6}" dt="2024-01-07T14:20:26.553" v="1490" actId="255"/>
        <pc:sldMkLst>
          <pc:docMk/>
          <pc:sldMk cId="383105773" sldId="282"/>
        </pc:sldMkLst>
        <pc:spChg chg="mod">
          <ac:chgData name="Mihai Marcovici" userId="cd568558c0ef48f5" providerId="LiveId" clId="{E9B1B764-5531-4F81-9068-F19B296EA2C6}" dt="2024-01-07T14:20:26.553" v="1490" actId="255"/>
          <ac:spMkLst>
            <pc:docMk/>
            <pc:sldMk cId="383105773" sldId="282"/>
            <ac:spMk id="3" creationId="{082AE547-1448-1640-C22C-B80034514FEE}"/>
          </ac:spMkLst>
        </pc:spChg>
      </pc:sldChg>
      <pc:sldChg chg="modSp mod">
        <pc:chgData name="Mihai Marcovici" userId="cd568558c0ef48f5" providerId="LiveId" clId="{E9B1B764-5531-4F81-9068-F19B296EA2C6}" dt="2024-01-14T19:51:10.348" v="4159" actId="33524"/>
        <pc:sldMkLst>
          <pc:docMk/>
          <pc:sldMk cId="888889250" sldId="283"/>
        </pc:sldMkLst>
        <pc:spChg chg="mod">
          <ac:chgData name="Mihai Marcovici" userId="cd568558c0ef48f5" providerId="LiveId" clId="{E9B1B764-5531-4F81-9068-F19B296EA2C6}" dt="2024-01-07T14:28:18.723" v="1542" actId="1076"/>
          <ac:spMkLst>
            <pc:docMk/>
            <pc:sldMk cId="888889250" sldId="283"/>
            <ac:spMk id="2" creationId="{84382FB8-8154-3193-959A-002F5202CBB9}"/>
          </ac:spMkLst>
        </pc:spChg>
        <pc:spChg chg="mod">
          <ac:chgData name="Mihai Marcovici" userId="cd568558c0ef48f5" providerId="LiveId" clId="{E9B1B764-5531-4F81-9068-F19B296EA2C6}" dt="2024-01-14T19:51:10.348" v="4159" actId="33524"/>
          <ac:spMkLst>
            <pc:docMk/>
            <pc:sldMk cId="888889250" sldId="283"/>
            <ac:spMk id="3" creationId="{8E3C76CA-4A5A-8FF9-F983-B9AB384C1471}"/>
          </ac:spMkLst>
        </pc:spChg>
      </pc:sldChg>
      <pc:sldChg chg="addSp delSp modSp mod ord setBg">
        <pc:chgData name="Mihai Marcovici" userId="cd568558c0ef48f5" providerId="LiveId" clId="{E9B1B764-5531-4F81-9068-F19B296EA2C6}" dt="2024-01-14T19:41:56.214" v="3850" actId="6549"/>
        <pc:sldMkLst>
          <pc:docMk/>
          <pc:sldMk cId="2563978897" sldId="284"/>
        </pc:sldMkLst>
        <pc:spChg chg="mod">
          <ac:chgData name="Mihai Marcovici" userId="cd568558c0ef48f5" providerId="LiveId" clId="{E9B1B764-5531-4F81-9068-F19B296EA2C6}" dt="2024-01-09T08:04:40.872" v="2537" actId="1076"/>
          <ac:spMkLst>
            <pc:docMk/>
            <pc:sldMk cId="2563978897" sldId="284"/>
            <ac:spMk id="2" creationId="{68BEABFA-8A79-F545-4731-1C795DC86ED2}"/>
          </ac:spMkLst>
        </pc:spChg>
        <pc:spChg chg="mod ord">
          <ac:chgData name="Mihai Marcovici" userId="cd568558c0ef48f5" providerId="LiveId" clId="{E9B1B764-5531-4F81-9068-F19B296EA2C6}" dt="2024-01-14T19:41:56.214" v="3850" actId="6549"/>
          <ac:spMkLst>
            <pc:docMk/>
            <pc:sldMk cId="2563978897" sldId="284"/>
            <ac:spMk id="3" creationId="{BF53C551-CAAC-8A0D-B2C5-D1459C8E912A}"/>
          </ac:spMkLst>
        </pc:spChg>
        <pc:spChg chg="add del">
          <ac:chgData name="Mihai Marcovici" userId="cd568558c0ef48f5" providerId="LiveId" clId="{E9B1B764-5531-4F81-9068-F19B296EA2C6}" dt="2024-01-09T08:03:22.260" v="2529" actId="26606"/>
          <ac:spMkLst>
            <pc:docMk/>
            <pc:sldMk cId="2563978897" sldId="284"/>
            <ac:spMk id="9" creationId="{3DAD064D-86F0-42ED-B520-99689857918E}"/>
          </ac:spMkLst>
        </pc:spChg>
        <pc:spChg chg="add del">
          <ac:chgData name="Mihai Marcovici" userId="cd568558c0ef48f5" providerId="LiveId" clId="{E9B1B764-5531-4F81-9068-F19B296EA2C6}" dt="2024-01-09T08:03:22.260" v="2529" actId="26606"/>
          <ac:spMkLst>
            <pc:docMk/>
            <pc:sldMk cId="2563978897" sldId="284"/>
            <ac:spMk id="11" creationId="{8E96BFD4-44B0-5C43-0FE6-AE8623F97A72}"/>
          </ac:spMkLst>
        </pc:spChg>
        <pc:spChg chg="add del">
          <ac:chgData name="Mihai Marcovici" userId="cd568558c0ef48f5" providerId="LiveId" clId="{E9B1B764-5531-4F81-9068-F19B296EA2C6}" dt="2024-01-09T08:03:22.260" v="2529" actId="26606"/>
          <ac:spMkLst>
            <pc:docMk/>
            <pc:sldMk cId="2563978897" sldId="284"/>
            <ac:spMk id="13" creationId="{8425A08A-6B40-CDA2-874C-CBD30AB4CBB7}"/>
          </ac:spMkLst>
        </pc:spChg>
        <pc:spChg chg="add del">
          <ac:chgData name="Mihai Marcovici" userId="cd568558c0ef48f5" providerId="LiveId" clId="{E9B1B764-5531-4F81-9068-F19B296EA2C6}" dt="2024-01-09T08:04:36.600" v="2536" actId="26606"/>
          <ac:spMkLst>
            <pc:docMk/>
            <pc:sldMk cId="2563978897" sldId="284"/>
            <ac:spMk id="15" creationId="{3DAD064D-86F0-42ED-B520-99689857918E}"/>
          </ac:spMkLst>
        </pc:spChg>
        <pc:spChg chg="add del">
          <ac:chgData name="Mihai Marcovici" userId="cd568558c0ef48f5" providerId="LiveId" clId="{E9B1B764-5531-4F81-9068-F19B296EA2C6}" dt="2024-01-09T08:04:36.600" v="2536" actId="26606"/>
          <ac:spMkLst>
            <pc:docMk/>
            <pc:sldMk cId="2563978897" sldId="284"/>
            <ac:spMk id="16" creationId="{AE56140E-8EE1-BE31-745D-450AF05FBF15}"/>
          </ac:spMkLst>
        </pc:spChg>
        <pc:spChg chg="add del">
          <ac:chgData name="Mihai Marcovici" userId="cd568558c0ef48f5" providerId="LiveId" clId="{E9B1B764-5531-4F81-9068-F19B296EA2C6}" dt="2024-01-09T08:04:36.600" v="2536" actId="26606"/>
          <ac:spMkLst>
            <pc:docMk/>
            <pc:sldMk cId="2563978897" sldId="284"/>
            <ac:spMk id="17" creationId="{73F74279-E694-CEB1-ED9A-ADBEBAEB7B76}"/>
          </ac:spMkLst>
        </pc:spChg>
        <pc:spChg chg="add">
          <ac:chgData name="Mihai Marcovici" userId="cd568558c0ef48f5" providerId="LiveId" clId="{E9B1B764-5531-4F81-9068-F19B296EA2C6}" dt="2024-01-09T08:04:36.600" v="2536" actId="26606"/>
          <ac:spMkLst>
            <pc:docMk/>
            <pc:sldMk cId="2563978897" sldId="284"/>
            <ac:spMk id="22" creationId="{3DAD064D-86F0-42ED-B520-99689857918E}"/>
          </ac:spMkLst>
        </pc:spChg>
        <pc:spChg chg="add">
          <ac:chgData name="Mihai Marcovici" userId="cd568558c0ef48f5" providerId="LiveId" clId="{E9B1B764-5531-4F81-9068-F19B296EA2C6}" dt="2024-01-09T08:04:36.600" v="2536" actId="26606"/>
          <ac:spMkLst>
            <pc:docMk/>
            <pc:sldMk cId="2563978897" sldId="284"/>
            <ac:spMk id="24" creationId="{AE56140E-8EE1-BE31-745D-450AF05FBF15}"/>
          </ac:spMkLst>
        </pc:spChg>
        <pc:spChg chg="add">
          <ac:chgData name="Mihai Marcovici" userId="cd568558c0ef48f5" providerId="LiveId" clId="{E9B1B764-5531-4F81-9068-F19B296EA2C6}" dt="2024-01-09T08:04:36.600" v="2536" actId="26606"/>
          <ac:spMkLst>
            <pc:docMk/>
            <pc:sldMk cId="2563978897" sldId="284"/>
            <ac:spMk id="26" creationId="{73F74279-E694-CEB1-ED9A-ADBEBAEB7B76}"/>
          </ac:spMkLst>
        </pc:spChg>
        <pc:picChg chg="add del mod">
          <ac:chgData name="Mihai Marcovici" userId="cd568558c0ef48f5" providerId="LiveId" clId="{E9B1B764-5531-4F81-9068-F19B296EA2C6}" dt="2024-01-09T08:04:26.327" v="2532" actId="478"/>
          <ac:picMkLst>
            <pc:docMk/>
            <pc:sldMk cId="2563978897" sldId="284"/>
            <ac:picMk id="4" creationId="{969259AD-1CE7-0B16-376B-10700A4DC3D0}"/>
          </ac:picMkLst>
        </pc:picChg>
        <pc:picChg chg="add mod">
          <ac:chgData name="Mihai Marcovici" userId="cd568558c0ef48f5" providerId="LiveId" clId="{E9B1B764-5531-4F81-9068-F19B296EA2C6}" dt="2024-01-09T08:04:36.600" v="2536" actId="26606"/>
          <ac:picMkLst>
            <pc:docMk/>
            <pc:sldMk cId="2563978897" sldId="284"/>
            <ac:picMk id="6" creationId="{D916CB51-AA55-2CC3-A469-43CB7CE2F729}"/>
          </ac:picMkLst>
        </pc:picChg>
      </pc:sldChg>
      <pc:sldChg chg="modSp mod">
        <pc:chgData name="Mihai Marcovici" userId="cd568558c0ef48f5" providerId="LiveId" clId="{E9B1B764-5531-4F81-9068-F19B296EA2C6}" dt="2024-01-09T07:54:09.955" v="2419" actId="1076"/>
        <pc:sldMkLst>
          <pc:docMk/>
          <pc:sldMk cId="2077747334" sldId="285"/>
        </pc:sldMkLst>
        <pc:spChg chg="mod">
          <ac:chgData name="Mihai Marcovici" userId="cd568558c0ef48f5" providerId="LiveId" clId="{E9B1B764-5531-4F81-9068-F19B296EA2C6}" dt="2024-01-09T07:54:09.955" v="2419" actId="1076"/>
          <ac:spMkLst>
            <pc:docMk/>
            <pc:sldMk cId="2077747334" sldId="285"/>
            <ac:spMk id="3" creationId="{AF3EDCB0-C455-E704-4843-551C4CE0FC3E}"/>
          </ac:spMkLst>
        </pc:spChg>
      </pc:sldChg>
      <pc:sldChg chg="modSp mod">
        <pc:chgData name="Mihai Marcovici" userId="cd568558c0ef48f5" providerId="LiveId" clId="{E9B1B764-5531-4F81-9068-F19B296EA2C6}" dt="2024-01-09T07:54:42.062" v="2423" actId="20577"/>
        <pc:sldMkLst>
          <pc:docMk/>
          <pc:sldMk cId="3735078773" sldId="286"/>
        </pc:sldMkLst>
        <pc:spChg chg="mod">
          <ac:chgData name="Mihai Marcovici" userId="cd568558c0ef48f5" providerId="LiveId" clId="{E9B1B764-5531-4F81-9068-F19B296EA2C6}" dt="2024-01-09T07:54:42.062" v="2423" actId="20577"/>
          <ac:spMkLst>
            <pc:docMk/>
            <pc:sldMk cId="3735078773" sldId="286"/>
            <ac:spMk id="3" creationId="{AF3EDCB0-C455-E704-4843-551C4CE0FC3E}"/>
          </ac:spMkLst>
        </pc:spChg>
      </pc:sldChg>
      <pc:sldChg chg="modSp mod">
        <pc:chgData name="Mihai Marcovici" userId="cd568558c0ef48f5" providerId="LiveId" clId="{E9B1B764-5531-4F81-9068-F19B296EA2C6}" dt="2024-01-14T19:53:26.918" v="4217" actId="20577"/>
        <pc:sldMkLst>
          <pc:docMk/>
          <pc:sldMk cId="2724096822" sldId="287"/>
        </pc:sldMkLst>
        <pc:spChg chg="mod">
          <ac:chgData name="Mihai Marcovici" userId="cd568558c0ef48f5" providerId="LiveId" clId="{E9B1B764-5531-4F81-9068-F19B296EA2C6}" dt="2024-01-14T19:53:26.918" v="4217" actId="20577"/>
          <ac:spMkLst>
            <pc:docMk/>
            <pc:sldMk cId="2724096822" sldId="287"/>
            <ac:spMk id="2" creationId="{26709F53-B341-0E73-C70B-B3D9C0BB47B4}"/>
          </ac:spMkLst>
        </pc:spChg>
      </pc:sldChg>
      <pc:sldChg chg="del">
        <pc:chgData name="Mihai Marcovici" userId="cd568558c0ef48f5" providerId="LiveId" clId="{E9B1B764-5531-4F81-9068-F19B296EA2C6}" dt="2024-01-07T14:21:46.145" v="1498" actId="47"/>
        <pc:sldMkLst>
          <pc:docMk/>
          <pc:sldMk cId="894703705" sldId="288"/>
        </pc:sldMkLst>
      </pc:sldChg>
      <pc:sldChg chg="modSp mod ord">
        <pc:chgData name="Mihai Marcovici" userId="cd568558c0ef48f5" providerId="LiveId" clId="{E9B1B764-5531-4F81-9068-F19B296EA2C6}" dt="2024-01-14T19:41:18.497" v="3848" actId="20577"/>
        <pc:sldMkLst>
          <pc:docMk/>
          <pc:sldMk cId="2976642678" sldId="289"/>
        </pc:sldMkLst>
        <pc:spChg chg="mod">
          <ac:chgData name="Mihai Marcovici" userId="cd568558c0ef48f5" providerId="LiveId" clId="{E9B1B764-5531-4F81-9068-F19B296EA2C6}" dt="2024-01-07T14:24:51.941" v="1519" actId="1076"/>
          <ac:spMkLst>
            <pc:docMk/>
            <pc:sldMk cId="2976642678" sldId="289"/>
            <ac:spMk id="2" creationId="{68BEABFA-8A79-F545-4731-1C795DC86ED2}"/>
          </ac:spMkLst>
        </pc:spChg>
        <pc:spChg chg="mod">
          <ac:chgData name="Mihai Marcovici" userId="cd568558c0ef48f5" providerId="LiveId" clId="{E9B1B764-5531-4F81-9068-F19B296EA2C6}" dt="2024-01-14T19:41:18.497" v="3848" actId="20577"/>
          <ac:spMkLst>
            <pc:docMk/>
            <pc:sldMk cId="2976642678" sldId="289"/>
            <ac:spMk id="3" creationId="{BF53C551-CAAC-8A0D-B2C5-D1459C8E912A}"/>
          </ac:spMkLst>
        </pc:spChg>
      </pc:sldChg>
      <pc:sldChg chg="modSp del mod ord">
        <pc:chgData name="Mihai Marcovici" userId="cd568558c0ef48f5" providerId="LiveId" clId="{E9B1B764-5531-4F81-9068-F19B296EA2C6}" dt="2024-01-09T08:05:22.446" v="2544" actId="47"/>
        <pc:sldMkLst>
          <pc:docMk/>
          <pc:sldMk cId="2629753852" sldId="290"/>
        </pc:sldMkLst>
        <pc:spChg chg="mod">
          <ac:chgData name="Mihai Marcovici" userId="cd568558c0ef48f5" providerId="LiveId" clId="{E9B1B764-5531-4F81-9068-F19B296EA2C6}" dt="2024-01-07T14:24:15.258" v="1515" actId="20577"/>
          <ac:spMkLst>
            <pc:docMk/>
            <pc:sldMk cId="2629753852" sldId="290"/>
            <ac:spMk id="3" creationId="{BF53C551-CAAC-8A0D-B2C5-D1459C8E912A}"/>
          </ac:spMkLst>
        </pc:spChg>
      </pc:sldChg>
      <pc:sldChg chg="del">
        <pc:chgData name="Mihai Marcovici" userId="cd568558c0ef48f5" providerId="LiveId" clId="{E9B1B764-5531-4F81-9068-F19B296EA2C6}" dt="2024-01-07T14:27:05.898" v="1537" actId="47"/>
        <pc:sldMkLst>
          <pc:docMk/>
          <pc:sldMk cId="4083181124" sldId="291"/>
        </pc:sldMkLst>
      </pc:sldChg>
      <pc:sldChg chg="addSp delSp modSp mod setBg">
        <pc:chgData name="Mihai Marcovici" userId="cd568558c0ef48f5" providerId="LiveId" clId="{E9B1B764-5531-4F81-9068-F19B296EA2C6}" dt="2024-01-14T19:52:44.736" v="4212" actId="20577"/>
        <pc:sldMkLst>
          <pc:docMk/>
          <pc:sldMk cId="2361546338" sldId="292"/>
        </pc:sldMkLst>
        <pc:spChg chg="mod">
          <ac:chgData name="Mihai Marcovici" userId="cd568558c0ef48f5" providerId="LiveId" clId="{E9B1B764-5531-4F81-9068-F19B296EA2C6}" dt="2024-01-09T08:30:51.347" v="2911" actId="1076"/>
          <ac:spMkLst>
            <pc:docMk/>
            <pc:sldMk cId="2361546338" sldId="292"/>
            <ac:spMk id="2" creationId="{52D1DBA4-0AA0-40C9-0804-D82612DA1290}"/>
          </ac:spMkLst>
        </pc:spChg>
        <pc:spChg chg="mod">
          <ac:chgData name="Mihai Marcovici" userId="cd568558c0ef48f5" providerId="LiveId" clId="{E9B1B764-5531-4F81-9068-F19B296EA2C6}" dt="2024-01-14T19:52:44.736" v="4212" actId="20577"/>
          <ac:spMkLst>
            <pc:docMk/>
            <pc:sldMk cId="2361546338" sldId="292"/>
            <ac:spMk id="3" creationId="{1A18C181-9564-B804-C692-615BCF5E33DF}"/>
          </ac:spMkLst>
        </pc:spChg>
        <pc:spChg chg="add del">
          <ac:chgData name="Mihai Marcovici" userId="cd568558c0ef48f5" providerId="LiveId" clId="{E9B1B764-5531-4F81-9068-F19B296EA2C6}" dt="2024-01-09T07:50:57.267" v="2392" actId="26606"/>
          <ac:spMkLst>
            <pc:docMk/>
            <pc:sldMk cId="2361546338" sldId="292"/>
            <ac:spMk id="10" creationId="{D70BC64E-B094-49DE-BD9C-DB662FCF598F}"/>
          </ac:spMkLst>
        </pc:spChg>
        <pc:spChg chg="add del">
          <ac:chgData name="Mihai Marcovici" userId="cd568558c0ef48f5" providerId="LiveId" clId="{E9B1B764-5531-4F81-9068-F19B296EA2C6}" dt="2024-01-09T07:50:57.267" v="2392" actId="26606"/>
          <ac:spMkLst>
            <pc:docMk/>
            <pc:sldMk cId="2361546338" sldId="292"/>
            <ac:spMk id="12" creationId="{A718E0F5-1EF3-64D6-0802-B7983AC63269}"/>
          </ac:spMkLst>
        </pc:spChg>
        <pc:spChg chg="add del">
          <ac:chgData name="Mihai Marcovici" userId="cd568558c0ef48f5" providerId="LiveId" clId="{E9B1B764-5531-4F81-9068-F19B296EA2C6}" dt="2024-01-09T08:30:33.413" v="2907" actId="26606"/>
          <ac:spMkLst>
            <pc:docMk/>
            <pc:sldMk cId="2361546338" sldId="292"/>
            <ac:spMk id="14" creationId="{8425A08A-6B40-CDA2-874C-CBD30AB4CBB7}"/>
          </ac:spMkLst>
        </pc:spChg>
        <pc:spChg chg="add del">
          <ac:chgData name="Mihai Marcovici" userId="cd568558c0ef48f5" providerId="LiveId" clId="{E9B1B764-5531-4F81-9068-F19B296EA2C6}" dt="2024-01-09T08:30:33.413" v="2907" actId="26606"/>
          <ac:spMkLst>
            <pc:docMk/>
            <pc:sldMk cId="2361546338" sldId="292"/>
            <ac:spMk id="15" creationId="{3DAD064D-86F0-42ED-B520-99689857918E}"/>
          </ac:spMkLst>
        </pc:spChg>
        <pc:spChg chg="add del">
          <ac:chgData name="Mihai Marcovici" userId="cd568558c0ef48f5" providerId="LiveId" clId="{E9B1B764-5531-4F81-9068-F19B296EA2C6}" dt="2024-01-09T08:30:33.413" v="2907" actId="26606"/>
          <ac:spMkLst>
            <pc:docMk/>
            <pc:sldMk cId="2361546338" sldId="292"/>
            <ac:spMk id="16" creationId="{8E96BFD4-44B0-5C43-0FE6-AE8623F97A72}"/>
          </ac:spMkLst>
        </pc:spChg>
        <pc:spChg chg="add">
          <ac:chgData name="Mihai Marcovici" userId="cd568558c0ef48f5" providerId="LiveId" clId="{E9B1B764-5531-4F81-9068-F19B296EA2C6}" dt="2024-01-09T08:30:33.413" v="2907" actId="26606"/>
          <ac:spMkLst>
            <pc:docMk/>
            <pc:sldMk cId="2361546338" sldId="292"/>
            <ac:spMk id="21" creationId="{E7218290-08E7-4AB8-8549-F625B01F0DCB}"/>
          </ac:spMkLst>
        </pc:spChg>
        <pc:spChg chg="add">
          <ac:chgData name="Mihai Marcovici" userId="cd568558c0ef48f5" providerId="LiveId" clId="{E9B1B764-5531-4F81-9068-F19B296EA2C6}" dt="2024-01-09T08:30:33.413" v="2907" actId="26606"/>
          <ac:spMkLst>
            <pc:docMk/>
            <pc:sldMk cId="2361546338" sldId="292"/>
            <ac:spMk id="23" creationId="{A013B667-FDBE-FFE7-B746-A933187E696B}"/>
          </ac:spMkLst>
        </pc:spChg>
        <pc:spChg chg="add">
          <ac:chgData name="Mihai Marcovici" userId="cd568558c0ef48f5" providerId="LiveId" clId="{E9B1B764-5531-4F81-9068-F19B296EA2C6}" dt="2024-01-09T08:30:33.413" v="2907" actId="26606"/>
          <ac:spMkLst>
            <pc:docMk/>
            <pc:sldMk cId="2361546338" sldId="292"/>
            <ac:spMk id="25" creationId="{F086E331-35B6-B3DF-6734-407ACD078B46}"/>
          </ac:spMkLst>
        </pc:spChg>
        <pc:picChg chg="add mod">
          <ac:chgData name="Mihai Marcovici" userId="cd568558c0ef48f5" providerId="LiveId" clId="{E9B1B764-5531-4F81-9068-F19B296EA2C6}" dt="2024-01-09T08:30:33.413" v="2907" actId="26606"/>
          <ac:picMkLst>
            <pc:docMk/>
            <pc:sldMk cId="2361546338" sldId="292"/>
            <ac:picMk id="5" creationId="{EB64351D-353C-250F-70F2-E62F008AE8A9}"/>
          </ac:picMkLst>
        </pc:picChg>
      </pc:sldChg>
      <pc:sldChg chg="modSp del mod">
        <pc:chgData name="Mihai Marcovici" userId="cd568558c0ef48f5" providerId="LiveId" clId="{E9B1B764-5531-4F81-9068-F19B296EA2C6}" dt="2024-01-07T14:30:39.388" v="1598" actId="47"/>
        <pc:sldMkLst>
          <pc:docMk/>
          <pc:sldMk cId="90694566" sldId="293"/>
        </pc:sldMkLst>
        <pc:spChg chg="mod">
          <ac:chgData name="Mihai Marcovici" userId="cd568558c0ef48f5" providerId="LiveId" clId="{E9B1B764-5531-4F81-9068-F19B296EA2C6}" dt="2024-01-07T14:30:37.103" v="1597" actId="6549"/>
          <ac:spMkLst>
            <pc:docMk/>
            <pc:sldMk cId="90694566" sldId="293"/>
            <ac:spMk id="3" creationId="{AF3EDCB0-C455-E704-4843-551C4CE0FC3E}"/>
          </ac:spMkLst>
        </pc:spChg>
      </pc:sldChg>
      <pc:sldChg chg="modSp mod">
        <pc:chgData name="Mihai Marcovici" userId="cd568558c0ef48f5" providerId="LiveId" clId="{E9B1B764-5531-4F81-9068-F19B296EA2C6}" dt="2024-01-09T08:29:43.145" v="2900" actId="21"/>
        <pc:sldMkLst>
          <pc:docMk/>
          <pc:sldMk cId="2685488006" sldId="294"/>
        </pc:sldMkLst>
        <pc:spChg chg="mod">
          <ac:chgData name="Mihai Marcovici" userId="cd568558c0ef48f5" providerId="LiveId" clId="{E9B1B764-5531-4F81-9068-F19B296EA2C6}" dt="2024-01-07T14:34:49.804" v="1707" actId="1076"/>
          <ac:spMkLst>
            <pc:docMk/>
            <pc:sldMk cId="2685488006" sldId="294"/>
            <ac:spMk id="2" creationId="{52D1DBA4-0AA0-40C9-0804-D82612DA1290}"/>
          </ac:spMkLst>
        </pc:spChg>
        <pc:spChg chg="mod">
          <ac:chgData name="Mihai Marcovici" userId="cd568558c0ef48f5" providerId="LiveId" clId="{E9B1B764-5531-4F81-9068-F19B296EA2C6}" dt="2024-01-09T08:29:43.145" v="2900" actId="21"/>
          <ac:spMkLst>
            <pc:docMk/>
            <pc:sldMk cId="2685488006" sldId="294"/>
            <ac:spMk id="3" creationId="{1A18C181-9564-B804-C692-615BCF5E33DF}"/>
          </ac:spMkLst>
        </pc:spChg>
      </pc:sldChg>
      <pc:sldChg chg="del">
        <pc:chgData name="Mihai Marcovici" userId="cd568558c0ef48f5" providerId="LiveId" clId="{E9B1B764-5531-4F81-9068-F19B296EA2C6}" dt="2024-01-07T14:35:43.791" v="1715" actId="47"/>
        <pc:sldMkLst>
          <pc:docMk/>
          <pc:sldMk cId="2941478167" sldId="295"/>
        </pc:sldMkLst>
      </pc:sldChg>
      <pc:sldChg chg="modSp mod">
        <pc:chgData name="Mihai Marcovici" userId="cd568558c0ef48f5" providerId="LiveId" clId="{E9B1B764-5531-4F81-9068-F19B296EA2C6}" dt="2024-01-09T08:07:21.660" v="2601" actId="255"/>
        <pc:sldMkLst>
          <pc:docMk/>
          <pc:sldMk cId="2761682996" sldId="296"/>
        </pc:sldMkLst>
        <pc:spChg chg="mod">
          <ac:chgData name="Mihai Marcovici" userId="cd568558c0ef48f5" providerId="LiveId" clId="{E9B1B764-5531-4F81-9068-F19B296EA2C6}" dt="2024-01-09T08:07:21.660" v="2601" actId="255"/>
          <ac:spMkLst>
            <pc:docMk/>
            <pc:sldMk cId="2761682996" sldId="296"/>
            <ac:spMk id="3" creationId="{3EFABB04-DF45-EBE1-1E1A-7140A462F7B2}"/>
          </ac:spMkLst>
        </pc:spChg>
      </pc:sldChg>
      <pc:sldChg chg="addSp delSp modSp add mod ord">
        <pc:chgData name="Mihai Marcovici" userId="cd568558c0ef48f5" providerId="LiveId" clId="{E9B1B764-5531-4F81-9068-F19B296EA2C6}" dt="2024-01-14T19:20:39.914" v="3510" actId="14100"/>
        <pc:sldMkLst>
          <pc:docMk/>
          <pc:sldMk cId="3984925611" sldId="298"/>
        </pc:sldMkLst>
        <pc:spChg chg="mod">
          <ac:chgData name="Mihai Marcovici" userId="cd568558c0ef48f5" providerId="LiveId" clId="{E9B1B764-5531-4F81-9068-F19B296EA2C6}" dt="2024-01-14T19:20:25.752" v="3506" actId="1076"/>
          <ac:spMkLst>
            <pc:docMk/>
            <pc:sldMk cId="3984925611" sldId="298"/>
            <ac:spMk id="2" creationId="{B31AFC44-7BF3-B13F-E4C7-646A0CF04305}"/>
          </ac:spMkLst>
        </pc:spChg>
        <pc:spChg chg="mod">
          <ac:chgData name="Mihai Marcovici" userId="cd568558c0ef48f5" providerId="LiveId" clId="{E9B1B764-5531-4F81-9068-F19B296EA2C6}" dt="2024-01-14T19:20:39.914" v="3510" actId="14100"/>
          <ac:spMkLst>
            <pc:docMk/>
            <pc:sldMk cId="3984925611" sldId="298"/>
            <ac:spMk id="3" creationId="{81EC4688-549D-05B3-B40B-AFFF9C20B1AB}"/>
          </ac:spMkLst>
        </pc:spChg>
        <pc:spChg chg="del">
          <ac:chgData name="Mihai Marcovici" userId="cd568558c0ef48f5" providerId="LiveId" clId="{E9B1B764-5531-4F81-9068-F19B296EA2C6}" dt="2024-01-14T19:19:36.936" v="3477" actId="478"/>
          <ac:spMkLst>
            <pc:docMk/>
            <pc:sldMk cId="3984925611" sldId="298"/>
            <ac:spMk id="8" creationId="{5196B19E-3CCE-A1E7-3FE4-4DCD4C0A9B38}"/>
          </ac:spMkLst>
        </pc:spChg>
        <pc:spChg chg="del">
          <ac:chgData name="Mihai Marcovici" userId="cd568558c0ef48f5" providerId="LiveId" clId="{E9B1B764-5531-4F81-9068-F19B296EA2C6}" dt="2024-01-14T19:20:07.720" v="3501" actId="478"/>
          <ac:spMkLst>
            <pc:docMk/>
            <pc:sldMk cId="3984925611" sldId="298"/>
            <ac:spMk id="9" creationId="{608C6A77-04D0-3A01-D5B2-C0B4458842CD}"/>
          </ac:spMkLst>
        </pc:spChg>
        <pc:spChg chg="del">
          <ac:chgData name="Mihai Marcovici" userId="cd568558c0ef48f5" providerId="LiveId" clId="{E9B1B764-5531-4F81-9068-F19B296EA2C6}" dt="2024-01-14T19:20:15.212" v="3502" actId="26606"/>
          <ac:spMkLst>
            <pc:docMk/>
            <pc:sldMk cId="3984925611" sldId="298"/>
            <ac:spMk id="2061" creationId="{B251D5B9-90AA-4AEF-BFD0-D4404A4BD881}"/>
          </ac:spMkLst>
        </pc:spChg>
        <pc:spChg chg="del">
          <ac:chgData name="Mihai Marcovici" userId="cd568558c0ef48f5" providerId="LiveId" clId="{E9B1B764-5531-4F81-9068-F19B296EA2C6}" dt="2024-01-14T19:20:15.212" v="3502" actId="26606"/>
          <ac:spMkLst>
            <pc:docMk/>
            <pc:sldMk cId="3984925611" sldId="298"/>
            <ac:spMk id="2063" creationId="{6010376C-62FA-AECC-FCA4-C603419DFF2E}"/>
          </ac:spMkLst>
        </pc:spChg>
        <pc:spChg chg="del">
          <ac:chgData name="Mihai Marcovici" userId="cd568558c0ef48f5" providerId="LiveId" clId="{E9B1B764-5531-4F81-9068-F19B296EA2C6}" dt="2024-01-14T19:20:15.212" v="3502" actId="26606"/>
          <ac:spMkLst>
            <pc:docMk/>
            <pc:sldMk cId="3984925611" sldId="298"/>
            <ac:spMk id="2065" creationId="{1B898122-A32F-BE6D-6817-7E133D4F313E}"/>
          </ac:spMkLst>
        </pc:spChg>
        <pc:spChg chg="del">
          <ac:chgData name="Mihai Marcovici" userId="cd568558c0ef48f5" providerId="LiveId" clId="{E9B1B764-5531-4F81-9068-F19B296EA2C6}" dt="2024-01-14T19:20:15.212" v="3502" actId="26606"/>
          <ac:spMkLst>
            <pc:docMk/>
            <pc:sldMk cId="3984925611" sldId="298"/>
            <ac:spMk id="2067" creationId="{07208AD6-1FCA-0C6A-9B0A-347BA37829C2}"/>
          </ac:spMkLst>
        </pc:spChg>
        <pc:spChg chg="add">
          <ac:chgData name="Mihai Marcovici" userId="cd568558c0ef48f5" providerId="LiveId" clId="{E9B1B764-5531-4F81-9068-F19B296EA2C6}" dt="2024-01-14T19:20:15.212" v="3502" actId="26606"/>
          <ac:spMkLst>
            <pc:docMk/>
            <pc:sldMk cId="3984925611" sldId="298"/>
            <ac:spMk id="2072" creationId="{D70BC64E-B094-49DE-BD9C-DB662FCF598F}"/>
          </ac:spMkLst>
        </pc:spChg>
        <pc:spChg chg="add">
          <ac:chgData name="Mihai Marcovici" userId="cd568558c0ef48f5" providerId="LiveId" clId="{E9B1B764-5531-4F81-9068-F19B296EA2C6}" dt="2024-01-14T19:20:15.212" v="3502" actId="26606"/>
          <ac:spMkLst>
            <pc:docMk/>
            <pc:sldMk cId="3984925611" sldId="298"/>
            <ac:spMk id="2074" creationId="{A718E0F5-1EF3-64D6-0802-B7983AC63269}"/>
          </ac:spMkLst>
        </pc:spChg>
        <pc:picChg chg="del">
          <ac:chgData name="Mihai Marcovici" userId="cd568558c0ef48f5" providerId="LiveId" clId="{E9B1B764-5531-4F81-9068-F19B296EA2C6}" dt="2024-01-14T19:19:32.098" v="3476" actId="478"/>
          <ac:picMkLst>
            <pc:docMk/>
            <pc:sldMk cId="3984925611" sldId="298"/>
            <ac:picMk id="5" creationId="{E7FB94FE-694A-822D-FFA2-E5222406E9A1}"/>
          </ac:picMkLst>
        </pc:picChg>
        <pc:picChg chg="mod">
          <ac:chgData name="Mihai Marcovici" userId="cd568558c0ef48f5" providerId="LiveId" clId="{E9B1B764-5531-4F81-9068-F19B296EA2C6}" dt="2024-01-14T19:20:15.212" v="3502" actId="26606"/>
          <ac:picMkLst>
            <pc:docMk/>
            <pc:sldMk cId="3984925611" sldId="298"/>
            <ac:picMk id="7" creationId="{48C17FA5-CD61-EF78-F22F-5EDCE4ED2C9F}"/>
          </ac:picMkLst>
        </pc:picChg>
      </pc:sldChg>
      <pc:sldChg chg="addSp delSp modSp add mod">
        <pc:chgData name="Mihai Marcovici" userId="cd568558c0ef48f5" providerId="LiveId" clId="{E9B1B764-5531-4F81-9068-F19B296EA2C6}" dt="2024-01-14T19:56:03.881" v="4392" actId="20577"/>
        <pc:sldMkLst>
          <pc:docMk/>
          <pc:sldMk cId="4049231360" sldId="299"/>
        </pc:sldMkLst>
        <pc:spChg chg="mod">
          <ac:chgData name="Mihai Marcovici" userId="cd568558c0ef48f5" providerId="LiveId" clId="{E9B1B764-5531-4F81-9068-F19B296EA2C6}" dt="2024-01-14T19:40:40.883" v="3839" actId="27636"/>
          <ac:spMkLst>
            <pc:docMk/>
            <pc:sldMk cId="4049231360" sldId="299"/>
            <ac:spMk id="2" creationId="{68BEABFA-8A79-F545-4731-1C795DC86ED2}"/>
          </ac:spMkLst>
        </pc:spChg>
        <pc:spChg chg="del mod">
          <ac:chgData name="Mihai Marcovici" userId="cd568558c0ef48f5" providerId="LiveId" clId="{E9B1B764-5531-4F81-9068-F19B296EA2C6}" dt="2024-01-14T19:34:42.710" v="3606" actId="478"/>
          <ac:spMkLst>
            <pc:docMk/>
            <pc:sldMk cId="4049231360" sldId="299"/>
            <ac:spMk id="3" creationId="{BF53C551-CAAC-8A0D-B2C5-D1459C8E912A}"/>
          </ac:spMkLst>
        </pc:spChg>
        <pc:spChg chg="add del mod">
          <ac:chgData name="Mihai Marcovici" userId="cd568558c0ef48f5" providerId="LiveId" clId="{E9B1B764-5531-4F81-9068-F19B296EA2C6}" dt="2024-01-14T19:34:44.638" v="3607" actId="478"/>
          <ac:spMkLst>
            <pc:docMk/>
            <pc:sldMk cId="4049231360" sldId="299"/>
            <ac:spMk id="14" creationId="{3CCA4C4B-7B63-A61C-4F95-0AEF1D304FF1}"/>
          </ac:spMkLst>
        </pc:spChg>
        <pc:spChg chg="add mod">
          <ac:chgData name="Mihai Marcovici" userId="cd568558c0ef48f5" providerId="LiveId" clId="{E9B1B764-5531-4F81-9068-F19B296EA2C6}" dt="2024-01-14T19:40:30.865" v="3837" actId="20577"/>
          <ac:spMkLst>
            <pc:docMk/>
            <pc:sldMk cId="4049231360" sldId="299"/>
            <ac:spMk id="17" creationId="{EDFC8B3E-94BA-02ED-841A-A0EA767CA8A4}"/>
          </ac:spMkLst>
        </pc:spChg>
        <pc:spChg chg="add mod">
          <ac:chgData name="Mihai Marcovici" userId="cd568558c0ef48f5" providerId="LiveId" clId="{E9B1B764-5531-4F81-9068-F19B296EA2C6}" dt="2024-01-14T19:37:52.851" v="3721" actId="1076"/>
          <ac:spMkLst>
            <pc:docMk/>
            <pc:sldMk cId="4049231360" sldId="299"/>
            <ac:spMk id="18" creationId="{46B0232E-91F3-10A9-763D-83747FE8DFB7}"/>
          </ac:spMkLst>
        </pc:spChg>
        <pc:spChg chg="add mod">
          <ac:chgData name="Mihai Marcovici" userId="cd568558c0ef48f5" providerId="LiveId" clId="{E9B1B764-5531-4F81-9068-F19B296EA2C6}" dt="2024-01-14T19:38:35.219" v="3764" actId="20577"/>
          <ac:spMkLst>
            <pc:docMk/>
            <pc:sldMk cId="4049231360" sldId="299"/>
            <ac:spMk id="19" creationId="{C91D304D-8728-82E1-A0D4-B1F97287928B}"/>
          </ac:spMkLst>
        </pc:spChg>
        <pc:spChg chg="add mod">
          <ac:chgData name="Mihai Marcovici" userId="cd568558c0ef48f5" providerId="LiveId" clId="{E9B1B764-5531-4F81-9068-F19B296EA2C6}" dt="2024-01-14T19:39:46.062" v="3802" actId="20577"/>
          <ac:spMkLst>
            <pc:docMk/>
            <pc:sldMk cId="4049231360" sldId="299"/>
            <ac:spMk id="20" creationId="{880F5AC9-8EA0-54A3-C3C1-AEB07B9DFE74}"/>
          </ac:spMkLst>
        </pc:spChg>
        <pc:spChg chg="add mod">
          <ac:chgData name="Mihai Marcovici" userId="cd568558c0ef48f5" providerId="LiveId" clId="{E9B1B764-5531-4F81-9068-F19B296EA2C6}" dt="2024-01-14T19:42:06.144" v="3851" actId="1076"/>
          <ac:spMkLst>
            <pc:docMk/>
            <pc:sldMk cId="4049231360" sldId="299"/>
            <ac:spMk id="21" creationId="{BE415DDC-93E0-0FED-9AEA-A6CB7260873C}"/>
          </ac:spMkLst>
        </pc:spChg>
        <pc:spChg chg="del">
          <ac:chgData name="Mihai Marcovici" userId="cd568558c0ef48f5" providerId="LiveId" clId="{E9B1B764-5531-4F81-9068-F19B296EA2C6}" dt="2024-01-14T19:34:13.745" v="3576" actId="26606"/>
          <ac:spMkLst>
            <pc:docMk/>
            <pc:sldMk cId="4049231360" sldId="299"/>
            <ac:spMk id="22" creationId="{3DAD064D-86F0-42ED-B520-99689857918E}"/>
          </ac:spMkLst>
        </pc:spChg>
        <pc:spChg chg="add mod">
          <ac:chgData name="Mihai Marcovici" userId="cd568558c0ef48f5" providerId="LiveId" clId="{E9B1B764-5531-4F81-9068-F19B296EA2C6}" dt="2024-01-14T19:45:13.836" v="3942" actId="255"/>
          <ac:spMkLst>
            <pc:docMk/>
            <pc:sldMk cId="4049231360" sldId="299"/>
            <ac:spMk id="23" creationId="{1B9054DE-1A26-A8F6-33A8-3A51475EB64A}"/>
          </ac:spMkLst>
        </pc:spChg>
        <pc:spChg chg="del">
          <ac:chgData name="Mihai Marcovici" userId="cd568558c0ef48f5" providerId="LiveId" clId="{E9B1B764-5531-4F81-9068-F19B296EA2C6}" dt="2024-01-14T19:34:13.745" v="3576" actId="26606"/>
          <ac:spMkLst>
            <pc:docMk/>
            <pc:sldMk cId="4049231360" sldId="299"/>
            <ac:spMk id="24" creationId="{AE56140E-8EE1-BE31-745D-450AF05FBF15}"/>
          </ac:spMkLst>
        </pc:spChg>
        <pc:spChg chg="add mod">
          <ac:chgData name="Mihai Marcovici" userId="cd568558c0ef48f5" providerId="LiveId" clId="{E9B1B764-5531-4F81-9068-F19B296EA2C6}" dt="2024-01-14T19:56:03.881" v="4392" actId="20577"/>
          <ac:spMkLst>
            <pc:docMk/>
            <pc:sldMk cId="4049231360" sldId="299"/>
            <ac:spMk id="25" creationId="{CDC0E15F-57E5-F943-47FA-CDB4AE9A7364}"/>
          </ac:spMkLst>
        </pc:spChg>
        <pc:spChg chg="del">
          <ac:chgData name="Mihai Marcovici" userId="cd568558c0ef48f5" providerId="LiveId" clId="{E9B1B764-5531-4F81-9068-F19B296EA2C6}" dt="2024-01-14T19:34:13.745" v="3576" actId="26606"/>
          <ac:spMkLst>
            <pc:docMk/>
            <pc:sldMk cId="4049231360" sldId="299"/>
            <ac:spMk id="26" creationId="{73F74279-E694-CEB1-ED9A-ADBEBAEB7B76}"/>
          </ac:spMkLst>
        </pc:spChg>
        <pc:spChg chg="add del">
          <ac:chgData name="Mihai Marcovici" userId="cd568558c0ef48f5" providerId="LiveId" clId="{E9B1B764-5531-4F81-9068-F19B296EA2C6}" dt="2024-01-14T19:34:58.301" v="3612" actId="26606"/>
          <ac:spMkLst>
            <pc:docMk/>
            <pc:sldMk cId="4049231360" sldId="299"/>
            <ac:spMk id="31" creationId="{0E355FE1-3961-EEEE-B857-64D6A7F97ED3}"/>
          </ac:spMkLst>
        </pc:spChg>
        <pc:spChg chg="add del">
          <ac:chgData name="Mihai Marcovici" userId="cd568558c0ef48f5" providerId="LiveId" clId="{E9B1B764-5531-4F81-9068-F19B296EA2C6}" dt="2024-01-14T19:34:58.301" v="3612" actId="26606"/>
          <ac:spMkLst>
            <pc:docMk/>
            <pc:sldMk cId="4049231360" sldId="299"/>
            <ac:spMk id="33" creationId="{7EBE4D3A-391A-6E8E-7745-58E334E60E84}"/>
          </ac:spMkLst>
        </pc:spChg>
        <pc:spChg chg="add">
          <ac:chgData name="Mihai Marcovici" userId="cd568558c0ef48f5" providerId="LiveId" clId="{E9B1B764-5531-4F81-9068-F19B296EA2C6}" dt="2024-01-14T19:34:58.301" v="3612" actId="26606"/>
          <ac:spMkLst>
            <pc:docMk/>
            <pc:sldMk cId="4049231360" sldId="299"/>
            <ac:spMk id="38" creationId="{F5258B98-3BD5-0A20-B0E7-944EAEB2654A}"/>
          </ac:spMkLst>
        </pc:spChg>
        <pc:spChg chg="add">
          <ac:chgData name="Mihai Marcovici" userId="cd568558c0ef48f5" providerId="LiveId" clId="{E9B1B764-5531-4F81-9068-F19B296EA2C6}" dt="2024-01-14T19:34:58.301" v="3612" actId="26606"/>
          <ac:spMkLst>
            <pc:docMk/>
            <pc:sldMk cId="4049231360" sldId="299"/>
            <ac:spMk id="42" creationId="{B26DD882-9EA6-DF4B-AF70-0C6166EA8FC9}"/>
          </ac:spMkLst>
        </pc:spChg>
        <pc:spChg chg="add">
          <ac:chgData name="Mihai Marcovici" userId="cd568558c0ef48f5" providerId="LiveId" clId="{E9B1B764-5531-4F81-9068-F19B296EA2C6}" dt="2024-01-14T19:34:58.301" v="3612" actId="26606"/>
          <ac:spMkLst>
            <pc:docMk/>
            <pc:sldMk cId="4049231360" sldId="299"/>
            <ac:spMk id="44" creationId="{EFB2E755-2902-3512-ABBE-E472FC038976}"/>
          </ac:spMkLst>
        </pc:spChg>
        <pc:picChg chg="add mod ord">
          <ac:chgData name="Mihai Marcovici" userId="cd568558c0ef48f5" providerId="LiveId" clId="{E9B1B764-5531-4F81-9068-F19B296EA2C6}" dt="2024-01-14T19:40:55.279" v="3840" actId="1076"/>
          <ac:picMkLst>
            <pc:docMk/>
            <pc:sldMk cId="4049231360" sldId="299"/>
            <ac:picMk id="5" creationId="{8CDAB58E-1CB6-E0A2-88B7-BFD3029E0F91}"/>
          </ac:picMkLst>
        </pc:picChg>
        <pc:picChg chg="del">
          <ac:chgData name="Mihai Marcovici" userId="cd568558c0ef48f5" providerId="LiveId" clId="{E9B1B764-5531-4F81-9068-F19B296EA2C6}" dt="2024-01-14T19:22:04.017" v="3513" actId="478"/>
          <ac:picMkLst>
            <pc:docMk/>
            <pc:sldMk cId="4049231360" sldId="299"/>
            <ac:picMk id="6" creationId="{D916CB51-AA55-2CC3-A469-43CB7CE2F729}"/>
          </ac:picMkLst>
        </pc:picChg>
        <pc:picChg chg="add mod">
          <ac:chgData name="Mihai Marcovici" userId="cd568558c0ef48f5" providerId="LiveId" clId="{E9B1B764-5531-4F81-9068-F19B296EA2C6}" dt="2024-01-14T19:35:52.410" v="3629" actId="1076"/>
          <ac:picMkLst>
            <pc:docMk/>
            <pc:sldMk cId="4049231360" sldId="299"/>
            <ac:picMk id="8" creationId="{D2F1C222-44E0-1AB3-9FFF-D75C0E1233F8}"/>
          </ac:picMkLst>
        </pc:picChg>
        <pc:picChg chg="add mod">
          <ac:chgData name="Mihai Marcovici" userId="cd568558c0ef48f5" providerId="LiveId" clId="{E9B1B764-5531-4F81-9068-F19B296EA2C6}" dt="2024-01-14T19:35:22.407" v="3618" actId="1076"/>
          <ac:picMkLst>
            <pc:docMk/>
            <pc:sldMk cId="4049231360" sldId="299"/>
            <ac:picMk id="10" creationId="{69271208-CD40-69BE-FD48-99138D58190D}"/>
          </ac:picMkLst>
        </pc:picChg>
        <pc:picChg chg="add mod">
          <ac:chgData name="Mihai Marcovici" userId="cd568558c0ef48f5" providerId="LiveId" clId="{E9B1B764-5531-4F81-9068-F19B296EA2C6}" dt="2024-01-14T19:35:51.109" v="3628" actId="1076"/>
          <ac:picMkLst>
            <pc:docMk/>
            <pc:sldMk cId="4049231360" sldId="299"/>
            <ac:picMk id="12" creationId="{8D3F94E2-1D97-AF8D-1CDD-C17797F75E44}"/>
          </ac:picMkLst>
        </pc:picChg>
        <pc:picChg chg="add mod">
          <ac:chgData name="Mihai Marcovici" userId="cd568558c0ef48f5" providerId="LiveId" clId="{E9B1B764-5531-4F81-9068-F19B296EA2C6}" dt="2024-01-14T19:35:53.591" v="3630" actId="1076"/>
          <ac:picMkLst>
            <pc:docMk/>
            <pc:sldMk cId="4049231360" sldId="299"/>
            <ac:picMk id="16" creationId="{2A86294F-9CD8-DF34-DF2A-3F05AAFCE188}"/>
          </ac:picMkLst>
        </pc:picChg>
        <pc:cxnChg chg="add">
          <ac:chgData name="Mihai Marcovici" userId="cd568558c0ef48f5" providerId="LiveId" clId="{E9B1B764-5531-4F81-9068-F19B296EA2C6}" dt="2024-01-14T19:34:58.301" v="3612" actId="26606"/>
          <ac:cxnSpMkLst>
            <pc:docMk/>
            <pc:sldMk cId="4049231360" sldId="299"/>
            <ac:cxnSpMk id="40" creationId="{1C74AEE6-9CA7-5247-DC34-99634247DF50}"/>
          </ac:cxnSpMkLst>
        </pc:cxnChg>
        <pc:cxnChg chg="add">
          <ac:chgData name="Mihai Marcovici" userId="cd568558c0ef48f5" providerId="LiveId" clId="{E9B1B764-5531-4F81-9068-F19B296EA2C6}" dt="2024-01-14T19:34:58.301" v="3612" actId="26606"/>
          <ac:cxnSpMkLst>
            <pc:docMk/>
            <pc:sldMk cId="4049231360" sldId="299"/>
            <ac:cxnSpMk id="46" creationId="{5D6A2EB7-6350-58C2-B619-F0C3C0C06C08}"/>
          </ac:cxnSpMkLst>
        </pc:cxnChg>
      </pc:sldChg>
      <pc:sldChg chg="new del">
        <pc:chgData name="Mihai Marcovici" userId="cd568558c0ef48f5" providerId="LiveId" clId="{E9B1B764-5531-4F81-9068-F19B296EA2C6}" dt="2024-01-14T19:49:05.182" v="4052" actId="47"/>
        <pc:sldMkLst>
          <pc:docMk/>
          <pc:sldMk cId="3539574323" sldId="30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11AD3C-C75B-4251-87F2-8B4D3B0130E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BAF92A5-0756-41FD-91A9-2256E330A589}">
      <dgm:prSet custT="1"/>
      <dgm:spPr/>
      <dgm:t>
        <a:bodyPr/>
        <a:lstStyle/>
        <a:p>
          <a:pPr algn="just"/>
          <a:r>
            <a:rPr lang="en-US" sz="1900" dirty="0">
              <a:latin typeface="Times New Roman" panose="02020603050405020304" pitchFamily="18" charset="0"/>
              <a:cs typeface="Times New Roman" panose="02020603050405020304" pitchFamily="18" charset="0"/>
            </a:rPr>
            <a:t>The revolution started in 16 of December 1989  in the city of </a:t>
          </a:r>
          <a:r>
            <a:rPr lang="en-US" sz="1900" dirty="0" err="1">
              <a:latin typeface="Times New Roman" panose="02020603050405020304" pitchFamily="18" charset="0"/>
              <a:cs typeface="Times New Roman" panose="02020603050405020304" pitchFamily="18" charset="0"/>
            </a:rPr>
            <a:t>Timișoara</a:t>
          </a:r>
          <a:r>
            <a:rPr lang="en-US" sz="1900" dirty="0">
              <a:latin typeface="Times New Roman" panose="02020603050405020304" pitchFamily="18" charset="0"/>
              <a:cs typeface="Times New Roman" panose="02020603050405020304" pitchFamily="18" charset="0"/>
            </a:rPr>
            <a:t> and immediately after in Bucharest and across the country </a:t>
          </a:r>
        </a:p>
      </dgm:t>
    </dgm:pt>
    <dgm:pt modelId="{9F82F302-61FD-4DBF-9F25-9D26400BCAE9}" type="parTrans" cxnId="{916548C9-9F43-4454-8EB3-1720539D9420}">
      <dgm:prSet/>
      <dgm:spPr/>
      <dgm:t>
        <a:bodyPr/>
        <a:lstStyle/>
        <a:p>
          <a:endParaRPr lang="en-US"/>
        </a:p>
      </dgm:t>
    </dgm:pt>
    <dgm:pt modelId="{43C0A9BD-1BD4-4BC1-BC32-626389CD0587}" type="sibTrans" cxnId="{916548C9-9F43-4454-8EB3-1720539D9420}">
      <dgm:prSet/>
      <dgm:spPr/>
      <dgm:t>
        <a:bodyPr/>
        <a:lstStyle/>
        <a:p>
          <a:endParaRPr lang="en-US"/>
        </a:p>
      </dgm:t>
    </dgm:pt>
    <dgm:pt modelId="{7E06A48B-F04C-4E1B-89CA-F2021DCC9208}">
      <dgm:prSet custT="1"/>
      <dgm:spPr/>
      <dgm:t>
        <a:bodyPr/>
        <a:lstStyle/>
        <a:p>
          <a:pPr algn="just"/>
          <a:r>
            <a:rPr lang="en-US" sz="1900" dirty="0">
              <a:latin typeface="Times New Roman" panose="02020603050405020304" pitchFamily="18" charset="0"/>
              <a:cs typeface="Times New Roman" panose="02020603050405020304" pitchFamily="18" charset="0"/>
            </a:rPr>
            <a:t>On 22</a:t>
          </a:r>
          <a:r>
            <a:rPr lang="en-US" sz="1900" baseline="30000" dirty="0">
              <a:latin typeface="Times New Roman" panose="02020603050405020304" pitchFamily="18" charset="0"/>
              <a:cs typeface="Times New Roman" panose="02020603050405020304" pitchFamily="18" charset="0"/>
            </a:rPr>
            <a:t>nd</a:t>
          </a:r>
          <a:r>
            <a:rPr lang="en-US" sz="1900" dirty="0">
              <a:latin typeface="Times New Roman" panose="02020603050405020304" pitchFamily="18" charset="0"/>
              <a:cs typeface="Times New Roman" panose="02020603050405020304" pitchFamily="18" charset="0"/>
            </a:rPr>
            <a:t>  of December 1989, Nicolae </a:t>
          </a:r>
          <a:r>
            <a:rPr lang="en-US" sz="1900" dirty="0" err="1">
              <a:latin typeface="Times New Roman" panose="02020603050405020304" pitchFamily="18" charset="0"/>
              <a:cs typeface="Times New Roman" panose="02020603050405020304" pitchFamily="18" charset="0"/>
            </a:rPr>
            <a:t>Ceaușescu</a:t>
          </a:r>
          <a:r>
            <a:rPr lang="en-US" sz="1900" dirty="0">
              <a:latin typeface="Times New Roman" panose="02020603050405020304" pitchFamily="18" charset="0"/>
              <a:cs typeface="Times New Roman" panose="02020603050405020304" pitchFamily="18" charset="0"/>
            </a:rPr>
            <a:t> address to the  people in Bucharest in order to regain control, but the speech backfired, and the crowd turned against him later </a:t>
          </a:r>
        </a:p>
      </dgm:t>
    </dgm:pt>
    <dgm:pt modelId="{CFBC0335-6A47-4A4B-82F1-30340ED6CE55}" type="parTrans" cxnId="{0677186F-54A8-41D9-A10B-B34439C64648}">
      <dgm:prSet/>
      <dgm:spPr/>
      <dgm:t>
        <a:bodyPr/>
        <a:lstStyle/>
        <a:p>
          <a:endParaRPr lang="en-US"/>
        </a:p>
      </dgm:t>
    </dgm:pt>
    <dgm:pt modelId="{5FD4FCC4-24CB-4F09-A312-A210995679FA}" type="sibTrans" cxnId="{0677186F-54A8-41D9-A10B-B34439C64648}">
      <dgm:prSet/>
      <dgm:spPr/>
      <dgm:t>
        <a:bodyPr/>
        <a:lstStyle/>
        <a:p>
          <a:endParaRPr lang="en-US"/>
        </a:p>
      </dgm:t>
    </dgm:pt>
    <dgm:pt modelId="{B3970783-5F6C-43E3-862F-153FC1DCA0E4}">
      <dgm:prSet custT="1"/>
      <dgm:spPr/>
      <dgm:t>
        <a:bodyPr/>
        <a:lstStyle/>
        <a:p>
          <a:pPr algn="just"/>
          <a:r>
            <a:rPr lang="en-GB" sz="1900" dirty="0">
              <a:latin typeface="Times New Roman" panose="02020603050405020304" pitchFamily="18" charset="0"/>
              <a:cs typeface="Times New Roman" panose="02020603050405020304" pitchFamily="18" charset="0"/>
            </a:rPr>
            <a:t>They were arrested and trial and on Christmas day on December 1989, Nicolae and Elena </a:t>
          </a:r>
          <a:r>
            <a:rPr lang="en-GB" sz="1900" dirty="0" err="1">
              <a:latin typeface="Times New Roman" panose="02020603050405020304" pitchFamily="18" charset="0"/>
              <a:cs typeface="Times New Roman" panose="02020603050405020304" pitchFamily="18" charset="0"/>
            </a:rPr>
            <a:t>Ceaușescu</a:t>
          </a:r>
          <a:r>
            <a:rPr lang="en-GB" sz="1900" dirty="0">
              <a:latin typeface="Times New Roman" panose="02020603050405020304" pitchFamily="18" charset="0"/>
              <a:cs typeface="Times New Roman" panose="02020603050405020304" pitchFamily="18" charset="0"/>
            </a:rPr>
            <a:t> were executed by firing squad</a:t>
          </a:r>
          <a:endParaRPr lang="en-US" sz="1900" dirty="0">
            <a:latin typeface="Times New Roman" panose="02020603050405020304" pitchFamily="18" charset="0"/>
            <a:cs typeface="Times New Roman" panose="02020603050405020304" pitchFamily="18" charset="0"/>
          </a:endParaRPr>
        </a:p>
      </dgm:t>
    </dgm:pt>
    <dgm:pt modelId="{6802472F-B58F-4582-9749-5C6AD1EAEA73}" type="parTrans" cxnId="{9F1C2C62-C45C-456C-AD3C-EB806DE90D05}">
      <dgm:prSet/>
      <dgm:spPr/>
      <dgm:t>
        <a:bodyPr/>
        <a:lstStyle/>
        <a:p>
          <a:endParaRPr lang="en-US"/>
        </a:p>
      </dgm:t>
    </dgm:pt>
    <dgm:pt modelId="{FF28C82D-9AFB-4F89-8A23-1FE84ED07774}" type="sibTrans" cxnId="{9F1C2C62-C45C-456C-AD3C-EB806DE90D05}">
      <dgm:prSet/>
      <dgm:spPr/>
      <dgm:t>
        <a:bodyPr/>
        <a:lstStyle/>
        <a:p>
          <a:endParaRPr lang="en-US"/>
        </a:p>
      </dgm:t>
    </dgm:pt>
    <dgm:pt modelId="{63C04657-3425-4C8B-BF12-6149C38774DD}">
      <dgm:prSet custT="1"/>
      <dgm:spPr/>
      <dgm:t>
        <a:bodyPr/>
        <a:lstStyle/>
        <a:p>
          <a:pPr algn="just"/>
          <a:r>
            <a:rPr lang="en-GB" sz="1900" dirty="0">
              <a:latin typeface="Times New Roman" panose="02020603050405020304" pitchFamily="18" charset="0"/>
              <a:cs typeface="Times New Roman" panose="02020603050405020304" pitchFamily="18" charset="0"/>
            </a:rPr>
            <a:t>The number of victims of the Romanian Revolution was 1166 people</a:t>
          </a:r>
          <a:endParaRPr lang="en-US" sz="1900" dirty="0">
            <a:latin typeface="Times New Roman" panose="02020603050405020304" pitchFamily="18" charset="0"/>
            <a:cs typeface="Times New Roman" panose="02020603050405020304" pitchFamily="18" charset="0"/>
          </a:endParaRPr>
        </a:p>
      </dgm:t>
    </dgm:pt>
    <dgm:pt modelId="{C8E95314-00F6-4792-A78A-802C36749A60}" type="parTrans" cxnId="{4F6880A0-5905-4A5B-A94C-0B3E53225C66}">
      <dgm:prSet/>
      <dgm:spPr/>
      <dgm:t>
        <a:bodyPr/>
        <a:lstStyle/>
        <a:p>
          <a:endParaRPr lang="en-US"/>
        </a:p>
      </dgm:t>
    </dgm:pt>
    <dgm:pt modelId="{C7DEFE06-6CA4-4D39-8CA8-42F17662C5C5}" type="sibTrans" cxnId="{4F6880A0-5905-4A5B-A94C-0B3E53225C66}">
      <dgm:prSet/>
      <dgm:spPr/>
      <dgm:t>
        <a:bodyPr/>
        <a:lstStyle/>
        <a:p>
          <a:endParaRPr lang="en-US"/>
        </a:p>
      </dgm:t>
    </dgm:pt>
    <dgm:pt modelId="{058715E4-5111-4DF6-9753-AE2F705E3AA5}" type="pres">
      <dgm:prSet presAssocID="{CA11AD3C-C75B-4251-87F2-8B4D3B0130EB}" presName="linear" presStyleCnt="0">
        <dgm:presLayoutVars>
          <dgm:animLvl val="lvl"/>
          <dgm:resizeHandles val="exact"/>
        </dgm:presLayoutVars>
      </dgm:prSet>
      <dgm:spPr/>
      <dgm:t>
        <a:bodyPr/>
        <a:lstStyle/>
        <a:p>
          <a:endParaRPr lang="en-GB"/>
        </a:p>
      </dgm:t>
    </dgm:pt>
    <dgm:pt modelId="{918E5355-0407-4D3F-98B1-4CF1D7ACA65F}" type="pres">
      <dgm:prSet presAssocID="{5BAF92A5-0756-41FD-91A9-2256E330A589}" presName="parentText" presStyleLbl="node1" presStyleIdx="0" presStyleCnt="3">
        <dgm:presLayoutVars>
          <dgm:chMax val="0"/>
          <dgm:bulletEnabled val="1"/>
        </dgm:presLayoutVars>
      </dgm:prSet>
      <dgm:spPr/>
      <dgm:t>
        <a:bodyPr/>
        <a:lstStyle/>
        <a:p>
          <a:endParaRPr lang="en-GB"/>
        </a:p>
      </dgm:t>
    </dgm:pt>
    <dgm:pt modelId="{3A9B4EEC-733F-4C7A-BFA1-E7B8599AC8F5}" type="pres">
      <dgm:prSet presAssocID="{5BAF92A5-0756-41FD-91A9-2256E330A589}" presName="childText" presStyleLbl="revTx" presStyleIdx="0" presStyleCnt="1">
        <dgm:presLayoutVars>
          <dgm:bulletEnabled val="1"/>
        </dgm:presLayoutVars>
      </dgm:prSet>
      <dgm:spPr/>
      <dgm:t>
        <a:bodyPr/>
        <a:lstStyle/>
        <a:p>
          <a:endParaRPr lang="en-GB"/>
        </a:p>
      </dgm:t>
    </dgm:pt>
    <dgm:pt modelId="{FF9FA9F6-1B46-4CE2-B5E2-F6097282D5EF}" type="pres">
      <dgm:prSet presAssocID="{B3970783-5F6C-43E3-862F-153FC1DCA0E4}" presName="parentText" presStyleLbl="node1" presStyleIdx="1" presStyleCnt="3">
        <dgm:presLayoutVars>
          <dgm:chMax val="0"/>
          <dgm:bulletEnabled val="1"/>
        </dgm:presLayoutVars>
      </dgm:prSet>
      <dgm:spPr/>
      <dgm:t>
        <a:bodyPr/>
        <a:lstStyle/>
        <a:p>
          <a:endParaRPr lang="en-GB"/>
        </a:p>
      </dgm:t>
    </dgm:pt>
    <dgm:pt modelId="{F784B5CC-5362-4B7D-9A62-08A9EB9A67ED}" type="pres">
      <dgm:prSet presAssocID="{FF28C82D-9AFB-4F89-8A23-1FE84ED07774}" presName="spacer" presStyleCnt="0"/>
      <dgm:spPr/>
    </dgm:pt>
    <dgm:pt modelId="{4E2461A6-20D5-4FF4-BE21-B5708380D695}" type="pres">
      <dgm:prSet presAssocID="{63C04657-3425-4C8B-BF12-6149C38774DD}" presName="parentText" presStyleLbl="node1" presStyleIdx="2" presStyleCnt="3">
        <dgm:presLayoutVars>
          <dgm:chMax val="0"/>
          <dgm:bulletEnabled val="1"/>
        </dgm:presLayoutVars>
      </dgm:prSet>
      <dgm:spPr/>
      <dgm:t>
        <a:bodyPr/>
        <a:lstStyle/>
        <a:p>
          <a:endParaRPr lang="en-GB"/>
        </a:p>
      </dgm:t>
    </dgm:pt>
  </dgm:ptLst>
  <dgm:cxnLst>
    <dgm:cxn modelId="{0677186F-54A8-41D9-A10B-B34439C64648}" srcId="{5BAF92A5-0756-41FD-91A9-2256E330A589}" destId="{7E06A48B-F04C-4E1B-89CA-F2021DCC9208}" srcOrd="0" destOrd="0" parTransId="{CFBC0335-6A47-4A4B-82F1-30340ED6CE55}" sibTransId="{5FD4FCC4-24CB-4F09-A312-A210995679FA}"/>
    <dgm:cxn modelId="{69E99369-70E4-46F8-85F7-E3A9378D0273}" type="presOf" srcId="{B3970783-5F6C-43E3-862F-153FC1DCA0E4}" destId="{FF9FA9F6-1B46-4CE2-B5E2-F6097282D5EF}" srcOrd="0" destOrd="0" presId="urn:microsoft.com/office/officeart/2005/8/layout/vList2"/>
    <dgm:cxn modelId="{4F6880A0-5905-4A5B-A94C-0B3E53225C66}" srcId="{CA11AD3C-C75B-4251-87F2-8B4D3B0130EB}" destId="{63C04657-3425-4C8B-BF12-6149C38774DD}" srcOrd="2" destOrd="0" parTransId="{C8E95314-00F6-4792-A78A-802C36749A60}" sibTransId="{C7DEFE06-6CA4-4D39-8CA8-42F17662C5C5}"/>
    <dgm:cxn modelId="{9F1C2C62-C45C-456C-AD3C-EB806DE90D05}" srcId="{CA11AD3C-C75B-4251-87F2-8B4D3B0130EB}" destId="{B3970783-5F6C-43E3-862F-153FC1DCA0E4}" srcOrd="1" destOrd="0" parTransId="{6802472F-B58F-4582-9749-5C6AD1EAEA73}" sibTransId="{FF28C82D-9AFB-4F89-8A23-1FE84ED07774}"/>
    <dgm:cxn modelId="{916548C9-9F43-4454-8EB3-1720539D9420}" srcId="{CA11AD3C-C75B-4251-87F2-8B4D3B0130EB}" destId="{5BAF92A5-0756-41FD-91A9-2256E330A589}" srcOrd="0" destOrd="0" parTransId="{9F82F302-61FD-4DBF-9F25-9D26400BCAE9}" sibTransId="{43C0A9BD-1BD4-4BC1-BC32-626389CD0587}"/>
    <dgm:cxn modelId="{5AE39CC4-9993-47BD-A712-A57FDB349F12}" type="presOf" srcId="{7E06A48B-F04C-4E1B-89CA-F2021DCC9208}" destId="{3A9B4EEC-733F-4C7A-BFA1-E7B8599AC8F5}" srcOrd="0" destOrd="0" presId="urn:microsoft.com/office/officeart/2005/8/layout/vList2"/>
    <dgm:cxn modelId="{45BB851D-F477-4297-9BDA-BB342C070EA4}" type="presOf" srcId="{CA11AD3C-C75B-4251-87F2-8B4D3B0130EB}" destId="{058715E4-5111-4DF6-9753-AE2F705E3AA5}" srcOrd="0" destOrd="0" presId="urn:microsoft.com/office/officeart/2005/8/layout/vList2"/>
    <dgm:cxn modelId="{0D4646A4-402E-4E6D-8CCA-5665B389926F}" type="presOf" srcId="{5BAF92A5-0756-41FD-91A9-2256E330A589}" destId="{918E5355-0407-4D3F-98B1-4CF1D7ACA65F}" srcOrd="0" destOrd="0" presId="urn:microsoft.com/office/officeart/2005/8/layout/vList2"/>
    <dgm:cxn modelId="{3F0CE944-6776-4EA5-9901-96CDD6D0DF6F}" type="presOf" srcId="{63C04657-3425-4C8B-BF12-6149C38774DD}" destId="{4E2461A6-20D5-4FF4-BE21-B5708380D695}" srcOrd="0" destOrd="0" presId="urn:microsoft.com/office/officeart/2005/8/layout/vList2"/>
    <dgm:cxn modelId="{350FEE95-D919-4728-8C6D-C426147130DE}" type="presParOf" srcId="{058715E4-5111-4DF6-9753-AE2F705E3AA5}" destId="{918E5355-0407-4D3F-98B1-4CF1D7ACA65F}" srcOrd="0" destOrd="0" presId="urn:microsoft.com/office/officeart/2005/8/layout/vList2"/>
    <dgm:cxn modelId="{FD336BD2-B5FE-4794-9D14-93174CDD7405}" type="presParOf" srcId="{058715E4-5111-4DF6-9753-AE2F705E3AA5}" destId="{3A9B4EEC-733F-4C7A-BFA1-E7B8599AC8F5}" srcOrd="1" destOrd="0" presId="urn:microsoft.com/office/officeart/2005/8/layout/vList2"/>
    <dgm:cxn modelId="{D77EEFEB-AA7A-4D68-B704-2A7D39F78668}" type="presParOf" srcId="{058715E4-5111-4DF6-9753-AE2F705E3AA5}" destId="{FF9FA9F6-1B46-4CE2-B5E2-F6097282D5EF}" srcOrd="2" destOrd="0" presId="urn:microsoft.com/office/officeart/2005/8/layout/vList2"/>
    <dgm:cxn modelId="{4B821822-C253-4F9B-9623-795BC474AEB0}" type="presParOf" srcId="{058715E4-5111-4DF6-9753-AE2F705E3AA5}" destId="{F784B5CC-5362-4B7D-9A62-08A9EB9A67ED}" srcOrd="3" destOrd="0" presId="urn:microsoft.com/office/officeart/2005/8/layout/vList2"/>
    <dgm:cxn modelId="{1BAD4674-B85D-4FF9-ACAB-F1C1E8A5E801}" type="presParOf" srcId="{058715E4-5111-4DF6-9753-AE2F705E3AA5}" destId="{4E2461A6-20D5-4FF4-BE21-B5708380D69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7DDAF-485E-4357-AD35-856F69EF1F13}" type="datetimeFigureOut">
              <a:rPr lang="en-GB" smtClean="0"/>
              <a:t>14/01/2024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9834CF-77B4-48E6-A1AA-64764DB3162F}" type="slidenum">
              <a:rPr lang="en-GB" smtClean="0"/>
              <a:t>‹#›</a:t>
            </a:fld>
            <a:endParaRPr lang="en-GB"/>
          </a:p>
        </p:txBody>
      </p:sp>
    </p:spTree>
    <p:extLst>
      <p:ext uri="{BB962C8B-B14F-4D97-AF65-F5344CB8AC3E}">
        <p14:creationId xmlns:p14="http://schemas.microsoft.com/office/powerpoint/2010/main" val="2290479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9834CF-77B4-48E6-A1AA-64764DB3162F}" type="slidenum">
              <a:rPr lang="en-GB" smtClean="0"/>
              <a:t>4</a:t>
            </a:fld>
            <a:endParaRPr lang="en-GB"/>
          </a:p>
        </p:txBody>
      </p:sp>
    </p:spTree>
    <p:extLst>
      <p:ext uri="{BB962C8B-B14F-4D97-AF65-F5344CB8AC3E}">
        <p14:creationId xmlns:p14="http://schemas.microsoft.com/office/powerpoint/2010/main" val="4206846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9834CF-77B4-48E6-A1AA-64764DB3162F}" type="slidenum">
              <a:rPr lang="en-GB" smtClean="0"/>
              <a:t>15</a:t>
            </a:fld>
            <a:endParaRPr lang="en-GB"/>
          </a:p>
        </p:txBody>
      </p:sp>
    </p:spTree>
    <p:extLst>
      <p:ext uri="{BB962C8B-B14F-4D97-AF65-F5344CB8AC3E}">
        <p14:creationId xmlns:p14="http://schemas.microsoft.com/office/powerpoint/2010/main" val="2286535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9834CF-77B4-48E6-A1AA-64764DB3162F}" type="slidenum">
              <a:rPr lang="en-GB" smtClean="0"/>
              <a:t>16</a:t>
            </a:fld>
            <a:endParaRPr lang="en-GB"/>
          </a:p>
        </p:txBody>
      </p:sp>
    </p:spTree>
    <p:extLst>
      <p:ext uri="{BB962C8B-B14F-4D97-AF65-F5344CB8AC3E}">
        <p14:creationId xmlns:p14="http://schemas.microsoft.com/office/powerpoint/2010/main" val="2161556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AD96F2-02BD-E71F-EFBD-14FECCF2D331}"/>
              </a:ext>
            </a:extLst>
          </p:cNvPr>
          <p:cNvSpPr>
            <a:spLocks noGrp="1"/>
          </p:cNvSpPr>
          <p:nvPr>
            <p:ph type="ctrTitle"/>
          </p:nvPr>
        </p:nvSpPr>
        <p:spPr>
          <a:xfrm>
            <a:off x="1524000" y="1122362"/>
            <a:ext cx="7172325" cy="3152251"/>
          </a:xfrm>
        </p:spPr>
        <p:txBody>
          <a:bodyPr anchor="b">
            <a:normAutofit/>
          </a:bodyPr>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xmlns="" id="{BBE90113-E8E1-4E48-41BC-583802BFC956}"/>
              </a:ext>
            </a:extLst>
          </p:cNvPr>
          <p:cNvSpPr>
            <a:spLocks noGrp="1"/>
          </p:cNvSpPr>
          <p:nvPr>
            <p:ph type="subTitle" idx="1"/>
          </p:nvPr>
        </p:nvSpPr>
        <p:spPr>
          <a:xfrm>
            <a:off x="1524000" y="4920137"/>
            <a:ext cx="7172325" cy="112236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FFAC7EE5-BFF0-D779-4261-E239DB450A69}"/>
              </a:ext>
            </a:extLst>
          </p:cNvPr>
          <p:cNvSpPr>
            <a:spLocks noGrp="1"/>
          </p:cNvSpPr>
          <p:nvPr>
            <p:ph type="dt" sz="half" idx="10"/>
          </p:nvPr>
        </p:nvSpPr>
        <p:spPr/>
        <p:txBody>
          <a:bodyPr/>
          <a:lstStyle/>
          <a:p>
            <a:fld id="{9D0D92BC-42A9-434B-8530-ADBF4485E407}" type="datetimeFigureOut">
              <a:rPr lang="en-US" smtClean="0"/>
              <a:t>1/14/2024</a:t>
            </a:fld>
            <a:endParaRPr lang="en-US"/>
          </a:p>
        </p:txBody>
      </p:sp>
      <p:sp>
        <p:nvSpPr>
          <p:cNvPr id="5" name="Footer Placeholder 4">
            <a:extLst>
              <a:ext uri="{FF2B5EF4-FFF2-40B4-BE49-F238E27FC236}">
                <a16:creationId xmlns:a16="http://schemas.microsoft.com/office/drawing/2014/main" xmlns="" id="{63789492-34ED-FE24-4F29-E4C8F5497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B0C886-7F1E-7BC1-9A9E-B24C2AC2F0F5}"/>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8" name="Straight Connector 7">
            <a:extLst>
              <a:ext uri="{FF2B5EF4-FFF2-40B4-BE49-F238E27FC236}">
                <a16:creationId xmlns:a16="http://schemas.microsoft.com/office/drawing/2014/main" xmlns="" id="{1C74AEE6-9CA7-5247-DC34-99634247DF50}"/>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638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2F4143-3C41-D626-8F64-36A9C9F1A606}"/>
              </a:ext>
            </a:extLst>
          </p:cNvPr>
          <p:cNvSpPr>
            <a:spLocks noGrp="1"/>
          </p:cNvSpPr>
          <p:nvPr>
            <p:ph type="title"/>
          </p:nvPr>
        </p:nvSpPr>
        <p:spPr>
          <a:xfrm>
            <a:off x="952500" y="914400"/>
            <a:ext cx="9962791" cy="99060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452C4FB-B560-A0FC-6435-952981BC9A1D}"/>
              </a:ext>
            </a:extLst>
          </p:cNvPr>
          <p:cNvSpPr>
            <a:spLocks noGrp="1"/>
          </p:cNvSpPr>
          <p:nvPr>
            <p:ph type="body" orient="vert" idx="1"/>
          </p:nvPr>
        </p:nvSpPr>
        <p:spPr>
          <a:xfrm>
            <a:off x="952500" y="2285997"/>
            <a:ext cx="9962791" cy="38909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B87CEC4F-0A90-11E2-E43E-B9E765AFBD3A}"/>
              </a:ext>
            </a:extLst>
          </p:cNvPr>
          <p:cNvSpPr>
            <a:spLocks noGrp="1"/>
          </p:cNvSpPr>
          <p:nvPr>
            <p:ph type="dt" sz="half" idx="10"/>
          </p:nvPr>
        </p:nvSpPr>
        <p:spPr/>
        <p:txBody>
          <a:bodyPr/>
          <a:lstStyle/>
          <a:p>
            <a:fld id="{9D0D92BC-42A9-434B-8530-ADBF4485E407}" type="datetimeFigureOut">
              <a:rPr lang="en-US" smtClean="0"/>
              <a:t>1/14/2024</a:t>
            </a:fld>
            <a:endParaRPr lang="en-US"/>
          </a:p>
        </p:txBody>
      </p:sp>
      <p:sp>
        <p:nvSpPr>
          <p:cNvPr id="5" name="Footer Placeholder 4">
            <a:extLst>
              <a:ext uri="{FF2B5EF4-FFF2-40B4-BE49-F238E27FC236}">
                <a16:creationId xmlns:a16="http://schemas.microsoft.com/office/drawing/2014/main" xmlns="" id="{51B2A5B4-1D77-B0AC-49E7-CAE9556B1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1396EF9-2FDA-8E87-D546-8840CEBF038C}"/>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254857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4085AB7-38B3-7F80-0B2D-7960F5637521}"/>
              </a:ext>
            </a:extLst>
          </p:cNvPr>
          <p:cNvSpPr>
            <a:spLocks noGrp="1"/>
          </p:cNvSpPr>
          <p:nvPr>
            <p:ph type="title" orient="vert"/>
          </p:nvPr>
        </p:nvSpPr>
        <p:spPr>
          <a:xfrm>
            <a:off x="9224513" y="1052423"/>
            <a:ext cx="1771292" cy="49170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xmlns="" id="{B5ADBDC3-E9EA-8699-B2E4-4C7784455BA8}"/>
              </a:ext>
            </a:extLst>
          </p:cNvPr>
          <p:cNvSpPr>
            <a:spLocks noGrp="1"/>
          </p:cNvSpPr>
          <p:nvPr>
            <p:ph type="body" orient="vert" idx="1"/>
          </p:nvPr>
        </p:nvSpPr>
        <p:spPr>
          <a:xfrm>
            <a:off x="1006414" y="1052424"/>
            <a:ext cx="7873043" cy="49170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6E1DBEDE-3A67-6FCA-25F3-B91F7C82ED89}"/>
              </a:ext>
            </a:extLst>
          </p:cNvPr>
          <p:cNvSpPr>
            <a:spLocks noGrp="1"/>
          </p:cNvSpPr>
          <p:nvPr>
            <p:ph type="dt" sz="half" idx="10"/>
          </p:nvPr>
        </p:nvSpPr>
        <p:spPr/>
        <p:txBody>
          <a:bodyPr/>
          <a:lstStyle/>
          <a:p>
            <a:fld id="{9D0D92BC-42A9-434B-8530-ADBF4485E407}" type="datetimeFigureOut">
              <a:rPr lang="en-US" smtClean="0"/>
              <a:t>1/14/2024</a:t>
            </a:fld>
            <a:endParaRPr lang="en-US"/>
          </a:p>
        </p:txBody>
      </p:sp>
      <p:sp>
        <p:nvSpPr>
          <p:cNvPr id="5" name="Footer Placeholder 4">
            <a:extLst>
              <a:ext uri="{FF2B5EF4-FFF2-40B4-BE49-F238E27FC236}">
                <a16:creationId xmlns:a16="http://schemas.microsoft.com/office/drawing/2014/main" xmlns="" id="{BB9EFF51-4318-20EA-3A3A-8FE203B1A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DCD9703-5BAD-DE95-98D9-0F30E7C0937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058004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4532FD-157B-437C-E9D5-B66E8B3B19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1790A51-A7E8-7A6A-5FD0-F9B250BE41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578C8B8-F999-7D95-435D-17CE6ACCDC87}"/>
              </a:ext>
            </a:extLst>
          </p:cNvPr>
          <p:cNvSpPr>
            <a:spLocks noGrp="1"/>
          </p:cNvSpPr>
          <p:nvPr>
            <p:ph type="dt" sz="half" idx="10"/>
          </p:nvPr>
        </p:nvSpPr>
        <p:spPr/>
        <p:txBody>
          <a:bodyPr/>
          <a:lstStyle/>
          <a:p>
            <a:fld id="{9D0D92BC-42A9-434B-8530-ADBF4485E407}" type="datetimeFigureOut">
              <a:rPr lang="en-US" smtClean="0"/>
              <a:t>1/14/2024</a:t>
            </a:fld>
            <a:endParaRPr lang="en-US"/>
          </a:p>
        </p:txBody>
      </p:sp>
      <p:sp>
        <p:nvSpPr>
          <p:cNvPr id="5" name="Footer Placeholder 4">
            <a:extLst>
              <a:ext uri="{FF2B5EF4-FFF2-40B4-BE49-F238E27FC236}">
                <a16:creationId xmlns:a16="http://schemas.microsoft.com/office/drawing/2014/main" xmlns="" id="{6E427265-C89C-937F-1DA3-F377F6877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76EB89E-4530-3632-3485-F481DB042ED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52059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18056A-761D-1DBC-276A-2A46D153C03F}"/>
              </a:ext>
            </a:extLst>
          </p:cNvPr>
          <p:cNvSpPr>
            <a:spLocks noGrp="1"/>
          </p:cNvSpPr>
          <p:nvPr>
            <p:ph type="title"/>
          </p:nvPr>
        </p:nvSpPr>
        <p:spPr>
          <a:xfrm>
            <a:off x="1471613" y="1355763"/>
            <a:ext cx="6972300" cy="2255794"/>
          </a:xfrm>
        </p:spPr>
        <p:txBody>
          <a:bodyPr anchor="t">
            <a:normAutofit/>
          </a:bodyPr>
          <a:lstStyle>
            <a:lvl1pPr>
              <a:lnSpc>
                <a:spcPct val="110000"/>
              </a:lnSpc>
              <a:defRPr sz="3600"/>
            </a:lvl1pPr>
          </a:lstStyle>
          <a:p>
            <a:r>
              <a:rPr lang="en-US" dirty="0"/>
              <a:t>Click to edit Master title style</a:t>
            </a:r>
          </a:p>
        </p:txBody>
      </p:sp>
      <p:sp>
        <p:nvSpPr>
          <p:cNvPr id="3" name="Text Placeholder 2">
            <a:extLst>
              <a:ext uri="{FF2B5EF4-FFF2-40B4-BE49-F238E27FC236}">
                <a16:creationId xmlns:a16="http://schemas.microsoft.com/office/drawing/2014/main" xmlns="" id="{193904B3-6AC1-19D5-3EAE-2009A3B4CE65}"/>
              </a:ext>
            </a:extLst>
          </p:cNvPr>
          <p:cNvSpPr>
            <a:spLocks noGrp="1"/>
          </p:cNvSpPr>
          <p:nvPr>
            <p:ph type="body" idx="1"/>
          </p:nvPr>
        </p:nvSpPr>
        <p:spPr>
          <a:xfrm>
            <a:off x="1524000" y="4921820"/>
            <a:ext cx="5524500" cy="1150934"/>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9FA2A86D-493D-5BF6-8AA6-F1231E3BAE7D}"/>
              </a:ext>
            </a:extLst>
          </p:cNvPr>
          <p:cNvSpPr>
            <a:spLocks noGrp="1"/>
          </p:cNvSpPr>
          <p:nvPr>
            <p:ph type="dt" sz="half" idx="10"/>
          </p:nvPr>
        </p:nvSpPr>
        <p:spPr/>
        <p:txBody>
          <a:bodyPr/>
          <a:lstStyle/>
          <a:p>
            <a:fld id="{9D0D92BC-42A9-434B-8530-ADBF4485E407}" type="datetimeFigureOut">
              <a:rPr lang="en-US" smtClean="0"/>
              <a:t>1/14/2024</a:t>
            </a:fld>
            <a:endParaRPr lang="en-US"/>
          </a:p>
        </p:txBody>
      </p:sp>
      <p:sp>
        <p:nvSpPr>
          <p:cNvPr id="5" name="Footer Placeholder 4">
            <a:extLst>
              <a:ext uri="{FF2B5EF4-FFF2-40B4-BE49-F238E27FC236}">
                <a16:creationId xmlns:a16="http://schemas.microsoft.com/office/drawing/2014/main" xmlns="" id="{79CCCD76-6623-164A-7BFA-207AFA057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DA64312-1F20-5486-62B0-A8BB8829D6CA}"/>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4" name="Straight Connector 13">
            <a:extLst>
              <a:ext uri="{FF2B5EF4-FFF2-40B4-BE49-F238E27FC236}">
                <a16:creationId xmlns:a16="http://schemas.microsoft.com/office/drawing/2014/main" xmlns="" id="{4703F1C9-9114-4426-6F07-F7FF9CCD5FC4}"/>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94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BCFC4C-4D16-E5A8-F934-8B158F6F273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779BDE54-F935-945D-3E4F-B659695E84DA}"/>
              </a:ext>
            </a:extLst>
          </p:cNvPr>
          <p:cNvSpPr>
            <a:spLocks noGrp="1"/>
          </p:cNvSpPr>
          <p:nvPr>
            <p:ph sz="half" idx="1"/>
          </p:nvPr>
        </p:nvSpPr>
        <p:spPr>
          <a:xfrm>
            <a:off x="952500" y="2286002"/>
            <a:ext cx="5067300" cy="38909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028F3710-E06B-05DE-937A-C92E52569E34}"/>
              </a:ext>
            </a:extLst>
          </p:cNvPr>
          <p:cNvSpPr>
            <a:spLocks noGrp="1"/>
          </p:cNvSpPr>
          <p:nvPr>
            <p:ph sz="half" idx="2"/>
          </p:nvPr>
        </p:nvSpPr>
        <p:spPr>
          <a:xfrm>
            <a:off x="6172200" y="2286001"/>
            <a:ext cx="5067300" cy="3890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F7302EFD-42D3-11C1-677E-0E478B93F7B2}"/>
              </a:ext>
            </a:extLst>
          </p:cNvPr>
          <p:cNvSpPr>
            <a:spLocks noGrp="1"/>
          </p:cNvSpPr>
          <p:nvPr>
            <p:ph type="dt" sz="half" idx="10"/>
          </p:nvPr>
        </p:nvSpPr>
        <p:spPr/>
        <p:txBody>
          <a:bodyPr/>
          <a:lstStyle/>
          <a:p>
            <a:fld id="{9D0D92BC-42A9-434B-8530-ADBF4485E407}" type="datetimeFigureOut">
              <a:rPr lang="en-US" smtClean="0"/>
              <a:t>1/14/2024</a:t>
            </a:fld>
            <a:endParaRPr lang="en-US"/>
          </a:p>
        </p:txBody>
      </p:sp>
      <p:sp>
        <p:nvSpPr>
          <p:cNvPr id="6" name="Footer Placeholder 5">
            <a:extLst>
              <a:ext uri="{FF2B5EF4-FFF2-40B4-BE49-F238E27FC236}">
                <a16:creationId xmlns:a16="http://schemas.microsoft.com/office/drawing/2014/main" xmlns="" id="{224C2F08-0D93-B14B-6106-2925DF3E16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9A5DE81-F2AB-CCB9-8B68-5E4F31011FF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4010182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F2D81B-4E36-1511-E9A7-8FB931B41FCF}"/>
              </a:ext>
            </a:extLst>
          </p:cNvPr>
          <p:cNvSpPr>
            <a:spLocks noGrp="1"/>
          </p:cNvSpPr>
          <p:nvPr>
            <p:ph type="title"/>
          </p:nvPr>
        </p:nvSpPr>
        <p:spPr>
          <a:xfrm>
            <a:off x="952500" y="1004888"/>
            <a:ext cx="10287000" cy="90011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87FA73DE-183B-9473-20AD-2D3BFED8439F}"/>
              </a:ext>
            </a:extLst>
          </p:cNvPr>
          <p:cNvSpPr>
            <a:spLocks noGrp="1"/>
          </p:cNvSpPr>
          <p:nvPr>
            <p:ph type="body" idx="1"/>
          </p:nvPr>
        </p:nvSpPr>
        <p:spPr>
          <a:xfrm>
            <a:off x="952501"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ED70FB3D-60AC-DEF2-4472-31B4E076CBCC}"/>
              </a:ext>
            </a:extLst>
          </p:cNvPr>
          <p:cNvSpPr>
            <a:spLocks noGrp="1"/>
          </p:cNvSpPr>
          <p:nvPr>
            <p:ph sz="half" idx="2"/>
          </p:nvPr>
        </p:nvSpPr>
        <p:spPr>
          <a:xfrm>
            <a:off x="952501" y="3048001"/>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716E5BDB-B29C-788F-E2FB-6C154E8FE82E}"/>
              </a:ext>
            </a:extLst>
          </p:cNvPr>
          <p:cNvSpPr>
            <a:spLocks noGrp="1"/>
          </p:cNvSpPr>
          <p:nvPr>
            <p:ph type="body" sz="quarter" idx="3"/>
          </p:nvPr>
        </p:nvSpPr>
        <p:spPr>
          <a:xfrm>
            <a:off x="6353174"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B513FF49-3276-24CA-BC81-FA92C0A9309A}"/>
              </a:ext>
            </a:extLst>
          </p:cNvPr>
          <p:cNvSpPr>
            <a:spLocks noGrp="1"/>
          </p:cNvSpPr>
          <p:nvPr>
            <p:ph sz="quarter" idx="4"/>
          </p:nvPr>
        </p:nvSpPr>
        <p:spPr>
          <a:xfrm>
            <a:off x="6353174" y="3048000"/>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9E8FA1C8-C196-9BE1-F603-3FC17EDD91F8}"/>
              </a:ext>
            </a:extLst>
          </p:cNvPr>
          <p:cNvSpPr>
            <a:spLocks noGrp="1"/>
          </p:cNvSpPr>
          <p:nvPr>
            <p:ph type="dt" sz="half" idx="10"/>
          </p:nvPr>
        </p:nvSpPr>
        <p:spPr/>
        <p:txBody>
          <a:bodyPr/>
          <a:lstStyle/>
          <a:p>
            <a:fld id="{9D0D92BC-42A9-434B-8530-ADBF4485E407}" type="datetimeFigureOut">
              <a:rPr lang="en-US" smtClean="0"/>
              <a:t>1/14/2024</a:t>
            </a:fld>
            <a:endParaRPr lang="en-US"/>
          </a:p>
        </p:txBody>
      </p:sp>
      <p:sp>
        <p:nvSpPr>
          <p:cNvPr id="8" name="Footer Placeholder 7">
            <a:extLst>
              <a:ext uri="{FF2B5EF4-FFF2-40B4-BE49-F238E27FC236}">
                <a16:creationId xmlns:a16="http://schemas.microsoft.com/office/drawing/2014/main" xmlns="" id="{CFB79692-E142-E1D7-AD17-30C5F13657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C90FCF2-7B78-2A2A-F878-58335FEA390C}"/>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1" name="Straight Connector 10">
            <a:extLst>
              <a:ext uri="{FF2B5EF4-FFF2-40B4-BE49-F238E27FC236}">
                <a16:creationId xmlns:a16="http://schemas.microsoft.com/office/drawing/2014/main" xmlns="" id="{BC2D0356-1ECF-682B-F87A-811BDD28B2CB}"/>
              </a:ext>
            </a:extLst>
          </p:cNvPr>
          <p:cNvCxnSpPr>
            <a:cxnSpLocks/>
          </p:cNvCxnSpPr>
          <p:nvPr/>
        </p:nvCxnSpPr>
        <p:spPr>
          <a:xfrm>
            <a:off x="1052513"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B906CA06-9701-E645-C0A5-594B227B288F}"/>
              </a:ext>
            </a:extLst>
          </p:cNvPr>
          <p:cNvCxnSpPr>
            <a:cxnSpLocks/>
          </p:cNvCxnSpPr>
          <p:nvPr/>
        </p:nvCxnSpPr>
        <p:spPr>
          <a:xfrm>
            <a:off x="6435725"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275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4214DA-C0D4-E152-7F42-F6352C961E82}"/>
              </a:ext>
            </a:extLst>
          </p:cNvPr>
          <p:cNvSpPr>
            <a:spLocks noGrp="1"/>
          </p:cNvSpPr>
          <p:nvPr>
            <p:ph type="title"/>
          </p:nvPr>
        </p:nvSpPr>
        <p:spPr>
          <a:xfrm>
            <a:off x="1524000" y="914400"/>
            <a:ext cx="9715500" cy="9906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xmlns="" id="{4EC2AA04-1E84-460C-F560-A228F930F0AF}"/>
              </a:ext>
            </a:extLst>
          </p:cNvPr>
          <p:cNvSpPr>
            <a:spLocks noGrp="1"/>
          </p:cNvSpPr>
          <p:nvPr>
            <p:ph type="dt" sz="half" idx="10"/>
          </p:nvPr>
        </p:nvSpPr>
        <p:spPr/>
        <p:txBody>
          <a:bodyPr/>
          <a:lstStyle/>
          <a:p>
            <a:fld id="{9D0D92BC-42A9-434B-8530-ADBF4485E407}" type="datetimeFigureOut">
              <a:rPr lang="en-US" smtClean="0"/>
              <a:t>1/14/2024</a:t>
            </a:fld>
            <a:endParaRPr lang="en-US"/>
          </a:p>
        </p:txBody>
      </p:sp>
      <p:sp>
        <p:nvSpPr>
          <p:cNvPr id="4" name="Footer Placeholder 3">
            <a:extLst>
              <a:ext uri="{FF2B5EF4-FFF2-40B4-BE49-F238E27FC236}">
                <a16:creationId xmlns:a16="http://schemas.microsoft.com/office/drawing/2014/main" xmlns="" id="{24AB260E-3910-7D1B-5074-24F5F0AB53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C2020F1-A878-9B80-6B4F-7D71406BBF3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237079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B7652D6-7AE9-3E3B-5C1B-2B4399B150D5}"/>
              </a:ext>
            </a:extLst>
          </p:cNvPr>
          <p:cNvSpPr>
            <a:spLocks noGrp="1"/>
          </p:cNvSpPr>
          <p:nvPr>
            <p:ph type="dt" sz="half" idx="10"/>
          </p:nvPr>
        </p:nvSpPr>
        <p:spPr/>
        <p:txBody>
          <a:bodyPr/>
          <a:lstStyle/>
          <a:p>
            <a:fld id="{9D0D92BC-42A9-434B-8530-ADBF4485E407}" type="datetimeFigureOut">
              <a:rPr lang="en-US" smtClean="0"/>
              <a:t>1/14/2024</a:t>
            </a:fld>
            <a:endParaRPr lang="en-US"/>
          </a:p>
        </p:txBody>
      </p:sp>
      <p:sp>
        <p:nvSpPr>
          <p:cNvPr id="3" name="Footer Placeholder 2">
            <a:extLst>
              <a:ext uri="{FF2B5EF4-FFF2-40B4-BE49-F238E27FC236}">
                <a16:creationId xmlns:a16="http://schemas.microsoft.com/office/drawing/2014/main" xmlns="" id="{A9A7127E-2A63-6F45-4C40-8358436307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C56FB79-D9D1-5381-0019-E24F8B4DAAB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60173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DC23B5-7DA9-0E4F-DA39-4624DB8A252E}"/>
              </a:ext>
            </a:extLst>
          </p:cNvPr>
          <p:cNvSpPr>
            <a:spLocks noGrp="1"/>
          </p:cNvSpPr>
          <p:nvPr>
            <p:ph type="title"/>
          </p:nvPr>
        </p:nvSpPr>
        <p:spPr>
          <a:xfrm>
            <a:off x="1524000" y="1369065"/>
            <a:ext cx="3266536" cy="2312979"/>
          </a:xfrm>
        </p:spPr>
        <p:txBody>
          <a:bodyPr anchor="b">
            <a:no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xmlns="" id="{B94A5E77-518A-1FB9-B473-E19CADE04669}"/>
              </a:ext>
            </a:extLst>
          </p:cNvPr>
          <p:cNvSpPr>
            <a:spLocks noGrp="1"/>
          </p:cNvSpPr>
          <p:nvPr>
            <p:ph idx="1"/>
          </p:nvPr>
        </p:nvSpPr>
        <p:spPr>
          <a:xfrm>
            <a:off x="5624423" y="987425"/>
            <a:ext cx="5615077" cy="4873625"/>
          </a:xfrm>
        </p:spPr>
        <p:txBody>
          <a:bodyPr anchor="ct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3365344F-7D06-2406-D113-D24587835D69}"/>
              </a:ext>
            </a:extLst>
          </p:cNvPr>
          <p:cNvSpPr>
            <a:spLocks noGrp="1"/>
          </p:cNvSpPr>
          <p:nvPr>
            <p:ph type="body" sz="half" idx="2"/>
          </p:nvPr>
        </p:nvSpPr>
        <p:spPr>
          <a:xfrm>
            <a:off x="1524000" y="3947801"/>
            <a:ext cx="3266536" cy="238283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B22BE708-BAD0-A0A6-9332-9D2179E673FB}"/>
              </a:ext>
            </a:extLst>
          </p:cNvPr>
          <p:cNvSpPr>
            <a:spLocks noGrp="1"/>
          </p:cNvSpPr>
          <p:nvPr>
            <p:ph type="dt" sz="half" idx="10"/>
          </p:nvPr>
        </p:nvSpPr>
        <p:spPr/>
        <p:txBody>
          <a:bodyPr/>
          <a:lstStyle/>
          <a:p>
            <a:fld id="{9D0D92BC-42A9-434B-8530-ADBF4485E407}" type="datetimeFigureOut">
              <a:rPr lang="en-US" smtClean="0"/>
              <a:t>1/14/2024</a:t>
            </a:fld>
            <a:endParaRPr lang="en-US"/>
          </a:p>
        </p:txBody>
      </p:sp>
      <p:sp>
        <p:nvSpPr>
          <p:cNvPr id="6" name="Footer Placeholder 5">
            <a:extLst>
              <a:ext uri="{FF2B5EF4-FFF2-40B4-BE49-F238E27FC236}">
                <a16:creationId xmlns:a16="http://schemas.microsoft.com/office/drawing/2014/main" xmlns="" id="{F8A70050-9362-4EC4-6B73-3A38445B7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6CDA991-8608-CAB4-33FA-03D380D2F060}"/>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133964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07B837-332D-9100-E007-7DE279481410}"/>
              </a:ext>
            </a:extLst>
          </p:cNvPr>
          <p:cNvSpPr>
            <a:spLocks noGrp="1"/>
          </p:cNvSpPr>
          <p:nvPr>
            <p:ph type="title"/>
          </p:nvPr>
        </p:nvSpPr>
        <p:spPr>
          <a:xfrm>
            <a:off x="1523999" y="1385457"/>
            <a:ext cx="3312543" cy="2304288"/>
          </a:xfrm>
        </p:spPr>
        <p:txBody>
          <a:bodyPr anchor="b">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xmlns="" id="{3E0DE983-0B0E-07CC-8C57-4EA529E27D19}"/>
              </a:ext>
            </a:extLst>
          </p:cNvPr>
          <p:cNvSpPr>
            <a:spLocks noGrp="1"/>
          </p:cNvSpPr>
          <p:nvPr>
            <p:ph type="pic" idx="1"/>
          </p:nvPr>
        </p:nvSpPr>
        <p:spPr>
          <a:xfrm>
            <a:off x="5624423" y="957263"/>
            <a:ext cx="5372189" cy="4962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4CAB867-3FC6-5007-61B0-D9B7E5B0CED6}"/>
              </a:ext>
            </a:extLst>
          </p:cNvPr>
          <p:cNvSpPr>
            <a:spLocks noGrp="1"/>
          </p:cNvSpPr>
          <p:nvPr>
            <p:ph type="body" sz="half" idx="2"/>
          </p:nvPr>
        </p:nvSpPr>
        <p:spPr>
          <a:xfrm>
            <a:off x="1524000" y="3958315"/>
            <a:ext cx="3312542" cy="1961473"/>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86FC7E0F-BFE1-7134-163B-B777970B762A}"/>
              </a:ext>
            </a:extLst>
          </p:cNvPr>
          <p:cNvSpPr>
            <a:spLocks noGrp="1"/>
          </p:cNvSpPr>
          <p:nvPr>
            <p:ph type="dt" sz="half" idx="10"/>
          </p:nvPr>
        </p:nvSpPr>
        <p:spPr/>
        <p:txBody>
          <a:bodyPr/>
          <a:lstStyle/>
          <a:p>
            <a:fld id="{9D0D92BC-42A9-434B-8530-ADBF4485E407}" type="datetimeFigureOut">
              <a:rPr lang="en-US" smtClean="0"/>
              <a:t>1/14/2024</a:t>
            </a:fld>
            <a:endParaRPr lang="en-US"/>
          </a:p>
        </p:txBody>
      </p:sp>
      <p:sp>
        <p:nvSpPr>
          <p:cNvPr id="6" name="Footer Placeholder 5">
            <a:extLst>
              <a:ext uri="{FF2B5EF4-FFF2-40B4-BE49-F238E27FC236}">
                <a16:creationId xmlns:a16="http://schemas.microsoft.com/office/drawing/2014/main" xmlns="" id="{AD395D0B-4F98-F3BE-FB23-22D8C5D41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2FB2E3D-2188-B7A9-0ECE-978147358479}"/>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51301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5258B98-3BD5-0A20-B0E7-944EAEB2654A}"/>
              </a:ext>
            </a:extLst>
          </p:cNvPr>
          <p:cNvSpPr/>
          <p:nvPr/>
        </p:nvSpPr>
        <p:spPr>
          <a:xfrm>
            <a:off x="0" y="3510612"/>
            <a:ext cx="12192000" cy="334738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xmlns="" id="{C0D404C1-E8A5-65FC-C068-21EA0397ED63}"/>
              </a:ext>
            </a:extLst>
          </p:cNvPr>
          <p:cNvSpPr>
            <a:spLocks noGrp="1"/>
          </p:cNvSpPr>
          <p:nvPr>
            <p:ph type="title"/>
          </p:nvPr>
        </p:nvSpPr>
        <p:spPr>
          <a:xfrm>
            <a:off x="952500" y="757238"/>
            <a:ext cx="10287000" cy="11477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26DCFD78-F171-BA47-AAF3-C6EB75F94C78}"/>
              </a:ext>
            </a:extLst>
          </p:cNvPr>
          <p:cNvSpPr>
            <a:spLocks noGrp="1"/>
          </p:cNvSpPr>
          <p:nvPr>
            <p:ph type="body" idx="1"/>
          </p:nvPr>
        </p:nvSpPr>
        <p:spPr>
          <a:xfrm>
            <a:off x="952500" y="2285997"/>
            <a:ext cx="10287000" cy="38909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5965A77-B1AB-D608-A6C5-F0F99B6913D8}"/>
              </a:ext>
            </a:extLst>
          </p:cNvPr>
          <p:cNvSpPr>
            <a:spLocks noGrp="1"/>
          </p:cNvSpPr>
          <p:nvPr>
            <p:ph type="dt" sz="half" idx="2"/>
          </p:nvPr>
        </p:nvSpPr>
        <p:spPr>
          <a:xfrm rot="5400000">
            <a:off x="10568087" y="4756249"/>
            <a:ext cx="2476307"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9D0D92BC-42A9-434B-8530-ADBF4485E407}" type="datetimeFigureOut">
              <a:rPr lang="en-US" smtClean="0"/>
              <a:pPr/>
              <a:t>1/14/2024</a:t>
            </a:fld>
            <a:endParaRPr lang="en-US" dirty="0"/>
          </a:p>
        </p:txBody>
      </p:sp>
      <p:sp>
        <p:nvSpPr>
          <p:cNvPr id="5" name="Footer Placeholder 4">
            <a:extLst>
              <a:ext uri="{FF2B5EF4-FFF2-40B4-BE49-F238E27FC236}">
                <a16:creationId xmlns:a16="http://schemas.microsoft.com/office/drawing/2014/main" xmlns="" id="{05DE34E5-5E9B-7786-05B5-B93241EE2F42}"/>
              </a:ext>
            </a:extLst>
          </p:cNvPr>
          <p:cNvSpPr>
            <a:spLocks noGrp="1"/>
          </p:cNvSpPr>
          <p:nvPr>
            <p:ph type="ftr" sz="quarter" idx="3"/>
          </p:nvPr>
        </p:nvSpPr>
        <p:spPr>
          <a:xfrm rot="5400000">
            <a:off x="10589519" y="1758059"/>
            <a:ext cx="2433442"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xmlns="" id="{B525CD4B-611E-32FA-419D-326099EEF340}"/>
              </a:ext>
            </a:extLst>
          </p:cNvPr>
          <p:cNvSpPr>
            <a:spLocks noGrp="1"/>
          </p:cNvSpPr>
          <p:nvPr>
            <p:ph type="sldNum" sz="quarter" idx="4"/>
          </p:nvPr>
        </p:nvSpPr>
        <p:spPr>
          <a:xfrm>
            <a:off x="11539542" y="3246437"/>
            <a:ext cx="533399" cy="365125"/>
          </a:xfrm>
          <a:prstGeom prst="rect">
            <a:avLst/>
          </a:prstGeom>
        </p:spPr>
        <p:txBody>
          <a:bodyPr vert="horz" lIns="91440" tIns="45720" rIns="91440" bIns="45720" rtlCol="0" anchor="ctr"/>
          <a:lstStyle>
            <a:lvl1pPr algn="ctr">
              <a:defRPr sz="1600" b="1" cap="all" baseline="0">
                <a:solidFill>
                  <a:schemeClr val="tx1"/>
                </a:solidFill>
                <a:latin typeface="+mj-lt"/>
              </a:defRPr>
            </a:lvl1p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184532302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56032"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21208"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39496"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3210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web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hyperlink" Target="https://www.nytimes.com/2018/10/07/world/europe/romania-referendum-marriage.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ec.europa.eu/eurostat/databrowser/view/tps00203/default/tabl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european-union.europa.eu/principles-countries-history/country-profiles/romania_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0760E4C7-47B8-4356-ABCA-CC9C79E2D2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6D8444AD-40F6-9827-9D59-C768C4ED7D7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5615" b="7084"/>
          <a:stretch/>
        </p:blipFill>
        <p:spPr>
          <a:xfrm>
            <a:off x="20" y="1571"/>
            <a:ext cx="12191980" cy="6856429"/>
          </a:xfrm>
          <a:prstGeom prst="rect">
            <a:avLst/>
          </a:prstGeom>
        </p:spPr>
      </p:pic>
      <p:sp>
        <p:nvSpPr>
          <p:cNvPr id="19" name="Freeform: Shape 18">
            <a:extLst>
              <a:ext uri="{FF2B5EF4-FFF2-40B4-BE49-F238E27FC236}">
                <a16:creationId xmlns:a16="http://schemas.microsoft.com/office/drawing/2014/main" xmlns="" id="{CEB96CAC-5A33-8303-9C73-1B3220A5D3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7524" y="1250342"/>
            <a:ext cx="4357316" cy="4357316"/>
          </a:xfrm>
          <a:custGeom>
            <a:avLst/>
            <a:gdLst>
              <a:gd name="connsiteX0" fmla="*/ 2178658 w 4357316"/>
              <a:gd name="connsiteY0" fmla="*/ 0 h 4357316"/>
              <a:gd name="connsiteX1" fmla="*/ 4357316 w 4357316"/>
              <a:gd name="connsiteY1" fmla="*/ 2178658 h 4357316"/>
              <a:gd name="connsiteX2" fmla="*/ 2178658 w 4357316"/>
              <a:gd name="connsiteY2" fmla="*/ 4357316 h 4357316"/>
              <a:gd name="connsiteX3" fmla="*/ 0 w 4357316"/>
              <a:gd name="connsiteY3" fmla="*/ 2178658 h 4357316"/>
              <a:gd name="connsiteX4" fmla="*/ 2178658 w 4357316"/>
              <a:gd name="connsiteY4" fmla="*/ 0 h 435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7316" h="4357316">
                <a:moveTo>
                  <a:pt x="2178658" y="0"/>
                </a:moveTo>
                <a:cubicBezTo>
                  <a:pt x="3381898" y="0"/>
                  <a:pt x="4357316" y="975418"/>
                  <a:pt x="4357316" y="2178658"/>
                </a:cubicBezTo>
                <a:cubicBezTo>
                  <a:pt x="4357316" y="3381898"/>
                  <a:pt x="3381898" y="4357316"/>
                  <a:pt x="2178658" y="4357316"/>
                </a:cubicBezTo>
                <a:cubicBezTo>
                  <a:pt x="975418" y="4357316"/>
                  <a:pt x="0" y="3381898"/>
                  <a:pt x="0" y="2178658"/>
                </a:cubicBezTo>
                <a:cubicBezTo>
                  <a:pt x="0" y="975418"/>
                  <a:pt x="975418" y="0"/>
                  <a:pt x="2178658" y="0"/>
                </a:cubicBezTo>
                <a:close/>
              </a:path>
            </a:pathLst>
          </a:custGeom>
          <a:gradFill>
            <a:gsLst>
              <a:gs pos="0">
                <a:schemeClr val="accent1">
                  <a:lumMod val="60000"/>
                  <a:lumOff val="40000"/>
                  <a:alpha val="20000"/>
                </a:schemeClr>
              </a:gs>
              <a:gs pos="7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ED2A484A-6F5F-9371-4FA2-92A2B059A6D8}"/>
              </a:ext>
            </a:extLst>
          </p:cNvPr>
          <p:cNvSpPr>
            <a:spLocks noGrp="1"/>
          </p:cNvSpPr>
          <p:nvPr>
            <p:ph type="ctrTitle"/>
          </p:nvPr>
        </p:nvSpPr>
        <p:spPr>
          <a:xfrm>
            <a:off x="1280159" y="2211977"/>
            <a:ext cx="3535679" cy="1450961"/>
          </a:xfrm>
        </p:spPr>
        <p:txBody>
          <a:bodyPr anchor="b">
            <a:normAutofit/>
          </a:bodyPr>
          <a:lstStyle/>
          <a:p>
            <a:pPr algn="ctr"/>
            <a:r>
              <a:rPr lang="en-US"/>
              <a:t>Romania</a:t>
            </a:r>
            <a:endParaRPr lang="en-GB"/>
          </a:p>
        </p:txBody>
      </p:sp>
      <p:sp>
        <p:nvSpPr>
          <p:cNvPr id="3" name="Subtitle 2">
            <a:extLst>
              <a:ext uri="{FF2B5EF4-FFF2-40B4-BE49-F238E27FC236}">
                <a16:creationId xmlns:a16="http://schemas.microsoft.com/office/drawing/2014/main" xmlns="" id="{72543AB0-22DC-F98D-85C3-EA9948CD2F60}"/>
              </a:ext>
            </a:extLst>
          </p:cNvPr>
          <p:cNvSpPr>
            <a:spLocks noGrp="1"/>
          </p:cNvSpPr>
          <p:nvPr>
            <p:ph type="subTitle" idx="1"/>
          </p:nvPr>
        </p:nvSpPr>
        <p:spPr>
          <a:xfrm>
            <a:off x="1523998" y="4244336"/>
            <a:ext cx="3048000" cy="877585"/>
          </a:xfrm>
        </p:spPr>
        <p:txBody>
          <a:bodyPr>
            <a:noAutofit/>
          </a:bodyPr>
          <a:lstStyle/>
          <a:p>
            <a:pPr algn="ctr">
              <a:lnSpc>
                <a:spcPct val="110000"/>
              </a:lnSpc>
            </a:pPr>
            <a:r>
              <a:rPr lang="en-US" sz="1500" dirty="0"/>
              <a:t>Mihai Marcovici, MSc</a:t>
            </a:r>
          </a:p>
          <a:p>
            <a:pPr algn="ctr">
              <a:lnSpc>
                <a:spcPct val="110000"/>
              </a:lnSpc>
            </a:pPr>
            <a:r>
              <a:rPr lang="en-US" sz="1500" dirty="0"/>
              <a:t>CIVIS Student, NKUA</a:t>
            </a:r>
          </a:p>
          <a:p>
            <a:pPr algn="ctr">
              <a:lnSpc>
                <a:spcPct val="110000"/>
              </a:lnSpc>
            </a:pPr>
            <a:r>
              <a:rPr lang="en-US" sz="1500" dirty="0"/>
              <a:t>Media and Communication Department</a:t>
            </a:r>
            <a:endParaRPr lang="en-GB" sz="1500" dirty="0"/>
          </a:p>
        </p:txBody>
      </p:sp>
      <p:cxnSp>
        <p:nvCxnSpPr>
          <p:cNvPr id="20" name="Straight Connector 19">
            <a:extLst>
              <a:ext uri="{FF2B5EF4-FFF2-40B4-BE49-F238E27FC236}">
                <a16:creationId xmlns:a16="http://schemas.microsoft.com/office/drawing/2014/main" xmlns="" id="{7454BE46-239F-BB50-4643-61FF5943B7F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562423" y="395142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502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2" name="Rectangle 2071">
            <a:extLst>
              <a:ext uri="{FF2B5EF4-FFF2-40B4-BE49-F238E27FC236}">
                <a16:creationId xmlns:a16="http://schemas.microsoft.com/office/drawing/2014/main" xmlns="" id="{D70BC64E-B094-49DE-BD9C-DB662FCF59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31AFC44-7BF3-B13F-E4C7-646A0CF04305}"/>
              </a:ext>
            </a:extLst>
          </p:cNvPr>
          <p:cNvSpPr>
            <a:spLocks noGrp="1"/>
          </p:cNvSpPr>
          <p:nvPr>
            <p:ph type="title"/>
          </p:nvPr>
        </p:nvSpPr>
        <p:spPr>
          <a:xfrm>
            <a:off x="816312" y="437435"/>
            <a:ext cx="8172045" cy="710429"/>
          </a:xfrm>
        </p:spPr>
        <p:txBody>
          <a:bodyPr>
            <a:normAutofit/>
          </a:bodyPr>
          <a:lstStyle/>
          <a:p>
            <a:r>
              <a:rPr lang="en-GB" dirty="0"/>
              <a:t>After the revolution</a:t>
            </a:r>
          </a:p>
        </p:txBody>
      </p:sp>
      <p:sp>
        <p:nvSpPr>
          <p:cNvPr id="2074" name="Rectangle 2073">
            <a:extLst>
              <a:ext uri="{FF2B5EF4-FFF2-40B4-BE49-F238E27FC236}">
                <a16:creationId xmlns:a16="http://schemas.microsoft.com/office/drawing/2014/main" xmlns="" id="{A718E0F5-1EF3-64D6-0802-B7983AC6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37234"/>
            <a:ext cx="12192000" cy="312031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81EC4688-549D-05B3-B40B-AFFF9C20B1AB}"/>
              </a:ext>
            </a:extLst>
          </p:cNvPr>
          <p:cNvSpPr>
            <a:spLocks noGrp="1"/>
          </p:cNvSpPr>
          <p:nvPr>
            <p:ph idx="1"/>
          </p:nvPr>
        </p:nvSpPr>
        <p:spPr>
          <a:xfrm>
            <a:off x="329929" y="1483516"/>
            <a:ext cx="5143500" cy="4937049"/>
          </a:xfrm>
        </p:spPr>
        <p:txBody>
          <a:bodyPr>
            <a:noAutofit/>
          </a:bodyPr>
          <a:lstStyle/>
          <a:p>
            <a:pPr>
              <a:lnSpc>
                <a:spcPct val="110000"/>
              </a:lnSpc>
              <a:spcAft>
                <a:spcPts val="800"/>
              </a:spcAft>
            </a:pPr>
            <a:r>
              <a:rPr lang="en-GB" sz="1900" kern="100" dirty="0">
                <a:effectLst/>
                <a:latin typeface="Times New Roman" panose="02020603050405020304" pitchFamily="18" charset="0"/>
                <a:ea typeface="Calibri" panose="020F0502020204030204" pitchFamily="34" charset="0"/>
                <a:cs typeface="Times New Roman" panose="02020603050405020304" pitchFamily="18" charset="0"/>
              </a:rPr>
              <a:t>Immediately after the Romanian Revolution from December 1989, temporary, the power of the state was taken by Ion Iliescu and the political party named National Salvation Front ( FSN)</a:t>
            </a:r>
          </a:p>
          <a:p>
            <a:pPr>
              <a:lnSpc>
                <a:spcPct val="110000"/>
              </a:lnSpc>
              <a:spcAft>
                <a:spcPts val="800"/>
              </a:spcAft>
            </a:pPr>
            <a:r>
              <a:rPr lang="en-GB" sz="1900" dirty="0">
                <a:latin typeface="Times New Roman" panose="02020603050405020304" pitchFamily="18" charset="0"/>
                <a:cs typeface="Times New Roman" panose="02020603050405020304" pitchFamily="18" charset="0"/>
              </a:rPr>
              <a:t>The first elections were held on March 1990 and Ion Iliescu won the elections having the support of the communist electorate, having 2 years term mandate </a:t>
            </a:r>
          </a:p>
          <a:p>
            <a:pPr>
              <a:lnSpc>
                <a:spcPct val="110000"/>
              </a:lnSpc>
              <a:spcAft>
                <a:spcPts val="800"/>
              </a:spcAft>
            </a:pPr>
            <a:r>
              <a:rPr lang="en-GB" sz="1900" dirty="0">
                <a:latin typeface="Times New Roman" panose="02020603050405020304" pitchFamily="18" charset="0"/>
                <a:cs typeface="Times New Roman" panose="02020603050405020304" pitchFamily="18" charset="0"/>
              </a:rPr>
              <a:t>In 1991 through Referendum is adopted the Romanian Constitution </a:t>
            </a:r>
          </a:p>
          <a:p>
            <a:pPr>
              <a:lnSpc>
                <a:spcPct val="110000"/>
              </a:lnSpc>
              <a:spcAft>
                <a:spcPts val="800"/>
              </a:spcAft>
            </a:pPr>
            <a:r>
              <a:rPr lang="en-GB" sz="1900" dirty="0">
                <a:latin typeface="Times New Roman" panose="02020603050405020304" pitchFamily="18" charset="0"/>
                <a:cs typeface="Times New Roman" panose="02020603050405020304" pitchFamily="18" charset="0"/>
              </a:rPr>
              <a:t>In 1992 he won again the Presidential elections for a 4year term</a:t>
            </a:r>
          </a:p>
          <a:p>
            <a:pPr>
              <a:lnSpc>
                <a:spcPct val="110000"/>
              </a:lnSpc>
              <a:spcAft>
                <a:spcPts val="800"/>
              </a:spcAft>
            </a:pPr>
            <a:endParaRPr lang="en-GB" sz="1900" dirty="0">
              <a:latin typeface="Times New Roman" panose="02020603050405020304" pitchFamily="18" charset="0"/>
              <a:cs typeface="Times New Roman" panose="02020603050405020304" pitchFamily="18" charset="0"/>
            </a:endParaRPr>
          </a:p>
        </p:txBody>
      </p:sp>
      <p:pic>
        <p:nvPicPr>
          <p:cNvPr id="7" name="Picture 6" descr="A person in a suit&#10;&#10;Description automatically generated">
            <a:extLst>
              <a:ext uri="{FF2B5EF4-FFF2-40B4-BE49-F238E27FC236}">
                <a16:creationId xmlns:a16="http://schemas.microsoft.com/office/drawing/2014/main" xmlns="" id="{48C17FA5-CD61-EF78-F22F-5EDCE4ED2C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 b="11109"/>
          <a:stretch/>
        </p:blipFill>
        <p:spPr>
          <a:xfrm>
            <a:off x="6322521" y="2251877"/>
            <a:ext cx="4708521" cy="2354245"/>
          </a:xfrm>
          <a:prstGeom prst="rect">
            <a:avLst/>
          </a:prstGeom>
        </p:spPr>
      </p:pic>
    </p:spTree>
    <p:extLst>
      <p:ext uri="{BB962C8B-B14F-4D97-AF65-F5344CB8AC3E}">
        <p14:creationId xmlns:p14="http://schemas.microsoft.com/office/powerpoint/2010/main" val="3984925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5" name="Rectangle 2064">
            <a:extLst>
              <a:ext uri="{FF2B5EF4-FFF2-40B4-BE49-F238E27FC236}">
                <a16:creationId xmlns:a16="http://schemas.microsoft.com/office/drawing/2014/main" xmlns="" id="{D70BC64E-B094-49DE-BD9C-DB662FCF59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31AFC44-7BF3-B13F-E4C7-646A0CF04305}"/>
              </a:ext>
            </a:extLst>
          </p:cNvPr>
          <p:cNvSpPr>
            <a:spLocks noGrp="1"/>
          </p:cNvSpPr>
          <p:nvPr>
            <p:ph type="title"/>
          </p:nvPr>
        </p:nvSpPr>
        <p:spPr>
          <a:xfrm>
            <a:off x="1499253" y="141202"/>
            <a:ext cx="10076861" cy="1133708"/>
          </a:xfrm>
        </p:spPr>
        <p:txBody>
          <a:bodyPr>
            <a:normAutofit/>
          </a:bodyPr>
          <a:lstStyle/>
          <a:p>
            <a:r>
              <a:rPr lang="en-GB" sz="2800" dirty="0"/>
              <a:t>Romania road to democracy and EU</a:t>
            </a:r>
            <a:endParaRPr lang="en-GB" dirty="0"/>
          </a:p>
        </p:txBody>
      </p:sp>
      <p:sp>
        <p:nvSpPr>
          <p:cNvPr id="2066" name="Rectangle 2065">
            <a:extLst>
              <a:ext uri="{FF2B5EF4-FFF2-40B4-BE49-F238E27FC236}">
                <a16:creationId xmlns:a16="http://schemas.microsoft.com/office/drawing/2014/main" xmlns="" id="{A718E0F5-1EF3-64D6-0802-B7983AC6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37234"/>
            <a:ext cx="12192000" cy="312031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81EC4688-549D-05B3-B40B-AFFF9C20B1AB}"/>
              </a:ext>
            </a:extLst>
          </p:cNvPr>
          <p:cNvSpPr>
            <a:spLocks noGrp="1"/>
          </p:cNvSpPr>
          <p:nvPr>
            <p:ph idx="1"/>
          </p:nvPr>
        </p:nvSpPr>
        <p:spPr>
          <a:xfrm>
            <a:off x="591922" y="1416112"/>
            <a:ext cx="8172646" cy="4909274"/>
          </a:xfrm>
        </p:spPr>
        <p:txBody>
          <a:bodyPr>
            <a:noAutofit/>
          </a:bodyPr>
          <a:lstStyle/>
          <a:p>
            <a:pPr>
              <a:lnSpc>
                <a:spcPct val="150000"/>
              </a:lnSpc>
              <a:spcAft>
                <a:spcPts val="800"/>
              </a:spcAft>
            </a:pPr>
            <a:endParaRPr lang="en-GB"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An important victory of human rights and sexual minorities was in 22 of June 2001 when the Article 200 who was incriminating and punishing the same-sex relationships  was cancelled by the former Prime Minister Adrian </a:t>
            </a:r>
            <a:r>
              <a:rPr lang="en-GB" sz="2000" kern="100" dirty="0" err="1">
                <a:effectLst/>
                <a:latin typeface="Times New Roman" panose="02020603050405020304" pitchFamily="18" charset="0"/>
                <a:ea typeface="Calibri" panose="020F0502020204030204" pitchFamily="34" charset="0"/>
                <a:cs typeface="Times New Roman" panose="02020603050405020304" pitchFamily="18" charset="0"/>
              </a:rPr>
              <a:t>Nastase</a:t>
            </a: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50000"/>
              </a:lnSpc>
              <a:spcAft>
                <a:spcPts val="800"/>
              </a:spcAft>
            </a:pPr>
            <a:r>
              <a:rPr lang="en-GB" sz="2000" kern="100" dirty="0">
                <a:latin typeface="Times New Roman" panose="02020603050405020304" pitchFamily="18" charset="0"/>
                <a:ea typeface="Calibri" panose="020F0502020204030204" pitchFamily="34" charset="0"/>
                <a:cs typeface="Times New Roman" panose="02020603050405020304" pitchFamily="18" charset="0"/>
              </a:rPr>
              <a:t> This was one of the conditions for EU ascension </a:t>
            </a:r>
            <a:endParaRPr lang="en-GB" sz="2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xmlns="" id="{A530BF85-7B6E-587D-20F8-8C519C9DDC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5153" y="1744254"/>
            <a:ext cx="2095500" cy="3143250"/>
          </a:xfrm>
          <a:prstGeom prst="rect">
            <a:avLst/>
          </a:prstGeom>
        </p:spPr>
      </p:pic>
      <p:sp>
        <p:nvSpPr>
          <p:cNvPr id="6" name="TextBox 5">
            <a:extLst>
              <a:ext uri="{FF2B5EF4-FFF2-40B4-BE49-F238E27FC236}">
                <a16:creationId xmlns:a16="http://schemas.microsoft.com/office/drawing/2014/main" xmlns="" id="{F7E5F8AE-5201-34D9-A0BF-742C7FB80CA9}"/>
              </a:ext>
            </a:extLst>
          </p:cNvPr>
          <p:cNvSpPr txBox="1"/>
          <p:nvPr/>
        </p:nvSpPr>
        <p:spPr>
          <a:xfrm>
            <a:off x="9134965" y="5012144"/>
            <a:ext cx="2686638" cy="646331"/>
          </a:xfrm>
          <a:prstGeom prst="rect">
            <a:avLst/>
          </a:prstGeom>
          <a:noFill/>
        </p:spPr>
        <p:txBody>
          <a:bodyPr wrap="square" rtlCol="0">
            <a:spAutoFit/>
          </a:bodyPr>
          <a:lstStyle/>
          <a:p>
            <a:r>
              <a:rPr lang="en-GB" dirty="0"/>
              <a:t>Formel Romanian Prime Minister Adrian </a:t>
            </a:r>
            <a:r>
              <a:rPr lang="en-GB" dirty="0" err="1"/>
              <a:t>Nastase</a:t>
            </a:r>
            <a:endParaRPr lang="en-GB" dirty="0"/>
          </a:p>
        </p:txBody>
      </p:sp>
    </p:spTree>
    <p:extLst>
      <p:ext uri="{BB962C8B-B14F-4D97-AF65-F5344CB8AC3E}">
        <p14:creationId xmlns:p14="http://schemas.microsoft.com/office/powerpoint/2010/main" val="1631194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5" name="Rectangle 2064">
            <a:extLst>
              <a:ext uri="{FF2B5EF4-FFF2-40B4-BE49-F238E27FC236}">
                <a16:creationId xmlns:a16="http://schemas.microsoft.com/office/drawing/2014/main" xmlns="" id="{D70BC64E-B094-49DE-BD9C-DB662FCF59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31AFC44-7BF3-B13F-E4C7-646A0CF04305}"/>
              </a:ext>
            </a:extLst>
          </p:cNvPr>
          <p:cNvSpPr>
            <a:spLocks noGrp="1"/>
          </p:cNvSpPr>
          <p:nvPr>
            <p:ph type="title"/>
          </p:nvPr>
        </p:nvSpPr>
        <p:spPr>
          <a:xfrm>
            <a:off x="1499252" y="-283004"/>
            <a:ext cx="10076861" cy="1133708"/>
          </a:xfrm>
        </p:spPr>
        <p:txBody>
          <a:bodyPr>
            <a:normAutofit/>
          </a:bodyPr>
          <a:lstStyle/>
          <a:p>
            <a:r>
              <a:rPr lang="en-GB" sz="2800" dirty="0"/>
              <a:t>Romania road to democracy and EU</a:t>
            </a:r>
            <a:endParaRPr lang="en-GB" dirty="0"/>
          </a:p>
        </p:txBody>
      </p:sp>
      <p:sp>
        <p:nvSpPr>
          <p:cNvPr id="2066" name="Rectangle 2065">
            <a:extLst>
              <a:ext uri="{FF2B5EF4-FFF2-40B4-BE49-F238E27FC236}">
                <a16:creationId xmlns:a16="http://schemas.microsoft.com/office/drawing/2014/main" xmlns="" id="{A718E0F5-1EF3-64D6-0802-B7983AC6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37234"/>
            <a:ext cx="12192000" cy="312031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81EC4688-549D-05B3-B40B-AFFF9C20B1AB}"/>
              </a:ext>
            </a:extLst>
          </p:cNvPr>
          <p:cNvSpPr>
            <a:spLocks noGrp="1"/>
          </p:cNvSpPr>
          <p:nvPr>
            <p:ph idx="1"/>
          </p:nvPr>
        </p:nvSpPr>
        <p:spPr>
          <a:xfrm>
            <a:off x="415172" y="935545"/>
            <a:ext cx="11160941" cy="5540669"/>
          </a:xfrm>
        </p:spPr>
        <p:txBody>
          <a:bodyPr>
            <a:noAutofit/>
          </a:bodyPr>
          <a:lstStyle/>
          <a:p>
            <a:pPr>
              <a:lnSpc>
                <a:spcPct val="150000"/>
              </a:lnSpc>
              <a:spcAft>
                <a:spcPts val="800"/>
              </a:spcAft>
            </a:pPr>
            <a:endParaRPr lang="en-GB"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During the next period European Councils of Copenhagen ,of Thessaloniki ,</a:t>
            </a:r>
            <a:r>
              <a:rPr lang="en-GB" sz="2000" kern="100" dirty="0" err="1">
                <a:effectLst/>
                <a:latin typeface="Times New Roman" panose="02020603050405020304" pitchFamily="18" charset="0"/>
                <a:ea typeface="Calibri" panose="020F0502020204030204" pitchFamily="34" charset="0"/>
                <a:cs typeface="Times New Roman" panose="02020603050405020304" pitchFamily="18" charset="0"/>
              </a:rPr>
              <a:t>Bruxelles</a:t>
            </a: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 reconfirm the support of the EU member states towards the conclusion of the negotiations in 2004, the signing of the Accession Treaty as soon as possible in 2005 and the effective accession in January 2007.</a:t>
            </a:r>
          </a:p>
          <a:p>
            <a:pPr>
              <a:lnSpc>
                <a:spcPct val="150000"/>
              </a:lnSpc>
              <a:spcAft>
                <a:spcPts val="800"/>
              </a:spcAft>
            </a:pP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25 of April 2005, at Luxemburg, Romania signed the Accession Treaty</a:t>
            </a:r>
            <a:r>
              <a:rPr lang="en-GB" sz="2000" kern="1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Regarding the financial support from the Phare programme and other pre-accession instruments focused for the Accession Partnership priorities Romania received funds through PHARE, </a:t>
            </a:r>
            <a:r>
              <a:rPr lang="en-GB" sz="2000" kern="100" dirty="0" err="1">
                <a:effectLst/>
                <a:latin typeface="Times New Roman" panose="02020603050405020304" pitchFamily="18" charset="0"/>
                <a:ea typeface="Calibri" panose="020F0502020204030204" pitchFamily="34" charset="0"/>
                <a:cs typeface="Times New Roman" panose="02020603050405020304" pitchFamily="18" charset="0"/>
              </a:rPr>
              <a:t>Sapard</a:t>
            </a: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 and ISPA programmes.  </a:t>
            </a:r>
          </a:p>
          <a:p>
            <a:pPr>
              <a:lnSpc>
                <a:spcPct val="150000"/>
              </a:lnSpc>
              <a:spcAft>
                <a:spcPts val="800"/>
              </a:spcAft>
            </a:pPr>
            <a:r>
              <a:rPr lang="en-GB" sz="2000" kern="100" dirty="0">
                <a:latin typeface="Times New Roman" panose="02020603050405020304" pitchFamily="18" charset="0"/>
                <a:ea typeface="Calibri" panose="020F0502020204030204" pitchFamily="34" charset="0"/>
                <a:cs typeface="Times New Roman" panose="02020603050405020304" pitchFamily="18" charset="0"/>
              </a:rPr>
              <a:t>Officially joined EU in 2007</a:t>
            </a:r>
            <a:endParaRPr lang="en-GB" sz="2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0968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63DFDD-9F7B-6743-8BAB-5AAF9F2D297D}"/>
              </a:ext>
            </a:extLst>
          </p:cNvPr>
          <p:cNvSpPr>
            <a:spLocks noGrp="1"/>
          </p:cNvSpPr>
          <p:nvPr>
            <p:ph type="title"/>
          </p:nvPr>
        </p:nvSpPr>
        <p:spPr>
          <a:xfrm>
            <a:off x="1348426" y="0"/>
            <a:ext cx="10287000" cy="1147762"/>
          </a:xfrm>
        </p:spPr>
        <p:txBody>
          <a:bodyPr>
            <a:normAutofit/>
          </a:bodyPr>
          <a:lstStyle/>
          <a:p>
            <a:r>
              <a:rPr lang="en-GB" sz="2000" b="1" dirty="0">
                <a:effectLst/>
                <a:latin typeface="Times New Roman" panose="02020603050405020304" pitchFamily="18" charset="0"/>
                <a:ea typeface="Calibri" panose="020F0502020204030204" pitchFamily="34" charset="0"/>
              </a:rPr>
              <a:t>Why Romania chooses to join NATO?</a:t>
            </a:r>
            <a:endParaRPr lang="en-GB" sz="2000" dirty="0"/>
          </a:p>
        </p:txBody>
      </p:sp>
      <p:sp>
        <p:nvSpPr>
          <p:cNvPr id="3" name="Content Placeholder 2">
            <a:extLst>
              <a:ext uri="{FF2B5EF4-FFF2-40B4-BE49-F238E27FC236}">
                <a16:creationId xmlns:a16="http://schemas.microsoft.com/office/drawing/2014/main" xmlns="" id="{FC640415-D0C7-9ED3-58F2-C80CE7C3C0F7}"/>
              </a:ext>
            </a:extLst>
          </p:cNvPr>
          <p:cNvSpPr>
            <a:spLocks noGrp="1"/>
          </p:cNvSpPr>
          <p:nvPr>
            <p:ph idx="1"/>
          </p:nvPr>
        </p:nvSpPr>
        <p:spPr>
          <a:xfrm>
            <a:off x="952500" y="1286756"/>
            <a:ext cx="10287000" cy="5293153"/>
          </a:xfrm>
        </p:spPr>
        <p:txBody>
          <a:bodyPr>
            <a:noAutofit/>
          </a:bodyPr>
          <a:lstStyle/>
          <a:p>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After the dissolution of Soviet Union, President Ion Iliescu changed his agenda regarding the external policies affairs and started to get closer to the West for economic and defence benefits</a:t>
            </a:r>
          </a:p>
          <a:p>
            <a:endParaRPr lang="en-GB"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 Romania was the first former communist state to formally apply to join the Partnership for Peace programme launched in January 1994.</a:t>
            </a:r>
          </a:p>
          <a:p>
            <a:endParaRPr lang="en-GB"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In the spring of 1999 NATO’s upstanding movement against Serbia NATO requested and attained military installations from Romania (as well as Bulgaria) in its drive against Slobodan </a:t>
            </a:r>
            <a:r>
              <a:rPr lang="en-GB" sz="2000" kern="100" dirty="0" err="1">
                <a:effectLst/>
                <a:latin typeface="Times New Roman" panose="02020603050405020304" pitchFamily="18" charset="0"/>
                <a:ea typeface="Calibri" panose="020F0502020204030204" pitchFamily="34" charset="0"/>
                <a:cs typeface="Times New Roman" panose="02020603050405020304" pitchFamily="18" charset="0"/>
              </a:rPr>
              <a:t>Milošević</a:t>
            </a: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 and his actions in Kosovo.</a:t>
            </a:r>
          </a:p>
          <a:p>
            <a:endParaRPr lang="en-GB"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Along with Romania, Bulgaria denied Russia authorization to over-fly its airspace to support and supply the regime of Slobodan </a:t>
            </a:r>
            <a:r>
              <a:rPr lang="en-GB" sz="2000" kern="100" dirty="0" err="1">
                <a:effectLst/>
                <a:latin typeface="Times New Roman" panose="02020603050405020304" pitchFamily="18" charset="0"/>
                <a:ea typeface="Calibri" panose="020F0502020204030204" pitchFamily="34" charset="0"/>
                <a:cs typeface="Times New Roman" panose="02020603050405020304" pitchFamily="18" charset="0"/>
              </a:rPr>
              <a:t>Milošević</a:t>
            </a: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615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9184DF83-39E6-4BDC-9E23-17F25AB44C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663DFDD-9F7B-6743-8BAB-5AAF9F2D297D}"/>
              </a:ext>
            </a:extLst>
          </p:cNvPr>
          <p:cNvSpPr>
            <a:spLocks noGrp="1"/>
          </p:cNvSpPr>
          <p:nvPr>
            <p:ph type="title"/>
          </p:nvPr>
        </p:nvSpPr>
        <p:spPr>
          <a:xfrm>
            <a:off x="392349" y="145915"/>
            <a:ext cx="4915416" cy="990600"/>
          </a:xfrm>
        </p:spPr>
        <p:txBody>
          <a:bodyPr>
            <a:normAutofit/>
          </a:bodyPr>
          <a:lstStyle/>
          <a:p>
            <a:pPr>
              <a:lnSpc>
                <a:spcPct val="110000"/>
              </a:lnSpc>
            </a:pPr>
            <a:r>
              <a:rPr lang="en-GB" sz="1800" b="1" dirty="0">
                <a:effectLst/>
                <a:latin typeface="Times New Roman" panose="02020603050405020304" pitchFamily="18" charset="0"/>
                <a:ea typeface="Calibri" panose="020F0502020204030204" pitchFamily="34" charset="0"/>
              </a:rPr>
              <a:t>Why Romania chooses to join NATO?</a:t>
            </a:r>
            <a:endParaRPr lang="en-GB" sz="1800" dirty="0"/>
          </a:p>
        </p:txBody>
      </p:sp>
      <p:sp>
        <p:nvSpPr>
          <p:cNvPr id="3" name="Content Placeholder 2">
            <a:extLst>
              <a:ext uri="{FF2B5EF4-FFF2-40B4-BE49-F238E27FC236}">
                <a16:creationId xmlns:a16="http://schemas.microsoft.com/office/drawing/2014/main" xmlns="" id="{FC640415-D0C7-9ED3-58F2-C80CE7C3C0F7}"/>
              </a:ext>
            </a:extLst>
          </p:cNvPr>
          <p:cNvSpPr>
            <a:spLocks noGrp="1"/>
          </p:cNvSpPr>
          <p:nvPr>
            <p:ph idx="1"/>
          </p:nvPr>
        </p:nvSpPr>
        <p:spPr>
          <a:xfrm>
            <a:off x="168613" y="1814657"/>
            <a:ext cx="5758774" cy="4693147"/>
          </a:xfrm>
        </p:spPr>
        <p:txBody>
          <a:bodyPr>
            <a:normAutofit/>
          </a:bodyPr>
          <a:lstStyle/>
          <a:p>
            <a:pPr>
              <a:lnSpc>
                <a:spcPct val="110000"/>
              </a:lnSpc>
              <a:spcAft>
                <a:spcPts val="800"/>
              </a:spcAft>
            </a:pP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In regards with the events from 11 of September 2001, Romania and Bulgaria stated that them will help United States with the terrorism fight and having a strategic position at the Black Sea</a:t>
            </a:r>
          </a:p>
          <a:p>
            <a:pPr>
              <a:lnSpc>
                <a:spcPct val="110000"/>
              </a:lnSpc>
              <a:spcAft>
                <a:spcPts val="800"/>
              </a:spcAft>
            </a:pPr>
            <a:r>
              <a:rPr lang="en-GB" sz="2000" kern="100" dirty="0">
                <a:latin typeface="Times New Roman" panose="02020603050405020304" pitchFamily="18" charset="0"/>
                <a:ea typeface="Calibri" panose="020F0502020204030204" pitchFamily="34" charset="0"/>
                <a:cs typeface="Times New Roman" panose="02020603050405020304" pitchFamily="18" charset="0"/>
              </a:rPr>
              <a:t>In 2004 Romania signs the full membership with NATO</a:t>
            </a:r>
          </a:p>
          <a:p>
            <a:pPr>
              <a:lnSpc>
                <a:spcPct val="110000"/>
              </a:lnSpc>
              <a:spcAft>
                <a:spcPts val="800"/>
              </a:spcAft>
            </a:pP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In October 2019 Mr. Mircea </a:t>
            </a:r>
            <a:r>
              <a:rPr lang="en-GB" sz="2000" kern="100" dirty="0" err="1">
                <a:effectLst/>
                <a:latin typeface="Times New Roman" panose="02020603050405020304" pitchFamily="18" charset="0"/>
                <a:ea typeface="Calibri" panose="020F0502020204030204" pitchFamily="34" charset="0"/>
                <a:cs typeface="Times New Roman" panose="02020603050405020304" pitchFamily="18" charset="0"/>
              </a:rPr>
              <a:t>Geoană</a:t>
            </a: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 was appointed NATO Deputy Secretary General being the first Deputy Secretary General from Romania, and the first from any of the countries that joined the Alliance after the end of the Cold War. </a:t>
            </a:r>
          </a:p>
          <a:p>
            <a:pPr>
              <a:lnSpc>
                <a:spcPct val="110000"/>
              </a:lnSpc>
              <a:spcAft>
                <a:spcPts val="800"/>
              </a:spcAft>
            </a:pPr>
            <a:endParaRPr lang="en-GB" sz="15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descr="A flag on a pole&#10;&#10;Description automatically generated">
            <a:extLst>
              <a:ext uri="{FF2B5EF4-FFF2-40B4-BE49-F238E27FC236}">
                <a16:creationId xmlns:a16="http://schemas.microsoft.com/office/drawing/2014/main" xmlns="" id="{7E033485-E17B-E34F-DACA-C20CFE99B843}"/>
              </a:ext>
            </a:extLst>
          </p:cNvPr>
          <p:cNvPicPr>
            <a:picLocks noChangeAspect="1"/>
          </p:cNvPicPr>
          <p:nvPr/>
        </p:nvPicPr>
        <p:blipFill rotWithShape="1">
          <a:blip r:embed="rId2">
            <a:extLst>
              <a:ext uri="{28A0092B-C50C-407E-A947-70E740481C1C}">
                <a14:useLocalDpi xmlns:a14="http://schemas.microsoft.com/office/drawing/2010/main" val="0"/>
              </a:ext>
            </a:extLst>
          </a:blip>
          <a:srcRect t="4403" b="11044"/>
          <a:stretch/>
        </p:blipFill>
        <p:spPr>
          <a:xfrm>
            <a:off x="6096000" y="10"/>
            <a:ext cx="6096000" cy="3440526"/>
          </a:xfrm>
          <a:prstGeom prst="rect">
            <a:avLst/>
          </a:prstGeom>
        </p:spPr>
      </p:pic>
      <p:pic>
        <p:nvPicPr>
          <p:cNvPr id="4" name="Picture 3">
            <a:extLst>
              <a:ext uri="{FF2B5EF4-FFF2-40B4-BE49-F238E27FC236}">
                <a16:creationId xmlns:a16="http://schemas.microsoft.com/office/drawing/2014/main" xmlns="" id="{66DEB1E3-DD1F-1BA9-3B89-387BF67336EF}"/>
              </a:ext>
            </a:extLst>
          </p:cNvPr>
          <p:cNvPicPr>
            <a:picLocks noChangeAspect="1"/>
          </p:cNvPicPr>
          <p:nvPr/>
        </p:nvPicPr>
        <p:blipFill rotWithShape="1">
          <a:blip r:embed="rId3">
            <a:extLst>
              <a:ext uri="{28A0092B-C50C-407E-A947-70E740481C1C}">
                <a14:useLocalDpi xmlns:a14="http://schemas.microsoft.com/office/drawing/2010/main" val="0"/>
              </a:ext>
            </a:extLst>
          </a:blip>
          <a:srcRect b="15447"/>
          <a:stretch/>
        </p:blipFill>
        <p:spPr>
          <a:xfrm>
            <a:off x="6096000" y="3429000"/>
            <a:ext cx="6096000" cy="3440536"/>
          </a:xfrm>
          <a:prstGeom prst="rect">
            <a:avLst/>
          </a:prstGeom>
        </p:spPr>
      </p:pic>
      <p:sp>
        <p:nvSpPr>
          <p:cNvPr id="21" name="Rectangle 20">
            <a:extLst>
              <a:ext uri="{FF2B5EF4-FFF2-40B4-BE49-F238E27FC236}">
                <a16:creationId xmlns:a16="http://schemas.microsoft.com/office/drawing/2014/main" xmlns="" id="{102E1699-0830-EE28-6BA6-C87CE22D36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6000" y="3533220"/>
            <a:ext cx="6096000" cy="3336316"/>
          </a:xfrm>
          <a:prstGeom prst="rect">
            <a:avLst/>
          </a:prstGeom>
          <a:gradFill>
            <a:gsLst>
              <a:gs pos="10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7360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3DAD064D-86F0-42ED-B520-9968985791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8BEABFA-8A79-F545-4731-1C795DC86ED2}"/>
              </a:ext>
            </a:extLst>
          </p:cNvPr>
          <p:cNvSpPr>
            <a:spLocks noGrp="1"/>
          </p:cNvSpPr>
          <p:nvPr>
            <p:ph type="title"/>
          </p:nvPr>
        </p:nvSpPr>
        <p:spPr>
          <a:xfrm>
            <a:off x="7029450" y="191498"/>
            <a:ext cx="4229100" cy="1141004"/>
          </a:xfrm>
        </p:spPr>
        <p:txBody>
          <a:bodyPr>
            <a:normAutofit/>
          </a:bodyPr>
          <a:lstStyle/>
          <a:p>
            <a:r>
              <a:rPr lang="en-GB" dirty="0"/>
              <a:t>Current political situation</a:t>
            </a:r>
          </a:p>
        </p:txBody>
      </p:sp>
      <p:pic>
        <p:nvPicPr>
          <p:cNvPr id="6" name="Picture 5" descr="Two men in suits walking&#10;&#10;Description automatically generated">
            <a:extLst>
              <a:ext uri="{FF2B5EF4-FFF2-40B4-BE49-F238E27FC236}">
                <a16:creationId xmlns:a16="http://schemas.microsoft.com/office/drawing/2014/main" xmlns="" id="{D916CB51-AA55-2CC3-A469-43CB7CE2F729}"/>
              </a:ext>
            </a:extLst>
          </p:cNvPr>
          <p:cNvPicPr>
            <a:picLocks noChangeAspect="1"/>
          </p:cNvPicPr>
          <p:nvPr/>
        </p:nvPicPr>
        <p:blipFill rotWithShape="1">
          <a:blip r:embed="rId3">
            <a:extLst>
              <a:ext uri="{28A0092B-C50C-407E-A947-70E740481C1C}">
                <a14:useLocalDpi xmlns:a14="http://schemas.microsoft.com/office/drawing/2010/main" val="0"/>
              </a:ext>
            </a:extLst>
          </a:blip>
          <a:srcRect l="28562" r="21493" b="-4"/>
          <a:stretch/>
        </p:blipFill>
        <p:spPr>
          <a:xfrm>
            <a:off x="-1" y="10"/>
            <a:ext cx="6096001" cy="6857990"/>
          </a:xfrm>
          <a:prstGeom prst="rect">
            <a:avLst/>
          </a:prstGeom>
        </p:spPr>
      </p:pic>
      <p:sp>
        <p:nvSpPr>
          <p:cNvPr id="24" name="Rectangle 23">
            <a:extLst>
              <a:ext uri="{FF2B5EF4-FFF2-40B4-BE49-F238E27FC236}">
                <a16:creationId xmlns:a16="http://schemas.microsoft.com/office/drawing/2014/main" xmlns="" id="{AE56140E-8EE1-BE31-745D-450AF05FBF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174117"/>
            <a:ext cx="6095999" cy="3689633"/>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BF53C551-CAAC-8A0D-B2C5-D1459C8E912A}"/>
              </a:ext>
            </a:extLst>
          </p:cNvPr>
          <p:cNvSpPr>
            <a:spLocks noGrp="1"/>
          </p:cNvSpPr>
          <p:nvPr>
            <p:ph idx="1"/>
          </p:nvPr>
        </p:nvSpPr>
        <p:spPr>
          <a:xfrm>
            <a:off x="6620888" y="1465446"/>
            <a:ext cx="5314950" cy="5201055"/>
          </a:xfrm>
        </p:spPr>
        <p:txBody>
          <a:bodyPr>
            <a:noAutofit/>
          </a:bodyPr>
          <a:lstStyle/>
          <a:p>
            <a:pPr>
              <a:lnSpc>
                <a:spcPct val="110000"/>
              </a:lnSpc>
            </a:pPr>
            <a:r>
              <a:rPr lang="en-GB" sz="2000" dirty="0">
                <a:latin typeface="Times New Roman" panose="02020603050405020304" pitchFamily="18" charset="0"/>
                <a:cs typeface="Times New Roman" panose="02020603050405020304" pitchFamily="18" charset="0"/>
              </a:rPr>
              <a:t>Romania is a semi-presidential republic with a president as the head of state and a prime minister as the head of government.</a:t>
            </a:r>
          </a:p>
          <a:p>
            <a:pPr>
              <a:lnSpc>
                <a:spcPct val="110000"/>
              </a:lnSpc>
            </a:pPr>
            <a:r>
              <a:rPr lang="en-GB" sz="2000" dirty="0">
                <a:latin typeface="Times New Roman" panose="02020603050405020304" pitchFamily="18" charset="0"/>
                <a:cs typeface="Times New Roman" panose="02020603050405020304" pitchFamily="18" charset="0"/>
              </a:rPr>
              <a:t>The president of Romania is Klaus Werner Iohannis, now at the second term. The Prime Minister Marcel </a:t>
            </a:r>
            <a:r>
              <a:rPr lang="en-GB" sz="2000" dirty="0" err="1">
                <a:latin typeface="Times New Roman" panose="02020603050405020304" pitchFamily="18" charset="0"/>
                <a:cs typeface="Times New Roman" panose="02020603050405020304" pitchFamily="18" charset="0"/>
              </a:rPr>
              <a:t>Ciolacu</a:t>
            </a:r>
            <a:r>
              <a:rPr lang="en-GB" sz="2000" dirty="0">
                <a:latin typeface="Times New Roman" panose="02020603050405020304" pitchFamily="18" charset="0"/>
                <a:cs typeface="Times New Roman" panose="02020603050405020304" pitchFamily="18" charset="0"/>
              </a:rPr>
              <a:t>, is member of the Social Democrat Party.</a:t>
            </a:r>
          </a:p>
          <a:p>
            <a:pPr>
              <a:lnSpc>
                <a:spcPct val="110000"/>
              </a:lnSpc>
            </a:pPr>
            <a:r>
              <a:rPr lang="en-GB" sz="2000" dirty="0">
                <a:latin typeface="Times New Roman" panose="02020603050405020304" pitchFamily="18" charset="0"/>
                <a:cs typeface="Times New Roman" panose="02020603050405020304" pitchFamily="18" charset="0"/>
              </a:rPr>
              <a:t>The parliament of the country is formed by two chambers, Chamber of Deputies, and the Senate.</a:t>
            </a:r>
          </a:p>
          <a:p>
            <a:pPr>
              <a:lnSpc>
                <a:spcPct val="110000"/>
              </a:lnSpc>
            </a:pPr>
            <a:r>
              <a:rPr lang="en-GB" sz="2000" dirty="0">
                <a:latin typeface="Times New Roman" panose="02020603050405020304" pitchFamily="18" charset="0"/>
                <a:cs typeface="Times New Roman" panose="02020603050405020304" pitchFamily="18" charset="0"/>
              </a:rPr>
              <a:t>-The actual president and parliament face re-election this year in November.</a:t>
            </a:r>
          </a:p>
          <a:p>
            <a:pPr marL="0" indent="0">
              <a:lnSpc>
                <a:spcPct val="110000"/>
              </a:lnSpc>
              <a:buNone/>
            </a:pPr>
            <a:endParaRPr lang="en-GB" sz="2000" dirty="0">
              <a:latin typeface="Times New Roman" panose="02020603050405020304" pitchFamily="18" charset="0"/>
              <a:cs typeface="Times New Roman" panose="02020603050405020304" pitchFamily="18" charset="0"/>
            </a:endParaRPr>
          </a:p>
          <a:p>
            <a:pPr marL="0" indent="0">
              <a:lnSpc>
                <a:spcPct val="110000"/>
              </a:lnSpc>
              <a:buNone/>
            </a:pPr>
            <a:endParaRPr lang="en-GB" sz="20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73F74279-E694-CEB1-ED9A-ADBEBAEB7B76}"/>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000" y="3245771"/>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563978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xmlns="" id="{F5258B98-3BD5-0A20-B0E7-944EAEB265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510612"/>
            <a:ext cx="12192000" cy="334738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1C74AEE6-9CA7-5247-DC34-99634247DF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xmlns="" id="{B26DD882-9EA6-DF4B-AF70-0C6166EA8F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EFB2E755-2902-3512-ABBE-E472FC0389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43885"/>
            <a:ext cx="12192000" cy="3119565"/>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8BEABFA-8A79-F545-4731-1C795DC86ED2}"/>
              </a:ext>
            </a:extLst>
          </p:cNvPr>
          <p:cNvSpPr>
            <a:spLocks noGrp="1"/>
          </p:cNvSpPr>
          <p:nvPr>
            <p:ph type="title"/>
          </p:nvPr>
        </p:nvSpPr>
        <p:spPr>
          <a:xfrm>
            <a:off x="1638300" y="443071"/>
            <a:ext cx="7714388" cy="557087"/>
          </a:xfrm>
        </p:spPr>
        <p:txBody>
          <a:bodyPr vert="horz" lIns="91440" tIns="45720" rIns="91440" bIns="45720" rtlCol="0" anchor="b">
            <a:normAutofit fontScale="90000"/>
          </a:bodyPr>
          <a:lstStyle/>
          <a:p>
            <a:pPr algn="ctr"/>
            <a:r>
              <a:rPr lang="en-US" dirty="0"/>
              <a:t>Parliament structure</a:t>
            </a:r>
          </a:p>
        </p:txBody>
      </p:sp>
      <p:pic>
        <p:nvPicPr>
          <p:cNvPr id="8" name="Picture 7" descr="A yellow circle with black text and stars&#10;&#10;Description automatically generated">
            <a:extLst>
              <a:ext uri="{FF2B5EF4-FFF2-40B4-BE49-F238E27FC236}">
                <a16:creationId xmlns:a16="http://schemas.microsoft.com/office/drawing/2014/main" xmlns="" id="{D2F1C222-44E0-1AB3-9FFF-D75C0E1233F8}"/>
              </a:ext>
            </a:extLst>
          </p:cNvPr>
          <p:cNvPicPr>
            <a:picLocks noChangeAspect="1"/>
          </p:cNvPicPr>
          <p:nvPr/>
        </p:nvPicPr>
        <p:blipFill rotWithShape="1">
          <a:blip r:embed="rId3">
            <a:extLst>
              <a:ext uri="{28A0092B-C50C-407E-A947-70E740481C1C}">
                <a14:useLocalDpi xmlns:a14="http://schemas.microsoft.com/office/drawing/2010/main" val="0"/>
              </a:ext>
            </a:extLst>
          </a:blip>
          <a:srcRect l="7925" r="3384" b="-1"/>
          <a:stretch/>
        </p:blipFill>
        <p:spPr>
          <a:xfrm>
            <a:off x="7747733" y="1011579"/>
            <a:ext cx="1850108" cy="2086036"/>
          </a:xfrm>
          <a:prstGeom prst="rect">
            <a:avLst/>
          </a:prstGeom>
        </p:spPr>
      </p:pic>
      <p:pic>
        <p:nvPicPr>
          <p:cNvPr id="10" name="Picture 9" descr="A blue square with yellow stars and a yellow arrow in the center&#10;&#10;Description automatically generated">
            <a:extLst>
              <a:ext uri="{FF2B5EF4-FFF2-40B4-BE49-F238E27FC236}">
                <a16:creationId xmlns:a16="http://schemas.microsoft.com/office/drawing/2014/main" xmlns="" id="{69271208-CD40-69BE-FD48-99138D58190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49" r="5705" b="3"/>
          <a:stretch/>
        </p:blipFill>
        <p:spPr>
          <a:xfrm>
            <a:off x="2755133" y="1120052"/>
            <a:ext cx="1855501" cy="2086036"/>
          </a:xfrm>
          <a:prstGeom prst="rect">
            <a:avLst/>
          </a:prstGeom>
        </p:spPr>
      </p:pic>
      <p:pic>
        <p:nvPicPr>
          <p:cNvPr id="12" name="Picture 11" descr="A red and black logo on a green background&#10;&#10;Description automatically generated">
            <a:extLst>
              <a:ext uri="{FF2B5EF4-FFF2-40B4-BE49-F238E27FC236}">
                <a16:creationId xmlns:a16="http://schemas.microsoft.com/office/drawing/2014/main" xmlns="" id="{8D3F94E2-1D97-AF8D-1CDD-C17797F75E44}"/>
              </a:ext>
            </a:extLst>
          </p:cNvPr>
          <p:cNvPicPr>
            <a:picLocks noChangeAspect="1"/>
          </p:cNvPicPr>
          <p:nvPr/>
        </p:nvPicPr>
        <p:blipFill rotWithShape="1">
          <a:blip r:embed="rId5">
            <a:extLst>
              <a:ext uri="{28A0092B-C50C-407E-A947-70E740481C1C}">
                <a14:useLocalDpi xmlns:a14="http://schemas.microsoft.com/office/drawing/2010/main" val="0"/>
              </a:ext>
            </a:extLst>
          </a:blip>
          <a:srcRect l="8788" r="8751" b="-2"/>
          <a:stretch/>
        </p:blipFill>
        <p:spPr>
          <a:xfrm>
            <a:off x="9856277" y="1120052"/>
            <a:ext cx="1849541" cy="2079324"/>
          </a:xfrm>
          <a:prstGeom prst="rect">
            <a:avLst/>
          </a:prstGeom>
        </p:spPr>
      </p:pic>
      <p:pic>
        <p:nvPicPr>
          <p:cNvPr id="5" name="Picture 4" descr="A red square with white text and flowers&#10;&#10;Description automatically generated">
            <a:extLst>
              <a:ext uri="{FF2B5EF4-FFF2-40B4-BE49-F238E27FC236}">
                <a16:creationId xmlns:a16="http://schemas.microsoft.com/office/drawing/2014/main" xmlns="" id="{8CDAB58E-1CB6-E0A2-88B7-BFD3029E0F91}"/>
              </a:ext>
            </a:extLst>
          </p:cNvPr>
          <p:cNvPicPr>
            <a:picLocks noChangeAspect="1"/>
          </p:cNvPicPr>
          <p:nvPr/>
        </p:nvPicPr>
        <p:blipFill rotWithShape="1">
          <a:blip r:embed="rId6">
            <a:extLst>
              <a:ext uri="{28A0092B-C50C-407E-A947-70E740481C1C}">
                <a14:useLocalDpi xmlns:a14="http://schemas.microsoft.com/office/drawing/2010/main" val="0"/>
              </a:ext>
            </a:extLst>
          </a:blip>
          <a:srcRect l="5634" r="5675" b="-1"/>
          <a:stretch/>
        </p:blipFill>
        <p:spPr>
          <a:xfrm>
            <a:off x="486182" y="1140277"/>
            <a:ext cx="1850108" cy="2086036"/>
          </a:xfrm>
          <a:prstGeom prst="rect">
            <a:avLst/>
          </a:prstGeom>
        </p:spPr>
      </p:pic>
      <p:cxnSp>
        <p:nvCxnSpPr>
          <p:cNvPr id="46" name="Straight Connector 45">
            <a:extLst>
              <a:ext uri="{FF2B5EF4-FFF2-40B4-BE49-F238E27FC236}">
                <a16:creationId xmlns:a16="http://schemas.microsoft.com/office/drawing/2014/main" xmlns="" id="{5D6A2EB7-6350-58C2-B619-F0C3C0C06C0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610424" y="517139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descr="A blue sign with white text&#10;&#10;Description automatically generated">
            <a:extLst>
              <a:ext uri="{FF2B5EF4-FFF2-40B4-BE49-F238E27FC236}">
                <a16:creationId xmlns:a16="http://schemas.microsoft.com/office/drawing/2014/main" xmlns="" id="{2A86294F-9CD8-DF34-DF2A-3F05AAFCE1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0540" y="1233431"/>
            <a:ext cx="2847975" cy="1600200"/>
          </a:xfrm>
          <a:prstGeom prst="rect">
            <a:avLst/>
          </a:prstGeom>
        </p:spPr>
      </p:pic>
      <p:sp>
        <p:nvSpPr>
          <p:cNvPr id="17" name="TextBox 16">
            <a:extLst>
              <a:ext uri="{FF2B5EF4-FFF2-40B4-BE49-F238E27FC236}">
                <a16:creationId xmlns:a16="http://schemas.microsoft.com/office/drawing/2014/main" xmlns="" id="{EDFC8B3E-94BA-02ED-841A-A0EA767CA8A4}"/>
              </a:ext>
            </a:extLst>
          </p:cNvPr>
          <p:cNvSpPr txBox="1"/>
          <p:nvPr/>
        </p:nvSpPr>
        <p:spPr>
          <a:xfrm>
            <a:off x="9856277" y="3366433"/>
            <a:ext cx="2115340"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Hungarian Democrat Union  </a:t>
            </a:r>
          </a:p>
          <a:p>
            <a:r>
              <a:rPr lang="en-US" dirty="0">
                <a:latin typeface="Times New Roman" panose="02020603050405020304" pitchFamily="18" charset="0"/>
                <a:cs typeface="Times New Roman" panose="02020603050405020304" pitchFamily="18" charset="0"/>
              </a:rPr>
              <a:t> 20 members</a:t>
            </a:r>
            <a:endParaRPr lang="en-GB"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46B0232E-91F3-10A9-763D-83747FE8DFB7}"/>
              </a:ext>
            </a:extLst>
          </p:cNvPr>
          <p:cNvSpPr txBox="1"/>
          <p:nvPr/>
        </p:nvSpPr>
        <p:spPr>
          <a:xfrm>
            <a:off x="2839312" y="3420719"/>
            <a:ext cx="177132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Liberal Party</a:t>
            </a:r>
          </a:p>
          <a:p>
            <a:r>
              <a:rPr lang="en-US" dirty="0">
                <a:latin typeface="Times New Roman" panose="02020603050405020304" pitchFamily="18" charset="0"/>
                <a:cs typeface="Times New Roman" panose="02020603050405020304" pitchFamily="18" charset="0"/>
              </a:rPr>
              <a:t>76 members </a:t>
            </a:r>
            <a:endParaRPr lang="en-GB"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C91D304D-8728-82E1-A0D4-B1F97287928B}"/>
              </a:ext>
            </a:extLst>
          </p:cNvPr>
          <p:cNvSpPr txBox="1"/>
          <p:nvPr/>
        </p:nvSpPr>
        <p:spPr>
          <a:xfrm>
            <a:off x="5069374" y="3389260"/>
            <a:ext cx="2438867"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Save Romania Union </a:t>
            </a:r>
          </a:p>
          <a:p>
            <a:r>
              <a:rPr lang="en-US" dirty="0">
                <a:latin typeface="Times New Roman" panose="02020603050405020304" pitchFamily="18" charset="0"/>
                <a:cs typeface="Times New Roman" panose="02020603050405020304" pitchFamily="18" charset="0"/>
              </a:rPr>
              <a:t>41 members </a:t>
            </a:r>
            <a:endParaRPr lang="en-GB"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880F5AC9-8EA0-54A3-C3C1-AEB07B9DFE74}"/>
              </a:ext>
            </a:extLst>
          </p:cNvPr>
          <p:cNvSpPr txBox="1"/>
          <p:nvPr/>
        </p:nvSpPr>
        <p:spPr>
          <a:xfrm>
            <a:off x="7581368" y="3366433"/>
            <a:ext cx="2438867"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Alliance for Romanians Unification </a:t>
            </a:r>
          </a:p>
          <a:p>
            <a:r>
              <a:rPr lang="en-US" dirty="0">
                <a:latin typeface="Times New Roman" panose="02020603050405020304" pitchFamily="18" charset="0"/>
                <a:cs typeface="Times New Roman" panose="02020603050405020304" pitchFamily="18" charset="0"/>
              </a:rPr>
              <a:t>32 members </a:t>
            </a:r>
            <a:endParaRPr lang="en-GB"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BE415DDC-93E0-0FED-9AEA-A6CB7260873C}"/>
              </a:ext>
            </a:extLst>
          </p:cNvPr>
          <p:cNvSpPr txBox="1"/>
          <p:nvPr/>
        </p:nvSpPr>
        <p:spPr>
          <a:xfrm>
            <a:off x="419347" y="3484991"/>
            <a:ext cx="211534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Social Democrat </a:t>
            </a:r>
          </a:p>
          <a:p>
            <a:r>
              <a:rPr lang="en-US" dirty="0">
                <a:latin typeface="Times New Roman" panose="02020603050405020304" pitchFamily="18" charset="0"/>
                <a:cs typeface="Times New Roman" panose="02020603050405020304" pitchFamily="18" charset="0"/>
              </a:rPr>
              <a:t> 106 members</a:t>
            </a:r>
            <a:endParaRPr lang="en-GB"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1B9054DE-1A26-A8F6-33A8-3A51475EB64A}"/>
              </a:ext>
            </a:extLst>
          </p:cNvPr>
          <p:cNvSpPr txBox="1"/>
          <p:nvPr/>
        </p:nvSpPr>
        <p:spPr>
          <a:xfrm>
            <a:off x="486182" y="4455268"/>
            <a:ext cx="11485435" cy="384721"/>
          </a:xfrm>
          <a:prstGeom prst="rect">
            <a:avLst/>
          </a:prstGeom>
          <a:noFill/>
        </p:spPr>
        <p:txBody>
          <a:bodyPr wrap="square" rtlCol="0">
            <a:spAutoFit/>
          </a:bodyPr>
          <a:lstStyle/>
          <a:p>
            <a:r>
              <a:rPr lang="en-US" sz="1900" dirty="0">
                <a:latin typeface="Times New Roman" panose="02020603050405020304" pitchFamily="18" charset="0"/>
                <a:cs typeface="Times New Roman" panose="02020603050405020304" pitchFamily="18" charset="0"/>
              </a:rPr>
              <a:t>+ 53 members from Minorities and Independents </a:t>
            </a:r>
            <a:endParaRPr lang="en-GB" sz="19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CDC0E15F-57E5-F943-47FA-CDB4AE9A7364}"/>
              </a:ext>
            </a:extLst>
          </p:cNvPr>
          <p:cNvSpPr txBox="1"/>
          <p:nvPr/>
        </p:nvSpPr>
        <p:spPr>
          <a:xfrm>
            <a:off x="486182" y="5466945"/>
            <a:ext cx="11219636"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PSD + PNL forms the Government coalition and the rest of the are in opposition.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coalition had each 2 years mandate for the PM, this raising concerns about the political ability to solve country issues.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9231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BEABFA-8A79-F545-4731-1C795DC86ED2}"/>
              </a:ext>
            </a:extLst>
          </p:cNvPr>
          <p:cNvSpPr>
            <a:spLocks noGrp="1"/>
          </p:cNvSpPr>
          <p:nvPr>
            <p:ph type="title"/>
          </p:nvPr>
        </p:nvSpPr>
        <p:spPr>
          <a:xfrm>
            <a:off x="828577" y="-430539"/>
            <a:ext cx="10287000" cy="1147762"/>
          </a:xfrm>
        </p:spPr>
        <p:txBody>
          <a:bodyPr/>
          <a:lstStyle/>
          <a:p>
            <a:r>
              <a:rPr lang="en-GB" dirty="0"/>
              <a:t>Critical Romanian events</a:t>
            </a:r>
          </a:p>
        </p:txBody>
      </p:sp>
      <p:sp>
        <p:nvSpPr>
          <p:cNvPr id="3" name="Content Placeholder 2">
            <a:extLst>
              <a:ext uri="{FF2B5EF4-FFF2-40B4-BE49-F238E27FC236}">
                <a16:creationId xmlns:a16="http://schemas.microsoft.com/office/drawing/2014/main" xmlns="" id="{BF53C551-CAAC-8A0D-B2C5-D1459C8E912A}"/>
              </a:ext>
            </a:extLst>
          </p:cNvPr>
          <p:cNvSpPr>
            <a:spLocks noGrp="1"/>
          </p:cNvSpPr>
          <p:nvPr>
            <p:ph idx="1"/>
          </p:nvPr>
        </p:nvSpPr>
        <p:spPr>
          <a:xfrm>
            <a:off x="605082" y="717223"/>
            <a:ext cx="11404665" cy="4603808"/>
          </a:xfrm>
        </p:spPr>
        <p:txBody>
          <a:bodyPr>
            <a:noAutofit/>
          </a:bodyPr>
          <a:lstStyle/>
          <a:p>
            <a:endParaRPr lang="en-GB" sz="2000" dirty="0">
              <a:latin typeface="Times New Roman" panose="02020603050405020304" pitchFamily="18" charset="0"/>
              <a:cs typeface="Times New Roman" panose="02020603050405020304" pitchFamily="18" charset="0"/>
            </a:endParaRPr>
          </a:p>
          <a:p>
            <a:r>
              <a:rPr lang="en-GB" sz="2000" dirty="0">
                <a:latin typeface="Times New Roman" panose="02020603050405020304" pitchFamily="18" charset="0"/>
                <a:cs typeface="Times New Roman" panose="02020603050405020304" pitchFamily="18" charset="0"/>
              </a:rPr>
              <a:t>An important event that happened since Romania joined EU is the Same-sex Referendum for changing the article 48 from the Constitution on 6</a:t>
            </a:r>
            <a:r>
              <a:rPr lang="en-GB" sz="2000" baseline="30000" dirty="0">
                <a:latin typeface="Times New Roman" panose="02020603050405020304" pitchFamily="18" charset="0"/>
                <a:cs typeface="Times New Roman" panose="02020603050405020304" pitchFamily="18" charset="0"/>
              </a:rPr>
              <a:t>th</a:t>
            </a:r>
            <a:r>
              <a:rPr lang="en-GB" sz="2000" dirty="0">
                <a:latin typeface="Times New Roman" panose="02020603050405020304" pitchFamily="18" charset="0"/>
                <a:cs typeface="Times New Roman" panose="02020603050405020304" pitchFamily="18" charset="0"/>
              </a:rPr>
              <a:t>  and 7</a:t>
            </a:r>
            <a:r>
              <a:rPr lang="en-GB" sz="2000" baseline="30000" dirty="0">
                <a:latin typeface="Times New Roman" panose="02020603050405020304" pitchFamily="18" charset="0"/>
                <a:cs typeface="Times New Roman" panose="02020603050405020304" pitchFamily="18" charset="0"/>
              </a:rPr>
              <a:t>th</a:t>
            </a:r>
            <a:r>
              <a:rPr lang="en-GB" sz="2000" dirty="0">
                <a:latin typeface="Times New Roman" panose="02020603050405020304" pitchFamily="18" charset="0"/>
                <a:cs typeface="Times New Roman" panose="02020603050405020304" pitchFamily="18" charset="0"/>
              </a:rPr>
              <a:t> of October 2018 .</a:t>
            </a:r>
          </a:p>
          <a:p>
            <a:r>
              <a:rPr lang="en-GB" sz="2000" dirty="0">
                <a:latin typeface="Times New Roman" panose="02020603050405020304" pitchFamily="18" charset="0"/>
                <a:cs typeface="Times New Roman" panose="02020603050405020304" pitchFamily="18" charset="0"/>
              </a:rPr>
              <a:t>They wanted to change </a:t>
            </a:r>
            <a:r>
              <a:rPr lang="en-GB" sz="2000" i="1" u="sng" dirty="0">
                <a:solidFill>
                  <a:srgbClr val="FF0000"/>
                </a:solidFill>
                <a:latin typeface="Times New Roman" panose="02020603050405020304" pitchFamily="18" charset="0"/>
                <a:cs typeface="Times New Roman" panose="02020603050405020304" pitchFamily="18" charset="0"/>
              </a:rPr>
              <a:t>“spouses” into “man and a woman” in order to future block the same sex marriages</a:t>
            </a:r>
          </a:p>
          <a:p>
            <a:r>
              <a:rPr lang="en-GB" sz="2000" dirty="0">
                <a:latin typeface="Times New Roman" panose="02020603050405020304" pitchFamily="18" charset="0"/>
                <a:cs typeface="Times New Roman" panose="02020603050405020304" pitchFamily="18" charset="0"/>
              </a:rPr>
              <a:t>The 2 days referendum didn’t pass, because the voting presence was 20.4% and the necessary for passing through is 30%.</a:t>
            </a:r>
          </a:p>
          <a:p>
            <a:r>
              <a:rPr lang="en-GB" sz="2000" dirty="0">
                <a:latin typeface="Times New Roman" panose="02020603050405020304" pitchFamily="18" charset="0"/>
                <a:cs typeface="Times New Roman" panose="02020603050405020304" pitchFamily="18" charset="0"/>
              </a:rPr>
              <a:t>Currently in Romania is not allowed same sex marriages but the relationship between same sex couples are not against the law.</a:t>
            </a:r>
          </a:p>
          <a:p>
            <a:pPr marL="0" indent="0">
              <a:buNone/>
            </a:pPr>
            <a:r>
              <a:rPr lang="en-GB" sz="2000" dirty="0">
                <a:latin typeface="Times New Roman" panose="02020603050405020304" pitchFamily="18" charset="0"/>
                <a:cs typeface="Times New Roman" panose="02020603050405020304" pitchFamily="18" charset="0"/>
              </a:rPr>
              <a:t>Source: </a:t>
            </a:r>
            <a:r>
              <a:rPr lang="en-GB" sz="2000" dirty="0">
                <a:latin typeface="Times New Roman" panose="02020603050405020304" pitchFamily="18" charset="0"/>
                <a:cs typeface="Times New Roman" panose="02020603050405020304" pitchFamily="18" charset="0"/>
                <a:hlinkClick r:id="rId2"/>
              </a:rPr>
              <a:t>https://www.nytimes.com/2018/10/07/world/europe/romania-referendum-marriage.html</a:t>
            </a:r>
            <a:endParaRPr lang="en-GB" sz="2000" dirty="0">
              <a:latin typeface="Times New Roman" panose="02020603050405020304" pitchFamily="18" charset="0"/>
              <a:cs typeface="Times New Roman" panose="02020603050405020304" pitchFamily="18" charset="0"/>
            </a:endParaRPr>
          </a:p>
          <a:p>
            <a:pPr marL="0" indent="0">
              <a:buNone/>
            </a:pPr>
            <a:endParaRPr lang="en-GB" sz="2000" dirty="0">
              <a:latin typeface="Times New Roman" panose="02020603050405020304" pitchFamily="18" charset="0"/>
              <a:cs typeface="Times New Roman" panose="02020603050405020304" pitchFamily="18" charset="0"/>
            </a:endParaRPr>
          </a:p>
          <a:p>
            <a:pPr marL="0" indent="0">
              <a:buNone/>
            </a:pP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6642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F4216-4A3A-74EC-789A-420DE3AAEE48}"/>
              </a:ext>
            </a:extLst>
          </p:cNvPr>
          <p:cNvSpPr>
            <a:spLocks noGrp="1"/>
          </p:cNvSpPr>
          <p:nvPr>
            <p:ph type="title"/>
          </p:nvPr>
        </p:nvSpPr>
        <p:spPr>
          <a:xfrm>
            <a:off x="710712" y="-432754"/>
            <a:ext cx="10287000" cy="1147762"/>
          </a:xfrm>
        </p:spPr>
        <p:txBody>
          <a:bodyPr/>
          <a:lstStyle/>
          <a:p>
            <a:r>
              <a:rPr lang="en-GB" dirty="0"/>
              <a:t>Eu budget and </a:t>
            </a:r>
            <a:r>
              <a:rPr lang="en-GB" dirty="0" err="1"/>
              <a:t>romania</a:t>
            </a:r>
            <a:endParaRPr lang="en-GB" dirty="0"/>
          </a:p>
        </p:txBody>
      </p:sp>
      <p:sp>
        <p:nvSpPr>
          <p:cNvPr id="3" name="Content Placeholder 2">
            <a:extLst>
              <a:ext uri="{FF2B5EF4-FFF2-40B4-BE49-F238E27FC236}">
                <a16:creationId xmlns:a16="http://schemas.microsoft.com/office/drawing/2014/main" xmlns="" id="{082AE547-1448-1640-C22C-B80034514FEE}"/>
              </a:ext>
            </a:extLst>
          </p:cNvPr>
          <p:cNvSpPr>
            <a:spLocks noGrp="1"/>
          </p:cNvSpPr>
          <p:nvPr>
            <p:ph idx="1"/>
          </p:nvPr>
        </p:nvSpPr>
        <p:spPr>
          <a:xfrm>
            <a:off x="87548" y="715008"/>
            <a:ext cx="8249055" cy="6001864"/>
          </a:xfrm>
        </p:spPr>
        <p:txBody>
          <a:bodyPr>
            <a:noAutofit/>
          </a:bodyPr>
          <a:lstStyle/>
          <a:p>
            <a:pPr>
              <a:lnSpc>
                <a:spcPct val="150000"/>
              </a:lnSpc>
              <a:spcAft>
                <a:spcPts val="800"/>
              </a:spcAft>
            </a:pPr>
            <a:r>
              <a:rPr lang="en-GB" sz="1700" kern="100" dirty="0">
                <a:effectLst/>
                <a:latin typeface="Times New Roman" panose="02020603050405020304" pitchFamily="18" charset="0"/>
                <a:ea typeface="Calibri" panose="020F0502020204030204" pitchFamily="34" charset="0"/>
                <a:cs typeface="Times New Roman" panose="02020603050405020304" pitchFamily="18" charset="0"/>
              </a:rPr>
              <a:t>Romania is a net beneficiary of the EU budget. This means that Romania receives more money from the EU than it pays in contributions. As example, in 2021, Romania received €11.9 billion from the EU budget, while it paid €7.7 billion in contributions. This means that Romania had a net benefit of €4.2 billion from the EU budget.</a:t>
            </a:r>
          </a:p>
          <a:p>
            <a:pPr>
              <a:lnSpc>
                <a:spcPct val="150000"/>
              </a:lnSpc>
              <a:spcAft>
                <a:spcPts val="800"/>
              </a:spcAft>
            </a:pPr>
            <a:r>
              <a:rPr lang="en-GB" sz="1700" kern="100" dirty="0">
                <a:effectLst/>
                <a:latin typeface="Times New Roman" panose="02020603050405020304" pitchFamily="18" charset="0"/>
                <a:ea typeface="Calibri" panose="020F0502020204030204" pitchFamily="34" charset="0"/>
                <a:cs typeface="Times New Roman" panose="02020603050405020304" pitchFamily="18" charset="0"/>
              </a:rPr>
              <a:t>Romania is a beneficiary of the EU budget for several reasons. These include:</a:t>
            </a:r>
          </a:p>
          <a:p>
            <a:pPr>
              <a:lnSpc>
                <a:spcPct val="150000"/>
              </a:lnSpc>
              <a:spcAft>
                <a:spcPts val="800"/>
              </a:spcAft>
            </a:pPr>
            <a:r>
              <a:rPr lang="en-GB" sz="1700" b="1" kern="100" dirty="0">
                <a:effectLst/>
                <a:latin typeface="Times New Roman" panose="02020603050405020304" pitchFamily="18" charset="0"/>
                <a:ea typeface="Calibri" panose="020F0502020204030204" pitchFamily="34" charset="0"/>
                <a:cs typeface="Times New Roman" panose="02020603050405020304" pitchFamily="18" charset="0"/>
              </a:rPr>
              <a:t>Country low GDP per capita</a:t>
            </a:r>
            <a:r>
              <a:rPr lang="en-GB" sz="1700" kern="100" dirty="0">
                <a:effectLst/>
                <a:latin typeface="Times New Roman" panose="02020603050405020304" pitchFamily="18" charset="0"/>
                <a:ea typeface="Calibri" panose="020F0502020204030204" pitchFamily="34" charset="0"/>
                <a:cs typeface="Times New Roman" panose="02020603050405020304" pitchFamily="18" charset="0"/>
              </a:rPr>
              <a:t> - Romania has one of the lowest GDP per capita in the EU, and this makes it eligible for a large amount of EU funding. In Romania GDP per capita is 76 versus 100 of the European Union</a:t>
            </a:r>
          </a:p>
          <a:p>
            <a:r>
              <a:rPr lang="en-GB" sz="1700" b="1" dirty="0">
                <a:effectLst/>
                <a:latin typeface="Times New Roman" panose="02020603050405020304" pitchFamily="18" charset="0"/>
                <a:ea typeface="Calibri" panose="020F0502020204030204" pitchFamily="34" charset="0"/>
                <a:cs typeface="Times New Roman" panose="02020603050405020304" pitchFamily="18" charset="0"/>
              </a:rPr>
              <a:t>Country need for infrastructure investment</a:t>
            </a:r>
            <a:r>
              <a:rPr lang="en-GB" sz="1700" dirty="0">
                <a:effectLst/>
                <a:latin typeface="Times New Roman" panose="02020603050405020304" pitchFamily="18" charset="0"/>
                <a:ea typeface="Calibri" panose="020F0502020204030204" pitchFamily="34" charset="0"/>
                <a:cs typeface="Times New Roman" panose="02020603050405020304" pitchFamily="18" charset="0"/>
              </a:rPr>
              <a:t> - Romania's infrastructure needs significant investment, and the EU budget can provide assistance with this.</a:t>
            </a:r>
          </a:p>
          <a:p>
            <a:r>
              <a:rPr lang="en-GB" sz="1700" b="1" dirty="0">
                <a:effectLst/>
                <a:latin typeface="Times New Roman" panose="02020603050405020304" pitchFamily="18" charset="0"/>
                <a:ea typeface="Calibri" panose="020F0502020204030204" pitchFamily="34" charset="0"/>
                <a:cs typeface="Times New Roman" panose="02020603050405020304" pitchFamily="18" charset="0"/>
              </a:rPr>
              <a:t>Its commitment to reform </a:t>
            </a:r>
            <a:r>
              <a:rPr lang="en-GB" sz="1700" dirty="0">
                <a:effectLst/>
                <a:latin typeface="Times New Roman" panose="02020603050405020304" pitchFamily="18" charset="0"/>
                <a:ea typeface="Calibri" panose="020F0502020204030204" pitchFamily="34" charset="0"/>
                <a:cs typeface="Times New Roman" panose="02020603050405020304" pitchFamily="18" charset="0"/>
              </a:rPr>
              <a:t>- Romania has made significant progress in recent years with economic reforms, and the EU budget is helping to support this process.  For instance, the unemployment rate in 2021 and 2022 decreased at 5.6% ( EU average 6.2%)  source : </a:t>
            </a:r>
            <a:r>
              <a:rPr lang="en-GB" sz="1700" dirty="0">
                <a:latin typeface="Times New Roman" panose="02020603050405020304" pitchFamily="18" charset="0"/>
                <a:cs typeface="Times New Roman" panose="02020603050405020304" pitchFamily="18" charset="0"/>
                <a:hlinkClick r:id="rId2"/>
              </a:rPr>
              <a:t>https://ec.europa.eu/eurostat/databrowser/view/tps00203/default/table</a:t>
            </a:r>
            <a:r>
              <a:rPr lang="en-GB" sz="1700" dirty="0">
                <a:latin typeface="Times New Roman" panose="02020603050405020304" pitchFamily="18" charset="0"/>
                <a:cs typeface="Times New Roman" panose="02020603050405020304" pitchFamily="18" charset="0"/>
              </a:rPr>
              <a:t> </a:t>
            </a:r>
          </a:p>
        </p:txBody>
      </p:sp>
      <p:pic>
        <p:nvPicPr>
          <p:cNvPr id="4097" name="Picture 17">
            <a:extLst>
              <a:ext uri="{FF2B5EF4-FFF2-40B4-BE49-F238E27FC236}">
                <a16:creationId xmlns:a16="http://schemas.microsoft.com/office/drawing/2014/main" xmlns="" id="{BCE4F7BE-4A55-C341-50A1-3A88E6AE5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1347" y="141127"/>
            <a:ext cx="3288920" cy="6575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05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382FB8-8154-3193-959A-002F5202CBB9}"/>
              </a:ext>
            </a:extLst>
          </p:cNvPr>
          <p:cNvSpPr>
            <a:spLocks noGrp="1"/>
          </p:cNvSpPr>
          <p:nvPr>
            <p:ph type="title"/>
          </p:nvPr>
        </p:nvSpPr>
        <p:spPr>
          <a:xfrm>
            <a:off x="848805" y="0"/>
            <a:ext cx="10287000" cy="1147762"/>
          </a:xfrm>
        </p:spPr>
        <p:txBody>
          <a:bodyPr/>
          <a:lstStyle/>
          <a:p>
            <a:r>
              <a:rPr lang="en-GB" dirty="0"/>
              <a:t>Trade and economics</a:t>
            </a:r>
          </a:p>
        </p:txBody>
      </p:sp>
      <p:sp>
        <p:nvSpPr>
          <p:cNvPr id="3" name="Content Placeholder 2">
            <a:extLst>
              <a:ext uri="{FF2B5EF4-FFF2-40B4-BE49-F238E27FC236}">
                <a16:creationId xmlns:a16="http://schemas.microsoft.com/office/drawing/2014/main" xmlns="" id="{8E3C76CA-4A5A-8FF9-F983-B9AB384C1471}"/>
              </a:ext>
            </a:extLst>
          </p:cNvPr>
          <p:cNvSpPr>
            <a:spLocks noGrp="1"/>
          </p:cNvSpPr>
          <p:nvPr>
            <p:ph idx="1"/>
          </p:nvPr>
        </p:nvSpPr>
        <p:spPr>
          <a:xfrm>
            <a:off x="848805" y="1315036"/>
            <a:ext cx="10287000" cy="5453409"/>
          </a:xfrm>
        </p:spPr>
        <p:txBody>
          <a:bodyPr>
            <a:noAutofit/>
          </a:bodyPr>
          <a:lstStyle/>
          <a:p>
            <a:r>
              <a:rPr lang="en-GB" sz="2000" dirty="0">
                <a:latin typeface="Times New Roman" panose="02020603050405020304" pitchFamily="18" charset="0"/>
                <a:cs typeface="Times New Roman" panose="02020603050405020304" pitchFamily="18" charset="0"/>
              </a:rPr>
              <a:t>Romania is not part of Eurozone and Schengen Area ( expected in March 2024).</a:t>
            </a:r>
          </a:p>
          <a:p>
            <a:r>
              <a:rPr lang="en-GB" sz="2000" dirty="0">
                <a:latin typeface="Times New Roman" panose="02020603050405020304" pitchFamily="18" charset="0"/>
                <a:cs typeface="Times New Roman" panose="02020603050405020304" pitchFamily="18" charset="0"/>
              </a:rPr>
              <a:t>The most important sectors of Romania’s economy in 2020 were industry (21.7%), wholesale and retail trade, transport, accommodation and food services (19.7%) and public administration, defence, education, human health and social work activities (16.5%).</a:t>
            </a:r>
          </a:p>
          <a:p>
            <a:r>
              <a:rPr lang="en-GB" sz="2000" dirty="0">
                <a:latin typeface="Times New Roman" panose="02020603050405020304" pitchFamily="18" charset="0"/>
                <a:cs typeface="Times New Roman" panose="02020603050405020304" pitchFamily="18" charset="0"/>
              </a:rPr>
              <a:t>Intra-EU trade accounts for 74% of Romania’s exports (Germany 23%, Italy 11% and France 7%), while outside the EU 3% go to Turkey and the United Kingdom.</a:t>
            </a:r>
          </a:p>
          <a:p>
            <a:r>
              <a:rPr lang="en-GB" sz="2000" dirty="0">
                <a:latin typeface="Times New Roman" panose="02020603050405020304" pitchFamily="18" charset="0"/>
                <a:cs typeface="Times New Roman" panose="02020603050405020304" pitchFamily="18" charset="0"/>
              </a:rPr>
              <a:t>In terms of imports, 74% come from EU Member States (Germany 21%, Italy 9% and Hungary 7%), while outside the EU 6% come from China and 4% from Turkey.</a:t>
            </a:r>
          </a:p>
          <a:p>
            <a:r>
              <a:rPr lang="en-GB" sz="2000" i="1" dirty="0">
                <a:latin typeface="Times New Roman" panose="02020603050405020304" pitchFamily="18" charset="0"/>
                <a:cs typeface="Times New Roman" panose="02020603050405020304" pitchFamily="18" charset="0"/>
              </a:rPr>
              <a:t>Source : </a:t>
            </a:r>
            <a:r>
              <a:rPr lang="en-GB" sz="2000" i="1" dirty="0">
                <a:latin typeface="Times New Roman" panose="02020603050405020304" pitchFamily="18" charset="0"/>
                <a:cs typeface="Times New Roman" panose="02020603050405020304" pitchFamily="18" charset="0"/>
                <a:hlinkClick r:id="rId2"/>
              </a:rPr>
              <a:t>https://european-union.europa.eu/principles-countries-history/country-profiles/romania_en</a:t>
            </a:r>
            <a:endParaRPr lang="en-GB" sz="2000" i="1"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889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3725EA-B304-E689-B1EE-7B8BCF98431B}"/>
              </a:ext>
            </a:extLst>
          </p:cNvPr>
          <p:cNvSpPr>
            <a:spLocks noGrp="1"/>
          </p:cNvSpPr>
          <p:nvPr>
            <p:ph type="title"/>
          </p:nvPr>
        </p:nvSpPr>
        <p:spPr/>
        <p:txBody>
          <a:bodyPr/>
          <a:lstStyle/>
          <a:p>
            <a:r>
              <a:rPr lang="en-GB" dirty="0"/>
              <a:t>table of contents</a:t>
            </a:r>
          </a:p>
        </p:txBody>
      </p:sp>
      <p:sp>
        <p:nvSpPr>
          <p:cNvPr id="3" name="Content Placeholder 2">
            <a:extLst>
              <a:ext uri="{FF2B5EF4-FFF2-40B4-BE49-F238E27FC236}">
                <a16:creationId xmlns:a16="http://schemas.microsoft.com/office/drawing/2014/main" xmlns="" id="{3EFABB04-DF45-EBE1-1E1A-7140A462F7B2}"/>
              </a:ext>
            </a:extLst>
          </p:cNvPr>
          <p:cNvSpPr>
            <a:spLocks noGrp="1"/>
          </p:cNvSpPr>
          <p:nvPr>
            <p:ph idx="1"/>
          </p:nvPr>
        </p:nvSpPr>
        <p:spPr/>
        <p:txBody>
          <a:bodyPr>
            <a:noAutofit/>
          </a:bodyPr>
          <a:lstStyle/>
          <a:p>
            <a:pPr marL="0" indent="0">
              <a:buNone/>
            </a:pPr>
            <a:r>
              <a:rPr lang="en-GB" sz="2000" dirty="0">
                <a:latin typeface="Times New Roman" panose="02020603050405020304" pitchFamily="18" charset="0"/>
                <a:cs typeface="Times New Roman" panose="02020603050405020304" pitchFamily="18" charset="0"/>
              </a:rPr>
              <a:t>General information about Romania</a:t>
            </a:r>
          </a:p>
          <a:p>
            <a:pPr marL="0" indent="0">
              <a:buNone/>
            </a:pPr>
            <a:r>
              <a:rPr lang="en-GB" sz="2000" dirty="0">
                <a:latin typeface="Times New Roman" panose="02020603050405020304" pitchFamily="18" charset="0"/>
                <a:cs typeface="Times New Roman" panose="02020603050405020304" pitchFamily="18" charset="0"/>
              </a:rPr>
              <a:t>History facts – How the country was shaped through time</a:t>
            </a:r>
          </a:p>
          <a:p>
            <a:pPr marL="0" indent="0">
              <a:buNone/>
            </a:pPr>
            <a:r>
              <a:rPr lang="en-GB" sz="2000" dirty="0">
                <a:latin typeface="Times New Roman" panose="02020603050405020304" pitchFamily="18" charset="0"/>
                <a:cs typeface="Times New Roman" panose="02020603050405020304" pitchFamily="18" charset="0"/>
              </a:rPr>
              <a:t>Communist period </a:t>
            </a:r>
          </a:p>
          <a:p>
            <a:pPr marL="0" indent="0">
              <a:buNone/>
            </a:pPr>
            <a:r>
              <a:rPr lang="en-GB" sz="2000" dirty="0">
                <a:latin typeface="Times New Roman" panose="02020603050405020304" pitchFamily="18" charset="0"/>
                <a:cs typeface="Times New Roman" panose="02020603050405020304" pitchFamily="18" charset="0"/>
              </a:rPr>
              <a:t>The road to EU and NATO</a:t>
            </a:r>
          </a:p>
          <a:p>
            <a:pPr marL="0" indent="0">
              <a:buNone/>
            </a:pPr>
            <a:r>
              <a:rPr lang="en-GB" sz="2000" dirty="0">
                <a:latin typeface="Times New Roman" panose="02020603050405020304" pitchFamily="18" charset="0"/>
                <a:cs typeface="Times New Roman" panose="02020603050405020304" pitchFamily="18" charset="0"/>
              </a:rPr>
              <a:t>Post communist times</a:t>
            </a:r>
          </a:p>
          <a:p>
            <a:pPr marL="0" indent="0">
              <a:buNone/>
            </a:pPr>
            <a:r>
              <a:rPr lang="en-GB" sz="2000" dirty="0">
                <a:latin typeface="Times New Roman" panose="02020603050405020304" pitchFamily="18" charset="0"/>
                <a:cs typeface="Times New Roman" panose="02020603050405020304" pitchFamily="18" charset="0"/>
              </a:rPr>
              <a:t>EU budget and trade </a:t>
            </a:r>
          </a:p>
          <a:p>
            <a:pPr marL="0" indent="0">
              <a:buNone/>
            </a:pPr>
            <a:r>
              <a:rPr lang="en-GB" sz="2000" dirty="0">
                <a:latin typeface="Times New Roman" panose="02020603050405020304" pitchFamily="18" charset="0"/>
                <a:cs typeface="Times New Roman" panose="02020603050405020304" pitchFamily="18" charset="0"/>
              </a:rPr>
              <a:t>Ukraine war </a:t>
            </a:r>
          </a:p>
          <a:p>
            <a:pPr marL="0" indent="0">
              <a:buNone/>
            </a:pPr>
            <a:r>
              <a:rPr lang="en-GB" sz="2000" dirty="0">
                <a:latin typeface="Times New Roman" panose="02020603050405020304" pitchFamily="18" charset="0"/>
                <a:cs typeface="Times New Roman" panose="02020603050405020304" pitchFamily="18" charset="0"/>
              </a:rPr>
              <a:t>Euroscepticism</a:t>
            </a:r>
          </a:p>
          <a:p>
            <a:pPr marL="0" indent="0">
              <a:buNone/>
            </a:pPr>
            <a:endParaRPr lang="en-GB" sz="2000" dirty="0">
              <a:latin typeface="Times New Roman" panose="02020603050405020304" pitchFamily="18" charset="0"/>
              <a:cs typeface="Times New Roman" panose="02020603050405020304" pitchFamily="18" charset="0"/>
            </a:endParaRPr>
          </a:p>
          <a:p>
            <a:pPr marL="0" indent="0">
              <a:buNone/>
            </a:pPr>
            <a:endParaRPr lang="en-GB" sz="2000" dirty="0">
              <a:latin typeface="Times New Roman" panose="02020603050405020304" pitchFamily="18" charset="0"/>
              <a:cs typeface="Times New Roman" panose="02020603050405020304" pitchFamily="18" charset="0"/>
            </a:endParaRPr>
          </a:p>
          <a:p>
            <a:pPr marL="0" indent="0">
              <a:buNone/>
            </a:pP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1682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1D615F-806C-6096-1917-DF2A4BF2CD6D}"/>
              </a:ext>
            </a:extLst>
          </p:cNvPr>
          <p:cNvSpPr>
            <a:spLocks noGrp="1"/>
          </p:cNvSpPr>
          <p:nvPr>
            <p:ph type="title"/>
          </p:nvPr>
        </p:nvSpPr>
        <p:spPr>
          <a:xfrm>
            <a:off x="801671" y="182203"/>
            <a:ext cx="10287000" cy="1147762"/>
          </a:xfrm>
        </p:spPr>
        <p:txBody>
          <a:bodyPr/>
          <a:lstStyle/>
          <a:p>
            <a:r>
              <a:rPr lang="en-GB" dirty="0"/>
              <a:t>Romania and Ukraine war</a:t>
            </a:r>
          </a:p>
        </p:txBody>
      </p:sp>
      <p:sp>
        <p:nvSpPr>
          <p:cNvPr id="3" name="Content Placeholder 2">
            <a:extLst>
              <a:ext uri="{FF2B5EF4-FFF2-40B4-BE49-F238E27FC236}">
                <a16:creationId xmlns:a16="http://schemas.microsoft.com/office/drawing/2014/main" xmlns="" id="{AF3EDCB0-C455-E704-4843-551C4CE0FC3E}"/>
              </a:ext>
            </a:extLst>
          </p:cNvPr>
          <p:cNvSpPr>
            <a:spLocks noGrp="1"/>
          </p:cNvSpPr>
          <p:nvPr>
            <p:ph idx="1"/>
          </p:nvPr>
        </p:nvSpPr>
        <p:spPr>
          <a:xfrm>
            <a:off x="539024" y="1747553"/>
            <a:ext cx="10287000" cy="5345832"/>
          </a:xfrm>
        </p:spPr>
        <p:txBody>
          <a:bodyPr/>
          <a:lstStyle/>
          <a:p>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Romania has a significant historical connection with Ukraine, particularly in regions that were once part of historical Romania but are now situated in present-day Ukraine. </a:t>
            </a:r>
          </a:p>
          <a:p>
            <a:endParaRPr lang="en-GB"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GB" sz="2000" dirty="0">
                <a:effectLst/>
                <a:latin typeface="Times New Roman" panose="02020603050405020304" pitchFamily="18" charset="0"/>
                <a:ea typeface="Calibri" panose="020F0502020204030204" pitchFamily="34" charset="0"/>
              </a:rPr>
              <a:t>As of February 24, 2023 , more than 2.46 million border crossings from Ukraine and the Republic of Moldova to Romania were registered. </a:t>
            </a:r>
          </a:p>
          <a:p>
            <a:endParaRPr lang="en-GB" sz="2000" dirty="0">
              <a:effectLst/>
              <a:latin typeface="Times New Roman" panose="02020603050405020304" pitchFamily="18" charset="0"/>
              <a:ea typeface="Calibri" panose="020F0502020204030204" pitchFamily="34" charset="0"/>
            </a:endParaRPr>
          </a:p>
          <a:p>
            <a:r>
              <a:rPr lang="en-GB" sz="2000" dirty="0">
                <a:effectLst/>
                <a:latin typeface="Times New Roman" panose="02020603050405020304" pitchFamily="18" charset="0"/>
                <a:ea typeface="Calibri" panose="020F0502020204030204" pitchFamily="34" charset="0"/>
              </a:rPr>
              <a:t>As of December 27, 2022, a total of 106,542 refugees from Ukraine are present in the country and 101,641 refugees registered for temporary protection in Romania, according to Romanian Government data. Women and children make up 80% of the refugee population.</a:t>
            </a: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077747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1D615F-806C-6096-1917-DF2A4BF2CD6D}"/>
              </a:ext>
            </a:extLst>
          </p:cNvPr>
          <p:cNvSpPr>
            <a:spLocks noGrp="1"/>
          </p:cNvSpPr>
          <p:nvPr>
            <p:ph type="title"/>
          </p:nvPr>
        </p:nvSpPr>
        <p:spPr>
          <a:xfrm>
            <a:off x="801671" y="182203"/>
            <a:ext cx="10287000" cy="1147762"/>
          </a:xfrm>
        </p:spPr>
        <p:txBody>
          <a:bodyPr/>
          <a:lstStyle/>
          <a:p>
            <a:r>
              <a:rPr lang="en-GB" dirty="0"/>
              <a:t>Romania and Ukraine war</a:t>
            </a:r>
          </a:p>
        </p:txBody>
      </p:sp>
      <p:sp>
        <p:nvSpPr>
          <p:cNvPr id="3" name="Content Placeholder 2">
            <a:extLst>
              <a:ext uri="{FF2B5EF4-FFF2-40B4-BE49-F238E27FC236}">
                <a16:creationId xmlns:a16="http://schemas.microsoft.com/office/drawing/2014/main" xmlns="" id="{AF3EDCB0-C455-E704-4843-551C4CE0FC3E}"/>
              </a:ext>
            </a:extLst>
          </p:cNvPr>
          <p:cNvSpPr>
            <a:spLocks noGrp="1"/>
          </p:cNvSpPr>
          <p:nvPr>
            <p:ph idx="1"/>
          </p:nvPr>
        </p:nvSpPr>
        <p:spPr>
          <a:xfrm>
            <a:off x="952500" y="1564849"/>
            <a:ext cx="10287000" cy="4612113"/>
          </a:xfrm>
        </p:spPr>
        <p:txBody>
          <a:bodyPr>
            <a:normAutofit/>
          </a:bodyPr>
          <a:lstStyle/>
          <a:p>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Regarding the position of the countr</a:t>
            </a:r>
            <a:r>
              <a:rPr lang="en-GB" sz="2000" kern="100" dirty="0">
                <a:latin typeface="Times New Roman" panose="02020603050405020304" pitchFamily="18" charset="0"/>
                <a:ea typeface="Calibri" panose="020F0502020204030204" pitchFamily="34" charset="0"/>
                <a:cs typeface="Times New Roman" panose="02020603050405020304" pitchFamily="18" charset="0"/>
              </a:rPr>
              <a:t>y towards Russia, there were applied all the sanction imposed together with European Union</a:t>
            </a:r>
          </a:p>
          <a:p>
            <a:r>
              <a:rPr lang="en-GB" sz="2000" kern="100" dirty="0">
                <a:latin typeface="Times New Roman" panose="02020603050405020304" pitchFamily="18" charset="0"/>
                <a:cs typeface="Times New Roman" panose="02020603050405020304" pitchFamily="18" charset="0"/>
              </a:rPr>
              <a:t>One of other taken by the country authorities is closure of the Russian Centre for Culture and Science by reasons of Russian propaganda in the country. </a:t>
            </a:r>
          </a:p>
          <a:p>
            <a:endParaRPr lang="en-GB" sz="2000" kern="100" dirty="0">
              <a:latin typeface="Times New Roman" panose="02020603050405020304" pitchFamily="18" charset="0"/>
              <a:cs typeface="Times New Roman" panose="02020603050405020304" pitchFamily="18" charset="0"/>
            </a:endParaRPr>
          </a:p>
          <a:p>
            <a:pPr marL="0" indent="0">
              <a:buNone/>
            </a:pPr>
            <a:r>
              <a:rPr lang="en-GB" sz="2000" dirty="0">
                <a:solidFill>
                  <a:srgbClr val="FF0000"/>
                </a:solidFill>
                <a:latin typeface="Times New Roman" panose="02020603050405020304" pitchFamily="18" charset="0"/>
                <a:cs typeface="Times New Roman" panose="02020603050405020304" pitchFamily="18" charset="0"/>
              </a:rPr>
              <a:t>A survey done by INSCOP Research ( Survey Company in Romania ) showed that : </a:t>
            </a:r>
          </a:p>
          <a:p>
            <a:r>
              <a:rPr lang="en-GB" sz="2000" dirty="0">
                <a:latin typeface="Times New Roman" panose="02020603050405020304" pitchFamily="18" charset="0"/>
                <a:cs typeface="Times New Roman" panose="02020603050405020304" pitchFamily="18" charset="0"/>
              </a:rPr>
              <a:t>A majority of respondents (75.2%) consider Russia to be mainly to blame for the war</a:t>
            </a:r>
          </a:p>
          <a:p>
            <a:r>
              <a:rPr lang="en-GB" sz="2000" dirty="0">
                <a:latin typeface="Times New Roman" panose="02020603050405020304" pitchFamily="18" charset="0"/>
                <a:cs typeface="Times New Roman" panose="02020603050405020304" pitchFamily="18" charset="0"/>
              </a:rPr>
              <a:t>79.2% agree with the sanctions against Russia by the EU and the USA - 59.4% fully and 19.8% somewhat.</a:t>
            </a:r>
            <a:endParaRPr lang="en-GB" sz="2000" kern="100" dirty="0">
              <a:latin typeface="Times New Roman" panose="02020603050405020304" pitchFamily="18" charset="0"/>
              <a:cs typeface="Times New Roman" panose="02020603050405020304" pitchFamily="18" charset="0"/>
            </a:endParaRPr>
          </a:p>
          <a:p>
            <a:endParaRPr lang="en-GB" sz="2000" kern="100" dirty="0">
              <a:latin typeface="Times New Roman" panose="02020603050405020304" pitchFamily="18" charset="0"/>
              <a:cs typeface="Times New Roman" panose="02020603050405020304" pitchFamily="18" charset="0"/>
            </a:endParaRPr>
          </a:p>
          <a:p>
            <a:endParaRPr lang="en-GB" sz="2000" dirty="0"/>
          </a:p>
        </p:txBody>
      </p:sp>
    </p:spTree>
    <p:extLst>
      <p:ext uri="{BB962C8B-B14F-4D97-AF65-F5344CB8AC3E}">
        <p14:creationId xmlns:p14="http://schemas.microsoft.com/office/powerpoint/2010/main" val="3735078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E7218290-08E7-4AB8-8549-F625B01F0D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A013B667-FDBE-FFE7-B746-A933187E69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407622"/>
            <a:ext cx="12191999" cy="5453467"/>
          </a:xfrm>
          <a:prstGeom prst="rect">
            <a:avLst/>
          </a:prstGeom>
          <a:gradFill>
            <a:gsLst>
              <a:gs pos="14000">
                <a:schemeClr val="accent1">
                  <a:lumMod val="60000"/>
                  <a:lumOff val="40000"/>
                  <a:alpha val="0"/>
                </a:schemeClr>
              </a:gs>
              <a:gs pos="92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2D1DBA4-0AA0-40C9-0804-D82612DA1290}"/>
              </a:ext>
            </a:extLst>
          </p:cNvPr>
          <p:cNvSpPr>
            <a:spLocks noGrp="1"/>
          </p:cNvSpPr>
          <p:nvPr>
            <p:ph type="title"/>
          </p:nvPr>
        </p:nvSpPr>
        <p:spPr>
          <a:xfrm>
            <a:off x="1263785" y="34621"/>
            <a:ext cx="9952206" cy="1181100"/>
          </a:xfrm>
        </p:spPr>
        <p:txBody>
          <a:bodyPr>
            <a:normAutofit/>
          </a:bodyPr>
          <a:lstStyle/>
          <a:p>
            <a:r>
              <a:rPr lang="en-GB" dirty="0"/>
              <a:t>EUROSCEPTICISM IN ROMANIA</a:t>
            </a:r>
          </a:p>
        </p:txBody>
      </p:sp>
      <p:sp>
        <p:nvSpPr>
          <p:cNvPr id="3" name="Content Placeholder 2">
            <a:extLst>
              <a:ext uri="{FF2B5EF4-FFF2-40B4-BE49-F238E27FC236}">
                <a16:creationId xmlns:a16="http://schemas.microsoft.com/office/drawing/2014/main" xmlns="" id="{1A18C181-9564-B804-C692-615BCF5E33DF}"/>
              </a:ext>
            </a:extLst>
          </p:cNvPr>
          <p:cNvSpPr>
            <a:spLocks noGrp="1"/>
          </p:cNvSpPr>
          <p:nvPr>
            <p:ph idx="1"/>
          </p:nvPr>
        </p:nvSpPr>
        <p:spPr>
          <a:xfrm>
            <a:off x="194320" y="1483517"/>
            <a:ext cx="6566404" cy="5102109"/>
          </a:xfrm>
        </p:spPr>
        <p:txBody>
          <a:bodyPr>
            <a:noAutofit/>
          </a:bodyPr>
          <a:lstStyle/>
          <a:p>
            <a:pPr>
              <a:lnSpc>
                <a:spcPct val="110000"/>
              </a:lnSpc>
            </a:pPr>
            <a:r>
              <a:rPr lang="en-GB" sz="2000" dirty="0">
                <a:latin typeface="Times New Roman" panose="02020603050405020304" pitchFamily="18" charset="0"/>
                <a:cs typeface="Times New Roman" panose="02020603050405020304" pitchFamily="18" charset="0"/>
              </a:rPr>
              <a:t>Both before and after their country’s accession to the EU, Romanian citizens’ level of trust in the EU remained well over that of the average numbers in other EU countries. </a:t>
            </a:r>
          </a:p>
          <a:p>
            <a:pPr>
              <a:lnSpc>
                <a:spcPct val="110000"/>
              </a:lnSpc>
            </a:pPr>
            <a:r>
              <a:rPr lang="en-GB" sz="2000" dirty="0">
                <a:latin typeface="Times New Roman" panose="02020603050405020304" pitchFamily="18" charset="0"/>
                <a:cs typeface="Times New Roman" panose="02020603050405020304" pitchFamily="18" charset="0"/>
              </a:rPr>
              <a:t>A 2023 poll found that only 48% of Romanians believe that Romania should remain a member of the EU, while 40% believe that Romania should leave the EU.</a:t>
            </a:r>
          </a:p>
          <a:p>
            <a:pPr>
              <a:lnSpc>
                <a:spcPct val="110000"/>
              </a:lnSpc>
            </a:pPr>
            <a:r>
              <a:rPr lang="en-GB" sz="2000" dirty="0">
                <a:latin typeface="Times New Roman" panose="02020603050405020304" pitchFamily="18" charset="0"/>
                <a:cs typeface="Times New Roman" panose="02020603050405020304" pitchFamily="18" charset="0"/>
              </a:rPr>
              <a:t>The situation changed with the last elections in 2020 when the Alliance for the Union of Romanians (AUR), a far-right populist party  has gained significant sympathy, </a:t>
            </a:r>
            <a:r>
              <a:rPr lang="en-GB" sz="2000" b="1" u="sng" dirty="0">
                <a:latin typeface="Times New Roman" panose="02020603050405020304" pitchFamily="18" charset="0"/>
                <a:cs typeface="Times New Roman" panose="02020603050405020304" pitchFamily="18" charset="0"/>
              </a:rPr>
              <a:t>gaining 32 seats in the Parliament. </a:t>
            </a:r>
          </a:p>
          <a:p>
            <a:pPr>
              <a:lnSpc>
                <a:spcPct val="110000"/>
              </a:lnSpc>
            </a:pPr>
            <a:r>
              <a:rPr lang="en-GB" sz="2000" dirty="0">
                <a:latin typeface="Times New Roman" panose="02020603050405020304" pitchFamily="18" charset="0"/>
                <a:cs typeface="Times New Roman" panose="02020603050405020304" pitchFamily="18" charset="0"/>
              </a:rPr>
              <a:t>The party's platform being  characterized by strong opposition to the European Union (EU) policies, focusing on national identity, and populist rhetoric.</a:t>
            </a:r>
          </a:p>
        </p:txBody>
      </p:sp>
      <p:sp>
        <p:nvSpPr>
          <p:cNvPr id="25" name="Freeform: Shape 24">
            <a:extLst>
              <a:ext uri="{FF2B5EF4-FFF2-40B4-BE49-F238E27FC236}">
                <a16:creationId xmlns:a16="http://schemas.microsoft.com/office/drawing/2014/main" xmlns="" id="{F086E331-35B6-B3DF-6734-407ACD078B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58058" y="1250342"/>
            <a:ext cx="4357316" cy="4357316"/>
          </a:xfrm>
          <a:custGeom>
            <a:avLst/>
            <a:gdLst>
              <a:gd name="connsiteX0" fmla="*/ 2178658 w 4357316"/>
              <a:gd name="connsiteY0" fmla="*/ 0 h 4357316"/>
              <a:gd name="connsiteX1" fmla="*/ 4357316 w 4357316"/>
              <a:gd name="connsiteY1" fmla="*/ 2178658 h 4357316"/>
              <a:gd name="connsiteX2" fmla="*/ 2178658 w 4357316"/>
              <a:gd name="connsiteY2" fmla="*/ 4357316 h 4357316"/>
              <a:gd name="connsiteX3" fmla="*/ 0 w 4357316"/>
              <a:gd name="connsiteY3" fmla="*/ 2178658 h 4357316"/>
              <a:gd name="connsiteX4" fmla="*/ 2178658 w 4357316"/>
              <a:gd name="connsiteY4" fmla="*/ 0 h 435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7316" h="4357316">
                <a:moveTo>
                  <a:pt x="2178658" y="0"/>
                </a:moveTo>
                <a:cubicBezTo>
                  <a:pt x="3381898" y="0"/>
                  <a:pt x="4357316" y="975418"/>
                  <a:pt x="4357316" y="2178658"/>
                </a:cubicBezTo>
                <a:cubicBezTo>
                  <a:pt x="4357316" y="3381898"/>
                  <a:pt x="3381898" y="4357316"/>
                  <a:pt x="2178658" y="4357316"/>
                </a:cubicBezTo>
                <a:cubicBezTo>
                  <a:pt x="975418" y="4357316"/>
                  <a:pt x="0" y="3381898"/>
                  <a:pt x="0" y="2178658"/>
                </a:cubicBezTo>
                <a:cubicBezTo>
                  <a:pt x="0" y="975418"/>
                  <a:pt x="975418" y="0"/>
                  <a:pt x="2178658"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xmlns="" id="{EB64351D-353C-250F-70F2-E62F008AE8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 b="-3"/>
          <a:stretch/>
        </p:blipFill>
        <p:spPr>
          <a:xfrm>
            <a:off x="7809682" y="2114332"/>
            <a:ext cx="2629336" cy="2629336"/>
          </a:xfrm>
          <a:prstGeom prst="rect">
            <a:avLst/>
          </a:prstGeom>
        </p:spPr>
      </p:pic>
    </p:spTree>
    <p:extLst>
      <p:ext uri="{BB962C8B-B14F-4D97-AF65-F5344CB8AC3E}">
        <p14:creationId xmlns:p14="http://schemas.microsoft.com/office/powerpoint/2010/main" val="2361546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1DBA4-0AA0-40C9-0804-D82612DA1290}"/>
              </a:ext>
            </a:extLst>
          </p:cNvPr>
          <p:cNvSpPr>
            <a:spLocks noGrp="1"/>
          </p:cNvSpPr>
          <p:nvPr>
            <p:ph type="title"/>
          </p:nvPr>
        </p:nvSpPr>
        <p:spPr>
          <a:xfrm>
            <a:off x="829952" y="-307991"/>
            <a:ext cx="10287000" cy="1147762"/>
          </a:xfrm>
        </p:spPr>
        <p:txBody>
          <a:bodyPr/>
          <a:lstStyle/>
          <a:p>
            <a:r>
              <a:rPr lang="en-GB" dirty="0"/>
              <a:t>EUROSCEPTICISM IN ROMANIA</a:t>
            </a:r>
          </a:p>
        </p:txBody>
      </p:sp>
      <p:sp>
        <p:nvSpPr>
          <p:cNvPr id="3" name="Content Placeholder 2">
            <a:extLst>
              <a:ext uri="{FF2B5EF4-FFF2-40B4-BE49-F238E27FC236}">
                <a16:creationId xmlns:a16="http://schemas.microsoft.com/office/drawing/2014/main" xmlns="" id="{1A18C181-9564-B804-C692-615BCF5E33DF}"/>
              </a:ext>
            </a:extLst>
          </p:cNvPr>
          <p:cNvSpPr>
            <a:spLocks noGrp="1"/>
          </p:cNvSpPr>
          <p:nvPr>
            <p:ph idx="1"/>
          </p:nvPr>
        </p:nvSpPr>
        <p:spPr>
          <a:xfrm>
            <a:off x="829952" y="1117074"/>
            <a:ext cx="10287000" cy="5038629"/>
          </a:xfrm>
        </p:spPr>
        <p:txBody>
          <a:bodyPr>
            <a:noAutofit/>
          </a:bodyPr>
          <a:lstStyle/>
          <a:p>
            <a:pPr marL="0" indent="0">
              <a:buNone/>
            </a:pPr>
            <a:r>
              <a:rPr lang="en-GB" sz="2000" b="1" dirty="0">
                <a:latin typeface="Times New Roman" panose="02020603050405020304" pitchFamily="18" charset="0"/>
                <a:cs typeface="Times New Roman" panose="02020603050405020304" pitchFamily="18" charset="0"/>
              </a:rPr>
              <a:t>Factors Contributing to AUR's Euroscepticism</a:t>
            </a:r>
          </a:p>
          <a:p>
            <a:r>
              <a:rPr lang="en-GB" sz="2000" dirty="0">
                <a:latin typeface="Times New Roman" panose="02020603050405020304" pitchFamily="18" charset="0"/>
                <a:cs typeface="Times New Roman" panose="02020603050405020304" pitchFamily="18" charset="0"/>
              </a:rPr>
              <a:t>Dissatisfaction with the EU's economic performance saying that the EU has not done enough to help Romania recover from the economic crisis.</a:t>
            </a:r>
          </a:p>
          <a:p>
            <a:endParaRPr lang="en-GB" sz="2000" dirty="0">
              <a:latin typeface="Times New Roman" panose="02020603050405020304" pitchFamily="18" charset="0"/>
              <a:cs typeface="Times New Roman" panose="02020603050405020304" pitchFamily="18" charset="0"/>
            </a:endParaRPr>
          </a:p>
          <a:p>
            <a:r>
              <a:rPr lang="en-GB" sz="2000" dirty="0">
                <a:latin typeface="Times New Roman" panose="02020603050405020304" pitchFamily="18" charset="0"/>
                <a:cs typeface="Times New Roman" panose="02020603050405020304" pitchFamily="18" charset="0"/>
              </a:rPr>
              <a:t>Some Romanians feel that the EU is too focused on issues such as LGBTQAI+ rights and immigration, which they believe are not in Romania's interests.</a:t>
            </a:r>
          </a:p>
          <a:p>
            <a:pPr marL="0" indent="0">
              <a:buNone/>
            </a:pPr>
            <a:endParaRPr lang="en-GB" sz="2000" dirty="0">
              <a:latin typeface="Times New Roman" panose="02020603050405020304" pitchFamily="18" charset="0"/>
              <a:cs typeface="Times New Roman" panose="02020603050405020304" pitchFamily="18" charset="0"/>
            </a:endParaRPr>
          </a:p>
          <a:p>
            <a:r>
              <a:rPr lang="en-GB" sz="2000" dirty="0">
                <a:latin typeface="Times New Roman" panose="02020603050405020304" pitchFamily="18" charset="0"/>
                <a:cs typeface="Times New Roman" panose="02020603050405020304" pitchFamily="18" charset="0"/>
              </a:rPr>
              <a:t>Some Romanians believe that the EU is trying to impose its values on Romania and that Romanian sovereignty is being undermined and here the discussions are mainly about migration.</a:t>
            </a:r>
          </a:p>
          <a:p>
            <a:pPr marL="0" indent="0">
              <a:buNone/>
            </a:pPr>
            <a:endParaRPr lang="en-GB"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5488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709F53-B341-0E73-C70B-B3D9C0BB47B4}"/>
              </a:ext>
            </a:extLst>
          </p:cNvPr>
          <p:cNvSpPr>
            <a:spLocks noGrp="1"/>
          </p:cNvSpPr>
          <p:nvPr>
            <p:ph type="title"/>
          </p:nvPr>
        </p:nvSpPr>
        <p:spPr>
          <a:xfrm>
            <a:off x="952500" y="182204"/>
            <a:ext cx="10287000" cy="1147762"/>
          </a:xfrm>
        </p:spPr>
        <p:txBody>
          <a:bodyPr/>
          <a:lstStyle/>
          <a:p>
            <a:r>
              <a:rPr lang="en-US" dirty="0"/>
              <a:t>Bibliography </a:t>
            </a:r>
            <a:endParaRPr lang="en-GB" dirty="0"/>
          </a:p>
        </p:txBody>
      </p:sp>
      <p:sp>
        <p:nvSpPr>
          <p:cNvPr id="3" name="Content Placeholder 2">
            <a:extLst>
              <a:ext uri="{FF2B5EF4-FFF2-40B4-BE49-F238E27FC236}">
                <a16:creationId xmlns:a16="http://schemas.microsoft.com/office/drawing/2014/main" xmlns="" id="{CB841F5B-14CA-591B-1DE5-FE41A36477E2}"/>
              </a:ext>
            </a:extLst>
          </p:cNvPr>
          <p:cNvSpPr>
            <a:spLocks noGrp="1"/>
          </p:cNvSpPr>
          <p:nvPr>
            <p:ph idx="1"/>
          </p:nvPr>
        </p:nvSpPr>
        <p:spPr>
          <a:xfrm>
            <a:off x="763964" y="1805230"/>
            <a:ext cx="10287000" cy="3890965"/>
          </a:xfrm>
        </p:spPr>
        <p:txBody>
          <a:bodyPr>
            <a:normAutofit fontScale="62500" lnSpcReduction="20000"/>
          </a:bodyPr>
          <a:lstStyle/>
          <a:p>
            <a:pPr marL="457200" indent="-457200">
              <a:lnSpc>
                <a:spcPct val="107000"/>
              </a:lnSpc>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Adrian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Otovescu</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F. P. (2020). The Romanian community in Chernivtsi: Historical landmarks and current issues. </a:t>
            </a:r>
            <a:r>
              <a:rPr lang="en-US" sz="1800" i="1" kern="100" dirty="0" err="1">
                <a:effectLst/>
                <a:latin typeface="Times New Roman" panose="02020603050405020304" pitchFamily="18" charset="0"/>
                <a:ea typeface="Calibri" panose="020F0502020204030204" pitchFamily="34" charset="0"/>
                <a:cs typeface="Times New Roman" panose="02020603050405020304" pitchFamily="18" charset="0"/>
              </a:rPr>
              <a:t>Revista</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kern="100" dirty="0" err="1">
                <a:effectLst/>
                <a:latin typeface="Times New Roman" panose="02020603050405020304" pitchFamily="18" charset="0"/>
                <a:ea typeface="Calibri" panose="020F0502020204030204" pitchFamily="34" charset="0"/>
                <a:cs typeface="Times New Roman" panose="02020603050405020304" pitchFamily="18" charset="0"/>
              </a:rPr>
              <a:t>Universitara</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i="1" kern="100" dirty="0" err="1">
                <a:effectLst/>
                <a:latin typeface="Times New Roman" panose="02020603050405020304" pitchFamily="18" charset="0"/>
                <a:ea typeface="Calibri" panose="020F0502020204030204" pitchFamily="34" charset="0"/>
                <a:cs typeface="Times New Roman" panose="02020603050405020304" pitchFamily="18" charset="0"/>
              </a:rPr>
              <a:t>Sociologie</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194-195.</a:t>
            </a:r>
            <a:endParaRPr lang="en-GB"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Bachman, R. D. (1991). In R. D. Bachman, </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Romania, a country study.</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Washington, D.C: Library of Congress.</a:t>
            </a:r>
            <a:endParaRPr lang="en-GB"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Buchholz, K. (2023, 06 27). </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Which Countries are EU Contributors and Beneficiaries?</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Retrieved from Statista: https://www.statista.com/chart/18794/net-contributors-to-eu-budget/</a:t>
            </a:r>
            <a:endParaRPr lang="en-GB"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Carmen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Valică</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E. T. (2023, 12 17). </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Ei au </a:t>
            </a:r>
            <a:r>
              <a:rPr lang="en-US" sz="1800" i="1" kern="100" dirty="0" err="1">
                <a:effectLst/>
                <a:latin typeface="Times New Roman" panose="02020603050405020304" pitchFamily="18" charset="0"/>
                <a:ea typeface="Calibri" panose="020F0502020204030204" pitchFamily="34" charset="0"/>
                <a:cs typeface="Times New Roman" panose="02020603050405020304" pitchFamily="18" charset="0"/>
              </a:rPr>
              <a:t>murit</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kern="100"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 libertate </a:t>
            </a:r>
            <a:r>
              <a:rPr lang="en-US" sz="1800" i="1" kern="1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 1989. </a:t>
            </a:r>
            <a:r>
              <a:rPr lang="en-US" sz="1800" i="1" kern="100" dirty="0" err="1">
                <a:effectLst/>
                <a:latin typeface="Times New Roman" panose="02020603050405020304" pitchFamily="18" charset="0"/>
                <a:ea typeface="Calibri" panose="020F0502020204030204" pitchFamily="34" charset="0"/>
                <a:cs typeface="Times New Roman" panose="02020603050405020304" pitchFamily="18" charset="0"/>
              </a:rPr>
              <a:t>Comunismul</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i="1" kern="100" dirty="0" err="1">
                <a:effectLst/>
                <a:latin typeface="Times New Roman" panose="02020603050405020304" pitchFamily="18" charset="0"/>
                <a:ea typeface="Calibri" panose="020F0502020204030204" pitchFamily="34" charset="0"/>
                <a:cs typeface="Times New Roman" panose="02020603050405020304" pitchFamily="18" charset="0"/>
              </a:rPr>
              <a:t>început</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i="1" kern="100" dirty="0" err="1">
                <a:effectLst/>
                <a:latin typeface="Times New Roman" panose="02020603050405020304" pitchFamily="18" charset="0"/>
                <a:ea typeface="Calibri" panose="020F0502020204030204" pitchFamily="34" charset="0"/>
                <a:cs typeface="Times New Roman" panose="02020603050405020304" pitchFamily="18" charset="0"/>
              </a:rPr>
              <a:t>continuat</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kern="1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 s-a </a:t>
            </a:r>
            <a:r>
              <a:rPr lang="en-US" sz="1800" i="1" kern="100" dirty="0" err="1">
                <a:effectLst/>
                <a:latin typeface="Times New Roman" panose="02020603050405020304" pitchFamily="18" charset="0"/>
                <a:ea typeface="Calibri" panose="020F0502020204030204" pitchFamily="34" charset="0"/>
                <a:cs typeface="Times New Roman" panose="02020603050405020304" pitchFamily="18" charset="0"/>
              </a:rPr>
              <a:t>sfârșit</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 cu </a:t>
            </a:r>
            <a:r>
              <a:rPr lang="en-US" sz="1800" i="1" kern="100" dirty="0" err="1">
                <a:effectLst/>
                <a:latin typeface="Times New Roman" panose="02020603050405020304" pitchFamily="18" charset="0"/>
                <a:ea typeface="Calibri" panose="020F0502020204030204" pitchFamily="34" charset="0"/>
                <a:cs typeface="Times New Roman" panose="02020603050405020304" pitchFamily="18" charset="0"/>
              </a:rPr>
              <a:t>sânge</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Retrieved from Europa Libera: https://romania.europalibera.org/a/revolutia-romana-1989/32730871.html</a:t>
            </a:r>
            <a:endParaRPr lang="en-GB"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EUR-LEX,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Acces</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to European Union Law. (2007, 01 23). </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The Accession Partnership with Romania</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Retrieved from EUR-LEX,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Acces</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to European Union Law: https://eur-lex.europa.eu/EN/legal-content/summary/the-accession-partnership-with-romania.html</a:t>
            </a:r>
            <a:endParaRPr lang="en-GB"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European Commission . (n.d.). </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Mircea </a:t>
            </a:r>
            <a:r>
              <a:rPr lang="en-US" sz="1800" i="1" kern="100" dirty="0" err="1">
                <a:effectLst/>
                <a:latin typeface="Times New Roman" panose="02020603050405020304" pitchFamily="18" charset="0"/>
                <a:ea typeface="Calibri" panose="020F0502020204030204" pitchFamily="34" charset="0"/>
                <a:cs typeface="Times New Roman" panose="02020603050405020304" pitchFamily="18" charset="0"/>
              </a:rPr>
              <a:t>Geoana</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Retrieved from European Commission: https://commission.europa.eu/persons/mircea-geoana_en</a:t>
            </a:r>
            <a:endParaRPr lang="en-GB"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European Commission. (2022, 07 25). </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EU Cohesion Policy: €31.5 billion for Romania's economic, social and territorial cohesion, competitiveness and green and digital transition in 2021-2027</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Retrieved from European Commission: https://ec.europa.eu/commission/presscorner/detail/en/ip_22_4662</a:t>
            </a:r>
            <a:endParaRPr lang="en-GB"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European Public Prosecutors Office. (n.d.). </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The independent public prosecution office of the EU</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Retrieved from European Public Prosecutors Office: https://www.eppo.europa.eu/ro/node/42</a:t>
            </a:r>
            <a:endParaRPr lang="en-GB"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4096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709F53-B341-0E73-C70B-B3D9C0BB47B4}"/>
              </a:ext>
            </a:extLst>
          </p:cNvPr>
          <p:cNvSpPr>
            <a:spLocks noGrp="1"/>
          </p:cNvSpPr>
          <p:nvPr>
            <p:ph type="title"/>
          </p:nvPr>
        </p:nvSpPr>
        <p:spPr>
          <a:xfrm>
            <a:off x="811098" y="0"/>
            <a:ext cx="10287000" cy="1147762"/>
          </a:xfrm>
        </p:spPr>
        <p:txBody>
          <a:bodyPr/>
          <a:lstStyle/>
          <a:p>
            <a:r>
              <a:rPr lang="en-US" dirty="0" err="1"/>
              <a:t>Bibliografy</a:t>
            </a:r>
            <a:r>
              <a:rPr lang="en-US" dirty="0"/>
              <a:t> </a:t>
            </a:r>
            <a:endParaRPr lang="en-GB" dirty="0"/>
          </a:p>
        </p:txBody>
      </p:sp>
      <p:sp>
        <p:nvSpPr>
          <p:cNvPr id="3" name="Content Placeholder 2">
            <a:extLst>
              <a:ext uri="{FF2B5EF4-FFF2-40B4-BE49-F238E27FC236}">
                <a16:creationId xmlns:a16="http://schemas.microsoft.com/office/drawing/2014/main" xmlns="" id="{CB841F5B-14CA-591B-1DE5-FE41A36477E2}"/>
              </a:ext>
            </a:extLst>
          </p:cNvPr>
          <p:cNvSpPr>
            <a:spLocks noGrp="1"/>
          </p:cNvSpPr>
          <p:nvPr>
            <p:ph idx="1"/>
          </p:nvPr>
        </p:nvSpPr>
        <p:spPr>
          <a:xfrm>
            <a:off x="726257" y="1381024"/>
            <a:ext cx="10287000" cy="3890965"/>
          </a:xfrm>
        </p:spPr>
        <p:txBody>
          <a:bodyPr>
            <a:noAutofit/>
          </a:bodyPr>
          <a:lstStyle/>
          <a:p>
            <a:pPr marL="457200" indent="-457200">
              <a:lnSpc>
                <a:spcPct val="100000"/>
              </a:lnSpc>
              <a:spcAft>
                <a:spcPts val="800"/>
              </a:spcAft>
            </a:pP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Eurostat. (2023, 11 28). </a:t>
            </a:r>
            <a:r>
              <a:rPr lang="en-US" sz="1100" i="1" kern="100" dirty="0">
                <a:effectLst/>
                <a:latin typeface="Times New Roman" panose="02020603050405020304" pitchFamily="18" charset="0"/>
                <a:ea typeface="Calibri" panose="020F0502020204030204" pitchFamily="34" charset="0"/>
                <a:cs typeface="Times New Roman" panose="02020603050405020304" pitchFamily="18" charset="0"/>
              </a:rPr>
              <a:t>Population change - Demographic balance and crude rates at national level</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 Retrieved from Eurostat: https://ec.europa.eu/eurostat/databrowser/view/DEMO_GIND__custom_7127262/default/table</a:t>
            </a:r>
            <a:endParaRPr lang="en-GB" sz="11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0000"/>
              </a:lnSpc>
              <a:spcAft>
                <a:spcPts val="800"/>
              </a:spcAft>
            </a:pP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GALLAGHER, T. (2009). NATO, the EU and Romania’s strategy of duplicity. In T. GALLAGHER, </a:t>
            </a:r>
            <a:r>
              <a:rPr lang="en-US" sz="1100" i="1" kern="100" dirty="0">
                <a:effectLst/>
                <a:latin typeface="Times New Roman" panose="02020603050405020304" pitchFamily="18" charset="0"/>
                <a:ea typeface="Calibri" panose="020F0502020204030204" pitchFamily="34" charset="0"/>
                <a:cs typeface="Times New Roman" panose="02020603050405020304" pitchFamily="18" charset="0"/>
              </a:rPr>
              <a:t>Romania and the European Union</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 (pp. 132-152). Manchester: Manchester University Press.</a:t>
            </a:r>
            <a:endParaRPr lang="en-GB" sz="11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0000"/>
              </a:lnSpc>
              <a:spcAft>
                <a:spcPts val="800"/>
              </a:spcAft>
            </a:pP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Gavin Bowd, M. A. (2019). Peak Dictatorship: </a:t>
            </a:r>
            <a:r>
              <a:rPr lang="en-US" sz="1100" kern="100" dirty="0" err="1">
                <a:effectLst/>
                <a:latin typeface="Times New Roman" panose="02020603050405020304" pitchFamily="18" charset="0"/>
                <a:ea typeface="Calibri" panose="020F0502020204030204" pitchFamily="34" charset="0"/>
                <a:cs typeface="Times New Roman" panose="02020603050405020304" pitchFamily="18" charset="0"/>
              </a:rPr>
              <a:t>Ceauşescu's</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 State Visit to Great Britain, June 1978. </a:t>
            </a:r>
            <a:r>
              <a:rPr lang="en-US" sz="1100" i="1" kern="100" dirty="0">
                <a:effectLst/>
                <a:latin typeface="Times New Roman" panose="02020603050405020304" pitchFamily="18" charset="0"/>
                <a:ea typeface="Calibri" panose="020F0502020204030204" pitchFamily="34" charset="0"/>
                <a:cs typeface="Times New Roman" panose="02020603050405020304" pitchFamily="18" charset="0"/>
              </a:rPr>
              <a:t>The Slavonic and East European Review , Vol. 97, No. 4 </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 711-737.</a:t>
            </a:r>
            <a:endParaRPr lang="en-GB" sz="11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0000"/>
              </a:lnSpc>
              <a:spcAft>
                <a:spcPts val="800"/>
              </a:spcAft>
            </a:pP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GHIŞA, D. A. (2021, 02 08). </a:t>
            </a:r>
            <a:r>
              <a:rPr lang="en-US" sz="1100" i="1" kern="100" dirty="0">
                <a:effectLst/>
                <a:latin typeface="Times New Roman" panose="02020603050405020304" pitchFamily="18" charset="0"/>
                <a:ea typeface="Calibri" panose="020F0502020204030204" pitchFamily="34" charset="0"/>
                <a:cs typeface="Times New Roman" panose="02020603050405020304" pitchFamily="18" charset="0"/>
              </a:rPr>
              <a:t>Romania and the System of Treaties of Versailles</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 Retrieved from </a:t>
            </a:r>
            <a:r>
              <a:rPr lang="en-US" sz="1100" kern="100" dirty="0" err="1">
                <a:effectLst/>
                <a:latin typeface="Times New Roman" panose="02020603050405020304" pitchFamily="18" charset="0"/>
                <a:ea typeface="Calibri" panose="020F0502020204030204" pitchFamily="34" charset="0"/>
                <a:cs typeface="Times New Roman" panose="02020603050405020304" pitchFamily="18" charset="0"/>
              </a:rPr>
              <a:t>Pulsul</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 Geostrategic: https://www.pulsulgeostrategic.ro/en/materiale/material/196</a:t>
            </a:r>
            <a:endParaRPr lang="en-GB" sz="11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0000"/>
              </a:lnSpc>
              <a:spcAft>
                <a:spcPts val="800"/>
              </a:spcAft>
            </a:pP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Lindley-French, J. (2007). A World Gone Mad: 9/11 and Iraq. In J. Lindley-French, </a:t>
            </a:r>
            <a:r>
              <a:rPr lang="en-US" sz="1100" i="1" kern="100" dirty="0">
                <a:effectLst/>
                <a:latin typeface="Times New Roman" panose="02020603050405020304" pitchFamily="18" charset="0"/>
                <a:ea typeface="Calibri" panose="020F0502020204030204" pitchFamily="34" charset="0"/>
                <a:cs typeface="Times New Roman" panose="02020603050405020304" pitchFamily="18" charset="0"/>
              </a:rPr>
              <a:t>The North Atlantic Treaty</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 (pp. 16-17). Abingdon: Routledge Global Institutions.</a:t>
            </a:r>
            <a:endParaRPr lang="en-GB" sz="11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0000"/>
              </a:lnSpc>
              <a:spcAft>
                <a:spcPts val="800"/>
              </a:spcAft>
            </a:pP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Lucie </a:t>
            </a:r>
            <a:r>
              <a:rPr lang="en-US" sz="1100" kern="100" dirty="0" err="1">
                <a:effectLst/>
                <a:latin typeface="Times New Roman" panose="02020603050405020304" pitchFamily="18" charset="0"/>
                <a:ea typeface="Calibri" panose="020F0502020204030204" pitchFamily="34" charset="0"/>
                <a:cs typeface="Times New Roman" panose="02020603050405020304" pitchFamily="18" charset="0"/>
              </a:rPr>
              <a:t>Steinzova</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 S. G. (2019, 01 16). </a:t>
            </a:r>
            <a:r>
              <a:rPr lang="en-US" sz="1100" i="1" kern="100" dirty="0">
                <a:effectLst/>
                <a:latin typeface="Times New Roman" panose="02020603050405020304" pitchFamily="18" charset="0"/>
                <a:ea typeface="Calibri" panose="020F0502020204030204" pitchFamily="34" charset="0"/>
                <a:cs typeface="Times New Roman" panose="02020603050405020304" pitchFamily="18" charset="0"/>
              </a:rPr>
              <a:t>The Man Who Saved Romanian Churches From Destruction</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 Retrieved from Radio Free Europe, Radio Liberty: https://www.rferl.org/a/romania-bucharest-architecture/29697331.html</a:t>
            </a:r>
            <a:endParaRPr lang="en-GB" sz="11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0000"/>
              </a:lnSpc>
              <a:spcAft>
                <a:spcPts val="800"/>
              </a:spcAft>
            </a:pP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OECD. (2009). </a:t>
            </a:r>
            <a:r>
              <a:rPr lang="en-US" sz="1100" i="1" kern="100" dirty="0">
                <a:effectLst/>
                <a:latin typeface="Times New Roman" panose="02020603050405020304" pitchFamily="18" charset="0"/>
                <a:ea typeface="Calibri" panose="020F0502020204030204" pitchFamily="34" charset="0"/>
                <a:cs typeface="Times New Roman" panose="02020603050405020304" pitchFamily="18" charset="0"/>
              </a:rPr>
              <a:t>Talent Abroad: A Review of Romanian Emigrants .</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 Paris: OECD Publishing.</a:t>
            </a:r>
            <a:endParaRPr lang="en-GB" sz="11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0000"/>
              </a:lnSpc>
              <a:spcAft>
                <a:spcPts val="800"/>
              </a:spcAft>
            </a:pPr>
            <a:r>
              <a:rPr lang="en-US" sz="1100" kern="100" dirty="0" err="1">
                <a:effectLst/>
                <a:latin typeface="Times New Roman" panose="02020603050405020304" pitchFamily="18" charset="0"/>
                <a:ea typeface="Calibri" panose="020F0502020204030204" pitchFamily="34" charset="0"/>
                <a:cs typeface="Times New Roman" panose="02020603050405020304" pitchFamily="18" charset="0"/>
              </a:rPr>
              <a:t>Pietroşel</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 A. (2021, 06 21). </a:t>
            </a:r>
            <a:r>
              <a:rPr lang="en-US" sz="1100" i="1" kern="100" dirty="0">
                <a:effectLst/>
                <a:latin typeface="Times New Roman" panose="02020603050405020304" pitchFamily="18" charset="0"/>
                <a:ea typeface="Calibri" panose="020F0502020204030204" pitchFamily="34" charset="0"/>
                <a:cs typeface="Times New Roman" panose="02020603050405020304" pitchFamily="18" charset="0"/>
              </a:rPr>
              <a:t>20 years since the repeal of Article 200 of the Criminal Code</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 Retrieved from Radio France International: https://www.rfi.ro/social-135238-20-de-ani-de-la-abrogarea-articolului-200-din-codul-penal</a:t>
            </a:r>
            <a:endParaRPr lang="en-GB" sz="11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0000"/>
              </a:lnSpc>
              <a:spcAft>
                <a:spcPts val="800"/>
              </a:spcAft>
            </a:pPr>
            <a:r>
              <a:rPr lang="en-US" sz="1100" kern="100" dirty="0" err="1">
                <a:effectLst/>
                <a:latin typeface="Times New Roman" panose="02020603050405020304" pitchFamily="18" charset="0"/>
                <a:ea typeface="Calibri" panose="020F0502020204030204" pitchFamily="34" charset="0"/>
                <a:cs typeface="Times New Roman" panose="02020603050405020304" pitchFamily="18" charset="0"/>
              </a:rPr>
              <a:t>Stemp</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 A. (2023, 07 15). </a:t>
            </a:r>
            <a:r>
              <a:rPr lang="en-US" sz="1100" i="1" kern="100" dirty="0">
                <a:effectLst/>
                <a:latin typeface="Times New Roman" panose="02020603050405020304" pitchFamily="18" charset="0"/>
                <a:ea typeface="Calibri" panose="020F0502020204030204" pitchFamily="34" charset="0"/>
                <a:cs typeface="Times New Roman" panose="02020603050405020304" pitchFamily="18" charset="0"/>
              </a:rPr>
              <a:t>Reliving revolutionary days in Timisoara</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 Retrieved from Budapest Times: https://www.budapesttimes.hu/travel/reliving-revolutionary-days-in-timisoara/</a:t>
            </a:r>
            <a:endParaRPr lang="en-GB" sz="11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0000"/>
              </a:lnSpc>
              <a:spcAft>
                <a:spcPts val="800"/>
              </a:spcAft>
            </a:pPr>
            <a:r>
              <a:rPr lang="en-US" sz="1100" kern="100" dirty="0" err="1">
                <a:effectLst/>
                <a:latin typeface="Times New Roman" panose="02020603050405020304" pitchFamily="18" charset="0"/>
                <a:ea typeface="Calibri" panose="020F0502020204030204" pitchFamily="34" charset="0"/>
                <a:cs typeface="Times New Roman" panose="02020603050405020304" pitchFamily="18" charset="0"/>
              </a:rPr>
              <a:t>Tismaneanu</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 V. (1998). Communism and post-communism in Romania: Challenges to democratic transition. </a:t>
            </a:r>
            <a:r>
              <a:rPr lang="en-US" sz="1100" i="1" kern="100" dirty="0">
                <a:effectLst/>
                <a:latin typeface="Times New Roman" panose="02020603050405020304" pitchFamily="18" charset="0"/>
                <a:ea typeface="Calibri" panose="020F0502020204030204" pitchFamily="34" charset="0"/>
                <a:cs typeface="Times New Roman" panose="02020603050405020304" pitchFamily="18" charset="0"/>
              </a:rPr>
              <a:t>The National Council for Eurasian and East European research</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 1-32.</a:t>
            </a:r>
            <a:endParaRPr lang="en-GB" sz="11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pPr>
            <a:endParaRPr lang="en-GB"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0688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DAD064D-86F0-42ED-B520-9968985791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9903FC0-FFBF-9B8A-F341-E2BBA23D6B62}"/>
              </a:ext>
            </a:extLst>
          </p:cNvPr>
          <p:cNvSpPr>
            <a:spLocks noGrp="1"/>
          </p:cNvSpPr>
          <p:nvPr>
            <p:ph type="title"/>
          </p:nvPr>
        </p:nvSpPr>
        <p:spPr>
          <a:xfrm>
            <a:off x="936081" y="265287"/>
            <a:ext cx="4264686" cy="1092958"/>
          </a:xfrm>
        </p:spPr>
        <p:txBody>
          <a:bodyPr>
            <a:normAutofit/>
          </a:bodyPr>
          <a:lstStyle/>
          <a:p>
            <a:r>
              <a:rPr lang="en-US" dirty="0"/>
              <a:t>General info About </a:t>
            </a:r>
            <a:r>
              <a:rPr lang="en-US" dirty="0" err="1"/>
              <a:t>romania</a:t>
            </a:r>
            <a:endParaRPr lang="en-GB" dirty="0"/>
          </a:p>
        </p:txBody>
      </p:sp>
      <p:sp>
        <p:nvSpPr>
          <p:cNvPr id="12" name="Rectangle 11">
            <a:extLst>
              <a:ext uri="{FF2B5EF4-FFF2-40B4-BE49-F238E27FC236}">
                <a16:creationId xmlns:a16="http://schemas.microsoft.com/office/drawing/2014/main" xmlns="" id="{17A4D85E-F98A-F670-16C3-7B2B0DA3A0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217781"/>
            <a:ext cx="6096000" cy="3640219"/>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388DE292-F8AD-E3E3-B552-B152675D6772}"/>
              </a:ext>
            </a:extLst>
          </p:cNvPr>
          <p:cNvSpPr>
            <a:spLocks noGrp="1"/>
          </p:cNvSpPr>
          <p:nvPr>
            <p:ph idx="1"/>
          </p:nvPr>
        </p:nvSpPr>
        <p:spPr>
          <a:xfrm>
            <a:off x="131975" y="1432875"/>
            <a:ext cx="5872899" cy="5425126"/>
          </a:xfrm>
        </p:spPr>
        <p:txBody>
          <a:bodyPr>
            <a:normAutofit/>
          </a:bodyPr>
          <a:lstStyle/>
          <a:p>
            <a:pPr>
              <a:lnSpc>
                <a:spcPct val="110000"/>
              </a:lnSpc>
              <a:spcAft>
                <a:spcPts val="800"/>
              </a:spcAft>
            </a:pP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Romania is a European Union member country located at the crossroads of Central and Southeastern Europe, on the northeastern part of the Balkan Peninsula, bordering with Bulgaria, Ukraine, Moldova, Hungary, and Serbia.</a:t>
            </a:r>
          </a:p>
          <a:p>
            <a:pPr>
              <a:lnSpc>
                <a:spcPct val="110000"/>
              </a:lnSpc>
              <a:spcAft>
                <a:spcPts val="800"/>
              </a:spcAft>
            </a:pP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 The capital and largest city of Romania is Bucharest, the official language is Romanian, has a population of 19,759,110 million, and the local currency is Romanian Leu (RON). </a:t>
            </a:r>
          </a:p>
          <a:p>
            <a:pPr>
              <a:lnSpc>
                <a:spcPct val="110000"/>
              </a:lnSpc>
            </a:pPr>
            <a:r>
              <a:rPr lang="en-GB" sz="2000" dirty="0">
                <a:latin typeface="Times New Roman" panose="02020603050405020304" pitchFamily="18" charset="0"/>
                <a:cs typeface="Times New Roman" panose="02020603050405020304" pitchFamily="18" charset="0"/>
              </a:rPr>
              <a:t>EU membership since 2007</a:t>
            </a:r>
          </a:p>
          <a:p>
            <a:pPr>
              <a:lnSpc>
                <a:spcPct val="110000"/>
              </a:lnSpc>
            </a:pPr>
            <a:r>
              <a:rPr lang="en-GB" sz="2000" dirty="0">
                <a:latin typeface="Times New Roman" panose="02020603050405020304" pitchFamily="18" charset="0"/>
                <a:cs typeface="Times New Roman" panose="02020603050405020304" pitchFamily="18" charset="0"/>
              </a:rPr>
              <a:t>NATO member since 2004</a:t>
            </a:r>
          </a:p>
          <a:p>
            <a:pPr>
              <a:lnSpc>
                <a:spcPct val="110000"/>
              </a:lnSpc>
            </a:pPr>
            <a:r>
              <a:rPr lang="en-GB" sz="2000" dirty="0">
                <a:latin typeface="Times New Roman" panose="02020603050405020304" pitchFamily="18" charset="0"/>
                <a:cs typeface="Times New Roman" panose="02020603050405020304" pitchFamily="18" charset="0"/>
              </a:rPr>
              <a:t>Not a Schengen and Eurozone Country</a:t>
            </a:r>
          </a:p>
        </p:txBody>
      </p:sp>
      <p:pic>
        <p:nvPicPr>
          <p:cNvPr id="5" name="Picture 4" descr="A map of europe with different countries/regions&#10;&#10;Description automatically generated">
            <a:extLst>
              <a:ext uri="{FF2B5EF4-FFF2-40B4-BE49-F238E27FC236}">
                <a16:creationId xmlns:a16="http://schemas.microsoft.com/office/drawing/2014/main" xmlns="" id="{5B616051-CFD1-65A4-50E9-F51B55425E3D}"/>
              </a:ext>
            </a:extLst>
          </p:cNvPr>
          <p:cNvPicPr>
            <a:picLocks noChangeAspect="1"/>
          </p:cNvPicPr>
          <p:nvPr/>
        </p:nvPicPr>
        <p:blipFill rotWithShape="1">
          <a:blip r:embed="rId2">
            <a:extLst>
              <a:ext uri="{28A0092B-C50C-407E-A947-70E740481C1C}">
                <a14:useLocalDpi xmlns:a14="http://schemas.microsoft.com/office/drawing/2010/main" val="0"/>
              </a:ext>
            </a:extLst>
          </a:blip>
          <a:srcRect l="2550" r="7436"/>
          <a:stretch/>
        </p:blipFill>
        <p:spPr>
          <a:xfrm>
            <a:off x="6096000" y="10"/>
            <a:ext cx="6095999" cy="6857990"/>
          </a:xfrm>
          <a:prstGeom prst="rect">
            <a:avLst/>
          </a:prstGeom>
        </p:spPr>
      </p:pic>
    </p:spTree>
    <p:extLst>
      <p:ext uri="{BB962C8B-B14F-4D97-AF65-F5344CB8AC3E}">
        <p14:creationId xmlns:p14="http://schemas.microsoft.com/office/powerpoint/2010/main" val="983229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xmlns="" id="{0E355FE1-3961-EEEE-B857-64D6A7F97E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BED5DD4-9594-3ADE-D32A-505E078B85F8}"/>
              </a:ext>
            </a:extLst>
          </p:cNvPr>
          <p:cNvSpPr>
            <a:spLocks noGrp="1"/>
          </p:cNvSpPr>
          <p:nvPr>
            <p:ph type="title"/>
          </p:nvPr>
        </p:nvSpPr>
        <p:spPr>
          <a:xfrm>
            <a:off x="806585" y="192308"/>
            <a:ext cx="4318747" cy="1111624"/>
          </a:xfrm>
        </p:spPr>
        <p:txBody>
          <a:bodyPr>
            <a:normAutofit/>
          </a:bodyPr>
          <a:lstStyle/>
          <a:p>
            <a:r>
              <a:rPr lang="en-US" dirty="0"/>
              <a:t>Did you know…</a:t>
            </a:r>
            <a:endParaRPr lang="en-GB" dirty="0"/>
          </a:p>
        </p:txBody>
      </p:sp>
      <p:sp>
        <p:nvSpPr>
          <p:cNvPr id="29" name="Rectangle 28">
            <a:extLst>
              <a:ext uri="{FF2B5EF4-FFF2-40B4-BE49-F238E27FC236}">
                <a16:creationId xmlns:a16="http://schemas.microsoft.com/office/drawing/2014/main" xmlns="" id="{7EBE4D3A-391A-6E8E-7745-58E334E60E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37234"/>
            <a:ext cx="6095999" cy="312031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6FB057DE-25F7-7665-0171-2A5AB9ECCDFF}"/>
              </a:ext>
            </a:extLst>
          </p:cNvPr>
          <p:cNvSpPr>
            <a:spLocks noGrp="1"/>
          </p:cNvSpPr>
          <p:nvPr>
            <p:ph idx="1"/>
          </p:nvPr>
        </p:nvSpPr>
        <p:spPr>
          <a:xfrm>
            <a:off x="343948" y="1791303"/>
            <a:ext cx="5481817" cy="4986569"/>
          </a:xfrm>
        </p:spPr>
        <p:txBody>
          <a:bodyPr>
            <a:noAutofit/>
          </a:bodyPr>
          <a:lstStyle/>
          <a:p>
            <a:pPr>
              <a:lnSpc>
                <a:spcPct val="110000"/>
              </a:lnSpc>
            </a:pPr>
            <a:r>
              <a:rPr lang="en-GB" sz="2000" b="0" i="0" dirty="0">
                <a:effectLst/>
                <a:latin typeface="Times New Roman" panose="02020603050405020304" pitchFamily="18" charset="0"/>
                <a:cs typeface="Times New Roman" panose="02020603050405020304" pitchFamily="18" charset="0"/>
              </a:rPr>
              <a:t>The Parliament Palace in Romania’s capital of Bucharest is the second largest building in the world, behind only the Pentagon. </a:t>
            </a:r>
          </a:p>
          <a:p>
            <a:pPr>
              <a:lnSpc>
                <a:spcPct val="110000"/>
              </a:lnSpc>
            </a:pPr>
            <a:r>
              <a:rPr lang="en-GB" sz="2000" b="0" i="0" dirty="0" err="1">
                <a:effectLst/>
                <a:latin typeface="Times New Roman" panose="02020603050405020304" pitchFamily="18" charset="0"/>
                <a:cs typeface="Times New Roman" panose="02020603050405020304" pitchFamily="18" charset="0"/>
              </a:rPr>
              <a:t>Peles</a:t>
            </a:r>
            <a:r>
              <a:rPr lang="en-GB" sz="2000" b="0" i="0" dirty="0">
                <a:effectLst/>
                <a:latin typeface="Times New Roman" panose="02020603050405020304" pitchFamily="18" charset="0"/>
                <a:cs typeface="Times New Roman" panose="02020603050405020304" pitchFamily="18" charset="0"/>
              </a:rPr>
              <a:t> Castle in Sinaia was the first European castle entirely lit by electrical current</a:t>
            </a:r>
            <a:r>
              <a:rPr lang="en-GB" sz="2000" dirty="0">
                <a:latin typeface="Times New Roman" panose="02020603050405020304" pitchFamily="18" charset="0"/>
                <a:cs typeface="Times New Roman" panose="02020603050405020304" pitchFamily="18" charset="0"/>
              </a:rPr>
              <a:t> and i</a:t>
            </a:r>
            <a:r>
              <a:rPr lang="en-GB" sz="2000" b="0" i="0" dirty="0">
                <a:effectLst/>
                <a:latin typeface="Times New Roman" panose="02020603050405020304" pitchFamily="18" charset="0"/>
                <a:cs typeface="Times New Roman" panose="02020603050405020304" pitchFamily="18" charset="0"/>
              </a:rPr>
              <a:t>n 1889, Timisoara became the first in Europe to have electric street lighting.</a:t>
            </a:r>
          </a:p>
          <a:p>
            <a:pPr>
              <a:lnSpc>
                <a:spcPct val="110000"/>
              </a:lnSpc>
            </a:pPr>
            <a:r>
              <a:rPr lang="en-GB" sz="2000" b="0" i="0" dirty="0">
                <a:effectLst/>
                <a:latin typeface="Times New Roman" panose="02020603050405020304" pitchFamily="18" charset="0"/>
                <a:cs typeface="Times New Roman" panose="02020603050405020304" pitchFamily="18" charset="0"/>
              </a:rPr>
              <a:t>The first ever perfect 10 awarded in the Olympic Games went to Romanian gymnast Nadia Comaneci in Montreal, Canada in 1976.</a:t>
            </a:r>
          </a:p>
          <a:p>
            <a:pPr>
              <a:lnSpc>
                <a:spcPct val="110000"/>
              </a:lnSpc>
            </a:pPr>
            <a:r>
              <a:rPr lang="en-GB" sz="2000" b="0" i="0" dirty="0">
                <a:effectLst/>
                <a:latin typeface="Times New Roman" panose="02020603050405020304" pitchFamily="18" charset="0"/>
                <a:cs typeface="Times New Roman" panose="02020603050405020304" pitchFamily="18" charset="0"/>
              </a:rPr>
              <a:t>Romanian Engineer Traian </a:t>
            </a:r>
            <a:r>
              <a:rPr lang="en-GB" sz="2000" b="0" i="0" dirty="0" err="1">
                <a:effectLst/>
                <a:latin typeface="Times New Roman" panose="02020603050405020304" pitchFamily="18" charset="0"/>
                <a:cs typeface="Times New Roman" panose="02020603050405020304" pitchFamily="18" charset="0"/>
              </a:rPr>
              <a:t>Vuia</a:t>
            </a:r>
            <a:r>
              <a:rPr lang="en-GB" sz="2000" b="0" i="0" dirty="0">
                <a:effectLst/>
                <a:latin typeface="Times New Roman" panose="02020603050405020304" pitchFamily="18" charset="0"/>
                <a:cs typeface="Times New Roman" panose="02020603050405020304" pitchFamily="18" charset="0"/>
              </a:rPr>
              <a:t>, build and fly the first(</a:t>
            </a:r>
            <a:r>
              <a:rPr lang="en-GB" sz="2000" dirty="0">
                <a:latin typeface="Times New Roman" panose="02020603050405020304" pitchFamily="18" charset="0"/>
                <a:cs typeface="Times New Roman" panose="02020603050405020304" pitchFamily="18" charset="0"/>
              </a:rPr>
              <a:t>plane)</a:t>
            </a:r>
            <a:r>
              <a:rPr lang="en-GB" sz="2000" b="0" i="0" dirty="0">
                <a:effectLst/>
                <a:latin typeface="Times New Roman" panose="02020603050405020304" pitchFamily="18" charset="0"/>
                <a:cs typeface="Times New Roman" panose="02020603050405020304" pitchFamily="18" charset="0"/>
              </a:rPr>
              <a:t> “heavier-than-air” in 1906 </a:t>
            </a:r>
          </a:p>
          <a:p>
            <a:pPr>
              <a:lnSpc>
                <a:spcPct val="110000"/>
              </a:lnSpc>
            </a:pPr>
            <a:endParaRPr lang="en-GB" sz="1500" b="0" i="0" dirty="0">
              <a:effectLst/>
              <a:latin typeface="Times New Roman" panose="02020603050405020304" pitchFamily="18" charset="0"/>
              <a:cs typeface="Times New Roman" panose="02020603050405020304" pitchFamily="18" charset="0"/>
            </a:endParaRPr>
          </a:p>
          <a:p>
            <a:pPr>
              <a:lnSpc>
                <a:spcPct val="110000"/>
              </a:lnSpc>
            </a:pPr>
            <a:endParaRPr lang="en-GB" sz="1500" b="0" i="0" dirty="0">
              <a:effectLst/>
              <a:latin typeface="Times New Roman" panose="02020603050405020304" pitchFamily="18" charset="0"/>
              <a:cs typeface="Times New Roman" panose="02020603050405020304" pitchFamily="18" charset="0"/>
            </a:endParaRPr>
          </a:p>
          <a:p>
            <a:pPr>
              <a:lnSpc>
                <a:spcPct val="110000"/>
              </a:lnSpc>
            </a:pPr>
            <a:endParaRPr lang="en-GB" sz="1500" dirty="0">
              <a:latin typeface="Times New Roman" panose="02020603050405020304" pitchFamily="18" charset="0"/>
              <a:cs typeface="Times New Roman" panose="02020603050405020304" pitchFamily="18" charset="0"/>
            </a:endParaRPr>
          </a:p>
        </p:txBody>
      </p:sp>
      <p:pic>
        <p:nvPicPr>
          <p:cNvPr id="15" name="Picture 14" descr="A person in a small vehicle with a large wing&#10;&#10;Description automatically generated">
            <a:extLst>
              <a:ext uri="{FF2B5EF4-FFF2-40B4-BE49-F238E27FC236}">
                <a16:creationId xmlns:a16="http://schemas.microsoft.com/office/drawing/2014/main" xmlns="" id="{C9D31436-BDA6-4B28-8FD4-C7C2FABEE227}"/>
              </a:ext>
            </a:extLst>
          </p:cNvPr>
          <p:cNvPicPr>
            <a:picLocks noChangeAspect="1"/>
          </p:cNvPicPr>
          <p:nvPr/>
        </p:nvPicPr>
        <p:blipFill rotWithShape="1">
          <a:blip r:embed="rId3">
            <a:extLst>
              <a:ext uri="{28A0092B-C50C-407E-A947-70E740481C1C}">
                <a14:useLocalDpi xmlns:a14="http://schemas.microsoft.com/office/drawing/2010/main" val="0"/>
              </a:ext>
            </a:extLst>
          </a:blip>
          <a:srcRect l="17151" r="34447" b="-7"/>
          <a:stretch/>
        </p:blipFill>
        <p:spPr>
          <a:xfrm>
            <a:off x="6095640" y="-5"/>
            <a:ext cx="3048000" cy="3436696"/>
          </a:xfrm>
          <a:prstGeom prst="rect">
            <a:avLst/>
          </a:prstGeom>
        </p:spPr>
      </p:pic>
      <p:pic>
        <p:nvPicPr>
          <p:cNvPr id="9" name="Picture 8">
            <a:extLst>
              <a:ext uri="{FF2B5EF4-FFF2-40B4-BE49-F238E27FC236}">
                <a16:creationId xmlns:a16="http://schemas.microsoft.com/office/drawing/2014/main" xmlns="" id="{B59BADA4-6B28-2E96-2CA7-6766838541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647" r="25095" b="-2"/>
          <a:stretch/>
        </p:blipFill>
        <p:spPr>
          <a:xfrm>
            <a:off x="6095640" y="3431325"/>
            <a:ext cx="3048000" cy="3426681"/>
          </a:xfrm>
          <a:prstGeom prst="rect">
            <a:avLst/>
          </a:prstGeom>
        </p:spPr>
      </p:pic>
      <p:pic>
        <p:nvPicPr>
          <p:cNvPr id="5" name="Picture 4">
            <a:extLst>
              <a:ext uri="{FF2B5EF4-FFF2-40B4-BE49-F238E27FC236}">
                <a16:creationId xmlns:a16="http://schemas.microsoft.com/office/drawing/2014/main" xmlns="" id="{FC9F181E-390D-4C48-0BE3-9B34D68F9DC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0798" r="4" b="4"/>
          <a:stretch/>
        </p:blipFill>
        <p:spPr>
          <a:xfrm>
            <a:off x="9144649" y="-5"/>
            <a:ext cx="3048000" cy="3436696"/>
          </a:xfrm>
          <a:prstGeom prst="rect">
            <a:avLst/>
          </a:prstGeom>
        </p:spPr>
      </p:pic>
      <p:pic>
        <p:nvPicPr>
          <p:cNvPr id="6" name="Picture 5" descr="A large building with many windows with Palace of the Parliament in the background&#10;&#10;Description automatically generated">
            <a:extLst>
              <a:ext uri="{FF2B5EF4-FFF2-40B4-BE49-F238E27FC236}">
                <a16:creationId xmlns:a16="http://schemas.microsoft.com/office/drawing/2014/main" xmlns="" id="{788633EA-8BAC-42D3-A932-4C49036D9EFF}"/>
              </a:ext>
            </a:extLst>
          </p:cNvPr>
          <p:cNvPicPr>
            <a:picLocks noChangeAspect="1"/>
          </p:cNvPicPr>
          <p:nvPr/>
        </p:nvPicPr>
        <p:blipFill rotWithShape="1">
          <a:blip r:embed="rId6">
            <a:extLst>
              <a:ext uri="{28A0092B-C50C-407E-A947-70E740481C1C}">
                <a14:useLocalDpi xmlns:a14="http://schemas.microsoft.com/office/drawing/2010/main" val="0"/>
              </a:ext>
            </a:extLst>
          </a:blip>
          <a:srcRect l="14092" r="22307" b="-3"/>
          <a:stretch/>
        </p:blipFill>
        <p:spPr>
          <a:xfrm>
            <a:off x="9144649" y="3431325"/>
            <a:ext cx="3048000" cy="3426681"/>
          </a:xfrm>
          <a:prstGeom prst="rect">
            <a:avLst/>
          </a:prstGeom>
        </p:spPr>
      </p:pic>
    </p:spTree>
    <p:extLst>
      <p:ext uri="{BB962C8B-B14F-4D97-AF65-F5344CB8AC3E}">
        <p14:creationId xmlns:p14="http://schemas.microsoft.com/office/powerpoint/2010/main" val="3510030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D70BC64E-B094-49DE-BD9C-DB662FCF59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61F3253-E900-2AEF-5515-69EEBCF98FE6}"/>
              </a:ext>
            </a:extLst>
          </p:cNvPr>
          <p:cNvSpPr>
            <a:spLocks noGrp="1"/>
          </p:cNvSpPr>
          <p:nvPr>
            <p:ph type="title"/>
          </p:nvPr>
        </p:nvSpPr>
        <p:spPr>
          <a:xfrm>
            <a:off x="942145" y="0"/>
            <a:ext cx="5143500" cy="1133708"/>
          </a:xfrm>
        </p:spPr>
        <p:txBody>
          <a:bodyPr>
            <a:normAutofit/>
          </a:bodyPr>
          <a:lstStyle/>
          <a:p>
            <a:r>
              <a:rPr lang="en-GB" dirty="0"/>
              <a:t>About Romania</a:t>
            </a:r>
          </a:p>
        </p:txBody>
      </p:sp>
      <p:sp>
        <p:nvSpPr>
          <p:cNvPr id="14" name="Rectangle 13">
            <a:extLst>
              <a:ext uri="{FF2B5EF4-FFF2-40B4-BE49-F238E27FC236}">
                <a16:creationId xmlns:a16="http://schemas.microsoft.com/office/drawing/2014/main" xmlns="" id="{A718E0F5-1EF3-64D6-0802-B7983AC6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37234"/>
            <a:ext cx="12192000" cy="312031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0357A891-8DE5-ED1C-D5F6-9B240ABC9AE6}"/>
              </a:ext>
            </a:extLst>
          </p:cNvPr>
          <p:cNvSpPr>
            <a:spLocks noGrp="1"/>
          </p:cNvSpPr>
          <p:nvPr>
            <p:ph idx="1"/>
          </p:nvPr>
        </p:nvSpPr>
        <p:spPr>
          <a:xfrm>
            <a:off x="952500" y="2285997"/>
            <a:ext cx="5133145" cy="3890965"/>
          </a:xfrm>
        </p:spPr>
        <p:txBody>
          <a:bodyPr>
            <a:normAutofit/>
          </a:bodyPr>
          <a:lstStyle/>
          <a:p>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The name of the country was adopted during the rule of Alexandru Ioan </a:t>
            </a:r>
            <a:r>
              <a:rPr lang="en-GB" sz="2000" kern="100" dirty="0" err="1">
                <a:effectLst/>
                <a:latin typeface="Times New Roman" panose="02020603050405020304" pitchFamily="18" charset="0"/>
                <a:ea typeface="Calibri" panose="020F0502020204030204" pitchFamily="34" charset="0"/>
                <a:cs typeface="Times New Roman" panose="02020603050405020304" pitchFamily="18" charset="0"/>
              </a:rPr>
              <a:t>Cuza</a:t>
            </a: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 on 24</a:t>
            </a:r>
            <a:r>
              <a:rPr lang="en-GB" sz="2000" kern="1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 of January 1862.</a:t>
            </a:r>
          </a:p>
          <a:p>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The name was adopted to strengthen the national identity, following the unification on Moldova and Wallachia </a:t>
            </a:r>
          </a:p>
          <a:p>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Picture 4">
            <a:extLst>
              <a:ext uri="{FF2B5EF4-FFF2-40B4-BE49-F238E27FC236}">
                <a16:creationId xmlns:a16="http://schemas.microsoft.com/office/drawing/2014/main" xmlns="" id="{9B68154C-03EA-F951-AECB-0F3254184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00" y="1324134"/>
            <a:ext cx="4180645" cy="1943999"/>
          </a:xfrm>
          <a:prstGeom prst="rect">
            <a:avLst/>
          </a:prstGeom>
        </p:spPr>
      </p:pic>
      <p:pic>
        <p:nvPicPr>
          <p:cNvPr id="7" name="Picture 6" descr="A map of countries/regions with different colors&#10;&#10;Description automatically generated">
            <a:extLst>
              <a:ext uri="{FF2B5EF4-FFF2-40B4-BE49-F238E27FC236}">
                <a16:creationId xmlns:a16="http://schemas.microsoft.com/office/drawing/2014/main" xmlns="" id="{6E8AC872-4AC0-5D4F-9A77-886D6CB17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3794" y="4044326"/>
            <a:ext cx="3567450" cy="2506134"/>
          </a:xfrm>
          <a:prstGeom prst="rect">
            <a:avLst/>
          </a:prstGeom>
        </p:spPr>
      </p:pic>
      <p:sp>
        <p:nvSpPr>
          <p:cNvPr id="8" name="TextBox 7">
            <a:extLst>
              <a:ext uri="{FF2B5EF4-FFF2-40B4-BE49-F238E27FC236}">
                <a16:creationId xmlns:a16="http://schemas.microsoft.com/office/drawing/2014/main" xmlns="" id="{D835B4C4-E77D-C7AF-D069-BB9AEE29E788}"/>
              </a:ext>
            </a:extLst>
          </p:cNvPr>
          <p:cNvSpPr txBox="1"/>
          <p:nvPr/>
        </p:nvSpPr>
        <p:spPr>
          <a:xfrm>
            <a:off x="7743217" y="615550"/>
            <a:ext cx="2801566" cy="369332"/>
          </a:xfrm>
          <a:prstGeom prst="rect">
            <a:avLst/>
          </a:prstGeom>
          <a:noFill/>
        </p:spPr>
        <p:txBody>
          <a:bodyPr wrap="square" rtlCol="0">
            <a:spAutoFit/>
          </a:bodyPr>
          <a:lstStyle/>
          <a:p>
            <a:r>
              <a:rPr lang="en-GB" dirty="0"/>
              <a:t>Before first unification</a:t>
            </a:r>
          </a:p>
        </p:txBody>
      </p:sp>
      <p:sp>
        <p:nvSpPr>
          <p:cNvPr id="9" name="TextBox 8">
            <a:extLst>
              <a:ext uri="{FF2B5EF4-FFF2-40B4-BE49-F238E27FC236}">
                <a16:creationId xmlns:a16="http://schemas.microsoft.com/office/drawing/2014/main" xmlns="" id="{B222113F-AE50-7AF3-02C7-ABC934C96BFA}"/>
              </a:ext>
            </a:extLst>
          </p:cNvPr>
          <p:cNvSpPr txBox="1"/>
          <p:nvPr/>
        </p:nvSpPr>
        <p:spPr>
          <a:xfrm>
            <a:off x="7937770" y="3560323"/>
            <a:ext cx="3200400" cy="369332"/>
          </a:xfrm>
          <a:prstGeom prst="rect">
            <a:avLst/>
          </a:prstGeom>
          <a:noFill/>
        </p:spPr>
        <p:txBody>
          <a:bodyPr wrap="square" rtlCol="0">
            <a:spAutoFit/>
          </a:bodyPr>
          <a:lstStyle/>
          <a:p>
            <a:r>
              <a:rPr lang="en-GB" dirty="0"/>
              <a:t>After unification 1859</a:t>
            </a:r>
          </a:p>
        </p:txBody>
      </p:sp>
    </p:spTree>
    <p:extLst>
      <p:ext uri="{BB962C8B-B14F-4D97-AF65-F5344CB8AC3E}">
        <p14:creationId xmlns:p14="http://schemas.microsoft.com/office/powerpoint/2010/main" val="1301952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D70BC64E-B094-49DE-BD9C-DB662FCF59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026FE3B-9EC3-B6C4-ABF9-13B585AFB007}"/>
              </a:ext>
            </a:extLst>
          </p:cNvPr>
          <p:cNvSpPr>
            <a:spLocks noGrp="1"/>
          </p:cNvSpPr>
          <p:nvPr>
            <p:ph type="title"/>
          </p:nvPr>
        </p:nvSpPr>
        <p:spPr>
          <a:xfrm>
            <a:off x="582849" y="168055"/>
            <a:ext cx="5143500" cy="1133708"/>
          </a:xfrm>
        </p:spPr>
        <p:txBody>
          <a:bodyPr>
            <a:normAutofit/>
          </a:bodyPr>
          <a:lstStyle/>
          <a:p>
            <a:pPr>
              <a:lnSpc>
                <a:spcPct val="110000"/>
              </a:lnSpc>
            </a:pPr>
            <a:r>
              <a:rPr lang="en-GB" sz="2400" dirty="0"/>
              <a:t>Country shaping by the 1</a:t>
            </a:r>
            <a:r>
              <a:rPr lang="en-GB" sz="2400" baseline="30000" dirty="0"/>
              <a:t>st</a:t>
            </a:r>
            <a:r>
              <a:rPr lang="en-GB" sz="2400" dirty="0"/>
              <a:t> </a:t>
            </a:r>
            <a:r>
              <a:rPr lang="en-GB" sz="2400" dirty="0" err="1"/>
              <a:t>ans</a:t>
            </a:r>
            <a:r>
              <a:rPr lang="en-GB" sz="2400" dirty="0"/>
              <a:t> 2</a:t>
            </a:r>
            <a:r>
              <a:rPr lang="en-GB" sz="2400" baseline="30000" dirty="0"/>
              <a:t>nd</a:t>
            </a:r>
            <a:r>
              <a:rPr lang="en-GB" sz="2400" dirty="0"/>
              <a:t> world war</a:t>
            </a:r>
          </a:p>
        </p:txBody>
      </p:sp>
      <p:sp>
        <p:nvSpPr>
          <p:cNvPr id="19" name="Rectangle 18">
            <a:extLst>
              <a:ext uri="{FF2B5EF4-FFF2-40B4-BE49-F238E27FC236}">
                <a16:creationId xmlns:a16="http://schemas.microsoft.com/office/drawing/2014/main" xmlns="" id="{A718E0F5-1EF3-64D6-0802-B7983AC6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37234"/>
            <a:ext cx="12192000" cy="312031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711EC949-D5F1-B7BC-63B7-868DE57F3807}"/>
              </a:ext>
            </a:extLst>
          </p:cNvPr>
          <p:cNvSpPr>
            <a:spLocks noGrp="1"/>
          </p:cNvSpPr>
          <p:nvPr>
            <p:ph idx="1"/>
          </p:nvPr>
        </p:nvSpPr>
        <p:spPr>
          <a:xfrm>
            <a:off x="405353" y="1406428"/>
            <a:ext cx="6410225" cy="5283517"/>
          </a:xfrm>
        </p:spPr>
        <p:txBody>
          <a:bodyPr>
            <a:normAutofit fontScale="92500"/>
          </a:bodyPr>
          <a:lstStyle/>
          <a:p>
            <a:pPr>
              <a:spcAft>
                <a:spcPts val="800"/>
              </a:spcAft>
            </a:pPr>
            <a:r>
              <a:rPr lang="en-GB" sz="2700" kern="100" dirty="0">
                <a:effectLst/>
                <a:latin typeface="Times New Roman" panose="02020603050405020304" pitchFamily="18" charset="0"/>
                <a:ea typeface="Calibri" panose="020F0502020204030204" pitchFamily="34" charset="0"/>
                <a:cs typeface="Times New Roman" panose="02020603050405020304" pitchFamily="18" charset="0"/>
              </a:rPr>
              <a:t>After the First World War and disintegration of Austro-Hungarian Empire,  Transylvania was annexed to Romania</a:t>
            </a:r>
          </a:p>
          <a:p>
            <a:pPr>
              <a:spcAft>
                <a:spcPts val="800"/>
              </a:spcAft>
            </a:pPr>
            <a:r>
              <a:rPr lang="en-GB" sz="2700" kern="100" dirty="0">
                <a:latin typeface="Times New Roman" panose="02020603050405020304" pitchFamily="18" charset="0"/>
                <a:ea typeface="Calibri" panose="020F0502020204030204" pitchFamily="34" charset="0"/>
                <a:cs typeface="Times New Roman" panose="02020603050405020304" pitchFamily="18" charset="0"/>
              </a:rPr>
              <a:t>In 1940 Romania was forced to cede back Transylvania back to Hungary </a:t>
            </a:r>
          </a:p>
          <a:p>
            <a:pPr>
              <a:spcAft>
                <a:spcPts val="800"/>
              </a:spcAft>
            </a:pPr>
            <a:r>
              <a:rPr lang="en-GB" sz="2700" kern="100" dirty="0">
                <a:effectLst/>
                <a:latin typeface="Times New Roman" panose="02020603050405020304" pitchFamily="18" charset="0"/>
                <a:ea typeface="Calibri" panose="020F0502020204030204" pitchFamily="34" charset="0"/>
                <a:cs typeface="Times New Roman" panose="02020603050405020304" pitchFamily="18" charset="0"/>
              </a:rPr>
              <a:t>In February 1947  during the Treaty of Paris Romania regained Northern Transylvania, but the territories of </a:t>
            </a:r>
            <a:r>
              <a:rPr lang="en-GB" sz="2700" kern="100" dirty="0" err="1">
                <a:effectLst/>
                <a:latin typeface="Times New Roman" panose="02020603050405020304" pitchFamily="18" charset="0"/>
                <a:ea typeface="Calibri" panose="020F0502020204030204" pitchFamily="34" charset="0"/>
                <a:cs typeface="Times New Roman" panose="02020603050405020304" pitchFamily="18" charset="0"/>
              </a:rPr>
              <a:t>Basarabia</a:t>
            </a:r>
            <a:r>
              <a:rPr lang="en-GB" sz="2700" kern="100" dirty="0">
                <a:latin typeface="Times New Roman" panose="02020603050405020304" pitchFamily="18" charset="0"/>
                <a:ea typeface="Calibri" panose="020F0502020204030204" pitchFamily="34" charset="0"/>
                <a:cs typeface="Times New Roman" panose="02020603050405020304" pitchFamily="18" charset="0"/>
              </a:rPr>
              <a:t> (now State of Moldova) </a:t>
            </a:r>
            <a:r>
              <a:rPr lang="en-GB" sz="2700" kern="100" dirty="0">
                <a:effectLst/>
                <a:latin typeface="Times New Roman" panose="02020603050405020304" pitchFamily="18" charset="0"/>
                <a:ea typeface="Calibri" panose="020F0502020204030204" pitchFamily="34" charset="0"/>
                <a:cs typeface="Times New Roman" panose="02020603050405020304" pitchFamily="18" charset="0"/>
              </a:rPr>
              <a:t> and Northern Bukovina became part of the Soviet Union</a:t>
            </a:r>
            <a:endParaRPr lang="en-GB" sz="2700" dirty="0">
              <a:latin typeface="Times New Roman" panose="02020603050405020304" pitchFamily="18" charset="0"/>
              <a:cs typeface="Times New Roman" panose="02020603050405020304" pitchFamily="18" charset="0"/>
            </a:endParaRPr>
          </a:p>
          <a:p>
            <a:pPr marL="0" indent="0">
              <a:spcAft>
                <a:spcPts val="800"/>
              </a:spcAft>
              <a:buNone/>
            </a:pPr>
            <a:endParaRPr lang="en-GB"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buNone/>
            </a:pPr>
            <a:endParaRPr lang="en-GB" dirty="0"/>
          </a:p>
        </p:txBody>
      </p:sp>
      <p:pic>
        <p:nvPicPr>
          <p:cNvPr id="4" name="Picture 3" descr="A map of romania after the war&#10;&#10;Description automatically generated">
            <a:extLst>
              <a:ext uri="{FF2B5EF4-FFF2-40B4-BE49-F238E27FC236}">
                <a16:creationId xmlns:a16="http://schemas.microsoft.com/office/drawing/2014/main" xmlns="" id="{3FCF87A3-7938-25A2-A9D2-BC06478D5A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572" y="3503073"/>
            <a:ext cx="3886500" cy="3068849"/>
          </a:xfrm>
          <a:prstGeom prst="rect">
            <a:avLst/>
          </a:prstGeom>
        </p:spPr>
      </p:pic>
      <p:pic>
        <p:nvPicPr>
          <p:cNvPr id="5" name="Picture 4">
            <a:extLst>
              <a:ext uri="{FF2B5EF4-FFF2-40B4-BE49-F238E27FC236}">
                <a16:creationId xmlns:a16="http://schemas.microsoft.com/office/drawing/2014/main" xmlns="" id="{4AE21531-5E15-27E9-2071-FB25B86BF3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499" y="506020"/>
            <a:ext cx="4033573" cy="2922980"/>
          </a:xfrm>
          <a:prstGeom prst="rect">
            <a:avLst/>
          </a:prstGeom>
        </p:spPr>
      </p:pic>
    </p:spTree>
    <p:extLst>
      <p:ext uri="{BB962C8B-B14F-4D97-AF65-F5344CB8AC3E}">
        <p14:creationId xmlns:p14="http://schemas.microsoft.com/office/powerpoint/2010/main" val="641730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D70BC64E-B094-49DE-BD9C-DB662FCF59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31AFC44-7BF3-B13F-E4C7-646A0CF04305}"/>
              </a:ext>
            </a:extLst>
          </p:cNvPr>
          <p:cNvSpPr>
            <a:spLocks noGrp="1"/>
          </p:cNvSpPr>
          <p:nvPr>
            <p:ph type="title"/>
          </p:nvPr>
        </p:nvSpPr>
        <p:spPr>
          <a:xfrm>
            <a:off x="874846" y="471699"/>
            <a:ext cx="5143500" cy="1133708"/>
          </a:xfrm>
        </p:spPr>
        <p:txBody>
          <a:bodyPr>
            <a:normAutofit/>
          </a:bodyPr>
          <a:lstStyle/>
          <a:p>
            <a:r>
              <a:rPr lang="en-GB" dirty="0"/>
              <a:t>Romania and the communist period</a:t>
            </a:r>
          </a:p>
        </p:txBody>
      </p:sp>
      <p:sp>
        <p:nvSpPr>
          <p:cNvPr id="14" name="Rectangle 13">
            <a:extLst>
              <a:ext uri="{FF2B5EF4-FFF2-40B4-BE49-F238E27FC236}">
                <a16:creationId xmlns:a16="http://schemas.microsoft.com/office/drawing/2014/main" xmlns="" id="{A718E0F5-1EF3-64D6-0802-B7983AC6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37234"/>
            <a:ext cx="12192000" cy="312031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81EC4688-549D-05B3-B40B-AFFF9C20B1AB}"/>
              </a:ext>
            </a:extLst>
          </p:cNvPr>
          <p:cNvSpPr>
            <a:spLocks noGrp="1"/>
          </p:cNvSpPr>
          <p:nvPr>
            <p:ph idx="1"/>
          </p:nvPr>
        </p:nvSpPr>
        <p:spPr>
          <a:xfrm>
            <a:off x="461913" y="1894789"/>
            <a:ext cx="6617617" cy="4282174"/>
          </a:xfrm>
        </p:spPr>
        <p:txBody>
          <a:bodyPr>
            <a:noAutofit/>
          </a:bodyPr>
          <a:lstStyle/>
          <a:p>
            <a:pPr>
              <a:lnSpc>
                <a:spcPct val="110000"/>
              </a:lnSpc>
              <a:spcAft>
                <a:spcPts val="800"/>
              </a:spcAft>
            </a:pP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After the end of World War II in Romania communists come into power starting with Gheorghe </a:t>
            </a:r>
            <a:r>
              <a:rPr lang="en-GB" sz="2000" kern="100" dirty="0" err="1">
                <a:effectLst/>
                <a:latin typeface="Times New Roman" panose="02020603050405020304" pitchFamily="18" charset="0"/>
                <a:ea typeface="Calibri" panose="020F0502020204030204" pitchFamily="34" charset="0"/>
                <a:cs typeface="Times New Roman" panose="02020603050405020304" pitchFamily="18" charset="0"/>
              </a:rPr>
              <a:t>Gheorghiu</a:t>
            </a: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-Dej and succeeded by Nicolae </a:t>
            </a:r>
            <a:r>
              <a:rPr lang="en-GB" sz="2000" kern="100" dirty="0" err="1">
                <a:effectLst/>
                <a:latin typeface="Times New Roman" panose="02020603050405020304" pitchFamily="18" charset="0"/>
                <a:ea typeface="Calibri" panose="020F0502020204030204" pitchFamily="34" charset="0"/>
                <a:cs typeface="Times New Roman" panose="02020603050405020304" pitchFamily="18" charset="0"/>
              </a:rPr>
              <a:t>Ceaușescu's</a:t>
            </a: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 rule until December 1989.</a:t>
            </a:r>
          </a:p>
          <a:p>
            <a:pPr>
              <a:lnSpc>
                <a:spcPct val="110000"/>
              </a:lnSpc>
              <a:spcAft>
                <a:spcPts val="800"/>
              </a:spcAft>
            </a:pP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Under communist rulers Gheorghe </a:t>
            </a:r>
            <a:r>
              <a:rPr lang="en-GB" sz="2000" kern="100" dirty="0" err="1">
                <a:effectLst/>
                <a:latin typeface="Times New Roman" panose="02020603050405020304" pitchFamily="18" charset="0"/>
                <a:ea typeface="Calibri" panose="020F0502020204030204" pitchFamily="34" charset="0"/>
                <a:cs typeface="Times New Roman" panose="02020603050405020304" pitchFamily="18" charset="0"/>
              </a:rPr>
              <a:t>Gheorghiu</a:t>
            </a: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-Dej and Nicolae </a:t>
            </a:r>
            <a:r>
              <a:rPr lang="en-GB" sz="2000" kern="100" dirty="0" err="1">
                <a:effectLst/>
                <a:latin typeface="Times New Roman" panose="02020603050405020304" pitchFamily="18" charset="0"/>
                <a:ea typeface="Calibri" panose="020F0502020204030204" pitchFamily="34" charset="0"/>
                <a:cs typeface="Times New Roman" panose="02020603050405020304" pitchFamily="18" charset="0"/>
              </a:rPr>
              <a:t>Ceaușescu</a:t>
            </a: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 Romania had experienced :</a:t>
            </a:r>
          </a:p>
          <a:p>
            <a:pPr>
              <a:lnSpc>
                <a:spcPct val="110000"/>
              </a:lnSpc>
              <a:spcAft>
                <a:spcPts val="800"/>
              </a:spcAft>
            </a:pP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 collectivization of agriculture and  industrialization campaigns.</a:t>
            </a:r>
          </a:p>
          <a:p>
            <a:pPr>
              <a:lnSpc>
                <a:spcPct val="110000"/>
              </a:lnSpc>
              <a:spcAft>
                <a:spcPts val="800"/>
              </a:spcAft>
            </a:pP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kern="100" dirty="0">
                <a:latin typeface="Times New Roman" panose="02020603050405020304" pitchFamily="18" charset="0"/>
                <a:ea typeface="Calibri" panose="020F0502020204030204" pitchFamily="34" charset="0"/>
                <a:cs typeface="Times New Roman" panose="02020603050405020304" pitchFamily="18" charset="0"/>
              </a:rPr>
              <a:t>a</a:t>
            </a: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ggressions from national security forces, called </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“Securitate”</a:t>
            </a:r>
            <a:endParaRPr lang="en-GB" sz="2000" dirty="0"/>
          </a:p>
        </p:txBody>
      </p:sp>
      <p:pic>
        <p:nvPicPr>
          <p:cNvPr id="5" name="Picture 4">
            <a:extLst>
              <a:ext uri="{FF2B5EF4-FFF2-40B4-BE49-F238E27FC236}">
                <a16:creationId xmlns:a16="http://schemas.microsoft.com/office/drawing/2014/main" xmlns="" id="{21ADD4FD-3208-F053-4EC7-014E21E1D3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6881" y="771292"/>
            <a:ext cx="4180645" cy="2445677"/>
          </a:xfrm>
          <a:prstGeom prst="rect">
            <a:avLst/>
          </a:prstGeom>
        </p:spPr>
      </p:pic>
      <p:pic>
        <p:nvPicPr>
          <p:cNvPr id="7" name="Picture 6">
            <a:extLst>
              <a:ext uri="{FF2B5EF4-FFF2-40B4-BE49-F238E27FC236}">
                <a16:creationId xmlns:a16="http://schemas.microsoft.com/office/drawing/2014/main" xmlns="" id="{7E434C10-D6EC-8C93-6816-E99C257ABC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4906" y="3538703"/>
            <a:ext cx="3924594" cy="2506134"/>
          </a:xfrm>
          <a:prstGeom prst="rect">
            <a:avLst/>
          </a:prstGeom>
        </p:spPr>
      </p:pic>
      <p:sp>
        <p:nvSpPr>
          <p:cNvPr id="8" name="TextBox 7">
            <a:extLst>
              <a:ext uri="{FF2B5EF4-FFF2-40B4-BE49-F238E27FC236}">
                <a16:creationId xmlns:a16="http://schemas.microsoft.com/office/drawing/2014/main" xmlns="" id="{4F9D8944-6FFD-D1DD-9723-FEAA7687643E}"/>
              </a:ext>
            </a:extLst>
          </p:cNvPr>
          <p:cNvSpPr txBox="1"/>
          <p:nvPr/>
        </p:nvSpPr>
        <p:spPr>
          <a:xfrm>
            <a:off x="7480570" y="252919"/>
            <a:ext cx="3886956" cy="369332"/>
          </a:xfrm>
          <a:prstGeom prst="rect">
            <a:avLst/>
          </a:prstGeom>
          <a:noFill/>
        </p:spPr>
        <p:txBody>
          <a:bodyPr wrap="square" rtlCol="0">
            <a:spAutoFit/>
          </a:bodyPr>
          <a:lstStyle/>
          <a:p>
            <a:r>
              <a:rPr lang="en-GB" dirty="0"/>
              <a:t>Nicolae Ceausescu and his wife</a:t>
            </a:r>
          </a:p>
        </p:txBody>
      </p:sp>
      <p:sp>
        <p:nvSpPr>
          <p:cNvPr id="9" name="TextBox 8">
            <a:extLst>
              <a:ext uri="{FF2B5EF4-FFF2-40B4-BE49-F238E27FC236}">
                <a16:creationId xmlns:a16="http://schemas.microsoft.com/office/drawing/2014/main" xmlns="" id="{3765CC4A-D910-320A-54E9-E45F3E74426A}"/>
              </a:ext>
            </a:extLst>
          </p:cNvPr>
          <p:cNvSpPr txBox="1"/>
          <p:nvPr/>
        </p:nvSpPr>
        <p:spPr>
          <a:xfrm>
            <a:off x="7626485" y="6303523"/>
            <a:ext cx="3613015" cy="369332"/>
          </a:xfrm>
          <a:prstGeom prst="rect">
            <a:avLst/>
          </a:prstGeom>
          <a:noFill/>
        </p:spPr>
        <p:txBody>
          <a:bodyPr wrap="square" rtlCol="0">
            <a:spAutoFit/>
          </a:bodyPr>
          <a:lstStyle/>
          <a:p>
            <a:r>
              <a:rPr lang="en-GB" dirty="0"/>
              <a:t>Gheorghe </a:t>
            </a:r>
            <a:r>
              <a:rPr lang="en-GB" dirty="0" err="1"/>
              <a:t>Gheorghiu</a:t>
            </a:r>
            <a:r>
              <a:rPr lang="en-GB" dirty="0"/>
              <a:t> Dej</a:t>
            </a:r>
          </a:p>
        </p:txBody>
      </p:sp>
    </p:spTree>
    <p:extLst>
      <p:ext uri="{BB962C8B-B14F-4D97-AF65-F5344CB8AC3E}">
        <p14:creationId xmlns:p14="http://schemas.microsoft.com/office/powerpoint/2010/main" val="2604594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xmlns="" id="{D70BC64E-B094-49DE-BD9C-DB662FCF59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31AFC44-7BF3-B13F-E4C7-646A0CF04305}"/>
              </a:ext>
            </a:extLst>
          </p:cNvPr>
          <p:cNvSpPr>
            <a:spLocks noGrp="1"/>
          </p:cNvSpPr>
          <p:nvPr>
            <p:ph type="title"/>
          </p:nvPr>
        </p:nvSpPr>
        <p:spPr>
          <a:xfrm>
            <a:off x="1004609" y="133350"/>
            <a:ext cx="9327168" cy="1181100"/>
          </a:xfrm>
        </p:spPr>
        <p:txBody>
          <a:bodyPr>
            <a:normAutofit/>
          </a:bodyPr>
          <a:lstStyle/>
          <a:p>
            <a:r>
              <a:rPr lang="en-GB" dirty="0"/>
              <a:t>Romania one party state</a:t>
            </a:r>
          </a:p>
        </p:txBody>
      </p:sp>
      <p:sp>
        <p:nvSpPr>
          <p:cNvPr id="27" name="Rectangle 26">
            <a:extLst>
              <a:ext uri="{FF2B5EF4-FFF2-40B4-BE49-F238E27FC236}">
                <a16:creationId xmlns:a16="http://schemas.microsoft.com/office/drawing/2014/main" xmlns="" id="{A718E0F5-1EF3-64D6-0802-B7983AC6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37234"/>
            <a:ext cx="12192000" cy="312031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81EC4688-549D-05B3-B40B-AFFF9C20B1AB}"/>
              </a:ext>
            </a:extLst>
          </p:cNvPr>
          <p:cNvSpPr>
            <a:spLocks noGrp="1"/>
          </p:cNvSpPr>
          <p:nvPr>
            <p:ph idx="1"/>
          </p:nvPr>
        </p:nvSpPr>
        <p:spPr>
          <a:xfrm>
            <a:off x="406154" y="1447800"/>
            <a:ext cx="5765260" cy="5207524"/>
          </a:xfrm>
        </p:spPr>
        <p:txBody>
          <a:bodyPr>
            <a:noAutofit/>
          </a:bodyPr>
          <a:lstStyle/>
          <a:p>
            <a:pPr>
              <a:lnSpc>
                <a:spcPct val="110000"/>
              </a:lnSpc>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During his regime, Nicolae Ceausescu stopped every political party opposition and there was only the Romanian Communist Party(PCR).</a:t>
            </a:r>
          </a:p>
          <a:p>
            <a:pPr>
              <a:lnSpc>
                <a:spcPct val="110000"/>
              </a:lnSpc>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Ceaușescu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distanced Romania from Soviet influence and his refusal to participate in the Warsaw Pact invasion of Czechoslovakia in 1968 proved his commitment to not participate in other states international affairs. </a:t>
            </a:r>
          </a:p>
          <a:p>
            <a:pPr>
              <a:lnSpc>
                <a:spcPct val="110000"/>
              </a:lnSpc>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Ceaușescu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approached to Germany </a:t>
            </a:r>
            <a:r>
              <a:rPr lang="en-US" sz="2000" dirty="0">
                <a:latin typeface="Times New Roman" panose="02020603050405020304" pitchFamily="18" charset="0"/>
                <a:ea typeface="Calibri" panose="020F0502020204030204" pitchFamily="34" charset="0"/>
                <a:cs typeface="Times New Roman" panose="02020603050405020304" pitchFamily="18" charset="0"/>
              </a:rPr>
              <a:t>and USA and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refused to categorize Israel as an aggressor during the Six Day War</a:t>
            </a:r>
          </a:p>
        </p:txBody>
      </p:sp>
      <p:pic>
        <p:nvPicPr>
          <p:cNvPr id="6" name="Picture 5">
            <a:extLst>
              <a:ext uri="{FF2B5EF4-FFF2-40B4-BE49-F238E27FC236}">
                <a16:creationId xmlns:a16="http://schemas.microsoft.com/office/drawing/2014/main" xmlns="" id="{5259B0F9-D096-111A-DC4F-13AED4910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2521" y="1863417"/>
            <a:ext cx="4708521" cy="3131166"/>
          </a:xfrm>
          <a:prstGeom prst="rect">
            <a:avLst/>
          </a:prstGeom>
        </p:spPr>
      </p:pic>
    </p:spTree>
    <p:extLst>
      <p:ext uri="{BB962C8B-B14F-4D97-AF65-F5344CB8AC3E}">
        <p14:creationId xmlns:p14="http://schemas.microsoft.com/office/powerpoint/2010/main" val="3245808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94" name="Rectangle 2093">
            <a:extLst>
              <a:ext uri="{FF2B5EF4-FFF2-40B4-BE49-F238E27FC236}">
                <a16:creationId xmlns:a16="http://schemas.microsoft.com/office/drawing/2014/main" xmlns="" id="{1C8B38D4-9D92-4608-A16B-260E8CC213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5" name="Rectangle 2094">
            <a:extLst>
              <a:ext uri="{FF2B5EF4-FFF2-40B4-BE49-F238E27FC236}">
                <a16:creationId xmlns:a16="http://schemas.microsoft.com/office/drawing/2014/main" xmlns="" id="{E9D51C6D-A440-71F4-45C3-86809652EB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5999" cy="6858000"/>
          </a:xfrm>
          <a:prstGeom prst="rect">
            <a:avLst/>
          </a:prstGeom>
          <a:gradFill>
            <a:gsLst>
              <a:gs pos="20000">
                <a:schemeClr val="accent1">
                  <a:lumMod val="60000"/>
                  <a:lumOff val="40000"/>
                  <a:alpha val="0"/>
                </a:schemeClr>
              </a:gs>
              <a:gs pos="90000">
                <a:schemeClr val="accent1">
                  <a:lumMod val="60000"/>
                  <a:lumOff val="40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31AFC44-7BF3-B13F-E4C7-646A0CF04305}"/>
              </a:ext>
            </a:extLst>
          </p:cNvPr>
          <p:cNvSpPr>
            <a:spLocks noGrp="1"/>
          </p:cNvSpPr>
          <p:nvPr>
            <p:ph type="title"/>
          </p:nvPr>
        </p:nvSpPr>
        <p:spPr>
          <a:xfrm>
            <a:off x="290376" y="-348775"/>
            <a:ext cx="5515245" cy="3026028"/>
          </a:xfrm>
        </p:spPr>
        <p:txBody>
          <a:bodyPr vert="horz" lIns="91440" tIns="45720" rIns="91440" bIns="45720" rtlCol="0" anchor="ctr">
            <a:normAutofit/>
          </a:bodyPr>
          <a:lstStyle/>
          <a:p>
            <a:pPr algn="ctr"/>
            <a:r>
              <a:rPr lang="en-US" b="1" kern="1200" cap="all" spc="600" baseline="0" dirty="0">
                <a:solidFill>
                  <a:schemeClr val="tx1"/>
                </a:solidFill>
                <a:effectLst/>
                <a:latin typeface="+mj-lt"/>
                <a:ea typeface="+mj-ea"/>
                <a:cs typeface="+mj-cs"/>
              </a:rPr>
              <a:t>Romanian Revolution and downfall of communism </a:t>
            </a:r>
            <a:endParaRPr lang="en-US" b="1" kern="1200" cap="all" spc="600" baseline="0" dirty="0">
              <a:solidFill>
                <a:schemeClr val="tx1"/>
              </a:solidFill>
              <a:latin typeface="+mj-lt"/>
              <a:ea typeface="+mj-ea"/>
              <a:cs typeface="+mj-cs"/>
            </a:endParaRPr>
          </a:p>
        </p:txBody>
      </p:sp>
      <p:graphicFrame>
        <p:nvGraphicFramePr>
          <p:cNvPr id="2096" name="TextBox 10">
            <a:extLst>
              <a:ext uri="{FF2B5EF4-FFF2-40B4-BE49-F238E27FC236}">
                <a16:creationId xmlns:a16="http://schemas.microsoft.com/office/drawing/2014/main" xmlns="" id="{6D261CCA-4584-BDD4-8D3C-0967B0651869}"/>
              </a:ext>
            </a:extLst>
          </p:cNvPr>
          <p:cNvGraphicFramePr/>
          <p:nvPr>
            <p:extLst>
              <p:ext uri="{D42A27DB-BD31-4B8C-83A1-F6EECF244321}">
                <p14:modId xmlns:p14="http://schemas.microsoft.com/office/powerpoint/2010/main" val="3811611106"/>
              </p:ext>
            </p:extLst>
          </p:nvPr>
        </p:nvGraphicFramePr>
        <p:xfrm>
          <a:off x="7040319" y="835862"/>
          <a:ext cx="4199181" cy="5200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group of people standing at a podium&#10;&#10;Description automatically generated">
            <a:extLst>
              <a:ext uri="{FF2B5EF4-FFF2-40B4-BE49-F238E27FC236}">
                <a16:creationId xmlns:a16="http://schemas.microsoft.com/office/drawing/2014/main" xmlns="" id="{46E3A76E-9C97-2CBB-6A37-3615748065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453397"/>
            <a:ext cx="6095999" cy="4404603"/>
          </a:xfrm>
          <a:prstGeom prst="rect">
            <a:avLst/>
          </a:prstGeom>
        </p:spPr>
      </p:pic>
    </p:spTree>
    <p:extLst>
      <p:ext uri="{BB962C8B-B14F-4D97-AF65-F5344CB8AC3E}">
        <p14:creationId xmlns:p14="http://schemas.microsoft.com/office/powerpoint/2010/main" val="3027513012"/>
      </p:ext>
    </p:extLst>
  </p:cSld>
  <p:clrMapOvr>
    <a:masterClrMapping/>
  </p:clrMapOvr>
</p:sld>
</file>

<file path=ppt/theme/theme1.xml><?xml version="1.0" encoding="utf-8"?>
<a:theme xmlns:a="http://schemas.openxmlformats.org/drawingml/2006/main" name="AfterglowVTI">
  <a:themeElements>
    <a:clrScheme name="Custom 7">
      <a:dk1>
        <a:sysClr val="windowText" lastClr="000000"/>
      </a:dk1>
      <a:lt1>
        <a:sysClr val="window" lastClr="FFFFFF"/>
      </a:lt1>
      <a:dk2>
        <a:srgbClr val="0A2E36"/>
      </a:dk2>
      <a:lt2>
        <a:srgbClr val="E7E6E6"/>
      </a:lt2>
      <a:accent1>
        <a:srgbClr val="188659"/>
      </a:accent1>
      <a:accent2>
        <a:srgbClr val="A3A300"/>
      </a:accent2>
      <a:accent3>
        <a:srgbClr val="00ADA8"/>
      </a:accent3>
      <a:accent4>
        <a:srgbClr val="EA0440"/>
      </a:accent4>
      <a:accent5>
        <a:srgbClr val="92278F"/>
      </a:accent5>
      <a:accent6>
        <a:srgbClr val="E15BC1"/>
      </a:accent6>
      <a:hlink>
        <a:srgbClr val="188659"/>
      </a:hlink>
      <a:folHlink>
        <a:srgbClr val="EA0440"/>
      </a:folHlink>
    </a:clrScheme>
    <a:fontScheme name="Trade Gothic">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terglowVTI" id="{804DBEB7-1920-4C72-A0CB-091339F1875F}" vid="{D4C59F5A-9ECA-4C96-BDFD-0606A75324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1933</TotalTime>
  <Words>2648</Words>
  <Application>Microsoft Office PowerPoint</Application>
  <PresentationFormat>Widescreen</PresentationFormat>
  <Paragraphs>166</Paragraphs>
  <Slides>25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Times New Roman</vt:lpstr>
      <vt:lpstr>Trade Gothic Next Cond</vt:lpstr>
      <vt:lpstr>Trade Gothic Next Light</vt:lpstr>
      <vt:lpstr>AfterglowVTI</vt:lpstr>
      <vt:lpstr>Romania</vt:lpstr>
      <vt:lpstr>table of contents</vt:lpstr>
      <vt:lpstr>General info About romania</vt:lpstr>
      <vt:lpstr>Did you know…</vt:lpstr>
      <vt:lpstr>About Romania</vt:lpstr>
      <vt:lpstr>Country shaping by the 1st ans 2nd world war</vt:lpstr>
      <vt:lpstr>Romania and the communist period</vt:lpstr>
      <vt:lpstr>Romania one party state</vt:lpstr>
      <vt:lpstr>Romanian Revolution and downfall of communism </vt:lpstr>
      <vt:lpstr>After the revolution</vt:lpstr>
      <vt:lpstr>Romania road to democracy and EU</vt:lpstr>
      <vt:lpstr>Romania road to democracy and EU</vt:lpstr>
      <vt:lpstr>Why Romania chooses to join NATO?</vt:lpstr>
      <vt:lpstr>Why Romania chooses to join NATO?</vt:lpstr>
      <vt:lpstr>Current political situation</vt:lpstr>
      <vt:lpstr>Parliament structure</vt:lpstr>
      <vt:lpstr>Critical Romanian events</vt:lpstr>
      <vt:lpstr>Eu budget and romania</vt:lpstr>
      <vt:lpstr>Trade and economics</vt:lpstr>
      <vt:lpstr>Romania and Ukraine war</vt:lpstr>
      <vt:lpstr>Romania and Ukraine war</vt:lpstr>
      <vt:lpstr>EUROSCEPTICISM IN ROMANIA</vt:lpstr>
      <vt:lpstr>EUROSCEPTICISM IN ROMANIA</vt:lpstr>
      <vt:lpstr>Bibliography </vt:lpstr>
      <vt:lpstr>Bibliografy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Romania</dc:title>
  <dc:creator>Mihai Marcovici</dc:creator>
  <cp:lastModifiedBy>Susa</cp:lastModifiedBy>
  <cp:revision>1</cp:revision>
  <dcterms:created xsi:type="dcterms:W3CDTF">2024-01-04T10:22:07Z</dcterms:created>
  <dcterms:modified xsi:type="dcterms:W3CDTF">2024-01-14T21:43:59Z</dcterms:modified>
</cp:coreProperties>
</file>