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Έκθεση Προόδου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215370" cy="70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91440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072494" cy="838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2071678"/>
            <a:ext cx="871543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357166"/>
            <a:ext cx="9144000" cy="82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9144000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Παρατηρήσεις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Στις παρατηρήσεις επισημαίνονται τα θετικά στοιχεία της εξέλιξης του παιδιού και οι απαραίτητες στρατηγικές για την αντιμετώπιση τυχόν δυσκολιών</a:t>
            </a:r>
            <a:endParaRPr lang="el-G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714489"/>
            <a:ext cx="5072066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η έκθεση προόδου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000240"/>
            <a:ext cx="885828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Βασικές αρχές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1" y="1643050"/>
            <a:ext cx="864399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έκθεση προόδου πρέπει να: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/>
              <a:t>Στηρίζεται σε δεδομένα που έχει συλλέξει ο εκπαιδευτικός (από παρατήρηση, καταγραφή…)</a:t>
            </a:r>
          </a:p>
          <a:p>
            <a:r>
              <a:rPr lang="el-GR" sz="2800" dirty="0" smtClean="0"/>
              <a:t>Συντάσσεται σε απλή και προσιτή γλώσσα ώστε να γίνεται κατανοητή από τους γονείς</a:t>
            </a:r>
          </a:p>
          <a:p>
            <a:r>
              <a:rPr lang="el-GR" sz="2800" dirty="0" smtClean="0"/>
              <a:t>Περιγράφει με σαφήνεια και να δίνει επαρκείς πληροφορίες για την ανάπτυξη του παιδιού και τα επιτεύγματά του αλλά και τις στρατηγικές που αξιοποιήθηκαν ή πρόκειται να αξιοποιηθούν με στόχο την ενίσχυσή του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έκθεση προόδου πρέπει να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Εστιάζει στο τι μπορεί να κάνει το παιδί , πώς το  κάνει αλλά και τι θα μπορούσε να κάνει με την υποστήριξη του/της εκπαιδευτικού αποφεύγοντας στερεότυπες αξιολογικές κρίσεις </a:t>
            </a:r>
            <a:endParaRPr lang="el-G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857364"/>
            <a:ext cx="478631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έκθεση προόδου πρέπει </a:t>
            </a:r>
            <a:r>
              <a:rPr lang="el-GR" dirty="0" smtClean="0"/>
              <a:t>να είναι συνοπτική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771530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έκθεση προόδου μπορεί να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28982" cy="4525963"/>
          </a:xfrm>
        </p:spPr>
        <p:txBody>
          <a:bodyPr/>
          <a:lstStyle/>
          <a:p>
            <a:r>
              <a:rPr lang="el-GR" dirty="0" smtClean="0"/>
              <a:t>Περιλαμβάνει υποδείξεις για το πώς μπορεί να υποστηριχθεί η ανάπτυξη του </a:t>
            </a:r>
            <a:r>
              <a:rPr lang="el-GR" dirty="0" err="1" smtClean="0"/>
              <a:t>παιδίού</a:t>
            </a:r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857365"/>
            <a:ext cx="5286380" cy="314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έκθεση προόδου πρέπει </a:t>
            </a:r>
            <a:endParaRPr lang="el-G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828680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885828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1928802"/>
            <a:ext cx="842968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PresentationFormat>Προβολή στην οθόνη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Έκθεση Προόδου</vt:lpstr>
      <vt:lpstr>Τι είναι η έκθεση προόδου</vt:lpstr>
      <vt:lpstr>Βασικές αρχές</vt:lpstr>
      <vt:lpstr>Η έκθεση προόδου πρέπει να:</vt:lpstr>
      <vt:lpstr>Η έκθεση προόδου πρέπει να</vt:lpstr>
      <vt:lpstr>Η έκθεση προόδου πρέπει να είναι συνοπτική</vt:lpstr>
      <vt:lpstr>Η έκθεση προόδου μπορεί να</vt:lpstr>
      <vt:lpstr>Η έκθεση προόδου πρέπει </vt:lpstr>
      <vt:lpstr>Διαφάνεια 9</vt:lpstr>
      <vt:lpstr>Διαφάνεια 10</vt:lpstr>
      <vt:lpstr>Διαφάνεια 11</vt:lpstr>
      <vt:lpstr>Διαφάνεια 12</vt:lpstr>
      <vt:lpstr>Παρατηρήσεις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Έκθεση Προόδου</dc:title>
  <dc:creator>Βασίλης Τσάφος</dc:creator>
  <cp:lastModifiedBy>Βασίλης Τσάφος</cp:lastModifiedBy>
  <cp:revision>1</cp:revision>
  <dcterms:created xsi:type="dcterms:W3CDTF">2018-04-15T10:28:38Z</dcterms:created>
  <dcterms:modified xsi:type="dcterms:W3CDTF">2018-04-15T11:03:29Z</dcterms:modified>
</cp:coreProperties>
</file>