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0" r:id="rId4"/>
    <p:sldId id="257" r:id="rId5"/>
    <p:sldId id="273" r:id="rId6"/>
    <p:sldId id="274" r:id="rId7"/>
    <p:sldId id="261" r:id="rId8"/>
    <p:sldId id="262" r:id="rId9"/>
    <p:sldId id="263" r:id="rId10"/>
    <p:sldId id="264" r:id="rId11"/>
    <p:sldId id="265" r:id="rId12"/>
    <p:sldId id="275" r:id="rId13"/>
    <p:sldId id="266" r:id="rId14"/>
    <p:sldId id="267" r:id="rId15"/>
    <p:sldId id="269" r:id="rId16"/>
    <p:sldId id="270" r:id="rId17"/>
    <p:sldId id="271" r:id="rId18"/>
    <p:sldId id="272" r:id="rId19"/>
    <p:sldId id="276" r:id="rId20"/>
    <p:sldId id="277" r:id="rId21"/>
    <p:sldId id="278" r:id="rId22"/>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99" autoAdjust="0"/>
    <p:restoredTop sz="94660"/>
  </p:normalViewPr>
  <p:slideViewPr>
    <p:cSldViewPr>
      <p:cViewPr varScale="1">
        <p:scale>
          <a:sx n="68" d="100"/>
          <a:sy n="68" d="100"/>
        </p:scale>
        <p:origin x="57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a:t>Kλικ για επεξεργασία του τίτλου</a:t>
            </a: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p>
        </p:txBody>
      </p:sp>
      <p:sp>
        <p:nvSpPr>
          <p:cNvPr id="4" name="3 - Θέση ημερομηνίας"/>
          <p:cNvSpPr>
            <a:spLocks noGrp="1"/>
          </p:cNvSpPr>
          <p:nvPr>
            <p:ph type="dt" sz="half" idx="10"/>
          </p:nvPr>
        </p:nvSpPr>
        <p:spPr/>
        <p:txBody>
          <a:bodyPr/>
          <a:lstStyle/>
          <a:p>
            <a:fld id="{F2853615-BFDE-46DE-814C-47EC6EF6D371}" type="datetimeFigureOut">
              <a:rPr lang="el-GR" smtClean="0"/>
              <a:t>19/11/2018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F2853615-BFDE-46DE-814C-47EC6EF6D371}" type="datetimeFigureOut">
              <a:rPr lang="el-GR" smtClean="0"/>
              <a:t>19/11/2018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F2853615-BFDE-46DE-814C-47EC6EF6D371}" type="datetimeFigureOut">
              <a:rPr lang="el-GR" smtClean="0"/>
              <a:t>19/11/2018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F2853615-BFDE-46DE-814C-47EC6EF6D371}" type="datetimeFigureOut">
              <a:rPr lang="el-GR" smtClean="0"/>
              <a:t>19/11/2018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F2853615-BFDE-46DE-814C-47EC6EF6D371}" type="datetimeFigureOut">
              <a:rPr lang="el-GR" smtClean="0"/>
              <a:t>19/11/2018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ημερομηνίας"/>
          <p:cNvSpPr>
            <a:spLocks noGrp="1"/>
          </p:cNvSpPr>
          <p:nvPr>
            <p:ph type="dt" sz="half" idx="10"/>
          </p:nvPr>
        </p:nvSpPr>
        <p:spPr/>
        <p:txBody>
          <a:bodyPr/>
          <a:lstStyle/>
          <a:p>
            <a:fld id="{F2853615-BFDE-46DE-814C-47EC6EF6D371}" type="datetimeFigureOut">
              <a:rPr lang="el-GR" smtClean="0"/>
              <a:t>19/11/2018</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6 - Θέση ημερομηνίας"/>
          <p:cNvSpPr>
            <a:spLocks noGrp="1"/>
          </p:cNvSpPr>
          <p:nvPr>
            <p:ph type="dt" sz="half" idx="10"/>
          </p:nvPr>
        </p:nvSpPr>
        <p:spPr/>
        <p:txBody>
          <a:bodyPr/>
          <a:lstStyle/>
          <a:p>
            <a:fld id="{F2853615-BFDE-46DE-814C-47EC6EF6D371}" type="datetimeFigureOut">
              <a:rPr lang="el-GR" smtClean="0"/>
              <a:t>19/11/2018</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ημερομηνίας"/>
          <p:cNvSpPr>
            <a:spLocks noGrp="1"/>
          </p:cNvSpPr>
          <p:nvPr>
            <p:ph type="dt" sz="half" idx="10"/>
          </p:nvPr>
        </p:nvSpPr>
        <p:spPr/>
        <p:txBody>
          <a:bodyPr/>
          <a:lstStyle/>
          <a:p>
            <a:fld id="{F2853615-BFDE-46DE-814C-47EC6EF6D371}" type="datetimeFigureOut">
              <a:rPr lang="el-GR" smtClean="0"/>
              <a:t>19/11/2018</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F2853615-BFDE-46DE-814C-47EC6EF6D371}" type="datetimeFigureOut">
              <a:rPr lang="el-GR" smtClean="0"/>
              <a:t>19/11/2018</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F2853615-BFDE-46DE-814C-47EC6EF6D371}" type="datetimeFigureOut">
              <a:rPr lang="el-GR" smtClean="0"/>
              <a:t>19/11/2018</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F2853615-BFDE-46DE-814C-47EC6EF6D371}" type="datetimeFigureOut">
              <a:rPr lang="el-GR" smtClean="0"/>
              <a:t>19/11/2018</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a:t>Kλικ για επεξεργασία του τίτλου</a:t>
            </a: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853615-BFDE-46DE-814C-47EC6EF6D371}" type="datetimeFigureOut">
              <a:rPr lang="el-GR" smtClean="0"/>
              <a:t>19/11/2018</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F53439-851E-44AD-84B1-B6BFC3D0C743}" type="slidenum">
              <a:rPr lang="el-GR" smtClean="0"/>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4.emf"/></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10.emf"/></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n-US" dirty="0"/>
              <a:t>NEY</a:t>
            </a:r>
            <a:r>
              <a:rPr lang="el-GR" dirty="0"/>
              <a:t>ΡΙΚΟ ΣΥΣΤΗΜΑ</a:t>
            </a:r>
          </a:p>
        </p:txBody>
      </p:sp>
      <p:sp>
        <p:nvSpPr>
          <p:cNvPr id="4" name="Subtitle 2">
            <a:extLst>
              <a:ext uri="{FF2B5EF4-FFF2-40B4-BE49-F238E27FC236}">
                <a16:creationId xmlns:a16="http://schemas.microsoft.com/office/drawing/2014/main" id="{235E6000-D00F-400C-95C5-6E98D4F9D951}"/>
              </a:ext>
            </a:extLst>
          </p:cNvPr>
          <p:cNvSpPr txBox="1">
            <a:spLocks noGrp="1"/>
          </p:cNvSpPr>
          <p:nvPr>
            <p:ph type="subTitle" idx="1"/>
          </p:nvPr>
        </p:nvSpPr>
        <p:spPr>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l-GR" sz="2600" b="1" dirty="0">
                <a:solidFill>
                  <a:srgbClr val="002060"/>
                </a:solidFill>
              </a:rPr>
              <a:t>ΑΝΤΩΝΗΣ ΠΑΠΑΔΟΠΟΥΛΟΣ</a:t>
            </a:r>
            <a:endParaRPr lang="el-GR" sz="2600" dirty="0">
              <a:solidFill>
                <a:srgbClr val="002060"/>
              </a:solidFill>
            </a:endParaRPr>
          </a:p>
          <a:p>
            <a:pPr marL="0" indent="0" algn="ctr">
              <a:buNone/>
            </a:pPr>
            <a:r>
              <a:rPr lang="en-US" sz="1950" dirty="0">
                <a:solidFill>
                  <a:srgbClr val="002060"/>
                </a:solidFill>
              </a:rPr>
              <a:t>ANA</a:t>
            </a:r>
            <a:r>
              <a:rPr lang="el-GR" sz="1950" dirty="0">
                <a:solidFill>
                  <a:srgbClr val="002060"/>
                </a:solidFill>
              </a:rPr>
              <a:t>ΠΛΗΡΩΤΗΣ ΚΑΘΗΓΗΤΗΣ ΠΑΘΟΛΟΓΙΑΣ – ΛΟΙΜΩΞΕΩΝ</a:t>
            </a:r>
          </a:p>
          <a:p>
            <a:pPr marL="0" indent="0" algn="ctr">
              <a:buNone/>
            </a:pPr>
            <a:r>
              <a:rPr lang="el-GR" sz="1950" dirty="0">
                <a:solidFill>
                  <a:srgbClr val="002060"/>
                </a:solidFill>
              </a:rPr>
              <a:t>Δ΄ ΠΑΘΟΛΟΓΙΚΗ ΚΛΙΝΙΚΗ ΠΑΝΕΠΙΣΤΗΜΙΟΥ ΑΘΗΝΩΝ</a:t>
            </a:r>
          </a:p>
          <a:p>
            <a:pPr marL="0" indent="0" algn="ctr">
              <a:buNone/>
            </a:pPr>
            <a:r>
              <a:rPr lang="el-GR" sz="1950" dirty="0">
                <a:solidFill>
                  <a:srgbClr val="002060"/>
                </a:solidFill>
              </a:rPr>
              <a:t>ΓΕΝΙΚΟ ΠΑΝΕΠΙΣΤΗΜΙΑΚΟ ΝΟΣΟΚΟΜΕΙΟ «ΑΤΤΙΚΟΝ»</a:t>
            </a:r>
          </a:p>
          <a:p>
            <a:endParaRPr lang="el-GR" sz="2100" dirty="0">
              <a:solidFill>
                <a:srgbClr val="002060"/>
              </a:solidFill>
            </a:endParaRPr>
          </a:p>
          <a:p>
            <a:endParaRPr lang="el-GR" sz="2100" dirty="0"/>
          </a:p>
        </p:txBody>
      </p:sp>
    </p:spTree>
    <p:extLst>
      <p:ext uri="{BB962C8B-B14F-4D97-AF65-F5344CB8AC3E}">
        <p14:creationId xmlns:p14="http://schemas.microsoft.com/office/powerpoint/2010/main" val="28869539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pc\Desktop\Sc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0"/>
            <a:ext cx="7128792" cy="7704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05507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descr="C:\Users\pc\Desktop\Sc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092" y="404664"/>
            <a:ext cx="6476041" cy="6120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47323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Αποτέλεσμα εικόνας για babinski refle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764704"/>
            <a:ext cx="5419725" cy="2847976"/>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https://upload.wikimedia.org/wikipedia/commons/thumb/0/01/BabinskiSign.jpg/240px-BabinskiSig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4221088"/>
            <a:ext cx="2790056" cy="2092542"/>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Αποτέλεσμα εικόνας για babinski reflex"/>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39952" y="4031651"/>
            <a:ext cx="4393628" cy="2471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25104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pc\Desktop\Sc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4018" y="634940"/>
            <a:ext cx="7076374" cy="5602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52887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pc\Desktop\Sca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1640" y="0"/>
            <a:ext cx="544450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Αποτέλεσμα εικόνας για hemiplegia defini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5127" y="2996952"/>
            <a:ext cx="5972175" cy="3238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22576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548680"/>
            <a:ext cx="7562850" cy="590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74268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descr="C:\Users\pc\Desktop\Sc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0575" y="695325"/>
            <a:ext cx="7562850" cy="5467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43331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pc\Desktop\Sc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0575" y="44623"/>
            <a:ext cx="7562850" cy="6696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47461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pc\Desktop\Sca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9632" y="1"/>
            <a:ext cx="655272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89144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Αποτέλεσμα εικόνας για peripheral paralysis syndro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176" y="12793"/>
            <a:ext cx="7958779" cy="3024336"/>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complete destruction of the facial nucleus or facial nerve, often in facial canal. Peripheral ipsilateral facial paralysis (absent forehead creases and drooping smile) with inability to close eye on involved side. Hyperacusis, ↓tears, and ↓taste in anterior 2/3 of tongue. Can be idiopathic (Bell palsy) and has gradual recovery in most cases. Associated with Lyme disease, HSV, and less commonly VZV. Also sarcoidosis, tumors, and DM. Treat with corticosteroi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3356992"/>
            <a:ext cx="3258331" cy="3284984"/>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6" descr="Σχετική εικόνα"/>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1975" y="2949137"/>
            <a:ext cx="2717968" cy="36816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03891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Σχετική εικόνα"/>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5450"/>
            <a:ext cx="5711933" cy="428842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Αντικείμενο 1"/>
          <p:cNvGraphicFramePr>
            <a:graphicFrameLocks noChangeAspect="1"/>
          </p:cNvGraphicFramePr>
          <p:nvPr>
            <p:extLst>
              <p:ext uri="{D42A27DB-BD31-4B8C-83A1-F6EECF244321}">
                <p14:modId xmlns:p14="http://schemas.microsoft.com/office/powerpoint/2010/main" val="528122682"/>
              </p:ext>
            </p:extLst>
          </p:nvPr>
        </p:nvGraphicFramePr>
        <p:xfrm>
          <a:off x="5076056" y="717761"/>
          <a:ext cx="4032101" cy="5697275"/>
        </p:xfrm>
        <a:graphic>
          <a:graphicData uri="http://schemas.openxmlformats.org/presentationml/2006/ole">
            <mc:AlternateContent xmlns:mc="http://schemas.openxmlformats.org/markup-compatibility/2006">
              <mc:Choice xmlns:v="urn:schemas-microsoft-com:vml" Requires="v">
                <p:oleObj spid="_x0000_s3088" name="Acrobat Document" r:id="rId4" imgW="5676833" imgH="8019837" progId="AcroExch.Document.DC">
                  <p:embed/>
                </p:oleObj>
              </mc:Choice>
              <mc:Fallback>
                <p:oleObj name="Acrobat Document" r:id="rId4" imgW="5676833" imgH="8019837" progId="AcroExch.Document.DC">
                  <p:embed/>
                  <p:pic>
                    <p:nvPicPr>
                      <p:cNvPr id="0" name="Αντικείμενο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6056" y="717761"/>
                        <a:ext cx="4032101" cy="5697275"/>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0784823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Σχετική εικόνα"/>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647" y="1268760"/>
            <a:ext cx="8976353" cy="4968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6390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Αποτέλεσμα εικόνας για peripheral paralysis syndro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819" y="668486"/>
            <a:ext cx="3790950" cy="2352675"/>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Αποτέλεσμα εικόνας για guillain barre syndrome pictur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3068960"/>
            <a:ext cx="3558902" cy="3558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25493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Αποτέλεσμα εικόνας για pyramidal trac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540" y="332656"/>
            <a:ext cx="8424870" cy="63186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92012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Αντικείμενο 2"/>
          <p:cNvGraphicFramePr>
            <a:graphicFrameLocks noChangeAspect="1"/>
          </p:cNvGraphicFramePr>
          <p:nvPr>
            <p:extLst>
              <p:ext uri="{D42A27DB-BD31-4B8C-83A1-F6EECF244321}">
                <p14:modId xmlns:p14="http://schemas.microsoft.com/office/powerpoint/2010/main" val="1966045949"/>
              </p:ext>
            </p:extLst>
          </p:nvPr>
        </p:nvGraphicFramePr>
        <p:xfrm>
          <a:off x="2339752" y="275271"/>
          <a:ext cx="4536504" cy="6409189"/>
        </p:xfrm>
        <a:graphic>
          <a:graphicData uri="http://schemas.openxmlformats.org/presentationml/2006/ole">
            <mc:AlternateContent xmlns:mc="http://schemas.openxmlformats.org/markup-compatibility/2006">
              <mc:Choice xmlns:v="urn:schemas-microsoft-com:vml" Requires="v">
                <p:oleObj spid="_x0000_s2060" name="Acrobat Document" r:id="rId3" imgW="5676833" imgH="8019837" progId="AcroExch.Document.DC">
                  <p:embed/>
                </p:oleObj>
              </mc:Choice>
              <mc:Fallback>
                <p:oleObj name="Acrobat Document" r:id="rId3" imgW="5676833" imgH="8019837" progId="AcroExch.Document.DC">
                  <p:embed/>
                  <p:pic>
                    <p:nvPicPr>
                      <p:cNvPr id="0" name=""/>
                      <p:cNvPicPr/>
                      <p:nvPr/>
                    </p:nvPicPr>
                    <p:blipFill>
                      <a:blip r:embed="rId4"/>
                      <a:stretch>
                        <a:fillRect/>
                      </a:stretch>
                    </p:blipFill>
                    <p:spPr>
                      <a:xfrm>
                        <a:off x="2339752" y="275271"/>
                        <a:ext cx="4536504" cy="6409189"/>
                      </a:xfrm>
                      <a:prstGeom prst="rect">
                        <a:avLst/>
                      </a:prstGeom>
                    </p:spPr>
                  </p:pic>
                </p:oleObj>
              </mc:Fallback>
            </mc:AlternateContent>
          </a:graphicData>
        </a:graphic>
      </p:graphicFrame>
    </p:spTree>
    <p:extLst>
      <p:ext uri="{BB962C8B-B14F-4D97-AF65-F5344CB8AC3E}">
        <p14:creationId xmlns:p14="http://schemas.microsoft.com/office/powerpoint/2010/main" val="31900320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Αποτέλεσμα εικόνας για reflex ar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000444" cy="3168352"/>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Αποτέλεσμα εικόνας για reflex ar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3454" y="3204841"/>
            <a:ext cx="5556670" cy="3611835"/>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Αποτέλεσμα εικόνας για reflex ar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7121" y="16381"/>
            <a:ext cx="4246878" cy="3185159"/>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8" descr="Αποτέλεσμα εικόνας για reflex ar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3" name="AutoShape 10" descr="Αποτέλεσμα εικόνας για reflex arc"/>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4" name="AutoShape 12" descr="Αποτέλεσμα εικόνας για reflex arc"/>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5" name="AutoShape 14" descr="Αποτέλεσμα εικόνας για reflex arc"/>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11280" name="Picture 16" descr="Σχετική εικόνα"/>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137" y="3774513"/>
            <a:ext cx="3283732" cy="2462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0593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Σχετική εικόν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109260"/>
            <a:ext cx="4314056" cy="6395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1558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Αντικείμενο 1"/>
          <p:cNvGraphicFramePr>
            <a:graphicFrameLocks noChangeAspect="1"/>
          </p:cNvGraphicFramePr>
          <p:nvPr>
            <p:extLst>
              <p:ext uri="{D42A27DB-BD31-4B8C-83A1-F6EECF244321}">
                <p14:modId xmlns:p14="http://schemas.microsoft.com/office/powerpoint/2010/main" val="2730834381"/>
              </p:ext>
            </p:extLst>
          </p:nvPr>
        </p:nvGraphicFramePr>
        <p:xfrm>
          <a:off x="2411760" y="377005"/>
          <a:ext cx="4248472" cy="6002257"/>
        </p:xfrm>
        <a:graphic>
          <a:graphicData uri="http://schemas.openxmlformats.org/presentationml/2006/ole">
            <mc:AlternateContent xmlns:mc="http://schemas.openxmlformats.org/markup-compatibility/2006">
              <mc:Choice xmlns:v="urn:schemas-microsoft-com:vml" Requires="v">
                <p:oleObj spid="_x0000_s6156" name="Acrobat Document" r:id="rId3" imgW="5676833" imgH="8019837" progId="AcroExch.Document.DC">
                  <p:embed/>
                </p:oleObj>
              </mc:Choice>
              <mc:Fallback>
                <p:oleObj name="Acrobat Document" r:id="rId3" imgW="5676833" imgH="8019837" progId="AcroExch.Document.DC">
                  <p:embed/>
                  <p:pic>
                    <p:nvPicPr>
                      <p:cNvPr id="0" name=""/>
                      <p:cNvPicPr/>
                      <p:nvPr/>
                    </p:nvPicPr>
                    <p:blipFill>
                      <a:blip r:embed="rId4"/>
                      <a:stretch>
                        <a:fillRect/>
                      </a:stretch>
                    </p:blipFill>
                    <p:spPr>
                      <a:xfrm>
                        <a:off x="2411760" y="377005"/>
                        <a:ext cx="4248472" cy="6002257"/>
                      </a:xfrm>
                      <a:prstGeom prst="rect">
                        <a:avLst/>
                      </a:prstGeom>
                    </p:spPr>
                  </p:pic>
                </p:oleObj>
              </mc:Fallback>
            </mc:AlternateContent>
          </a:graphicData>
        </a:graphic>
      </p:graphicFrame>
    </p:spTree>
    <p:extLst>
      <p:ext uri="{BB962C8B-B14F-4D97-AF65-F5344CB8AC3E}">
        <p14:creationId xmlns:p14="http://schemas.microsoft.com/office/powerpoint/2010/main" val="214603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pc\Desktop\Sca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7664" y="0"/>
            <a:ext cx="6140097" cy="9189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36786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pc\Desktop\Sca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49204"/>
            <a:ext cx="6887636" cy="8079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2538099"/>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TotalTime>
  <Words>23</Words>
  <Application>Microsoft Office PowerPoint</Application>
  <PresentationFormat>Προβολή στην οθόνη (4:3)</PresentationFormat>
  <Paragraphs>5</Paragraphs>
  <Slides>21</Slides>
  <Notes>0</Notes>
  <HiddenSlides>0</HiddenSlides>
  <MMClips>0</MMClips>
  <ScaleCrop>false</ScaleCrop>
  <HeadingPairs>
    <vt:vector size="8" baseType="variant">
      <vt:variant>
        <vt:lpstr>Γραμματοσειρές που χρησιμοποιούνται</vt:lpstr>
      </vt:variant>
      <vt:variant>
        <vt:i4>2</vt:i4>
      </vt: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21</vt:i4>
      </vt:variant>
    </vt:vector>
  </HeadingPairs>
  <TitlesOfParts>
    <vt:vector size="25" baseType="lpstr">
      <vt:lpstr>Arial</vt:lpstr>
      <vt:lpstr>Calibri</vt:lpstr>
      <vt:lpstr>Θέμα του Office</vt:lpstr>
      <vt:lpstr>Acrobat Document</vt:lpstr>
      <vt:lpstr>NEYΡΙΚΟ ΣΥΣΤΗΜΑ</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NEYΡΙΚΟ ΣΥΣΤΗΜΑ</dc:title>
  <dc:creator>pc</dc:creator>
  <cp:lastModifiedBy>Antonios</cp:lastModifiedBy>
  <cp:revision>15</cp:revision>
  <dcterms:created xsi:type="dcterms:W3CDTF">2017-11-30T17:54:36Z</dcterms:created>
  <dcterms:modified xsi:type="dcterms:W3CDTF">2018-11-19T09:04:21Z</dcterms:modified>
</cp:coreProperties>
</file>