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89" r:id="rId3"/>
    <p:sldId id="290" r:id="rId4"/>
    <p:sldId id="306" r:id="rId5"/>
    <p:sldId id="297" r:id="rId6"/>
    <p:sldId id="263" r:id="rId7"/>
    <p:sldId id="264" r:id="rId8"/>
    <p:sldId id="257" r:id="rId9"/>
    <p:sldId id="258" r:id="rId10"/>
    <p:sldId id="259" r:id="rId11"/>
    <p:sldId id="260" r:id="rId12"/>
    <p:sldId id="261" r:id="rId13"/>
    <p:sldId id="265" r:id="rId14"/>
    <p:sldId id="267" r:id="rId15"/>
    <p:sldId id="285" r:id="rId16"/>
    <p:sldId id="286" r:id="rId17"/>
    <p:sldId id="268" r:id="rId18"/>
    <p:sldId id="269" r:id="rId19"/>
    <p:sldId id="270" r:id="rId20"/>
    <p:sldId id="271" r:id="rId21"/>
    <p:sldId id="272" r:id="rId22"/>
    <p:sldId id="273" r:id="rId23"/>
    <p:sldId id="294" r:id="rId24"/>
    <p:sldId id="296" r:id="rId25"/>
    <p:sldId id="287" r:id="rId26"/>
    <p:sldId id="288" r:id="rId27"/>
    <p:sldId id="298" r:id="rId28"/>
    <p:sldId id="299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301" r:id="rId39"/>
    <p:sldId id="300" r:id="rId40"/>
    <p:sldId id="303" r:id="rId41"/>
    <p:sldId id="304" r:id="rId42"/>
    <p:sldId id="30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FFFFC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10" autoAdjust="0"/>
  </p:normalViewPr>
  <p:slideViewPr>
    <p:cSldViewPr snapToGrid="0">
      <p:cViewPr varScale="1">
        <p:scale>
          <a:sx n="98" d="100"/>
          <a:sy n="98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AB7DD-7790-4101-B9EC-F53DF2080337}" type="datetimeFigureOut">
              <a:rPr lang="el-GR" smtClean="0"/>
              <a:pPr/>
              <a:t>23/10/2022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34E15-8E0C-4E64-AFFF-2D177368871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© </a:t>
            </a:r>
            <a:r>
              <a:rPr lang="el-GR" dirty="0" smtClean="0"/>
              <a:t>Δ. </a:t>
            </a:r>
            <a:r>
              <a:rPr lang="el-GR" dirty="0" err="1" smtClean="0"/>
              <a:t>Χαλαζωνίτης</a:t>
            </a:r>
            <a:r>
              <a:rPr lang="el-GR" dirty="0" smtClean="0"/>
              <a:t> </a:t>
            </a:r>
            <a:r>
              <a:rPr lang="en-US" dirty="0" smtClean="0"/>
              <a:t>202</a:t>
            </a:r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4E15-8E0C-4E64-AFFF-2D1773688711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096018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B9ED-9115-4035-9C29-191DFB5A6078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114002</a:t>
            </a:r>
          </a:p>
          <a:p>
            <a:r>
              <a:rPr lang="el-GR" dirty="0" smtClean="0"/>
              <a:t>Αυξημένη κατακόρυφη και οριζόντια πρόταξη,</a:t>
            </a:r>
            <a:r>
              <a:rPr lang="el-GR" baseline="0" dirty="0" smtClean="0"/>
              <a:t> αυξημένη καμπύλη </a:t>
            </a:r>
            <a:r>
              <a:rPr lang="en-US" baseline="0" dirty="0" err="1" smtClean="0"/>
              <a:t>Spee</a:t>
            </a:r>
            <a:r>
              <a:rPr lang="el-GR" baseline="0" dirty="0" smtClean="0"/>
              <a:t>, συνωστισμός κάτω.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4E15-8E0C-4E64-AFFF-2D1773688711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114002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4E15-8E0C-4E64-AFFF-2D1773688711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104009</a:t>
            </a:r>
          </a:p>
          <a:p>
            <a:r>
              <a:rPr lang="el-GR" dirty="0" err="1" smtClean="0"/>
              <a:t>Ουλικά</a:t>
            </a:r>
            <a:r>
              <a:rPr lang="el-GR" dirty="0" smtClean="0"/>
              <a:t> όρια κεντρικών – πλαγίων.</a:t>
            </a:r>
          </a:p>
          <a:p>
            <a:r>
              <a:rPr lang="el-GR" dirty="0" smtClean="0"/>
              <a:t>Αυξημένη κατακόρυφη</a:t>
            </a:r>
            <a:r>
              <a:rPr lang="el-GR" baseline="0" dirty="0" smtClean="0"/>
              <a:t> πρόταξη χωρίς μεσοδιάστημα, λόγω υπερώιας απόκλισης.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B9ED-9115-4035-9C29-191DFB5A6078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Αυξημένη κατακόρυφη</a:t>
            </a:r>
            <a:r>
              <a:rPr lang="el-GR" baseline="0" dirty="0" smtClean="0"/>
              <a:t> πρόταξη χωρίς μεσοδιάστημα, λόγω υπερώιας απόκλισης.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B9ED-9115-4035-9C29-191DFB5A6078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104009</a:t>
            </a:r>
          </a:p>
          <a:p>
            <a:r>
              <a:rPr lang="el-GR" dirty="0" err="1" smtClean="0"/>
              <a:t>Εμβύθιση</a:t>
            </a:r>
            <a:r>
              <a:rPr lang="el-GR" baseline="0" dirty="0" smtClean="0"/>
              <a:t> και στρέψη. Διόρθωση του </a:t>
            </a:r>
            <a:r>
              <a:rPr lang="el-GR" baseline="0" dirty="0" err="1" smtClean="0"/>
              <a:t>ουλικού</a:t>
            </a:r>
            <a:r>
              <a:rPr lang="el-GR" baseline="0" dirty="0" smtClean="0"/>
              <a:t> ορίου και της απόκλισης. Ένα έτος.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B9ED-9115-4035-9C29-191DFB5A6078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089035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B9ED-9115-4035-9C29-191DFB5A6078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089035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B9ED-9115-4035-9C29-191DFB5A6078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089035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B9ED-9115-4035-9C29-191DFB5A6078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113023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4E15-8E0C-4E64-AFFF-2D1773688711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113005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4E15-8E0C-4E64-AFFF-2D1773688711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113023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4E15-8E0C-4E64-AFFF-2D1773688711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109008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4E15-8E0C-4E64-AFFF-2D1773688711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mtClean="0"/>
              <a:t>109008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4E15-8E0C-4E64-AFFF-2D1773688711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116006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4E15-8E0C-4E64-AFFF-2D1773688711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116006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4E15-8E0C-4E64-AFFF-2D1773688711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107005</a:t>
            </a:r>
          </a:p>
          <a:p>
            <a:r>
              <a:rPr lang="el-GR" dirty="0" smtClean="0"/>
              <a:t>Έλλειψη του 23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CE47C-B66C-4D89-ABDA-4CC7C20C3404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107005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CE47C-B66C-4D89-ABDA-4CC7C20C3404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107005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CE47C-B66C-4D89-ABDA-4CC7C20C3404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107005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CE47C-B66C-4D89-ABDA-4CC7C20C3404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107005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CE47C-B66C-4D89-ABDA-4CC7C20C3404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109024</a:t>
            </a:r>
            <a:endParaRPr lang="en-US" dirty="0" smtClean="0"/>
          </a:p>
          <a:p>
            <a:r>
              <a:rPr lang="el-GR" dirty="0" smtClean="0"/>
              <a:t>Η κατακόρυφη πρόταξη (λόγω </a:t>
            </a:r>
            <a:r>
              <a:rPr lang="el-GR" dirty="0" err="1" smtClean="0"/>
              <a:t>υπερέκφυσης</a:t>
            </a:r>
            <a:r>
              <a:rPr lang="el-GR" dirty="0" smtClean="0"/>
              <a:t> κάτω τομέων) δεν επιτρέπει τη διόρθωση της οριζόντιας πρόταξης, η οποία ευθύνεται για τα διαστήματα.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B9ED-9115-4035-9C29-191DFB5A6078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2E002-67C5-49D3-AFF9-1F938B7F5B5D}" type="slidenum">
              <a:rPr lang="el-GR"/>
              <a:pPr/>
              <a:t>34</a:t>
            </a:fld>
            <a:endParaRPr lang="el-GR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107005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110020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4E15-8E0C-4E64-AFFF-2D1773688711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119001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4E15-8E0C-4E64-AFFF-2D1773688711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119001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4E15-8E0C-4E64-AFFF-2D1773688711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109024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Η κατακόρυφη πρόταξη (λόγω </a:t>
            </a:r>
            <a:r>
              <a:rPr lang="el-GR" dirty="0" err="1" smtClean="0"/>
              <a:t>υπερέκφυσης</a:t>
            </a:r>
            <a:r>
              <a:rPr lang="el-GR" dirty="0" smtClean="0"/>
              <a:t> κάτω τομέων) δεν επιτρέπει τη διόρθωση της οριζόντιας πρόταξης, η οποία ευθύνεται για τα διαστήματα.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B9ED-9115-4035-9C29-191DFB5A6078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Οριζόντια</a:t>
            </a:r>
            <a:r>
              <a:rPr lang="el-GR" baseline="0" dirty="0" smtClean="0"/>
              <a:t> π</a:t>
            </a:r>
            <a:r>
              <a:rPr lang="el-GR" dirty="0" smtClean="0"/>
              <a:t>ρόταξη που δεν μπορεί να διορθωθεί χωρίς διόρθωση της κατακόρυφης πρόταξης. </a:t>
            </a:r>
            <a:r>
              <a:rPr lang="el-GR" dirty="0" err="1" smtClean="0"/>
              <a:t>Υπερέκφυση</a:t>
            </a:r>
            <a:r>
              <a:rPr lang="el-GR" dirty="0" smtClean="0"/>
              <a:t> άνω τομέων.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B9ED-9115-4035-9C29-191DFB5A6078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Υπερέκφυση</a:t>
            </a:r>
            <a:r>
              <a:rPr lang="el-GR" dirty="0" smtClean="0"/>
              <a:t> κάτω τομέων.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B9ED-9115-4035-9C29-191DFB5A6078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Κατακόρυφη πρόταξη κρυμμένη από την χειλική</a:t>
            </a:r>
            <a:r>
              <a:rPr lang="el-GR" baseline="0" dirty="0" smtClean="0"/>
              <a:t> απόκλιση.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B9ED-9115-4035-9C29-191DFB5A6078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Κατακόρυφη πρόταξη κρυμμένη από την χειλική</a:t>
            </a:r>
            <a:r>
              <a:rPr lang="el-GR" baseline="0" dirty="0" smtClean="0"/>
              <a:t> απόκλιση.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B9ED-9115-4035-9C29-191DFB5A6078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096018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B9ED-9115-4035-9C29-191DFB5A6078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3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Ορθοδοντική ενηλίκων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Δ. Χαλαζωνίτης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60000">
            <a:off x="1856095" y="3416310"/>
            <a:ext cx="1145540" cy="2237043"/>
            <a:chOff x="4084" y="2328"/>
            <a:chExt cx="318" cy="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3"/>
            <p:cNvSpPr>
              <a:spLocks/>
            </p:cNvSpPr>
            <p:nvPr/>
          </p:nvSpPr>
          <p:spPr bwMode="auto">
            <a:xfrm rot="-149859">
              <a:off x="4197" y="2328"/>
              <a:ext cx="205" cy="291"/>
            </a:xfrm>
            <a:custGeom>
              <a:avLst/>
              <a:gdLst/>
              <a:ahLst/>
              <a:cxnLst>
                <a:cxn ang="0">
                  <a:pos x="102" y="193"/>
                </a:cxn>
                <a:cxn ang="0">
                  <a:pos x="115" y="168"/>
                </a:cxn>
                <a:cxn ang="0">
                  <a:pos x="125" y="150"/>
                </a:cxn>
                <a:cxn ang="0">
                  <a:pos x="129" y="136"/>
                </a:cxn>
                <a:cxn ang="0">
                  <a:pos x="136" y="88"/>
                </a:cxn>
                <a:cxn ang="0">
                  <a:pos x="134" y="27"/>
                </a:cxn>
                <a:cxn ang="0">
                  <a:pos x="131" y="11"/>
                </a:cxn>
                <a:cxn ang="0">
                  <a:pos x="122" y="2"/>
                </a:cxn>
                <a:cxn ang="0">
                  <a:pos x="111" y="0"/>
                </a:cxn>
                <a:cxn ang="0">
                  <a:pos x="100" y="11"/>
                </a:cxn>
                <a:cxn ang="0">
                  <a:pos x="95" y="32"/>
                </a:cxn>
                <a:cxn ang="0">
                  <a:pos x="88" y="48"/>
                </a:cxn>
                <a:cxn ang="0">
                  <a:pos x="75" y="68"/>
                </a:cxn>
                <a:cxn ang="0">
                  <a:pos x="57" y="82"/>
                </a:cxn>
                <a:cxn ang="0">
                  <a:pos x="29" y="102"/>
                </a:cxn>
                <a:cxn ang="0">
                  <a:pos x="16" y="111"/>
                </a:cxn>
                <a:cxn ang="0">
                  <a:pos x="9" y="125"/>
                </a:cxn>
                <a:cxn ang="0">
                  <a:pos x="0" y="150"/>
                </a:cxn>
                <a:cxn ang="0">
                  <a:pos x="7" y="154"/>
                </a:cxn>
                <a:cxn ang="0">
                  <a:pos x="20" y="152"/>
                </a:cxn>
                <a:cxn ang="0">
                  <a:pos x="52" y="138"/>
                </a:cxn>
                <a:cxn ang="0">
                  <a:pos x="63" y="131"/>
                </a:cxn>
                <a:cxn ang="0">
                  <a:pos x="75" y="131"/>
                </a:cxn>
                <a:cxn ang="0">
                  <a:pos x="81" y="138"/>
                </a:cxn>
                <a:cxn ang="0">
                  <a:pos x="91" y="170"/>
                </a:cxn>
                <a:cxn ang="0">
                  <a:pos x="95" y="181"/>
                </a:cxn>
                <a:cxn ang="0">
                  <a:pos x="102" y="193"/>
                </a:cxn>
              </a:cxnLst>
              <a:rect l="0" t="0" r="r" b="b"/>
              <a:pathLst>
                <a:path w="136" h="193">
                  <a:moveTo>
                    <a:pt x="102" y="193"/>
                  </a:moveTo>
                  <a:lnTo>
                    <a:pt x="115" y="168"/>
                  </a:lnTo>
                  <a:lnTo>
                    <a:pt x="125" y="150"/>
                  </a:lnTo>
                  <a:lnTo>
                    <a:pt x="129" y="136"/>
                  </a:lnTo>
                  <a:lnTo>
                    <a:pt x="136" y="88"/>
                  </a:lnTo>
                  <a:lnTo>
                    <a:pt x="134" y="27"/>
                  </a:lnTo>
                  <a:lnTo>
                    <a:pt x="131" y="11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100" y="11"/>
                  </a:lnTo>
                  <a:lnTo>
                    <a:pt x="95" y="32"/>
                  </a:lnTo>
                  <a:lnTo>
                    <a:pt x="88" y="48"/>
                  </a:lnTo>
                  <a:lnTo>
                    <a:pt x="75" y="68"/>
                  </a:lnTo>
                  <a:lnTo>
                    <a:pt x="57" y="82"/>
                  </a:lnTo>
                  <a:lnTo>
                    <a:pt x="29" y="102"/>
                  </a:lnTo>
                  <a:lnTo>
                    <a:pt x="16" y="111"/>
                  </a:lnTo>
                  <a:lnTo>
                    <a:pt x="9" y="125"/>
                  </a:lnTo>
                  <a:lnTo>
                    <a:pt x="0" y="150"/>
                  </a:lnTo>
                  <a:lnTo>
                    <a:pt x="7" y="154"/>
                  </a:lnTo>
                  <a:lnTo>
                    <a:pt x="20" y="152"/>
                  </a:lnTo>
                  <a:lnTo>
                    <a:pt x="52" y="138"/>
                  </a:lnTo>
                  <a:lnTo>
                    <a:pt x="63" y="131"/>
                  </a:lnTo>
                  <a:lnTo>
                    <a:pt x="75" y="131"/>
                  </a:lnTo>
                  <a:lnTo>
                    <a:pt x="81" y="138"/>
                  </a:lnTo>
                  <a:lnTo>
                    <a:pt x="91" y="170"/>
                  </a:lnTo>
                  <a:lnTo>
                    <a:pt x="95" y="181"/>
                  </a:lnTo>
                  <a:lnTo>
                    <a:pt x="102" y="193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 rot="-149859">
              <a:off x="4084" y="2529"/>
              <a:ext cx="278" cy="420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57" y="68"/>
                </a:cxn>
                <a:cxn ang="0">
                  <a:pos x="43" y="103"/>
                </a:cxn>
                <a:cxn ang="0">
                  <a:pos x="9" y="177"/>
                </a:cxn>
                <a:cxn ang="0">
                  <a:pos x="2" y="227"/>
                </a:cxn>
                <a:cxn ang="0">
                  <a:pos x="0" y="254"/>
                </a:cxn>
                <a:cxn ang="0">
                  <a:pos x="5" y="268"/>
                </a:cxn>
                <a:cxn ang="0">
                  <a:pos x="12" y="275"/>
                </a:cxn>
                <a:cxn ang="0">
                  <a:pos x="21" y="279"/>
                </a:cxn>
                <a:cxn ang="0">
                  <a:pos x="36" y="277"/>
                </a:cxn>
                <a:cxn ang="0">
                  <a:pos x="52" y="264"/>
                </a:cxn>
                <a:cxn ang="0">
                  <a:pos x="82" y="236"/>
                </a:cxn>
                <a:cxn ang="0">
                  <a:pos x="98" y="218"/>
                </a:cxn>
                <a:cxn ang="0">
                  <a:pos x="116" y="184"/>
                </a:cxn>
                <a:cxn ang="0">
                  <a:pos x="136" y="150"/>
                </a:cxn>
                <a:cxn ang="0">
                  <a:pos x="184" y="62"/>
                </a:cxn>
                <a:cxn ang="0">
                  <a:pos x="177" y="50"/>
                </a:cxn>
                <a:cxn ang="0">
                  <a:pos x="173" y="39"/>
                </a:cxn>
                <a:cxn ang="0">
                  <a:pos x="163" y="7"/>
                </a:cxn>
                <a:cxn ang="0">
                  <a:pos x="157" y="0"/>
                </a:cxn>
                <a:cxn ang="0">
                  <a:pos x="145" y="0"/>
                </a:cxn>
                <a:cxn ang="0">
                  <a:pos x="134" y="7"/>
                </a:cxn>
                <a:cxn ang="0">
                  <a:pos x="102" y="21"/>
                </a:cxn>
                <a:cxn ang="0">
                  <a:pos x="89" y="23"/>
                </a:cxn>
                <a:cxn ang="0">
                  <a:pos x="82" y="19"/>
                </a:cxn>
              </a:cxnLst>
              <a:rect l="0" t="0" r="r" b="b"/>
              <a:pathLst>
                <a:path w="184" h="279">
                  <a:moveTo>
                    <a:pt x="82" y="19"/>
                  </a:moveTo>
                  <a:lnTo>
                    <a:pt x="57" y="68"/>
                  </a:lnTo>
                  <a:lnTo>
                    <a:pt x="43" y="103"/>
                  </a:lnTo>
                  <a:lnTo>
                    <a:pt x="9" y="177"/>
                  </a:lnTo>
                  <a:lnTo>
                    <a:pt x="2" y="227"/>
                  </a:lnTo>
                  <a:lnTo>
                    <a:pt x="0" y="254"/>
                  </a:lnTo>
                  <a:lnTo>
                    <a:pt x="5" y="268"/>
                  </a:lnTo>
                  <a:lnTo>
                    <a:pt x="12" y="275"/>
                  </a:lnTo>
                  <a:lnTo>
                    <a:pt x="21" y="279"/>
                  </a:lnTo>
                  <a:lnTo>
                    <a:pt x="36" y="277"/>
                  </a:lnTo>
                  <a:lnTo>
                    <a:pt x="52" y="264"/>
                  </a:lnTo>
                  <a:lnTo>
                    <a:pt x="82" y="236"/>
                  </a:lnTo>
                  <a:lnTo>
                    <a:pt x="98" y="218"/>
                  </a:lnTo>
                  <a:lnTo>
                    <a:pt x="116" y="184"/>
                  </a:lnTo>
                  <a:lnTo>
                    <a:pt x="136" y="150"/>
                  </a:lnTo>
                  <a:lnTo>
                    <a:pt x="184" y="62"/>
                  </a:lnTo>
                  <a:lnTo>
                    <a:pt x="177" y="50"/>
                  </a:lnTo>
                  <a:lnTo>
                    <a:pt x="173" y="39"/>
                  </a:lnTo>
                  <a:lnTo>
                    <a:pt x="163" y="7"/>
                  </a:lnTo>
                  <a:lnTo>
                    <a:pt x="157" y="0"/>
                  </a:lnTo>
                  <a:lnTo>
                    <a:pt x="145" y="0"/>
                  </a:lnTo>
                  <a:lnTo>
                    <a:pt x="134" y="7"/>
                  </a:lnTo>
                  <a:lnTo>
                    <a:pt x="102" y="21"/>
                  </a:lnTo>
                  <a:lnTo>
                    <a:pt x="89" y="23"/>
                  </a:lnTo>
                  <a:lnTo>
                    <a:pt x="82" y="19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024988" y="1180620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 rot="60000">
            <a:off x="4497052" y="3441389"/>
            <a:ext cx="1145540" cy="2237043"/>
            <a:chOff x="4084" y="2328"/>
            <a:chExt cx="318" cy="621"/>
          </a:xfrm>
          <a:solidFill>
            <a:srgbClr val="F7F7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3"/>
            <p:cNvSpPr>
              <a:spLocks/>
            </p:cNvSpPr>
            <p:nvPr/>
          </p:nvSpPr>
          <p:spPr bwMode="auto">
            <a:xfrm rot="-149859">
              <a:off x="4197" y="2328"/>
              <a:ext cx="205" cy="291"/>
            </a:xfrm>
            <a:custGeom>
              <a:avLst/>
              <a:gdLst/>
              <a:ahLst/>
              <a:cxnLst>
                <a:cxn ang="0">
                  <a:pos x="102" y="193"/>
                </a:cxn>
                <a:cxn ang="0">
                  <a:pos x="115" y="168"/>
                </a:cxn>
                <a:cxn ang="0">
                  <a:pos x="125" y="150"/>
                </a:cxn>
                <a:cxn ang="0">
                  <a:pos x="129" y="136"/>
                </a:cxn>
                <a:cxn ang="0">
                  <a:pos x="136" y="88"/>
                </a:cxn>
                <a:cxn ang="0">
                  <a:pos x="134" y="27"/>
                </a:cxn>
                <a:cxn ang="0">
                  <a:pos x="131" y="11"/>
                </a:cxn>
                <a:cxn ang="0">
                  <a:pos x="122" y="2"/>
                </a:cxn>
                <a:cxn ang="0">
                  <a:pos x="111" y="0"/>
                </a:cxn>
                <a:cxn ang="0">
                  <a:pos x="100" y="11"/>
                </a:cxn>
                <a:cxn ang="0">
                  <a:pos x="95" y="32"/>
                </a:cxn>
                <a:cxn ang="0">
                  <a:pos x="88" y="48"/>
                </a:cxn>
                <a:cxn ang="0">
                  <a:pos x="75" y="68"/>
                </a:cxn>
                <a:cxn ang="0">
                  <a:pos x="57" y="82"/>
                </a:cxn>
                <a:cxn ang="0">
                  <a:pos x="29" y="102"/>
                </a:cxn>
                <a:cxn ang="0">
                  <a:pos x="16" y="111"/>
                </a:cxn>
                <a:cxn ang="0">
                  <a:pos x="9" y="125"/>
                </a:cxn>
                <a:cxn ang="0">
                  <a:pos x="0" y="150"/>
                </a:cxn>
                <a:cxn ang="0">
                  <a:pos x="7" y="154"/>
                </a:cxn>
                <a:cxn ang="0">
                  <a:pos x="20" y="152"/>
                </a:cxn>
                <a:cxn ang="0">
                  <a:pos x="52" y="138"/>
                </a:cxn>
                <a:cxn ang="0">
                  <a:pos x="63" y="131"/>
                </a:cxn>
                <a:cxn ang="0">
                  <a:pos x="75" y="131"/>
                </a:cxn>
                <a:cxn ang="0">
                  <a:pos x="81" y="138"/>
                </a:cxn>
                <a:cxn ang="0">
                  <a:pos x="91" y="170"/>
                </a:cxn>
                <a:cxn ang="0">
                  <a:pos x="95" y="181"/>
                </a:cxn>
                <a:cxn ang="0">
                  <a:pos x="102" y="193"/>
                </a:cxn>
              </a:cxnLst>
              <a:rect l="0" t="0" r="r" b="b"/>
              <a:pathLst>
                <a:path w="136" h="193">
                  <a:moveTo>
                    <a:pt x="102" y="193"/>
                  </a:moveTo>
                  <a:lnTo>
                    <a:pt x="115" y="168"/>
                  </a:lnTo>
                  <a:lnTo>
                    <a:pt x="125" y="150"/>
                  </a:lnTo>
                  <a:lnTo>
                    <a:pt x="129" y="136"/>
                  </a:lnTo>
                  <a:lnTo>
                    <a:pt x="136" y="88"/>
                  </a:lnTo>
                  <a:lnTo>
                    <a:pt x="134" y="27"/>
                  </a:lnTo>
                  <a:lnTo>
                    <a:pt x="131" y="11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100" y="11"/>
                  </a:lnTo>
                  <a:lnTo>
                    <a:pt x="95" y="32"/>
                  </a:lnTo>
                  <a:lnTo>
                    <a:pt x="88" y="48"/>
                  </a:lnTo>
                  <a:lnTo>
                    <a:pt x="75" y="68"/>
                  </a:lnTo>
                  <a:lnTo>
                    <a:pt x="57" y="82"/>
                  </a:lnTo>
                  <a:lnTo>
                    <a:pt x="29" y="102"/>
                  </a:lnTo>
                  <a:lnTo>
                    <a:pt x="16" y="111"/>
                  </a:lnTo>
                  <a:lnTo>
                    <a:pt x="9" y="125"/>
                  </a:lnTo>
                  <a:lnTo>
                    <a:pt x="0" y="150"/>
                  </a:lnTo>
                  <a:lnTo>
                    <a:pt x="7" y="154"/>
                  </a:lnTo>
                  <a:lnTo>
                    <a:pt x="20" y="152"/>
                  </a:lnTo>
                  <a:lnTo>
                    <a:pt x="52" y="138"/>
                  </a:lnTo>
                  <a:lnTo>
                    <a:pt x="63" y="131"/>
                  </a:lnTo>
                  <a:lnTo>
                    <a:pt x="75" y="131"/>
                  </a:lnTo>
                  <a:lnTo>
                    <a:pt x="81" y="138"/>
                  </a:lnTo>
                  <a:lnTo>
                    <a:pt x="91" y="170"/>
                  </a:lnTo>
                  <a:lnTo>
                    <a:pt x="95" y="181"/>
                  </a:lnTo>
                  <a:lnTo>
                    <a:pt x="102" y="193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 rot="-149859">
              <a:off x="4084" y="2529"/>
              <a:ext cx="278" cy="420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57" y="68"/>
                </a:cxn>
                <a:cxn ang="0">
                  <a:pos x="43" y="103"/>
                </a:cxn>
                <a:cxn ang="0">
                  <a:pos x="9" y="177"/>
                </a:cxn>
                <a:cxn ang="0">
                  <a:pos x="2" y="227"/>
                </a:cxn>
                <a:cxn ang="0">
                  <a:pos x="0" y="254"/>
                </a:cxn>
                <a:cxn ang="0">
                  <a:pos x="5" y="268"/>
                </a:cxn>
                <a:cxn ang="0">
                  <a:pos x="12" y="275"/>
                </a:cxn>
                <a:cxn ang="0">
                  <a:pos x="21" y="279"/>
                </a:cxn>
                <a:cxn ang="0">
                  <a:pos x="36" y="277"/>
                </a:cxn>
                <a:cxn ang="0">
                  <a:pos x="52" y="264"/>
                </a:cxn>
                <a:cxn ang="0">
                  <a:pos x="82" y="236"/>
                </a:cxn>
                <a:cxn ang="0">
                  <a:pos x="98" y="218"/>
                </a:cxn>
                <a:cxn ang="0">
                  <a:pos x="116" y="184"/>
                </a:cxn>
                <a:cxn ang="0">
                  <a:pos x="136" y="150"/>
                </a:cxn>
                <a:cxn ang="0">
                  <a:pos x="184" y="62"/>
                </a:cxn>
                <a:cxn ang="0">
                  <a:pos x="177" y="50"/>
                </a:cxn>
                <a:cxn ang="0">
                  <a:pos x="173" y="39"/>
                </a:cxn>
                <a:cxn ang="0">
                  <a:pos x="163" y="7"/>
                </a:cxn>
                <a:cxn ang="0">
                  <a:pos x="157" y="0"/>
                </a:cxn>
                <a:cxn ang="0">
                  <a:pos x="145" y="0"/>
                </a:cxn>
                <a:cxn ang="0">
                  <a:pos x="134" y="7"/>
                </a:cxn>
                <a:cxn ang="0">
                  <a:pos x="102" y="21"/>
                </a:cxn>
                <a:cxn ang="0">
                  <a:pos x="89" y="23"/>
                </a:cxn>
                <a:cxn ang="0">
                  <a:pos x="82" y="19"/>
                </a:cxn>
              </a:cxnLst>
              <a:rect l="0" t="0" r="r" b="b"/>
              <a:pathLst>
                <a:path w="184" h="279">
                  <a:moveTo>
                    <a:pt x="82" y="19"/>
                  </a:moveTo>
                  <a:lnTo>
                    <a:pt x="57" y="68"/>
                  </a:lnTo>
                  <a:lnTo>
                    <a:pt x="43" y="103"/>
                  </a:lnTo>
                  <a:lnTo>
                    <a:pt x="9" y="177"/>
                  </a:lnTo>
                  <a:lnTo>
                    <a:pt x="2" y="227"/>
                  </a:lnTo>
                  <a:lnTo>
                    <a:pt x="0" y="254"/>
                  </a:lnTo>
                  <a:lnTo>
                    <a:pt x="5" y="268"/>
                  </a:lnTo>
                  <a:lnTo>
                    <a:pt x="12" y="275"/>
                  </a:lnTo>
                  <a:lnTo>
                    <a:pt x="21" y="279"/>
                  </a:lnTo>
                  <a:lnTo>
                    <a:pt x="36" y="277"/>
                  </a:lnTo>
                  <a:lnTo>
                    <a:pt x="52" y="264"/>
                  </a:lnTo>
                  <a:lnTo>
                    <a:pt x="82" y="236"/>
                  </a:lnTo>
                  <a:lnTo>
                    <a:pt x="98" y="218"/>
                  </a:lnTo>
                  <a:lnTo>
                    <a:pt x="116" y="184"/>
                  </a:lnTo>
                  <a:lnTo>
                    <a:pt x="136" y="150"/>
                  </a:lnTo>
                  <a:lnTo>
                    <a:pt x="184" y="62"/>
                  </a:lnTo>
                  <a:lnTo>
                    <a:pt x="177" y="50"/>
                  </a:lnTo>
                  <a:lnTo>
                    <a:pt x="173" y="39"/>
                  </a:lnTo>
                  <a:lnTo>
                    <a:pt x="163" y="7"/>
                  </a:lnTo>
                  <a:lnTo>
                    <a:pt x="157" y="0"/>
                  </a:lnTo>
                  <a:lnTo>
                    <a:pt x="145" y="0"/>
                  </a:lnTo>
                  <a:lnTo>
                    <a:pt x="134" y="7"/>
                  </a:lnTo>
                  <a:lnTo>
                    <a:pt x="102" y="21"/>
                  </a:lnTo>
                  <a:lnTo>
                    <a:pt x="89" y="23"/>
                  </a:lnTo>
                  <a:lnTo>
                    <a:pt x="82" y="19"/>
                  </a:lnTo>
                  <a:close/>
                </a:path>
              </a:pathLst>
            </a:custGeom>
            <a:grp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4665945" y="1205699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solidFill>
              <a:srgbClr val="F7F7FF"/>
            </a:solidFill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solidFill>
              <a:srgbClr val="F7F7FF"/>
            </a:solidFill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 rot="20902950">
            <a:off x="4876217" y="1161330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" name="Oval 16"/>
          <p:cNvSpPr/>
          <p:nvPr/>
        </p:nvSpPr>
        <p:spPr>
          <a:xfrm>
            <a:off x="3078866" y="3379808"/>
            <a:ext cx="138896" cy="138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6159662" y="3312289"/>
            <a:ext cx="138896" cy="138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Straight Connector 20"/>
          <p:cNvCxnSpPr/>
          <p:nvPr/>
        </p:nvCxnSpPr>
        <p:spPr>
          <a:xfrm>
            <a:off x="5810491" y="3692316"/>
            <a:ext cx="0" cy="1076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40685" y="3497476"/>
            <a:ext cx="0" cy="12597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5868365" y="4525701"/>
            <a:ext cx="347240" cy="26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 rot="21216262">
            <a:off x="4556855" y="3061354"/>
            <a:ext cx="1145540" cy="2237043"/>
            <a:chOff x="4084" y="2328"/>
            <a:chExt cx="318" cy="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Freeform 3"/>
            <p:cNvSpPr>
              <a:spLocks/>
            </p:cNvSpPr>
            <p:nvPr/>
          </p:nvSpPr>
          <p:spPr bwMode="auto">
            <a:xfrm rot="-149859">
              <a:off x="4197" y="2328"/>
              <a:ext cx="205" cy="291"/>
            </a:xfrm>
            <a:custGeom>
              <a:avLst/>
              <a:gdLst/>
              <a:ahLst/>
              <a:cxnLst>
                <a:cxn ang="0">
                  <a:pos x="102" y="193"/>
                </a:cxn>
                <a:cxn ang="0">
                  <a:pos x="115" y="168"/>
                </a:cxn>
                <a:cxn ang="0">
                  <a:pos x="125" y="150"/>
                </a:cxn>
                <a:cxn ang="0">
                  <a:pos x="129" y="136"/>
                </a:cxn>
                <a:cxn ang="0">
                  <a:pos x="136" y="88"/>
                </a:cxn>
                <a:cxn ang="0">
                  <a:pos x="134" y="27"/>
                </a:cxn>
                <a:cxn ang="0">
                  <a:pos x="131" y="11"/>
                </a:cxn>
                <a:cxn ang="0">
                  <a:pos x="122" y="2"/>
                </a:cxn>
                <a:cxn ang="0">
                  <a:pos x="111" y="0"/>
                </a:cxn>
                <a:cxn ang="0">
                  <a:pos x="100" y="11"/>
                </a:cxn>
                <a:cxn ang="0">
                  <a:pos x="95" y="32"/>
                </a:cxn>
                <a:cxn ang="0">
                  <a:pos x="88" y="48"/>
                </a:cxn>
                <a:cxn ang="0">
                  <a:pos x="75" y="68"/>
                </a:cxn>
                <a:cxn ang="0">
                  <a:pos x="57" y="82"/>
                </a:cxn>
                <a:cxn ang="0">
                  <a:pos x="29" y="102"/>
                </a:cxn>
                <a:cxn ang="0">
                  <a:pos x="16" y="111"/>
                </a:cxn>
                <a:cxn ang="0">
                  <a:pos x="9" y="125"/>
                </a:cxn>
                <a:cxn ang="0">
                  <a:pos x="0" y="150"/>
                </a:cxn>
                <a:cxn ang="0">
                  <a:pos x="7" y="154"/>
                </a:cxn>
                <a:cxn ang="0">
                  <a:pos x="20" y="152"/>
                </a:cxn>
                <a:cxn ang="0">
                  <a:pos x="52" y="138"/>
                </a:cxn>
                <a:cxn ang="0">
                  <a:pos x="63" y="131"/>
                </a:cxn>
                <a:cxn ang="0">
                  <a:pos x="75" y="131"/>
                </a:cxn>
                <a:cxn ang="0">
                  <a:pos x="81" y="138"/>
                </a:cxn>
                <a:cxn ang="0">
                  <a:pos x="91" y="170"/>
                </a:cxn>
                <a:cxn ang="0">
                  <a:pos x="95" y="181"/>
                </a:cxn>
                <a:cxn ang="0">
                  <a:pos x="102" y="193"/>
                </a:cxn>
              </a:cxnLst>
              <a:rect l="0" t="0" r="r" b="b"/>
              <a:pathLst>
                <a:path w="136" h="193">
                  <a:moveTo>
                    <a:pt x="102" y="193"/>
                  </a:moveTo>
                  <a:lnTo>
                    <a:pt x="115" y="168"/>
                  </a:lnTo>
                  <a:lnTo>
                    <a:pt x="125" y="150"/>
                  </a:lnTo>
                  <a:lnTo>
                    <a:pt x="129" y="136"/>
                  </a:lnTo>
                  <a:lnTo>
                    <a:pt x="136" y="88"/>
                  </a:lnTo>
                  <a:lnTo>
                    <a:pt x="134" y="27"/>
                  </a:lnTo>
                  <a:lnTo>
                    <a:pt x="131" y="11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100" y="11"/>
                  </a:lnTo>
                  <a:lnTo>
                    <a:pt x="95" y="32"/>
                  </a:lnTo>
                  <a:lnTo>
                    <a:pt x="88" y="48"/>
                  </a:lnTo>
                  <a:lnTo>
                    <a:pt x="75" y="68"/>
                  </a:lnTo>
                  <a:lnTo>
                    <a:pt x="57" y="82"/>
                  </a:lnTo>
                  <a:lnTo>
                    <a:pt x="29" y="102"/>
                  </a:lnTo>
                  <a:lnTo>
                    <a:pt x="16" y="111"/>
                  </a:lnTo>
                  <a:lnTo>
                    <a:pt x="9" y="125"/>
                  </a:lnTo>
                  <a:lnTo>
                    <a:pt x="0" y="150"/>
                  </a:lnTo>
                  <a:lnTo>
                    <a:pt x="7" y="154"/>
                  </a:lnTo>
                  <a:lnTo>
                    <a:pt x="20" y="152"/>
                  </a:lnTo>
                  <a:lnTo>
                    <a:pt x="52" y="138"/>
                  </a:lnTo>
                  <a:lnTo>
                    <a:pt x="63" y="131"/>
                  </a:lnTo>
                  <a:lnTo>
                    <a:pt x="75" y="131"/>
                  </a:lnTo>
                  <a:lnTo>
                    <a:pt x="81" y="138"/>
                  </a:lnTo>
                  <a:lnTo>
                    <a:pt x="91" y="170"/>
                  </a:lnTo>
                  <a:lnTo>
                    <a:pt x="95" y="181"/>
                  </a:lnTo>
                  <a:lnTo>
                    <a:pt x="102" y="193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4"/>
            <p:cNvSpPr>
              <a:spLocks/>
            </p:cNvSpPr>
            <p:nvPr/>
          </p:nvSpPr>
          <p:spPr bwMode="auto">
            <a:xfrm rot="-149859">
              <a:off x="4084" y="2529"/>
              <a:ext cx="278" cy="420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57" y="68"/>
                </a:cxn>
                <a:cxn ang="0">
                  <a:pos x="43" y="103"/>
                </a:cxn>
                <a:cxn ang="0">
                  <a:pos x="9" y="177"/>
                </a:cxn>
                <a:cxn ang="0">
                  <a:pos x="2" y="227"/>
                </a:cxn>
                <a:cxn ang="0">
                  <a:pos x="0" y="254"/>
                </a:cxn>
                <a:cxn ang="0">
                  <a:pos x="5" y="268"/>
                </a:cxn>
                <a:cxn ang="0">
                  <a:pos x="12" y="275"/>
                </a:cxn>
                <a:cxn ang="0">
                  <a:pos x="21" y="279"/>
                </a:cxn>
                <a:cxn ang="0">
                  <a:pos x="36" y="277"/>
                </a:cxn>
                <a:cxn ang="0">
                  <a:pos x="52" y="264"/>
                </a:cxn>
                <a:cxn ang="0">
                  <a:pos x="82" y="236"/>
                </a:cxn>
                <a:cxn ang="0">
                  <a:pos x="98" y="218"/>
                </a:cxn>
                <a:cxn ang="0">
                  <a:pos x="116" y="184"/>
                </a:cxn>
                <a:cxn ang="0">
                  <a:pos x="136" y="150"/>
                </a:cxn>
                <a:cxn ang="0">
                  <a:pos x="184" y="62"/>
                </a:cxn>
                <a:cxn ang="0">
                  <a:pos x="177" y="50"/>
                </a:cxn>
                <a:cxn ang="0">
                  <a:pos x="173" y="39"/>
                </a:cxn>
                <a:cxn ang="0">
                  <a:pos x="163" y="7"/>
                </a:cxn>
                <a:cxn ang="0">
                  <a:pos x="157" y="0"/>
                </a:cxn>
                <a:cxn ang="0">
                  <a:pos x="145" y="0"/>
                </a:cxn>
                <a:cxn ang="0">
                  <a:pos x="134" y="7"/>
                </a:cxn>
                <a:cxn ang="0">
                  <a:pos x="102" y="21"/>
                </a:cxn>
                <a:cxn ang="0">
                  <a:pos x="89" y="23"/>
                </a:cxn>
                <a:cxn ang="0">
                  <a:pos x="82" y="19"/>
                </a:cxn>
              </a:cxnLst>
              <a:rect l="0" t="0" r="r" b="b"/>
              <a:pathLst>
                <a:path w="184" h="279">
                  <a:moveTo>
                    <a:pt x="82" y="19"/>
                  </a:moveTo>
                  <a:lnTo>
                    <a:pt x="57" y="68"/>
                  </a:lnTo>
                  <a:lnTo>
                    <a:pt x="43" y="103"/>
                  </a:lnTo>
                  <a:lnTo>
                    <a:pt x="9" y="177"/>
                  </a:lnTo>
                  <a:lnTo>
                    <a:pt x="2" y="227"/>
                  </a:lnTo>
                  <a:lnTo>
                    <a:pt x="0" y="254"/>
                  </a:lnTo>
                  <a:lnTo>
                    <a:pt x="5" y="268"/>
                  </a:lnTo>
                  <a:lnTo>
                    <a:pt x="12" y="275"/>
                  </a:lnTo>
                  <a:lnTo>
                    <a:pt x="21" y="279"/>
                  </a:lnTo>
                  <a:lnTo>
                    <a:pt x="36" y="277"/>
                  </a:lnTo>
                  <a:lnTo>
                    <a:pt x="52" y="264"/>
                  </a:lnTo>
                  <a:lnTo>
                    <a:pt x="82" y="236"/>
                  </a:lnTo>
                  <a:lnTo>
                    <a:pt x="98" y="218"/>
                  </a:lnTo>
                  <a:lnTo>
                    <a:pt x="116" y="184"/>
                  </a:lnTo>
                  <a:lnTo>
                    <a:pt x="136" y="150"/>
                  </a:lnTo>
                  <a:lnTo>
                    <a:pt x="184" y="62"/>
                  </a:lnTo>
                  <a:lnTo>
                    <a:pt x="177" y="50"/>
                  </a:lnTo>
                  <a:lnTo>
                    <a:pt x="173" y="39"/>
                  </a:lnTo>
                  <a:lnTo>
                    <a:pt x="163" y="7"/>
                  </a:lnTo>
                  <a:lnTo>
                    <a:pt x="157" y="0"/>
                  </a:lnTo>
                  <a:lnTo>
                    <a:pt x="145" y="0"/>
                  </a:lnTo>
                  <a:lnTo>
                    <a:pt x="134" y="7"/>
                  </a:lnTo>
                  <a:lnTo>
                    <a:pt x="102" y="21"/>
                  </a:lnTo>
                  <a:lnTo>
                    <a:pt x="89" y="23"/>
                  </a:lnTo>
                  <a:lnTo>
                    <a:pt x="82" y="19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9" name="Oval 18"/>
          <p:cNvSpPr/>
          <p:nvPr/>
        </p:nvSpPr>
        <p:spPr>
          <a:xfrm>
            <a:off x="5744901" y="3476263"/>
            <a:ext cx="138896" cy="138896"/>
          </a:xfrm>
          <a:prstGeom prst="ellipse">
            <a:avLst/>
          </a:prstGeom>
          <a:solidFill>
            <a:srgbClr val="F7F7FF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60000">
            <a:off x="1856095" y="3416310"/>
            <a:ext cx="1145540" cy="2237043"/>
            <a:chOff x="4084" y="2328"/>
            <a:chExt cx="318" cy="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3"/>
            <p:cNvSpPr>
              <a:spLocks/>
            </p:cNvSpPr>
            <p:nvPr/>
          </p:nvSpPr>
          <p:spPr bwMode="auto">
            <a:xfrm rot="-149859">
              <a:off x="4197" y="2328"/>
              <a:ext cx="205" cy="291"/>
            </a:xfrm>
            <a:custGeom>
              <a:avLst/>
              <a:gdLst/>
              <a:ahLst/>
              <a:cxnLst>
                <a:cxn ang="0">
                  <a:pos x="102" y="193"/>
                </a:cxn>
                <a:cxn ang="0">
                  <a:pos x="115" y="168"/>
                </a:cxn>
                <a:cxn ang="0">
                  <a:pos x="125" y="150"/>
                </a:cxn>
                <a:cxn ang="0">
                  <a:pos x="129" y="136"/>
                </a:cxn>
                <a:cxn ang="0">
                  <a:pos x="136" y="88"/>
                </a:cxn>
                <a:cxn ang="0">
                  <a:pos x="134" y="27"/>
                </a:cxn>
                <a:cxn ang="0">
                  <a:pos x="131" y="11"/>
                </a:cxn>
                <a:cxn ang="0">
                  <a:pos x="122" y="2"/>
                </a:cxn>
                <a:cxn ang="0">
                  <a:pos x="111" y="0"/>
                </a:cxn>
                <a:cxn ang="0">
                  <a:pos x="100" y="11"/>
                </a:cxn>
                <a:cxn ang="0">
                  <a:pos x="95" y="32"/>
                </a:cxn>
                <a:cxn ang="0">
                  <a:pos x="88" y="48"/>
                </a:cxn>
                <a:cxn ang="0">
                  <a:pos x="75" y="68"/>
                </a:cxn>
                <a:cxn ang="0">
                  <a:pos x="57" y="82"/>
                </a:cxn>
                <a:cxn ang="0">
                  <a:pos x="29" y="102"/>
                </a:cxn>
                <a:cxn ang="0">
                  <a:pos x="16" y="111"/>
                </a:cxn>
                <a:cxn ang="0">
                  <a:pos x="9" y="125"/>
                </a:cxn>
                <a:cxn ang="0">
                  <a:pos x="0" y="150"/>
                </a:cxn>
                <a:cxn ang="0">
                  <a:pos x="7" y="154"/>
                </a:cxn>
                <a:cxn ang="0">
                  <a:pos x="20" y="152"/>
                </a:cxn>
                <a:cxn ang="0">
                  <a:pos x="52" y="138"/>
                </a:cxn>
                <a:cxn ang="0">
                  <a:pos x="63" y="131"/>
                </a:cxn>
                <a:cxn ang="0">
                  <a:pos x="75" y="131"/>
                </a:cxn>
                <a:cxn ang="0">
                  <a:pos x="81" y="138"/>
                </a:cxn>
                <a:cxn ang="0">
                  <a:pos x="91" y="170"/>
                </a:cxn>
                <a:cxn ang="0">
                  <a:pos x="95" y="181"/>
                </a:cxn>
                <a:cxn ang="0">
                  <a:pos x="102" y="193"/>
                </a:cxn>
              </a:cxnLst>
              <a:rect l="0" t="0" r="r" b="b"/>
              <a:pathLst>
                <a:path w="136" h="193">
                  <a:moveTo>
                    <a:pt x="102" y="193"/>
                  </a:moveTo>
                  <a:lnTo>
                    <a:pt x="115" y="168"/>
                  </a:lnTo>
                  <a:lnTo>
                    <a:pt x="125" y="150"/>
                  </a:lnTo>
                  <a:lnTo>
                    <a:pt x="129" y="136"/>
                  </a:lnTo>
                  <a:lnTo>
                    <a:pt x="136" y="88"/>
                  </a:lnTo>
                  <a:lnTo>
                    <a:pt x="134" y="27"/>
                  </a:lnTo>
                  <a:lnTo>
                    <a:pt x="131" y="11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100" y="11"/>
                  </a:lnTo>
                  <a:lnTo>
                    <a:pt x="95" y="32"/>
                  </a:lnTo>
                  <a:lnTo>
                    <a:pt x="88" y="48"/>
                  </a:lnTo>
                  <a:lnTo>
                    <a:pt x="75" y="68"/>
                  </a:lnTo>
                  <a:lnTo>
                    <a:pt x="57" y="82"/>
                  </a:lnTo>
                  <a:lnTo>
                    <a:pt x="29" y="102"/>
                  </a:lnTo>
                  <a:lnTo>
                    <a:pt x="16" y="111"/>
                  </a:lnTo>
                  <a:lnTo>
                    <a:pt x="9" y="125"/>
                  </a:lnTo>
                  <a:lnTo>
                    <a:pt x="0" y="150"/>
                  </a:lnTo>
                  <a:lnTo>
                    <a:pt x="7" y="154"/>
                  </a:lnTo>
                  <a:lnTo>
                    <a:pt x="20" y="152"/>
                  </a:lnTo>
                  <a:lnTo>
                    <a:pt x="52" y="138"/>
                  </a:lnTo>
                  <a:lnTo>
                    <a:pt x="63" y="131"/>
                  </a:lnTo>
                  <a:lnTo>
                    <a:pt x="75" y="131"/>
                  </a:lnTo>
                  <a:lnTo>
                    <a:pt x="81" y="138"/>
                  </a:lnTo>
                  <a:lnTo>
                    <a:pt x="91" y="170"/>
                  </a:lnTo>
                  <a:lnTo>
                    <a:pt x="95" y="181"/>
                  </a:lnTo>
                  <a:lnTo>
                    <a:pt x="102" y="193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 rot="-149859">
              <a:off x="4084" y="2529"/>
              <a:ext cx="278" cy="420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57" y="68"/>
                </a:cxn>
                <a:cxn ang="0">
                  <a:pos x="43" y="103"/>
                </a:cxn>
                <a:cxn ang="0">
                  <a:pos x="9" y="177"/>
                </a:cxn>
                <a:cxn ang="0">
                  <a:pos x="2" y="227"/>
                </a:cxn>
                <a:cxn ang="0">
                  <a:pos x="0" y="254"/>
                </a:cxn>
                <a:cxn ang="0">
                  <a:pos x="5" y="268"/>
                </a:cxn>
                <a:cxn ang="0">
                  <a:pos x="12" y="275"/>
                </a:cxn>
                <a:cxn ang="0">
                  <a:pos x="21" y="279"/>
                </a:cxn>
                <a:cxn ang="0">
                  <a:pos x="36" y="277"/>
                </a:cxn>
                <a:cxn ang="0">
                  <a:pos x="52" y="264"/>
                </a:cxn>
                <a:cxn ang="0">
                  <a:pos x="82" y="236"/>
                </a:cxn>
                <a:cxn ang="0">
                  <a:pos x="98" y="218"/>
                </a:cxn>
                <a:cxn ang="0">
                  <a:pos x="116" y="184"/>
                </a:cxn>
                <a:cxn ang="0">
                  <a:pos x="136" y="150"/>
                </a:cxn>
                <a:cxn ang="0">
                  <a:pos x="184" y="62"/>
                </a:cxn>
                <a:cxn ang="0">
                  <a:pos x="177" y="50"/>
                </a:cxn>
                <a:cxn ang="0">
                  <a:pos x="173" y="39"/>
                </a:cxn>
                <a:cxn ang="0">
                  <a:pos x="163" y="7"/>
                </a:cxn>
                <a:cxn ang="0">
                  <a:pos x="157" y="0"/>
                </a:cxn>
                <a:cxn ang="0">
                  <a:pos x="145" y="0"/>
                </a:cxn>
                <a:cxn ang="0">
                  <a:pos x="134" y="7"/>
                </a:cxn>
                <a:cxn ang="0">
                  <a:pos x="102" y="21"/>
                </a:cxn>
                <a:cxn ang="0">
                  <a:pos x="89" y="23"/>
                </a:cxn>
                <a:cxn ang="0">
                  <a:pos x="82" y="19"/>
                </a:cxn>
              </a:cxnLst>
              <a:rect l="0" t="0" r="r" b="b"/>
              <a:pathLst>
                <a:path w="184" h="279">
                  <a:moveTo>
                    <a:pt x="82" y="19"/>
                  </a:moveTo>
                  <a:lnTo>
                    <a:pt x="57" y="68"/>
                  </a:lnTo>
                  <a:lnTo>
                    <a:pt x="43" y="103"/>
                  </a:lnTo>
                  <a:lnTo>
                    <a:pt x="9" y="177"/>
                  </a:lnTo>
                  <a:lnTo>
                    <a:pt x="2" y="227"/>
                  </a:lnTo>
                  <a:lnTo>
                    <a:pt x="0" y="254"/>
                  </a:lnTo>
                  <a:lnTo>
                    <a:pt x="5" y="268"/>
                  </a:lnTo>
                  <a:lnTo>
                    <a:pt x="12" y="275"/>
                  </a:lnTo>
                  <a:lnTo>
                    <a:pt x="21" y="279"/>
                  </a:lnTo>
                  <a:lnTo>
                    <a:pt x="36" y="277"/>
                  </a:lnTo>
                  <a:lnTo>
                    <a:pt x="52" y="264"/>
                  </a:lnTo>
                  <a:lnTo>
                    <a:pt x="82" y="236"/>
                  </a:lnTo>
                  <a:lnTo>
                    <a:pt x="98" y="218"/>
                  </a:lnTo>
                  <a:lnTo>
                    <a:pt x="116" y="184"/>
                  </a:lnTo>
                  <a:lnTo>
                    <a:pt x="136" y="150"/>
                  </a:lnTo>
                  <a:lnTo>
                    <a:pt x="184" y="62"/>
                  </a:lnTo>
                  <a:lnTo>
                    <a:pt x="177" y="50"/>
                  </a:lnTo>
                  <a:lnTo>
                    <a:pt x="173" y="39"/>
                  </a:lnTo>
                  <a:lnTo>
                    <a:pt x="163" y="7"/>
                  </a:lnTo>
                  <a:lnTo>
                    <a:pt x="157" y="0"/>
                  </a:lnTo>
                  <a:lnTo>
                    <a:pt x="145" y="0"/>
                  </a:lnTo>
                  <a:lnTo>
                    <a:pt x="134" y="7"/>
                  </a:lnTo>
                  <a:lnTo>
                    <a:pt x="102" y="21"/>
                  </a:lnTo>
                  <a:lnTo>
                    <a:pt x="89" y="23"/>
                  </a:lnTo>
                  <a:lnTo>
                    <a:pt x="82" y="19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024988" y="1180620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 rot="60000">
            <a:off x="4497052" y="3441389"/>
            <a:ext cx="1145540" cy="2237043"/>
            <a:chOff x="4084" y="2328"/>
            <a:chExt cx="318" cy="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3"/>
            <p:cNvSpPr>
              <a:spLocks/>
            </p:cNvSpPr>
            <p:nvPr/>
          </p:nvSpPr>
          <p:spPr bwMode="auto">
            <a:xfrm rot="-149859">
              <a:off x="4197" y="2328"/>
              <a:ext cx="205" cy="291"/>
            </a:xfrm>
            <a:custGeom>
              <a:avLst/>
              <a:gdLst/>
              <a:ahLst/>
              <a:cxnLst>
                <a:cxn ang="0">
                  <a:pos x="102" y="193"/>
                </a:cxn>
                <a:cxn ang="0">
                  <a:pos x="115" y="168"/>
                </a:cxn>
                <a:cxn ang="0">
                  <a:pos x="125" y="150"/>
                </a:cxn>
                <a:cxn ang="0">
                  <a:pos x="129" y="136"/>
                </a:cxn>
                <a:cxn ang="0">
                  <a:pos x="136" y="88"/>
                </a:cxn>
                <a:cxn ang="0">
                  <a:pos x="134" y="27"/>
                </a:cxn>
                <a:cxn ang="0">
                  <a:pos x="131" y="11"/>
                </a:cxn>
                <a:cxn ang="0">
                  <a:pos x="122" y="2"/>
                </a:cxn>
                <a:cxn ang="0">
                  <a:pos x="111" y="0"/>
                </a:cxn>
                <a:cxn ang="0">
                  <a:pos x="100" y="11"/>
                </a:cxn>
                <a:cxn ang="0">
                  <a:pos x="95" y="32"/>
                </a:cxn>
                <a:cxn ang="0">
                  <a:pos x="88" y="48"/>
                </a:cxn>
                <a:cxn ang="0">
                  <a:pos x="75" y="68"/>
                </a:cxn>
                <a:cxn ang="0">
                  <a:pos x="57" y="82"/>
                </a:cxn>
                <a:cxn ang="0">
                  <a:pos x="29" y="102"/>
                </a:cxn>
                <a:cxn ang="0">
                  <a:pos x="16" y="111"/>
                </a:cxn>
                <a:cxn ang="0">
                  <a:pos x="9" y="125"/>
                </a:cxn>
                <a:cxn ang="0">
                  <a:pos x="0" y="150"/>
                </a:cxn>
                <a:cxn ang="0">
                  <a:pos x="7" y="154"/>
                </a:cxn>
                <a:cxn ang="0">
                  <a:pos x="20" y="152"/>
                </a:cxn>
                <a:cxn ang="0">
                  <a:pos x="52" y="138"/>
                </a:cxn>
                <a:cxn ang="0">
                  <a:pos x="63" y="131"/>
                </a:cxn>
                <a:cxn ang="0">
                  <a:pos x="75" y="131"/>
                </a:cxn>
                <a:cxn ang="0">
                  <a:pos x="81" y="138"/>
                </a:cxn>
                <a:cxn ang="0">
                  <a:pos x="91" y="170"/>
                </a:cxn>
                <a:cxn ang="0">
                  <a:pos x="95" y="181"/>
                </a:cxn>
                <a:cxn ang="0">
                  <a:pos x="102" y="193"/>
                </a:cxn>
              </a:cxnLst>
              <a:rect l="0" t="0" r="r" b="b"/>
              <a:pathLst>
                <a:path w="136" h="193">
                  <a:moveTo>
                    <a:pt x="102" y="193"/>
                  </a:moveTo>
                  <a:lnTo>
                    <a:pt x="115" y="168"/>
                  </a:lnTo>
                  <a:lnTo>
                    <a:pt x="125" y="150"/>
                  </a:lnTo>
                  <a:lnTo>
                    <a:pt x="129" y="136"/>
                  </a:lnTo>
                  <a:lnTo>
                    <a:pt x="136" y="88"/>
                  </a:lnTo>
                  <a:lnTo>
                    <a:pt x="134" y="27"/>
                  </a:lnTo>
                  <a:lnTo>
                    <a:pt x="131" y="11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100" y="11"/>
                  </a:lnTo>
                  <a:lnTo>
                    <a:pt x="95" y="32"/>
                  </a:lnTo>
                  <a:lnTo>
                    <a:pt x="88" y="48"/>
                  </a:lnTo>
                  <a:lnTo>
                    <a:pt x="75" y="68"/>
                  </a:lnTo>
                  <a:lnTo>
                    <a:pt x="57" y="82"/>
                  </a:lnTo>
                  <a:lnTo>
                    <a:pt x="29" y="102"/>
                  </a:lnTo>
                  <a:lnTo>
                    <a:pt x="16" y="111"/>
                  </a:lnTo>
                  <a:lnTo>
                    <a:pt x="9" y="125"/>
                  </a:lnTo>
                  <a:lnTo>
                    <a:pt x="0" y="150"/>
                  </a:lnTo>
                  <a:lnTo>
                    <a:pt x="7" y="154"/>
                  </a:lnTo>
                  <a:lnTo>
                    <a:pt x="20" y="152"/>
                  </a:lnTo>
                  <a:lnTo>
                    <a:pt x="52" y="138"/>
                  </a:lnTo>
                  <a:lnTo>
                    <a:pt x="63" y="131"/>
                  </a:lnTo>
                  <a:lnTo>
                    <a:pt x="75" y="131"/>
                  </a:lnTo>
                  <a:lnTo>
                    <a:pt x="81" y="138"/>
                  </a:lnTo>
                  <a:lnTo>
                    <a:pt x="91" y="170"/>
                  </a:lnTo>
                  <a:lnTo>
                    <a:pt x="95" y="181"/>
                  </a:lnTo>
                  <a:lnTo>
                    <a:pt x="102" y="193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 rot="-149859">
              <a:off x="4084" y="2529"/>
              <a:ext cx="278" cy="420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57" y="68"/>
                </a:cxn>
                <a:cxn ang="0">
                  <a:pos x="43" y="103"/>
                </a:cxn>
                <a:cxn ang="0">
                  <a:pos x="9" y="177"/>
                </a:cxn>
                <a:cxn ang="0">
                  <a:pos x="2" y="227"/>
                </a:cxn>
                <a:cxn ang="0">
                  <a:pos x="0" y="254"/>
                </a:cxn>
                <a:cxn ang="0">
                  <a:pos x="5" y="268"/>
                </a:cxn>
                <a:cxn ang="0">
                  <a:pos x="12" y="275"/>
                </a:cxn>
                <a:cxn ang="0">
                  <a:pos x="21" y="279"/>
                </a:cxn>
                <a:cxn ang="0">
                  <a:pos x="36" y="277"/>
                </a:cxn>
                <a:cxn ang="0">
                  <a:pos x="52" y="264"/>
                </a:cxn>
                <a:cxn ang="0">
                  <a:pos x="82" y="236"/>
                </a:cxn>
                <a:cxn ang="0">
                  <a:pos x="98" y="218"/>
                </a:cxn>
                <a:cxn ang="0">
                  <a:pos x="116" y="184"/>
                </a:cxn>
                <a:cxn ang="0">
                  <a:pos x="136" y="150"/>
                </a:cxn>
                <a:cxn ang="0">
                  <a:pos x="184" y="62"/>
                </a:cxn>
                <a:cxn ang="0">
                  <a:pos x="177" y="50"/>
                </a:cxn>
                <a:cxn ang="0">
                  <a:pos x="173" y="39"/>
                </a:cxn>
                <a:cxn ang="0">
                  <a:pos x="163" y="7"/>
                </a:cxn>
                <a:cxn ang="0">
                  <a:pos x="157" y="0"/>
                </a:cxn>
                <a:cxn ang="0">
                  <a:pos x="145" y="0"/>
                </a:cxn>
                <a:cxn ang="0">
                  <a:pos x="134" y="7"/>
                </a:cxn>
                <a:cxn ang="0">
                  <a:pos x="102" y="21"/>
                </a:cxn>
                <a:cxn ang="0">
                  <a:pos x="89" y="23"/>
                </a:cxn>
                <a:cxn ang="0">
                  <a:pos x="82" y="19"/>
                </a:cxn>
              </a:cxnLst>
              <a:rect l="0" t="0" r="r" b="b"/>
              <a:pathLst>
                <a:path w="184" h="279">
                  <a:moveTo>
                    <a:pt x="82" y="19"/>
                  </a:moveTo>
                  <a:lnTo>
                    <a:pt x="57" y="68"/>
                  </a:lnTo>
                  <a:lnTo>
                    <a:pt x="43" y="103"/>
                  </a:lnTo>
                  <a:lnTo>
                    <a:pt x="9" y="177"/>
                  </a:lnTo>
                  <a:lnTo>
                    <a:pt x="2" y="227"/>
                  </a:lnTo>
                  <a:lnTo>
                    <a:pt x="0" y="254"/>
                  </a:lnTo>
                  <a:lnTo>
                    <a:pt x="5" y="268"/>
                  </a:lnTo>
                  <a:lnTo>
                    <a:pt x="12" y="275"/>
                  </a:lnTo>
                  <a:lnTo>
                    <a:pt x="21" y="279"/>
                  </a:lnTo>
                  <a:lnTo>
                    <a:pt x="36" y="277"/>
                  </a:lnTo>
                  <a:lnTo>
                    <a:pt x="52" y="264"/>
                  </a:lnTo>
                  <a:lnTo>
                    <a:pt x="82" y="236"/>
                  </a:lnTo>
                  <a:lnTo>
                    <a:pt x="98" y="218"/>
                  </a:lnTo>
                  <a:lnTo>
                    <a:pt x="116" y="184"/>
                  </a:lnTo>
                  <a:lnTo>
                    <a:pt x="136" y="150"/>
                  </a:lnTo>
                  <a:lnTo>
                    <a:pt x="184" y="62"/>
                  </a:lnTo>
                  <a:lnTo>
                    <a:pt x="177" y="50"/>
                  </a:lnTo>
                  <a:lnTo>
                    <a:pt x="173" y="39"/>
                  </a:lnTo>
                  <a:lnTo>
                    <a:pt x="163" y="7"/>
                  </a:lnTo>
                  <a:lnTo>
                    <a:pt x="157" y="0"/>
                  </a:lnTo>
                  <a:lnTo>
                    <a:pt x="145" y="0"/>
                  </a:lnTo>
                  <a:lnTo>
                    <a:pt x="134" y="7"/>
                  </a:lnTo>
                  <a:lnTo>
                    <a:pt x="102" y="21"/>
                  </a:lnTo>
                  <a:lnTo>
                    <a:pt x="89" y="23"/>
                  </a:lnTo>
                  <a:lnTo>
                    <a:pt x="82" y="19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4665945" y="1205699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solidFill>
              <a:srgbClr val="F7F7FF"/>
            </a:solidFill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solidFill>
              <a:srgbClr val="F7F7FF"/>
            </a:solidFill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 rot="20337928">
            <a:off x="4829917" y="1485422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" name="Oval 16"/>
          <p:cNvSpPr/>
          <p:nvPr/>
        </p:nvSpPr>
        <p:spPr>
          <a:xfrm>
            <a:off x="3078866" y="3379808"/>
            <a:ext cx="138896" cy="138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6229109" y="3485909"/>
            <a:ext cx="138896" cy="138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/>
          <p:cNvSpPr/>
          <p:nvPr/>
        </p:nvSpPr>
        <p:spPr>
          <a:xfrm>
            <a:off x="5744901" y="3476263"/>
            <a:ext cx="138896" cy="138896"/>
          </a:xfrm>
          <a:prstGeom prst="ellipse">
            <a:avLst/>
          </a:prstGeom>
          <a:solidFill>
            <a:srgbClr val="F7F7FF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Straight Connector 20"/>
          <p:cNvCxnSpPr/>
          <p:nvPr/>
        </p:nvCxnSpPr>
        <p:spPr>
          <a:xfrm>
            <a:off x="5810491" y="3692316"/>
            <a:ext cx="0" cy="1076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21707" y="3705820"/>
            <a:ext cx="0" cy="1028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5903090" y="4525701"/>
            <a:ext cx="347240" cy="26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490976" y="3808071"/>
            <a:ext cx="29052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60000">
            <a:off x="1856095" y="3416310"/>
            <a:ext cx="1145540" cy="2237043"/>
            <a:chOff x="4084" y="2328"/>
            <a:chExt cx="318" cy="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3"/>
            <p:cNvSpPr>
              <a:spLocks/>
            </p:cNvSpPr>
            <p:nvPr/>
          </p:nvSpPr>
          <p:spPr bwMode="auto">
            <a:xfrm rot="-149859">
              <a:off x="4197" y="2328"/>
              <a:ext cx="205" cy="291"/>
            </a:xfrm>
            <a:custGeom>
              <a:avLst/>
              <a:gdLst/>
              <a:ahLst/>
              <a:cxnLst>
                <a:cxn ang="0">
                  <a:pos x="102" y="193"/>
                </a:cxn>
                <a:cxn ang="0">
                  <a:pos x="115" y="168"/>
                </a:cxn>
                <a:cxn ang="0">
                  <a:pos x="125" y="150"/>
                </a:cxn>
                <a:cxn ang="0">
                  <a:pos x="129" y="136"/>
                </a:cxn>
                <a:cxn ang="0">
                  <a:pos x="136" y="88"/>
                </a:cxn>
                <a:cxn ang="0">
                  <a:pos x="134" y="27"/>
                </a:cxn>
                <a:cxn ang="0">
                  <a:pos x="131" y="11"/>
                </a:cxn>
                <a:cxn ang="0">
                  <a:pos x="122" y="2"/>
                </a:cxn>
                <a:cxn ang="0">
                  <a:pos x="111" y="0"/>
                </a:cxn>
                <a:cxn ang="0">
                  <a:pos x="100" y="11"/>
                </a:cxn>
                <a:cxn ang="0">
                  <a:pos x="95" y="32"/>
                </a:cxn>
                <a:cxn ang="0">
                  <a:pos x="88" y="48"/>
                </a:cxn>
                <a:cxn ang="0">
                  <a:pos x="75" y="68"/>
                </a:cxn>
                <a:cxn ang="0">
                  <a:pos x="57" y="82"/>
                </a:cxn>
                <a:cxn ang="0">
                  <a:pos x="29" y="102"/>
                </a:cxn>
                <a:cxn ang="0">
                  <a:pos x="16" y="111"/>
                </a:cxn>
                <a:cxn ang="0">
                  <a:pos x="9" y="125"/>
                </a:cxn>
                <a:cxn ang="0">
                  <a:pos x="0" y="150"/>
                </a:cxn>
                <a:cxn ang="0">
                  <a:pos x="7" y="154"/>
                </a:cxn>
                <a:cxn ang="0">
                  <a:pos x="20" y="152"/>
                </a:cxn>
                <a:cxn ang="0">
                  <a:pos x="52" y="138"/>
                </a:cxn>
                <a:cxn ang="0">
                  <a:pos x="63" y="131"/>
                </a:cxn>
                <a:cxn ang="0">
                  <a:pos x="75" y="131"/>
                </a:cxn>
                <a:cxn ang="0">
                  <a:pos x="81" y="138"/>
                </a:cxn>
                <a:cxn ang="0">
                  <a:pos x="91" y="170"/>
                </a:cxn>
                <a:cxn ang="0">
                  <a:pos x="95" y="181"/>
                </a:cxn>
                <a:cxn ang="0">
                  <a:pos x="102" y="193"/>
                </a:cxn>
              </a:cxnLst>
              <a:rect l="0" t="0" r="r" b="b"/>
              <a:pathLst>
                <a:path w="136" h="193">
                  <a:moveTo>
                    <a:pt x="102" y="193"/>
                  </a:moveTo>
                  <a:lnTo>
                    <a:pt x="115" y="168"/>
                  </a:lnTo>
                  <a:lnTo>
                    <a:pt x="125" y="150"/>
                  </a:lnTo>
                  <a:lnTo>
                    <a:pt x="129" y="136"/>
                  </a:lnTo>
                  <a:lnTo>
                    <a:pt x="136" y="88"/>
                  </a:lnTo>
                  <a:lnTo>
                    <a:pt x="134" y="27"/>
                  </a:lnTo>
                  <a:lnTo>
                    <a:pt x="131" y="11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100" y="11"/>
                  </a:lnTo>
                  <a:lnTo>
                    <a:pt x="95" y="32"/>
                  </a:lnTo>
                  <a:lnTo>
                    <a:pt x="88" y="48"/>
                  </a:lnTo>
                  <a:lnTo>
                    <a:pt x="75" y="68"/>
                  </a:lnTo>
                  <a:lnTo>
                    <a:pt x="57" y="82"/>
                  </a:lnTo>
                  <a:lnTo>
                    <a:pt x="29" y="102"/>
                  </a:lnTo>
                  <a:lnTo>
                    <a:pt x="16" y="111"/>
                  </a:lnTo>
                  <a:lnTo>
                    <a:pt x="9" y="125"/>
                  </a:lnTo>
                  <a:lnTo>
                    <a:pt x="0" y="150"/>
                  </a:lnTo>
                  <a:lnTo>
                    <a:pt x="7" y="154"/>
                  </a:lnTo>
                  <a:lnTo>
                    <a:pt x="20" y="152"/>
                  </a:lnTo>
                  <a:lnTo>
                    <a:pt x="52" y="138"/>
                  </a:lnTo>
                  <a:lnTo>
                    <a:pt x="63" y="131"/>
                  </a:lnTo>
                  <a:lnTo>
                    <a:pt x="75" y="131"/>
                  </a:lnTo>
                  <a:lnTo>
                    <a:pt x="81" y="138"/>
                  </a:lnTo>
                  <a:lnTo>
                    <a:pt x="91" y="170"/>
                  </a:lnTo>
                  <a:lnTo>
                    <a:pt x="95" y="181"/>
                  </a:lnTo>
                  <a:lnTo>
                    <a:pt x="102" y="193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 rot="-149859">
              <a:off x="4084" y="2529"/>
              <a:ext cx="278" cy="420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57" y="68"/>
                </a:cxn>
                <a:cxn ang="0">
                  <a:pos x="43" y="103"/>
                </a:cxn>
                <a:cxn ang="0">
                  <a:pos x="9" y="177"/>
                </a:cxn>
                <a:cxn ang="0">
                  <a:pos x="2" y="227"/>
                </a:cxn>
                <a:cxn ang="0">
                  <a:pos x="0" y="254"/>
                </a:cxn>
                <a:cxn ang="0">
                  <a:pos x="5" y="268"/>
                </a:cxn>
                <a:cxn ang="0">
                  <a:pos x="12" y="275"/>
                </a:cxn>
                <a:cxn ang="0">
                  <a:pos x="21" y="279"/>
                </a:cxn>
                <a:cxn ang="0">
                  <a:pos x="36" y="277"/>
                </a:cxn>
                <a:cxn ang="0">
                  <a:pos x="52" y="264"/>
                </a:cxn>
                <a:cxn ang="0">
                  <a:pos x="82" y="236"/>
                </a:cxn>
                <a:cxn ang="0">
                  <a:pos x="98" y="218"/>
                </a:cxn>
                <a:cxn ang="0">
                  <a:pos x="116" y="184"/>
                </a:cxn>
                <a:cxn ang="0">
                  <a:pos x="136" y="150"/>
                </a:cxn>
                <a:cxn ang="0">
                  <a:pos x="184" y="62"/>
                </a:cxn>
                <a:cxn ang="0">
                  <a:pos x="177" y="50"/>
                </a:cxn>
                <a:cxn ang="0">
                  <a:pos x="173" y="39"/>
                </a:cxn>
                <a:cxn ang="0">
                  <a:pos x="163" y="7"/>
                </a:cxn>
                <a:cxn ang="0">
                  <a:pos x="157" y="0"/>
                </a:cxn>
                <a:cxn ang="0">
                  <a:pos x="145" y="0"/>
                </a:cxn>
                <a:cxn ang="0">
                  <a:pos x="134" y="7"/>
                </a:cxn>
                <a:cxn ang="0">
                  <a:pos x="102" y="21"/>
                </a:cxn>
                <a:cxn ang="0">
                  <a:pos x="89" y="23"/>
                </a:cxn>
                <a:cxn ang="0">
                  <a:pos x="82" y="19"/>
                </a:cxn>
              </a:cxnLst>
              <a:rect l="0" t="0" r="r" b="b"/>
              <a:pathLst>
                <a:path w="184" h="279">
                  <a:moveTo>
                    <a:pt x="82" y="19"/>
                  </a:moveTo>
                  <a:lnTo>
                    <a:pt x="57" y="68"/>
                  </a:lnTo>
                  <a:lnTo>
                    <a:pt x="43" y="103"/>
                  </a:lnTo>
                  <a:lnTo>
                    <a:pt x="9" y="177"/>
                  </a:lnTo>
                  <a:lnTo>
                    <a:pt x="2" y="227"/>
                  </a:lnTo>
                  <a:lnTo>
                    <a:pt x="0" y="254"/>
                  </a:lnTo>
                  <a:lnTo>
                    <a:pt x="5" y="268"/>
                  </a:lnTo>
                  <a:lnTo>
                    <a:pt x="12" y="275"/>
                  </a:lnTo>
                  <a:lnTo>
                    <a:pt x="21" y="279"/>
                  </a:lnTo>
                  <a:lnTo>
                    <a:pt x="36" y="277"/>
                  </a:lnTo>
                  <a:lnTo>
                    <a:pt x="52" y="264"/>
                  </a:lnTo>
                  <a:lnTo>
                    <a:pt x="82" y="236"/>
                  </a:lnTo>
                  <a:lnTo>
                    <a:pt x="98" y="218"/>
                  </a:lnTo>
                  <a:lnTo>
                    <a:pt x="116" y="184"/>
                  </a:lnTo>
                  <a:lnTo>
                    <a:pt x="136" y="150"/>
                  </a:lnTo>
                  <a:lnTo>
                    <a:pt x="184" y="62"/>
                  </a:lnTo>
                  <a:lnTo>
                    <a:pt x="177" y="50"/>
                  </a:lnTo>
                  <a:lnTo>
                    <a:pt x="173" y="39"/>
                  </a:lnTo>
                  <a:lnTo>
                    <a:pt x="163" y="7"/>
                  </a:lnTo>
                  <a:lnTo>
                    <a:pt x="157" y="0"/>
                  </a:lnTo>
                  <a:lnTo>
                    <a:pt x="145" y="0"/>
                  </a:lnTo>
                  <a:lnTo>
                    <a:pt x="134" y="7"/>
                  </a:lnTo>
                  <a:lnTo>
                    <a:pt x="102" y="21"/>
                  </a:lnTo>
                  <a:lnTo>
                    <a:pt x="89" y="23"/>
                  </a:lnTo>
                  <a:lnTo>
                    <a:pt x="82" y="19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024988" y="1180620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 rot="60000">
            <a:off x="4497052" y="3441389"/>
            <a:ext cx="1145540" cy="2237043"/>
            <a:chOff x="4084" y="2328"/>
            <a:chExt cx="318" cy="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3"/>
            <p:cNvSpPr>
              <a:spLocks/>
            </p:cNvSpPr>
            <p:nvPr/>
          </p:nvSpPr>
          <p:spPr bwMode="auto">
            <a:xfrm rot="-149859">
              <a:off x="4197" y="2328"/>
              <a:ext cx="205" cy="291"/>
            </a:xfrm>
            <a:custGeom>
              <a:avLst/>
              <a:gdLst/>
              <a:ahLst/>
              <a:cxnLst>
                <a:cxn ang="0">
                  <a:pos x="102" y="193"/>
                </a:cxn>
                <a:cxn ang="0">
                  <a:pos x="115" y="168"/>
                </a:cxn>
                <a:cxn ang="0">
                  <a:pos x="125" y="150"/>
                </a:cxn>
                <a:cxn ang="0">
                  <a:pos x="129" y="136"/>
                </a:cxn>
                <a:cxn ang="0">
                  <a:pos x="136" y="88"/>
                </a:cxn>
                <a:cxn ang="0">
                  <a:pos x="134" y="27"/>
                </a:cxn>
                <a:cxn ang="0">
                  <a:pos x="131" y="11"/>
                </a:cxn>
                <a:cxn ang="0">
                  <a:pos x="122" y="2"/>
                </a:cxn>
                <a:cxn ang="0">
                  <a:pos x="111" y="0"/>
                </a:cxn>
                <a:cxn ang="0">
                  <a:pos x="100" y="11"/>
                </a:cxn>
                <a:cxn ang="0">
                  <a:pos x="95" y="32"/>
                </a:cxn>
                <a:cxn ang="0">
                  <a:pos x="88" y="48"/>
                </a:cxn>
                <a:cxn ang="0">
                  <a:pos x="75" y="68"/>
                </a:cxn>
                <a:cxn ang="0">
                  <a:pos x="57" y="82"/>
                </a:cxn>
                <a:cxn ang="0">
                  <a:pos x="29" y="102"/>
                </a:cxn>
                <a:cxn ang="0">
                  <a:pos x="16" y="111"/>
                </a:cxn>
                <a:cxn ang="0">
                  <a:pos x="9" y="125"/>
                </a:cxn>
                <a:cxn ang="0">
                  <a:pos x="0" y="150"/>
                </a:cxn>
                <a:cxn ang="0">
                  <a:pos x="7" y="154"/>
                </a:cxn>
                <a:cxn ang="0">
                  <a:pos x="20" y="152"/>
                </a:cxn>
                <a:cxn ang="0">
                  <a:pos x="52" y="138"/>
                </a:cxn>
                <a:cxn ang="0">
                  <a:pos x="63" y="131"/>
                </a:cxn>
                <a:cxn ang="0">
                  <a:pos x="75" y="131"/>
                </a:cxn>
                <a:cxn ang="0">
                  <a:pos x="81" y="138"/>
                </a:cxn>
                <a:cxn ang="0">
                  <a:pos x="91" y="170"/>
                </a:cxn>
                <a:cxn ang="0">
                  <a:pos x="95" y="181"/>
                </a:cxn>
                <a:cxn ang="0">
                  <a:pos x="102" y="193"/>
                </a:cxn>
              </a:cxnLst>
              <a:rect l="0" t="0" r="r" b="b"/>
              <a:pathLst>
                <a:path w="136" h="193">
                  <a:moveTo>
                    <a:pt x="102" y="193"/>
                  </a:moveTo>
                  <a:lnTo>
                    <a:pt x="115" y="168"/>
                  </a:lnTo>
                  <a:lnTo>
                    <a:pt x="125" y="150"/>
                  </a:lnTo>
                  <a:lnTo>
                    <a:pt x="129" y="136"/>
                  </a:lnTo>
                  <a:lnTo>
                    <a:pt x="136" y="88"/>
                  </a:lnTo>
                  <a:lnTo>
                    <a:pt x="134" y="27"/>
                  </a:lnTo>
                  <a:lnTo>
                    <a:pt x="131" y="11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100" y="11"/>
                  </a:lnTo>
                  <a:lnTo>
                    <a:pt x="95" y="32"/>
                  </a:lnTo>
                  <a:lnTo>
                    <a:pt x="88" y="48"/>
                  </a:lnTo>
                  <a:lnTo>
                    <a:pt x="75" y="68"/>
                  </a:lnTo>
                  <a:lnTo>
                    <a:pt x="57" y="82"/>
                  </a:lnTo>
                  <a:lnTo>
                    <a:pt x="29" y="102"/>
                  </a:lnTo>
                  <a:lnTo>
                    <a:pt x="16" y="111"/>
                  </a:lnTo>
                  <a:lnTo>
                    <a:pt x="9" y="125"/>
                  </a:lnTo>
                  <a:lnTo>
                    <a:pt x="0" y="150"/>
                  </a:lnTo>
                  <a:lnTo>
                    <a:pt x="7" y="154"/>
                  </a:lnTo>
                  <a:lnTo>
                    <a:pt x="20" y="152"/>
                  </a:lnTo>
                  <a:lnTo>
                    <a:pt x="52" y="138"/>
                  </a:lnTo>
                  <a:lnTo>
                    <a:pt x="63" y="131"/>
                  </a:lnTo>
                  <a:lnTo>
                    <a:pt x="75" y="131"/>
                  </a:lnTo>
                  <a:lnTo>
                    <a:pt x="81" y="138"/>
                  </a:lnTo>
                  <a:lnTo>
                    <a:pt x="91" y="170"/>
                  </a:lnTo>
                  <a:lnTo>
                    <a:pt x="95" y="181"/>
                  </a:lnTo>
                  <a:lnTo>
                    <a:pt x="102" y="193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 rot="-149859">
              <a:off x="4084" y="2529"/>
              <a:ext cx="278" cy="420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57" y="68"/>
                </a:cxn>
                <a:cxn ang="0">
                  <a:pos x="43" y="103"/>
                </a:cxn>
                <a:cxn ang="0">
                  <a:pos x="9" y="177"/>
                </a:cxn>
                <a:cxn ang="0">
                  <a:pos x="2" y="227"/>
                </a:cxn>
                <a:cxn ang="0">
                  <a:pos x="0" y="254"/>
                </a:cxn>
                <a:cxn ang="0">
                  <a:pos x="5" y="268"/>
                </a:cxn>
                <a:cxn ang="0">
                  <a:pos x="12" y="275"/>
                </a:cxn>
                <a:cxn ang="0">
                  <a:pos x="21" y="279"/>
                </a:cxn>
                <a:cxn ang="0">
                  <a:pos x="36" y="277"/>
                </a:cxn>
                <a:cxn ang="0">
                  <a:pos x="52" y="264"/>
                </a:cxn>
                <a:cxn ang="0">
                  <a:pos x="82" y="236"/>
                </a:cxn>
                <a:cxn ang="0">
                  <a:pos x="98" y="218"/>
                </a:cxn>
                <a:cxn ang="0">
                  <a:pos x="116" y="184"/>
                </a:cxn>
                <a:cxn ang="0">
                  <a:pos x="136" y="150"/>
                </a:cxn>
                <a:cxn ang="0">
                  <a:pos x="184" y="62"/>
                </a:cxn>
                <a:cxn ang="0">
                  <a:pos x="177" y="50"/>
                </a:cxn>
                <a:cxn ang="0">
                  <a:pos x="173" y="39"/>
                </a:cxn>
                <a:cxn ang="0">
                  <a:pos x="163" y="7"/>
                </a:cxn>
                <a:cxn ang="0">
                  <a:pos x="157" y="0"/>
                </a:cxn>
                <a:cxn ang="0">
                  <a:pos x="145" y="0"/>
                </a:cxn>
                <a:cxn ang="0">
                  <a:pos x="134" y="7"/>
                </a:cxn>
                <a:cxn ang="0">
                  <a:pos x="102" y="21"/>
                </a:cxn>
                <a:cxn ang="0">
                  <a:pos x="89" y="23"/>
                </a:cxn>
                <a:cxn ang="0">
                  <a:pos x="82" y="19"/>
                </a:cxn>
              </a:cxnLst>
              <a:rect l="0" t="0" r="r" b="b"/>
              <a:pathLst>
                <a:path w="184" h="279">
                  <a:moveTo>
                    <a:pt x="82" y="19"/>
                  </a:moveTo>
                  <a:lnTo>
                    <a:pt x="57" y="68"/>
                  </a:lnTo>
                  <a:lnTo>
                    <a:pt x="43" y="103"/>
                  </a:lnTo>
                  <a:lnTo>
                    <a:pt x="9" y="177"/>
                  </a:lnTo>
                  <a:lnTo>
                    <a:pt x="2" y="227"/>
                  </a:lnTo>
                  <a:lnTo>
                    <a:pt x="0" y="254"/>
                  </a:lnTo>
                  <a:lnTo>
                    <a:pt x="5" y="268"/>
                  </a:lnTo>
                  <a:lnTo>
                    <a:pt x="12" y="275"/>
                  </a:lnTo>
                  <a:lnTo>
                    <a:pt x="21" y="279"/>
                  </a:lnTo>
                  <a:lnTo>
                    <a:pt x="36" y="277"/>
                  </a:lnTo>
                  <a:lnTo>
                    <a:pt x="52" y="264"/>
                  </a:lnTo>
                  <a:lnTo>
                    <a:pt x="82" y="236"/>
                  </a:lnTo>
                  <a:lnTo>
                    <a:pt x="98" y="218"/>
                  </a:lnTo>
                  <a:lnTo>
                    <a:pt x="116" y="184"/>
                  </a:lnTo>
                  <a:lnTo>
                    <a:pt x="136" y="150"/>
                  </a:lnTo>
                  <a:lnTo>
                    <a:pt x="184" y="62"/>
                  </a:lnTo>
                  <a:lnTo>
                    <a:pt x="177" y="50"/>
                  </a:lnTo>
                  <a:lnTo>
                    <a:pt x="173" y="39"/>
                  </a:lnTo>
                  <a:lnTo>
                    <a:pt x="163" y="7"/>
                  </a:lnTo>
                  <a:lnTo>
                    <a:pt x="157" y="0"/>
                  </a:lnTo>
                  <a:lnTo>
                    <a:pt x="145" y="0"/>
                  </a:lnTo>
                  <a:lnTo>
                    <a:pt x="134" y="7"/>
                  </a:lnTo>
                  <a:lnTo>
                    <a:pt x="102" y="21"/>
                  </a:lnTo>
                  <a:lnTo>
                    <a:pt x="89" y="23"/>
                  </a:lnTo>
                  <a:lnTo>
                    <a:pt x="82" y="19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4665945" y="1205699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solidFill>
              <a:srgbClr val="F7F7FF"/>
            </a:solidFill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solidFill>
              <a:srgbClr val="F7F7FF"/>
            </a:solidFill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 rot="20337928">
            <a:off x="4829917" y="1485422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" name="Oval 16"/>
          <p:cNvSpPr/>
          <p:nvPr/>
        </p:nvSpPr>
        <p:spPr>
          <a:xfrm>
            <a:off x="3078866" y="3379808"/>
            <a:ext cx="138896" cy="138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6229109" y="3485909"/>
            <a:ext cx="138896" cy="138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/>
          <p:cNvSpPr/>
          <p:nvPr/>
        </p:nvSpPr>
        <p:spPr>
          <a:xfrm>
            <a:off x="5744901" y="3476263"/>
            <a:ext cx="138896" cy="138896"/>
          </a:xfrm>
          <a:prstGeom prst="ellipse">
            <a:avLst/>
          </a:prstGeom>
          <a:solidFill>
            <a:srgbClr val="F7F7FF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Straight Connector 20"/>
          <p:cNvCxnSpPr/>
          <p:nvPr/>
        </p:nvCxnSpPr>
        <p:spPr>
          <a:xfrm>
            <a:off x="5810491" y="3692316"/>
            <a:ext cx="0" cy="1076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21707" y="3705820"/>
            <a:ext cx="0" cy="1028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5903090" y="4525701"/>
            <a:ext cx="347240" cy="26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490976" y="3808071"/>
            <a:ext cx="29052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328213" y="2642886"/>
            <a:ext cx="138896" cy="13889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TextBox 25"/>
          <p:cNvSpPr txBox="1"/>
          <p:nvPr/>
        </p:nvSpPr>
        <p:spPr>
          <a:xfrm>
            <a:off x="5810491" y="2164466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κέντρο περιστροφής</a:t>
            </a:r>
            <a:endParaRPr lang="el-GR" sz="1800" dirty="0"/>
          </a:p>
        </p:txBody>
      </p: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4806770" y="1531724"/>
            <a:ext cx="1304036" cy="2575106"/>
            <a:chOff x="4121" y="1645"/>
            <a:chExt cx="356" cy="703"/>
          </a:xfrm>
          <a:solidFill>
            <a:srgbClr val="F7F7FF">
              <a:alpha val="3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3" name="Arc 32"/>
          <p:cNvSpPr/>
          <p:nvPr/>
        </p:nvSpPr>
        <p:spPr>
          <a:xfrm>
            <a:off x="4097438" y="1412111"/>
            <a:ext cx="2569580" cy="2569580"/>
          </a:xfrm>
          <a:prstGeom prst="arc">
            <a:avLst>
              <a:gd name="adj1" fmla="val 12516630"/>
              <a:gd name="adj2" fmla="val 15541666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6018_max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46563" y="263127"/>
            <a:ext cx="3944246" cy="2994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096018_F0.jpg"/>
          <p:cNvPicPr>
            <a:picLocks noChangeAspect="1"/>
          </p:cNvPicPr>
          <p:nvPr/>
        </p:nvPicPr>
        <p:blipFill>
          <a:blip r:embed="rId4" cstate="screen">
            <a:lum bright="5000"/>
          </a:blip>
          <a:srcRect t="8151" b="8222"/>
          <a:stretch>
            <a:fillRect/>
          </a:stretch>
        </p:blipFill>
        <p:spPr>
          <a:xfrm>
            <a:off x="162046" y="685800"/>
            <a:ext cx="4680000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096018_L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7748" y="3527509"/>
            <a:ext cx="4212209" cy="2501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096018_R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0120" y="3538939"/>
            <a:ext cx="4409804" cy="2478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228600"/>
            <a:ext cx="17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Γυναίκα 52 ετών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018_max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55215" y="3495223"/>
            <a:ext cx="3941870" cy="303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096018_max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46563" y="263127"/>
            <a:ext cx="3944246" cy="2994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096018_F1.jpg"/>
          <p:cNvPicPr>
            <a:picLocks noChangeAspect="1"/>
          </p:cNvPicPr>
          <p:nvPr/>
        </p:nvPicPr>
        <p:blipFill>
          <a:blip r:embed="rId5" cstate="screen">
            <a:lum bright="5000"/>
          </a:blip>
          <a:srcRect t="4398" b="7877"/>
          <a:stretch>
            <a:fillRect/>
          </a:stretch>
        </p:blipFill>
        <p:spPr>
          <a:xfrm>
            <a:off x="162054" y="3505200"/>
            <a:ext cx="4680000" cy="2819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096018_F0.jpg"/>
          <p:cNvPicPr>
            <a:picLocks noChangeAspect="1"/>
          </p:cNvPicPr>
          <p:nvPr/>
        </p:nvPicPr>
        <p:blipFill>
          <a:blip r:embed="rId6" cstate="screen">
            <a:lum bright="5000"/>
          </a:blip>
          <a:srcRect t="8151" b="8222"/>
          <a:stretch>
            <a:fillRect/>
          </a:stretch>
        </p:blipFill>
        <p:spPr>
          <a:xfrm>
            <a:off x="162046" y="685800"/>
            <a:ext cx="4680000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" y="228600"/>
            <a:ext cx="17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Γυναίκα 52 ετών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4002_mand0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438400"/>
            <a:ext cx="3048000" cy="2197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114002_R0_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1100" y="4800600"/>
            <a:ext cx="3429000" cy="1933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114002_L0_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2500" y="4800600"/>
            <a:ext cx="3200400" cy="1933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114002_max0_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2438400"/>
            <a:ext cx="3048000" cy="2279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114002_F0b_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2489" y="152400"/>
            <a:ext cx="3599023" cy="220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14400" y="152400"/>
            <a:ext cx="17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Γυναίκα 50 ετών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4002_L1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5036" y="4648200"/>
            <a:ext cx="3429000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114002_R1_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648200"/>
            <a:ext cx="3429636" cy="205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114002_mand1_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2362200"/>
            <a:ext cx="3048000" cy="2148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114002_max1_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362200"/>
            <a:ext cx="3048000" cy="2246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114002_F1_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26326" y="152400"/>
            <a:ext cx="3691349" cy="213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14400" y="152400"/>
            <a:ext cx="17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Γυναίκα 50 ετών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4009_frontal_initial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01256" y="3530039"/>
            <a:ext cx="5140544" cy="3160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104009_frontal_initial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1619" y="199343"/>
            <a:ext cx="5128449" cy="3168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10200" y="228600"/>
            <a:ext cx="17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Γυναίκα 30 ετών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60000">
            <a:off x="1856095" y="3416310"/>
            <a:ext cx="1145540" cy="2237043"/>
            <a:chOff x="4084" y="2328"/>
            <a:chExt cx="318" cy="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3"/>
            <p:cNvSpPr>
              <a:spLocks/>
            </p:cNvSpPr>
            <p:nvPr/>
          </p:nvSpPr>
          <p:spPr bwMode="auto">
            <a:xfrm rot="-149859">
              <a:off x="4197" y="2328"/>
              <a:ext cx="205" cy="291"/>
            </a:xfrm>
            <a:custGeom>
              <a:avLst/>
              <a:gdLst/>
              <a:ahLst/>
              <a:cxnLst>
                <a:cxn ang="0">
                  <a:pos x="102" y="193"/>
                </a:cxn>
                <a:cxn ang="0">
                  <a:pos x="115" y="168"/>
                </a:cxn>
                <a:cxn ang="0">
                  <a:pos x="125" y="150"/>
                </a:cxn>
                <a:cxn ang="0">
                  <a:pos x="129" y="136"/>
                </a:cxn>
                <a:cxn ang="0">
                  <a:pos x="136" y="88"/>
                </a:cxn>
                <a:cxn ang="0">
                  <a:pos x="134" y="27"/>
                </a:cxn>
                <a:cxn ang="0">
                  <a:pos x="131" y="11"/>
                </a:cxn>
                <a:cxn ang="0">
                  <a:pos x="122" y="2"/>
                </a:cxn>
                <a:cxn ang="0">
                  <a:pos x="111" y="0"/>
                </a:cxn>
                <a:cxn ang="0">
                  <a:pos x="100" y="11"/>
                </a:cxn>
                <a:cxn ang="0">
                  <a:pos x="95" y="32"/>
                </a:cxn>
                <a:cxn ang="0">
                  <a:pos x="88" y="48"/>
                </a:cxn>
                <a:cxn ang="0">
                  <a:pos x="75" y="68"/>
                </a:cxn>
                <a:cxn ang="0">
                  <a:pos x="57" y="82"/>
                </a:cxn>
                <a:cxn ang="0">
                  <a:pos x="29" y="102"/>
                </a:cxn>
                <a:cxn ang="0">
                  <a:pos x="16" y="111"/>
                </a:cxn>
                <a:cxn ang="0">
                  <a:pos x="9" y="125"/>
                </a:cxn>
                <a:cxn ang="0">
                  <a:pos x="0" y="150"/>
                </a:cxn>
                <a:cxn ang="0">
                  <a:pos x="7" y="154"/>
                </a:cxn>
                <a:cxn ang="0">
                  <a:pos x="20" y="152"/>
                </a:cxn>
                <a:cxn ang="0">
                  <a:pos x="52" y="138"/>
                </a:cxn>
                <a:cxn ang="0">
                  <a:pos x="63" y="131"/>
                </a:cxn>
                <a:cxn ang="0">
                  <a:pos x="75" y="131"/>
                </a:cxn>
                <a:cxn ang="0">
                  <a:pos x="81" y="138"/>
                </a:cxn>
                <a:cxn ang="0">
                  <a:pos x="91" y="170"/>
                </a:cxn>
                <a:cxn ang="0">
                  <a:pos x="95" y="181"/>
                </a:cxn>
                <a:cxn ang="0">
                  <a:pos x="102" y="193"/>
                </a:cxn>
              </a:cxnLst>
              <a:rect l="0" t="0" r="r" b="b"/>
              <a:pathLst>
                <a:path w="136" h="193">
                  <a:moveTo>
                    <a:pt x="102" y="193"/>
                  </a:moveTo>
                  <a:lnTo>
                    <a:pt x="115" y="168"/>
                  </a:lnTo>
                  <a:lnTo>
                    <a:pt x="125" y="150"/>
                  </a:lnTo>
                  <a:lnTo>
                    <a:pt x="129" y="136"/>
                  </a:lnTo>
                  <a:lnTo>
                    <a:pt x="136" y="88"/>
                  </a:lnTo>
                  <a:lnTo>
                    <a:pt x="134" y="27"/>
                  </a:lnTo>
                  <a:lnTo>
                    <a:pt x="131" y="11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100" y="11"/>
                  </a:lnTo>
                  <a:lnTo>
                    <a:pt x="95" y="32"/>
                  </a:lnTo>
                  <a:lnTo>
                    <a:pt x="88" y="48"/>
                  </a:lnTo>
                  <a:lnTo>
                    <a:pt x="75" y="68"/>
                  </a:lnTo>
                  <a:lnTo>
                    <a:pt x="57" y="82"/>
                  </a:lnTo>
                  <a:lnTo>
                    <a:pt x="29" y="102"/>
                  </a:lnTo>
                  <a:lnTo>
                    <a:pt x="16" y="111"/>
                  </a:lnTo>
                  <a:lnTo>
                    <a:pt x="9" y="125"/>
                  </a:lnTo>
                  <a:lnTo>
                    <a:pt x="0" y="150"/>
                  </a:lnTo>
                  <a:lnTo>
                    <a:pt x="7" y="154"/>
                  </a:lnTo>
                  <a:lnTo>
                    <a:pt x="20" y="152"/>
                  </a:lnTo>
                  <a:lnTo>
                    <a:pt x="52" y="138"/>
                  </a:lnTo>
                  <a:lnTo>
                    <a:pt x="63" y="131"/>
                  </a:lnTo>
                  <a:lnTo>
                    <a:pt x="75" y="131"/>
                  </a:lnTo>
                  <a:lnTo>
                    <a:pt x="81" y="138"/>
                  </a:lnTo>
                  <a:lnTo>
                    <a:pt x="91" y="170"/>
                  </a:lnTo>
                  <a:lnTo>
                    <a:pt x="95" y="181"/>
                  </a:lnTo>
                  <a:lnTo>
                    <a:pt x="102" y="193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 rot="-149859">
              <a:off x="4084" y="2529"/>
              <a:ext cx="278" cy="420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57" y="68"/>
                </a:cxn>
                <a:cxn ang="0">
                  <a:pos x="43" y="103"/>
                </a:cxn>
                <a:cxn ang="0">
                  <a:pos x="9" y="177"/>
                </a:cxn>
                <a:cxn ang="0">
                  <a:pos x="2" y="227"/>
                </a:cxn>
                <a:cxn ang="0">
                  <a:pos x="0" y="254"/>
                </a:cxn>
                <a:cxn ang="0">
                  <a:pos x="5" y="268"/>
                </a:cxn>
                <a:cxn ang="0">
                  <a:pos x="12" y="275"/>
                </a:cxn>
                <a:cxn ang="0">
                  <a:pos x="21" y="279"/>
                </a:cxn>
                <a:cxn ang="0">
                  <a:pos x="36" y="277"/>
                </a:cxn>
                <a:cxn ang="0">
                  <a:pos x="52" y="264"/>
                </a:cxn>
                <a:cxn ang="0">
                  <a:pos x="82" y="236"/>
                </a:cxn>
                <a:cxn ang="0">
                  <a:pos x="98" y="218"/>
                </a:cxn>
                <a:cxn ang="0">
                  <a:pos x="116" y="184"/>
                </a:cxn>
                <a:cxn ang="0">
                  <a:pos x="136" y="150"/>
                </a:cxn>
                <a:cxn ang="0">
                  <a:pos x="184" y="62"/>
                </a:cxn>
                <a:cxn ang="0">
                  <a:pos x="177" y="50"/>
                </a:cxn>
                <a:cxn ang="0">
                  <a:pos x="173" y="39"/>
                </a:cxn>
                <a:cxn ang="0">
                  <a:pos x="163" y="7"/>
                </a:cxn>
                <a:cxn ang="0">
                  <a:pos x="157" y="0"/>
                </a:cxn>
                <a:cxn ang="0">
                  <a:pos x="145" y="0"/>
                </a:cxn>
                <a:cxn ang="0">
                  <a:pos x="134" y="7"/>
                </a:cxn>
                <a:cxn ang="0">
                  <a:pos x="102" y="21"/>
                </a:cxn>
                <a:cxn ang="0">
                  <a:pos x="89" y="23"/>
                </a:cxn>
                <a:cxn ang="0">
                  <a:pos x="82" y="19"/>
                </a:cxn>
              </a:cxnLst>
              <a:rect l="0" t="0" r="r" b="b"/>
              <a:pathLst>
                <a:path w="184" h="279">
                  <a:moveTo>
                    <a:pt x="82" y="19"/>
                  </a:moveTo>
                  <a:lnTo>
                    <a:pt x="57" y="68"/>
                  </a:lnTo>
                  <a:lnTo>
                    <a:pt x="43" y="103"/>
                  </a:lnTo>
                  <a:lnTo>
                    <a:pt x="9" y="177"/>
                  </a:lnTo>
                  <a:lnTo>
                    <a:pt x="2" y="227"/>
                  </a:lnTo>
                  <a:lnTo>
                    <a:pt x="0" y="254"/>
                  </a:lnTo>
                  <a:lnTo>
                    <a:pt x="5" y="268"/>
                  </a:lnTo>
                  <a:lnTo>
                    <a:pt x="12" y="275"/>
                  </a:lnTo>
                  <a:lnTo>
                    <a:pt x="21" y="279"/>
                  </a:lnTo>
                  <a:lnTo>
                    <a:pt x="36" y="277"/>
                  </a:lnTo>
                  <a:lnTo>
                    <a:pt x="52" y="264"/>
                  </a:lnTo>
                  <a:lnTo>
                    <a:pt x="82" y="236"/>
                  </a:lnTo>
                  <a:lnTo>
                    <a:pt x="98" y="218"/>
                  </a:lnTo>
                  <a:lnTo>
                    <a:pt x="116" y="184"/>
                  </a:lnTo>
                  <a:lnTo>
                    <a:pt x="136" y="150"/>
                  </a:lnTo>
                  <a:lnTo>
                    <a:pt x="184" y="62"/>
                  </a:lnTo>
                  <a:lnTo>
                    <a:pt x="177" y="50"/>
                  </a:lnTo>
                  <a:lnTo>
                    <a:pt x="173" y="39"/>
                  </a:lnTo>
                  <a:lnTo>
                    <a:pt x="163" y="7"/>
                  </a:lnTo>
                  <a:lnTo>
                    <a:pt x="157" y="0"/>
                  </a:lnTo>
                  <a:lnTo>
                    <a:pt x="145" y="0"/>
                  </a:lnTo>
                  <a:lnTo>
                    <a:pt x="134" y="7"/>
                  </a:lnTo>
                  <a:lnTo>
                    <a:pt x="102" y="21"/>
                  </a:lnTo>
                  <a:lnTo>
                    <a:pt x="89" y="23"/>
                  </a:lnTo>
                  <a:lnTo>
                    <a:pt x="82" y="19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024988" y="1180620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 rot="60000">
            <a:off x="4497052" y="3441389"/>
            <a:ext cx="1145540" cy="2237043"/>
            <a:chOff x="4084" y="2328"/>
            <a:chExt cx="318" cy="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3"/>
            <p:cNvSpPr>
              <a:spLocks/>
            </p:cNvSpPr>
            <p:nvPr/>
          </p:nvSpPr>
          <p:spPr bwMode="auto">
            <a:xfrm rot="-149859">
              <a:off x="4197" y="2328"/>
              <a:ext cx="205" cy="291"/>
            </a:xfrm>
            <a:custGeom>
              <a:avLst/>
              <a:gdLst/>
              <a:ahLst/>
              <a:cxnLst>
                <a:cxn ang="0">
                  <a:pos x="102" y="193"/>
                </a:cxn>
                <a:cxn ang="0">
                  <a:pos x="115" y="168"/>
                </a:cxn>
                <a:cxn ang="0">
                  <a:pos x="125" y="150"/>
                </a:cxn>
                <a:cxn ang="0">
                  <a:pos x="129" y="136"/>
                </a:cxn>
                <a:cxn ang="0">
                  <a:pos x="136" y="88"/>
                </a:cxn>
                <a:cxn ang="0">
                  <a:pos x="134" y="27"/>
                </a:cxn>
                <a:cxn ang="0">
                  <a:pos x="131" y="11"/>
                </a:cxn>
                <a:cxn ang="0">
                  <a:pos x="122" y="2"/>
                </a:cxn>
                <a:cxn ang="0">
                  <a:pos x="111" y="0"/>
                </a:cxn>
                <a:cxn ang="0">
                  <a:pos x="100" y="11"/>
                </a:cxn>
                <a:cxn ang="0">
                  <a:pos x="95" y="32"/>
                </a:cxn>
                <a:cxn ang="0">
                  <a:pos x="88" y="48"/>
                </a:cxn>
                <a:cxn ang="0">
                  <a:pos x="75" y="68"/>
                </a:cxn>
                <a:cxn ang="0">
                  <a:pos x="57" y="82"/>
                </a:cxn>
                <a:cxn ang="0">
                  <a:pos x="29" y="102"/>
                </a:cxn>
                <a:cxn ang="0">
                  <a:pos x="16" y="111"/>
                </a:cxn>
                <a:cxn ang="0">
                  <a:pos x="9" y="125"/>
                </a:cxn>
                <a:cxn ang="0">
                  <a:pos x="0" y="150"/>
                </a:cxn>
                <a:cxn ang="0">
                  <a:pos x="7" y="154"/>
                </a:cxn>
                <a:cxn ang="0">
                  <a:pos x="20" y="152"/>
                </a:cxn>
                <a:cxn ang="0">
                  <a:pos x="52" y="138"/>
                </a:cxn>
                <a:cxn ang="0">
                  <a:pos x="63" y="131"/>
                </a:cxn>
                <a:cxn ang="0">
                  <a:pos x="75" y="131"/>
                </a:cxn>
                <a:cxn ang="0">
                  <a:pos x="81" y="138"/>
                </a:cxn>
                <a:cxn ang="0">
                  <a:pos x="91" y="170"/>
                </a:cxn>
                <a:cxn ang="0">
                  <a:pos x="95" y="181"/>
                </a:cxn>
                <a:cxn ang="0">
                  <a:pos x="102" y="193"/>
                </a:cxn>
              </a:cxnLst>
              <a:rect l="0" t="0" r="r" b="b"/>
              <a:pathLst>
                <a:path w="136" h="193">
                  <a:moveTo>
                    <a:pt x="102" y="193"/>
                  </a:moveTo>
                  <a:lnTo>
                    <a:pt x="115" y="168"/>
                  </a:lnTo>
                  <a:lnTo>
                    <a:pt x="125" y="150"/>
                  </a:lnTo>
                  <a:lnTo>
                    <a:pt x="129" y="136"/>
                  </a:lnTo>
                  <a:lnTo>
                    <a:pt x="136" y="88"/>
                  </a:lnTo>
                  <a:lnTo>
                    <a:pt x="134" y="27"/>
                  </a:lnTo>
                  <a:lnTo>
                    <a:pt x="131" y="11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100" y="11"/>
                  </a:lnTo>
                  <a:lnTo>
                    <a:pt x="95" y="32"/>
                  </a:lnTo>
                  <a:lnTo>
                    <a:pt x="88" y="48"/>
                  </a:lnTo>
                  <a:lnTo>
                    <a:pt x="75" y="68"/>
                  </a:lnTo>
                  <a:lnTo>
                    <a:pt x="57" y="82"/>
                  </a:lnTo>
                  <a:lnTo>
                    <a:pt x="29" y="102"/>
                  </a:lnTo>
                  <a:lnTo>
                    <a:pt x="16" y="111"/>
                  </a:lnTo>
                  <a:lnTo>
                    <a:pt x="9" y="125"/>
                  </a:lnTo>
                  <a:lnTo>
                    <a:pt x="0" y="150"/>
                  </a:lnTo>
                  <a:lnTo>
                    <a:pt x="7" y="154"/>
                  </a:lnTo>
                  <a:lnTo>
                    <a:pt x="20" y="152"/>
                  </a:lnTo>
                  <a:lnTo>
                    <a:pt x="52" y="138"/>
                  </a:lnTo>
                  <a:lnTo>
                    <a:pt x="63" y="131"/>
                  </a:lnTo>
                  <a:lnTo>
                    <a:pt x="75" y="131"/>
                  </a:lnTo>
                  <a:lnTo>
                    <a:pt x="81" y="138"/>
                  </a:lnTo>
                  <a:lnTo>
                    <a:pt x="91" y="170"/>
                  </a:lnTo>
                  <a:lnTo>
                    <a:pt x="95" y="181"/>
                  </a:lnTo>
                  <a:lnTo>
                    <a:pt x="102" y="193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 rot="-149859">
              <a:off x="4084" y="2529"/>
              <a:ext cx="278" cy="420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57" y="68"/>
                </a:cxn>
                <a:cxn ang="0">
                  <a:pos x="43" y="103"/>
                </a:cxn>
                <a:cxn ang="0">
                  <a:pos x="9" y="177"/>
                </a:cxn>
                <a:cxn ang="0">
                  <a:pos x="2" y="227"/>
                </a:cxn>
                <a:cxn ang="0">
                  <a:pos x="0" y="254"/>
                </a:cxn>
                <a:cxn ang="0">
                  <a:pos x="5" y="268"/>
                </a:cxn>
                <a:cxn ang="0">
                  <a:pos x="12" y="275"/>
                </a:cxn>
                <a:cxn ang="0">
                  <a:pos x="21" y="279"/>
                </a:cxn>
                <a:cxn ang="0">
                  <a:pos x="36" y="277"/>
                </a:cxn>
                <a:cxn ang="0">
                  <a:pos x="52" y="264"/>
                </a:cxn>
                <a:cxn ang="0">
                  <a:pos x="82" y="236"/>
                </a:cxn>
                <a:cxn ang="0">
                  <a:pos x="98" y="218"/>
                </a:cxn>
                <a:cxn ang="0">
                  <a:pos x="116" y="184"/>
                </a:cxn>
                <a:cxn ang="0">
                  <a:pos x="136" y="150"/>
                </a:cxn>
                <a:cxn ang="0">
                  <a:pos x="184" y="62"/>
                </a:cxn>
                <a:cxn ang="0">
                  <a:pos x="177" y="50"/>
                </a:cxn>
                <a:cxn ang="0">
                  <a:pos x="173" y="39"/>
                </a:cxn>
                <a:cxn ang="0">
                  <a:pos x="163" y="7"/>
                </a:cxn>
                <a:cxn ang="0">
                  <a:pos x="157" y="0"/>
                </a:cxn>
                <a:cxn ang="0">
                  <a:pos x="145" y="0"/>
                </a:cxn>
                <a:cxn ang="0">
                  <a:pos x="134" y="7"/>
                </a:cxn>
                <a:cxn ang="0">
                  <a:pos x="102" y="21"/>
                </a:cxn>
                <a:cxn ang="0">
                  <a:pos x="89" y="23"/>
                </a:cxn>
                <a:cxn ang="0">
                  <a:pos x="82" y="19"/>
                </a:cxn>
              </a:cxnLst>
              <a:rect l="0" t="0" r="r" b="b"/>
              <a:pathLst>
                <a:path w="184" h="279">
                  <a:moveTo>
                    <a:pt x="82" y="19"/>
                  </a:moveTo>
                  <a:lnTo>
                    <a:pt x="57" y="68"/>
                  </a:lnTo>
                  <a:lnTo>
                    <a:pt x="43" y="103"/>
                  </a:lnTo>
                  <a:lnTo>
                    <a:pt x="9" y="177"/>
                  </a:lnTo>
                  <a:lnTo>
                    <a:pt x="2" y="227"/>
                  </a:lnTo>
                  <a:lnTo>
                    <a:pt x="0" y="254"/>
                  </a:lnTo>
                  <a:lnTo>
                    <a:pt x="5" y="268"/>
                  </a:lnTo>
                  <a:lnTo>
                    <a:pt x="12" y="275"/>
                  </a:lnTo>
                  <a:lnTo>
                    <a:pt x="21" y="279"/>
                  </a:lnTo>
                  <a:lnTo>
                    <a:pt x="36" y="277"/>
                  </a:lnTo>
                  <a:lnTo>
                    <a:pt x="52" y="264"/>
                  </a:lnTo>
                  <a:lnTo>
                    <a:pt x="82" y="236"/>
                  </a:lnTo>
                  <a:lnTo>
                    <a:pt x="98" y="218"/>
                  </a:lnTo>
                  <a:lnTo>
                    <a:pt x="116" y="184"/>
                  </a:lnTo>
                  <a:lnTo>
                    <a:pt x="136" y="150"/>
                  </a:lnTo>
                  <a:lnTo>
                    <a:pt x="184" y="62"/>
                  </a:lnTo>
                  <a:lnTo>
                    <a:pt x="177" y="50"/>
                  </a:lnTo>
                  <a:lnTo>
                    <a:pt x="173" y="39"/>
                  </a:lnTo>
                  <a:lnTo>
                    <a:pt x="163" y="7"/>
                  </a:lnTo>
                  <a:lnTo>
                    <a:pt x="157" y="0"/>
                  </a:lnTo>
                  <a:lnTo>
                    <a:pt x="145" y="0"/>
                  </a:lnTo>
                  <a:lnTo>
                    <a:pt x="134" y="7"/>
                  </a:lnTo>
                  <a:lnTo>
                    <a:pt x="102" y="21"/>
                  </a:lnTo>
                  <a:lnTo>
                    <a:pt x="89" y="23"/>
                  </a:lnTo>
                  <a:lnTo>
                    <a:pt x="82" y="19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4665945" y="1205699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solidFill>
              <a:srgbClr val="F7F7FF"/>
            </a:solidFill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solidFill>
              <a:srgbClr val="F7F7FF"/>
            </a:solidFill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 rot="1540964">
            <a:off x="5258183" y="1635893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" name="Oval 16"/>
          <p:cNvSpPr/>
          <p:nvPr/>
        </p:nvSpPr>
        <p:spPr>
          <a:xfrm>
            <a:off x="3078866" y="3379808"/>
            <a:ext cx="138896" cy="138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5800038" y="3985774"/>
            <a:ext cx="138896" cy="138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/>
          <p:cNvSpPr/>
          <p:nvPr/>
        </p:nvSpPr>
        <p:spPr>
          <a:xfrm>
            <a:off x="5744901" y="3476263"/>
            <a:ext cx="138896" cy="138896"/>
          </a:xfrm>
          <a:prstGeom prst="ellipse">
            <a:avLst/>
          </a:prstGeom>
          <a:solidFill>
            <a:srgbClr val="F7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Straight Connector 19"/>
          <p:cNvCxnSpPr/>
          <p:nvPr/>
        </p:nvCxnSpPr>
        <p:spPr>
          <a:xfrm>
            <a:off x="5810491" y="3692316"/>
            <a:ext cx="0" cy="1076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69486" y="4182535"/>
            <a:ext cx="0" cy="5808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009_frontal_final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45627" y="789669"/>
            <a:ext cx="4138020" cy="3171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104009_frontal_initial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31499" y="789669"/>
            <a:ext cx="4352085" cy="3168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18"/>
          <p:cNvGrpSpPr/>
          <p:nvPr/>
        </p:nvGrpSpPr>
        <p:grpSpPr>
          <a:xfrm>
            <a:off x="3941468" y="3298785"/>
            <a:ext cx="1424742" cy="3085703"/>
            <a:chOff x="4497052" y="1205699"/>
            <a:chExt cx="2065167" cy="4472733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 rot="60000">
              <a:off x="4497052" y="3441389"/>
              <a:ext cx="1145540" cy="2237043"/>
              <a:chOff x="4084" y="2328"/>
              <a:chExt cx="318" cy="62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3"/>
              <p:cNvSpPr>
                <a:spLocks/>
              </p:cNvSpPr>
              <p:nvPr/>
            </p:nvSpPr>
            <p:spPr bwMode="auto">
              <a:xfrm rot="-149859">
                <a:off x="4197" y="2328"/>
                <a:ext cx="205" cy="291"/>
              </a:xfrm>
              <a:custGeom>
                <a:avLst/>
                <a:gdLst/>
                <a:ahLst/>
                <a:cxnLst>
                  <a:cxn ang="0">
                    <a:pos x="102" y="193"/>
                  </a:cxn>
                  <a:cxn ang="0">
                    <a:pos x="115" y="168"/>
                  </a:cxn>
                  <a:cxn ang="0">
                    <a:pos x="125" y="150"/>
                  </a:cxn>
                  <a:cxn ang="0">
                    <a:pos x="129" y="136"/>
                  </a:cxn>
                  <a:cxn ang="0">
                    <a:pos x="136" y="88"/>
                  </a:cxn>
                  <a:cxn ang="0">
                    <a:pos x="134" y="27"/>
                  </a:cxn>
                  <a:cxn ang="0">
                    <a:pos x="131" y="11"/>
                  </a:cxn>
                  <a:cxn ang="0">
                    <a:pos x="122" y="2"/>
                  </a:cxn>
                  <a:cxn ang="0">
                    <a:pos x="111" y="0"/>
                  </a:cxn>
                  <a:cxn ang="0">
                    <a:pos x="100" y="11"/>
                  </a:cxn>
                  <a:cxn ang="0">
                    <a:pos x="95" y="32"/>
                  </a:cxn>
                  <a:cxn ang="0">
                    <a:pos x="88" y="48"/>
                  </a:cxn>
                  <a:cxn ang="0">
                    <a:pos x="75" y="68"/>
                  </a:cxn>
                  <a:cxn ang="0">
                    <a:pos x="57" y="82"/>
                  </a:cxn>
                  <a:cxn ang="0">
                    <a:pos x="29" y="102"/>
                  </a:cxn>
                  <a:cxn ang="0">
                    <a:pos x="16" y="111"/>
                  </a:cxn>
                  <a:cxn ang="0">
                    <a:pos x="9" y="125"/>
                  </a:cxn>
                  <a:cxn ang="0">
                    <a:pos x="0" y="150"/>
                  </a:cxn>
                  <a:cxn ang="0">
                    <a:pos x="7" y="154"/>
                  </a:cxn>
                  <a:cxn ang="0">
                    <a:pos x="20" y="152"/>
                  </a:cxn>
                  <a:cxn ang="0">
                    <a:pos x="52" y="138"/>
                  </a:cxn>
                  <a:cxn ang="0">
                    <a:pos x="63" y="131"/>
                  </a:cxn>
                  <a:cxn ang="0">
                    <a:pos x="75" y="131"/>
                  </a:cxn>
                  <a:cxn ang="0">
                    <a:pos x="81" y="138"/>
                  </a:cxn>
                  <a:cxn ang="0">
                    <a:pos x="91" y="170"/>
                  </a:cxn>
                  <a:cxn ang="0">
                    <a:pos x="95" y="181"/>
                  </a:cxn>
                  <a:cxn ang="0">
                    <a:pos x="102" y="193"/>
                  </a:cxn>
                </a:cxnLst>
                <a:rect l="0" t="0" r="r" b="b"/>
                <a:pathLst>
                  <a:path w="136" h="193">
                    <a:moveTo>
                      <a:pt x="102" y="193"/>
                    </a:moveTo>
                    <a:lnTo>
                      <a:pt x="115" y="168"/>
                    </a:lnTo>
                    <a:lnTo>
                      <a:pt x="125" y="150"/>
                    </a:lnTo>
                    <a:lnTo>
                      <a:pt x="129" y="136"/>
                    </a:lnTo>
                    <a:lnTo>
                      <a:pt x="136" y="88"/>
                    </a:lnTo>
                    <a:lnTo>
                      <a:pt x="134" y="27"/>
                    </a:lnTo>
                    <a:lnTo>
                      <a:pt x="131" y="11"/>
                    </a:lnTo>
                    <a:lnTo>
                      <a:pt x="122" y="2"/>
                    </a:lnTo>
                    <a:lnTo>
                      <a:pt x="111" y="0"/>
                    </a:lnTo>
                    <a:lnTo>
                      <a:pt x="100" y="11"/>
                    </a:lnTo>
                    <a:lnTo>
                      <a:pt x="95" y="32"/>
                    </a:lnTo>
                    <a:lnTo>
                      <a:pt x="88" y="48"/>
                    </a:lnTo>
                    <a:lnTo>
                      <a:pt x="75" y="68"/>
                    </a:lnTo>
                    <a:lnTo>
                      <a:pt x="57" y="82"/>
                    </a:lnTo>
                    <a:lnTo>
                      <a:pt x="29" y="102"/>
                    </a:lnTo>
                    <a:lnTo>
                      <a:pt x="16" y="111"/>
                    </a:lnTo>
                    <a:lnTo>
                      <a:pt x="9" y="125"/>
                    </a:lnTo>
                    <a:lnTo>
                      <a:pt x="0" y="150"/>
                    </a:lnTo>
                    <a:lnTo>
                      <a:pt x="7" y="154"/>
                    </a:lnTo>
                    <a:lnTo>
                      <a:pt x="20" y="152"/>
                    </a:lnTo>
                    <a:lnTo>
                      <a:pt x="52" y="138"/>
                    </a:lnTo>
                    <a:lnTo>
                      <a:pt x="63" y="131"/>
                    </a:lnTo>
                    <a:lnTo>
                      <a:pt x="75" y="131"/>
                    </a:lnTo>
                    <a:lnTo>
                      <a:pt x="81" y="138"/>
                    </a:lnTo>
                    <a:lnTo>
                      <a:pt x="91" y="170"/>
                    </a:lnTo>
                    <a:lnTo>
                      <a:pt x="95" y="181"/>
                    </a:lnTo>
                    <a:lnTo>
                      <a:pt x="102" y="19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" name="Freeform 4"/>
              <p:cNvSpPr>
                <a:spLocks/>
              </p:cNvSpPr>
              <p:nvPr/>
            </p:nvSpPr>
            <p:spPr bwMode="auto">
              <a:xfrm rot="-149859">
                <a:off x="4084" y="2529"/>
                <a:ext cx="278" cy="420"/>
              </a:xfrm>
              <a:custGeom>
                <a:avLst/>
                <a:gdLst/>
                <a:ahLst/>
                <a:cxnLst>
                  <a:cxn ang="0">
                    <a:pos x="82" y="19"/>
                  </a:cxn>
                  <a:cxn ang="0">
                    <a:pos x="57" y="68"/>
                  </a:cxn>
                  <a:cxn ang="0">
                    <a:pos x="43" y="103"/>
                  </a:cxn>
                  <a:cxn ang="0">
                    <a:pos x="9" y="177"/>
                  </a:cxn>
                  <a:cxn ang="0">
                    <a:pos x="2" y="227"/>
                  </a:cxn>
                  <a:cxn ang="0">
                    <a:pos x="0" y="254"/>
                  </a:cxn>
                  <a:cxn ang="0">
                    <a:pos x="5" y="268"/>
                  </a:cxn>
                  <a:cxn ang="0">
                    <a:pos x="12" y="275"/>
                  </a:cxn>
                  <a:cxn ang="0">
                    <a:pos x="21" y="279"/>
                  </a:cxn>
                  <a:cxn ang="0">
                    <a:pos x="36" y="277"/>
                  </a:cxn>
                  <a:cxn ang="0">
                    <a:pos x="52" y="264"/>
                  </a:cxn>
                  <a:cxn ang="0">
                    <a:pos x="82" y="236"/>
                  </a:cxn>
                  <a:cxn ang="0">
                    <a:pos x="98" y="218"/>
                  </a:cxn>
                  <a:cxn ang="0">
                    <a:pos x="116" y="184"/>
                  </a:cxn>
                  <a:cxn ang="0">
                    <a:pos x="136" y="150"/>
                  </a:cxn>
                  <a:cxn ang="0">
                    <a:pos x="184" y="62"/>
                  </a:cxn>
                  <a:cxn ang="0">
                    <a:pos x="177" y="50"/>
                  </a:cxn>
                  <a:cxn ang="0">
                    <a:pos x="173" y="39"/>
                  </a:cxn>
                  <a:cxn ang="0">
                    <a:pos x="163" y="7"/>
                  </a:cxn>
                  <a:cxn ang="0">
                    <a:pos x="157" y="0"/>
                  </a:cxn>
                  <a:cxn ang="0">
                    <a:pos x="145" y="0"/>
                  </a:cxn>
                  <a:cxn ang="0">
                    <a:pos x="134" y="7"/>
                  </a:cxn>
                  <a:cxn ang="0">
                    <a:pos x="102" y="21"/>
                  </a:cxn>
                  <a:cxn ang="0">
                    <a:pos x="89" y="23"/>
                  </a:cxn>
                  <a:cxn ang="0">
                    <a:pos x="82" y="19"/>
                  </a:cxn>
                </a:cxnLst>
                <a:rect l="0" t="0" r="r" b="b"/>
                <a:pathLst>
                  <a:path w="184" h="279">
                    <a:moveTo>
                      <a:pt x="82" y="19"/>
                    </a:moveTo>
                    <a:lnTo>
                      <a:pt x="57" y="68"/>
                    </a:lnTo>
                    <a:lnTo>
                      <a:pt x="43" y="103"/>
                    </a:lnTo>
                    <a:lnTo>
                      <a:pt x="9" y="177"/>
                    </a:lnTo>
                    <a:lnTo>
                      <a:pt x="2" y="227"/>
                    </a:lnTo>
                    <a:lnTo>
                      <a:pt x="0" y="254"/>
                    </a:lnTo>
                    <a:lnTo>
                      <a:pt x="5" y="268"/>
                    </a:lnTo>
                    <a:lnTo>
                      <a:pt x="12" y="275"/>
                    </a:lnTo>
                    <a:lnTo>
                      <a:pt x="21" y="279"/>
                    </a:lnTo>
                    <a:lnTo>
                      <a:pt x="36" y="277"/>
                    </a:lnTo>
                    <a:lnTo>
                      <a:pt x="52" y="264"/>
                    </a:lnTo>
                    <a:lnTo>
                      <a:pt x="82" y="236"/>
                    </a:lnTo>
                    <a:lnTo>
                      <a:pt x="98" y="218"/>
                    </a:lnTo>
                    <a:lnTo>
                      <a:pt x="116" y="184"/>
                    </a:lnTo>
                    <a:lnTo>
                      <a:pt x="136" y="150"/>
                    </a:lnTo>
                    <a:lnTo>
                      <a:pt x="184" y="62"/>
                    </a:lnTo>
                    <a:lnTo>
                      <a:pt x="177" y="50"/>
                    </a:lnTo>
                    <a:lnTo>
                      <a:pt x="173" y="39"/>
                    </a:lnTo>
                    <a:lnTo>
                      <a:pt x="163" y="7"/>
                    </a:lnTo>
                    <a:lnTo>
                      <a:pt x="157" y="0"/>
                    </a:lnTo>
                    <a:lnTo>
                      <a:pt x="145" y="0"/>
                    </a:lnTo>
                    <a:lnTo>
                      <a:pt x="134" y="7"/>
                    </a:lnTo>
                    <a:lnTo>
                      <a:pt x="102" y="21"/>
                    </a:lnTo>
                    <a:lnTo>
                      <a:pt x="89" y="23"/>
                    </a:lnTo>
                    <a:lnTo>
                      <a:pt x="82" y="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FFFFFF"/>
                  </a:gs>
                </a:gsLst>
                <a:lin ang="0" scaled="1"/>
              </a:gra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4665945" y="1205699"/>
              <a:ext cx="1304036" cy="2575106"/>
              <a:chOff x="4121" y="1645"/>
              <a:chExt cx="356" cy="70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4224" y="1993"/>
                <a:ext cx="253" cy="355"/>
              </a:xfrm>
              <a:custGeom>
                <a:avLst/>
                <a:gdLst/>
                <a:ahLst/>
                <a:cxnLst>
                  <a:cxn ang="0">
                    <a:pos x="3" y="55"/>
                  </a:cxn>
                  <a:cxn ang="0">
                    <a:pos x="0" y="68"/>
                  </a:cxn>
                  <a:cxn ang="0">
                    <a:pos x="12" y="91"/>
                  </a:cxn>
                  <a:cxn ang="0">
                    <a:pos x="32" y="109"/>
                  </a:cxn>
                  <a:cxn ang="0">
                    <a:pos x="53" y="125"/>
                  </a:cxn>
                  <a:cxn ang="0">
                    <a:pos x="80" y="152"/>
                  </a:cxn>
                  <a:cxn ang="0">
                    <a:pos x="100" y="179"/>
                  </a:cxn>
                  <a:cxn ang="0">
                    <a:pos x="105" y="198"/>
                  </a:cxn>
                  <a:cxn ang="0">
                    <a:pos x="118" y="213"/>
                  </a:cxn>
                  <a:cxn ang="0">
                    <a:pos x="141" y="234"/>
                  </a:cxn>
                  <a:cxn ang="0">
                    <a:pos x="152" y="236"/>
                  </a:cxn>
                  <a:cxn ang="0">
                    <a:pos x="157" y="232"/>
                  </a:cxn>
                  <a:cxn ang="0">
                    <a:pos x="164" y="193"/>
                  </a:cxn>
                  <a:cxn ang="0">
                    <a:pos x="168" y="145"/>
                  </a:cxn>
                  <a:cxn ang="0">
                    <a:pos x="166" y="98"/>
                  </a:cxn>
                  <a:cxn ang="0">
                    <a:pos x="155" y="62"/>
                  </a:cxn>
                  <a:cxn ang="0">
                    <a:pos x="146" y="34"/>
                  </a:cxn>
                  <a:cxn ang="0">
                    <a:pos x="132" y="14"/>
                  </a:cxn>
                  <a:cxn ang="0">
                    <a:pos x="116" y="0"/>
                  </a:cxn>
                  <a:cxn ang="0">
                    <a:pos x="109" y="7"/>
                  </a:cxn>
                  <a:cxn ang="0">
                    <a:pos x="102" y="25"/>
                  </a:cxn>
                  <a:cxn ang="0">
                    <a:pos x="100" y="55"/>
                  </a:cxn>
                  <a:cxn ang="0">
                    <a:pos x="91" y="68"/>
                  </a:cxn>
                  <a:cxn ang="0">
                    <a:pos x="84" y="75"/>
                  </a:cxn>
                  <a:cxn ang="0">
                    <a:pos x="66" y="77"/>
                  </a:cxn>
                  <a:cxn ang="0">
                    <a:pos x="46" y="66"/>
                  </a:cxn>
                  <a:cxn ang="0">
                    <a:pos x="30" y="55"/>
                  </a:cxn>
                  <a:cxn ang="0">
                    <a:pos x="14" y="52"/>
                  </a:cxn>
                  <a:cxn ang="0">
                    <a:pos x="3" y="55"/>
                  </a:cxn>
                </a:cxnLst>
                <a:rect l="0" t="0" r="r" b="b"/>
                <a:pathLst>
                  <a:path w="168" h="236">
                    <a:moveTo>
                      <a:pt x="3" y="55"/>
                    </a:moveTo>
                    <a:lnTo>
                      <a:pt x="0" y="68"/>
                    </a:lnTo>
                    <a:lnTo>
                      <a:pt x="12" y="91"/>
                    </a:lnTo>
                    <a:lnTo>
                      <a:pt x="32" y="109"/>
                    </a:lnTo>
                    <a:lnTo>
                      <a:pt x="53" y="125"/>
                    </a:lnTo>
                    <a:lnTo>
                      <a:pt x="80" y="152"/>
                    </a:lnTo>
                    <a:lnTo>
                      <a:pt x="100" y="179"/>
                    </a:lnTo>
                    <a:lnTo>
                      <a:pt x="105" y="198"/>
                    </a:lnTo>
                    <a:lnTo>
                      <a:pt x="118" y="213"/>
                    </a:lnTo>
                    <a:lnTo>
                      <a:pt x="141" y="234"/>
                    </a:lnTo>
                    <a:lnTo>
                      <a:pt x="152" y="236"/>
                    </a:lnTo>
                    <a:lnTo>
                      <a:pt x="157" y="232"/>
                    </a:lnTo>
                    <a:lnTo>
                      <a:pt x="164" y="193"/>
                    </a:lnTo>
                    <a:lnTo>
                      <a:pt x="168" y="145"/>
                    </a:lnTo>
                    <a:lnTo>
                      <a:pt x="166" y="98"/>
                    </a:lnTo>
                    <a:lnTo>
                      <a:pt x="155" y="62"/>
                    </a:lnTo>
                    <a:lnTo>
                      <a:pt x="146" y="34"/>
                    </a:lnTo>
                    <a:lnTo>
                      <a:pt x="132" y="14"/>
                    </a:lnTo>
                    <a:lnTo>
                      <a:pt x="116" y="0"/>
                    </a:lnTo>
                    <a:lnTo>
                      <a:pt x="109" y="7"/>
                    </a:lnTo>
                    <a:lnTo>
                      <a:pt x="102" y="25"/>
                    </a:lnTo>
                    <a:lnTo>
                      <a:pt x="100" y="55"/>
                    </a:lnTo>
                    <a:lnTo>
                      <a:pt x="91" y="68"/>
                    </a:lnTo>
                    <a:lnTo>
                      <a:pt x="84" y="75"/>
                    </a:lnTo>
                    <a:lnTo>
                      <a:pt x="66" y="77"/>
                    </a:lnTo>
                    <a:lnTo>
                      <a:pt x="46" y="66"/>
                    </a:lnTo>
                    <a:lnTo>
                      <a:pt x="30" y="55"/>
                    </a:lnTo>
                    <a:lnTo>
                      <a:pt x="14" y="52"/>
                    </a:lnTo>
                    <a:lnTo>
                      <a:pt x="3" y="55"/>
                    </a:lnTo>
                    <a:close/>
                  </a:path>
                </a:pathLst>
              </a:custGeom>
              <a:solidFill>
                <a:srgbClr val="F7F7FF"/>
              </a:solidFill>
              <a:ln w="19050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4121" y="1645"/>
                <a:ext cx="278" cy="464"/>
              </a:xfrm>
              <a:custGeom>
                <a:avLst/>
                <a:gdLst/>
                <a:ahLst/>
                <a:cxnLst>
                  <a:cxn ang="0">
                    <a:pos x="184" y="231"/>
                  </a:cxn>
                  <a:cxn ang="0">
                    <a:pos x="164" y="190"/>
                  </a:cxn>
                  <a:cxn ang="0">
                    <a:pos x="132" y="134"/>
                  </a:cxn>
                  <a:cxn ang="0">
                    <a:pos x="107" y="95"/>
                  </a:cxn>
                  <a:cxn ang="0">
                    <a:pos x="82" y="59"/>
                  </a:cxn>
                  <a:cxn ang="0">
                    <a:pos x="46" y="23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3" y="11"/>
                  </a:cxn>
                  <a:cxn ang="0">
                    <a:pos x="0" y="57"/>
                  </a:cxn>
                  <a:cxn ang="0">
                    <a:pos x="9" y="116"/>
                  </a:cxn>
                  <a:cxn ang="0">
                    <a:pos x="21" y="161"/>
                  </a:cxn>
                  <a:cxn ang="0">
                    <a:pos x="37" y="206"/>
                  </a:cxn>
                  <a:cxn ang="0">
                    <a:pos x="62" y="263"/>
                  </a:cxn>
                  <a:cxn ang="0">
                    <a:pos x="71" y="286"/>
                  </a:cxn>
                  <a:cxn ang="0">
                    <a:pos x="82" y="283"/>
                  </a:cxn>
                  <a:cxn ang="0">
                    <a:pos x="98" y="286"/>
                  </a:cxn>
                  <a:cxn ang="0">
                    <a:pos x="114" y="297"/>
                  </a:cxn>
                  <a:cxn ang="0">
                    <a:pos x="134" y="308"/>
                  </a:cxn>
                  <a:cxn ang="0">
                    <a:pos x="152" y="306"/>
                  </a:cxn>
                  <a:cxn ang="0">
                    <a:pos x="159" y="299"/>
                  </a:cxn>
                  <a:cxn ang="0">
                    <a:pos x="168" y="286"/>
                  </a:cxn>
                  <a:cxn ang="0">
                    <a:pos x="170" y="256"/>
                  </a:cxn>
                  <a:cxn ang="0">
                    <a:pos x="177" y="238"/>
                  </a:cxn>
                  <a:cxn ang="0">
                    <a:pos x="184" y="231"/>
                  </a:cxn>
                </a:cxnLst>
                <a:rect l="0" t="0" r="r" b="b"/>
                <a:pathLst>
                  <a:path w="184" h="308">
                    <a:moveTo>
                      <a:pt x="184" y="231"/>
                    </a:moveTo>
                    <a:lnTo>
                      <a:pt x="164" y="190"/>
                    </a:lnTo>
                    <a:lnTo>
                      <a:pt x="132" y="134"/>
                    </a:lnTo>
                    <a:lnTo>
                      <a:pt x="107" y="95"/>
                    </a:lnTo>
                    <a:lnTo>
                      <a:pt x="82" y="59"/>
                    </a:lnTo>
                    <a:lnTo>
                      <a:pt x="46" y="23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3" y="11"/>
                    </a:lnTo>
                    <a:lnTo>
                      <a:pt x="0" y="57"/>
                    </a:lnTo>
                    <a:lnTo>
                      <a:pt x="9" y="116"/>
                    </a:lnTo>
                    <a:lnTo>
                      <a:pt x="21" y="161"/>
                    </a:lnTo>
                    <a:lnTo>
                      <a:pt x="37" y="206"/>
                    </a:lnTo>
                    <a:lnTo>
                      <a:pt x="62" y="263"/>
                    </a:lnTo>
                    <a:lnTo>
                      <a:pt x="71" y="286"/>
                    </a:lnTo>
                    <a:lnTo>
                      <a:pt x="82" y="283"/>
                    </a:lnTo>
                    <a:lnTo>
                      <a:pt x="98" y="286"/>
                    </a:lnTo>
                    <a:lnTo>
                      <a:pt x="114" y="297"/>
                    </a:lnTo>
                    <a:lnTo>
                      <a:pt x="134" y="308"/>
                    </a:lnTo>
                    <a:lnTo>
                      <a:pt x="152" y="306"/>
                    </a:lnTo>
                    <a:lnTo>
                      <a:pt x="159" y="299"/>
                    </a:lnTo>
                    <a:lnTo>
                      <a:pt x="168" y="286"/>
                    </a:lnTo>
                    <a:lnTo>
                      <a:pt x="170" y="256"/>
                    </a:lnTo>
                    <a:lnTo>
                      <a:pt x="177" y="238"/>
                    </a:lnTo>
                    <a:lnTo>
                      <a:pt x="184" y="231"/>
                    </a:lnTo>
                    <a:close/>
                  </a:path>
                </a:pathLst>
              </a:custGeom>
              <a:solidFill>
                <a:srgbClr val="F7F7FF"/>
              </a:solidFill>
              <a:ln w="19050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 rot="1540964">
              <a:off x="5258183" y="1635893"/>
              <a:ext cx="1304036" cy="2575106"/>
              <a:chOff x="4121" y="1645"/>
              <a:chExt cx="356" cy="70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4224" y="1993"/>
                <a:ext cx="253" cy="355"/>
              </a:xfrm>
              <a:custGeom>
                <a:avLst/>
                <a:gdLst/>
                <a:ahLst/>
                <a:cxnLst>
                  <a:cxn ang="0">
                    <a:pos x="3" y="55"/>
                  </a:cxn>
                  <a:cxn ang="0">
                    <a:pos x="0" y="68"/>
                  </a:cxn>
                  <a:cxn ang="0">
                    <a:pos x="12" y="91"/>
                  </a:cxn>
                  <a:cxn ang="0">
                    <a:pos x="32" y="109"/>
                  </a:cxn>
                  <a:cxn ang="0">
                    <a:pos x="53" y="125"/>
                  </a:cxn>
                  <a:cxn ang="0">
                    <a:pos x="80" y="152"/>
                  </a:cxn>
                  <a:cxn ang="0">
                    <a:pos x="100" y="179"/>
                  </a:cxn>
                  <a:cxn ang="0">
                    <a:pos x="105" y="198"/>
                  </a:cxn>
                  <a:cxn ang="0">
                    <a:pos x="118" y="213"/>
                  </a:cxn>
                  <a:cxn ang="0">
                    <a:pos x="141" y="234"/>
                  </a:cxn>
                  <a:cxn ang="0">
                    <a:pos x="152" y="236"/>
                  </a:cxn>
                  <a:cxn ang="0">
                    <a:pos x="157" y="232"/>
                  </a:cxn>
                  <a:cxn ang="0">
                    <a:pos x="164" y="193"/>
                  </a:cxn>
                  <a:cxn ang="0">
                    <a:pos x="168" y="145"/>
                  </a:cxn>
                  <a:cxn ang="0">
                    <a:pos x="166" y="98"/>
                  </a:cxn>
                  <a:cxn ang="0">
                    <a:pos x="155" y="62"/>
                  </a:cxn>
                  <a:cxn ang="0">
                    <a:pos x="146" y="34"/>
                  </a:cxn>
                  <a:cxn ang="0">
                    <a:pos x="132" y="14"/>
                  </a:cxn>
                  <a:cxn ang="0">
                    <a:pos x="116" y="0"/>
                  </a:cxn>
                  <a:cxn ang="0">
                    <a:pos x="109" y="7"/>
                  </a:cxn>
                  <a:cxn ang="0">
                    <a:pos x="102" y="25"/>
                  </a:cxn>
                  <a:cxn ang="0">
                    <a:pos x="100" y="55"/>
                  </a:cxn>
                  <a:cxn ang="0">
                    <a:pos x="91" y="68"/>
                  </a:cxn>
                  <a:cxn ang="0">
                    <a:pos x="84" y="75"/>
                  </a:cxn>
                  <a:cxn ang="0">
                    <a:pos x="66" y="77"/>
                  </a:cxn>
                  <a:cxn ang="0">
                    <a:pos x="46" y="66"/>
                  </a:cxn>
                  <a:cxn ang="0">
                    <a:pos x="30" y="55"/>
                  </a:cxn>
                  <a:cxn ang="0">
                    <a:pos x="14" y="52"/>
                  </a:cxn>
                  <a:cxn ang="0">
                    <a:pos x="3" y="55"/>
                  </a:cxn>
                </a:cxnLst>
                <a:rect l="0" t="0" r="r" b="b"/>
                <a:pathLst>
                  <a:path w="168" h="236">
                    <a:moveTo>
                      <a:pt x="3" y="55"/>
                    </a:moveTo>
                    <a:lnTo>
                      <a:pt x="0" y="68"/>
                    </a:lnTo>
                    <a:lnTo>
                      <a:pt x="12" y="91"/>
                    </a:lnTo>
                    <a:lnTo>
                      <a:pt x="32" y="109"/>
                    </a:lnTo>
                    <a:lnTo>
                      <a:pt x="53" y="125"/>
                    </a:lnTo>
                    <a:lnTo>
                      <a:pt x="80" y="152"/>
                    </a:lnTo>
                    <a:lnTo>
                      <a:pt x="100" y="179"/>
                    </a:lnTo>
                    <a:lnTo>
                      <a:pt x="105" y="198"/>
                    </a:lnTo>
                    <a:lnTo>
                      <a:pt x="118" y="213"/>
                    </a:lnTo>
                    <a:lnTo>
                      <a:pt x="141" y="234"/>
                    </a:lnTo>
                    <a:lnTo>
                      <a:pt x="152" y="236"/>
                    </a:lnTo>
                    <a:lnTo>
                      <a:pt x="157" y="232"/>
                    </a:lnTo>
                    <a:lnTo>
                      <a:pt x="164" y="193"/>
                    </a:lnTo>
                    <a:lnTo>
                      <a:pt x="168" y="145"/>
                    </a:lnTo>
                    <a:lnTo>
                      <a:pt x="166" y="98"/>
                    </a:lnTo>
                    <a:lnTo>
                      <a:pt x="155" y="62"/>
                    </a:lnTo>
                    <a:lnTo>
                      <a:pt x="146" y="34"/>
                    </a:lnTo>
                    <a:lnTo>
                      <a:pt x="132" y="14"/>
                    </a:lnTo>
                    <a:lnTo>
                      <a:pt x="116" y="0"/>
                    </a:lnTo>
                    <a:lnTo>
                      <a:pt x="109" y="7"/>
                    </a:lnTo>
                    <a:lnTo>
                      <a:pt x="102" y="25"/>
                    </a:lnTo>
                    <a:lnTo>
                      <a:pt x="100" y="55"/>
                    </a:lnTo>
                    <a:lnTo>
                      <a:pt x="91" y="68"/>
                    </a:lnTo>
                    <a:lnTo>
                      <a:pt x="84" y="75"/>
                    </a:lnTo>
                    <a:lnTo>
                      <a:pt x="66" y="77"/>
                    </a:lnTo>
                    <a:lnTo>
                      <a:pt x="46" y="66"/>
                    </a:lnTo>
                    <a:lnTo>
                      <a:pt x="30" y="55"/>
                    </a:lnTo>
                    <a:lnTo>
                      <a:pt x="14" y="52"/>
                    </a:lnTo>
                    <a:lnTo>
                      <a:pt x="3" y="5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4121" y="1645"/>
                <a:ext cx="278" cy="464"/>
              </a:xfrm>
              <a:custGeom>
                <a:avLst/>
                <a:gdLst/>
                <a:ahLst/>
                <a:cxnLst>
                  <a:cxn ang="0">
                    <a:pos x="184" y="231"/>
                  </a:cxn>
                  <a:cxn ang="0">
                    <a:pos x="164" y="190"/>
                  </a:cxn>
                  <a:cxn ang="0">
                    <a:pos x="132" y="134"/>
                  </a:cxn>
                  <a:cxn ang="0">
                    <a:pos x="107" y="95"/>
                  </a:cxn>
                  <a:cxn ang="0">
                    <a:pos x="82" y="59"/>
                  </a:cxn>
                  <a:cxn ang="0">
                    <a:pos x="46" y="23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3" y="11"/>
                  </a:cxn>
                  <a:cxn ang="0">
                    <a:pos x="0" y="57"/>
                  </a:cxn>
                  <a:cxn ang="0">
                    <a:pos x="9" y="116"/>
                  </a:cxn>
                  <a:cxn ang="0">
                    <a:pos x="21" y="161"/>
                  </a:cxn>
                  <a:cxn ang="0">
                    <a:pos x="37" y="206"/>
                  </a:cxn>
                  <a:cxn ang="0">
                    <a:pos x="62" y="263"/>
                  </a:cxn>
                  <a:cxn ang="0">
                    <a:pos x="71" y="286"/>
                  </a:cxn>
                  <a:cxn ang="0">
                    <a:pos x="82" y="283"/>
                  </a:cxn>
                  <a:cxn ang="0">
                    <a:pos x="98" y="286"/>
                  </a:cxn>
                  <a:cxn ang="0">
                    <a:pos x="114" y="297"/>
                  </a:cxn>
                  <a:cxn ang="0">
                    <a:pos x="134" y="308"/>
                  </a:cxn>
                  <a:cxn ang="0">
                    <a:pos x="152" y="306"/>
                  </a:cxn>
                  <a:cxn ang="0">
                    <a:pos x="159" y="299"/>
                  </a:cxn>
                  <a:cxn ang="0">
                    <a:pos x="168" y="286"/>
                  </a:cxn>
                  <a:cxn ang="0">
                    <a:pos x="170" y="256"/>
                  </a:cxn>
                  <a:cxn ang="0">
                    <a:pos x="177" y="238"/>
                  </a:cxn>
                  <a:cxn ang="0">
                    <a:pos x="184" y="231"/>
                  </a:cxn>
                </a:cxnLst>
                <a:rect l="0" t="0" r="r" b="b"/>
                <a:pathLst>
                  <a:path w="184" h="308">
                    <a:moveTo>
                      <a:pt x="184" y="231"/>
                    </a:moveTo>
                    <a:lnTo>
                      <a:pt x="164" y="190"/>
                    </a:lnTo>
                    <a:lnTo>
                      <a:pt x="132" y="134"/>
                    </a:lnTo>
                    <a:lnTo>
                      <a:pt x="107" y="95"/>
                    </a:lnTo>
                    <a:lnTo>
                      <a:pt x="82" y="59"/>
                    </a:lnTo>
                    <a:lnTo>
                      <a:pt x="46" y="23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3" y="11"/>
                    </a:lnTo>
                    <a:lnTo>
                      <a:pt x="0" y="57"/>
                    </a:lnTo>
                    <a:lnTo>
                      <a:pt x="9" y="116"/>
                    </a:lnTo>
                    <a:lnTo>
                      <a:pt x="21" y="161"/>
                    </a:lnTo>
                    <a:lnTo>
                      <a:pt x="37" y="206"/>
                    </a:lnTo>
                    <a:lnTo>
                      <a:pt x="62" y="263"/>
                    </a:lnTo>
                    <a:lnTo>
                      <a:pt x="71" y="286"/>
                    </a:lnTo>
                    <a:lnTo>
                      <a:pt x="82" y="283"/>
                    </a:lnTo>
                    <a:lnTo>
                      <a:pt x="98" y="286"/>
                    </a:lnTo>
                    <a:lnTo>
                      <a:pt x="114" y="297"/>
                    </a:lnTo>
                    <a:lnTo>
                      <a:pt x="134" y="308"/>
                    </a:lnTo>
                    <a:lnTo>
                      <a:pt x="152" y="306"/>
                    </a:lnTo>
                    <a:lnTo>
                      <a:pt x="159" y="299"/>
                    </a:lnTo>
                    <a:lnTo>
                      <a:pt x="168" y="286"/>
                    </a:lnTo>
                    <a:lnTo>
                      <a:pt x="170" y="256"/>
                    </a:lnTo>
                    <a:lnTo>
                      <a:pt x="177" y="238"/>
                    </a:lnTo>
                    <a:lnTo>
                      <a:pt x="184" y="2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FFFFFF"/>
                  </a:gs>
                </a:gsLst>
                <a:lin ang="0" scaled="1"/>
              </a:gra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228600" y="304800"/>
            <a:ext cx="17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Γυναίκα 30 ετών</a:t>
            </a:r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304800"/>
            <a:ext cx="102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13 μήνες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έλλειψη αύξησης</a:t>
            </a:r>
          </a:p>
          <a:p>
            <a:r>
              <a:rPr lang="el-GR" dirty="0" smtClean="0"/>
              <a:t>περιοδοντική νόσος</a:t>
            </a:r>
          </a:p>
          <a:p>
            <a:r>
              <a:rPr lang="el-GR" dirty="0" smtClean="0"/>
              <a:t>απώλεια δοντιών (φατνιακής απόφυσης)</a:t>
            </a:r>
            <a:endParaRPr lang="en-US" dirty="0" smtClean="0"/>
          </a:p>
          <a:p>
            <a:r>
              <a:rPr lang="el-GR" dirty="0" smtClean="0"/>
              <a:t>αποκαταστάσεις</a:t>
            </a:r>
          </a:p>
          <a:p>
            <a:r>
              <a:rPr lang="el-GR" dirty="0" smtClean="0"/>
              <a:t>ηλικία - φάρμακα</a:t>
            </a:r>
          </a:p>
          <a:p>
            <a:r>
              <a:rPr lang="el-GR" dirty="0" smtClean="0"/>
              <a:t>αισθητικές ανάγκες</a:t>
            </a:r>
          </a:p>
          <a:p>
            <a:r>
              <a:rPr lang="el-GR" dirty="0" smtClean="0"/>
              <a:t>συνεργασία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035_R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90847" y="4798282"/>
            <a:ext cx="3350901" cy="1937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089035_L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58780" y="4794961"/>
            <a:ext cx="3273107" cy="1954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089035_mand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83787" y="2464860"/>
            <a:ext cx="3067466" cy="2213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089035_max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11329" y="2471375"/>
            <a:ext cx="2961156" cy="2217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089035_F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931392" y="128192"/>
            <a:ext cx="3281217" cy="2223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17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Γυναίκα 30 ετών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035_R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07809" y="4777358"/>
            <a:ext cx="2937097" cy="1937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089035_L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71367" y="4763523"/>
            <a:ext cx="3199017" cy="1947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089035_F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44210" y="136570"/>
            <a:ext cx="3455581" cy="2343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089035_mand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96987" y="2590492"/>
            <a:ext cx="2873783" cy="2055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089035_max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80357" y="2594343"/>
            <a:ext cx="2802471" cy="2073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17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Γυναίκα 30 ετών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228600"/>
            <a:ext cx="102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29 μήνες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89035_F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35793" y="1827160"/>
            <a:ext cx="4263677" cy="289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089035_F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861" y="1840046"/>
            <a:ext cx="4235101" cy="2870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68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Άνδρας 44 ετών</a:t>
            </a:r>
            <a:endParaRPr lang="el-GR" dirty="0"/>
          </a:p>
        </p:txBody>
      </p:sp>
      <p:pic>
        <p:nvPicPr>
          <p:cNvPr id="3" name="Picture 2" descr="113023_F0a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3141" y="491261"/>
            <a:ext cx="3245459" cy="1794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113023_F0b_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91642"/>
            <a:ext cx="3274375" cy="17943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113023_L0_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799380"/>
            <a:ext cx="3752402" cy="1906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113023_R0_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4799379"/>
            <a:ext cx="3429000" cy="1889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113023_max0_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2438400"/>
            <a:ext cx="3048000" cy="2243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113023_mand0_s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2438399"/>
            <a:ext cx="3276600" cy="2254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13023_L1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4800600"/>
            <a:ext cx="3521257" cy="190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113023_R1_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467" y="4800600"/>
            <a:ext cx="3601134" cy="190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113023_mand1_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438400"/>
            <a:ext cx="3276600" cy="22182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113023_F1_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5507" y="457200"/>
            <a:ext cx="3254093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113023_max1_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2438400"/>
            <a:ext cx="3048000" cy="2228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68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Άνδρας 44 ετών</a:t>
            </a:r>
            <a:endParaRPr lang="el-GR" dirty="0"/>
          </a:p>
        </p:txBody>
      </p:sp>
      <p:pic>
        <p:nvPicPr>
          <p:cNvPr id="16" name="Picture 15" descr="113023_F0b_s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57199"/>
            <a:ext cx="3337227" cy="1828801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52400" y="457200"/>
            <a:ext cx="102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23 μήνες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9008_R0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7828" y="4724400"/>
            <a:ext cx="3385131" cy="2005584"/>
          </a:xfrm>
          <a:prstGeom prst="rect">
            <a:avLst/>
          </a:prstGeom>
        </p:spPr>
      </p:pic>
      <p:pic>
        <p:nvPicPr>
          <p:cNvPr id="4" name="Picture 3" descr="109008_L0_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695497"/>
            <a:ext cx="3200400" cy="2016197"/>
          </a:xfrm>
          <a:prstGeom prst="rect">
            <a:avLst/>
          </a:prstGeom>
        </p:spPr>
      </p:pic>
      <p:pic>
        <p:nvPicPr>
          <p:cNvPr id="7" name="Picture 6" descr="109008_F0_1_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2710" y="76200"/>
            <a:ext cx="3878580" cy="2321381"/>
          </a:xfrm>
          <a:prstGeom prst="rect">
            <a:avLst/>
          </a:prstGeom>
        </p:spPr>
      </p:pic>
      <p:pic>
        <p:nvPicPr>
          <p:cNvPr id="5" name="Picture 4" descr="109008_mand0_s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356154" y="2209800"/>
            <a:ext cx="3620206" cy="2286000"/>
          </a:xfrm>
          <a:prstGeom prst="rect">
            <a:avLst/>
          </a:prstGeom>
        </p:spPr>
      </p:pic>
      <p:pic>
        <p:nvPicPr>
          <p:cNvPr id="6" name="Picture 5" descr="109008_max0_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2133600"/>
            <a:ext cx="3597073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52400"/>
            <a:ext cx="168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Άνδρας 44 ετών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9008_F0_1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2710" y="76200"/>
            <a:ext cx="3878580" cy="2321381"/>
          </a:xfrm>
          <a:prstGeom prst="rect">
            <a:avLst/>
          </a:prstGeom>
        </p:spPr>
      </p:pic>
      <p:pic>
        <p:nvPicPr>
          <p:cNvPr id="5" name="Picture 4" descr="109008_mand0_s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56154" y="2209800"/>
            <a:ext cx="3620206" cy="2286000"/>
          </a:xfrm>
          <a:prstGeom prst="rect">
            <a:avLst/>
          </a:prstGeom>
        </p:spPr>
      </p:pic>
      <p:pic>
        <p:nvPicPr>
          <p:cNvPr id="6" name="Picture 5" descr="109008_max0_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133600"/>
            <a:ext cx="3597073" cy="2438400"/>
          </a:xfrm>
          <a:prstGeom prst="rect">
            <a:avLst/>
          </a:prstGeom>
        </p:spPr>
      </p:pic>
      <p:pic>
        <p:nvPicPr>
          <p:cNvPr id="3" name="Picture 2" descr="109008_R0_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4306824"/>
            <a:ext cx="4104403" cy="2431730"/>
          </a:xfrm>
          <a:prstGeom prst="rect">
            <a:avLst/>
          </a:prstGeom>
        </p:spPr>
      </p:pic>
      <p:pic>
        <p:nvPicPr>
          <p:cNvPr id="2" name="Picture 1" descr="109008_R1_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4306824"/>
            <a:ext cx="4154064" cy="2474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52400"/>
            <a:ext cx="168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Άνδρας 44 ετών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6324600"/>
            <a:ext cx="90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9 μήνες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006_L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4786745" y="4648200"/>
            <a:ext cx="3366655" cy="2057400"/>
          </a:xfrm>
          <a:prstGeom prst="rect">
            <a:avLst/>
          </a:prstGeom>
        </p:spPr>
      </p:pic>
      <p:pic>
        <p:nvPicPr>
          <p:cNvPr id="3" name="Picture 2" descr="116006_R0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flipH="1">
            <a:off x="1052946" y="4648200"/>
            <a:ext cx="3581400" cy="2057400"/>
          </a:xfrm>
          <a:prstGeom prst="rect">
            <a:avLst/>
          </a:prstGeom>
        </p:spPr>
      </p:pic>
      <p:pic>
        <p:nvPicPr>
          <p:cNvPr id="4" name="Picture 3" descr="116006_mand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flipV="1">
            <a:off x="4800600" y="2362200"/>
            <a:ext cx="3200400" cy="2133600"/>
          </a:xfrm>
          <a:prstGeom prst="rect">
            <a:avLst/>
          </a:prstGeom>
        </p:spPr>
      </p:pic>
      <p:pic>
        <p:nvPicPr>
          <p:cNvPr id="5" name="Picture 4" descr="116006_max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flipV="1">
            <a:off x="1548196" y="2362200"/>
            <a:ext cx="3100004" cy="2133600"/>
          </a:xfrm>
          <a:prstGeom prst="rect">
            <a:avLst/>
          </a:prstGeom>
        </p:spPr>
      </p:pic>
      <p:pic>
        <p:nvPicPr>
          <p:cNvPr id="6" name="Picture 5" descr="116006_F0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800600" y="171752"/>
            <a:ext cx="3505200" cy="2114248"/>
          </a:xfrm>
          <a:prstGeom prst="rect">
            <a:avLst/>
          </a:prstGeom>
        </p:spPr>
      </p:pic>
      <p:pic>
        <p:nvPicPr>
          <p:cNvPr id="7" name="Picture 6" descr="116006_F0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55314" y="152400"/>
            <a:ext cx="3892885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040" y="2326640"/>
            <a:ext cx="933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Γυναίκα</a:t>
            </a:r>
            <a:br>
              <a:rPr lang="el-GR" dirty="0" smtClean="0"/>
            </a:br>
            <a:r>
              <a:rPr lang="el-GR" dirty="0" smtClean="0"/>
              <a:t>57 ετών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006_R0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4775199" y="172720"/>
            <a:ext cx="3581400" cy="2057400"/>
          </a:xfrm>
          <a:prstGeom prst="rect">
            <a:avLst/>
          </a:prstGeom>
        </p:spPr>
      </p:pic>
      <p:pic>
        <p:nvPicPr>
          <p:cNvPr id="3" name="Picture 2" descr="116006_F0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55315" y="152400"/>
            <a:ext cx="3892885" cy="2133600"/>
          </a:xfrm>
          <a:prstGeom prst="rect">
            <a:avLst/>
          </a:prstGeom>
        </p:spPr>
      </p:pic>
      <p:pic>
        <p:nvPicPr>
          <p:cNvPr id="4" name="Picture 3" descr="116006_R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75199" y="4572000"/>
            <a:ext cx="3581400" cy="2116282"/>
          </a:xfrm>
          <a:prstGeom prst="rect">
            <a:avLst/>
          </a:prstGeom>
        </p:spPr>
      </p:pic>
      <p:pic>
        <p:nvPicPr>
          <p:cNvPr id="5" name="Picture 4" descr="116006_F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94385" y="4571999"/>
            <a:ext cx="3853815" cy="2111679"/>
          </a:xfrm>
          <a:prstGeom prst="rect">
            <a:avLst/>
          </a:prstGeom>
        </p:spPr>
      </p:pic>
      <p:pic>
        <p:nvPicPr>
          <p:cNvPr id="6" name="Picture 5" descr="116006_R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775199" y="2382520"/>
            <a:ext cx="3581401" cy="2057400"/>
          </a:xfrm>
          <a:prstGeom prst="rect">
            <a:avLst/>
          </a:prstGeom>
        </p:spPr>
      </p:pic>
      <p:pic>
        <p:nvPicPr>
          <p:cNvPr id="7" name="Picture 6" descr="116006_F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2000" y="2362200"/>
            <a:ext cx="3886200" cy="2119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81280" y="3281680"/>
            <a:ext cx="90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l-GR" dirty="0" smtClean="0"/>
              <a:t>μήνες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1600" y="5435600"/>
            <a:ext cx="90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6</a:t>
            </a:r>
            <a:r>
              <a:rPr lang="en-US" dirty="0" smtClean="0"/>
              <a:t> </a:t>
            </a:r>
            <a:r>
              <a:rPr lang="el-GR" dirty="0" smtClean="0"/>
              <a:t>μήνες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36274" y="4824455"/>
            <a:ext cx="6471453" cy="1905345"/>
            <a:chOff x="2509284" y="4824455"/>
            <a:chExt cx="6471453" cy="1905345"/>
          </a:xfrm>
        </p:grpSpPr>
        <p:pic>
          <p:nvPicPr>
            <p:cNvPr id="3" name="Picture 2" descr="107005_R0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509284" y="4829164"/>
              <a:ext cx="3081442" cy="19006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 descr="107005_L0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720316" y="4824455"/>
              <a:ext cx="3260421" cy="18967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Picture 4" descr="107005_F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20759" y="127006"/>
            <a:ext cx="3302483" cy="2328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600200" y="2566248"/>
            <a:ext cx="5943600" cy="2178558"/>
            <a:chOff x="3048021" y="2566248"/>
            <a:chExt cx="5943600" cy="2178558"/>
          </a:xfrm>
        </p:grpSpPr>
        <p:pic>
          <p:nvPicPr>
            <p:cNvPr id="6" name="Picture 5" descr="107005_mand0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082388" y="2566248"/>
              <a:ext cx="2909233" cy="21785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Picture 1" descr="107005_max0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048021" y="2570870"/>
              <a:ext cx="2924572" cy="21656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ανάγκες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err="1" smtClean="0"/>
              <a:t>όρθο</a:t>
            </a:r>
            <a:r>
              <a:rPr lang="el-GR" dirty="0" smtClean="0"/>
              <a:t>-</a:t>
            </a:r>
            <a:r>
              <a:rPr lang="el-GR" dirty="0" err="1" smtClean="0"/>
              <a:t>πέριο</a:t>
            </a:r>
            <a:endParaRPr lang="el-GR" dirty="0" smtClean="0"/>
          </a:p>
          <a:p>
            <a:pPr lvl="1"/>
            <a:r>
              <a:rPr lang="el-GR" dirty="0" smtClean="0"/>
              <a:t>επαναφορά μετακινήσεων (λόγω περιοδοντικής νόσου)</a:t>
            </a:r>
          </a:p>
          <a:p>
            <a:pPr lvl="1"/>
            <a:r>
              <a:rPr lang="el-GR" dirty="0" smtClean="0"/>
              <a:t>ανόρθωση (μασητικές δυνάμεις κατά μήκος επιμήκους άξονα)</a:t>
            </a:r>
          </a:p>
          <a:p>
            <a:r>
              <a:rPr lang="el-GR" dirty="0" smtClean="0"/>
              <a:t>προ-προσθετική διευθέτηση</a:t>
            </a:r>
          </a:p>
          <a:p>
            <a:pPr lvl="1"/>
            <a:r>
              <a:rPr lang="el-GR" dirty="0" smtClean="0"/>
              <a:t>ανόρθωση στηριγμάτων</a:t>
            </a:r>
          </a:p>
          <a:p>
            <a:pPr lvl="1"/>
            <a:r>
              <a:rPr lang="el-GR" dirty="0" smtClean="0"/>
              <a:t>διευθέτηση χώρων</a:t>
            </a:r>
          </a:p>
          <a:p>
            <a:pPr lvl="1"/>
            <a:r>
              <a:rPr lang="el-GR" dirty="0" err="1" smtClean="0"/>
              <a:t>εμβύθιση</a:t>
            </a:r>
            <a:r>
              <a:rPr lang="el-GR" dirty="0" smtClean="0"/>
              <a:t> (</a:t>
            </a:r>
            <a:r>
              <a:rPr lang="el-GR" dirty="0" err="1" smtClean="0"/>
              <a:t>υπερεκφυμένων</a:t>
            </a:r>
            <a:r>
              <a:rPr lang="el-GR" dirty="0" smtClean="0"/>
              <a:t>)</a:t>
            </a:r>
          </a:p>
          <a:p>
            <a:pPr lvl="1"/>
            <a:r>
              <a:rPr lang="el-GR" dirty="0" err="1" smtClean="0"/>
              <a:t>υπερέκφυση</a:t>
            </a:r>
            <a:r>
              <a:rPr lang="el-GR" dirty="0" smtClean="0"/>
              <a:t> (αύξηση κλινικής μύλης)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7005_R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9284" y="4829164"/>
            <a:ext cx="3081442" cy="1900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107005_L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20316" y="4824455"/>
            <a:ext cx="3260421" cy="1896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107005_F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656521" y="127006"/>
            <a:ext cx="3302483" cy="2328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107005_mand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82388" y="2566248"/>
            <a:ext cx="2909233" cy="2178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107005_max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99460" y="1053912"/>
            <a:ext cx="4973133" cy="3682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7005_R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9284" y="4829164"/>
            <a:ext cx="3081442" cy="1900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107005_L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20316" y="4824455"/>
            <a:ext cx="3260421" cy="1896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107005_F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656521" y="127006"/>
            <a:ext cx="3302483" cy="2328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107005_mand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82388" y="2566248"/>
            <a:ext cx="2909233" cy="2178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107005_max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99460" y="1053912"/>
            <a:ext cx="4973133" cy="3682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80"/>
          <p:cNvSpPr>
            <a:spLocks/>
          </p:cNvSpPr>
          <p:nvPr/>
        </p:nvSpPr>
        <p:spPr bwMode="auto">
          <a:xfrm rot="1029964">
            <a:off x="3191922" y="1325668"/>
            <a:ext cx="730487" cy="418518"/>
          </a:xfrm>
          <a:custGeom>
            <a:avLst/>
            <a:gdLst>
              <a:gd name="T0" fmla="*/ 4 w 357"/>
              <a:gd name="T1" fmla="*/ 146 h 205"/>
              <a:gd name="T2" fmla="*/ 11 w 357"/>
              <a:gd name="T3" fmla="*/ 163 h 205"/>
              <a:gd name="T4" fmla="*/ 19 w 357"/>
              <a:gd name="T5" fmla="*/ 178 h 205"/>
              <a:gd name="T6" fmla="*/ 25 w 357"/>
              <a:gd name="T7" fmla="*/ 190 h 205"/>
              <a:gd name="T8" fmla="*/ 32 w 357"/>
              <a:gd name="T9" fmla="*/ 198 h 205"/>
              <a:gd name="T10" fmla="*/ 38 w 357"/>
              <a:gd name="T11" fmla="*/ 203 h 205"/>
              <a:gd name="T12" fmla="*/ 46 w 357"/>
              <a:gd name="T13" fmla="*/ 205 h 205"/>
              <a:gd name="T14" fmla="*/ 54 w 357"/>
              <a:gd name="T15" fmla="*/ 205 h 205"/>
              <a:gd name="T16" fmla="*/ 63 w 357"/>
              <a:gd name="T17" fmla="*/ 201 h 205"/>
              <a:gd name="T18" fmla="*/ 84 w 357"/>
              <a:gd name="T19" fmla="*/ 192 h 205"/>
              <a:gd name="T20" fmla="*/ 111 w 357"/>
              <a:gd name="T21" fmla="*/ 176 h 205"/>
              <a:gd name="T22" fmla="*/ 128 w 357"/>
              <a:gd name="T23" fmla="*/ 167 h 205"/>
              <a:gd name="T24" fmla="*/ 148 w 357"/>
              <a:gd name="T25" fmla="*/ 159 h 205"/>
              <a:gd name="T26" fmla="*/ 169 w 357"/>
              <a:gd name="T27" fmla="*/ 150 h 205"/>
              <a:gd name="T28" fmla="*/ 194 w 357"/>
              <a:gd name="T29" fmla="*/ 140 h 205"/>
              <a:gd name="T30" fmla="*/ 219 w 357"/>
              <a:gd name="T31" fmla="*/ 132 h 205"/>
              <a:gd name="T32" fmla="*/ 240 w 357"/>
              <a:gd name="T33" fmla="*/ 126 h 205"/>
              <a:gd name="T34" fmla="*/ 261 w 357"/>
              <a:gd name="T35" fmla="*/ 123 h 205"/>
              <a:gd name="T36" fmla="*/ 278 w 357"/>
              <a:gd name="T37" fmla="*/ 121 h 205"/>
              <a:gd name="T38" fmla="*/ 309 w 357"/>
              <a:gd name="T39" fmla="*/ 119 h 205"/>
              <a:gd name="T40" fmla="*/ 330 w 357"/>
              <a:gd name="T41" fmla="*/ 117 h 205"/>
              <a:gd name="T42" fmla="*/ 338 w 357"/>
              <a:gd name="T43" fmla="*/ 113 h 205"/>
              <a:gd name="T44" fmla="*/ 346 w 357"/>
              <a:gd name="T45" fmla="*/ 111 h 205"/>
              <a:gd name="T46" fmla="*/ 349 w 357"/>
              <a:gd name="T47" fmla="*/ 105 h 205"/>
              <a:gd name="T48" fmla="*/ 353 w 357"/>
              <a:gd name="T49" fmla="*/ 100 h 205"/>
              <a:gd name="T50" fmla="*/ 357 w 357"/>
              <a:gd name="T51" fmla="*/ 90 h 205"/>
              <a:gd name="T52" fmla="*/ 357 w 357"/>
              <a:gd name="T53" fmla="*/ 76 h 205"/>
              <a:gd name="T54" fmla="*/ 357 w 357"/>
              <a:gd name="T55" fmla="*/ 61 h 205"/>
              <a:gd name="T56" fmla="*/ 355 w 357"/>
              <a:gd name="T57" fmla="*/ 40 h 205"/>
              <a:gd name="T58" fmla="*/ 353 w 357"/>
              <a:gd name="T59" fmla="*/ 32 h 205"/>
              <a:gd name="T60" fmla="*/ 349 w 357"/>
              <a:gd name="T61" fmla="*/ 23 h 205"/>
              <a:gd name="T62" fmla="*/ 342 w 357"/>
              <a:gd name="T63" fmla="*/ 17 h 205"/>
              <a:gd name="T64" fmla="*/ 334 w 357"/>
              <a:gd name="T65" fmla="*/ 11 h 205"/>
              <a:gd name="T66" fmla="*/ 322 w 357"/>
              <a:gd name="T67" fmla="*/ 7 h 205"/>
              <a:gd name="T68" fmla="*/ 309 w 357"/>
              <a:gd name="T69" fmla="*/ 3 h 205"/>
              <a:gd name="T70" fmla="*/ 296 w 357"/>
              <a:gd name="T71" fmla="*/ 1 h 205"/>
              <a:gd name="T72" fmla="*/ 282 w 357"/>
              <a:gd name="T73" fmla="*/ 0 h 205"/>
              <a:gd name="T74" fmla="*/ 249 w 357"/>
              <a:gd name="T75" fmla="*/ 0 h 205"/>
              <a:gd name="T76" fmla="*/ 215 w 357"/>
              <a:gd name="T77" fmla="*/ 1 h 205"/>
              <a:gd name="T78" fmla="*/ 182 w 357"/>
              <a:gd name="T79" fmla="*/ 9 h 205"/>
              <a:gd name="T80" fmla="*/ 150 w 357"/>
              <a:gd name="T81" fmla="*/ 17 h 205"/>
              <a:gd name="T82" fmla="*/ 119 w 357"/>
              <a:gd name="T83" fmla="*/ 26 h 205"/>
              <a:gd name="T84" fmla="*/ 90 w 357"/>
              <a:gd name="T85" fmla="*/ 40 h 205"/>
              <a:gd name="T86" fmla="*/ 61 w 357"/>
              <a:gd name="T87" fmla="*/ 53 h 205"/>
              <a:gd name="T88" fmla="*/ 38 w 357"/>
              <a:gd name="T89" fmla="*/ 69 h 205"/>
              <a:gd name="T90" fmla="*/ 27 w 357"/>
              <a:gd name="T91" fmla="*/ 76 h 205"/>
              <a:gd name="T92" fmla="*/ 17 w 357"/>
              <a:gd name="T93" fmla="*/ 86 h 205"/>
              <a:gd name="T94" fmla="*/ 9 w 357"/>
              <a:gd name="T95" fmla="*/ 94 h 205"/>
              <a:gd name="T96" fmla="*/ 6 w 357"/>
              <a:gd name="T97" fmla="*/ 103 h 205"/>
              <a:gd name="T98" fmla="*/ 2 w 357"/>
              <a:gd name="T99" fmla="*/ 113 h 205"/>
              <a:gd name="T100" fmla="*/ 0 w 357"/>
              <a:gd name="T101" fmla="*/ 125 h 205"/>
              <a:gd name="T102" fmla="*/ 0 w 357"/>
              <a:gd name="T103" fmla="*/ 134 h 205"/>
              <a:gd name="T104" fmla="*/ 4 w 357"/>
              <a:gd name="T105" fmla="*/ 146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7"/>
              <a:gd name="T160" fmla="*/ 0 h 205"/>
              <a:gd name="T161" fmla="*/ 357 w 35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7" h="205">
                <a:moveTo>
                  <a:pt x="4" y="146"/>
                </a:moveTo>
                <a:lnTo>
                  <a:pt x="11" y="163"/>
                </a:lnTo>
                <a:lnTo>
                  <a:pt x="19" y="178"/>
                </a:lnTo>
                <a:lnTo>
                  <a:pt x="25" y="190"/>
                </a:lnTo>
                <a:lnTo>
                  <a:pt x="32" y="198"/>
                </a:lnTo>
                <a:lnTo>
                  <a:pt x="38" y="203"/>
                </a:lnTo>
                <a:lnTo>
                  <a:pt x="46" y="205"/>
                </a:lnTo>
                <a:lnTo>
                  <a:pt x="54" y="205"/>
                </a:lnTo>
                <a:lnTo>
                  <a:pt x="63" y="201"/>
                </a:lnTo>
                <a:lnTo>
                  <a:pt x="84" y="192"/>
                </a:lnTo>
                <a:lnTo>
                  <a:pt x="111" y="176"/>
                </a:lnTo>
                <a:lnTo>
                  <a:pt x="128" y="167"/>
                </a:lnTo>
                <a:lnTo>
                  <a:pt x="148" y="159"/>
                </a:lnTo>
                <a:lnTo>
                  <a:pt x="169" y="150"/>
                </a:lnTo>
                <a:lnTo>
                  <a:pt x="194" y="140"/>
                </a:lnTo>
                <a:lnTo>
                  <a:pt x="219" y="132"/>
                </a:lnTo>
                <a:lnTo>
                  <a:pt x="240" y="126"/>
                </a:lnTo>
                <a:lnTo>
                  <a:pt x="261" y="123"/>
                </a:lnTo>
                <a:lnTo>
                  <a:pt x="278" y="121"/>
                </a:lnTo>
                <a:lnTo>
                  <a:pt x="309" y="119"/>
                </a:lnTo>
                <a:lnTo>
                  <a:pt x="330" y="117"/>
                </a:lnTo>
                <a:lnTo>
                  <a:pt x="338" y="113"/>
                </a:lnTo>
                <a:lnTo>
                  <a:pt x="346" y="111"/>
                </a:lnTo>
                <a:lnTo>
                  <a:pt x="349" y="105"/>
                </a:lnTo>
                <a:lnTo>
                  <a:pt x="353" y="100"/>
                </a:lnTo>
                <a:lnTo>
                  <a:pt x="357" y="90"/>
                </a:lnTo>
                <a:lnTo>
                  <a:pt x="357" y="76"/>
                </a:lnTo>
                <a:lnTo>
                  <a:pt x="357" y="61"/>
                </a:lnTo>
                <a:lnTo>
                  <a:pt x="355" y="40"/>
                </a:lnTo>
                <a:lnTo>
                  <a:pt x="353" y="32"/>
                </a:lnTo>
                <a:lnTo>
                  <a:pt x="349" y="23"/>
                </a:lnTo>
                <a:lnTo>
                  <a:pt x="342" y="17"/>
                </a:lnTo>
                <a:lnTo>
                  <a:pt x="334" y="11"/>
                </a:lnTo>
                <a:lnTo>
                  <a:pt x="322" y="7"/>
                </a:lnTo>
                <a:lnTo>
                  <a:pt x="309" y="3"/>
                </a:lnTo>
                <a:lnTo>
                  <a:pt x="296" y="1"/>
                </a:lnTo>
                <a:lnTo>
                  <a:pt x="282" y="0"/>
                </a:lnTo>
                <a:lnTo>
                  <a:pt x="249" y="0"/>
                </a:lnTo>
                <a:lnTo>
                  <a:pt x="215" y="1"/>
                </a:lnTo>
                <a:lnTo>
                  <a:pt x="182" y="9"/>
                </a:lnTo>
                <a:lnTo>
                  <a:pt x="150" y="17"/>
                </a:lnTo>
                <a:lnTo>
                  <a:pt x="119" y="26"/>
                </a:lnTo>
                <a:lnTo>
                  <a:pt x="90" y="40"/>
                </a:lnTo>
                <a:lnTo>
                  <a:pt x="61" y="53"/>
                </a:lnTo>
                <a:lnTo>
                  <a:pt x="38" y="69"/>
                </a:lnTo>
                <a:lnTo>
                  <a:pt x="27" y="76"/>
                </a:lnTo>
                <a:lnTo>
                  <a:pt x="17" y="86"/>
                </a:lnTo>
                <a:lnTo>
                  <a:pt x="9" y="94"/>
                </a:lnTo>
                <a:lnTo>
                  <a:pt x="6" y="103"/>
                </a:lnTo>
                <a:lnTo>
                  <a:pt x="2" y="113"/>
                </a:lnTo>
                <a:lnTo>
                  <a:pt x="0" y="125"/>
                </a:lnTo>
                <a:lnTo>
                  <a:pt x="0" y="134"/>
                </a:lnTo>
                <a:lnTo>
                  <a:pt x="4" y="146"/>
                </a:lnTo>
              </a:path>
            </a:pathLst>
          </a:custGeom>
          <a:solidFill>
            <a:srgbClr val="CCECFF"/>
          </a:solidFill>
          <a:ln w="28575" cmpd="sng">
            <a:solidFill>
              <a:srgbClr val="24489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" name="Freeform 81"/>
          <p:cNvSpPr>
            <a:spLocks/>
          </p:cNvSpPr>
          <p:nvPr/>
        </p:nvSpPr>
        <p:spPr bwMode="auto">
          <a:xfrm rot="1001887">
            <a:off x="3894546" y="1616462"/>
            <a:ext cx="718054" cy="395756"/>
          </a:xfrm>
          <a:custGeom>
            <a:avLst/>
            <a:gdLst>
              <a:gd name="T0" fmla="*/ 363 w 367"/>
              <a:gd name="T1" fmla="*/ 140 h 202"/>
              <a:gd name="T2" fmla="*/ 355 w 367"/>
              <a:gd name="T3" fmla="*/ 159 h 202"/>
              <a:gd name="T4" fmla="*/ 349 w 367"/>
              <a:gd name="T5" fmla="*/ 175 h 202"/>
              <a:gd name="T6" fmla="*/ 342 w 367"/>
              <a:gd name="T7" fmla="*/ 186 h 202"/>
              <a:gd name="T8" fmla="*/ 336 w 367"/>
              <a:gd name="T9" fmla="*/ 194 h 202"/>
              <a:gd name="T10" fmla="*/ 328 w 367"/>
              <a:gd name="T11" fmla="*/ 198 h 202"/>
              <a:gd name="T12" fmla="*/ 322 w 367"/>
              <a:gd name="T13" fmla="*/ 202 h 202"/>
              <a:gd name="T14" fmla="*/ 315 w 367"/>
              <a:gd name="T15" fmla="*/ 202 h 202"/>
              <a:gd name="T16" fmla="*/ 305 w 367"/>
              <a:gd name="T17" fmla="*/ 200 h 202"/>
              <a:gd name="T18" fmla="*/ 284 w 367"/>
              <a:gd name="T19" fmla="*/ 190 h 202"/>
              <a:gd name="T20" fmla="*/ 255 w 367"/>
              <a:gd name="T21" fmla="*/ 175 h 202"/>
              <a:gd name="T22" fmla="*/ 240 w 367"/>
              <a:gd name="T23" fmla="*/ 167 h 202"/>
              <a:gd name="T24" fmla="*/ 219 w 367"/>
              <a:gd name="T25" fmla="*/ 157 h 202"/>
              <a:gd name="T26" fmla="*/ 198 w 367"/>
              <a:gd name="T27" fmla="*/ 150 h 202"/>
              <a:gd name="T28" fmla="*/ 173 w 367"/>
              <a:gd name="T29" fmla="*/ 140 h 202"/>
              <a:gd name="T30" fmla="*/ 148 w 367"/>
              <a:gd name="T31" fmla="*/ 134 h 202"/>
              <a:gd name="T32" fmla="*/ 125 w 367"/>
              <a:gd name="T33" fmla="*/ 128 h 202"/>
              <a:gd name="T34" fmla="*/ 104 w 367"/>
              <a:gd name="T35" fmla="*/ 127 h 202"/>
              <a:gd name="T36" fmla="*/ 84 w 367"/>
              <a:gd name="T37" fmla="*/ 123 h 202"/>
              <a:gd name="T38" fmla="*/ 54 w 367"/>
              <a:gd name="T39" fmla="*/ 121 h 202"/>
              <a:gd name="T40" fmla="*/ 29 w 367"/>
              <a:gd name="T41" fmla="*/ 119 h 202"/>
              <a:gd name="T42" fmla="*/ 19 w 367"/>
              <a:gd name="T43" fmla="*/ 115 h 202"/>
              <a:gd name="T44" fmla="*/ 13 w 367"/>
              <a:gd name="T45" fmla="*/ 113 h 202"/>
              <a:gd name="T46" fmla="*/ 8 w 367"/>
              <a:gd name="T47" fmla="*/ 107 h 202"/>
              <a:gd name="T48" fmla="*/ 4 w 367"/>
              <a:gd name="T49" fmla="*/ 100 h 202"/>
              <a:gd name="T50" fmla="*/ 0 w 367"/>
              <a:gd name="T51" fmla="*/ 90 h 202"/>
              <a:gd name="T52" fmla="*/ 0 w 367"/>
              <a:gd name="T53" fmla="*/ 77 h 202"/>
              <a:gd name="T54" fmla="*/ 2 w 367"/>
              <a:gd name="T55" fmla="*/ 61 h 202"/>
              <a:gd name="T56" fmla="*/ 4 w 367"/>
              <a:gd name="T57" fmla="*/ 42 h 202"/>
              <a:gd name="T58" fmla="*/ 6 w 367"/>
              <a:gd name="T59" fmla="*/ 30 h 202"/>
              <a:gd name="T60" fmla="*/ 11 w 367"/>
              <a:gd name="T61" fmla="*/ 23 h 202"/>
              <a:gd name="T62" fmla="*/ 19 w 367"/>
              <a:gd name="T63" fmla="*/ 15 h 202"/>
              <a:gd name="T64" fmla="*/ 29 w 367"/>
              <a:gd name="T65" fmla="*/ 9 h 202"/>
              <a:gd name="T66" fmla="*/ 40 w 367"/>
              <a:gd name="T67" fmla="*/ 5 h 202"/>
              <a:gd name="T68" fmla="*/ 52 w 367"/>
              <a:gd name="T69" fmla="*/ 2 h 202"/>
              <a:gd name="T70" fmla="*/ 65 w 367"/>
              <a:gd name="T71" fmla="*/ 0 h 202"/>
              <a:gd name="T72" fmla="*/ 80 w 367"/>
              <a:gd name="T73" fmla="*/ 0 h 202"/>
              <a:gd name="T74" fmla="*/ 113 w 367"/>
              <a:gd name="T75" fmla="*/ 0 h 202"/>
              <a:gd name="T76" fmla="*/ 146 w 367"/>
              <a:gd name="T77" fmla="*/ 3 h 202"/>
              <a:gd name="T78" fmla="*/ 180 w 367"/>
              <a:gd name="T79" fmla="*/ 9 h 202"/>
              <a:gd name="T80" fmla="*/ 211 w 367"/>
              <a:gd name="T81" fmla="*/ 17 h 202"/>
              <a:gd name="T82" fmla="*/ 242 w 367"/>
              <a:gd name="T83" fmla="*/ 25 h 202"/>
              <a:gd name="T84" fmla="*/ 273 w 367"/>
              <a:gd name="T85" fmla="*/ 36 h 202"/>
              <a:gd name="T86" fmla="*/ 301 w 367"/>
              <a:gd name="T87" fmla="*/ 50 h 202"/>
              <a:gd name="T88" fmla="*/ 326 w 367"/>
              <a:gd name="T89" fmla="*/ 65 h 202"/>
              <a:gd name="T90" fmla="*/ 336 w 367"/>
              <a:gd name="T91" fmla="*/ 73 h 202"/>
              <a:gd name="T92" fmla="*/ 346 w 367"/>
              <a:gd name="T93" fmla="*/ 80 h 202"/>
              <a:gd name="T94" fmla="*/ 353 w 367"/>
              <a:gd name="T95" fmla="*/ 90 h 202"/>
              <a:gd name="T96" fmla="*/ 361 w 367"/>
              <a:gd name="T97" fmla="*/ 98 h 202"/>
              <a:gd name="T98" fmla="*/ 365 w 367"/>
              <a:gd name="T99" fmla="*/ 107 h 202"/>
              <a:gd name="T100" fmla="*/ 367 w 367"/>
              <a:gd name="T101" fmla="*/ 119 h 202"/>
              <a:gd name="T102" fmla="*/ 367 w 367"/>
              <a:gd name="T103" fmla="*/ 128 h 202"/>
              <a:gd name="T104" fmla="*/ 363 w 367"/>
              <a:gd name="T105" fmla="*/ 140 h 2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7"/>
              <a:gd name="T160" fmla="*/ 0 h 202"/>
              <a:gd name="T161" fmla="*/ 367 w 367"/>
              <a:gd name="T162" fmla="*/ 202 h 2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7" h="202">
                <a:moveTo>
                  <a:pt x="363" y="140"/>
                </a:moveTo>
                <a:lnTo>
                  <a:pt x="355" y="159"/>
                </a:lnTo>
                <a:lnTo>
                  <a:pt x="349" y="175"/>
                </a:lnTo>
                <a:lnTo>
                  <a:pt x="342" y="186"/>
                </a:lnTo>
                <a:lnTo>
                  <a:pt x="336" y="194"/>
                </a:lnTo>
                <a:lnTo>
                  <a:pt x="328" y="198"/>
                </a:lnTo>
                <a:lnTo>
                  <a:pt x="322" y="202"/>
                </a:lnTo>
                <a:lnTo>
                  <a:pt x="315" y="202"/>
                </a:lnTo>
                <a:lnTo>
                  <a:pt x="305" y="200"/>
                </a:lnTo>
                <a:lnTo>
                  <a:pt x="284" y="190"/>
                </a:lnTo>
                <a:lnTo>
                  <a:pt x="255" y="175"/>
                </a:lnTo>
                <a:lnTo>
                  <a:pt x="240" y="167"/>
                </a:lnTo>
                <a:lnTo>
                  <a:pt x="219" y="157"/>
                </a:lnTo>
                <a:lnTo>
                  <a:pt x="198" y="150"/>
                </a:lnTo>
                <a:lnTo>
                  <a:pt x="173" y="140"/>
                </a:lnTo>
                <a:lnTo>
                  <a:pt x="148" y="134"/>
                </a:lnTo>
                <a:lnTo>
                  <a:pt x="125" y="128"/>
                </a:lnTo>
                <a:lnTo>
                  <a:pt x="104" y="127"/>
                </a:lnTo>
                <a:lnTo>
                  <a:pt x="84" y="123"/>
                </a:lnTo>
                <a:lnTo>
                  <a:pt x="54" y="121"/>
                </a:lnTo>
                <a:lnTo>
                  <a:pt x="29" y="119"/>
                </a:lnTo>
                <a:lnTo>
                  <a:pt x="19" y="115"/>
                </a:lnTo>
                <a:lnTo>
                  <a:pt x="13" y="113"/>
                </a:lnTo>
                <a:lnTo>
                  <a:pt x="8" y="107"/>
                </a:lnTo>
                <a:lnTo>
                  <a:pt x="4" y="100"/>
                </a:lnTo>
                <a:lnTo>
                  <a:pt x="0" y="90"/>
                </a:lnTo>
                <a:lnTo>
                  <a:pt x="0" y="77"/>
                </a:lnTo>
                <a:lnTo>
                  <a:pt x="2" y="61"/>
                </a:lnTo>
                <a:lnTo>
                  <a:pt x="4" y="42"/>
                </a:lnTo>
                <a:lnTo>
                  <a:pt x="6" y="30"/>
                </a:lnTo>
                <a:lnTo>
                  <a:pt x="11" y="23"/>
                </a:lnTo>
                <a:lnTo>
                  <a:pt x="19" y="15"/>
                </a:lnTo>
                <a:lnTo>
                  <a:pt x="29" y="9"/>
                </a:lnTo>
                <a:lnTo>
                  <a:pt x="40" y="5"/>
                </a:lnTo>
                <a:lnTo>
                  <a:pt x="52" y="2"/>
                </a:lnTo>
                <a:lnTo>
                  <a:pt x="65" y="0"/>
                </a:lnTo>
                <a:lnTo>
                  <a:pt x="80" y="0"/>
                </a:lnTo>
                <a:lnTo>
                  <a:pt x="113" y="0"/>
                </a:lnTo>
                <a:lnTo>
                  <a:pt x="146" y="3"/>
                </a:lnTo>
                <a:lnTo>
                  <a:pt x="180" y="9"/>
                </a:lnTo>
                <a:lnTo>
                  <a:pt x="211" y="17"/>
                </a:lnTo>
                <a:lnTo>
                  <a:pt x="242" y="25"/>
                </a:lnTo>
                <a:lnTo>
                  <a:pt x="273" y="36"/>
                </a:lnTo>
                <a:lnTo>
                  <a:pt x="301" y="50"/>
                </a:lnTo>
                <a:lnTo>
                  <a:pt x="326" y="65"/>
                </a:lnTo>
                <a:lnTo>
                  <a:pt x="336" y="73"/>
                </a:lnTo>
                <a:lnTo>
                  <a:pt x="346" y="80"/>
                </a:lnTo>
                <a:lnTo>
                  <a:pt x="353" y="90"/>
                </a:lnTo>
                <a:lnTo>
                  <a:pt x="361" y="98"/>
                </a:lnTo>
                <a:lnTo>
                  <a:pt x="365" y="107"/>
                </a:lnTo>
                <a:lnTo>
                  <a:pt x="367" y="119"/>
                </a:lnTo>
                <a:lnTo>
                  <a:pt x="367" y="128"/>
                </a:lnTo>
                <a:lnTo>
                  <a:pt x="363" y="140"/>
                </a:lnTo>
              </a:path>
            </a:pathLst>
          </a:custGeom>
          <a:solidFill>
            <a:srgbClr val="CCECFF"/>
          </a:solidFill>
          <a:ln w="28575" cmpd="sng">
            <a:solidFill>
              <a:srgbClr val="24489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" name="Freeform 83"/>
          <p:cNvSpPr>
            <a:spLocks/>
          </p:cNvSpPr>
          <p:nvPr/>
        </p:nvSpPr>
        <p:spPr bwMode="auto">
          <a:xfrm rot="1321142">
            <a:off x="2202348" y="1762775"/>
            <a:ext cx="506321" cy="683591"/>
          </a:xfrm>
          <a:custGeom>
            <a:avLst/>
            <a:gdLst>
              <a:gd name="T0" fmla="*/ 76 w 205"/>
              <a:gd name="T1" fmla="*/ 275 h 277"/>
              <a:gd name="T2" fmla="*/ 84 w 205"/>
              <a:gd name="T3" fmla="*/ 277 h 277"/>
              <a:gd name="T4" fmla="*/ 90 w 205"/>
              <a:gd name="T5" fmla="*/ 275 h 277"/>
              <a:gd name="T6" fmla="*/ 99 w 205"/>
              <a:gd name="T7" fmla="*/ 273 h 277"/>
              <a:gd name="T8" fmla="*/ 107 w 205"/>
              <a:gd name="T9" fmla="*/ 270 h 277"/>
              <a:gd name="T10" fmla="*/ 126 w 205"/>
              <a:gd name="T11" fmla="*/ 258 h 277"/>
              <a:gd name="T12" fmla="*/ 147 w 205"/>
              <a:gd name="T13" fmla="*/ 245 h 277"/>
              <a:gd name="T14" fmla="*/ 167 w 205"/>
              <a:gd name="T15" fmla="*/ 229 h 277"/>
              <a:gd name="T16" fmla="*/ 182 w 205"/>
              <a:gd name="T17" fmla="*/ 212 h 277"/>
              <a:gd name="T18" fmla="*/ 196 w 205"/>
              <a:gd name="T19" fmla="*/ 197 h 277"/>
              <a:gd name="T20" fmla="*/ 203 w 205"/>
              <a:gd name="T21" fmla="*/ 185 h 277"/>
              <a:gd name="T22" fmla="*/ 203 w 205"/>
              <a:gd name="T23" fmla="*/ 177 h 277"/>
              <a:gd name="T24" fmla="*/ 205 w 205"/>
              <a:gd name="T25" fmla="*/ 168 h 277"/>
              <a:gd name="T26" fmla="*/ 203 w 205"/>
              <a:gd name="T27" fmla="*/ 158 h 277"/>
              <a:gd name="T28" fmla="*/ 203 w 205"/>
              <a:gd name="T29" fmla="*/ 145 h 277"/>
              <a:gd name="T30" fmla="*/ 197 w 205"/>
              <a:gd name="T31" fmla="*/ 116 h 277"/>
              <a:gd name="T32" fmla="*/ 190 w 205"/>
              <a:gd name="T33" fmla="*/ 87 h 277"/>
              <a:gd name="T34" fmla="*/ 178 w 205"/>
              <a:gd name="T35" fmla="*/ 56 h 277"/>
              <a:gd name="T36" fmla="*/ 167 w 205"/>
              <a:gd name="T37" fmla="*/ 31 h 277"/>
              <a:gd name="T38" fmla="*/ 161 w 205"/>
              <a:gd name="T39" fmla="*/ 20 h 277"/>
              <a:gd name="T40" fmla="*/ 155 w 205"/>
              <a:gd name="T41" fmla="*/ 12 h 277"/>
              <a:gd name="T42" fmla="*/ 149 w 205"/>
              <a:gd name="T43" fmla="*/ 6 h 277"/>
              <a:gd name="T44" fmla="*/ 142 w 205"/>
              <a:gd name="T45" fmla="*/ 2 h 277"/>
              <a:gd name="T46" fmla="*/ 134 w 205"/>
              <a:gd name="T47" fmla="*/ 0 h 277"/>
              <a:gd name="T48" fmla="*/ 126 w 205"/>
              <a:gd name="T49" fmla="*/ 2 h 277"/>
              <a:gd name="T50" fmla="*/ 117 w 205"/>
              <a:gd name="T51" fmla="*/ 4 h 277"/>
              <a:gd name="T52" fmla="*/ 105 w 205"/>
              <a:gd name="T53" fmla="*/ 8 h 277"/>
              <a:gd name="T54" fmla="*/ 82 w 205"/>
              <a:gd name="T55" fmla="*/ 22 h 277"/>
              <a:gd name="T56" fmla="*/ 61 w 205"/>
              <a:gd name="T57" fmla="*/ 37 h 277"/>
              <a:gd name="T58" fmla="*/ 38 w 205"/>
              <a:gd name="T59" fmla="*/ 54 h 277"/>
              <a:gd name="T60" fmla="*/ 21 w 205"/>
              <a:gd name="T61" fmla="*/ 73 h 277"/>
              <a:gd name="T62" fmla="*/ 13 w 205"/>
              <a:gd name="T63" fmla="*/ 83 h 277"/>
              <a:gd name="T64" fmla="*/ 7 w 205"/>
              <a:gd name="T65" fmla="*/ 93 h 277"/>
              <a:gd name="T66" fmla="*/ 3 w 205"/>
              <a:gd name="T67" fmla="*/ 100 h 277"/>
              <a:gd name="T68" fmla="*/ 0 w 205"/>
              <a:gd name="T69" fmla="*/ 108 h 277"/>
              <a:gd name="T70" fmla="*/ 0 w 205"/>
              <a:gd name="T71" fmla="*/ 116 h 277"/>
              <a:gd name="T72" fmla="*/ 0 w 205"/>
              <a:gd name="T73" fmla="*/ 125 h 277"/>
              <a:gd name="T74" fmla="*/ 0 w 205"/>
              <a:gd name="T75" fmla="*/ 135 h 277"/>
              <a:gd name="T76" fmla="*/ 2 w 205"/>
              <a:gd name="T77" fmla="*/ 148 h 277"/>
              <a:gd name="T78" fmla="*/ 9 w 205"/>
              <a:gd name="T79" fmla="*/ 173 h 277"/>
              <a:gd name="T80" fmla="*/ 19 w 205"/>
              <a:gd name="T81" fmla="*/ 200 h 277"/>
              <a:gd name="T82" fmla="*/ 30 w 205"/>
              <a:gd name="T83" fmla="*/ 227 h 277"/>
              <a:gd name="T84" fmla="*/ 46 w 205"/>
              <a:gd name="T85" fmla="*/ 250 h 277"/>
              <a:gd name="T86" fmla="*/ 53 w 205"/>
              <a:gd name="T87" fmla="*/ 260 h 277"/>
              <a:gd name="T88" fmla="*/ 61 w 205"/>
              <a:gd name="T89" fmla="*/ 268 h 277"/>
              <a:gd name="T90" fmla="*/ 69 w 205"/>
              <a:gd name="T91" fmla="*/ 273 h 277"/>
              <a:gd name="T92" fmla="*/ 76 w 205"/>
              <a:gd name="T93" fmla="*/ 275 h 2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5"/>
              <a:gd name="T142" fmla="*/ 0 h 277"/>
              <a:gd name="T143" fmla="*/ 205 w 205"/>
              <a:gd name="T144" fmla="*/ 277 h 2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5" h="277">
                <a:moveTo>
                  <a:pt x="76" y="275"/>
                </a:moveTo>
                <a:lnTo>
                  <a:pt x="84" y="277"/>
                </a:lnTo>
                <a:lnTo>
                  <a:pt x="90" y="275"/>
                </a:lnTo>
                <a:lnTo>
                  <a:pt x="99" y="273"/>
                </a:lnTo>
                <a:lnTo>
                  <a:pt x="107" y="270"/>
                </a:lnTo>
                <a:lnTo>
                  <a:pt x="126" y="258"/>
                </a:lnTo>
                <a:lnTo>
                  <a:pt x="147" y="245"/>
                </a:lnTo>
                <a:lnTo>
                  <a:pt x="167" y="229"/>
                </a:lnTo>
                <a:lnTo>
                  <a:pt x="182" y="212"/>
                </a:lnTo>
                <a:lnTo>
                  <a:pt x="196" y="197"/>
                </a:lnTo>
                <a:lnTo>
                  <a:pt x="203" y="185"/>
                </a:lnTo>
                <a:lnTo>
                  <a:pt x="203" y="177"/>
                </a:lnTo>
                <a:lnTo>
                  <a:pt x="205" y="168"/>
                </a:lnTo>
                <a:lnTo>
                  <a:pt x="203" y="158"/>
                </a:lnTo>
                <a:lnTo>
                  <a:pt x="203" y="145"/>
                </a:lnTo>
                <a:lnTo>
                  <a:pt x="197" y="116"/>
                </a:lnTo>
                <a:lnTo>
                  <a:pt x="190" y="87"/>
                </a:lnTo>
                <a:lnTo>
                  <a:pt x="178" y="56"/>
                </a:lnTo>
                <a:lnTo>
                  <a:pt x="167" y="31"/>
                </a:lnTo>
                <a:lnTo>
                  <a:pt x="161" y="20"/>
                </a:lnTo>
                <a:lnTo>
                  <a:pt x="155" y="12"/>
                </a:lnTo>
                <a:lnTo>
                  <a:pt x="149" y="6"/>
                </a:lnTo>
                <a:lnTo>
                  <a:pt x="142" y="2"/>
                </a:lnTo>
                <a:lnTo>
                  <a:pt x="134" y="0"/>
                </a:lnTo>
                <a:lnTo>
                  <a:pt x="126" y="2"/>
                </a:lnTo>
                <a:lnTo>
                  <a:pt x="117" y="4"/>
                </a:lnTo>
                <a:lnTo>
                  <a:pt x="105" y="8"/>
                </a:lnTo>
                <a:lnTo>
                  <a:pt x="82" y="22"/>
                </a:lnTo>
                <a:lnTo>
                  <a:pt x="61" y="37"/>
                </a:lnTo>
                <a:lnTo>
                  <a:pt x="38" y="54"/>
                </a:lnTo>
                <a:lnTo>
                  <a:pt x="21" y="73"/>
                </a:lnTo>
                <a:lnTo>
                  <a:pt x="13" y="83"/>
                </a:lnTo>
                <a:lnTo>
                  <a:pt x="7" y="93"/>
                </a:lnTo>
                <a:lnTo>
                  <a:pt x="3" y="100"/>
                </a:lnTo>
                <a:lnTo>
                  <a:pt x="0" y="108"/>
                </a:lnTo>
                <a:lnTo>
                  <a:pt x="0" y="116"/>
                </a:lnTo>
                <a:lnTo>
                  <a:pt x="0" y="125"/>
                </a:lnTo>
                <a:lnTo>
                  <a:pt x="0" y="135"/>
                </a:lnTo>
                <a:lnTo>
                  <a:pt x="2" y="148"/>
                </a:lnTo>
                <a:lnTo>
                  <a:pt x="9" y="173"/>
                </a:lnTo>
                <a:lnTo>
                  <a:pt x="19" y="200"/>
                </a:lnTo>
                <a:lnTo>
                  <a:pt x="30" y="227"/>
                </a:lnTo>
                <a:lnTo>
                  <a:pt x="46" y="250"/>
                </a:lnTo>
                <a:lnTo>
                  <a:pt x="53" y="260"/>
                </a:lnTo>
                <a:lnTo>
                  <a:pt x="61" y="268"/>
                </a:lnTo>
                <a:lnTo>
                  <a:pt x="69" y="273"/>
                </a:lnTo>
                <a:lnTo>
                  <a:pt x="76" y="275"/>
                </a:lnTo>
              </a:path>
            </a:pathLst>
          </a:custGeom>
          <a:solidFill>
            <a:srgbClr val="CCECFF"/>
          </a:solidFill>
          <a:ln w="28575" cmpd="sng">
            <a:solidFill>
              <a:srgbClr val="24489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" name="Freeform 88"/>
          <p:cNvSpPr>
            <a:spLocks/>
          </p:cNvSpPr>
          <p:nvPr/>
        </p:nvSpPr>
        <p:spPr bwMode="auto">
          <a:xfrm rot="380719">
            <a:off x="2658388" y="1478341"/>
            <a:ext cx="512560" cy="385057"/>
          </a:xfrm>
          <a:custGeom>
            <a:avLst/>
            <a:gdLst>
              <a:gd name="T0" fmla="*/ 190 w 209"/>
              <a:gd name="T1" fmla="*/ 19 h 180"/>
              <a:gd name="T2" fmla="*/ 204 w 209"/>
              <a:gd name="T3" fmla="*/ 38 h 180"/>
              <a:gd name="T4" fmla="*/ 209 w 209"/>
              <a:gd name="T5" fmla="*/ 52 h 180"/>
              <a:gd name="T6" fmla="*/ 209 w 209"/>
              <a:gd name="T7" fmla="*/ 57 h 180"/>
              <a:gd name="T8" fmla="*/ 207 w 209"/>
              <a:gd name="T9" fmla="*/ 61 h 180"/>
              <a:gd name="T10" fmla="*/ 204 w 209"/>
              <a:gd name="T11" fmla="*/ 65 h 180"/>
              <a:gd name="T12" fmla="*/ 200 w 209"/>
              <a:gd name="T13" fmla="*/ 69 h 180"/>
              <a:gd name="T14" fmla="*/ 167 w 209"/>
              <a:gd name="T15" fmla="*/ 84 h 180"/>
              <a:gd name="T16" fmla="*/ 119 w 209"/>
              <a:gd name="T17" fmla="*/ 113 h 180"/>
              <a:gd name="T18" fmla="*/ 94 w 209"/>
              <a:gd name="T19" fmla="*/ 132 h 180"/>
              <a:gd name="T20" fmla="*/ 77 w 209"/>
              <a:gd name="T21" fmla="*/ 150 h 180"/>
              <a:gd name="T22" fmla="*/ 63 w 209"/>
              <a:gd name="T23" fmla="*/ 165 h 180"/>
              <a:gd name="T24" fmla="*/ 54 w 209"/>
              <a:gd name="T25" fmla="*/ 175 h 180"/>
              <a:gd name="T26" fmla="*/ 48 w 209"/>
              <a:gd name="T27" fmla="*/ 179 h 180"/>
              <a:gd name="T28" fmla="*/ 44 w 209"/>
              <a:gd name="T29" fmla="*/ 180 h 180"/>
              <a:gd name="T30" fmla="*/ 40 w 209"/>
              <a:gd name="T31" fmla="*/ 180 h 180"/>
              <a:gd name="T32" fmla="*/ 35 w 209"/>
              <a:gd name="T33" fmla="*/ 179 h 180"/>
              <a:gd name="T34" fmla="*/ 25 w 209"/>
              <a:gd name="T35" fmla="*/ 171 h 180"/>
              <a:gd name="T36" fmla="*/ 11 w 209"/>
              <a:gd name="T37" fmla="*/ 154 h 180"/>
              <a:gd name="T38" fmla="*/ 6 w 209"/>
              <a:gd name="T39" fmla="*/ 146 h 180"/>
              <a:gd name="T40" fmla="*/ 4 w 209"/>
              <a:gd name="T41" fmla="*/ 138 h 180"/>
              <a:gd name="T42" fmla="*/ 2 w 209"/>
              <a:gd name="T43" fmla="*/ 131 h 180"/>
              <a:gd name="T44" fmla="*/ 0 w 209"/>
              <a:gd name="T45" fmla="*/ 123 h 180"/>
              <a:gd name="T46" fmla="*/ 2 w 209"/>
              <a:gd name="T47" fmla="*/ 117 h 180"/>
              <a:gd name="T48" fmla="*/ 4 w 209"/>
              <a:gd name="T49" fmla="*/ 109 h 180"/>
              <a:gd name="T50" fmla="*/ 6 w 209"/>
              <a:gd name="T51" fmla="*/ 102 h 180"/>
              <a:gd name="T52" fmla="*/ 11 w 209"/>
              <a:gd name="T53" fmla="*/ 96 h 180"/>
              <a:gd name="T54" fmla="*/ 21 w 209"/>
              <a:gd name="T55" fmla="*/ 82 h 180"/>
              <a:gd name="T56" fmla="*/ 33 w 209"/>
              <a:gd name="T57" fmla="*/ 69 h 180"/>
              <a:gd name="T58" fmla="*/ 48 w 209"/>
              <a:gd name="T59" fmla="*/ 56 h 180"/>
              <a:gd name="T60" fmla="*/ 63 w 209"/>
              <a:gd name="T61" fmla="*/ 44 h 180"/>
              <a:gd name="T62" fmla="*/ 81 w 209"/>
              <a:gd name="T63" fmla="*/ 31 h 180"/>
              <a:gd name="T64" fmla="*/ 98 w 209"/>
              <a:gd name="T65" fmla="*/ 21 h 180"/>
              <a:gd name="T66" fmla="*/ 115 w 209"/>
              <a:gd name="T67" fmla="*/ 11 h 180"/>
              <a:gd name="T68" fmla="*/ 132 w 209"/>
              <a:gd name="T69" fmla="*/ 4 h 180"/>
              <a:gd name="T70" fmla="*/ 140 w 209"/>
              <a:gd name="T71" fmla="*/ 2 h 180"/>
              <a:gd name="T72" fmla="*/ 150 w 209"/>
              <a:gd name="T73" fmla="*/ 0 h 180"/>
              <a:gd name="T74" fmla="*/ 157 w 209"/>
              <a:gd name="T75" fmla="*/ 0 h 180"/>
              <a:gd name="T76" fmla="*/ 165 w 209"/>
              <a:gd name="T77" fmla="*/ 2 h 180"/>
              <a:gd name="T78" fmla="*/ 171 w 209"/>
              <a:gd name="T79" fmla="*/ 4 h 180"/>
              <a:gd name="T80" fmla="*/ 179 w 209"/>
              <a:gd name="T81" fmla="*/ 7 h 180"/>
              <a:gd name="T82" fmla="*/ 184 w 209"/>
              <a:gd name="T83" fmla="*/ 11 h 180"/>
              <a:gd name="T84" fmla="*/ 190 w 209"/>
              <a:gd name="T85" fmla="*/ 19 h 1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9"/>
              <a:gd name="T130" fmla="*/ 0 h 180"/>
              <a:gd name="T131" fmla="*/ 209 w 209"/>
              <a:gd name="T132" fmla="*/ 180 h 18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7895 w 10000"/>
              <a:gd name="connsiteY38" fmla="*/ 111 h 10000"/>
              <a:gd name="connsiteX39" fmla="*/ 8182 w 10000"/>
              <a:gd name="connsiteY39" fmla="*/ 222 h 10000"/>
              <a:gd name="connsiteX40" fmla="*/ 8565 w 10000"/>
              <a:gd name="connsiteY40" fmla="*/ 389 h 10000"/>
              <a:gd name="connsiteX41" fmla="*/ 8804 w 10000"/>
              <a:gd name="connsiteY41" fmla="*/ 611 h 10000"/>
              <a:gd name="connsiteX42" fmla="*/ 9091 w 10000"/>
              <a:gd name="connsiteY42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7895 w 10000"/>
              <a:gd name="connsiteY38" fmla="*/ 111 h 10000"/>
              <a:gd name="connsiteX39" fmla="*/ 8565 w 10000"/>
              <a:gd name="connsiteY39" fmla="*/ 389 h 10000"/>
              <a:gd name="connsiteX40" fmla="*/ 8804 w 10000"/>
              <a:gd name="connsiteY40" fmla="*/ 611 h 10000"/>
              <a:gd name="connsiteX41" fmla="*/ 9091 w 10000"/>
              <a:gd name="connsiteY41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8565 w 10000"/>
              <a:gd name="connsiteY38" fmla="*/ 389 h 10000"/>
              <a:gd name="connsiteX39" fmla="*/ 8804 w 10000"/>
              <a:gd name="connsiteY39" fmla="*/ 611 h 10000"/>
              <a:gd name="connsiteX40" fmla="*/ 9091 w 10000"/>
              <a:gd name="connsiteY40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177 w 10000"/>
              <a:gd name="connsiteY35" fmla="*/ 0 h 10000"/>
              <a:gd name="connsiteX36" fmla="*/ 7512 w 10000"/>
              <a:gd name="connsiteY36" fmla="*/ 0 h 10000"/>
              <a:gd name="connsiteX37" fmla="*/ 8565 w 10000"/>
              <a:gd name="connsiteY37" fmla="*/ 389 h 10000"/>
              <a:gd name="connsiteX38" fmla="*/ 8804 w 10000"/>
              <a:gd name="connsiteY38" fmla="*/ 611 h 10000"/>
              <a:gd name="connsiteX39" fmla="*/ 9091 w 10000"/>
              <a:gd name="connsiteY39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512 w 10000"/>
              <a:gd name="connsiteY35" fmla="*/ 0 h 10000"/>
              <a:gd name="connsiteX36" fmla="*/ 8565 w 10000"/>
              <a:gd name="connsiteY36" fmla="*/ 389 h 10000"/>
              <a:gd name="connsiteX37" fmla="*/ 8804 w 10000"/>
              <a:gd name="connsiteY37" fmla="*/ 611 h 10000"/>
              <a:gd name="connsiteX38" fmla="*/ 9091 w 10000"/>
              <a:gd name="connsiteY38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512 w 10000"/>
              <a:gd name="connsiteY35" fmla="*/ 0 h 10000"/>
              <a:gd name="connsiteX36" fmla="*/ 8565 w 10000"/>
              <a:gd name="connsiteY36" fmla="*/ 389 h 10000"/>
              <a:gd name="connsiteX37" fmla="*/ 9091 w 10000"/>
              <a:gd name="connsiteY37" fmla="*/ 1056 h 10000"/>
              <a:gd name="connsiteX0" fmla="*/ 9091 w 10000"/>
              <a:gd name="connsiteY0" fmla="*/ 1235 h 10179"/>
              <a:gd name="connsiteX1" fmla="*/ 9761 w 10000"/>
              <a:gd name="connsiteY1" fmla="*/ 2290 h 10179"/>
              <a:gd name="connsiteX2" fmla="*/ 10000 w 10000"/>
              <a:gd name="connsiteY2" fmla="*/ 3068 h 10179"/>
              <a:gd name="connsiteX3" fmla="*/ 10000 w 10000"/>
              <a:gd name="connsiteY3" fmla="*/ 3346 h 10179"/>
              <a:gd name="connsiteX4" fmla="*/ 9904 w 10000"/>
              <a:gd name="connsiteY4" fmla="*/ 3568 h 10179"/>
              <a:gd name="connsiteX5" fmla="*/ 9761 w 10000"/>
              <a:gd name="connsiteY5" fmla="*/ 3790 h 10179"/>
              <a:gd name="connsiteX6" fmla="*/ 9569 w 10000"/>
              <a:gd name="connsiteY6" fmla="*/ 4012 h 10179"/>
              <a:gd name="connsiteX7" fmla="*/ 7792 w 10000"/>
              <a:gd name="connsiteY7" fmla="*/ 4957 h 10179"/>
              <a:gd name="connsiteX8" fmla="*/ 5694 w 10000"/>
              <a:gd name="connsiteY8" fmla="*/ 6457 h 10179"/>
              <a:gd name="connsiteX9" fmla="*/ 4498 w 10000"/>
              <a:gd name="connsiteY9" fmla="*/ 7512 h 10179"/>
              <a:gd name="connsiteX10" fmla="*/ 3684 w 10000"/>
              <a:gd name="connsiteY10" fmla="*/ 8512 h 10179"/>
              <a:gd name="connsiteX11" fmla="*/ 3014 w 10000"/>
              <a:gd name="connsiteY11" fmla="*/ 9346 h 10179"/>
              <a:gd name="connsiteX12" fmla="*/ 2584 w 10000"/>
              <a:gd name="connsiteY12" fmla="*/ 9901 h 10179"/>
              <a:gd name="connsiteX13" fmla="*/ 2297 w 10000"/>
              <a:gd name="connsiteY13" fmla="*/ 10123 h 10179"/>
              <a:gd name="connsiteX14" fmla="*/ 2105 w 10000"/>
              <a:gd name="connsiteY14" fmla="*/ 10179 h 10179"/>
              <a:gd name="connsiteX15" fmla="*/ 1914 w 10000"/>
              <a:gd name="connsiteY15" fmla="*/ 10179 h 10179"/>
              <a:gd name="connsiteX16" fmla="*/ 1675 w 10000"/>
              <a:gd name="connsiteY16" fmla="*/ 10123 h 10179"/>
              <a:gd name="connsiteX17" fmla="*/ 1196 w 10000"/>
              <a:gd name="connsiteY17" fmla="*/ 9679 h 10179"/>
              <a:gd name="connsiteX18" fmla="*/ 526 w 10000"/>
              <a:gd name="connsiteY18" fmla="*/ 8735 h 10179"/>
              <a:gd name="connsiteX19" fmla="*/ 287 w 10000"/>
              <a:gd name="connsiteY19" fmla="*/ 8290 h 10179"/>
              <a:gd name="connsiteX20" fmla="*/ 191 w 10000"/>
              <a:gd name="connsiteY20" fmla="*/ 7846 h 10179"/>
              <a:gd name="connsiteX21" fmla="*/ 96 w 10000"/>
              <a:gd name="connsiteY21" fmla="*/ 7457 h 10179"/>
              <a:gd name="connsiteX22" fmla="*/ 0 w 10000"/>
              <a:gd name="connsiteY22" fmla="*/ 7012 h 10179"/>
              <a:gd name="connsiteX23" fmla="*/ 96 w 10000"/>
              <a:gd name="connsiteY23" fmla="*/ 6679 h 10179"/>
              <a:gd name="connsiteX24" fmla="*/ 191 w 10000"/>
              <a:gd name="connsiteY24" fmla="*/ 6235 h 10179"/>
              <a:gd name="connsiteX25" fmla="*/ 287 w 10000"/>
              <a:gd name="connsiteY25" fmla="*/ 5846 h 10179"/>
              <a:gd name="connsiteX26" fmla="*/ 526 w 10000"/>
              <a:gd name="connsiteY26" fmla="*/ 5512 h 10179"/>
              <a:gd name="connsiteX27" fmla="*/ 1005 w 10000"/>
              <a:gd name="connsiteY27" fmla="*/ 4735 h 10179"/>
              <a:gd name="connsiteX28" fmla="*/ 1579 w 10000"/>
              <a:gd name="connsiteY28" fmla="*/ 4012 h 10179"/>
              <a:gd name="connsiteX29" fmla="*/ 2297 w 10000"/>
              <a:gd name="connsiteY29" fmla="*/ 3290 h 10179"/>
              <a:gd name="connsiteX30" fmla="*/ 3014 w 10000"/>
              <a:gd name="connsiteY30" fmla="*/ 2623 h 10179"/>
              <a:gd name="connsiteX31" fmla="*/ 3876 w 10000"/>
              <a:gd name="connsiteY31" fmla="*/ 1901 h 10179"/>
              <a:gd name="connsiteX32" fmla="*/ 4689 w 10000"/>
              <a:gd name="connsiteY32" fmla="*/ 1346 h 10179"/>
              <a:gd name="connsiteX33" fmla="*/ 5502 w 10000"/>
              <a:gd name="connsiteY33" fmla="*/ 790 h 10179"/>
              <a:gd name="connsiteX34" fmla="*/ 6316 w 10000"/>
              <a:gd name="connsiteY34" fmla="*/ 401 h 10179"/>
              <a:gd name="connsiteX35" fmla="*/ 7512 w 10000"/>
              <a:gd name="connsiteY35" fmla="*/ 179 h 10179"/>
              <a:gd name="connsiteX36" fmla="*/ 9163 w 10000"/>
              <a:gd name="connsiteY36" fmla="*/ 0 h 10179"/>
              <a:gd name="connsiteX37" fmla="*/ 9091 w 10000"/>
              <a:gd name="connsiteY37" fmla="*/ 1235 h 1017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091 w 10000"/>
              <a:gd name="connsiteY37" fmla="*/ 1605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091 w 10000"/>
              <a:gd name="connsiteY0" fmla="*/ 1605 h 10549"/>
              <a:gd name="connsiteX1" fmla="*/ 9676 w 10000"/>
              <a:gd name="connsiteY1" fmla="*/ 1956 h 10549"/>
              <a:gd name="connsiteX2" fmla="*/ 9761 w 10000"/>
              <a:gd name="connsiteY2" fmla="*/ 2660 h 10549"/>
              <a:gd name="connsiteX3" fmla="*/ 10000 w 10000"/>
              <a:gd name="connsiteY3" fmla="*/ 3438 h 10549"/>
              <a:gd name="connsiteX4" fmla="*/ 10000 w 10000"/>
              <a:gd name="connsiteY4" fmla="*/ 3716 h 10549"/>
              <a:gd name="connsiteX5" fmla="*/ 9904 w 10000"/>
              <a:gd name="connsiteY5" fmla="*/ 3938 h 10549"/>
              <a:gd name="connsiteX6" fmla="*/ 9761 w 10000"/>
              <a:gd name="connsiteY6" fmla="*/ 4160 h 10549"/>
              <a:gd name="connsiteX7" fmla="*/ 9569 w 10000"/>
              <a:gd name="connsiteY7" fmla="*/ 4382 h 10549"/>
              <a:gd name="connsiteX8" fmla="*/ 7792 w 10000"/>
              <a:gd name="connsiteY8" fmla="*/ 5327 h 10549"/>
              <a:gd name="connsiteX9" fmla="*/ 5694 w 10000"/>
              <a:gd name="connsiteY9" fmla="*/ 6827 h 10549"/>
              <a:gd name="connsiteX10" fmla="*/ 4498 w 10000"/>
              <a:gd name="connsiteY10" fmla="*/ 7882 h 10549"/>
              <a:gd name="connsiteX11" fmla="*/ 3684 w 10000"/>
              <a:gd name="connsiteY11" fmla="*/ 8882 h 10549"/>
              <a:gd name="connsiteX12" fmla="*/ 3014 w 10000"/>
              <a:gd name="connsiteY12" fmla="*/ 9716 h 10549"/>
              <a:gd name="connsiteX13" fmla="*/ 2584 w 10000"/>
              <a:gd name="connsiteY13" fmla="*/ 10271 h 10549"/>
              <a:gd name="connsiteX14" fmla="*/ 2297 w 10000"/>
              <a:gd name="connsiteY14" fmla="*/ 10493 h 10549"/>
              <a:gd name="connsiteX15" fmla="*/ 2105 w 10000"/>
              <a:gd name="connsiteY15" fmla="*/ 10549 h 10549"/>
              <a:gd name="connsiteX16" fmla="*/ 1914 w 10000"/>
              <a:gd name="connsiteY16" fmla="*/ 10549 h 10549"/>
              <a:gd name="connsiteX17" fmla="*/ 1675 w 10000"/>
              <a:gd name="connsiteY17" fmla="*/ 10493 h 10549"/>
              <a:gd name="connsiteX18" fmla="*/ 1196 w 10000"/>
              <a:gd name="connsiteY18" fmla="*/ 10049 h 10549"/>
              <a:gd name="connsiteX19" fmla="*/ 526 w 10000"/>
              <a:gd name="connsiteY19" fmla="*/ 9105 h 10549"/>
              <a:gd name="connsiteX20" fmla="*/ 287 w 10000"/>
              <a:gd name="connsiteY20" fmla="*/ 8660 h 10549"/>
              <a:gd name="connsiteX21" fmla="*/ 191 w 10000"/>
              <a:gd name="connsiteY21" fmla="*/ 8216 h 10549"/>
              <a:gd name="connsiteX22" fmla="*/ 96 w 10000"/>
              <a:gd name="connsiteY22" fmla="*/ 7827 h 10549"/>
              <a:gd name="connsiteX23" fmla="*/ 0 w 10000"/>
              <a:gd name="connsiteY23" fmla="*/ 7382 h 10549"/>
              <a:gd name="connsiteX24" fmla="*/ 96 w 10000"/>
              <a:gd name="connsiteY24" fmla="*/ 7049 h 10549"/>
              <a:gd name="connsiteX25" fmla="*/ 191 w 10000"/>
              <a:gd name="connsiteY25" fmla="*/ 6605 h 10549"/>
              <a:gd name="connsiteX26" fmla="*/ 287 w 10000"/>
              <a:gd name="connsiteY26" fmla="*/ 6216 h 10549"/>
              <a:gd name="connsiteX27" fmla="*/ 526 w 10000"/>
              <a:gd name="connsiteY27" fmla="*/ 5882 h 10549"/>
              <a:gd name="connsiteX28" fmla="*/ 1005 w 10000"/>
              <a:gd name="connsiteY28" fmla="*/ 5105 h 10549"/>
              <a:gd name="connsiteX29" fmla="*/ 1579 w 10000"/>
              <a:gd name="connsiteY29" fmla="*/ 4382 h 10549"/>
              <a:gd name="connsiteX30" fmla="*/ 2297 w 10000"/>
              <a:gd name="connsiteY30" fmla="*/ 3660 h 10549"/>
              <a:gd name="connsiteX31" fmla="*/ 3014 w 10000"/>
              <a:gd name="connsiteY31" fmla="*/ 2993 h 10549"/>
              <a:gd name="connsiteX32" fmla="*/ 3876 w 10000"/>
              <a:gd name="connsiteY32" fmla="*/ 2271 h 10549"/>
              <a:gd name="connsiteX33" fmla="*/ 4689 w 10000"/>
              <a:gd name="connsiteY33" fmla="*/ 1716 h 10549"/>
              <a:gd name="connsiteX34" fmla="*/ 5502 w 10000"/>
              <a:gd name="connsiteY34" fmla="*/ 1160 h 10549"/>
              <a:gd name="connsiteX35" fmla="*/ 6316 w 10000"/>
              <a:gd name="connsiteY35" fmla="*/ 771 h 10549"/>
              <a:gd name="connsiteX36" fmla="*/ 8051 w 10000"/>
              <a:gd name="connsiteY36" fmla="*/ 0 h 10549"/>
              <a:gd name="connsiteX37" fmla="*/ 9163 w 10000"/>
              <a:gd name="connsiteY37" fmla="*/ 370 h 10549"/>
              <a:gd name="connsiteX38" fmla="*/ 9474 w 10000"/>
              <a:gd name="connsiteY38" fmla="*/ 1468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38" fmla="*/ 9091 w 10000"/>
              <a:gd name="connsiteY38" fmla="*/ 1605 h 10549"/>
              <a:gd name="connsiteX0" fmla="*/ 9474 w 10000"/>
              <a:gd name="connsiteY0" fmla="*/ 1468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591 w 10000"/>
              <a:gd name="connsiteY0" fmla="*/ 1431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591 w 10000"/>
              <a:gd name="connsiteY37" fmla="*/ 1431 h 10549"/>
              <a:gd name="connsiteX0" fmla="*/ 9591 w 10000"/>
              <a:gd name="connsiteY0" fmla="*/ 1431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306 w 10000"/>
              <a:gd name="connsiteY36" fmla="*/ 187 h 10549"/>
              <a:gd name="connsiteX37" fmla="*/ 9591 w 10000"/>
              <a:gd name="connsiteY37" fmla="*/ 1431 h 10549"/>
              <a:gd name="connsiteX0" fmla="*/ 9591 w 10000"/>
              <a:gd name="connsiteY0" fmla="*/ 1656 h 10774"/>
              <a:gd name="connsiteX1" fmla="*/ 9761 w 10000"/>
              <a:gd name="connsiteY1" fmla="*/ 2885 h 10774"/>
              <a:gd name="connsiteX2" fmla="*/ 10000 w 10000"/>
              <a:gd name="connsiteY2" fmla="*/ 3663 h 10774"/>
              <a:gd name="connsiteX3" fmla="*/ 10000 w 10000"/>
              <a:gd name="connsiteY3" fmla="*/ 3941 h 10774"/>
              <a:gd name="connsiteX4" fmla="*/ 9904 w 10000"/>
              <a:gd name="connsiteY4" fmla="*/ 4163 h 10774"/>
              <a:gd name="connsiteX5" fmla="*/ 9761 w 10000"/>
              <a:gd name="connsiteY5" fmla="*/ 4385 h 10774"/>
              <a:gd name="connsiteX6" fmla="*/ 9569 w 10000"/>
              <a:gd name="connsiteY6" fmla="*/ 4607 h 10774"/>
              <a:gd name="connsiteX7" fmla="*/ 7792 w 10000"/>
              <a:gd name="connsiteY7" fmla="*/ 5552 h 10774"/>
              <a:gd name="connsiteX8" fmla="*/ 5694 w 10000"/>
              <a:gd name="connsiteY8" fmla="*/ 7052 h 10774"/>
              <a:gd name="connsiteX9" fmla="*/ 4498 w 10000"/>
              <a:gd name="connsiteY9" fmla="*/ 8107 h 10774"/>
              <a:gd name="connsiteX10" fmla="*/ 3684 w 10000"/>
              <a:gd name="connsiteY10" fmla="*/ 9107 h 10774"/>
              <a:gd name="connsiteX11" fmla="*/ 3014 w 10000"/>
              <a:gd name="connsiteY11" fmla="*/ 9941 h 10774"/>
              <a:gd name="connsiteX12" fmla="*/ 2584 w 10000"/>
              <a:gd name="connsiteY12" fmla="*/ 10496 h 10774"/>
              <a:gd name="connsiteX13" fmla="*/ 2297 w 10000"/>
              <a:gd name="connsiteY13" fmla="*/ 10718 h 10774"/>
              <a:gd name="connsiteX14" fmla="*/ 2105 w 10000"/>
              <a:gd name="connsiteY14" fmla="*/ 10774 h 10774"/>
              <a:gd name="connsiteX15" fmla="*/ 1914 w 10000"/>
              <a:gd name="connsiteY15" fmla="*/ 10774 h 10774"/>
              <a:gd name="connsiteX16" fmla="*/ 1675 w 10000"/>
              <a:gd name="connsiteY16" fmla="*/ 10718 h 10774"/>
              <a:gd name="connsiteX17" fmla="*/ 1196 w 10000"/>
              <a:gd name="connsiteY17" fmla="*/ 10274 h 10774"/>
              <a:gd name="connsiteX18" fmla="*/ 526 w 10000"/>
              <a:gd name="connsiteY18" fmla="*/ 9330 h 10774"/>
              <a:gd name="connsiteX19" fmla="*/ 287 w 10000"/>
              <a:gd name="connsiteY19" fmla="*/ 8885 h 10774"/>
              <a:gd name="connsiteX20" fmla="*/ 191 w 10000"/>
              <a:gd name="connsiteY20" fmla="*/ 8441 h 10774"/>
              <a:gd name="connsiteX21" fmla="*/ 96 w 10000"/>
              <a:gd name="connsiteY21" fmla="*/ 8052 h 10774"/>
              <a:gd name="connsiteX22" fmla="*/ 0 w 10000"/>
              <a:gd name="connsiteY22" fmla="*/ 7607 h 10774"/>
              <a:gd name="connsiteX23" fmla="*/ 96 w 10000"/>
              <a:gd name="connsiteY23" fmla="*/ 7274 h 10774"/>
              <a:gd name="connsiteX24" fmla="*/ 191 w 10000"/>
              <a:gd name="connsiteY24" fmla="*/ 6830 h 10774"/>
              <a:gd name="connsiteX25" fmla="*/ 287 w 10000"/>
              <a:gd name="connsiteY25" fmla="*/ 6441 h 10774"/>
              <a:gd name="connsiteX26" fmla="*/ 526 w 10000"/>
              <a:gd name="connsiteY26" fmla="*/ 6107 h 10774"/>
              <a:gd name="connsiteX27" fmla="*/ 1005 w 10000"/>
              <a:gd name="connsiteY27" fmla="*/ 5330 h 10774"/>
              <a:gd name="connsiteX28" fmla="*/ 1579 w 10000"/>
              <a:gd name="connsiteY28" fmla="*/ 4607 h 10774"/>
              <a:gd name="connsiteX29" fmla="*/ 2297 w 10000"/>
              <a:gd name="connsiteY29" fmla="*/ 3885 h 10774"/>
              <a:gd name="connsiteX30" fmla="*/ 3014 w 10000"/>
              <a:gd name="connsiteY30" fmla="*/ 3218 h 10774"/>
              <a:gd name="connsiteX31" fmla="*/ 3876 w 10000"/>
              <a:gd name="connsiteY31" fmla="*/ 2496 h 10774"/>
              <a:gd name="connsiteX32" fmla="*/ 4689 w 10000"/>
              <a:gd name="connsiteY32" fmla="*/ 1941 h 10774"/>
              <a:gd name="connsiteX33" fmla="*/ 5502 w 10000"/>
              <a:gd name="connsiteY33" fmla="*/ 1385 h 10774"/>
              <a:gd name="connsiteX34" fmla="*/ 6316 w 10000"/>
              <a:gd name="connsiteY34" fmla="*/ 996 h 10774"/>
              <a:gd name="connsiteX35" fmla="*/ 8051 w 10000"/>
              <a:gd name="connsiteY35" fmla="*/ 225 h 10774"/>
              <a:gd name="connsiteX36" fmla="*/ 9306 w 10000"/>
              <a:gd name="connsiteY36" fmla="*/ 412 h 10774"/>
              <a:gd name="connsiteX37" fmla="*/ 9591 w 10000"/>
              <a:gd name="connsiteY37" fmla="*/ 1656 h 10774"/>
              <a:gd name="connsiteX0" fmla="*/ 9591 w 10000"/>
              <a:gd name="connsiteY0" fmla="*/ 1619 h 10737"/>
              <a:gd name="connsiteX1" fmla="*/ 9761 w 10000"/>
              <a:gd name="connsiteY1" fmla="*/ 2848 h 10737"/>
              <a:gd name="connsiteX2" fmla="*/ 10000 w 10000"/>
              <a:gd name="connsiteY2" fmla="*/ 3626 h 10737"/>
              <a:gd name="connsiteX3" fmla="*/ 10000 w 10000"/>
              <a:gd name="connsiteY3" fmla="*/ 3904 h 10737"/>
              <a:gd name="connsiteX4" fmla="*/ 9904 w 10000"/>
              <a:gd name="connsiteY4" fmla="*/ 4126 h 10737"/>
              <a:gd name="connsiteX5" fmla="*/ 9761 w 10000"/>
              <a:gd name="connsiteY5" fmla="*/ 4348 h 10737"/>
              <a:gd name="connsiteX6" fmla="*/ 9569 w 10000"/>
              <a:gd name="connsiteY6" fmla="*/ 4570 h 10737"/>
              <a:gd name="connsiteX7" fmla="*/ 7792 w 10000"/>
              <a:gd name="connsiteY7" fmla="*/ 5515 h 10737"/>
              <a:gd name="connsiteX8" fmla="*/ 5694 w 10000"/>
              <a:gd name="connsiteY8" fmla="*/ 7015 h 10737"/>
              <a:gd name="connsiteX9" fmla="*/ 4498 w 10000"/>
              <a:gd name="connsiteY9" fmla="*/ 8070 h 10737"/>
              <a:gd name="connsiteX10" fmla="*/ 3684 w 10000"/>
              <a:gd name="connsiteY10" fmla="*/ 9070 h 10737"/>
              <a:gd name="connsiteX11" fmla="*/ 3014 w 10000"/>
              <a:gd name="connsiteY11" fmla="*/ 9904 h 10737"/>
              <a:gd name="connsiteX12" fmla="*/ 2584 w 10000"/>
              <a:gd name="connsiteY12" fmla="*/ 10459 h 10737"/>
              <a:gd name="connsiteX13" fmla="*/ 2297 w 10000"/>
              <a:gd name="connsiteY13" fmla="*/ 10681 h 10737"/>
              <a:gd name="connsiteX14" fmla="*/ 2105 w 10000"/>
              <a:gd name="connsiteY14" fmla="*/ 10737 h 10737"/>
              <a:gd name="connsiteX15" fmla="*/ 1914 w 10000"/>
              <a:gd name="connsiteY15" fmla="*/ 10737 h 10737"/>
              <a:gd name="connsiteX16" fmla="*/ 1675 w 10000"/>
              <a:gd name="connsiteY16" fmla="*/ 10681 h 10737"/>
              <a:gd name="connsiteX17" fmla="*/ 1196 w 10000"/>
              <a:gd name="connsiteY17" fmla="*/ 10237 h 10737"/>
              <a:gd name="connsiteX18" fmla="*/ 526 w 10000"/>
              <a:gd name="connsiteY18" fmla="*/ 9293 h 10737"/>
              <a:gd name="connsiteX19" fmla="*/ 287 w 10000"/>
              <a:gd name="connsiteY19" fmla="*/ 8848 h 10737"/>
              <a:gd name="connsiteX20" fmla="*/ 191 w 10000"/>
              <a:gd name="connsiteY20" fmla="*/ 8404 h 10737"/>
              <a:gd name="connsiteX21" fmla="*/ 96 w 10000"/>
              <a:gd name="connsiteY21" fmla="*/ 8015 h 10737"/>
              <a:gd name="connsiteX22" fmla="*/ 0 w 10000"/>
              <a:gd name="connsiteY22" fmla="*/ 7570 h 10737"/>
              <a:gd name="connsiteX23" fmla="*/ 96 w 10000"/>
              <a:gd name="connsiteY23" fmla="*/ 7237 h 10737"/>
              <a:gd name="connsiteX24" fmla="*/ 191 w 10000"/>
              <a:gd name="connsiteY24" fmla="*/ 6793 h 10737"/>
              <a:gd name="connsiteX25" fmla="*/ 287 w 10000"/>
              <a:gd name="connsiteY25" fmla="*/ 6404 h 10737"/>
              <a:gd name="connsiteX26" fmla="*/ 526 w 10000"/>
              <a:gd name="connsiteY26" fmla="*/ 6070 h 10737"/>
              <a:gd name="connsiteX27" fmla="*/ 1005 w 10000"/>
              <a:gd name="connsiteY27" fmla="*/ 5293 h 10737"/>
              <a:gd name="connsiteX28" fmla="*/ 1579 w 10000"/>
              <a:gd name="connsiteY28" fmla="*/ 4570 h 10737"/>
              <a:gd name="connsiteX29" fmla="*/ 2297 w 10000"/>
              <a:gd name="connsiteY29" fmla="*/ 3848 h 10737"/>
              <a:gd name="connsiteX30" fmla="*/ 3014 w 10000"/>
              <a:gd name="connsiteY30" fmla="*/ 3181 h 10737"/>
              <a:gd name="connsiteX31" fmla="*/ 3876 w 10000"/>
              <a:gd name="connsiteY31" fmla="*/ 2459 h 10737"/>
              <a:gd name="connsiteX32" fmla="*/ 4689 w 10000"/>
              <a:gd name="connsiteY32" fmla="*/ 1904 h 10737"/>
              <a:gd name="connsiteX33" fmla="*/ 5502 w 10000"/>
              <a:gd name="connsiteY33" fmla="*/ 1348 h 10737"/>
              <a:gd name="connsiteX34" fmla="*/ 6316 w 10000"/>
              <a:gd name="connsiteY34" fmla="*/ 959 h 10737"/>
              <a:gd name="connsiteX35" fmla="*/ 8051 w 10000"/>
              <a:gd name="connsiteY35" fmla="*/ 188 h 10737"/>
              <a:gd name="connsiteX36" fmla="*/ 9306 w 10000"/>
              <a:gd name="connsiteY36" fmla="*/ 375 h 10737"/>
              <a:gd name="connsiteX37" fmla="*/ 9591 w 10000"/>
              <a:gd name="connsiteY37" fmla="*/ 1619 h 10737"/>
              <a:gd name="connsiteX0" fmla="*/ 9734 w 10000"/>
              <a:gd name="connsiteY0" fmla="*/ 1995 h 10674"/>
              <a:gd name="connsiteX1" fmla="*/ 9761 w 10000"/>
              <a:gd name="connsiteY1" fmla="*/ 2785 h 10674"/>
              <a:gd name="connsiteX2" fmla="*/ 10000 w 10000"/>
              <a:gd name="connsiteY2" fmla="*/ 3563 h 10674"/>
              <a:gd name="connsiteX3" fmla="*/ 10000 w 10000"/>
              <a:gd name="connsiteY3" fmla="*/ 3841 h 10674"/>
              <a:gd name="connsiteX4" fmla="*/ 9904 w 10000"/>
              <a:gd name="connsiteY4" fmla="*/ 4063 h 10674"/>
              <a:gd name="connsiteX5" fmla="*/ 9761 w 10000"/>
              <a:gd name="connsiteY5" fmla="*/ 4285 h 10674"/>
              <a:gd name="connsiteX6" fmla="*/ 9569 w 10000"/>
              <a:gd name="connsiteY6" fmla="*/ 4507 h 10674"/>
              <a:gd name="connsiteX7" fmla="*/ 7792 w 10000"/>
              <a:gd name="connsiteY7" fmla="*/ 5452 h 10674"/>
              <a:gd name="connsiteX8" fmla="*/ 5694 w 10000"/>
              <a:gd name="connsiteY8" fmla="*/ 6952 h 10674"/>
              <a:gd name="connsiteX9" fmla="*/ 4498 w 10000"/>
              <a:gd name="connsiteY9" fmla="*/ 8007 h 10674"/>
              <a:gd name="connsiteX10" fmla="*/ 3684 w 10000"/>
              <a:gd name="connsiteY10" fmla="*/ 9007 h 10674"/>
              <a:gd name="connsiteX11" fmla="*/ 3014 w 10000"/>
              <a:gd name="connsiteY11" fmla="*/ 9841 h 10674"/>
              <a:gd name="connsiteX12" fmla="*/ 2584 w 10000"/>
              <a:gd name="connsiteY12" fmla="*/ 10396 h 10674"/>
              <a:gd name="connsiteX13" fmla="*/ 2297 w 10000"/>
              <a:gd name="connsiteY13" fmla="*/ 10618 h 10674"/>
              <a:gd name="connsiteX14" fmla="*/ 2105 w 10000"/>
              <a:gd name="connsiteY14" fmla="*/ 10674 h 10674"/>
              <a:gd name="connsiteX15" fmla="*/ 1914 w 10000"/>
              <a:gd name="connsiteY15" fmla="*/ 10674 h 10674"/>
              <a:gd name="connsiteX16" fmla="*/ 1675 w 10000"/>
              <a:gd name="connsiteY16" fmla="*/ 10618 h 10674"/>
              <a:gd name="connsiteX17" fmla="*/ 1196 w 10000"/>
              <a:gd name="connsiteY17" fmla="*/ 10174 h 10674"/>
              <a:gd name="connsiteX18" fmla="*/ 526 w 10000"/>
              <a:gd name="connsiteY18" fmla="*/ 9230 h 10674"/>
              <a:gd name="connsiteX19" fmla="*/ 287 w 10000"/>
              <a:gd name="connsiteY19" fmla="*/ 8785 h 10674"/>
              <a:gd name="connsiteX20" fmla="*/ 191 w 10000"/>
              <a:gd name="connsiteY20" fmla="*/ 8341 h 10674"/>
              <a:gd name="connsiteX21" fmla="*/ 96 w 10000"/>
              <a:gd name="connsiteY21" fmla="*/ 7952 h 10674"/>
              <a:gd name="connsiteX22" fmla="*/ 0 w 10000"/>
              <a:gd name="connsiteY22" fmla="*/ 7507 h 10674"/>
              <a:gd name="connsiteX23" fmla="*/ 96 w 10000"/>
              <a:gd name="connsiteY23" fmla="*/ 7174 h 10674"/>
              <a:gd name="connsiteX24" fmla="*/ 191 w 10000"/>
              <a:gd name="connsiteY24" fmla="*/ 6730 h 10674"/>
              <a:gd name="connsiteX25" fmla="*/ 287 w 10000"/>
              <a:gd name="connsiteY25" fmla="*/ 6341 h 10674"/>
              <a:gd name="connsiteX26" fmla="*/ 526 w 10000"/>
              <a:gd name="connsiteY26" fmla="*/ 6007 h 10674"/>
              <a:gd name="connsiteX27" fmla="*/ 1005 w 10000"/>
              <a:gd name="connsiteY27" fmla="*/ 5230 h 10674"/>
              <a:gd name="connsiteX28" fmla="*/ 1579 w 10000"/>
              <a:gd name="connsiteY28" fmla="*/ 4507 h 10674"/>
              <a:gd name="connsiteX29" fmla="*/ 2297 w 10000"/>
              <a:gd name="connsiteY29" fmla="*/ 3785 h 10674"/>
              <a:gd name="connsiteX30" fmla="*/ 3014 w 10000"/>
              <a:gd name="connsiteY30" fmla="*/ 3118 h 10674"/>
              <a:gd name="connsiteX31" fmla="*/ 3876 w 10000"/>
              <a:gd name="connsiteY31" fmla="*/ 2396 h 10674"/>
              <a:gd name="connsiteX32" fmla="*/ 4689 w 10000"/>
              <a:gd name="connsiteY32" fmla="*/ 1841 h 10674"/>
              <a:gd name="connsiteX33" fmla="*/ 5502 w 10000"/>
              <a:gd name="connsiteY33" fmla="*/ 1285 h 10674"/>
              <a:gd name="connsiteX34" fmla="*/ 6316 w 10000"/>
              <a:gd name="connsiteY34" fmla="*/ 896 h 10674"/>
              <a:gd name="connsiteX35" fmla="*/ 8051 w 10000"/>
              <a:gd name="connsiteY35" fmla="*/ 125 h 10674"/>
              <a:gd name="connsiteX36" fmla="*/ 9306 w 10000"/>
              <a:gd name="connsiteY36" fmla="*/ 312 h 10674"/>
              <a:gd name="connsiteX37" fmla="*/ 9734 w 10000"/>
              <a:gd name="connsiteY37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10000 w 10000"/>
              <a:gd name="connsiteY2" fmla="*/ 3841 h 10674"/>
              <a:gd name="connsiteX3" fmla="*/ 9904 w 10000"/>
              <a:gd name="connsiteY3" fmla="*/ 4063 h 10674"/>
              <a:gd name="connsiteX4" fmla="*/ 9761 w 10000"/>
              <a:gd name="connsiteY4" fmla="*/ 4285 h 10674"/>
              <a:gd name="connsiteX5" fmla="*/ 9569 w 10000"/>
              <a:gd name="connsiteY5" fmla="*/ 4507 h 10674"/>
              <a:gd name="connsiteX6" fmla="*/ 7792 w 10000"/>
              <a:gd name="connsiteY6" fmla="*/ 5452 h 10674"/>
              <a:gd name="connsiteX7" fmla="*/ 5694 w 10000"/>
              <a:gd name="connsiteY7" fmla="*/ 6952 h 10674"/>
              <a:gd name="connsiteX8" fmla="*/ 4498 w 10000"/>
              <a:gd name="connsiteY8" fmla="*/ 8007 h 10674"/>
              <a:gd name="connsiteX9" fmla="*/ 3684 w 10000"/>
              <a:gd name="connsiteY9" fmla="*/ 9007 h 10674"/>
              <a:gd name="connsiteX10" fmla="*/ 3014 w 10000"/>
              <a:gd name="connsiteY10" fmla="*/ 9841 h 10674"/>
              <a:gd name="connsiteX11" fmla="*/ 2584 w 10000"/>
              <a:gd name="connsiteY11" fmla="*/ 10396 h 10674"/>
              <a:gd name="connsiteX12" fmla="*/ 2297 w 10000"/>
              <a:gd name="connsiteY12" fmla="*/ 10618 h 10674"/>
              <a:gd name="connsiteX13" fmla="*/ 2105 w 10000"/>
              <a:gd name="connsiteY13" fmla="*/ 10674 h 10674"/>
              <a:gd name="connsiteX14" fmla="*/ 1914 w 10000"/>
              <a:gd name="connsiteY14" fmla="*/ 10674 h 10674"/>
              <a:gd name="connsiteX15" fmla="*/ 1675 w 10000"/>
              <a:gd name="connsiteY15" fmla="*/ 10618 h 10674"/>
              <a:gd name="connsiteX16" fmla="*/ 1196 w 10000"/>
              <a:gd name="connsiteY16" fmla="*/ 10174 h 10674"/>
              <a:gd name="connsiteX17" fmla="*/ 526 w 10000"/>
              <a:gd name="connsiteY17" fmla="*/ 9230 h 10674"/>
              <a:gd name="connsiteX18" fmla="*/ 287 w 10000"/>
              <a:gd name="connsiteY18" fmla="*/ 8785 h 10674"/>
              <a:gd name="connsiteX19" fmla="*/ 191 w 10000"/>
              <a:gd name="connsiteY19" fmla="*/ 8341 h 10674"/>
              <a:gd name="connsiteX20" fmla="*/ 96 w 10000"/>
              <a:gd name="connsiteY20" fmla="*/ 7952 h 10674"/>
              <a:gd name="connsiteX21" fmla="*/ 0 w 10000"/>
              <a:gd name="connsiteY21" fmla="*/ 7507 h 10674"/>
              <a:gd name="connsiteX22" fmla="*/ 96 w 10000"/>
              <a:gd name="connsiteY22" fmla="*/ 7174 h 10674"/>
              <a:gd name="connsiteX23" fmla="*/ 191 w 10000"/>
              <a:gd name="connsiteY23" fmla="*/ 6730 h 10674"/>
              <a:gd name="connsiteX24" fmla="*/ 287 w 10000"/>
              <a:gd name="connsiteY24" fmla="*/ 6341 h 10674"/>
              <a:gd name="connsiteX25" fmla="*/ 526 w 10000"/>
              <a:gd name="connsiteY25" fmla="*/ 6007 h 10674"/>
              <a:gd name="connsiteX26" fmla="*/ 1005 w 10000"/>
              <a:gd name="connsiteY26" fmla="*/ 5230 h 10674"/>
              <a:gd name="connsiteX27" fmla="*/ 1579 w 10000"/>
              <a:gd name="connsiteY27" fmla="*/ 4507 h 10674"/>
              <a:gd name="connsiteX28" fmla="*/ 2297 w 10000"/>
              <a:gd name="connsiteY28" fmla="*/ 3785 h 10674"/>
              <a:gd name="connsiteX29" fmla="*/ 3014 w 10000"/>
              <a:gd name="connsiteY29" fmla="*/ 3118 h 10674"/>
              <a:gd name="connsiteX30" fmla="*/ 3876 w 10000"/>
              <a:gd name="connsiteY30" fmla="*/ 2396 h 10674"/>
              <a:gd name="connsiteX31" fmla="*/ 4689 w 10000"/>
              <a:gd name="connsiteY31" fmla="*/ 1841 h 10674"/>
              <a:gd name="connsiteX32" fmla="*/ 5502 w 10000"/>
              <a:gd name="connsiteY32" fmla="*/ 1285 h 10674"/>
              <a:gd name="connsiteX33" fmla="*/ 6316 w 10000"/>
              <a:gd name="connsiteY33" fmla="*/ 896 h 10674"/>
              <a:gd name="connsiteX34" fmla="*/ 8051 w 10000"/>
              <a:gd name="connsiteY34" fmla="*/ 125 h 10674"/>
              <a:gd name="connsiteX35" fmla="*/ 9306 w 10000"/>
              <a:gd name="connsiteY35" fmla="*/ 312 h 10674"/>
              <a:gd name="connsiteX36" fmla="*/ 9734 w 10000"/>
              <a:gd name="connsiteY36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10000 w 10000"/>
              <a:gd name="connsiteY2" fmla="*/ 3841 h 10674"/>
              <a:gd name="connsiteX3" fmla="*/ 9904 w 10000"/>
              <a:gd name="connsiteY3" fmla="*/ 4063 h 10674"/>
              <a:gd name="connsiteX4" fmla="*/ 9569 w 10000"/>
              <a:gd name="connsiteY4" fmla="*/ 4507 h 10674"/>
              <a:gd name="connsiteX5" fmla="*/ 7792 w 10000"/>
              <a:gd name="connsiteY5" fmla="*/ 5452 h 10674"/>
              <a:gd name="connsiteX6" fmla="*/ 5694 w 10000"/>
              <a:gd name="connsiteY6" fmla="*/ 6952 h 10674"/>
              <a:gd name="connsiteX7" fmla="*/ 4498 w 10000"/>
              <a:gd name="connsiteY7" fmla="*/ 8007 h 10674"/>
              <a:gd name="connsiteX8" fmla="*/ 3684 w 10000"/>
              <a:gd name="connsiteY8" fmla="*/ 9007 h 10674"/>
              <a:gd name="connsiteX9" fmla="*/ 3014 w 10000"/>
              <a:gd name="connsiteY9" fmla="*/ 9841 h 10674"/>
              <a:gd name="connsiteX10" fmla="*/ 2584 w 10000"/>
              <a:gd name="connsiteY10" fmla="*/ 10396 h 10674"/>
              <a:gd name="connsiteX11" fmla="*/ 2297 w 10000"/>
              <a:gd name="connsiteY11" fmla="*/ 10618 h 10674"/>
              <a:gd name="connsiteX12" fmla="*/ 2105 w 10000"/>
              <a:gd name="connsiteY12" fmla="*/ 10674 h 10674"/>
              <a:gd name="connsiteX13" fmla="*/ 1914 w 10000"/>
              <a:gd name="connsiteY13" fmla="*/ 10674 h 10674"/>
              <a:gd name="connsiteX14" fmla="*/ 1675 w 10000"/>
              <a:gd name="connsiteY14" fmla="*/ 10618 h 10674"/>
              <a:gd name="connsiteX15" fmla="*/ 1196 w 10000"/>
              <a:gd name="connsiteY15" fmla="*/ 10174 h 10674"/>
              <a:gd name="connsiteX16" fmla="*/ 526 w 10000"/>
              <a:gd name="connsiteY16" fmla="*/ 9230 h 10674"/>
              <a:gd name="connsiteX17" fmla="*/ 287 w 10000"/>
              <a:gd name="connsiteY17" fmla="*/ 8785 h 10674"/>
              <a:gd name="connsiteX18" fmla="*/ 191 w 10000"/>
              <a:gd name="connsiteY18" fmla="*/ 8341 h 10674"/>
              <a:gd name="connsiteX19" fmla="*/ 96 w 10000"/>
              <a:gd name="connsiteY19" fmla="*/ 7952 h 10674"/>
              <a:gd name="connsiteX20" fmla="*/ 0 w 10000"/>
              <a:gd name="connsiteY20" fmla="*/ 7507 h 10674"/>
              <a:gd name="connsiteX21" fmla="*/ 96 w 10000"/>
              <a:gd name="connsiteY21" fmla="*/ 7174 h 10674"/>
              <a:gd name="connsiteX22" fmla="*/ 191 w 10000"/>
              <a:gd name="connsiteY22" fmla="*/ 6730 h 10674"/>
              <a:gd name="connsiteX23" fmla="*/ 287 w 10000"/>
              <a:gd name="connsiteY23" fmla="*/ 6341 h 10674"/>
              <a:gd name="connsiteX24" fmla="*/ 526 w 10000"/>
              <a:gd name="connsiteY24" fmla="*/ 6007 h 10674"/>
              <a:gd name="connsiteX25" fmla="*/ 1005 w 10000"/>
              <a:gd name="connsiteY25" fmla="*/ 5230 h 10674"/>
              <a:gd name="connsiteX26" fmla="*/ 1579 w 10000"/>
              <a:gd name="connsiteY26" fmla="*/ 4507 h 10674"/>
              <a:gd name="connsiteX27" fmla="*/ 2297 w 10000"/>
              <a:gd name="connsiteY27" fmla="*/ 3785 h 10674"/>
              <a:gd name="connsiteX28" fmla="*/ 3014 w 10000"/>
              <a:gd name="connsiteY28" fmla="*/ 3118 h 10674"/>
              <a:gd name="connsiteX29" fmla="*/ 3876 w 10000"/>
              <a:gd name="connsiteY29" fmla="*/ 2396 h 10674"/>
              <a:gd name="connsiteX30" fmla="*/ 4689 w 10000"/>
              <a:gd name="connsiteY30" fmla="*/ 1841 h 10674"/>
              <a:gd name="connsiteX31" fmla="*/ 5502 w 10000"/>
              <a:gd name="connsiteY31" fmla="*/ 1285 h 10674"/>
              <a:gd name="connsiteX32" fmla="*/ 6316 w 10000"/>
              <a:gd name="connsiteY32" fmla="*/ 896 h 10674"/>
              <a:gd name="connsiteX33" fmla="*/ 8051 w 10000"/>
              <a:gd name="connsiteY33" fmla="*/ 125 h 10674"/>
              <a:gd name="connsiteX34" fmla="*/ 9306 w 10000"/>
              <a:gd name="connsiteY34" fmla="*/ 312 h 10674"/>
              <a:gd name="connsiteX35" fmla="*/ 9734 w 10000"/>
              <a:gd name="connsiteY35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297 w 10000"/>
              <a:gd name="connsiteY10" fmla="*/ 10618 h 10674"/>
              <a:gd name="connsiteX11" fmla="*/ 2105 w 10000"/>
              <a:gd name="connsiteY11" fmla="*/ 10674 h 10674"/>
              <a:gd name="connsiteX12" fmla="*/ 1914 w 10000"/>
              <a:gd name="connsiteY12" fmla="*/ 10674 h 10674"/>
              <a:gd name="connsiteX13" fmla="*/ 1675 w 10000"/>
              <a:gd name="connsiteY13" fmla="*/ 10618 h 10674"/>
              <a:gd name="connsiteX14" fmla="*/ 1196 w 10000"/>
              <a:gd name="connsiteY14" fmla="*/ 10174 h 10674"/>
              <a:gd name="connsiteX15" fmla="*/ 526 w 10000"/>
              <a:gd name="connsiteY15" fmla="*/ 9230 h 10674"/>
              <a:gd name="connsiteX16" fmla="*/ 287 w 10000"/>
              <a:gd name="connsiteY16" fmla="*/ 8785 h 10674"/>
              <a:gd name="connsiteX17" fmla="*/ 191 w 10000"/>
              <a:gd name="connsiteY17" fmla="*/ 8341 h 10674"/>
              <a:gd name="connsiteX18" fmla="*/ 96 w 10000"/>
              <a:gd name="connsiteY18" fmla="*/ 7952 h 10674"/>
              <a:gd name="connsiteX19" fmla="*/ 0 w 10000"/>
              <a:gd name="connsiteY19" fmla="*/ 7507 h 10674"/>
              <a:gd name="connsiteX20" fmla="*/ 96 w 10000"/>
              <a:gd name="connsiteY20" fmla="*/ 7174 h 10674"/>
              <a:gd name="connsiteX21" fmla="*/ 191 w 10000"/>
              <a:gd name="connsiteY21" fmla="*/ 6730 h 10674"/>
              <a:gd name="connsiteX22" fmla="*/ 287 w 10000"/>
              <a:gd name="connsiteY22" fmla="*/ 6341 h 10674"/>
              <a:gd name="connsiteX23" fmla="*/ 526 w 10000"/>
              <a:gd name="connsiteY23" fmla="*/ 6007 h 10674"/>
              <a:gd name="connsiteX24" fmla="*/ 1005 w 10000"/>
              <a:gd name="connsiteY24" fmla="*/ 5230 h 10674"/>
              <a:gd name="connsiteX25" fmla="*/ 1579 w 10000"/>
              <a:gd name="connsiteY25" fmla="*/ 4507 h 10674"/>
              <a:gd name="connsiteX26" fmla="*/ 2297 w 10000"/>
              <a:gd name="connsiteY26" fmla="*/ 3785 h 10674"/>
              <a:gd name="connsiteX27" fmla="*/ 3014 w 10000"/>
              <a:gd name="connsiteY27" fmla="*/ 3118 h 10674"/>
              <a:gd name="connsiteX28" fmla="*/ 3876 w 10000"/>
              <a:gd name="connsiteY28" fmla="*/ 2396 h 10674"/>
              <a:gd name="connsiteX29" fmla="*/ 4689 w 10000"/>
              <a:gd name="connsiteY29" fmla="*/ 1841 h 10674"/>
              <a:gd name="connsiteX30" fmla="*/ 5502 w 10000"/>
              <a:gd name="connsiteY30" fmla="*/ 1285 h 10674"/>
              <a:gd name="connsiteX31" fmla="*/ 6316 w 10000"/>
              <a:gd name="connsiteY31" fmla="*/ 896 h 10674"/>
              <a:gd name="connsiteX32" fmla="*/ 8051 w 10000"/>
              <a:gd name="connsiteY32" fmla="*/ 125 h 10674"/>
              <a:gd name="connsiteX33" fmla="*/ 9306 w 10000"/>
              <a:gd name="connsiteY33" fmla="*/ 312 h 10674"/>
              <a:gd name="connsiteX34" fmla="*/ 9734 w 10000"/>
              <a:gd name="connsiteY34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297 w 10000"/>
              <a:gd name="connsiteY10" fmla="*/ 10618 h 10674"/>
              <a:gd name="connsiteX11" fmla="*/ 2105 w 10000"/>
              <a:gd name="connsiteY11" fmla="*/ 10674 h 10674"/>
              <a:gd name="connsiteX12" fmla="*/ 1675 w 10000"/>
              <a:gd name="connsiteY12" fmla="*/ 10618 h 10674"/>
              <a:gd name="connsiteX13" fmla="*/ 1196 w 10000"/>
              <a:gd name="connsiteY13" fmla="*/ 10174 h 10674"/>
              <a:gd name="connsiteX14" fmla="*/ 526 w 10000"/>
              <a:gd name="connsiteY14" fmla="*/ 9230 h 10674"/>
              <a:gd name="connsiteX15" fmla="*/ 287 w 10000"/>
              <a:gd name="connsiteY15" fmla="*/ 8785 h 10674"/>
              <a:gd name="connsiteX16" fmla="*/ 191 w 10000"/>
              <a:gd name="connsiteY16" fmla="*/ 8341 h 10674"/>
              <a:gd name="connsiteX17" fmla="*/ 96 w 10000"/>
              <a:gd name="connsiteY17" fmla="*/ 7952 h 10674"/>
              <a:gd name="connsiteX18" fmla="*/ 0 w 10000"/>
              <a:gd name="connsiteY18" fmla="*/ 7507 h 10674"/>
              <a:gd name="connsiteX19" fmla="*/ 96 w 10000"/>
              <a:gd name="connsiteY19" fmla="*/ 7174 h 10674"/>
              <a:gd name="connsiteX20" fmla="*/ 191 w 10000"/>
              <a:gd name="connsiteY20" fmla="*/ 6730 h 10674"/>
              <a:gd name="connsiteX21" fmla="*/ 287 w 10000"/>
              <a:gd name="connsiteY21" fmla="*/ 6341 h 10674"/>
              <a:gd name="connsiteX22" fmla="*/ 526 w 10000"/>
              <a:gd name="connsiteY22" fmla="*/ 6007 h 10674"/>
              <a:gd name="connsiteX23" fmla="*/ 1005 w 10000"/>
              <a:gd name="connsiteY23" fmla="*/ 5230 h 10674"/>
              <a:gd name="connsiteX24" fmla="*/ 1579 w 10000"/>
              <a:gd name="connsiteY24" fmla="*/ 4507 h 10674"/>
              <a:gd name="connsiteX25" fmla="*/ 2297 w 10000"/>
              <a:gd name="connsiteY25" fmla="*/ 3785 h 10674"/>
              <a:gd name="connsiteX26" fmla="*/ 3014 w 10000"/>
              <a:gd name="connsiteY26" fmla="*/ 3118 h 10674"/>
              <a:gd name="connsiteX27" fmla="*/ 3876 w 10000"/>
              <a:gd name="connsiteY27" fmla="*/ 2396 h 10674"/>
              <a:gd name="connsiteX28" fmla="*/ 4689 w 10000"/>
              <a:gd name="connsiteY28" fmla="*/ 1841 h 10674"/>
              <a:gd name="connsiteX29" fmla="*/ 5502 w 10000"/>
              <a:gd name="connsiteY29" fmla="*/ 1285 h 10674"/>
              <a:gd name="connsiteX30" fmla="*/ 6316 w 10000"/>
              <a:gd name="connsiteY30" fmla="*/ 896 h 10674"/>
              <a:gd name="connsiteX31" fmla="*/ 8051 w 10000"/>
              <a:gd name="connsiteY31" fmla="*/ 125 h 10674"/>
              <a:gd name="connsiteX32" fmla="*/ 9306 w 10000"/>
              <a:gd name="connsiteY32" fmla="*/ 312 h 10674"/>
              <a:gd name="connsiteX33" fmla="*/ 9734 w 10000"/>
              <a:gd name="connsiteY33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191 w 10000"/>
              <a:gd name="connsiteY15" fmla="*/ 8341 h 10674"/>
              <a:gd name="connsiteX16" fmla="*/ 96 w 10000"/>
              <a:gd name="connsiteY16" fmla="*/ 7952 h 10674"/>
              <a:gd name="connsiteX17" fmla="*/ 0 w 10000"/>
              <a:gd name="connsiteY17" fmla="*/ 7507 h 10674"/>
              <a:gd name="connsiteX18" fmla="*/ 96 w 10000"/>
              <a:gd name="connsiteY18" fmla="*/ 7174 h 10674"/>
              <a:gd name="connsiteX19" fmla="*/ 191 w 10000"/>
              <a:gd name="connsiteY19" fmla="*/ 6730 h 10674"/>
              <a:gd name="connsiteX20" fmla="*/ 287 w 10000"/>
              <a:gd name="connsiteY20" fmla="*/ 6341 h 10674"/>
              <a:gd name="connsiteX21" fmla="*/ 526 w 10000"/>
              <a:gd name="connsiteY21" fmla="*/ 6007 h 10674"/>
              <a:gd name="connsiteX22" fmla="*/ 1005 w 10000"/>
              <a:gd name="connsiteY22" fmla="*/ 5230 h 10674"/>
              <a:gd name="connsiteX23" fmla="*/ 1579 w 10000"/>
              <a:gd name="connsiteY23" fmla="*/ 4507 h 10674"/>
              <a:gd name="connsiteX24" fmla="*/ 2297 w 10000"/>
              <a:gd name="connsiteY24" fmla="*/ 3785 h 10674"/>
              <a:gd name="connsiteX25" fmla="*/ 3014 w 10000"/>
              <a:gd name="connsiteY25" fmla="*/ 3118 h 10674"/>
              <a:gd name="connsiteX26" fmla="*/ 3876 w 10000"/>
              <a:gd name="connsiteY26" fmla="*/ 2396 h 10674"/>
              <a:gd name="connsiteX27" fmla="*/ 4689 w 10000"/>
              <a:gd name="connsiteY27" fmla="*/ 1841 h 10674"/>
              <a:gd name="connsiteX28" fmla="*/ 5502 w 10000"/>
              <a:gd name="connsiteY28" fmla="*/ 1285 h 10674"/>
              <a:gd name="connsiteX29" fmla="*/ 6316 w 10000"/>
              <a:gd name="connsiteY29" fmla="*/ 896 h 10674"/>
              <a:gd name="connsiteX30" fmla="*/ 8051 w 10000"/>
              <a:gd name="connsiteY30" fmla="*/ 125 h 10674"/>
              <a:gd name="connsiteX31" fmla="*/ 9306 w 10000"/>
              <a:gd name="connsiteY31" fmla="*/ 312 h 10674"/>
              <a:gd name="connsiteX32" fmla="*/ 9734 w 10000"/>
              <a:gd name="connsiteY32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96 w 10000"/>
              <a:gd name="connsiteY17" fmla="*/ 7174 h 10674"/>
              <a:gd name="connsiteX18" fmla="*/ 191 w 10000"/>
              <a:gd name="connsiteY18" fmla="*/ 6730 h 10674"/>
              <a:gd name="connsiteX19" fmla="*/ 287 w 10000"/>
              <a:gd name="connsiteY19" fmla="*/ 6341 h 10674"/>
              <a:gd name="connsiteX20" fmla="*/ 526 w 10000"/>
              <a:gd name="connsiteY20" fmla="*/ 6007 h 10674"/>
              <a:gd name="connsiteX21" fmla="*/ 1005 w 10000"/>
              <a:gd name="connsiteY21" fmla="*/ 5230 h 10674"/>
              <a:gd name="connsiteX22" fmla="*/ 1579 w 10000"/>
              <a:gd name="connsiteY22" fmla="*/ 4507 h 10674"/>
              <a:gd name="connsiteX23" fmla="*/ 2297 w 10000"/>
              <a:gd name="connsiteY23" fmla="*/ 3785 h 10674"/>
              <a:gd name="connsiteX24" fmla="*/ 3014 w 10000"/>
              <a:gd name="connsiteY24" fmla="*/ 3118 h 10674"/>
              <a:gd name="connsiteX25" fmla="*/ 3876 w 10000"/>
              <a:gd name="connsiteY25" fmla="*/ 2396 h 10674"/>
              <a:gd name="connsiteX26" fmla="*/ 4689 w 10000"/>
              <a:gd name="connsiteY26" fmla="*/ 1841 h 10674"/>
              <a:gd name="connsiteX27" fmla="*/ 5502 w 10000"/>
              <a:gd name="connsiteY27" fmla="*/ 1285 h 10674"/>
              <a:gd name="connsiteX28" fmla="*/ 6316 w 10000"/>
              <a:gd name="connsiteY28" fmla="*/ 896 h 10674"/>
              <a:gd name="connsiteX29" fmla="*/ 8051 w 10000"/>
              <a:gd name="connsiteY29" fmla="*/ 125 h 10674"/>
              <a:gd name="connsiteX30" fmla="*/ 9306 w 10000"/>
              <a:gd name="connsiteY30" fmla="*/ 312 h 10674"/>
              <a:gd name="connsiteX31" fmla="*/ 9734 w 10000"/>
              <a:gd name="connsiteY31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287 w 10000"/>
              <a:gd name="connsiteY18" fmla="*/ 6341 h 10674"/>
              <a:gd name="connsiteX19" fmla="*/ 526 w 10000"/>
              <a:gd name="connsiteY19" fmla="*/ 6007 h 10674"/>
              <a:gd name="connsiteX20" fmla="*/ 1005 w 10000"/>
              <a:gd name="connsiteY20" fmla="*/ 5230 h 10674"/>
              <a:gd name="connsiteX21" fmla="*/ 1579 w 10000"/>
              <a:gd name="connsiteY21" fmla="*/ 4507 h 10674"/>
              <a:gd name="connsiteX22" fmla="*/ 2297 w 10000"/>
              <a:gd name="connsiteY22" fmla="*/ 3785 h 10674"/>
              <a:gd name="connsiteX23" fmla="*/ 3014 w 10000"/>
              <a:gd name="connsiteY23" fmla="*/ 3118 h 10674"/>
              <a:gd name="connsiteX24" fmla="*/ 3876 w 10000"/>
              <a:gd name="connsiteY24" fmla="*/ 2396 h 10674"/>
              <a:gd name="connsiteX25" fmla="*/ 4689 w 10000"/>
              <a:gd name="connsiteY25" fmla="*/ 1841 h 10674"/>
              <a:gd name="connsiteX26" fmla="*/ 5502 w 10000"/>
              <a:gd name="connsiteY26" fmla="*/ 1285 h 10674"/>
              <a:gd name="connsiteX27" fmla="*/ 6316 w 10000"/>
              <a:gd name="connsiteY27" fmla="*/ 896 h 10674"/>
              <a:gd name="connsiteX28" fmla="*/ 8051 w 10000"/>
              <a:gd name="connsiteY28" fmla="*/ 125 h 10674"/>
              <a:gd name="connsiteX29" fmla="*/ 9306 w 10000"/>
              <a:gd name="connsiteY29" fmla="*/ 312 h 10674"/>
              <a:gd name="connsiteX30" fmla="*/ 9734 w 10000"/>
              <a:gd name="connsiteY30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526 w 10000"/>
              <a:gd name="connsiteY18" fmla="*/ 6007 h 10674"/>
              <a:gd name="connsiteX19" fmla="*/ 1005 w 10000"/>
              <a:gd name="connsiteY19" fmla="*/ 5230 h 10674"/>
              <a:gd name="connsiteX20" fmla="*/ 1579 w 10000"/>
              <a:gd name="connsiteY20" fmla="*/ 4507 h 10674"/>
              <a:gd name="connsiteX21" fmla="*/ 2297 w 10000"/>
              <a:gd name="connsiteY21" fmla="*/ 3785 h 10674"/>
              <a:gd name="connsiteX22" fmla="*/ 3014 w 10000"/>
              <a:gd name="connsiteY22" fmla="*/ 3118 h 10674"/>
              <a:gd name="connsiteX23" fmla="*/ 3876 w 10000"/>
              <a:gd name="connsiteY23" fmla="*/ 2396 h 10674"/>
              <a:gd name="connsiteX24" fmla="*/ 4689 w 10000"/>
              <a:gd name="connsiteY24" fmla="*/ 1841 h 10674"/>
              <a:gd name="connsiteX25" fmla="*/ 5502 w 10000"/>
              <a:gd name="connsiteY25" fmla="*/ 1285 h 10674"/>
              <a:gd name="connsiteX26" fmla="*/ 6316 w 10000"/>
              <a:gd name="connsiteY26" fmla="*/ 896 h 10674"/>
              <a:gd name="connsiteX27" fmla="*/ 8051 w 10000"/>
              <a:gd name="connsiteY27" fmla="*/ 125 h 10674"/>
              <a:gd name="connsiteX28" fmla="*/ 9306 w 10000"/>
              <a:gd name="connsiteY28" fmla="*/ 312 h 10674"/>
              <a:gd name="connsiteX29" fmla="*/ 9734 w 10000"/>
              <a:gd name="connsiteY29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526 w 10000"/>
              <a:gd name="connsiteY18" fmla="*/ 6007 h 10674"/>
              <a:gd name="connsiteX19" fmla="*/ 1579 w 10000"/>
              <a:gd name="connsiteY19" fmla="*/ 4507 h 10674"/>
              <a:gd name="connsiteX20" fmla="*/ 2297 w 10000"/>
              <a:gd name="connsiteY20" fmla="*/ 3785 h 10674"/>
              <a:gd name="connsiteX21" fmla="*/ 3014 w 10000"/>
              <a:gd name="connsiteY21" fmla="*/ 3118 h 10674"/>
              <a:gd name="connsiteX22" fmla="*/ 3876 w 10000"/>
              <a:gd name="connsiteY22" fmla="*/ 2396 h 10674"/>
              <a:gd name="connsiteX23" fmla="*/ 4689 w 10000"/>
              <a:gd name="connsiteY23" fmla="*/ 1841 h 10674"/>
              <a:gd name="connsiteX24" fmla="*/ 5502 w 10000"/>
              <a:gd name="connsiteY24" fmla="*/ 1285 h 10674"/>
              <a:gd name="connsiteX25" fmla="*/ 6316 w 10000"/>
              <a:gd name="connsiteY25" fmla="*/ 896 h 10674"/>
              <a:gd name="connsiteX26" fmla="*/ 8051 w 10000"/>
              <a:gd name="connsiteY26" fmla="*/ 125 h 10674"/>
              <a:gd name="connsiteX27" fmla="*/ 9306 w 10000"/>
              <a:gd name="connsiteY27" fmla="*/ 312 h 10674"/>
              <a:gd name="connsiteX28" fmla="*/ 9734 w 10000"/>
              <a:gd name="connsiteY28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014 w 10000"/>
              <a:gd name="connsiteY20" fmla="*/ 3118 h 10674"/>
              <a:gd name="connsiteX21" fmla="*/ 3876 w 10000"/>
              <a:gd name="connsiteY21" fmla="*/ 2396 h 10674"/>
              <a:gd name="connsiteX22" fmla="*/ 4689 w 10000"/>
              <a:gd name="connsiteY22" fmla="*/ 1841 h 10674"/>
              <a:gd name="connsiteX23" fmla="*/ 5502 w 10000"/>
              <a:gd name="connsiteY23" fmla="*/ 1285 h 10674"/>
              <a:gd name="connsiteX24" fmla="*/ 6316 w 10000"/>
              <a:gd name="connsiteY24" fmla="*/ 896 h 10674"/>
              <a:gd name="connsiteX25" fmla="*/ 8051 w 10000"/>
              <a:gd name="connsiteY25" fmla="*/ 125 h 10674"/>
              <a:gd name="connsiteX26" fmla="*/ 9306 w 10000"/>
              <a:gd name="connsiteY26" fmla="*/ 312 h 10674"/>
              <a:gd name="connsiteX27" fmla="*/ 9734 w 10000"/>
              <a:gd name="connsiteY27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4689 w 10000"/>
              <a:gd name="connsiteY21" fmla="*/ 1841 h 10674"/>
              <a:gd name="connsiteX22" fmla="*/ 5502 w 10000"/>
              <a:gd name="connsiteY22" fmla="*/ 1285 h 10674"/>
              <a:gd name="connsiteX23" fmla="*/ 6316 w 10000"/>
              <a:gd name="connsiteY23" fmla="*/ 896 h 10674"/>
              <a:gd name="connsiteX24" fmla="*/ 8051 w 10000"/>
              <a:gd name="connsiteY24" fmla="*/ 125 h 10674"/>
              <a:gd name="connsiteX25" fmla="*/ 9306 w 10000"/>
              <a:gd name="connsiteY25" fmla="*/ 312 h 10674"/>
              <a:gd name="connsiteX26" fmla="*/ 9734 w 10000"/>
              <a:gd name="connsiteY26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5502 w 10000"/>
              <a:gd name="connsiteY21" fmla="*/ 1285 h 10674"/>
              <a:gd name="connsiteX22" fmla="*/ 6316 w 10000"/>
              <a:gd name="connsiteY22" fmla="*/ 896 h 10674"/>
              <a:gd name="connsiteX23" fmla="*/ 8051 w 10000"/>
              <a:gd name="connsiteY23" fmla="*/ 125 h 10674"/>
              <a:gd name="connsiteX24" fmla="*/ 9306 w 10000"/>
              <a:gd name="connsiteY24" fmla="*/ 312 h 10674"/>
              <a:gd name="connsiteX25" fmla="*/ 9734 w 10000"/>
              <a:gd name="connsiteY25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5502 w 10000"/>
              <a:gd name="connsiteY21" fmla="*/ 1285 h 10674"/>
              <a:gd name="connsiteX22" fmla="*/ 8051 w 10000"/>
              <a:gd name="connsiteY22" fmla="*/ 125 h 10674"/>
              <a:gd name="connsiteX23" fmla="*/ 9306 w 10000"/>
              <a:gd name="connsiteY23" fmla="*/ 312 h 10674"/>
              <a:gd name="connsiteX24" fmla="*/ 9734 w 10000"/>
              <a:gd name="connsiteY24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584 w 10000"/>
              <a:gd name="connsiteY8" fmla="*/ 10396 h 10674"/>
              <a:gd name="connsiteX9" fmla="*/ 2105 w 10000"/>
              <a:gd name="connsiteY9" fmla="*/ 10674 h 10674"/>
              <a:gd name="connsiteX10" fmla="*/ 1675 w 10000"/>
              <a:gd name="connsiteY10" fmla="*/ 10618 h 10674"/>
              <a:gd name="connsiteX11" fmla="*/ 1196 w 10000"/>
              <a:gd name="connsiteY11" fmla="*/ 10174 h 10674"/>
              <a:gd name="connsiteX12" fmla="*/ 526 w 10000"/>
              <a:gd name="connsiteY12" fmla="*/ 9230 h 10674"/>
              <a:gd name="connsiteX13" fmla="*/ 287 w 10000"/>
              <a:gd name="connsiteY13" fmla="*/ 8785 h 10674"/>
              <a:gd name="connsiteX14" fmla="*/ 96 w 10000"/>
              <a:gd name="connsiteY14" fmla="*/ 7952 h 10674"/>
              <a:gd name="connsiteX15" fmla="*/ 0 w 10000"/>
              <a:gd name="connsiteY15" fmla="*/ 7507 h 10674"/>
              <a:gd name="connsiteX16" fmla="*/ 526 w 10000"/>
              <a:gd name="connsiteY16" fmla="*/ 6007 h 10674"/>
              <a:gd name="connsiteX17" fmla="*/ 1579 w 10000"/>
              <a:gd name="connsiteY17" fmla="*/ 4507 h 10674"/>
              <a:gd name="connsiteX18" fmla="*/ 2297 w 10000"/>
              <a:gd name="connsiteY18" fmla="*/ 3785 h 10674"/>
              <a:gd name="connsiteX19" fmla="*/ 3876 w 10000"/>
              <a:gd name="connsiteY19" fmla="*/ 2396 h 10674"/>
              <a:gd name="connsiteX20" fmla="*/ 5502 w 10000"/>
              <a:gd name="connsiteY20" fmla="*/ 1285 h 10674"/>
              <a:gd name="connsiteX21" fmla="*/ 8051 w 10000"/>
              <a:gd name="connsiteY21" fmla="*/ 125 h 10674"/>
              <a:gd name="connsiteX22" fmla="*/ 9306 w 10000"/>
              <a:gd name="connsiteY22" fmla="*/ 312 h 10674"/>
              <a:gd name="connsiteX23" fmla="*/ 9734 w 10000"/>
              <a:gd name="connsiteY23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105 w 10000"/>
              <a:gd name="connsiteY8" fmla="*/ 10674 h 10674"/>
              <a:gd name="connsiteX9" fmla="*/ 1675 w 10000"/>
              <a:gd name="connsiteY9" fmla="*/ 10618 h 10674"/>
              <a:gd name="connsiteX10" fmla="*/ 1196 w 10000"/>
              <a:gd name="connsiteY10" fmla="*/ 10174 h 10674"/>
              <a:gd name="connsiteX11" fmla="*/ 526 w 10000"/>
              <a:gd name="connsiteY11" fmla="*/ 9230 h 10674"/>
              <a:gd name="connsiteX12" fmla="*/ 287 w 10000"/>
              <a:gd name="connsiteY12" fmla="*/ 8785 h 10674"/>
              <a:gd name="connsiteX13" fmla="*/ 96 w 10000"/>
              <a:gd name="connsiteY13" fmla="*/ 7952 h 10674"/>
              <a:gd name="connsiteX14" fmla="*/ 0 w 10000"/>
              <a:gd name="connsiteY14" fmla="*/ 7507 h 10674"/>
              <a:gd name="connsiteX15" fmla="*/ 526 w 10000"/>
              <a:gd name="connsiteY15" fmla="*/ 6007 h 10674"/>
              <a:gd name="connsiteX16" fmla="*/ 1579 w 10000"/>
              <a:gd name="connsiteY16" fmla="*/ 4507 h 10674"/>
              <a:gd name="connsiteX17" fmla="*/ 2297 w 10000"/>
              <a:gd name="connsiteY17" fmla="*/ 3785 h 10674"/>
              <a:gd name="connsiteX18" fmla="*/ 3876 w 10000"/>
              <a:gd name="connsiteY18" fmla="*/ 2396 h 10674"/>
              <a:gd name="connsiteX19" fmla="*/ 5502 w 10000"/>
              <a:gd name="connsiteY19" fmla="*/ 1285 h 10674"/>
              <a:gd name="connsiteX20" fmla="*/ 8051 w 10000"/>
              <a:gd name="connsiteY20" fmla="*/ 125 h 10674"/>
              <a:gd name="connsiteX21" fmla="*/ 9306 w 10000"/>
              <a:gd name="connsiteY21" fmla="*/ 312 h 10674"/>
              <a:gd name="connsiteX22" fmla="*/ 9734 w 10000"/>
              <a:gd name="connsiteY22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105 w 10000"/>
              <a:gd name="connsiteY8" fmla="*/ 10674 h 10674"/>
              <a:gd name="connsiteX9" fmla="*/ 1196 w 10000"/>
              <a:gd name="connsiteY9" fmla="*/ 10174 h 10674"/>
              <a:gd name="connsiteX10" fmla="*/ 526 w 10000"/>
              <a:gd name="connsiteY10" fmla="*/ 9230 h 10674"/>
              <a:gd name="connsiteX11" fmla="*/ 287 w 10000"/>
              <a:gd name="connsiteY11" fmla="*/ 8785 h 10674"/>
              <a:gd name="connsiteX12" fmla="*/ 96 w 10000"/>
              <a:gd name="connsiteY12" fmla="*/ 7952 h 10674"/>
              <a:gd name="connsiteX13" fmla="*/ 0 w 10000"/>
              <a:gd name="connsiteY13" fmla="*/ 7507 h 10674"/>
              <a:gd name="connsiteX14" fmla="*/ 526 w 10000"/>
              <a:gd name="connsiteY14" fmla="*/ 6007 h 10674"/>
              <a:gd name="connsiteX15" fmla="*/ 1579 w 10000"/>
              <a:gd name="connsiteY15" fmla="*/ 4507 h 10674"/>
              <a:gd name="connsiteX16" fmla="*/ 2297 w 10000"/>
              <a:gd name="connsiteY16" fmla="*/ 3785 h 10674"/>
              <a:gd name="connsiteX17" fmla="*/ 3876 w 10000"/>
              <a:gd name="connsiteY17" fmla="*/ 2396 h 10674"/>
              <a:gd name="connsiteX18" fmla="*/ 5502 w 10000"/>
              <a:gd name="connsiteY18" fmla="*/ 1285 h 10674"/>
              <a:gd name="connsiteX19" fmla="*/ 8051 w 10000"/>
              <a:gd name="connsiteY19" fmla="*/ 125 h 10674"/>
              <a:gd name="connsiteX20" fmla="*/ 9306 w 10000"/>
              <a:gd name="connsiteY20" fmla="*/ 312 h 10674"/>
              <a:gd name="connsiteX21" fmla="*/ 9734 w 10000"/>
              <a:gd name="connsiteY21" fmla="*/ 1995 h 10674"/>
              <a:gd name="connsiteX0" fmla="*/ 9734 w 10000"/>
              <a:gd name="connsiteY0" fmla="*/ 1995 h 10730"/>
              <a:gd name="connsiteX1" fmla="*/ 10000 w 10000"/>
              <a:gd name="connsiteY1" fmla="*/ 3563 h 10730"/>
              <a:gd name="connsiteX2" fmla="*/ 9904 w 10000"/>
              <a:gd name="connsiteY2" fmla="*/ 4063 h 10730"/>
              <a:gd name="connsiteX3" fmla="*/ 9569 w 10000"/>
              <a:gd name="connsiteY3" fmla="*/ 4507 h 10730"/>
              <a:gd name="connsiteX4" fmla="*/ 7792 w 10000"/>
              <a:gd name="connsiteY4" fmla="*/ 5452 h 10730"/>
              <a:gd name="connsiteX5" fmla="*/ 5694 w 10000"/>
              <a:gd name="connsiteY5" fmla="*/ 6952 h 10730"/>
              <a:gd name="connsiteX6" fmla="*/ 4498 w 10000"/>
              <a:gd name="connsiteY6" fmla="*/ 8007 h 10730"/>
              <a:gd name="connsiteX7" fmla="*/ 3014 w 10000"/>
              <a:gd name="connsiteY7" fmla="*/ 9841 h 10730"/>
              <a:gd name="connsiteX8" fmla="*/ 2105 w 10000"/>
              <a:gd name="connsiteY8" fmla="*/ 10674 h 10730"/>
              <a:gd name="connsiteX9" fmla="*/ 1196 w 10000"/>
              <a:gd name="connsiteY9" fmla="*/ 10174 h 10730"/>
              <a:gd name="connsiteX10" fmla="*/ 526 w 10000"/>
              <a:gd name="connsiteY10" fmla="*/ 9230 h 10730"/>
              <a:gd name="connsiteX11" fmla="*/ 287 w 10000"/>
              <a:gd name="connsiteY11" fmla="*/ 8785 h 10730"/>
              <a:gd name="connsiteX12" fmla="*/ 96 w 10000"/>
              <a:gd name="connsiteY12" fmla="*/ 7952 h 10730"/>
              <a:gd name="connsiteX13" fmla="*/ 0 w 10000"/>
              <a:gd name="connsiteY13" fmla="*/ 7507 h 10730"/>
              <a:gd name="connsiteX14" fmla="*/ 526 w 10000"/>
              <a:gd name="connsiteY14" fmla="*/ 6007 h 10730"/>
              <a:gd name="connsiteX15" fmla="*/ 1579 w 10000"/>
              <a:gd name="connsiteY15" fmla="*/ 4507 h 10730"/>
              <a:gd name="connsiteX16" fmla="*/ 2297 w 10000"/>
              <a:gd name="connsiteY16" fmla="*/ 3785 h 10730"/>
              <a:gd name="connsiteX17" fmla="*/ 3876 w 10000"/>
              <a:gd name="connsiteY17" fmla="*/ 2396 h 10730"/>
              <a:gd name="connsiteX18" fmla="*/ 5502 w 10000"/>
              <a:gd name="connsiteY18" fmla="*/ 1285 h 10730"/>
              <a:gd name="connsiteX19" fmla="*/ 8051 w 10000"/>
              <a:gd name="connsiteY19" fmla="*/ 125 h 10730"/>
              <a:gd name="connsiteX20" fmla="*/ 9306 w 10000"/>
              <a:gd name="connsiteY20" fmla="*/ 312 h 10730"/>
              <a:gd name="connsiteX21" fmla="*/ 9734 w 10000"/>
              <a:gd name="connsiteY21" fmla="*/ 1995 h 10730"/>
              <a:gd name="connsiteX0" fmla="*/ 9734 w 10000"/>
              <a:gd name="connsiteY0" fmla="*/ 1995 h 10730"/>
              <a:gd name="connsiteX1" fmla="*/ 10000 w 10000"/>
              <a:gd name="connsiteY1" fmla="*/ 3563 h 10730"/>
              <a:gd name="connsiteX2" fmla="*/ 9904 w 10000"/>
              <a:gd name="connsiteY2" fmla="*/ 4063 h 10730"/>
              <a:gd name="connsiteX3" fmla="*/ 9569 w 10000"/>
              <a:gd name="connsiteY3" fmla="*/ 4507 h 10730"/>
              <a:gd name="connsiteX4" fmla="*/ 7792 w 10000"/>
              <a:gd name="connsiteY4" fmla="*/ 5452 h 10730"/>
              <a:gd name="connsiteX5" fmla="*/ 5694 w 10000"/>
              <a:gd name="connsiteY5" fmla="*/ 6952 h 10730"/>
              <a:gd name="connsiteX6" fmla="*/ 4498 w 10000"/>
              <a:gd name="connsiteY6" fmla="*/ 8007 h 10730"/>
              <a:gd name="connsiteX7" fmla="*/ 3014 w 10000"/>
              <a:gd name="connsiteY7" fmla="*/ 9841 h 10730"/>
              <a:gd name="connsiteX8" fmla="*/ 2105 w 10000"/>
              <a:gd name="connsiteY8" fmla="*/ 10674 h 10730"/>
              <a:gd name="connsiteX9" fmla="*/ 1196 w 10000"/>
              <a:gd name="connsiteY9" fmla="*/ 10174 h 10730"/>
              <a:gd name="connsiteX10" fmla="*/ 287 w 10000"/>
              <a:gd name="connsiteY10" fmla="*/ 8785 h 10730"/>
              <a:gd name="connsiteX11" fmla="*/ 96 w 10000"/>
              <a:gd name="connsiteY11" fmla="*/ 7952 h 10730"/>
              <a:gd name="connsiteX12" fmla="*/ 0 w 10000"/>
              <a:gd name="connsiteY12" fmla="*/ 7507 h 10730"/>
              <a:gd name="connsiteX13" fmla="*/ 526 w 10000"/>
              <a:gd name="connsiteY13" fmla="*/ 6007 h 10730"/>
              <a:gd name="connsiteX14" fmla="*/ 1579 w 10000"/>
              <a:gd name="connsiteY14" fmla="*/ 4507 h 10730"/>
              <a:gd name="connsiteX15" fmla="*/ 2297 w 10000"/>
              <a:gd name="connsiteY15" fmla="*/ 3785 h 10730"/>
              <a:gd name="connsiteX16" fmla="*/ 3876 w 10000"/>
              <a:gd name="connsiteY16" fmla="*/ 2396 h 10730"/>
              <a:gd name="connsiteX17" fmla="*/ 5502 w 10000"/>
              <a:gd name="connsiteY17" fmla="*/ 1285 h 10730"/>
              <a:gd name="connsiteX18" fmla="*/ 8051 w 10000"/>
              <a:gd name="connsiteY18" fmla="*/ 125 h 10730"/>
              <a:gd name="connsiteX19" fmla="*/ 9306 w 10000"/>
              <a:gd name="connsiteY19" fmla="*/ 312 h 10730"/>
              <a:gd name="connsiteX20" fmla="*/ 9734 w 10000"/>
              <a:gd name="connsiteY20" fmla="*/ 1995 h 10730"/>
              <a:gd name="connsiteX0" fmla="*/ 9774 w 10040"/>
              <a:gd name="connsiteY0" fmla="*/ 1995 h 10730"/>
              <a:gd name="connsiteX1" fmla="*/ 10040 w 10040"/>
              <a:gd name="connsiteY1" fmla="*/ 3563 h 10730"/>
              <a:gd name="connsiteX2" fmla="*/ 9944 w 10040"/>
              <a:gd name="connsiteY2" fmla="*/ 4063 h 10730"/>
              <a:gd name="connsiteX3" fmla="*/ 9609 w 10040"/>
              <a:gd name="connsiteY3" fmla="*/ 4507 h 10730"/>
              <a:gd name="connsiteX4" fmla="*/ 7832 w 10040"/>
              <a:gd name="connsiteY4" fmla="*/ 5452 h 10730"/>
              <a:gd name="connsiteX5" fmla="*/ 5734 w 10040"/>
              <a:gd name="connsiteY5" fmla="*/ 6952 h 10730"/>
              <a:gd name="connsiteX6" fmla="*/ 4538 w 10040"/>
              <a:gd name="connsiteY6" fmla="*/ 8007 h 10730"/>
              <a:gd name="connsiteX7" fmla="*/ 3054 w 10040"/>
              <a:gd name="connsiteY7" fmla="*/ 9841 h 10730"/>
              <a:gd name="connsiteX8" fmla="*/ 2145 w 10040"/>
              <a:gd name="connsiteY8" fmla="*/ 10674 h 10730"/>
              <a:gd name="connsiteX9" fmla="*/ 1236 w 10040"/>
              <a:gd name="connsiteY9" fmla="*/ 10174 h 10730"/>
              <a:gd name="connsiteX10" fmla="*/ 327 w 10040"/>
              <a:gd name="connsiteY10" fmla="*/ 8785 h 10730"/>
              <a:gd name="connsiteX11" fmla="*/ 40 w 10040"/>
              <a:gd name="connsiteY11" fmla="*/ 7507 h 10730"/>
              <a:gd name="connsiteX12" fmla="*/ 566 w 10040"/>
              <a:gd name="connsiteY12" fmla="*/ 6007 h 10730"/>
              <a:gd name="connsiteX13" fmla="*/ 1619 w 10040"/>
              <a:gd name="connsiteY13" fmla="*/ 4507 h 10730"/>
              <a:gd name="connsiteX14" fmla="*/ 2337 w 10040"/>
              <a:gd name="connsiteY14" fmla="*/ 3785 h 10730"/>
              <a:gd name="connsiteX15" fmla="*/ 3916 w 10040"/>
              <a:gd name="connsiteY15" fmla="*/ 2396 h 10730"/>
              <a:gd name="connsiteX16" fmla="*/ 5542 w 10040"/>
              <a:gd name="connsiteY16" fmla="*/ 1285 h 10730"/>
              <a:gd name="connsiteX17" fmla="*/ 8091 w 10040"/>
              <a:gd name="connsiteY17" fmla="*/ 125 h 10730"/>
              <a:gd name="connsiteX18" fmla="*/ 9346 w 10040"/>
              <a:gd name="connsiteY18" fmla="*/ 312 h 10730"/>
              <a:gd name="connsiteX19" fmla="*/ 9774 w 10040"/>
              <a:gd name="connsiteY19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1651 w 10072"/>
              <a:gd name="connsiteY13" fmla="*/ 4507 h 10730"/>
              <a:gd name="connsiteX14" fmla="*/ 2369 w 10072"/>
              <a:gd name="connsiteY14" fmla="*/ 3785 h 10730"/>
              <a:gd name="connsiteX15" fmla="*/ 3948 w 10072"/>
              <a:gd name="connsiteY15" fmla="*/ 2396 h 10730"/>
              <a:gd name="connsiteX16" fmla="*/ 5574 w 10072"/>
              <a:gd name="connsiteY16" fmla="*/ 1285 h 10730"/>
              <a:gd name="connsiteX17" fmla="*/ 8123 w 10072"/>
              <a:gd name="connsiteY17" fmla="*/ 125 h 10730"/>
              <a:gd name="connsiteX18" fmla="*/ 9378 w 10072"/>
              <a:gd name="connsiteY18" fmla="*/ 312 h 10730"/>
              <a:gd name="connsiteX19" fmla="*/ 9806 w 10072"/>
              <a:gd name="connsiteY19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2369 w 10072"/>
              <a:gd name="connsiteY13" fmla="*/ 3785 h 10730"/>
              <a:gd name="connsiteX14" fmla="*/ 3948 w 10072"/>
              <a:gd name="connsiteY14" fmla="*/ 2396 h 10730"/>
              <a:gd name="connsiteX15" fmla="*/ 5574 w 10072"/>
              <a:gd name="connsiteY15" fmla="*/ 1285 h 10730"/>
              <a:gd name="connsiteX16" fmla="*/ 8123 w 10072"/>
              <a:gd name="connsiteY16" fmla="*/ 125 h 10730"/>
              <a:gd name="connsiteX17" fmla="*/ 9378 w 10072"/>
              <a:gd name="connsiteY17" fmla="*/ 312 h 10730"/>
              <a:gd name="connsiteX18" fmla="*/ 9806 w 10072"/>
              <a:gd name="connsiteY18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2369 w 10072"/>
              <a:gd name="connsiteY13" fmla="*/ 3785 h 10730"/>
              <a:gd name="connsiteX14" fmla="*/ 3948 w 10072"/>
              <a:gd name="connsiteY14" fmla="*/ 2396 h 10730"/>
              <a:gd name="connsiteX15" fmla="*/ 5574 w 10072"/>
              <a:gd name="connsiteY15" fmla="*/ 1285 h 10730"/>
              <a:gd name="connsiteX16" fmla="*/ 8123 w 10072"/>
              <a:gd name="connsiteY16" fmla="*/ 125 h 10730"/>
              <a:gd name="connsiteX17" fmla="*/ 9378 w 10072"/>
              <a:gd name="connsiteY17" fmla="*/ 312 h 10730"/>
              <a:gd name="connsiteX18" fmla="*/ 9806 w 10072"/>
              <a:gd name="connsiteY18" fmla="*/ 1995 h 10730"/>
              <a:gd name="connsiteX0" fmla="*/ 9806 w 10003"/>
              <a:gd name="connsiteY0" fmla="*/ 1995 h 10730"/>
              <a:gd name="connsiteX1" fmla="*/ 9976 w 10003"/>
              <a:gd name="connsiteY1" fmla="*/ 4063 h 10730"/>
              <a:gd name="connsiteX2" fmla="*/ 9641 w 10003"/>
              <a:gd name="connsiteY2" fmla="*/ 4507 h 10730"/>
              <a:gd name="connsiteX3" fmla="*/ 7864 w 10003"/>
              <a:gd name="connsiteY3" fmla="*/ 5452 h 10730"/>
              <a:gd name="connsiteX4" fmla="*/ 5766 w 10003"/>
              <a:gd name="connsiteY4" fmla="*/ 6952 h 10730"/>
              <a:gd name="connsiteX5" fmla="*/ 4570 w 10003"/>
              <a:gd name="connsiteY5" fmla="*/ 8007 h 10730"/>
              <a:gd name="connsiteX6" fmla="*/ 3086 w 10003"/>
              <a:gd name="connsiteY6" fmla="*/ 9841 h 10730"/>
              <a:gd name="connsiteX7" fmla="*/ 2177 w 10003"/>
              <a:gd name="connsiteY7" fmla="*/ 10674 h 10730"/>
              <a:gd name="connsiteX8" fmla="*/ 1268 w 10003"/>
              <a:gd name="connsiteY8" fmla="*/ 10174 h 10730"/>
              <a:gd name="connsiteX9" fmla="*/ 359 w 10003"/>
              <a:gd name="connsiteY9" fmla="*/ 8785 h 10730"/>
              <a:gd name="connsiteX10" fmla="*/ 72 w 10003"/>
              <a:gd name="connsiteY10" fmla="*/ 7507 h 10730"/>
              <a:gd name="connsiteX11" fmla="*/ 598 w 10003"/>
              <a:gd name="connsiteY11" fmla="*/ 6007 h 10730"/>
              <a:gd name="connsiteX12" fmla="*/ 2369 w 10003"/>
              <a:gd name="connsiteY12" fmla="*/ 3785 h 10730"/>
              <a:gd name="connsiteX13" fmla="*/ 3948 w 10003"/>
              <a:gd name="connsiteY13" fmla="*/ 2396 h 10730"/>
              <a:gd name="connsiteX14" fmla="*/ 5574 w 10003"/>
              <a:gd name="connsiteY14" fmla="*/ 1285 h 10730"/>
              <a:gd name="connsiteX15" fmla="*/ 8123 w 10003"/>
              <a:gd name="connsiteY15" fmla="*/ 125 h 10730"/>
              <a:gd name="connsiteX16" fmla="*/ 9378 w 10003"/>
              <a:gd name="connsiteY16" fmla="*/ 312 h 10730"/>
              <a:gd name="connsiteX17" fmla="*/ 9806 w 10003"/>
              <a:gd name="connsiteY17" fmla="*/ 1995 h 10730"/>
              <a:gd name="connsiteX0" fmla="*/ 9806 w 10087"/>
              <a:gd name="connsiteY0" fmla="*/ 1995 h 10730"/>
              <a:gd name="connsiteX1" fmla="*/ 10060 w 10087"/>
              <a:gd name="connsiteY1" fmla="*/ 3743 h 10730"/>
              <a:gd name="connsiteX2" fmla="*/ 9641 w 10087"/>
              <a:gd name="connsiteY2" fmla="*/ 4507 h 10730"/>
              <a:gd name="connsiteX3" fmla="*/ 7864 w 10087"/>
              <a:gd name="connsiteY3" fmla="*/ 5452 h 10730"/>
              <a:gd name="connsiteX4" fmla="*/ 5766 w 10087"/>
              <a:gd name="connsiteY4" fmla="*/ 6952 h 10730"/>
              <a:gd name="connsiteX5" fmla="*/ 4570 w 10087"/>
              <a:gd name="connsiteY5" fmla="*/ 8007 h 10730"/>
              <a:gd name="connsiteX6" fmla="*/ 3086 w 10087"/>
              <a:gd name="connsiteY6" fmla="*/ 9841 h 10730"/>
              <a:gd name="connsiteX7" fmla="*/ 2177 w 10087"/>
              <a:gd name="connsiteY7" fmla="*/ 10674 h 10730"/>
              <a:gd name="connsiteX8" fmla="*/ 1268 w 10087"/>
              <a:gd name="connsiteY8" fmla="*/ 10174 h 10730"/>
              <a:gd name="connsiteX9" fmla="*/ 359 w 10087"/>
              <a:gd name="connsiteY9" fmla="*/ 8785 h 10730"/>
              <a:gd name="connsiteX10" fmla="*/ 72 w 10087"/>
              <a:gd name="connsiteY10" fmla="*/ 7507 h 10730"/>
              <a:gd name="connsiteX11" fmla="*/ 598 w 10087"/>
              <a:gd name="connsiteY11" fmla="*/ 6007 h 10730"/>
              <a:gd name="connsiteX12" fmla="*/ 2369 w 10087"/>
              <a:gd name="connsiteY12" fmla="*/ 3785 h 10730"/>
              <a:gd name="connsiteX13" fmla="*/ 3948 w 10087"/>
              <a:gd name="connsiteY13" fmla="*/ 2396 h 10730"/>
              <a:gd name="connsiteX14" fmla="*/ 5574 w 10087"/>
              <a:gd name="connsiteY14" fmla="*/ 1285 h 10730"/>
              <a:gd name="connsiteX15" fmla="*/ 8123 w 10087"/>
              <a:gd name="connsiteY15" fmla="*/ 125 h 10730"/>
              <a:gd name="connsiteX16" fmla="*/ 9378 w 10087"/>
              <a:gd name="connsiteY16" fmla="*/ 312 h 10730"/>
              <a:gd name="connsiteX17" fmla="*/ 9806 w 10087"/>
              <a:gd name="connsiteY17" fmla="*/ 1995 h 10730"/>
              <a:gd name="connsiteX0" fmla="*/ 9806 w 10139"/>
              <a:gd name="connsiteY0" fmla="*/ 1995 h 10730"/>
              <a:gd name="connsiteX1" fmla="*/ 10060 w 10139"/>
              <a:gd name="connsiteY1" fmla="*/ 3743 h 10730"/>
              <a:gd name="connsiteX2" fmla="*/ 9641 w 10139"/>
              <a:gd name="connsiteY2" fmla="*/ 4507 h 10730"/>
              <a:gd name="connsiteX3" fmla="*/ 7864 w 10139"/>
              <a:gd name="connsiteY3" fmla="*/ 5452 h 10730"/>
              <a:gd name="connsiteX4" fmla="*/ 5766 w 10139"/>
              <a:gd name="connsiteY4" fmla="*/ 6952 h 10730"/>
              <a:gd name="connsiteX5" fmla="*/ 4570 w 10139"/>
              <a:gd name="connsiteY5" fmla="*/ 8007 h 10730"/>
              <a:gd name="connsiteX6" fmla="*/ 3086 w 10139"/>
              <a:gd name="connsiteY6" fmla="*/ 9841 h 10730"/>
              <a:gd name="connsiteX7" fmla="*/ 2177 w 10139"/>
              <a:gd name="connsiteY7" fmla="*/ 10674 h 10730"/>
              <a:gd name="connsiteX8" fmla="*/ 1268 w 10139"/>
              <a:gd name="connsiteY8" fmla="*/ 10174 h 10730"/>
              <a:gd name="connsiteX9" fmla="*/ 359 w 10139"/>
              <a:gd name="connsiteY9" fmla="*/ 8785 h 10730"/>
              <a:gd name="connsiteX10" fmla="*/ 72 w 10139"/>
              <a:gd name="connsiteY10" fmla="*/ 7507 h 10730"/>
              <a:gd name="connsiteX11" fmla="*/ 598 w 10139"/>
              <a:gd name="connsiteY11" fmla="*/ 6007 h 10730"/>
              <a:gd name="connsiteX12" fmla="*/ 2369 w 10139"/>
              <a:gd name="connsiteY12" fmla="*/ 3785 h 10730"/>
              <a:gd name="connsiteX13" fmla="*/ 3948 w 10139"/>
              <a:gd name="connsiteY13" fmla="*/ 2396 h 10730"/>
              <a:gd name="connsiteX14" fmla="*/ 5574 w 10139"/>
              <a:gd name="connsiteY14" fmla="*/ 1285 h 10730"/>
              <a:gd name="connsiteX15" fmla="*/ 8123 w 10139"/>
              <a:gd name="connsiteY15" fmla="*/ 125 h 10730"/>
              <a:gd name="connsiteX16" fmla="*/ 9378 w 10139"/>
              <a:gd name="connsiteY16" fmla="*/ 312 h 10730"/>
              <a:gd name="connsiteX17" fmla="*/ 9806 w 10139"/>
              <a:gd name="connsiteY17" fmla="*/ 1995 h 1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39" h="10730">
                <a:moveTo>
                  <a:pt x="9806" y="1995"/>
                </a:moveTo>
                <a:cubicBezTo>
                  <a:pt x="9906" y="2620"/>
                  <a:pt x="10139" y="3342"/>
                  <a:pt x="10060" y="3743"/>
                </a:cubicBezTo>
                <a:cubicBezTo>
                  <a:pt x="9981" y="4144"/>
                  <a:pt x="9993" y="4276"/>
                  <a:pt x="9641" y="4507"/>
                </a:cubicBezTo>
                <a:lnTo>
                  <a:pt x="7864" y="5452"/>
                </a:lnTo>
                <a:lnTo>
                  <a:pt x="5766" y="6952"/>
                </a:lnTo>
                <a:lnTo>
                  <a:pt x="4570" y="8007"/>
                </a:lnTo>
                <a:lnTo>
                  <a:pt x="3086" y="9841"/>
                </a:lnTo>
                <a:cubicBezTo>
                  <a:pt x="2687" y="10286"/>
                  <a:pt x="2480" y="10619"/>
                  <a:pt x="2177" y="10674"/>
                </a:cubicBezTo>
                <a:cubicBezTo>
                  <a:pt x="1874" y="10730"/>
                  <a:pt x="1531" y="10415"/>
                  <a:pt x="1268" y="10174"/>
                </a:cubicBezTo>
                <a:lnTo>
                  <a:pt x="359" y="8785"/>
                </a:lnTo>
                <a:cubicBezTo>
                  <a:pt x="160" y="8340"/>
                  <a:pt x="0" y="7831"/>
                  <a:pt x="72" y="7507"/>
                </a:cubicBezTo>
                <a:cubicBezTo>
                  <a:pt x="144" y="7183"/>
                  <a:pt x="335" y="6507"/>
                  <a:pt x="598" y="6007"/>
                </a:cubicBezTo>
                <a:cubicBezTo>
                  <a:pt x="861" y="5507"/>
                  <a:pt x="1811" y="4387"/>
                  <a:pt x="2369" y="3785"/>
                </a:cubicBezTo>
                <a:lnTo>
                  <a:pt x="3948" y="2396"/>
                </a:lnTo>
                <a:lnTo>
                  <a:pt x="5574" y="1285"/>
                </a:lnTo>
                <a:lnTo>
                  <a:pt x="8123" y="125"/>
                </a:lnTo>
                <a:cubicBezTo>
                  <a:pt x="8621" y="28"/>
                  <a:pt x="9098" y="0"/>
                  <a:pt x="9378" y="312"/>
                </a:cubicBezTo>
                <a:cubicBezTo>
                  <a:pt x="9658" y="624"/>
                  <a:pt x="9830" y="1583"/>
                  <a:pt x="9806" y="1995"/>
                </a:cubicBezTo>
                <a:close/>
              </a:path>
            </a:pathLst>
          </a:custGeom>
          <a:solidFill>
            <a:srgbClr val="CCECFF"/>
          </a:solidFill>
          <a:ln w="28575" cmpd="sng">
            <a:solidFill>
              <a:srgbClr val="24489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" name="Freeform 88"/>
          <p:cNvSpPr>
            <a:spLocks/>
          </p:cNvSpPr>
          <p:nvPr/>
        </p:nvSpPr>
        <p:spPr bwMode="auto">
          <a:xfrm rot="1946961" flipH="1">
            <a:off x="4392754" y="2135557"/>
            <a:ext cx="524194" cy="393797"/>
          </a:xfrm>
          <a:custGeom>
            <a:avLst/>
            <a:gdLst>
              <a:gd name="T0" fmla="*/ 190 w 209"/>
              <a:gd name="T1" fmla="*/ 19 h 180"/>
              <a:gd name="T2" fmla="*/ 204 w 209"/>
              <a:gd name="T3" fmla="*/ 38 h 180"/>
              <a:gd name="T4" fmla="*/ 209 w 209"/>
              <a:gd name="T5" fmla="*/ 52 h 180"/>
              <a:gd name="T6" fmla="*/ 209 w 209"/>
              <a:gd name="T7" fmla="*/ 57 h 180"/>
              <a:gd name="T8" fmla="*/ 207 w 209"/>
              <a:gd name="T9" fmla="*/ 61 h 180"/>
              <a:gd name="T10" fmla="*/ 204 w 209"/>
              <a:gd name="T11" fmla="*/ 65 h 180"/>
              <a:gd name="T12" fmla="*/ 200 w 209"/>
              <a:gd name="T13" fmla="*/ 69 h 180"/>
              <a:gd name="T14" fmla="*/ 167 w 209"/>
              <a:gd name="T15" fmla="*/ 84 h 180"/>
              <a:gd name="T16" fmla="*/ 119 w 209"/>
              <a:gd name="T17" fmla="*/ 113 h 180"/>
              <a:gd name="T18" fmla="*/ 94 w 209"/>
              <a:gd name="T19" fmla="*/ 132 h 180"/>
              <a:gd name="T20" fmla="*/ 77 w 209"/>
              <a:gd name="T21" fmla="*/ 150 h 180"/>
              <a:gd name="T22" fmla="*/ 63 w 209"/>
              <a:gd name="T23" fmla="*/ 165 h 180"/>
              <a:gd name="T24" fmla="*/ 54 w 209"/>
              <a:gd name="T25" fmla="*/ 175 h 180"/>
              <a:gd name="T26" fmla="*/ 48 w 209"/>
              <a:gd name="T27" fmla="*/ 179 h 180"/>
              <a:gd name="T28" fmla="*/ 44 w 209"/>
              <a:gd name="T29" fmla="*/ 180 h 180"/>
              <a:gd name="T30" fmla="*/ 40 w 209"/>
              <a:gd name="T31" fmla="*/ 180 h 180"/>
              <a:gd name="T32" fmla="*/ 35 w 209"/>
              <a:gd name="T33" fmla="*/ 179 h 180"/>
              <a:gd name="T34" fmla="*/ 25 w 209"/>
              <a:gd name="T35" fmla="*/ 171 h 180"/>
              <a:gd name="T36" fmla="*/ 11 w 209"/>
              <a:gd name="T37" fmla="*/ 154 h 180"/>
              <a:gd name="T38" fmla="*/ 6 w 209"/>
              <a:gd name="T39" fmla="*/ 146 h 180"/>
              <a:gd name="T40" fmla="*/ 4 w 209"/>
              <a:gd name="T41" fmla="*/ 138 h 180"/>
              <a:gd name="T42" fmla="*/ 2 w 209"/>
              <a:gd name="T43" fmla="*/ 131 h 180"/>
              <a:gd name="T44" fmla="*/ 0 w 209"/>
              <a:gd name="T45" fmla="*/ 123 h 180"/>
              <a:gd name="T46" fmla="*/ 2 w 209"/>
              <a:gd name="T47" fmla="*/ 117 h 180"/>
              <a:gd name="T48" fmla="*/ 4 w 209"/>
              <a:gd name="T49" fmla="*/ 109 h 180"/>
              <a:gd name="T50" fmla="*/ 6 w 209"/>
              <a:gd name="T51" fmla="*/ 102 h 180"/>
              <a:gd name="T52" fmla="*/ 11 w 209"/>
              <a:gd name="T53" fmla="*/ 96 h 180"/>
              <a:gd name="T54" fmla="*/ 21 w 209"/>
              <a:gd name="T55" fmla="*/ 82 h 180"/>
              <a:gd name="T56" fmla="*/ 33 w 209"/>
              <a:gd name="T57" fmla="*/ 69 h 180"/>
              <a:gd name="T58" fmla="*/ 48 w 209"/>
              <a:gd name="T59" fmla="*/ 56 h 180"/>
              <a:gd name="T60" fmla="*/ 63 w 209"/>
              <a:gd name="T61" fmla="*/ 44 h 180"/>
              <a:gd name="T62" fmla="*/ 81 w 209"/>
              <a:gd name="T63" fmla="*/ 31 h 180"/>
              <a:gd name="T64" fmla="*/ 98 w 209"/>
              <a:gd name="T65" fmla="*/ 21 h 180"/>
              <a:gd name="T66" fmla="*/ 115 w 209"/>
              <a:gd name="T67" fmla="*/ 11 h 180"/>
              <a:gd name="T68" fmla="*/ 132 w 209"/>
              <a:gd name="T69" fmla="*/ 4 h 180"/>
              <a:gd name="T70" fmla="*/ 140 w 209"/>
              <a:gd name="T71" fmla="*/ 2 h 180"/>
              <a:gd name="T72" fmla="*/ 150 w 209"/>
              <a:gd name="T73" fmla="*/ 0 h 180"/>
              <a:gd name="T74" fmla="*/ 157 w 209"/>
              <a:gd name="T75" fmla="*/ 0 h 180"/>
              <a:gd name="T76" fmla="*/ 165 w 209"/>
              <a:gd name="T77" fmla="*/ 2 h 180"/>
              <a:gd name="T78" fmla="*/ 171 w 209"/>
              <a:gd name="T79" fmla="*/ 4 h 180"/>
              <a:gd name="T80" fmla="*/ 179 w 209"/>
              <a:gd name="T81" fmla="*/ 7 h 180"/>
              <a:gd name="T82" fmla="*/ 184 w 209"/>
              <a:gd name="T83" fmla="*/ 11 h 180"/>
              <a:gd name="T84" fmla="*/ 190 w 209"/>
              <a:gd name="T85" fmla="*/ 19 h 1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9"/>
              <a:gd name="T130" fmla="*/ 0 h 180"/>
              <a:gd name="T131" fmla="*/ 209 w 209"/>
              <a:gd name="T132" fmla="*/ 180 h 18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7895 w 10000"/>
              <a:gd name="connsiteY38" fmla="*/ 111 h 10000"/>
              <a:gd name="connsiteX39" fmla="*/ 8182 w 10000"/>
              <a:gd name="connsiteY39" fmla="*/ 222 h 10000"/>
              <a:gd name="connsiteX40" fmla="*/ 8565 w 10000"/>
              <a:gd name="connsiteY40" fmla="*/ 389 h 10000"/>
              <a:gd name="connsiteX41" fmla="*/ 8804 w 10000"/>
              <a:gd name="connsiteY41" fmla="*/ 611 h 10000"/>
              <a:gd name="connsiteX42" fmla="*/ 9091 w 10000"/>
              <a:gd name="connsiteY42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7895 w 10000"/>
              <a:gd name="connsiteY38" fmla="*/ 111 h 10000"/>
              <a:gd name="connsiteX39" fmla="*/ 8565 w 10000"/>
              <a:gd name="connsiteY39" fmla="*/ 389 h 10000"/>
              <a:gd name="connsiteX40" fmla="*/ 8804 w 10000"/>
              <a:gd name="connsiteY40" fmla="*/ 611 h 10000"/>
              <a:gd name="connsiteX41" fmla="*/ 9091 w 10000"/>
              <a:gd name="connsiteY41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8565 w 10000"/>
              <a:gd name="connsiteY38" fmla="*/ 389 h 10000"/>
              <a:gd name="connsiteX39" fmla="*/ 8804 w 10000"/>
              <a:gd name="connsiteY39" fmla="*/ 611 h 10000"/>
              <a:gd name="connsiteX40" fmla="*/ 9091 w 10000"/>
              <a:gd name="connsiteY40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177 w 10000"/>
              <a:gd name="connsiteY35" fmla="*/ 0 h 10000"/>
              <a:gd name="connsiteX36" fmla="*/ 7512 w 10000"/>
              <a:gd name="connsiteY36" fmla="*/ 0 h 10000"/>
              <a:gd name="connsiteX37" fmla="*/ 8565 w 10000"/>
              <a:gd name="connsiteY37" fmla="*/ 389 h 10000"/>
              <a:gd name="connsiteX38" fmla="*/ 8804 w 10000"/>
              <a:gd name="connsiteY38" fmla="*/ 611 h 10000"/>
              <a:gd name="connsiteX39" fmla="*/ 9091 w 10000"/>
              <a:gd name="connsiteY39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512 w 10000"/>
              <a:gd name="connsiteY35" fmla="*/ 0 h 10000"/>
              <a:gd name="connsiteX36" fmla="*/ 8565 w 10000"/>
              <a:gd name="connsiteY36" fmla="*/ 389 h 10000"/>
              <a:gd name="connsiteX37" fmla="*/ 8804 w 10000"/>
              <a:gd name="connsiteY37" fmla="*/ 611 h 10000"/>
              <a:gd name="connsiteX38" fmla="*/ 9091 w 10000"/>
              <a:gd name="connsiteY38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512 w 10000"/>
              <a:gd name="connsiteY35" fmla="*/ 0 h 10000"/>
              <a:gd name="connsiteX36" fmla="*/ 8565 w 10000"/>
              <a:gd name="connsiteY36" fmla="*/ 389 h 10000"/>
              <a:gd name="connsiteX37" fmla="*/ 9091 w 10000"/>
              <a:gd name="connsiteY37" fmla="*/ 1056 h 10000"/>
              <a:gd name="connsiteX0" fmla="*/ 9091 w 10000"/>
              <a:gd name="connsiteY0" fmla="*/ 1235 h 10179"/>
              <a:gd name="connsiteX1" fmla="*/ 9761 w 10000"/>
              <a:gd name="connsiteY1" fmla="*/ 2290 h 10179"/>
              <a:gd name="connsiteX2" fmla="*/ 10000 w 10000"/>
              <a:gd name="connsiteY2" fmla="*/ 3068 h 10179"/>
              <a:gd name="connsiteX3" fmla="*/ 10000 w 10000"/>
              <a:gd name="connsiteY3" fmla="*/ 3346 h 10179"/>
              <a:gd name="connsiteX4" fmla="*/ 9904 w 10000"/>
              <a:gd name="connsiteY4" fmla="*/ 3568 h 10179"/>
              <a:gd name="connsiteX5" fmla="*/ 9761 w 10000"/>
              <a:gd name="connsiteY5" fmla="*/ 3790 h 10179"/>
              <a:gd name="connsiteX6" fmla="*/ 9569 w 10000"/>
              <a:gd name="connsiteY6" fmla="*/ 4012 h 10179"/>
              <a:gd name="connsiteX7" fmla="*/ 7792 w 10000"/>
              <a:gd name="connsiteY7" fmla="*/ 4957 h 10179"/>
              <a:gd name="connsiteX8" fmla="*/ 5694 w 10000"/>
              <a:gd name="connsiteY8" fmla="*/ 6457 h 10179"/>
              <a:gd name="connsiteX9" fmla="*/ 4498 w 10000"/>
              <a:gd name="connsiteY9" fmla="*/ 7512 h 10179"/>
              <a:gd name="connsiteX10" fmla="*/ 3684 w 10000"/>
              <a:gd name="connsiteY10" fmla="*/ 8512 h 10179"/>
              <a:gd name="connsiteX11" fmla="*/ 3014 w 10000"/>
              <a:gd name="connsiteY11" fmla="*/ 9346 h 10179"/>
              <a:gd name="connsiteX12" fmla="*/ 2584 w 10000"/>
              <a:gd name="connsiteY12" fmla="*/ 9901 h 10179"/>
              <a:gd name="connsiteX13" fmla="*/ 2297 w 10000"/>
              <a:gd name="connsiteY13" fmla="*/ 10123 h 10179"/>
              <a:gd name="connsiteX14" fmla="*/ 2105 w 10000"/>
              <a:gd name="connsiteY14" fmla="*/ 10179 h 10179"/>
              <a:gd name="connsiteX15" fmla="*/ 1914 w 10000"/>
              <a:gd name="connsiteY15" fmla="*/ 10179 h 10179"/>
              <a:gd name="connsiteX16" fmla="*/ 1675 w 10000"/>
              <a:gd name="connsiteY16" fmla="*/ 10123 h 10179"/>
              <a:gd name="connsiteX17" fmla="*/ 1196 w 10000"/>
              <a:gd name="connsiteY17" fmla="*/ 9679 h 10179"/>
              <a:gd name="connsiteX18" fmla="*/ 526 w 10000"/>
              <a:gd name="connsiteY18" fmla="*/ 8735 h 10179"/>
              <a:gd name="connsiteX19" fmla="*/ 287 w 10000"/>
              <a:gd name="connsiteY19" fmla="*/ 8290 h 10179"/>
              <a:gd name="connsiteX20" fmla="*/ 191 w 10000"/>
              <a:gd name="connsiteY20" fmla="*/ 7846 h 10179"/>
              <a:gd name="connsiteX21" fmla="*/ 96 w 10000"/>
              <a:gd name="connsiteY21" fmla="*/ 7457 h 10179"/>
              <a:gd name="connsiteX22" fmla="*/ 0 w 10000"/>
              <a:gd name="connsiteY22" fmla="*/ 7012 h 10179"/>
              <a:gd name="connsiteX23" fmla="*/ 96 w 10000"/>
              <a:gd name="connsiteY23" fmla="*/ 6679 h 10179"/>
              <a:gd name="connsiteX24" fmla="*/ 191 w 10000"/>
              <a:gd name="connsiteY24" fmla="*/ 6235 h 10179"/>
              <a:gd name="connsiteX25" fmla="*/ 287 w 10000"/>
              <a:gd name="connsiteY25" fmla="*/ 5846 h 10179"/>
              <a:gd name="connsiteX26" fmla="*/ 526 w 10000"/>
              <a:gd name="connsiteY26" fmla="*/ 5512 h 10179"/>
              <a:gd name="connsiteX27" fmla="*/ 1005 w 10000"/>
              <a:gd name="connsiteY27" fmla="*/ 4735 h 10179"/>
              <a:gd name="connsiteX28" fmla="*/ 1579 w 10000"/>
              <a:gd name="connsiteY28" fmla="*/ 4012 h 10179"/>
              <a:gd name="connsiteX29" fmla="*/ 2297 w 10000"/>
              <a:gd name="connsiteY29" fmla="*/ 3290 h 10179"/>
              <a:gd name="connsiteX30" fmla="*/ 3014 w 10000"/>
              <a:gd name="connsiteY30" fmla="*/ 2623 h 10179"/>
              <a:gd name="connsiteX31" fmla="*/ 3876 w 10000"/>
              <a:gd name="connsiteY31" fmla="*/ 1901 h 10179"/>
              <a:gd name="connsiteX32" fmla="*/ 4689 w 10000"/>
              <a:gd name="connsiteY32" fmla="*/ 1346 h 10179"/>
              <a:gd name="connsiteX33" fmla="*/ 5502 w 10000"/>
              <a:gd name="connsiteY33" fmla="*/ 790 h 10179"/>
              <a:gd name="connsiteX34" fmla="*/ 6316 w 10000"/>
              <a:gd name="connsiteY34" fmla="*/ 401 h 10179"/>
              <a:gd name="connsiteX35" fmla="*/ 7512 w 10000"/>
              <a:gd name="connsiteY35" fmla="*/ 179 h 10179"/>
              <a:gd name="connsiteX36" fmla="*/ 9163 w 10000"/>
              <a:gd name="connsiteY36" fmla="*/ 0 h 10179"/>
              <a:gd name="connsiteX37" fmla="*/ 9091 w 10000"/>
              <a:gd name="connsiteY37" fmla="*/ 1235 h 1017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091 w 10000"/>
              <a:gd name="connsiteY37" fmla="*/ 1605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091 w 10000"/>
              <a:gd name="connsiteY0" fmla="*/ 1605 h 10549"/>
              <a:gd name="connsiteX1" fmla="*/ 9676 w 10000"/>
              <a:gd name="connsiteY1" fmla="*/ 1956 h 10549"/>
              <a:gd name="connsiteX2" fmla="*/ 9761 w 10000"/>
              <a:gd name="connsiteY2" fmla="*/ 2660 h 10549"/>
              <a:gd name="connsiteX3" fmla="*/ 10000 w 10000"/>
              <a:gd name="connsiteY3" fmla="*/ 3438 h 10549"/>
              <a:gd name="connsiteX4" fmla="*/ 10000 w 10000"/>
              <a:gd name="connsiteY4" fmla="*/ 3716 h 10549"/>
              <a:gd name="connsiteX5" fmla="*/ 9904 w 10000"/>
              <a:gd name="connsiteY5" fmla="*/ 3938 h 10549"/>
              <a:gd name="connsiteX6" fmla="*/ 9761 w 10000"/>
              <a:gd name="connsiteY6" fmla="*/ 4160 h 10549"/>
              <a:gd name="connsiteX7" fmla="*/ 9569 w 10000"/>
              <a:gd name="connsiteY7" fmla="*/ 4382 h 10549"/>
              <a:gd name="connsiteX8" fmla="*/ 7792 w 10000"/>
              <a:gd name="connsiteY8" fmla="*/ 5327 h 10549"/>
              <a:gd name="connsiteX9" fmla="*/ 5694 w 10000"/>
              <a:gd name="connsiteY9" fmla="*/ 6827 h 10549"/>
              <a:gd name="connsiteX10" fmla="*/ 4498 w 10000"/>
              <a:gd name="connsiteY10" fmla="*/ 7882 h 10549"/>
              <a:gd name="connsiteX11" fmla="*/ 3684 w 10000"/>
              <a:gd name="connsiteY11" fmla="*/ 8882 h 10549"/>
              <a:gd name="connsiteX12" fmla="*/ 3014 w 10000"/>
              <a:gd name="connsiteY12" fmla="*/ 9716 h 10549"/>
              <a:gd name="connsiteX13" fmla="*/ 2584 w 10000"/>
              <a:gd name="connsiteY13" fmla="*/ 10271 h 10549"/>
              <a:gd name="connsiteX14" fmla="*/ 2297 w 10000"/>
              <a:gd name="connsiteY14" fmla="*/ 10493 h 10549"/>
              <a:gd name="connsiteX15" fmla="*/ 2105 w 10000"/>
              <a:gd name="connsiteY15" fmla="*/ 10549 h 10549"/>
              <a:gd name="connsiteX16" fmla="*/ 1914 w 10000"/>
              <a:gd name="connsiteY16" fmla="*/ 10549 h 10549"/>
              <a:gd name="connsiteX17" fmla="*/ 1675 w 10000"/>
              <a:gd name="connsiteY17" fmla="*/ 10493 h 10549"/>
              <a:gd name="connsiteX18" fmla="*/ 1196 w 10000"/>
              <a:gd name="connsiteY18" fmla="*/ 10049 h 10549"/>
              <a:gd name="connsiteX19" fmla="*/ 526 w 10000"/>
              <a:gd name="connsiteY19" fmla="*/ 9105 h 10549"/>
              <a:gd name="connsiteX20" fmla="*/ 287 w 10000"/>
              <a:gd name="connsiteY20" fmla="*/ 8660 h 10549"/>
              <a:gd name="connsiteX21" fmla="*/ 191 w 10000"/>
              <a:gd name="connsiteY21" fmla="*/ 8216 h 10549"/>
              <a:gd name="connsiteX22" fmla="*/ 96 w 10000"/>
              <a:gd name="connsiteY22" fmla="*/ 7827 h 10549"/>
              <a:gd name="connsiteX23" fmla="*/ 0 w 10000"/>
              <a:gd name="connsiteY23" fmla="*/ 7382 h 10549"/>
              <a:gd name="connsiteX24" fmla="*/ 96 w 10000"/>
              <a:gd name="connsiteY24" fmla="*/ 7049 h 10549"/>
              <a:gd name="connsiteX25" fmla="*/ 191 w 10000"/>
              <a:gd name="connsiteY25" fmla="*/ 6605 h 10549"/>
              <a:gd name="connsiteX26" fmla="*/ 287 w 10000"/>
              <a:gd name="connsiteY26" fmla="*/ 6216 h 10549"/>
              <a:gd name="connsiteX27" fmla="*/ 526 w 10000"/>
              <a:gd name="connsiteY27" fmla="*/ 5882 h 10549"/>
              <a:gd name="connsiteX28" fmla="*/ 1005 w 10000"/>
              <a:gd name="connsiteY28" fmla="*/ 5105 h 10549"/>
              <a:gd name="connsiteX29" fmla="*/ 1579 w 10000"/>
              <a:gd name="connsiteY29" fmla="*/ 4382 h 10549"/>
              <a:gd name="connsiteX30" fmla="*/ 2297 w 10000"/>
              <a:gd name="connsiteY30" fmla="*/ 3660 h 10549"/>
              <a:gd name="connsiteX31" fmla="*/ 3014 w 10000"/>
              <a:gd name="connsiteY31" fmla="*/ 2993 h 10549"/>
              <a:gd name="connsiteX32" fmla="*/ 3876 w 10000"/>
              <a:gd name="connsiteY32" fmla="*/ 2271 h 10549"/>
              <a:gd name="connsiteX33" fmla="*/ 4689 w 10000"/>
              <a:gd name="connsiteY33" fmla="*/ 1716 h 10549"/>
              <a:gd name="connsiteX34" fmla="*/ 5502 w 10000"/>
              <a:gd name="connsiteY34" fmla="*/ 1160 h 10549"/>
              <a:gd name="connsiteX35" fmla="*/ 6316 w 10000"/>
              <a:gd name="connsiteY35" fmla="*/ 771 h 10549"/>
              <a:gd name="connsiteX36" fmla="*/ 8051 w 10000"/>
              <a:gd name="connsiteY36" fmla="*/ 0 h 10549"/>
              <a:gd name="connsiteX37" fmla="*/ 9163 w 10000"/>
              <a:gd name="connsiteY37" fmla="*/ 370 h 10549"/>
              <a:gd name="connsiteX38" fmla="*/ 9474 w 10000"/>
              <a:gd name="connsiteY38" fmla="*/ 1468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38" fmla="*/ 9091 w 10000"/>
              <a:gd name="connsiteY38" fmla="*/ 1605 h 10549"/>
              <a:gd name="connsiteX0" fmla="*/ 9474 w 10000"/>
              <a:gd name="connsiteY0" fmla="*/ 1468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591 w 10000"/>
              <a:gd name="connsiteY0" fmla="*/ 1431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591 w 10000"/>
              <a:gd name="connsiteY37" fmla="*/ 1431 h 10549"/>
              <a:gd name="connsiteX0" fmla="*/ 9591 w 10000"/>
              <a:gd name="connsiteY0" fmla="*/ 1431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306 w 10000"/>
              <a:gd name="connsiteY36" fmla="*/ 187 h 10549"/>
              <a:gd name="connsiteX37" fmla="*/ 9591 w 10000"/>
              <a:gd name="connsiteY37" fmla="*/ 1431 h 10549"/>
              <a:gd name="connsiteX0" fmla="*/ 9591 w 10000"/>
              <a:gd name="connsiteY0" fmla="*/ 1656 h 10774"/>
              <a:gd name="connsiteX1" fmla="*/ 9761 w 10000"/>
              <a:gd name="connsiteY1" fmla="*/ 2885 h 10774"/>
              <a:gd name="connsiteX2" fmla="*/ 10000 w 10000"/>
              <a:gd name="connsiteY2" fmla="*/ 3663 h 10774"/>
              <a:gd name="connsiteX3" fmla="*/ 10000 w 10000"/>
              <a:gd name="connsiteY3" fmla="*/ 3941 h 10774"/>
              <a:gd name="connsiteX4" fmla="*/ 9904 w 10000"/>
              <a:gd name="connsiteY4" fmla="*/ 4163 h 10774"/>
              <a:gd name="connsiteX5" fmla="*/ 9761 w 10000"/>
              <a:gd name="connsiteY5" fmla="*/ 4385 h 10774"/>
              <a:gd name="connsiteX6" fmla="*/ 9569 w 10000"/>
              <a:gd name="connsiteY6" fmla="*/ 4607 h 10774"/>
              <a:gd name="connsiteX7" fmla="*/ 7792 w 10000"/>
              <a:gd name="connsiteY7" fmla="*/ 5552 h 10774"/>
              <a:gd name="connsiteX8" fmla="*/ 5694 w 10000"/>
              <a:gd name="connsiteY8" fmla="*/ 7052 h 10774"/>
              <a:gd name="connsiteX9" fmla="*/ 4498 w 10000"/>
              <a:gd name="connsiteY9" fmla="*/ 8107 h 10774"/>
              <a:gd name="connsiteX10" fmla="*/ 3684 w 10000"/>
              <a:gd name="connsiteY10" fmla="*/ 9107 h 10774"/>
              <a:gd name="connsiteX11" fmla="*/ 3014 w 10000"/>
              <a:gd name="connsiteY11" fmla="*/ 9941 h 10774"/>
              <a:gd name="connsiteX12" fmla="*/ 2584 w 10000"/>
              <a:gd name="connsiteY12" fmla="*/ 10496 h 10774"/>
              <a:gd name="connsiteX13" fmla="*/ 2297 w 10000"/>
              <a:gd name="connsiteY13" fmla="*/ 10718 h 10774"/>
              <a:gd name="connsiteX14" fmla="*/ 2105 w 10000"/>
              <a:gd name="connsiteY14" fmla="*/ 10774 h 10774"/>
              <a:gd name="connsiteX15" fmla="*/ 1914 w 10000"/>
              <a:gd name="connsiteY15" fmla="*/ 10774 h 10774"/>
              <a:gd name="connsiteX16" fmla="*/ 1675 w 10000"/>
              <a:gd name="connsiteY16" fmla="*/ 10718 h 10774"/>
              <a:gd name="connsiteX17" fmla="*/ 1196 w 10000"/>
              <a:gd name="connsiteY17" fmla="*/ 10274 h 10774"/>
              <a:gd name="connsiteX18" fmla="*/ 526 w 10000"/>
              <a:gd name="connsiteY18" fmla="*/ 9330 h 10774"/>
              <a:gd name="connsiteX19" fmla="*/ 287 w 10000"/>
              <a:gd name="connsiteY19" fmla="*/ 8885 h 10774"/>
              <a:gd name="connsiteX20" fmla="*/ 191 w 10000"/>
              <a:gd name="connsiteY20" fmla="*/ 8441 h 10774"/>
              <a:gd name="connsiteX21" fmla="*/ 96 w 10000"/>
              <a:gd name="connsiteY21" fmla="*/ 8052 h 10774"/>
              <a:gd name="connsiteX22" fmla="*/ 0 w 10000"/>
              <a:gd name="connsiteY22" fmla="*/ 7607 h 10774"/>
              <a:gd name="connsiteX23" fmla="*/ 96 w 10000"/>
              <a:gd name="connsiteY23" fmla="*/ 7274 h 10774"/>
              <a:gd name="connsiteX24" fmla="*/ 191 w 10000"/>
              <a:gd name="connsiteY24" fmla="*/ 6830 h 10774"/>
              <a:gd name="connsiteX25" fmla="*/ 287 w 10000"/>
              <a:gd name="connsiteY25" fmla="*/ 6441 h 10774"/>
              <a:gd name="connsiteX26" fmla="*/ 526 w 10000"/>
              <a:gd name="connsiteY26" fmla="*/ 6107 h 10774"/>
              <a:gd name="connsiteX27" fmla="*/ 1005 w 10000"/>
              <a:gd name="connsiteY27" fmla="*/ 5330 h 10774"/>
              <a:gd name="connsiteX28" fmla="*/ 1579 w 10000"/>
              <a:gd name="connsiteY28" fmla="*/ 4607 h 10774"/>
              <a:gd name="connsiteX29" fmla="*/ 2297 w 10000"/>
              <a:gd name="connsiteY29" fmla="*/ 3885 h 10774"/>
              <a:gd name="connsiteX30" fmla="*/ 3014 w 10000"/>
              <a:gd name="connsiteY30" fmla="*/ 3218 h 10774"/>
              <a:gd name="connsiteX31" fmla="*/ 3876 w 10000"/>
              <a:gd name="connsiteY31" fmla="*/ 2496 h 10774"/>
              <a:gd name="connsiteX32" fmla="*/ 4689 w 10000"/>
              <a:gd name="connsiteY32" fmla="*/ 1941 h 10774"/>
              <a:gd name="connsiteX33" fmla="*/ 5502 w 10000"/>
              <a:gd name="connsiteY33" fmla="*/ 1385 h 10774"/>
              <a:gd name="connsiteX34" fmla="*/ 6316 w 10000"/>
              <a:gd name="connsiteY34" fmla="*/ 996 h 10774"/>
              <a:gd name="connsiteX35" fmla="*/ 8051 w 10000"/>
              <a:gd name="connsiteY35" fmla="*/ 225 h 10774"/>
              <a:gd name="connsiteX36" fmla="*/ 9306 w 10000"/>
              <a:gd name="connsiteY36" fmla="*/ 412 h 10774"/>
              <a:gd name="connsiteX37" fmla="*/ 9591 w 10000"/>
              <a:gd name="connsiteY37" fmla="*/ 1656 h 10774"/>
              <a:gd name="connsiteX0" fmla="*/ 9591 w 10000"/>
              <a:gd name="connsiteY0" fmla="*/ 1619 h 10737"/>
              <a:gd name="connsiteX1" fmla="*/ 9761 w 10000"/>
              <a:gd name="connsiteY1" fmla="*/ 2848 h 10737"/>
              <a:gd name="connsiteX2" fmla="*/ 10000 w 10000"/>
              <a:gd name="connsiteY2" fmla="*/ 3626 h 10737"/>
              <a:gd name="connsiteX3" fmla="*/ 10000 w 10000"/>
              <a:gd name="connsiteY3" fmla="*/ 3904 h 10737"/>
              <a:gd name="connsiteX4" fmla="*/ 9904 w 10000"/>
              <a:gd name="connsiteY4" fmla="*/ 4126 h 10737"/>
              <a:gd name="connsiteX5" fmla="*/ 9761 w 10000"/>
              <a:gd name="connsiteY5" fmla="*/ 4348 h 10737"/>
              <a:gd name="connsiteX6" fmla="*/ 9569 w 10000"/>
              <a:gd name="connsiteY6" fmla="*/ 4570 h 10737"/>
              <a:gd name="connsiteX7" fmla="*/ 7792 w 10000"/>
              <a:gd name="connsiteY7" fmla="*/ 5515 h 10737"/>
              <a:gd name="connsiteX8" fmla="*/ 5694 w 10000"/>
              <a:gd name="connsiteY8" fmla="*/ 7015 h 10737"/>
              <a:gd name="connsiteX9" fmla="*/ 4498 w 10000"/>
              <a:gd name="connsiteY9" fmla="*/ 8070 h 10737"/>
              <a:gd name="connsiteX10" fmla="*/ 3684 w 10000"/>
              <a:gd name="connsiteY10" fmla="*/ 9070 h 10737"/>
              <a:gd name="connsiteX11" fmla="*/ 3014 w 10000"/>
              <a:gd name="connsiteY11" fmla="*/ 9904 h 10737"/>
              <a:gd name="connsiteX12" fmla="*/ 2584 w 10000"/>
              <a:gd name="connsiteY12" fmla="*/ 10459 h 10737"/>
              <a:gd name="connsiteX13" fmla="*/ 2297 w 10000"/>
              <a:gd name="connsiteY13" fmla="*/ 10681 h 10737"/>
              <a:gd name="connsiteX14" fmla="*/ 2105 w 10000"/>
              <a:gd name="connsiteY14" fmla="*/ 10737 h 10737"/>
              <a:gd name="connsiteX15" fmla="*/ 1914 w 10000"/>
              <a:gd name="connsiteY15" fmla="*/ 10737 h 10737"/>
              <a:gd name="connsiteX16" fmla="*/ 1675 w 10000"/>
              <a:gd name="connsiteY16" fmla="*/ 10681 h 10737"/>
              <a:gd name="connsiteX17" fmla="*/ 1196 w 10000"/>
              <a:gd name="connsiteY17" fmla="*/ 10237 h 10737"/>
              <a:gd name="connsiteX18" fmla="*/ 526 w 10000"/>
              <a:gd name="connsiteY18" fmla="*/ 9293 h 10737"/>
              <a:gd name="connsiteX19" fmla="*/ 287 w 10000"/>
              <a:gd name="connsiteY19" fmla="*/ 8848 h 10737"/>
              <a:gd name="connsiteX20" fmla="*/ 191 w 10000"/>
              <a:gd name="connsiteY20" fmla="*/ 8404 h 10737"/>
              <a:gd name="connsiteX21" fmla="*/ 96 w 10000"/>
              <a:gd name="connsiteY21" fmla="*/ 8015 h 10737"/>
              <a:gd name="connsiteX22" fmla="*/ 0 w 10000"/>
              <a:gd name="connsiteY22" fmla="*/ 7570 h 10737"/>
              <a:gd name="connsiteX23" fmla="*/ 96 w 10000"/>
              <a:gd name="connsiteY23" fmla="*/ 7237 h 10737"/>
              <a:gd name="connsiteX24" fmla="*/ 191 w 10000"/>
              <a:gd name="connsiteY24" fmla="*/ 6793 h 10737"/>
              <a:gd name="connsiteX25" fmla="*/ 287 w 10000"/>
              <a:gd name="connsiteY25" fmla="*/ 6404 h 10737"/>
              <a:gd name="connsiteX26" fmla="*/ 526 w 10000"/>
              <a:gd name="connsiteY26" fmla="*/ 6070 h 10737"/>
              <a:gd name="connsiteX27" fmla="*/ 1005 w 10000"/>
              <a:gd name="connsiteY27" fmla="*/ 5293 h 10737"/>
              <a:gd name="connsiteX28" fmla="*/ 1579 w 10000"/>
              <a:gd name="connsiteY28" fmla="*/ 4570 h 10737"/>
              <a:gd name="connsiteX29" fmla="*/ 2297 w 10000"/>
              <a:gd name="connsiteY29" fmla="*/ 3848 h 10737"/>
              <a:gd name="connsiteX30" fmla="*/ 3014 w 10000"/>
              <a:gd name="connsiteY30" fmla="*/ 3181 h 10737"/>
              <a:gd name="connsiteX31" fmla="*/ 3876 w 10000"/>
              <a:gd name="connsiteY31" fmla="*/ 2459 h 10737"/>
              <a:gd name="connsiteX32" fmla="*/ 4689 w 10000"/>
              <a:gd name="connsiteY32" fmla="*/ 1904 h 10737"/>
              <a:gd name="connsiteX33" fmla="*/ 5502 w 10000"/>
              <a:gd name="connsiteY33" fmla="*/ 1348 h 10737"/>
              <a:gd name="connsiteX34" fmla="*/ 6316 w 10000"/>
              <a:gd name="connsiteY34" fmla="*/ 959 h 10737"/>
              <a:gd name="connsiteX35" fmla="*/ 8051 w 10000"/>
              <a:gd name="connsiteY35" fmla="*/ 188 h 10737"/>
              <a:gd name="connsiteX36" fmla="*/ 9306 w 10000"/>
              <a:gd name="connsiteY36" fmla="*/ 375 h 10737"/>
              <a:gd name="connsiteX37" fmla="*/ 9591 w 10000"/>
              <a:gd name="connsiteY37" fmla="*/ 1619 h 10737"/>
              <a:gd name="connsiteX0" fmla="*/ 9734 w 10000"/>
              <a:gd name="connsiteY0" fmla="*/ 1995 h 10674"/>
              <a:gd name="connsiteX1" fmla="*/ 9761 w 10000"/>
              <a:gd name="connsiteY1" fmla="*/ 2785 h 10674"/>
              <a:gd name="connsiteX2" fmla="*/ 10000 w 10000"/>
              <a:gd name="connsiteY2" fmla="*/ 3563 h 10674"/>
              <a:gd name="connsiteX3" fmla="*/ 10000 w 10000"/>
              <a:gd name="connsiteY3" fmla="*/ 3841 h 10674"/>
              <a:gd name="connsiteX4" fmla="*/ 9904 w 10000"/>
              <a:gd name="connsiteY4" fmla="*/ 4063 h 10674"/>
              <a:gd name="connsiteX5" fmla="*/ 9761 w 10000"/>
              <a:gd name="connsiteY5" fmla="*/ 4285 h 10674"/>
              <a:gd name="connsiteX6" fmla="*/ 9569 w 10000"/>
              <a:gd name="connsiteY6" fmla="*/ 4507 h 10674"/>
              <a:gd name="connsiteX7" fmla="*/ 7792 w 10000"/>
              <a:gd name="connsiteY7" fmla="*/ 5452 h 10674"/>
              <a:gd name="connsiteX8" fmla="*/ 5694 w 10000"/>
              <a:gd name="connsiteY8" fmla="*/ 6952 h 10674"/>
              <a:gd name="connsiteX9" fmla="*/ 4498 w 10000"/>
              <a:gd name="connsiteY9" fmla="*/ 8007 h 10674"/>
              <a:gd name="connsiteX10" fmla="*/ 3684 w 10000"/>
              <a:gd name="connsiteY10" fmla="*/ 9007 h 10674"/>
              <a:gd name="connsiteX11" fmla="*/ 3014 w 10000"/>
              <a:gd name="connsiteY11" fmla="*/ 9841 h 10674"/>
              <a:gd name="connsiteX12" fmla="*/ 2584 w 10000"/>
              <a:gd name="connsiteY12" fmla="*/ 10396 h 10674"/>
              <a:gd name="connsiteX13" fmla="*/ 2297 w 10000"/>
              <a:gd name="connsiteY13" fmla="*/ 10618 h 10674"/>
              <a:gd name="connsiteX14" fmla="*/ 2105 w 10000"/>
              <a:gd name="connsiteY14" fmla="*/ 10674 h 10674"/>
              <a:gd name="connsiteX15" fmla="*/ 1914 w 10000"/>
              <a:gd name="connsiteY15" fmla="*/ 10674 h 10674"/>
              <a:gd name="connsiteX16" fmla="*/ 1675 w 10000"/>
              <a:gd name="connsiteY16" fmla="*/ 10618 h 10674"/>
              <a:gd name="connsiteX17" fmla="*/ 1196 w 10000"/>
              <a:gd name="connsiteY17" fmla="*/ 10174 h 10674"/>
              <a:gd name="connsiteX18" fmla="*/ 526 w 10000"/>
              <a:gd name="connsiteY18" fmla="*/ 9230 h 10674"/>
              <a:gd name="connsiteX19" fmla="*/ 287 w 10000"/>
              <a:gd name="connsiteY19" fmla="*/ 8785 h 10674"/>
              <a:gd name="connsiteX20" fmla="*/ 191 w 10000"/>
              <a:gd name="connsiteY20" fmla="*/ 8341 h 10674"/>
              <a:gd name="connsiteX21" fmla="*/ 96 w 10000"/>
              <a:gd name="connsiteY21" fmla="*/ 7952 h 10674"/>
              <a:gd name="connsiteX22" fmla="*/ 0 w 10000"/>
              <a:gd name="connsiteY22" fmla="*/ 7507 h 10674"/>
              <a:gd name="connsiteX23" fmla="*/ 96 w 10000"/>
              <a:gd name="connsiteY23" fmla="*/ 7174 h 10674"/>
              <a:gd name="connsiteX24" fmla="*/ 191 w 10000"/>
              <a:gd name="connsiteY24" fmla="*/ 6730 h 10674"/>
              <a:gd name="connsiteX25" fmla="*/ 287 w 10000"/>
              <a:gd name="connsiteY25" fmla="*/ 6341 h 10674"/>
              <a:gd name="connsiteX26" fmla="*/ 526 w 10000"/>
              <a:gd name="connsiteY26" fmla="*/ 6007 h 10674"/>
              <a:gd name="connsiteX27" fmla="*/ 1005 w 10000"/>
              <a:gd name="connsiteY27" fmla="*/ 5230 h 10674"/>
              <a:gd name="connsiteX28" fmla="*/ 1579 w 10000"/>
              <a:gd name="connsiteY28" fmla="*/ 4507 h 10674"/>
              <a:gd name="connsiteX29" fmla="*/ 2297 w 10000"/>
              <a:gd name="connsiteY29" fmla="*/ 3785 h 10674"/>
              <a:gd name="connsiteX30" fmla="*/ 3014 w 10000"/>
              <a:gd name="connsiteY30" fmla="*/ 3118 h 10674"/>
              <a:gd name="connsiteX31" fmla="*/ 3876 w 10000"/>
              <a:gd name="connsiteY31" fmla="*/ 2396 h 10674"/>
              <a:gd name="connsiteX32" fmla="*/ 4689 w 10000"/>
              <a:gd name="connsiteY32" fmla="*/ 1841 h 10674"/>
              <a:gd name="connsiteX33" fmla="*/ 5502 w 10000"/>
              <a:gd name="connsiteY33" fmla="*/ 1285 h 10674"/>
              <a:gd name="connsiteX34" fmla="*/ 6316 w 10000"/>
              <a:gd name="connsiteY34" fmla="*/ 896 h 10674"/>
              <a:gd name="connsiteX35" fmla="*/ 8051 w 10000"/>
              <a:gd name="connsiteY35" fmla="*/ 125 h 10674"/>
              <a:gd name="connsiteX36" fmla="*/ 9306 w 10000"/>
              <a:gd name="connsiteY36" fmla="*/ 312 h 10674"/>
              <a:gd name="connsiteX37" fmla="*/ 9734 w 10000"/>
              <a:gd name="connsiteY37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10000 w 10000"/>
              <a:gd name="connsiteY2" fmla="*/ 3841 h 10674"/>
              <a:gd name="connsiteX3" fmla="*/ 9904 w 10000"/>
              <a:gd name="connsiteY3" fmla="*/ 4063 h 10674"/>
              <a:gd name="connsiteX4" fmla="*/ 9761 w 10000"/>
              <a:gd name="connsiteY4" fmla="*/ 4285 h 10674"/>
              <a:gd name="connsiteX5" fmla="*/ 9569 w 10000"/>
              <a:gd name="connsiteY5" fmla="*/ 4507 h 10674"/>
              <a:gd name="connsiteX6" fmla="*/ 7792 w 10000"/>
              <a:gd name="connsiteY6" fmla="*/ 5452 h 10674"/>
              <a:gd name="connsiteX7" fmla="*/ 5694 w 10000"/>
              <a:gd name="connsiteY7" fmla="*/ 6952 h 10674"/>
              <a:gd name="connsiteX8" fmla="*/ 4498 w 10000"/>
              <a:gd name="connsiteY8" fmla="*/ 8007 h 10674"/>
              <a:gd name="connsiteX9" fmla="*/ 3684 w 10000"/>
              <a:gd name="connsiteY9" fmla="*/ 9007 h 10674"/>
              <a:gd name="connsiteX10" fmla="*/ 3014 w 10000"/>
              <a:gd name="connsiteY10" fmla="*/ 9841 h 10674"/>
              <a:gd name="connsiteX11" fmla="*/ 2584 w 10000"/>
              <a:gd name="connsiteY11" fmla="*/ 10396 h 10674"/>
              <a:gd name="connsiteX12" fmla="*/ 2297 w 10000"/>
              <a:gd name="connsiteY12" fmla="*/ 10618 h 10674"/>
              <a:gd name="connsiteX13" fmla="*/ 2105 w 10000"/>
              <a:gd name="connsiteY13" fmla="*/ 10674 h 10674"/>
              <a:gd name="connsiteX14" fmla="*/ 1914 w 10000"/>
              <a:gd name="connsiteY14" fmla="*/ 10674 h 10674"/>
              <a:gd name="connsiteX15" fmla="*/ 1675 w 10000"/>
              <a:gd name="connsiteY15" fmla="*/ 10618 h 10674"/>
              <a:gd name="connsiteX16" fmla="*/ 1196 w 10000"/>
              <a:gd name="connsiteY16" fmla="*/ 10174 h 10674"/>
              <a:gd name="connsiteX17" fmla="*/ 526 w 10000"/>
              <a:gd name="connsiteY17" fmla="*/ 9230 h 10674"/>
              <a:gd name="connsiteX18" fmla="*/ 287 w 10000"/>
              <a:gd name="connsiteY18" fmla="*/ 8785 h 10674"/>
              <a:gd name="connsiteX19" fmla="*/ 191 w 10000"/>
              <a:gd name="connsiteY19" fmla="*/ 8341 h 10674"/>
              <a:gd name="connsiteX20" fmla="*/ 96 w 10000"/>
              <a:gd name="connsiteY20" fmla="*/ 7952 h 10674"/>
              <a:gd name="connsiteX21" fmla="*/ 0 w 10000"/>
              <a:gd name="connsiteY21" fmla="*/ 7507 h 10674"/>
              <a:gd name="connsiteX22" fmla="*/ 96 w 10000"/>
              <a:gd name="connsiteY22" fmla="*/ 7174 h 10674"/>
              <a:gd name="connsiteX23" fmla="*/ 191 w 10000"/>
              <a:gd name="connsiteY23" fmla="*/ 6730 h 10674"/>
              <a:gd name="connsiteX24" fmla="*/ 287 w 10000"/>
              <a:gd name="connsiteY24" fmla="*/ 6341 h 10674"/>
              <a:gd name="connsiteX25" fmla="*/ 526 w 10000"/>
              <a:gd name="connsiteY25" fmla="*/ 6007 h 10674"/>
              <a:gd name="connsiteX26" fmla="*/ 1005 w 10000"/>
              <a:gd name="connsiteY26" fmla="*/ 5230 h 10674"/>
              <a:gd name="connsiteX27" fmla="*/ 1579 w 10000"/>
              <a:gd name="connsiteY27" fmla="*/ 4507 h 10674"/>
              <a:gd name="connsiteX28" fmla="*/ 2297 w 10000"/>
              <a:gd name="connsiteY28" fmla="*/ 3785 h 10674"/>
              <a:gd name="connsiteX29" fmla="*/ 3014 w 10000"/>
              <a:gd name="connsiteY29" fmla="*/ 3118 h 10674"/>
              <a:gd name="connsiteX30" fmla="*/ 3876 w 10000"/>
              <a:gd name="connsiteY30" fmla="*/ 2396 h 10674"/>
              <a:gd name="connsiteX31" fmla="*/ 4689 w 10000"/>
              <a:gd name="connsiteY31" fmla="*/ 1841 h 10674"/>
              <a:gd name="connsiteX32" fmla="*/ 5502 w 10000"/>
              <a:gd name="connsiteY32" fmla="*/ 1285 h 10674"/>
              <a:gd name="connsiteX33" fmla="*/ 6316 w 10000"/>
              <a:gd name="connsiteY33" fmla="*/ 896 h 10674"/>
              <a:gd name="connsiteX34" fmla="*/ 8051 w 10000"/>
              <a:gd name="connsiteY34" fmla="*/ 125 h 10674"/>
              <a:gd name="connsiteX35" fmla="*/ 9306 w 10000"/>
              <a:gd name="connsiteY35" fmla="*/ 312 h 10674"/>
              <a:gd name="connsiteX36" fmla="*/ 9734 w 10000"/>
              <a:gd name="connsiteY36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10000 w 10000"/>
              <a:gd name="connsiteY2" fmla="*/ 3841 h 10674"/>
              <a:gd name="connsiteX3" fmla="*/ 9904 w 10000"/>
              <a:gd name="connsiteY3" fmla="*/ 4063 h 10674"/>
              <a:gd name="connsiteX4" fmla="*/ 9569 w 10000"/>
              <a:gd name="connsiteY4" fmla="*/ 4507 h 10674"/>
              <a:gd name="connsiteX5" fmla="*/ 7792 w 10000"/>
              <a:gd name="connsiteY5" fmla="*/ 5452 h 10674"/>
              <a:gd name="connsiteX6" fmla="*/ 5694 w 10000"/>
              <a:gd name="connsiteY6" fmla="*/ 6952 h 10674"/>
              <a:gd name="connsiteX7" fmla="*/ 4498 w 10000"/>
              <a:gd name="connsiteY7" fmla="*/ 8007 h 10674"/>
              <a:gd name="connsiteX8" fmla="*/ 3684 w 10000"/>
              <a:gd name="connsiteY8" fmla="*/ 9007 h 10674"/>
              <a:gd name="connsiteX9" fmla="*/ 3014 w 10000"/>
              <a:gd name="connsiteY9" fmla="*/ 9841 h 10674"/>
              <a:gd name="connsiteX10" fmla="*/ 2584 w 10000"/>
              <a:gd name="connsiteY10" fmla="*/ 10396 h 10674"/>
              <a:gd name="connsiteX11" fmla="*/ 2297 w 10000"/>
              <a:gd name="connsiteY11" fmla="*/ 10618 h 10674"/>
              <a:gd name="connsiteX12" fmla="*/ 2105 w 10000"/>
              <a:gd name="connsiteY12" fmla="*/ 10674 h 10674"/>
              <a:gd name="connsiteX13" fmla="*/ 1914 w 10000"/>
              <a:gd name="connsiteY13" fmla="*/ 10674 h 10674"/>
              <a:gd name="connsiteX14" fmla="*/ 1675 w 10000"/>
              <a:gd name="connsiteY14" fmla="*/ 10618 h 10674"/>
              <a:gd name="connsiteX15" fmla="*/ 1196 w 10000"/>
              <a:gd name="connsiteY15" fmla="*/ 10174 h 10674"/>
              <a:gd name="connsiteX16" fmla="*/ 526 w 10000"/>
              <a:gd name="connsiteY16" fmla="*/ 9230 h 10674"/>
              <a:gd name="connsiteX17" fmla="*/ 287 w 10000"/>
              <a:gd name="connsiteY17" fmla="*/ 8785 h 10674"/>
              <a:gd name="connsiteX18" fmla="*/ 191 w 10000"/>
              <a:gd name="connsiteY18" fmla="*/ 8341 h 10674"/>
              <a:gd name="connsiteX19" fmla="*/ 96 w 10000"/>
              <a:gd name="connsiteY19" fmla="*/ 7952 h 10674"/>
              <a:gd name="connsiteX20" fmla="*/ 0 w 10000"/>
              <a:gd name="connsiteY20" fmla="*/ 7507 h 10674"/>
              <a:gd name="connsiteX21" fmla="*/ 96 w 10000"/>
              <a:gd name="connsiteY21" fmla="*/ 7174 h 10674"/>
              <a:gd name="connsiteX22" fmla="*/ 191 w 10000"/>
              <a:gd name="connsiteY22" fmla="*/ 6730 h 10674"/>
              <a:gd name="connsiteX23" fmla="*/ 287 w 10000"/>
              <a:gd name="connsiteY23" fmla="*/ 6341 h 10674"/>
              <a:gd name="connsiteX24" fmla="*/ 526 w 10000"/>
              <a:gd name="connsiteY24" fmla="*/ 6007 h 10674"/>
              <a:gd name="connsiteX25" fmla="*/ 1005 w 10000"/>
              <a:gd name="connsiteY25" fmla="*/ 5230 h 10674"/>
              <a:gd name="connsiteX26" fmla="*/ 1579 w 10000"/>
              <a:gd name="connsiteY26" fmla="*/ 4507 h 10674"/>
              <a:gd name="connsiteX27" fmla="*/ 2297 w 10000"/>
              <a:gd name="connsiteY27" fmla="*/ 3785 h 10674"/>
              <a:gd name="connsiteX28" fmla="*/ 3014 w 10000"/>
              <a:gd name="connsiteY28" fmla="*/ 3118 h 10674"/>
              <a:gd name="connsiteX29" fmla="*/ 3876 w 10000"/>
              <a:gd name="connsiteY29" fmla="*/ 2396 h 10674"/>
              <a:gd name="connsiteX30" fmla="*/ 4689 w 10000"/>
              <a:gd name="connsiteY30" fmla="*/ 1841 h 10674"/>
              <a:gd name="connsiteX31" fmla="*/ 5502 w 10000"/>
              <a:gd name="connsiteY31" fmla="*/ 1285 h 10674"/>
              <a:gd name="connsiteX32" fmla="*/ 6316 w 10000"/>
              <a:gd name="connsiteY32" fmla="*/ 896 h 10674"/>
              <a:gd name="connsiteX33" fmla="*/ 8051 w 10000"/>
              <a:gd name="connsiteY33" fmla="*/ 125 h 10674"/>
              <a:gd name="connsiteX34" fmla="*/ 9306 w 10000"/>
              <a:gd name="connsiteY34" fmla="*/ 312 h 10674"/>
              <a:gd name="connsiteX35" fmla="*/ 9734 w 10000"/>
              <a:gd name="connsiteY35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297 w 10000"/>
              <a:gd name="connsiteY10" fmla="*/ 10618 h 10674"/>
              <a:gd name="connsiteX11" fmla="*/ 2105 w 10000"/>
              <a:gd name="connsiteY11" fmla="*/ 10674 h 10674"/>
              <a:gd name="connsiteX12" fmla="*/ 1914 w 10000"/>
              <a:gd name="connsiteY12" fmla="*/ 10674 h 10674"/>
              <a:gd name="connsiteX13" fmla="*/ 1675 w 10000"/>
              <a:gd name="connsiteY13" fmla="*/ 10618 h 10674"/>
              <a:gd name="connsiteX14" fmla="*/ 1196 w 10000"/>
              <a:gd name="connsiteY14" fmla="*/ 10174 h 10674"/>
              <a:gd name="connsiteX15" fmla="*/ 526 w 10000"/>
              <a:gd name="connsiteY15" fmla="*/ 9230 h 10674"/>
              <a:gd name="connsiteX16" fmla="*/ 287 w 10000"/>
              <a:gd name="connsiteY16" fmla="*/ 8785 h 10674"/>
              <a:gd name="connsiteX17" fmla="*/ 191 w 10000"/>
              <a:gd name="connsiteY17" fmla="*/ 8341 h 10674"/>
              <a:gd name="connsiteX18" fmla="*/ 96 w 10000"/>
              <a:gd name="connsiteY18" fmla="*/ 7952 h 10674"/>
              <a:gd name="connsiteX19" fmla="*/ 0 w 10000"/>
              <a:gd name="connsiteY19" fmla="*/ 7507 h 10674"/>
              <a:gd name="connsiteX20" fmla="*/ 96 w 10000"/>
              <a:gd name="connsiteY20" fmla="*/ 7174 h 10674"/>
              <a:gd name="connsiteX21" fmla="*/ 191 w 10000"/>
              <a:gd name="connsiteY21" fmla="*/ 6730 h 10674"/>
              <a:gd name="connsiteX22" fmla="*/ 287 w 10000"/>
              <a:gd name="connsiteY22" fmla="*/ 6341 h 10674"/>
              <a:gd name="connsiteX23" fmla="*/ 526 w 10000"/>
              <a:gd name="connsiteY23" fmla="*/ 6007 h 10674"/>
              <a:gd name="connsiteX24" fmla="*/ 1005 w 10000"/>
              <a:gd name="connsiteY24" fmla="*/ 5230 h 10674"/>
              <a:gd name="connsiteX25" fmla="*/ 1579 w 10000"/>
              <a:gd name="connsiteY25" fmla="*/ 4507 h 10674"/>
              <a:gd name="connsiteX26" fmla="*/ 2297 w 10000"/>
              <a:gd name="connsiteY26" fmla="*/ 3785 h 10674"/>
              <a:gd name="connsiteX27" fmla="*/ 3014 w 10000"/>
              <a:gd name="connsiteY27" fmla="*/ 3118 h 10674"/>
              <a:gd name="connsiteX28" fmla="*/ 3876 w 10000"/>
              <a:gd name="connsiteY28" fmla="*/ 2396 h 10674"/>
              <a:gd name="connsiteX29" fmla="*/ 4689 w 10000"/>
              <a:gd name="connsiteY29" fmla="*/ 1841 h 10674"/>
              <a:gd name="connsiteX30" fmla="*/ 5502 w 10000"/>
              <a:gd name="connsiteY30" fmla="*/ 1285 h 10674"/>
              <a:gd name="connsiteX31" fmla="*/ 6316 w 10000"/>
              <a:gd name="connsiteY31" fmla="*/ 896 h 10674"/>
              <a:gd name="connsiteX32" fmla="*/ 8051 w 10000"/>
              <a:gd name="connsiteY32" fmla="*/ 125 h 10674"/>
              <a:gd name="connsiteX33" fmla="*/ 9306 w 10000"/>
              <a:gd name="connsiteY33" fmla="*/ 312 h 10674"/>
              <a:gd name="connsiteX34" fmla="*/ 9734 w 10000"/>
              <a:gd name="connsiteY34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297 w 10000"/>
              <a:gd name="connsiteY10" fmla="*/ 10618 h 10674"/>
              <a:gd name="connsiteX11" fmla="*/ 2105 w 10000"/>
              <a:gd name="connsiteY11" fmla="*/ 10674 h 10674"/>
              <a:gd name="connsiteX12" fmla="*/ 1675 w 10000"/>
              <a:gd name="connsiteY12" fmla="*/ 10618 h 10674"/>
              <a:gd name="connsiteX13" fmla="*/ 1196 w 10000"/>
              <a:gd name="connsiteY13" fmla="*/ 10174 h 10674"/>
              <a:gd name="connsiteX14" fmla="*/ 526 w 10000"/>
              <a:gd name="connsiteY14" fmla="*/ 9230 h 10674"/>
              <a:gd name="connsiteX15" fmla="*/ 287 w 10000"/>
              <a:gd name="connsiteY15" fmla="*/ 8785 h 10674"/>
              <a:gd name="connsiteX16" fmla="*/ 191 w 10000"/>
              <a:gd name="connsiteY16" fmla="*/ 8341 h 10674"/>
              <a:gd name="connsiteX17" fmla="*/ 96 w 10000"/>
              <a:gd name="connsiteY17" fmla="*/ 7952 h 10674"/>
              <a:gd name="connsiteX18" fmla="*/ 0 w 10000"/>
              <a:gd name="connsiteY18" fmla="*/ 7507 h 10674"/>
              <a:gd name="connsiteX19" fmla="*/ 96 w 10000"/>
              <a:gd name="connsiteY19" fmla="*/ 7174 h 10674"/>
              <a:gd name="connsiteX20" fmla="*/ 191 w 10000"/>
              <a:gd name="connsiteY20" fmla="*/ 6730 h 10674"/>
              <a:gd name="connsiteX21" fmla="*/ 287 w 10000"/>
              <a:gd name="connsiteY21" fmla="*/ 6341 h 10674"/>
              <a:gd name="connsiteX22" fmla="*/ 526 w 10000"/>
              <a:gd name="connsiteY22" fmla="*/ 6007 h 10674"/>
              <a:gd name="connsiteX23" fmla="*/ 1005 w 10000"/>
              <a:gd name="connsiteY23" fmla="*/ 5230 h 10674"/>
              <a:gd name="connsiteX24" fmla="*/ 1579 w 10000"/>
              <a:gd name="connsiteY24" fmla="*/ 4507 h 10674"/>
              <a:gd name="connsiteX25" fmla="*/ 2297 w 10000"/>
              <a:gd name="connsiteY25" fmla="*/ 3785 h 10674"/>
              <a:gd name="connsiteX26" fmla="*/ 3014 w 10000"/>
              <a:gd name="connsiteY26" fmla="*/ 3118 h 10674"/>
              <a:gd name="connsiteX27" fmla="*/ 3876 w 10000"/>
              <a:gd name="connsiteY27" fmla="*/ 2396 h 10674"/>
              <a:gd name="connsiteX28" fmla="*/ 4689 w 10000"/>
              <a:gd name="connsiteY28" fmla="*/ 1841 h 10674"/>
              <a:gd name="connsiteX29" fmla="*/ 5502 w 10000"/>
              <a:gd name="connsiteY29" fmla="*/ 1285 h 10674"/>
              <a:gd name="connsiteX30" fmla="*/ 6316 w 10000"/>
              <a:gd name="connsiteY30" fmla="*/ 896 h 10674"/>
              <a:gd name="connsiteX31" fmla="*/ 8051 w 10000"/>
              <a:gd name="connsiteY31" fmla="*/ 125 h 10674"/>
              <a:gd name="connsiteX32" fmla="*/ 9306 w 10000"/>
              <a:gd name="connsiteY32" fmla="*/ 312 h 10674"/>
              <a:gd name="connsiteX33" fmla="*/ 9734 w 10000"/>
              <a:gd name="connsiteY33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191 w 10000"/>
              <a:gd name="connsiteY15" fmla="*/ 8341 h 10674"/>
              <a:gd name="connsiteX16" fmla="*/ 96 w 10000"/>
              <a:gd name="connsiteY16" fmla="*/ 7952 h 10674"/>
              <a:gd name="connsiteX17" fmla="*/ 0 w 10000"/>
              <a:gd name="connsiteY17" fmla="*/ 7507 h 10674"/>
              <a:gd name="connsiteX18" fmla="*/ 96 w 10000"/>
              <a:gd name="connsiteY18" fmla="*/ 7174 h 10674"/>
              <a:gd name="connsiteX19" fmla="*/ 191 w 10000"/>
              <a:gd name="connsiteY19" fmla="*/ 6730 h 10674"/>
              <a:gd name="connsiteX20" fmla="*/ 287 w 10000"/>
              <a:gd name="connsiteY20" fmla="*/ 6341 h 10674"/>
              <a:gd name="connsiteX21" fmla="*/ 526 w 10000"/>
              <a:gd name="connsiteY21" fmla="*/ 6007 h 10674"/>
              <a:gd name="connsiteX22" fmla="*/ 1005 w 10000"/>
              <a:gd name="connsiteY22" fmla="*/ 5230 h 10674"/>
              <a:gd name="connsiteX23" fmla="*/ 1579 w 10000"/>
              <a:gd name="connsiteY23" fmla="*/ 4507 h 10674"/>
              <a:gd name="connsiteX24" fmla="*/ 2297 w 10000"/>
              <a:gd name="connsiteY24" fmla="*/ 3785 h 10674"/>
              <a:gd name="connsiteX25" fmla="*/ 3014 w 10000"/>
              <a:gd name="connsiteY25" fmla="*/ 3118 h 10674"/>
              <a:gd name="connsiteX26" fmla="*/ 3876 w 10000"/>
              <a:gd name="connsiteY26" fmla="*/ 2396 h 10674"/>
              <a:gd name="connsiteX27" fmla="*/ 4689 w 10000"/>
              <a:gd name="connsiteY27" fmla="*/ 1841 h 10674"/>
              <a:gd name="connsiteX28" fmla="*/ 5502 w 10000"/>
              <a:gd name="connsiteY28" fmla="*/ 1285 h 10674"/>
              <a:gd name="connsiteX29" fmla="*/ 6316 w 10000"/>
              <a:gd name="connsiteY29" fmla="*/ 896 h 10674"/>
              <a:gd name="connsiteX30" fmla="*/ 8051 w 10000"/>
              <a:gd name="connsiteY30" fmla="*/ 125 h 10674"/>
              <a:gd name="connsiteX31" fmla="*/ 9306 w 10000"/>
              <a:gd name="connsiteY31" fmla="*/ 312 h 10674"/>
              <a:gd name="connsiteX32" fmla="*/ 9734 w 10000"/>
              <a:gd name="connsiteY32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96 w 10000"/>
              <a:gd name="connsiteY17" fmla="*/ 7174 h 10674"/>
              <a:gd name="connsiteX18" fmla="*/ 191 w 10000"/>
              <a:gd name="connsiteY18" fmla="*/ 6730 h 10674"/>
              <a:gd name="connsiteX19" fmla="*/ 287 w 10000"/>
              <a:gd name="connsiteY19" fmla="*/ 6341 h 10674"/>
              <a:gd name="connsiteX20" fmla="*/ 526 w 10000"/>
              <a:gd name="connsiteY20" fmla="*/ 6007 h 10674"/>
              <a:gd name="connsiteX21" fmla="*/ 1005 w 10000"/>
              <a:gd name="connsiteY21" fmla="*/ 5230 h 10674"/>
              <a:gd name="connsiteX22" fmla="*/ 1579 w 10000"/>
              <a:gd name="connsiteY22" fmla="*/ 4507 h 10674"/>
              <a:gd name="connsiteX23" fmla="*/ 2297 w 10000"/>
              <a:gd name="connsiteY23" fmla="*/ 3785 h 10674"/>
              <a:gd name="connsiteX24" fmla="*/ 3014 w 10000"/>
              <a:gd name="connsiteY24" fmla="*/ 3118 h 10674"/>
              <a:gd name="connsiteX25" fmla="*/ 3876 w 10000"/>
              <a:gd name="connsiteY25" fmla="*/ 2396 h 10674"/>
              <a:gd name="connsiteX26" fmla="*/ 4689 w 10000"/>
              <a:gd name="connsiteY26" fmla="*/ 1841 h 10674"/>
              <a:gd name="connsiteX27" fmla="*/ 5502 w 10000"/>
              <a:gd name="connsiteY27" fmla="*/ 1285 h 10674"/>
              <a:gd name="connsiteX28" fmla="*/ 6316 w 10000"/>
              <a:gd name="connsiteY28" fmla="*/ 896 h 10674"/>
              <a:gd name="connsiteX29" fmla="*/ 8051 w 10000"/>
              <a:gd name="connsiteY29" fmla="*/ 125 h 10674"/>
              <a:gd name="connsiteX30" fmla="*/ 9306 w 10000"/>
              <a:gd name="connsiteY30" fmla="*/ 312 h 10674"/>
              <a:gd name="connsiteX31" fmla="*/ 9734 w 10000"/>
              <a:gd name="connsiteY31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287 w 10000"/>
              <a:gd name="connsiteY18" fmla="*/ 6341 h 10674"/>
              <a:gd name="connsiteX19" fmla="*/ 526 w 10000"/>
              <a:gd name="connsiteY19" fmla="*/ 6007 h 10674"/>
              <a:gd name="connsiteX20" fmla="*/ 1005 w 10000"/>
              <a:gd name="connsiteY20" fmla="*/ 5230 h 10674"/>
              <a:gd name="connsiteX21" fmla="*/ 1579 w 10000"/>
              <a:gd name="connsiteY21" fmla="*/ 4507 h 10674"/>
              <a:gd name="connsiteX22" fmla="*/ 2297 w 10000"/>
              <a:gd name="connsiteY22" fmla="*/ 3785 h 10674"/>
              <a:gd name="connsiteX23" fmla="*/ 3014 w 10000"/>
              <a:gd name="connsiteY23" fmla="*/ 3118 h 10674"/>
              <a:gd name="connsiteX24" fmla="*/ 3876 w 10000"/>
              <a:gd name="connsiteY24" fmla="*/ 2396 h 10674"/>
              <a:gd name="connsiteX25" fmla="*/ 4689 w 10000"/>
              <a:gd name="connsiteY25" fmla="*/ 1841 h 10674"/>
              <a:gd name="connsiteX26" fmla="*/ 5502 w 10000"/>
              <a:gd name="connsiteY26" fmla="*/ 1285 h 10674"/>
              <a:gd name="connsiteX27" fmla="*/ 6316 w 10000"/>
              <a:gd name="connsiteY27" fmla="*/ 896 h 10674"/>
              <a:gd name="connsiteX28" fmla="*/ 8051 w 10000"/>
              <a:gd name="connsiteY28" fmla="*/ 125 h 10674"/>
              <a:gd name="connsiteX29" fmla="*/ 9306 w 10000"/>
              <a:gd name="connsiteY29" fmla="*/ 312 h 10674"/>
              <a:gd name="connsiteX30" fmla="*/ 9734 w 10000"/>
              <a:gd name="connsiteY30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526 w 10000"/>
              <a:gd name="connsiteY18" fmla="*/ 6007 h 10674"/>
              <a:gd name="connsiteX19" fmla="*/ 1005 w 10000"/>
              <a:gd name="connsiteY19" fmla="*/ 5230 h 10674"/>
              <a:gd name="connsiteX20" fmla="*/ 1579 w 10000"/>
              <a:gd name="connsiteY20" fmla="*/ 4507 h 10674"/>
              <a:gd name="connsiteX21" fmla="*/ 2297 w 10000"/>
              <a:gd name="connsiteY21" fmla="*/ 3785 h 10674"/>
              <a:gd name="connsiteX22" fmla="*/ 3014 w 10000"/>
              <a:gd name="connsiteY22" fmla="*/ 3118 h 10674"/>
              <a:gd name="connsiteX23" fmla="*/ 3876 w 10000"/>
              <a:gd name="connsiteY23" fmla="*/ 2396 h 10674"/>
              <a:gd name="connsiteX24" fmla="*/ 4689 w 10000"/>
              <a:gd name="connsiteY24" fmla="*/ 1841 h 10674"/>
              <a:gd name="connsiteX25" fmla="*/ 5502 w 10000"/>
              <a:gd name="connsiteY25" fmla="*/ 1285 h 10674"/>
              <a:gd name="connsiteX26" fmla="*/ 6316 w 10000"/>
              <a:gd name="connsiteY26" fmla="*/ 896 h 10674"/>
              <a:gd name="connsiteX27" fmla="*/ 8051 w 10000"/>
              <a:gd name="connsiteY27" fmla="*/ 125 h 10674"/>
              <a:gd name="connsiteX28" fmla="*/ 9306 w 10000"/>
              <a:gd name="connsiteY28" fmla="*/ 312 h 10674"/>
              <a:gd name="connsiteX29" fmla="*/ 9734 w 10000"/>
              <a:gd name="connsiteY29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526 w 10000"/>
              <a:gd name="connsiteY18" fmla="*/ 6007 h 10674"/>
              <a:gd name="connsiteX19" fmla="*/ 1579 w 10000"/>
              <a:gd name="connsiteY19" fmla="*/ 4507 h 10674"/>
              <a:gd name="connsiteX20" fmla="*/ 2297 w 10000"/>
              <a:gd name="connsiteY20" fmla="*/ 3785 h 10674"/>
              <a:gd name="connsiteX21" fmla="*/ 3014 w 10000"/>
              <a:gd name="connsiteY21" fmla="*/ 3118 h 10674"/>
              <a:gd name="connsiteX22" fmla="*/ 3876 w 10000"/>
              <a:gd name="connsiteY22" fmla="*/ 2396 h 10674"/>
              <a:gd name="connsiteX23" fmla="*/ 4689 w 10000"/>
              <a:gd name="connsiteY23" fmla="*/ 1841 h 10674"/>
              <a:gd name="connsiteX24" fmla="*/ 5502 w 10000"/>
              <a:gd name="connsiteY24" fmla="*/ 1285 h 10674"/>
              <a:gd name="connsiteX25" fmla="*/ 6316 w 10000"/>
              <a:gd name="connsiteY25" fmla="*/ 896 h 10674"/>
              <a:gd name="connsiteX26" fmla="*/ 8051 w 10000"/>
              <a:gd name="connsiteY26" fmla="*/ 125 h 10674"/>
              <a:gd name="connsiteX27" fmla="*/ 9306 w 10000"/>
              <a:gd name="connsiteY27" fmla="*/ 312 h 10674"/>
              <a:gd name="connsiteX28" fmla="*/ 9734 w 10000"/>
              <a:gd name="connsiteY28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014 w 10000"/>
              <a:gd name="connsiteY20" fmla="*/ 3118 h 10674"/>
              <a:gd name="connsiteX21" fmla="*/ 3876 w 10000"/>
              <a:gd name="connsiteY21" fmla="*/ 2396 h 10674"/>
              <a:gd name="connsiteX22" fmla="*/ 4689 w 10000"/>
              <a:gd name="connsiteY22" fmla="*/ 1841 h 10674"/>
              <a:gd name="connsiteX23" fmla="*/ 5502 w 10000"/>
              <a:gd name="connsiteY23" fmla="*/ 1285 h 10674"/>
              <a:gd name="connsiteX24" fmla="*/ 6316 w 10000"/>
              <a:gd name="connsiteY24" fmla="*/ 896 h 10674"/>
              <a:gd name="connsiteX25" fmla="*/ 8051 w 10000"/>
              <a:gd name="connsiteY25" fmla="*/ 125 h 10674"/>
              <a:gd name="connsiteX26" fmla="*/ 9306 w 10000"/>
              <a:gd name="connsiteY26" fmla="*/ 312 h 10674"/>
              <a:gd name="connsiteX27" fmla="*/ 9734 w 10000"/>
              <a:gd name="connsiteY27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4689 w 10000"/>
              <a:gd name="connsiteY21" fmla="*/ 1841 h 10674"/>
              <a:gd name="connsiteX22" fmla="*/ 5502 w 10000"/>
              <a:gd name="connsiteY22" fmla="*/ 1285 h 10674"/>
              <a:gd name="connsiteX23" fmla="*/ 6316 w 10000"/>
              <a:gd name="connsiteY23" fmla="*/ 896 h 10674"/>
              <a:gd name="connsiteX24" fmla="*/ 8051 w 10000"/>
              <a:gd name="connsiteY24" fmla="*/ 125 h 10674"/>
              <a:gd name="connsiteX25" fmla="*/ 9306 w 10000"/>
              <a:gd name="connsiteY25" fmla="*/ 312 h 10674"/>
              <a:gd name="connsiteX26" fmla="*/ 9734 w 10000"/>
              <a:gd name="connsiteY26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5502 w 10000"/>
              <a:gd name="connsiteY21" fmla="*/ 1285 h 10674"/>
              <a:gd name="connsiteX22" fmla="*/ 6316 w 10000"/>
              <a:gd name="connsiteY22" fmla="*/ 896 h 10674"/>
              <a:gd name="connsiteX23" fmla="*/ 8051 w 10000"/>
              <a:gd name="connsiteY23" fmla="*/ 125 h 10674"/>
              <a:gd name="connsiteX24" fmla="*/ 9306 w 10000"/>
              <a:gd name="connsiteY24" fmla="*/ 312 h 10674"/>
              <a:gd name="connsiteX25" fmla="*/ 9734 w 10000"/>
              <a:gd name="connsiteY25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5502 w 10000"/>
              <a:gd name="connsiteY21" fmla="*/ 1285 h 10674"/>
              <a:gd name="connsiteX22" fmla="*/ 8051 w 10000"/>
              <a:gd name="connsiteY22" fmla="*/ 125 h 10674"/>
              <a:gd name="connsiteX23" fmla="*/ 9306 w 10000"/>
              <a:gd name="connsiteY23" fmla="*/ 312 h 10674"/>
              <a:gd name="connsiteX24" fmla="*/ 9734 w 10000"/>
              <a:gd name="connsiteY24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584 w 10000"/>
              <a:gd name="connsiteY8" fmla="*/ 10396 h 10674"/>
              <a:gd name="connsiteX9" fmla="*/ 2105 w 10000"/>
              <a:gd name="connsiteY9" fmla="*/ 10674 h 10674"/>
              <a:gd name="connsiteX10" fmla="*/ 1675 w 10000"/>
              <a:gd name="connsiteY10" fmla="*/ 10618 h 10674"/>
              <a:gd name="connsiteX11" fmla="*/ 1196 w 10000"/>
              <a:gd name="connsiteY11" fmla="*/ 10174 h 10674"/>
              <a:gd name="connsiteX12" fmla="*/ 526 w 10000"/>
              <a:gd name="connsiteY12" fmla="*/ 9230 h 10674"/>
              <a:gd name="connsiteX13" fmla="*/ 287 w 10000"/>
              <a:gd name="connsiteY13" fmla="*/ 8785 h 10674"/>
              <a:gd name="connsiteX14" fmla="*/ 96 w 10000"/>
              <a:gd name="connsiteY14" fmla="*/ 7952 h 10674"/>
              <a:gd name="connsiteX15" fmla="*/ 0 w 10000"/>
              <a:gd name="connsiteY15" fmla="*/ 7507 h 10674"/>
              <a:gd name="connsiteX16" fmla="*/ 526 w 10000"/>
              <a:gd name="connsiteY16" fmla="*/ 6007 h 10674"/>
              <a:gd name="connsiteX17" fmla="*/ 1579 w 10000"/>
              <a:gd name="connsiteY17" fmla="*/ 4507 h 10674"/>
              <a:gd name="connsiteX18" fmla="*/ 2297 w 10000"/>
              <a:gd name="connsiteY18" fmla="*/ 3785 h 10674"/>
              <a:gd name="connsiteX19" fmla="*/ 3876 w 10000"/>
              <a:gd name="connsiteY19" fmla="*/ 2396 h 10674"/>
              <a:gd name="connsiteX20" fmla="*/ 5502 w 10000"/>
              <a:gd name="connsiteY20" fmla="*/ 1285 h 10674"/>
              <a:gd name="connsiteX21" fmla="*/ 8051 w 10000"/>
              <a:gd name="connsiteY21" fmla="*/ 125 h 10674"/>
              <a:gd name="connsiteX22" fmla="*/ 9306 w 10000"/>
              <a:gd name="connsiteY22" fmla="*/ 312 h 10674"/>
              <a:gd name="connsiteX23" fmla="*/ 9734 w 10000"/>
              <a:gd name="connsiteY23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105 w 10000"/>
              <a:gd name="connsiteY8" fmla="*/ 10674 h 10674"/>
              <a:gd name="connsiteX9" fmla="*/ 1675 w 10000"/>
              <a:gd name="connsiteY9" fmla="*/ 10618 h 10674"/>
              <a:gd name="connsiteX10" fmla="*/ 1196 w 10000"/>
              <a:gd name="connsiteY10" fmla="*/ 10174 h 10674"/>
              <a:gd name="connsiteX11" fmla="*/ 526 w 10000"/>
              <a:gd name="connsiteY11" fmla="*/ 9230 h 10674"/>
              <a:gd name="connsiteX12" fmla="*/ 287 w 10000"/>
              <a:gd name="connsiteY12" fmla="*/ 8785 h 10674"/>
              <a:gd name="connsiteX13" fmla="*/ 96 w 10000"/>
              <a:gd name="connsiteY13" fmla="*/ 7952 h 10674"/>
              <a:gd name="connsiteX14" fmla="*/ 0 w 10000"/>
              <a:gd name="connsiteY14" fmla="*/ 7507 h 10674"/>
              <a:gd name="connsiteX15" fmla="*/ 526 w 10000"/>
              <a:gd name="connsiteY15" fmla="*/ 6007 h 10674"/>
              <a:gd name="connsiteX16" fmla="*/ 1579 w 10000"/>
              <a:gd name="connsiteY16" fmla="*/ 4507 h 10674"/>
              <a:gd name="connsiteX17" fmla="*/ 2297 w 10000"/>
              <a:gd name="connsiteY17" fmla="*/ 3785 h 10674"/>
              <a:gd name="connsiteX18" fmla="*/ 3876 w 10000"/>
              <a:gd name="connsiteY18" fmla="*/ 2396 h 10674"/>
              <a:gd name="connsiteX19" fmla="*/ 5502 w 10000"/>
              <a:gd name="connsiteY19" fmla="*/ 1285 h 10674"/>
              <a:gd name="connsiteX20" fmla="*/ 8051 w 10000"/>
              <a:gd name="connsiteY20" fmla="*/ 125 h 10674"/>
              <a:gd name="connsiteX21" fmla="*/ 9306 w 10000"/>
              <a:gd name="connsiteY21" fmla="*/ 312 h 10674"/>
              <a:gd name="connsiteX22" fmla="*/ 9734 w 10000"/>
              <a:gd name="connsiteY22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105 w 10000"/>
              <a:gd name="connsiteY8" fmla="*/ 10674 h 10674"/>
              <a:gd name="connsiteX9" fmla="*/ 1196 w 10000"/>
              <a:gd name="connsiteY9" fmla="*/ 10174 h 10674"/>
              <a:gd name="connsiteX10" fmla="*/ 526 w 10000"/>
              <a:gd name="connsiteY10" fmla="*/ 9230 h 10674"/>
              <a:gd name="connsiteX11" fmla="*/ 287 w 10000"/>
              <a:gd name="connsiteY11" fmla="*/ 8785 h 10674"/>
              <a:gd name="connsiteX12" fmla="*/ 96 w 10000"/>
              <a:gd name="connsiteY12" fmla="*/ 7952 h 10674"/>
              <a:gd name="connsiteX13" fmla="*/ 0 w 10000"/>
              <a:gd name="connsiteY13" fmla="*/ 7507 h 10674"/>
              <a:gd name="connsiteX14" fmla="*/ 526 w 10000"/>
              <a:gd name="connsiteY14" fmla="*/ 6007 h 10674"/>
              <a:gd name="connsiteX15" fmla="*/ 1579 w 10000"/>
              <a:gd name="connsiteY15" fmla="*/ 4507 h 10674"/>
              <a:gd name="connsiteX16" fmla="*/ 2297 w 10000"/>
              <a:gd name="connsiteY16" fmla="*/ 3785 h 10674"/>
              <a:gd name="connsiteX17" fmla="*/ 3876 w 10000"/>
              <a:gd name="connsiteY17" fmla="*/ 2396 h 10674"/>
              <a:gd name="connsiteX18" fmla="*/ 5502 w 10000"/>
              <a:gd name="connsiteY18" fmla="*/ 1285 h 10674"/>
              <a:gd name="connsiteX19" fmla="*/ 8051 w 10000"/>
              <a:gd name="connsiteY19" fmla="*/ 125 h 10674"/>
              <a:gd name="connsiteX20" fmla="*/ 9306 w 10000"/>
              <a:gd name="connsiteY20" fmla="*/ 312 h 10674"/>
              <a:gd name="connsiteX21" fmla="*/ 9734 w 10000"/>
              <a:gd name="connsiteY21" fmla="*/ 1995 h 10674"/>
              <a:gd name="connsiteX0" fmla="*/ 9734 w 10000"/>
              <a:gd name="connsiteY0" fmla="*/ 1995 h 10730"/>
              <a:gd name="connsiteX1" fmla="*/ 10000 w 10000"/>
              <a:gd name="connsiteY1" fmla="*/ 3563 h 10730"/>
              <a:gd name="connsiteX2" fmla="*/ 9904 w 10000"/>
              <a:gd name="connsiteY2" fmla="*/ 4063 h 10730"/>
              <a:gd name="connsiteX3" fmla="*/ 9569 w 10000"/>
              <a:gd name="connsiteY3" fmla="*/ 4507 h 10730"/>
              <a:gd name="connsiteX4" fmla="*/ 7792 w 10000"/>
              <a:gd name="connsiteY4" fmla="*/ 5452 h 10730"/>
              <a:gd name="connsiteX5" fmla="*/ 5694 w 10000"/>
              <a:gd name="connsiteY5" fmla="*/ 6952 h 10730"/>
              <a:gd name="connsiteX6" fmla="*/ 4498 w 10000"/>
              <a:gd name="connsiteY6" fmla="*/ 8007 h 10730"/>
              <a:gd name="connsiteX7" fmla="*/ 3014 w 10000"/>
              <a:gd name="connsiteY7" fmla="*/ 9841 h 10730"/>
              <a:gd name="connsiteX8" fmla="*/ 2105 w 10000"/>
              <a:gd name="connsiteY8" fmla="*/ 10674 h 10730"/>
              <a:gd name="connsiteX9" fmla="*/ 1196 w 10000"/>
              <a:gd name="connsiteY9" fmla="*/ 10174 h 10730"/>
              <a:gd name="connsiteX10" fmla="*/ 526 w 10000"/>
              <a:gd name="connsiteY10" fmla="*/ 9230 h 10730"/>
              <a:gd name="connsiteX11" fmla="*/ 287 w 10000"/>
              <a:gd name="connsiteY11" fmla="*/ 8785 h 10730"/>
              <a:gd name="connsiteX12" fmla="*/ 96 w 10000"/>
              <a:gd name="connsiteY12" fmla="*/ 7952 h 10730"/>
              <a:gd name="connsiteX13" fmla="*/ 0 w 10000"/>
              <a:gd name="connsiteY13" fmla="*/ 7507 h 10730"/>
              <a:gd name="connsiteX14" fmla="*/ 526 w 10000"/>
              <a:gd name="connsiteY14" fmla="*/ 6007 h 10730"/>
              <a:gd name="connsiteX15" fmla="*/ 1579 w 10000"/>
              <a:gd name="connsiteY15" fmla="*/ 4507 h 10730"/>
              <a:gd name="connsiteX16" fmla="*/ 2297 w 10000"/>
              <a:gd name="connsiteY16" fmla="*/ 3785 h 10730"/>
              <a:gd name="connsiteX17" fmla="*/ 3876 w 10000"/>
              <a:gd name="connsiteY17" fmla="*/ 2396 h 10730"/>
              <a:gd name="connsiteX18" fmla="*/ 5502 w 10000"/>
              <a:gd name="connsiteY18" fmla="*/ 1285 h 10730"/>
              <a:gd name="connsiteX19" fmla="*/ 8051 w 10000"/>
              <a:gd name="connsiteY19" fmla="*/ 125 h 10730"/>
              <a:gd name="connsiteX20" fmla="*/ 9306 w 10000"/>
              <a:gd name="connsiteY20" fmla="*/ 312 h 10730"/>
              <a:gd name="connsiteX21" fmla="*/ 9734 w 10000"/>
              <a:gd name="connsiteY21" fmla="*/ 1995 h 10730"/>
              <a:gd name="connsiteX0" fmla="*/ 9734 w 10000"/>
              <a:gd name="connsiteY0" fmla="*/ 1995 h 10730"/>
              <a:gd name="connsiteX1" fmla="*/ 10000 w 10000"/>
              <a:gd name="connsiteY1" fmla="*/ 3563 h 10730"/>
              <a:gd name="connsiteX2" fmla="*/ 9904 w 10000"/>
              <a:gd name="connsiteY2" fmla="*/ 4063 h 10730"/>
              <a:gd name="connsiteX3" fmla="*/ 9569 w 10000"/>
              <a:gd name="connsiteY3" fmla="*/ 4507 h 10730"/>
              <a:gd name="connsiteX4" fmla="*/ 7792 w 10000"/>
              <a:gd name="connsiteY4" fmla="*/ 5452 h 10730"/>
              <a:gd name="connsiteX5" fmla="*/ 5694 w 10000"/>
              <a:gd name="connsiteY5" fmla="*/ 6952 h 10730"/>
              <a:gd name="connsiteX6" fmla="*/ 4498 w 10000"/>
              <a:gd name="connsiteY6" fmla="*/ 8007 h 10730"/>
              <a:gd name="connsiteX7" fmla="*/ 3014 w 10000"/>
              <a:gd name="connsiteY7" fmla="*/ 9841 h 10730"/>
              <a:gd name="connsiteX8" fmla="*/ 2105 w 10000"/>
              <a:gd name="connsiteY8" fmla="*/ 10674 h 10730"/>
              <a:gd name="connsiteX9" fmla="*/ 1196 w 10000"/>
              <a:gd name="connsiteY9" fmla="*/ 10174 h 10730"/>
              <a:gd name="connsiteX10" fmla="*/ 287 w 10000"/>
              <a:gd name="connsiteY10" fmla="*/ 8785 h 10730"/>
              <a:gd name="connsiteX11" fmla="*/ 96 w 10000"/>
              <a:gd name="connsiteY11" fmla="*/ 7952 h 10730"/>
              <a:gd name="connsiteX12" fmla="*/ 0 w 10000"/>
              <a:gd name="connsiteY12" fmla="*/ 7507 h 10730"/>
              <a:gd name="connsiteX13" fmla="*/ 526 w 10000"/>
              <a:gd name="connsiteY13" fmla="*/ 6007 h 10730"/>
              <a:gd name="connsiteX14" fmla="*/ 1579 w 10000"/>
              <a:gd name="connsiteY14" fmla="*/ 4507 h 10730"/>
              <a:gd name="connsiteX15" fmla="*/ 2297 w 10000"/>
              <a:gd name="connsiteY15" fmla="*/ 3785 h 10730"/>
              <a:gd name="connsiteX16" fmla="*/ 3876 w 10000"/>
              <a:gd name="connsiteY16" fmla="*/ 2396 h 10730"/>
              <a:gd name="connsiteX17" fmla="*/ 5502 w 10000"/>
              <a:gd name="connsiteY17" fmla="*/ 1285 h 10730"/>
              <a:gd name="connsiteX18" fmla="*/ 8051 w 10000"/>
              <a:gd name="connsiteY18" fmla="*/ 125 h 10730"/>
              <a:gd name="connsiteX19" fmla="*/ 9306 w 10000"/>
              <a:gd name="connsiteY19" fmla="*/ 312 h 10730"/>
              <a:gd name="connsiteX20" fmla="*/ 9734 w 10000"/>
              <a:gd name="connsiteY20" fmla="*/ 1995 h 10730"/>
              <a:gd name="connsiteX0" fmla="*/ 9774 w 10040"/>
              <a:gd name="connsiteY0" fmla="*/ 1995 h 10730"/>
              <a:gd name="connsiteX1" fmla="*/ 10040 w 10040"/>
              <a:gd name="connsiteY1" fmla="*/ 3563 h 10730"/>
              <a:gd name="connsiteX2" fmla="*/ 9944 w 10040"/>
              <a:gd name="connsiteY2" fmla="*/ 4063 h 10730"/>
              <a:gd name="connsiteX3" fmla="*/ 9609 w 10040"/>
              <a:gd name="connsiteY3" fmla="*/ 4507 h 10730"/>
              <a:gd name="connsiteX4" fmla="*/ 7832 w 10040"/>
              <a:gd name="connsiteY4" fmla="*/ 5452 h 10730"/>
              <a:gd name="connsiteX5" fmla="*/ 5734 w 10040"/>
              <a:gd name="connsiteY5" fmla="*/ 6952 h 10730"/>
              <a:gd name="connsiteX6" fmla="*/ 4538 w 10040"/>
              <a:gd name="connsiteY6" fmla="*/ 8007 h 10730"/>
              <a:gd name="connsiteX7" fmla="*/ 3054 w 10040"/>
              <a:gd name="connsiteY7" fmla="*/ 9841 h 10730"/>
              <a:gd name="connsiteX8" fmla="*/ 2145 w 10040"/>
              <a:gd name="connsiteY8" fmla="*/ 10674 h 10730"/>
              <a:gd name="connsiteX9" fmla="*/ 1236 w 10040"/>
              <a:gd name="connsiteY9" fmla="*/ 10174 h 10730"/>
              <a:gd name="connsiteX10" fmla="*/ 327 w 10040"/>
              <a:gd name="connsiteY10" fmla="*/ 8785 h 10730"/>
              <a:gd name="connsiteX11" fmla="*/ 40 w 10040"/>
              <a:gd name="connsiteY11" fmla="*/ 7507 h 10730"/>
              <a:gd name="connsiteX12" fmla="*/ 566 w 10040"/>
              <a:gd name="connsiteY12" fmla="*/ 6007 h 10730"/>
              <a:gd name="connsiteX13" fmla="*/ 1619 w 10040"/>
              <a:gd name="connsiteY13" fmla="*/ 4507 h 10730"/>
              <a:gd name="connsiteX14" fmla="*/ 2337 w 10040"/>
              <a:gd name="connsiteY14" fmla="*/ 3785 h 10730"/>
              <a:gd name="connsiteX15" fmla="*/ 3916 w 10040"/>
              <a:gd name="connsiteY15" fmla="*/ 2396 h 10730"/>
              <a:gd name="connsiteX16" fmla="*/ 5542 w 10040"/>
              <a:gd name="connsiteY16" fmla="*/ 1285 h 10730"/>
              <a:gd name="connsiteX17" fmla="*/ 8091 w 10040"/>
              <a:gd name="connsiteY17" fmla="*/ 125 h 10730"/>
              <a:gd name="connsiteX18" fmla="*/ 9346 w 10040"/>
              <a:gd name="connsiteY18" fmla="*/ 312 h 10730"/>
              <a:gd name="connsiteX19" fmla="*/ 9774 w 10040"/>
              <a:gd name="connsiteY19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1651 w 10072"/>
              <a:gd name="connsiteY13" fmla="*/ 4507 h 10730"/>
              <a:gd name="connsiteX14" fmla="*/ 2369 w 10072"/>
              <a:gd name="connsiteY14" fmla="*/ 3785 h 10730"/>
              <a:gd name="connsiteX15" fmla="*/ 3948 w 10072"/>
              <a:gd name="connsiteY15" fmla="*/ 2396 h 10730"/>
              <a:gd name="connsiteX16" fmla="*/ 5574 w 10072"/>
              <a:gd name="connsiteY16" fmla="*/ 1285 h 10730"/>
              <a:gd name="connsiteX17" fmla="*/ 8123 w 10072"/>
              <a:gd name="connsiteY17" fmla="*/ 125 h 10730"/>
              <a:gd name="connsiteX18" fmla="*/ 9378 w 10072"/>
              <a:gd name="connsiteY18" fmla="*/ 312 h 10730"/>
              <a:gd name="connsiteX19" fmla="*/ 9806 w 10072"/>
              <a:gd name="connsiteY19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2369 w 10072"/>
              <a:gd name="connsiteY13" fmla="*/ 3785 h 10730"/>
              <a:gd name="connsiteX14" fmla="*/ 3948 w 10072"/>
              <a:gd name="connsiteY14" fmla="*/ 2396 h 10730"/>
              <a:gd name="connsiteX15" fmla="*/ 5574 w 10072"/>
              <a:gd name="connsiteY15" fmla="*/ 1285 h 10730"/>
              <a:gd name="connsiteX16" fmla="*/ 8123 w 10072"/>
              <a:gd name="connsiteY16" fmla="*/ 125 h 10730"/>
              <a:gd name="connsiteX17" fmla="*/ 9378 w 10072"/>
              <a:gd name="connsiteY17" fmla="*/ 312 h 10730"/>
              <a:gd name="connsiteX18" fmla="*/ 9806 w 10072"/>
              <a:gd name="connsiteY18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2369 w 10072"/>
              <a:gd name="connsiteY13" fmla="*/ 3785 h 10730"/>
              <a:gd name="connsiteX14" fmla="*/ 3948 w 10072"/>
              <a:gd name="connsiteY14" fmla="*/ 2396 h 10730"/>
              <a:gd name="connsiteX15" fmla="*/ 5574 w 10072"/>
              <a:gd name="connsiteY15" fmla="*/ 1285 h 10730"/>
              <a:gd name="connsiteX16" fmla="*/ 8123 w 10072"/>
              <a:gd name="connsiteY16" fmla="*/ 125 h 10730"/>
              <a:gd name="connsiteX17" fmla="*/ 9378 w 10072"/>
              <a:gd name="connsiteY17" fmla="*/ 312 h 10730"/>
              <a:gd name="connsiteX18" fmla="*/ 9806 w 10072"/>
              <a:gd name="connsiteY18" fmla="*/ 1995 h 10730"/>
              <a:gd name="connsiteX0" fmla="*/ 9806 w 10003"/>
              <a:gd name="connsiteY0" fmla="*/ 1995 h 10730"/>
              <a:gd name="connsiteX1" fmla="*/ 9976 w 10003"/>
              <a:gd name="connsiteY1" fmla="*/ 4063 h 10730"/>
              <a:gd name="connsiteX2" fmla="*/ 9641 w 10003"/>
              <a:gd name="connsiteY2" fmla="*/ 4507 h 10730"/>
              <a:gd name="connsiteX3" fmla="*/ 7864 w 10003"/>
              <a:gd name="connsiteY3" fmla="*/ 5452 h 10730"/>
              <a:gd name="connsiteX4" fmla="*/ 5766 w 10003"/>
              <a:gd name="connsiteY4" fmla="*/ 6952 h 10730"/>
              <a:gd name="connsiteX5" fmla="*/ 4570 w 10003"/>
              <a:gd name="connsiteY5" fmla="*/ 8007 h 10730"/>
              <a:gd name="connsiteX6" fmla="*/ 3086 w 10003"/>
              <a:gd name="connsiteY6" fmla="*/ 9841 h 10730"/>
              <a:gd name="connsiteX7" fmla="*/ 2177 w 10003"/>
              <a:gd name="connsiteY7" fmla="*/ 10674 h 10730"/>
              <a:gd name="connsiteX8" fmla="*/ 1268 w 10003"/>
              <a:gd name="connsiteY8" fmla="*/ 10174 h 10730"/>
              <a:gd name="connsiteX9" fmla="*/ 359 w 10003"/>
              <a:gd name="connsiteY9" fmla="*/ 8785 h 10730"/>
              <a:gd name="connsiteX10" fmla="*/ 72 w 10003"/>
              <a:gd name="connsiteY10" fmla="*/ 7507 h 10730"/>
              <a:gd name="connsiteX11" fmla="*/ 598 w 10003"/>
              <a:gd name="connsiteY11" fmla="*/ 6007 h 10730"/>
              <a:gd name="connsiteX12" fmla="*/ 2369 w 10003"/>
              <a:gd name="connsiteY12" fmla="*/ 3785 h 10730"/>
              <a:gd name="connsiteX13" fmla="*/ 3948 w 10003"/>
              <a:gd name="connsiteY13" fmla="*/ 2396 h 10730"/>
              <a:gd name="connsiteX14" fmla="*/ 5574 w 10003"/>
              <a:gd name="connsiteY14" fmla="*/ 1285 h 10730"/>
              <a:gd name="connsiteX15" fmla="*/ 8123 w 10003"/>
              <a:gd name="connsiteY15" fmla="*/ 125 h 10730"/>
              <a:gd name="connsiteX16" fmla="*/ 9378 w 10003"/>
              <a:gd name="connsiteY16" fmla="*/ 312 h 10730"/>
              <a:gd name="connsiteX17" fmla="*/ 9806 w 10003"/>
              <a:gd name="connsiteY17" fmla="*/ 1995 h 10730"/>
              <a:gd name="connsiteX0" fmla="*/ 9806 w 10087"/>
              <a:gd name="connsiteY0" fmla="*/ 1995 h 10730"/>
              <a:gd name="connsiteX1" fmla="*/ 10060 w 10087"/>
              <a:gd name="connsiteY1" fmla="*/ 3743 h 10730"/>
              <a:gd name="connsiteX2" fmla="*/ 9641 w 10087"/>
              <a:gd name="connsiteY2" fmla="*/ 4507 h 10730"/>
              <a:gd name="connsiteX3" fmla="*/ 7864 w 10087"/>
              <a:gd name="connsiteY3" fmla="*/ 5452 h 10730"/>
              <a:gd name="connsiteX4" fmla="*/ 5766 w 10087"/>
              <a:gd name="connsiteY4" fmla="*/ 6952 h 10730"/>
              <a:gd name="connsiteX5" fmla="*/ 4570 w 10087"/>
              <a:gd name="connsiteY5" fmla="*/ 8007 h 10730"/>
              <a:gd name="connsiteX6" fmla="*/ 3086 w 10087"/>
              <a:gd name="connsiteY6" fmla="*/ 9841 h 10730"/>
              <a:gd name="connsiteX7" fmla="*/ 2177 w 10087"/>
              <a:gd name="connsiteY7" fmla="*/ 10674 h 10730"/>
              <a:gd name="connsiteX8" fmla="*/ 1268 w 10087"/>
              <a:gd name="connsiteY8" fmla="*/ 10174 h 10730"/>
              <a:gd name="connsiteX9" fmla="*/ 359 w 10087"/>
              <a:gd name="connsiteY9" fmla="*/ 8785 h 10730"/>
              <a:gd name="connsiteX10" fmla="*/ 72 w 10087"/>
              <a:gd name="connsiteY10" fmla="*/ 7507 h 10730"/>
              <a:gd name="connsiteX11" fmla="*/ 598 w 10087"/>
              <a:gd name="connsiteY11" fmla="*/ 6007 h 10730"/>
              <a:gd name="connsiteX12" fmla="*/ 2369 w 10087"/>
              <a:gd name="connsiteY12" fmla="*/ 3785 h 10730"/>
              <a:gd name="connsiteX13" fmla="*/ 3948 w 10087"/>
              <a:gd name="connsiteY13" fmla="*/ 2396 h 10730"/>
              <a:gd name="connsiteX14" fmla="*/ 5574 w 10087"/>
              <a:gd name="connsiteY14" fmla="*/ 1285 h 10730"/>
              <a:gd name="connsiteX15" fmla="*/ 8123 w 10087"/>
              <a:gd name="connsiteY15" fmla="*/ 125 h 10730"/>
              <a:gd name="connsiteX16" fmla="*/ 9378 w 10087"/>
              <a:gd name="connsiteY16" fmla="*/ 312 h 10730"/>
              <a:gd name="connsiteX17" fmla="*/ 9806 w 10087"/>
              <a:gd name="connsiteY17" fmla="*/ 1995 h 10730"/>
              <a:gd name="connsiteX0" fmla="*/ 9806 w 10139"/>
              <a:gd name="connsiteY0" fmla="*/ 1995 h 10730"/>
              <a:gd name="connsiteX1" fmla="*/ 10060 w 10139"/>
              <a:gd name="connsiteY1" fmla="*/ 3743 h 10730"/>
              <a:gd name="connsiteX2" fmla="*/ 9641 w 10139"/>
              <a:gd name="connsiteY2" fmla="*/ 4507 h 10730"/>
              <a:gd name="connsiteX3" fmla="*/ 7864 w 10139"/>
              <a:gd name="connsiteY3" fmla="*/ 5452 h 10730"/>
              <a:gd name="connsiteX4" fmla="*/ 5766 w 10139"/>
              <a:gd name="connsiteY4" fmla="*/ 6952 h 10730"/>
              <a:gd name="connsiteX5" fmla="*/ 4570 w 10139"/>
              <a:gd name="connsiteY5" fmla="*/ 8007 h 10730"/>
              <a:gd name="connsiteX6" fmla="*/ 3086 w 10139"/>
              <a:gd name="connsiteY6" fmla="*/ 9841 h 10730"/>
              <a:gd name="connsiteX7" fmla="*/ 2177 w 10139"/>
              <a:gd name="connsiteY7" fmla="*/ 10674 h 10730"/>
              <a:gd name="connsiteX8" fmla="*/ 1268 w 10139"/>
              <a:gd name="connsiteY8" fmla="*/ 10174 h 10730"/>
              <a:gd name="connsiteX9" fmla="*/ 359 w 10139"/>
              <a:gd name="connsiteY9" fmla="*/ 8785 h 10730"/>
              <a:gd name="connsiteX10" fmla="*/ 72 w 10139"/>
              <a:gd name="connsiteY10" fmla="*/ 7507 h 10730"/>
              <a:gd name="connsiteX11" fmla="*/ 598 w 10139"/>
              <a:gd name="connsiteY11" fmla="*/ 6007 h 10730"/>
              <a:gd name="connsiteX12" fmla="*/ 2369 w 10139"/>
              <a:gd name="connsiteY12" fmla="*/ 3785 h 10730"/>
              <a:gd name="connsiteX13" fmla="*/ 3948 w 10139"/>
              <a:gd name="connsiteY13" fmla="*/ 2396 h 10730"/>
              <a:gd name="connsiteX14" fmla="*/ 5574 w 10139"/>
              <a:gd name="connsiteY14" fmla="*/ 1285 h 10730"/>
              <a:gd name="connsiteX15" fmla="*/ 8123 w 10139"/>
              <a:gd name="connsiteY15" fmla="*/ 125 h 10730"/>
              <a:gd name="connsiteX16" fmla="*/ 9378 w 10139"/>
              <a:gd name="connsiteY16" fmla="*/ 312 h 10730"/>
              <a:gd name="connsiteX17" fmla="*/ 9806 w 10139"/>
              <a:gd name="connsiteY17" fmla="*/ 1995 h 1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39" h="10730">
                <a:moveTo>
                  <a:pt x="9806" y="1995"/>
                </a:moveTo>
                <a:cubicBezTo>
                  <a:pt x="9906" y="2620"/>
                  <a:pt x="10139" y="3342"/>
                  <a:pt x="10060" y="3743"/>
                </a:cubicBezTo>
                <a:cubicBezTo>
                  <a:pt x="9981" y="4144"/>
                  <a:pt x="9993" y="4276"/>
                  <a:pt x="9641" y="4507"/>
                </a:cubicBezTo>
                <a:lnTo>
                  <a:pt x="7864" y="5452"/>
                </a:lnTo>
                <a:lnTo>
                  <a:pt x="5766" y="6952"/>
                </a:lnTo>
                <a:lnTo>
                  <a:pt x="4570" y="8007"/>
                </a:lnTo>
                <a:lnTo>
                  <a:pt x="3086" y="9841"/>
                </a:lnTo>
                <a:cubicBezTo>
                  <a:pt x="2687" y="10286"/>
                  <a:pt x="2480" y="10619"/>
                  <a:pt x="2177" y="10674"/>
                </a:cubicBezTo>
                <a:cubicBezTo>
                  <a:pt x="1874" y="10730"/>
                  <a:pt x="1531" y="10415"/>
                  <a:pt x="1268" y="10174"/>
                </a:cubicBezTo>
                <a:lnTo>
                  <a:pt x="359" y="8785"/>
                </a:lnTo>
                <a:cubicBezTo>
                  <a:pt x="160" y="8340"/>
                  <a:pt x="0" y="7831"/>
                  <a:pt x="72" y="7507"/>
                </a:cubicBezTo>
                <a:cubicBezTo>
                  <a:pt x="144" y="7183"/>
                  <a:pt x="335" y="6507"/>
                  <a:pt x="598" y="6007"/>
                </a:cubicBezTo>
                <a:cubicBezTo>
                  <a:pt x="861" y="5507"/>
                  <a:pt x="1811" y="4387"/>
                  <a:pt x="2369" y="3785"/>
                </a:cubicBezTo>
                <a:lnTo>
                  <a:pt x="3948" y="2396"/>
                </a:lnTo>
                <a:lnTo>
                  <a:pt x="5574" y="1285"/>
                </a:lnTo>
                <a:lnTo>
                  <a:pt x="8123" y="125"/>
                </a:lnTo>
                <a:cubicBezTo>
                  <a:pt x="8621" y="28"/>
                  <a:pt x="9098" y="0"/>
                  <a:pt x="9378" y="312"/>
                </a:cubicBezTo>
                <a:cubicBezTo>
                  <a:pt x="9658" y="624"/>
                  <a:pt x="9830" y="1583"/>
                  <a:pt x="9806" y="1995"/>
                </a:cubicBezTo>
                <a:close/>
              </a:path>
            </a:pathLst>
          </a:custGeom>
          <a:solidFill>
            <a:srgbClr val="CCECFF"/>
          </a:solidFill>
          <a:ln w="28575" cmpd="sng">
            <a:solidFill>
              <a:srgbClr val="24489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7005_R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9284" y="4829164"/>
            <a:ext cx="3081442" cy="1900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107005_L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20316" y="4824455"/>
            <a:ext cx="3260421" cy="1896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107005_F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656521" y="127006"/>
            <a:ext cx="3302483" cy="2328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107005_mand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82388" y="2566248"/>
            <a:ext cx="2909233" cy="2178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107005_max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99460" y="1053912"/>
            <a:ext cx="4973133" cy="3682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80"/>
          <p:cNvSpPr>
            <a:spLocks/>
          </p:cNvSpPr>
          <p:nvPr/>
        </p:nvSpPr>
        <p:spPr bwMode="auto">
          <a:xfrm rot="1029964">
            <a:off x="3191922" y="1325668"/>
            <a:ext cx="730487" cy="418518"/>
          </a:xfrm>
          <a:custGeom>
            <a:avLst/>
            <a:gdLst>
              <a:gd name="T0" fmla="*/ 4 w 357"/>
              <a:gd name="T1" fmla="*/ 146 h 205"/>
              <a:gd name="T2" fmla="*/ 11 w 357"/>
              <a:gd name="T3" fmla="*/ 163 h 205"/>
              <a:gd name="T4" fmla="*/ 19 w 357"/>
              <a:gd name="T5" fmla="*/ 178 h 205"/>
              <a:gd name="T6" fmla="*/ 25 w 357"/>
              <a:gd name="T7" fmla="*/ 190 h 205"/>
              <a:gd name="T8" fmla="*/ 32 w 357"/>
              <a:gd name="T9" fmla="*/ 198 h 205"/>
              <a:gd name="T10" fmla="*/ 38 w 357"/>
              <a:gd name="T11" fmla="*/ 203 h 205"/>
              <a:gd name="T12" fmla="*/ 46 w 357"/>
              <a:gd name="T13" fmla="*/ 205 h 205"/>
              <a:gd name="T14" fmla="*/ 54 w 357"/>
              <a:gd name="T15" fmla="*/ 205 h 205"/>
              <a:gd name="T16" fmla="*/ 63 w 357"/>
              <a:gd name="T17" fmla="*/ 201 h 205"/>
              <a:gd name="T18" fmla="*/ 84 w 357"/>
              <a:gd name="T19" fmla="*/ 192 h 205"/>
              <a:gd name="T20" fmla="*/ 111 w 357"/>
              <a:gd name="T21" fmla="*/ 176 h 205"/>
              <a:gd name="T22" fmla="*/ 128 w 357"/>
              <a:gd name="T23" fmla="*/ 167 h 205"/>
              <a:gd name="T24" fmla="*/ 148 w 357"/>
              <a:gd name="T25" fmla="*/ 159 h 205"/>
              <a:gd name="T26" fmla="*/ 169 w 357"/>
              <a:gd name="T27" fmla="*/ 150 h 205"/>
              <a:gd name="T28" fmla="*/ 194 w 357"/>
              <a:gd name="T29" fmla="*/ 140 h 205"/>
              <a:gd name="T30" fmla="*/ 219 w 357"/>
              <a:gd name="T31" fmla="*/ 132 h 205"/>
              <a:gd name="T32" fmla="*/ 240 w 357"/>
              <a:gd name="T33" fmla="*/ 126 h 205"/>
              <a:gd name="T34" fmla="*/ 261 w 357"/>
              <a:gd name="T35" fmla="*/ 123 h 205"/>
              <a:gd name="T36" fmla="*/ 278 w 357"/>
              <a:gd name="T37" fmla="*/ 121 h 205"/>
              <a:gd name="T38" fmla="*/ 309 w 357"/>
              <a:gd name="T39" fmla="*/ 119 h 205"/>
              <a:gd name="T40" fmla="*/ 330 w 357"/>
              <a:gd name="T41" fmla="*/ 117 h 205"/>
              <a:gd name="T42" fmla="*/ 338 w 357"/>
              <a:gd name="T43" fmla="*/ 113 h 205"/>
              <a:gd name="T44" fmla="*/ 346 w 357"/>
              <a:gd name="T45" fmla="*/ 111 h 205"/>
              <a:gd name="T46" fmla="*/ 349 w 357"/>
              <a:gd name="T47" fmla="*/ 105 h 205"/>
              <a:gd name="T48" fmla="*/ 353 w 357"/>
              <a:gd name="T49" fmla="*/ 100 h 205"/>
              <a:gd name="T50" fmla="*/ 357 w 357"/>
              <a:gd name="T51" fmla="*/ 90 h 205"/>
              <a:gd name="T52" fmla="*/ 357 w 357"/>
              <a:gd name="T53" fmla="*/ 76 h 205"/>
              <a:gd name="T54" fmla="*/ 357 w 357"/>
              <a:gd name="T55" fmla="*/ 61 h 205"/>
              <a:gd name="T56" fmla="*/ 355 w 357"/>
              <a:gd name="T57" fmla="*/ 40 h 205"/>
              <a:gd name="T58" fmla="*/ 353 w 357"/>
              <a:gd name="T59" fmla="*/ 32 h 205"/>
              <a:gd name="T60" fmla="*/ 349 w 357"/>
              <a:gd name="T61" fmla="*/ 23 h 205"/>
              <a:gd name="T62" fmla="*/ 342 w 357"/>
              <a:gd name="T63" fmla="*/ 17 h 205"/>
              <a:gd name="T64" fmla="*/ 334 w 357"/>
              <a:gd name="T65" fmla="*/ 11 h 205"/>
              <a:gd name="T66" fmla="*/ 322 w 357"/>
              <a:gd name="T67" fmla="*/ 7 h 205"/>
              <a:gd name="T68" fmla="*/ 309 w 357"/>
              <a:gd name="T69" fmla="*/ 3 h 205"/>
              <a:gd name="T70" fmla="*/ 296 w 357"/>
              <a:gd name="T71" fmla="*/ 1 h 205"/>
              <a:gd name="T72" fmla="*/ 282 w 357"/>
              <a:gd name="T73" fmla="*/ 0 h 205"/>
              <a:gd name="T74" fmla="*/ 249 w 357"/>
              <a:gd name="T75" fmla="*/ 0 h 205"/>
              <a:gd name="T76" fmla="*/ 215 w 357"/>
              <a:gd name="T77" fmla="*/ 1 h 205"/>
              <a:gd name="T78" fmla="*/ 182 w 357"/>
              <a:gd name="T79" fmla="*/ 9 h 205"/>
              <a:gd name="T80" fmla="*/ 150 w 357"/>
              <a:gd name="T81" fmla="*/ 17 h 205"/>
              <a:gd name="T82" fmla="*/ 119 w 357"/>
              <a:gd name="T83" fmla="*/ 26 h 205"/>
              <a:gd name="T84" fmla="*/ 90 w 357"/>
              <a:gd name="T85" fmla="*/ 40 h 205"/>
              <a:gd name="T86" fmla="*/ 61 w 357"/>
              <a:gd name="T87" fmla="*/ 53 h 205"/>
              <a:gd name="T88" fmla="*/ 38 w 357"/>
              <a:gd name="T89" fmla="*/ 69 h 205"/>
              <a:gd name="T90" fmla="*/ 27 w 357"/>
              <a:gd name="T91" fmla="*/ 76 h 205"/>
              <a:gd name="T92" fmla="*/ 17 w 357"/>
              <a:gd name="T93" fmla="*/ 86 h 205"/>
              <a:gd name="T94" fmla="*/ 9 w 357"/>
              <a:gd name="T95" fmla="*/ 94 h 205"/>
              <a:gd name="T96" fmla="*/ 6 w 357"/>
              <a:gd name="T97" fmla="*/ 103 h 205"/>
              <a:gd name="T98" fmla="*/ 2 w 357"/>
              <a:gd name="T99" fmla="*/ 113 h 205"/>
              <a:gd name="T100" fmla="*/ 0 w 357"/>
              <a:gd name="T101" fmla="*/ 125 h 205"/>
              <a:gd name="T102" fmla="*/ 0 w 357"/>
              <a:gd name="T103" fmla="*/ 134 h 205"/>
              <a:gd name="T104" fmla="*/ 4 w 357"/>
              <a:gd name="T105" fmla="*/ 146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7"/>
              <a:gd name="T160" fmla="*/ 0 h 205"/>
              <a:gd name="T161" fmla="*/ 357 w 35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7" h="205">
                <a:moveTo>
                  <a:pt x="4" y="146"/>
                </a:moveTo>
                <a:lnTo>
                  <a:pt x="11" y="163"/>
                </a:lnTo>
                <a:lnTo>
                  <a:pt x="19" y="178"/>
                </a:lnTo>
                <a:lnTo>
                  <a:pt x="25" y="190"/>
                </a:lnTo>
                <a:lnTo>
                  <a:pt x="32" y="198"/>
                </a:lnTo>
                <a:lnTo>
                  <a:pt x="38" y="203"/>
                </a:lnTo>
                <a:lnTo>
                  <a:pt x="46" y="205"/>
                </a:lnTo>
                <a:lnTo>
                  <a:pt x="54" y="205"/>
                </a:lnTo>
                <a:lnTo>
                  <a:pt x="63" y="201"/>
                </a:lnTo>
                <a:lnTo>
                  <a:pt x="84" y="192"/>
                </a:lnTo>
                <a:lnTo>
                  <a:pt x="111" y="176"/>
                </a:lnTo>
                <a:lnTo>
                  <a:pt x="128" y="167"/>
                </a:lnTo>
                <a:lnTo>
                  <a:pt x="148" y="159"/>
                </a:lnTo>
                <a:lnTo>
                  <a:pt x="169" y="150"/>
                </a:lnTo>
                <a:lnTo>
                  <a:pt x="194" y="140"/>
                </a:lnTo>
                <a:lnTo>
                  <a:pt x="219" y="132"/>
                </a:lnTo>
                <a:lnTo>
                  <a:pt x="240" y="126"/>
                </a:lnTo>
                <a:lnTo>
                  <a:pt x="261" y="123"/>
                </a:lnTo>
                <a:lnTo>
                  <a:pt x="278" y="121"/>
                </a:lnTo>
                <a:lnTo>
                  <a:pt x="309" y="119"/>
                </a:lnTo>
                <a:lnTo>
                  <a:pt x="330" y="117"/>
                </a:lnTo>
                <a:lnTo>
                  <a:pt x="338" y="113"/>
                </a:lnTo>
                <a:lnTo>
                  <a:pt x="346" y="111"/>
                </a:lnTo>
                <a:lnTo>
                  <a:pt x="349" y="105"/>
                </a:lnTo>
                <a:lnTo>
                  <a:pt x="353" y="100"/>
                </a:lnTo>
                <a:lnTo>
                  <a:pt x="357" y="90"/>
                </a:lnTo>
                <a:lnTo>
                  <a:pt x="357" y="76"/>
                </a:lnTo>
                <a:lnTo>
                  <a:pt x="357" y="61"/>
                </a:lnTo>
                <a:lnTo>
                  <a:pt x="355" y="40"/>
                </a:lnTo>
                <a:lnTo>
                  <a:pt x="353" y="32"/>
                </a:lnTo>
                <a:lnTo>
                  <a:pt x="349" y="23"/>
                </a:lnTo>
                <a:lnTo>
                  <a:pt x="342" y="17"/>
                </a:lnTo>
                <a:lnTo>
                  <a:pt x="334" y="11"/>
                </a:lnTo>
                <a:lnTo>
                  <a:pt x="322" y="7"/>
                </a:lnTo>
                <a:lnTo>
                  <a:pt x="309" y="3"/>
                </a:lnTo>
                <a:lnTo>
                  <a:pt x="296" y="1"/>
                </a:lnTo>
                <a:lnTo>
                  <a:pt x="282" y="0"/>
                </a:lnTo>
                <a:lnTo>
                  <a:pt x="249" y="0"/>
                </a:lnTo>
                <a:lnTo>
                  <a:pt x="215" y="1"/>
                </a:lnTo>
                <a:lnTo>
                  <a:pt x="182" y="9"/>
                </a:lnTo>
                <a:lnTo>
                  <a:pt x="150" y="17"/>
                </a:lnTo>
                <a:lnTo>
                  <a:pt x="119" y="26"/>
                </a:lnTo>
                <a:lnTo>
                  <a:pt x="90" y="40"/>
                </a:lnTo>
                <a:lnTo>
                  <a:pt x="61" y="53"/>
                </a:lnTo>
                <a:lnTo>
                  <a:pt x="38" y="69"/>
                </a:lnTo>
                <a:lnTo>
                  <a:pt x="27" y="76"/>
                </a:lnTo>
                <a:lnTo>
                  <a:pt x="17" y="86"/>
                </a:lnTo>
                <a:lnTo>
                  <a:pt x="9" y="94"/>
                </a:lnTo>
                <a:lnTo>
                  <a:pt x="6" y="103"/>
                </a:lnTo>
                <a:lnTo>
                  <a:pt x="2" y="113"/>
                </a:lnTo>
                <a:lnTo>
                  <a:pt x="0" y="125"/>
                </a:lnTo>
                <a:lnTo>
                  <a:pt x="0" y="134"/>
                </a:lnTo>
                <a:lnTo>
                  <a:pt x="4" y="146"/>
                </a:lnTo>
              </a:path>
            </a:pathLst>
          </a:custGeom>
          <a:solidFill>
            <a:srgbClr val="CCECFF"/>
          </a:solidFill>
          <a:ln w="28575" cmpd="sng">
            <a:solidFill>
              <a:srgbClr val="24489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" name="Freeform 81"/>
          <p:cNvSpPr>
            <a:spLocks/>
          </p:cNvSpPr>
          <p:nvPr/>
        </p:nvSpPr>
        <p:spPr bwMode="auto">
          <a:xfrm rot="1001887">
            <a:off x="3894546" y="1616462"/>
            <a:ext cx="718054" cy="395756"/>
          </a:xfrm>
          <a:custGeom>
            <a:avLst/>
            <a:gdLst>
              <a:gd name="T0" fmla="*/ 363 w 367"/>
              <a:gd name="T1" fmla="*/ 140 h 202"/>
              <a:gd name="T2" fmla="*/ 355 w 367"/>
              <a:gd name="T3" fmla="*/ 159 h 202"/>
              <a:gd name="T4" fmla="*/ 349 w 367"/>
              <a:gd name="T5" fmla="*/ 175 h 202"/>
              <a:gd name="T6" fmla="*/ 342 w 367"/>
              <a:gd name="T7" fmla="*/ 186 h 202"/>
              <a:gd name="T8" fmla="*/ 336 w 367"/>
              <a:gd name="T9" fmla="*/ 194 h 202"/>
              <a:gd name="T10" fmla="*/ 328 w 367"/>
              <a:gd name="T11" fmla="*/ 198 h 202"/>
              <a:gd name="T12" fmla="*/ 322 w 367"/>
              <a:gd name="T13" fmla="*/ 202 h 202"/>
              <a:gd name="T14" fmla="*/ 315 w 367"/>
              <a:gd name="T15" fmla="*/ 202 h 202"/>
              <a:gd name="T16" fmla="*/ 305 w 367"/>
              <a:gd name="T17" fmla="*/ 200 h 202"/>
              <a:gd name="T18" fmla="*/ 284 w 367"/>
              <a:gd name="T19" fmla="*/ 190 h 202"/>
              <a:gd name="T20" fmla="*/ 255 w 367"/>
              <a:gd name="T21" fmla="*/ 175 h 202"/>
              <a:gd name="T22" fmla="*/ 240 w 367"/>
              <a:gd name="T23" fmla="*/ 167 h 202"/>
              <a:gd name="T24" fmla="*/ 219 w 367"/>
              <a:gd name="T25" fmla="*/ 157 h 202"/>
              <a:gd name="T26" fmla="*/ 198 w 367"/>
              <a:gd name="T27" fmla="*/ 150 h 202"/>
              <a:gd name="T28" fmla="*/ 173 w 367"/>
              <a:gd name="T29" fmla="*/ 140 h 202"/>
              <a:gd name="T30" fmla="*/ 148 w 367"/>
              <a:gd name="T31" fmla="*/ 134 h 202"/>
              <a:gd name="T32" fmla="*/ 125 w 367"/>
              <a:gd name="T33" fmla="*/ 128 h 202"/>
              <a:gd name="T34" fmla="*/ 104 w 367"/>
              <a:gd name="T35" fmla="*/ 127 h 202"/>
              <a:gd name="T36" fmla="*/ 84 w 367"/>
              <a:gd name="T37" fmla="*/ 123 h 202"/>
              <a:gd name="T38" fmla="*/ 54 w 367"/>
              <a:gd name="T39" fmla="*/ 121 h 202"/>
              <a:gd name="T40" fmla="*/ 29 w 367"/>
              <a:gd name="T41" fmla="*/ 119 h 202"/>
              <a:gd name="T42" fmla="*/ 19 w 367"/>
              <a:gd name="T43" fmla="*/ 115 h 202"/>
              <a:gd name="T44" fmla="*/ 13 w 367"/>
              <a:gd name="T45" fmla="*/ 113 h 202"/>
              <a:gd name="T46" fmla="*/ 8 w 367"/>
              <a:gd name="T47" fmla="*/ 107 h 202"/>
              <a:gd name="T48" fmla="*/ 4 w 367"/>
              <a:gd name="T49" fmla="*/ 100 h 202"/>
              <a:gd name="T50" fmla="*/ 0 w 367"/>
              <a:gd name="T51" fmla="*/ 90 h 202"/>
              <a:gd name="T52" fmla="*/ 0 w 367"/>
              <a:gd name="T53" fmla="*/ 77 h 202"/>
              <a:gd name="T54" fmla="*/ 2 w 367"/>
              <a:gd name="T55" fmla="*/ 61 h 202"/>
              <a:gd name="T56" fmla="*/ 4 w 367"/>
              <a:gd name="T57" fmla="*/ 42 h 202"/>
              <a:gd name="T58" fmla="*/ 6 w 367"/>
              <a:gd name="T59" fmla="*/ 30 h 202"/>
              <a:gd name="T60" fmla="*/ 11 w 367"/>
              <a:gd name="T61" fmla="*/ 23 h 202"/>
              <a:gd name="T62" fmla="*/ 19 w 367"/>
              <a:gd name="T63" fmla="*/ 15 h 202"/>
              <a:gd name="T64" fmla="*/ 29 w 367"/>
              <a:gd name="T65" fmla="*/ 9 h 202"/>
              <a:gd name="T66" fmla="*/ 40 w 367"/>
              <a:gd name="T67" fmla="*/ 5 h 202"/>
              <a:gd name="T68" fmla="*/ 52 w 367"/>
              <a:gd name="T69" fmla="*/ 2 h 202"/>
              <a:gd name="T70" fmla="*/ 65 w 367"/>
              <a:gd name="T71" fmla="*/ 0 h 202"/>
              <a:gd name="T72" fmla="*/ 80 w 367"/>
              <a:gd name="T73" fmla="*/ 0 h 202"/>
              <a:gd name="T74" fmla="*/ 113 w 367"/>
              <a:gd name="T75" fmla="*/ 0 h 202"/>
              <a:gd name="T76" fmla="*/ 146 w 367"/>
              <a:gd name="T77" fmla="*/ 3 h 202"/>
              <a:gd name="T78" fmla="*/ 180 w 367"/>
              <a:gd name="T79" fmla="*/ 9 h 202"/>
              <a:gd name="T80" fmla="*/ 211 w 367"/>
              <a:gd name="T81" fmla="*/ 17 h 202"/>
              <a:gd name="T82" fmla="*/ 242 w 367"/>
              <a:gd name="T83" fmla="*/ 25 h 202"/>
              <a:gd name="T84" fmla="*/ 273 w 367"/>
              <a:gd name="T85" fmla="*/ 36 h 202"/>
              <a:gd name="T86" fmla="*/ 301 w 367"/>
              <a:gd name="T87" fmla="*/ 50 h 202"/>
              <a:gd name="T88" fmla="*/ 326 w 367"/>
              <a:gd name="T89" fmla="*/ 65 h 202"/>
              <a:gd name="T90" fmla="*/ 336 w 367"/>
              <a:gd name="T91" fmla="*/ 73 h 202"/>
              <a:gd name="T92" fmla="*/ 346 w 367"/>
              <a:gd name="T93" fmla="*/ 80 h 202"/>
              <a:gd name="T94" fmla="*/ 353 w 367"/>
              <a:gd name="T95" fmla="*/ 90 h 202"/>
              <a:gd name="T96" fmla="*/ 361 w 367"/>
              <a:gd name="T97" fmla="*/ 98 h 202"/>
              <a:gd name="T98" fmla="*/ 365 w 367"/>
              <a:gd name="T99" fmla="*/ 107 h 202"/>
              <a:gd name="T100" fmla="*/ 367 w 367"/>
              <a:gd name="T101" fmla="*/ 119 h 202"/>
              <a:gd name="T102" fmla="*/ 367 w 367"/>
              <a:gd name="T103" fmla="*/ 128 h 202"/>
              <a:gd name="T104" fmla="*/ 363 w 367"/>
              <a:gd name="T105" fmla="*/ 140 h 2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7"/>
              <a:gd name="T160" fmla="*/ 0 h 202"/>
              <a:gd name="T161" fmla="*/ 367 w 367"/>
              <a:gd name="T162" fmla="*/ 202 h 2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7" h="202">
                <a:moveTo>
                  <a:pt x="363" y="140"/>
                </a:moveTo>
                <a:lnTo>
                  <a:pt x="355" y="159"/>
                </a:lnTo>
                <a:lnTo>
                  <a:pt x="349" y="175"/>
                </a:lnTo>
                <a:lnTo>
                  <a:pt x="342" y="186"/>
                </a:lnTo>
                <a:lnTo>
                  <a:pt x="336" y="194"/>
                </a:lnTo>
                <a:lnTo>
                  <a:pt x="328" y="198"/>
                </a:lnTo>
                <a:lnTo>
                  <a:pt x="322" y="202"/>
                </a:lnTo>
                <a:lnTo>
                  <a:pt x="315" y="202"/>
                </a:lnTo>
                <a:lnTo>
                  <a:pt x="305" y="200"/>
                </a:lnTo>
                <a:lnTo>
                  <a:pt x="284" y="190"/>
                </a:lnTo>
                <a:lnTo>
                  <a:pt x="255" y="175"/>
                </a:lnTo>
                <a:lnTo>
                  <a:pt x="240" y="167"/>
                </a:lnTo>
                <a:lnTo>
                  <a:pt x="219" y="157"/>
                </a:lnTo>
                <a:lnTo>
                  <a:pt x="198" y="150"/>
                </a:lnTo>
                <a:lnTo>
                  <a:pt x="173" y="140"/>
                </a:lnTo>
                <a:lnTo>
                  <a:pt x="148" y="134"/>
                </a:lnTo>
                <a:lnTo>
                  <a:pt x="125" y="128"/>
                </a:lnTo>
                <a:lnTo>
                  <a:pt x="104" y="127"/>
                </a:lnTo>
                <a:lnTo>
                  <a:pt x="84" y="123"/>
                </a:lnTo>
                <a:lnTo>
                  <a:pt x="54" y="121"/>
                </a:lnTo>
                <a:lnTo>
                  <a:pt x="29" y="119"/>
                </a:lnTo>
                <a:lnTo>
                  <a:pt x="19" y="115"/>
                </a:lnTo>
                <a:lnTo>
                  <a:pt x="13" y="113"/>
                </a:lnTo>
                <a:lnTo>
                  <a:pt x="8" y="107"/>
                </a:lnTo>
                <a:lnTo>
                  <a:pt x="4" y="100"/>
                </a:lnTo>
                <a:lnTo>
                  <a:pt x="0" y="90"/>
                </a:lnTo>
                <a:lnTo>
                  <a:pt x="0" y="77"/>
                </a:lnTo>
                <a:lnTo>
                  <a:pt x="2" y="61"/>
                </a:lnTo>
                <a:lnTo>
                  <a:pt x="4" y="42"/>
                </a:lnTo>
                <a:lnTo>
                  <a:pt x="6" y="30"/>
                </a:lnTo>
                <a:lnTo>
                  <a:pt x="11" y="23"/>
                </a:lnTo>
                <a:lnTo>
                  <a:pt x="19" y="15"/>
                </a:lnTo>
                <a:lnTo>
                  <a:pt x="29" y="9"/>
                </a:lnTo>
                <a:lnTo>
                  <a:pt x="40" y="5"/>
                </a:lnTo>
                <a:lnTo>
                  <a:pt x="52" y="2"/>
                </a:lnTo>
                <a:lnTo>
                  <a:pt x="65" y="0"/>
                </a:lnTo>
                <a:lnTo>
                  <a:pt x="80" y="0"/>
                </a:lnTo>
                <a:lnTo>
                  <a:pt x="113" y="0"/>
                </a:lnTo>
                <a:lnTo>
                  <a:pt x="146" y="3"/>
                </a:lnTo>
                <a:lnTo>
                  <a:pt x="180" y="9"/>
                </a:lnTo>
                <a:lnTo>
                  <a:pt x="211" y="17"/>
                </a:lnTo>
                <a:lnTo>
                  <a:pt x="242" y="25"/>
                </a:lnTo>
                <a:lnTo>
                  <a:pt x="273" y="36"/>
                </a:lnTo>
                <a:lnTo>
                  <a:pt x="301" y="50"/>
                </a:lnTo>
                <a:lnTo>
                  <a:pt x="326" y="65"/>
                </a:lnTo>
                <a:lnTo>
                  <a:pt x="336" y="73"/>
                </a:lnTo>
                <a:lnTo>
                  <a:pt x="346" y="80"/>
                </a:lnTo>
                <a:lnTo>
                  <a:pt x="353" y="90"/>
                </a:lnTo>
                <a:lnTo>
                  <a:pt x="361" y="98"/>
                </a:lnTo>
                <a:lnTo>
                  <a:pt x="365" y="107"/>
                </a:lnTo>
                <a:lnTo>
                  <a:pt x="367" y="119"/>
                </a:lnTo>
                <a:lnTo>
                  <a:pt x="367" y="128"/>
                </a:lnTo>
                <a:lnTo>
                  <a:pt x="363" y="140"/>
                </a:lnTo>
              </a:path>
            </a:pathLst>
          </a:custGeom>
          <a:solidFill>
            <a:srgbClr val="CCECFF"/>
          </a:solidFill>
          <a:ln w="28575" cmpd="sng">
            <a:solidFill>
              <a:srgbClr val="24489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" name="Freeform 83"/>
          <p:cNvSpPr>
            <a:spLocks/>
          </p:cNvSpPr>
          <p:nvPr/>
        </p:nvSpPr>
        <p:spPr bwMode="auto">
          <a:xfrm rot="1321142">
            <a:off x="2202348" y="1762775"/>
            <a:ext cx="506321" cy="683591"/>
          </a:xfrm>
          <a:custGeom>
            <a:avLst/>
            <a:gdLst>
              <a:gd name="T0" fmla="*/ 76 w 205"/>
              <a:gd name="T1" fmla="*/ 275 h 277"/>
              <a:gd name="T2" fmla="*/ 84 w 205"/>
              <a:gd name="T3" fmla="*/ 277 h 277"/>
              <a:gd name="T4" fmla="*/ 90 w 205"/>
              <a:gd name="T5" fmla="*/ 275 h 277"/>
              <a:gd name="T6" fmla="*/ 99 w 205"/>
              <a:gd name="T7" fmla="*/ 273 h 277"/>
              <a:gd name="T8" fmla="*/ 107 w 205"/>
              <a:gd name="T9" fmla="*/ 270 h 277"/>
              <a:gd name="T10" fmla="*/ 126 w 205"/>
              <a:gd name="T11" fmla="*/ 258 h 277"/>
              <a:gd name="T12" fmla="*/ 147 w 205"/>
              <a:gd name="T13" fmla="*/ 245 h 277"/>
              <a:gd name="T14" fmla="*/ 167 w 205"/>
              <a:gd name="T15" fmla="*/ 229 h 277"/>
              <a:gd name="T16" fmla="*/ 182 w 205"/>
              <a:gd name="T17" fmla="*/ 212 h 277"/>
              <a:gd name="T18" fmla="*/ 196 w 205"/>
              <a:gd name="T19" fmla="*/ 197 h 277"/>
              <a:gd name="T20" fmla="*/ 203 w 205"/>
              <a:gd name="T21" fmla="*/ 185 h 277"/>
              <a:gd name="T22" fmla="*/ 203 w 205"/>
              <a:gd name="T23" fmla="*/ 177 h 277"/>
              <a:gd name="T24" fmla="*/ 205 w 205"/>
              <a:gd name="T25" fmla="*/ 168 h 277"/>
              <a:gd name="T26" fmla="*/ 203 w 205"/>
              <a:gd name="T27" fmla="*/ 158 h 277"/>
              <a:gd name="T28" fmla="*/ 203 w 205"/>
              <a:gd name="T29" fmla="*/ 145 h 277"/>
              <a:gd name="T30" fmla="*/ 197 w 205"/>
              <a:gd name="T31" fmla="*/ 116 h 277"/>
              <a:gd name="T32" fmla="*/ 190 w 205"/>
              <a:gd name="T33" fmla="*/ 87 h 277"/>
              <a:gd name="T34" fmla="*/ 178 w 205"/>
              <a:gd name="T35" fmla="*/ 56 h 277"/>
              <a:gd name="T36" fmla="*/ 167 w 205"/>
              <a:gd name="T37" fmla="*/ 31 h 277"/>
              <a:gd name="T38" fmla="*/ 161 w 205"/>
              <a:gd name="T39" fmla="*/ 20 h 277"/>
              <a:gd name="T40" fmla="*/ 155 w 205"/>
              <a:gd name="T41" fmla="*/ 12 h 277"/>
              <a:gd name="T42" fmla="*/ 149 w 205"/>
              <a:gd name="T43" fmla="*/ 6 h 277"/>
              <a:gd name="T44" fmla="*/ 142 w 205"/>
              <a:gd name="T45" fmla="*/ 2 h 277"/>
              <a:gd name="T46" fmla="*/ 134 w 205"/>
              <a:gd name="T47" fmla="*/ 0 h 277"/>
              <a:gd name="T48" fmla="*/ 126 w 205"/>
              <a:gd name="T49" fmla="*/ 2 h 277"/>
              <a:gd name="T50" fmla="*/ 117 w 205"/>
              <a:gd name="T51" fmla="*/ 4 h 277"/>
              <a:gd name="T52" fmla="*/ 105 w 205"/>
              <a:gd name="T53" fmla="*/ 8 h 277"/>
              <a:gd name="T54" fmla="*/ 82 w 205"/>
              <a:gd name="T55" fmla="*/ 22 h 277"/>
              <a:gd name="T56" fmla="*/ 61 w 205"/>
              <a:gd name="T57" fmla="*/ 37 h 277"/>
              <a:gd name="T58" fmla="*/ 38 w 205"/>
              <a:gd name="T59" fmla="*/ 54 h 277"/>
              <a:gd name="T60" fmla="*/ 21 w 205"/>
              <a:gd name="T61" fmla="*/ 73 h 277"/>
              <a:gd name="T62" fmla="*/ 13 w 205"/>
              <a:gd name="T63" fmla="*/ 83 h 277"/>
              <a:gd name="T64" fmla="*/ 7 w 205"/>
              <a:gd name="T65" fmla="*/ 93 h 277"/>
              <a:gd name="T66" fmla="*/ 3 w 205"/>
              <a:gd name="T67" fmla="*/ 100 h 277"/>
              <a:gd name="T68" fmla="*/ 0 w 205"/>
              <a:gd name="T69" fmla="*/ 108 h 277"/>
              <a:gd name="T70" fmla="*/ 0 w 205"/>
              <a:gd name="T71" fmla="*/ 116 h 277"/>
              <a:gd name="T72" fmla="*/ 0 w 205"/>
              <a:gd name="T73" fmla="*/ 125 h 277"/>
              <a:gd name="T74" fmla="*/ 0 w 205"/>
              <a:gd name="T75" fmla="*/ 135 h 277"/>
              <a:gd name="T76" fmla="*/ 2 w 205"/>
              <a:gd name="T77" fmla="*/ 148 h 277"/>
              <a:gd name="T78" fmla="*/ 9 w 205"/>
              <a:gd name="T79" fmla="*/ 173 h 277"/>
              <a:gd name="T80" fmla="*/ 19 w 205"/>
              <a:gd name="T81" fmla="*/ 200 h 277"/>
              <a:gd name="T82" fmla="*/ 30 w 205"/>
              <a:gd name="T83" fmla="*/ 227 h 277"/>
              <a:gd name="T84" fmla="*/ 46 w 205"/>
              <a:gd name="T85" fmla="*/ 250 h 277"/>
              <a:gd name="T86" fmla="*/ 53 w 205"/>
              <a:gd name="T87" fmla="*/ 260 h 277"/>
              <a:gd name="T88" fmla="*/ 61 w 205"/>
              <a:gd name="T89" fmla="*/ 268 h 277"/>
              <a:gd name="T90" fmla="*/ 69 w 205"/>
              <a:gd name="T91" fmla="*/ 273 h 277"/>
              <a:gd name="T92" fmla="*/ 76 w 205"/>
              <a:gd name="T93" fmla="*/ 275 h 2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5"/>
              <a:gd name="T142" fmla="*/ 0 h 277"/>
              <a:gd name="T143" fmla="*/ 205 w 205"/>
              <a:gd name="T144" fmla="*/ 277 h 2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5" h="277">
                <a:moveTo>
                  <a:pt x="76" y="275"/>
                </a:moveTo>
                <a:lnTo>
                  <a:pt x="84" y="277"/>
                </a:lnTo>
                <a:lnTo>
                  <a:pt x="90" y="275"/>
                </a:lnTo>
                <a:lnTo>
                  <a:pt x="99" y="273"/>
                </a:lnTo>
                <a:lnTo>
                  <a:pt x="107" y="270"/>
                </a:lnTo>
                <a:lnTo>
                  <a:pt x="126" y="258"/>
                </a:lnTo>
                <a:lnTo>
                  <a:pt x="147" y="245"/>
                </a:lnTo>
                <a:lnTo>
                  <a:pt x="167" y="229"/>
                </a:lnTo>
                <a:lnTo>
                  <a:pt x="182" y="212"/>
                </a:lnTo>
                <a:lnTo>
                  <a:pt x="196" y="197"/>
                </a:lnTo>
                <a:lnTo>
                  <a:pt x="203" y="185"/>
                </a:lnTo>
                <a:lnTo>
                  <a:pt x="203" y="177"/>
                </a:lnTo>
                <a:lnTo>
                  <a:pt x="205" y="168"/>
                </a:lnTo>
                <a:lnTo>
                  <a:pt x="203" y="158"/>
                </a:lnTo>
                <a:lnTo>
                  <a:pt x="203" y="145"/>
                </a:lnTo>
                <a:lnTo>
                  <a:pt x="197" y="116"/>
                </a:lnTo>
                <a:lnTo>
                  <a:pt x="190" y="87"/>
                </a:lnTo>
                <a:lnTo>
                  <a:pt x="178" y="56"/>
                </a:lnTo>
                <a:lnTo>
                  <a:pt x="167" y="31"/>
                </a:lnTo>
                <a:lnTo>
                  <a:pt x="161" y="20"/>
                </a:lnTo>
                <a:lnTo>
                  <a:pt x="155" y="12"/>
                </a:lnTo>
                <a:lnTo>
                  <a:pt x="149" y="6"/>
                </a:lnTo>
                <a:lnTo>
                  <a:pt x="142" y="2"/>
                </a:lnTo>
                <a:lnTo>
                  <a:pt x="134" y="0"/>
                </a:lnTo>
                <a:lnTo>
                  <a:pt x="126" y="2"/>
                </a:lnTo>
                <a:lnTo>
                  <a:pt x="117" y="4"/>
                </a:lnTo>
                <a:lnTo>
                  <a:pt x="105" y="8"/>
                </a:lnTo>
                <a:lnTo>
                  <a:pt x="82" y="22"/>
                </a:lnTo>
                <a:lnTo>
                  <a:pt x="61" y="37"/>
                </a:lnTo>
                <a:lnTo>
                  <a:pt x="38" y="54"/>
                </a:lnTo>
                <a:lnTo>
                  <a:pt x="21" y="73"/>
                </a:lnTo>
                <a:lnTo>
                  <a:pt x="13" y="83"/>
                </a:lnTo>
                <a:lnTo>
                  <a:pt x="7" y="93"/>
                </a:lnTo>
                <a:lnTo>
                  <a:pt x="3" y="100"/>
                </a:lnTo>
                <a:lnTo>
                  <a:pt x="0" y="108"/>
                </a:lnTo>
                <a:lnTo>
                  <a:pt x="0" y="116"/>
                </a:lnTo>
                <a:lnTo>
                  <a:pt x="0" y="125"/>
                </a:lnTo>
                <a:lnTo>
                  <a:pt x="0" y="135"/>
                </a:lnTo>
                <a:lnTo>
                  <a:pt x="2" y="148"/>
                </a:lnTo>
                <a:lnTo>
                  <a:pt x="9" y="173"/>
                </a:lnTo>
                <a:lnTo>
                  <a:pt x="19" y="200"/>
                </a:lnTo>
                <a:lnTo>
                  <a:pt x="30" y="227"/>
                </a:lnTo>
                <a:lnTo>
                  <a:pt x="46" y="250"/>
                </a:lnTo>
                <a:lnTo>
                  <a:pt x="53" y="260"/>
                </a:lnTo>
                <a:lnTo>
                  <a:pt x="61" y="268"/>
                </a:lnTo>
                <a:lnTo>
                  <a:pt x="69" y="273"/>
                </a:lnTo>
                <a:lnTo>
                  <a:pt x="76" y="275"/>
                </a:lnTo>
              </a:path>
            </a:pathLst>
          </a:custGeom>
          <a:solidFill>
            <a:srgbClr val="CCECFF"/>
          </a:solidFill>
          <a:ln w="28575" cmpd="sng">
            <a:solidFill>
              <a:srgbClr val="24489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" name="Freeform 88"/>
          <p:cNvSpPr>
            <a:spLocks/>
          </p:cNvSpPr>
          <p:nvPr/>
        </p:nvSpPr>
        <p:spPr bwMode="auto">
          <a:xfrm rot="380719">
            <a:off x="2658388" y="1478341"/>
            <a:ext cx="512560" cy="385057"/>
          </a:xfrm>
          <a:custGeom>
            <a:avLst/>
            <a:gdLst>
              <a:gd name="T0" fmla="*/ 190 w 209"/>
              <a:gd name="T1" fmla="*/ 19 h 180"/>
              <a:gd name="T2" fmla="*/ 204 w 209"/>
              <a:gd name="T3" fmla="*/ 38 h 180"/>
              <a:gd name="T4" fmla="*/ 209 w 209"/>
              <a:gd name="T5" fmla="*/ 52 h 180"/>
              <a:gd name="T6" fmla="*/ 209 w 209"/>
              <a:gd name="T7" fmla="*/ 57 h 180"/>
              <a:gd name="T8" fmla="*/ 207 w 209"/>
              <a:gd name="T9" fmla="*/ 61 h 180"/>
              <a:gd name="T10" fmla="*/ 204 w 209"/>
              <a:gd name="T11" fmla="*/ 65 h 180"/>
              <a:gd name="T12" fmla="*/ 200 w 209"/>
              <a:gd name="T13" fmla="*/ 69 h 180"/>
              <a:gd name="T14" fmla="*/ 167 w 209"/>
              <a:gd name="T15" fmla="*/ 84 h 180"/>
              <a:gd name="T16" fmla="*/ 119 w 209"/>
              <a:gd name="T17" fmla="*/ 113 h 180"/>
              <a:gd name="T18" fmla="*/ 94 w 209"/>
              <a:gd name="T19" fmla="*/ 132 h 180"/>
              <a:gd name="T20" fmla="*/ 77 w 209"/>
              <a:gd name="T21" fmla="*/ 150 h 180"/>
              <a:gd name="T22" fmla="*/ 63 w 209"/>
              <a:gd name="T23" fmla="*/ 165 h 180"/>
              <a:gd name="T24" fmla="*/ 54 w 209"/>
              <a:gd name="T25" fmla="*/ 175 h 180"/>
              <a:gd name="T26" fmla="*/ 48 w 209"/>
              <a:gd name="T27" fmla="*/ 179 h 180"/>
              <a:gd name="T28" fmla="*/ 44 w 209"/>
              <a:gd name="T29" fmla="*/ 180 h 180"/>
              <a:gd name="T30" fmla="*/ 40 w 209"/>
              <a:gd name="T31" fmla="*/ 180 h 180"/>
              <a:gd name="T32" fmla="*/ 35 w 209"/>
              <a:gd name="T33" fmla="*/ 179 h 180"/>
              <a:gd name="T34" fmla="*/ 25 w 209"/>
              <a:gd name="T35" fmla="*/ 171 h 180"/>
              <a:gd name="T36" fmla="*/ 11 w 209"/>
              <a:gd name="T37" fmla="*/ 154 h 180"/>
              <a:gd name="T38" fmla="*/ 6 w 209"/>
              <a:gd name="T39" fmla="*/ 146 h 180"/>
              <a:gd name="T40" fmla="*/ 4 w 209"/>
              <a:gd name="T41" fmla="*/ 138 h 180"/>
              <a:gd name="T42" fmla="*/ 2 w 209"/>
              <a:gd name="T43" fmla="*/ 131 h 180"/>
              <a:gd name="T44" fmla="*/ 0 w 209"/>
              <a:gd name="T45" fmla="*/ 123 h 180"/>
              <a:gd name="T46" fmla="*/ 2 w 209"/>
              <a:gd name="T47" fmla="*/ 117 h 180"/>
              <a:gd name="T48" fmla="*/ 4 w 209"/>
              <a:gd name="T49" fmla="*/ 109 h 180"/>
              <a:gd name="T50" fmla="*/ 6 w 209"/>
              <a:gd name="T51" fmla="*/ 102 h 180"/>
              <a:gd name="T52" fmla="*/ 11 w 209"/>
              <a:gd name="T53" fmla="*/ 96 h 180"/>
              <a:gd name="T54" fmla="*/ 21 w 209"/>
              <a:gd name="T55" fmla="*/ 82 h 180"/>
              <a:gd name="T56" fmla="*/ 33 w 209"/>
              <a:gd name="T57" fmla="*/ 69 h 180"/>
              <a:gd name="T58" fmla="*/ 48 w 209"/>
              <a:gd name="T59" fmla="*/ 56 h 180"/>
              <a:gd name="T60" fmla="*/ 63 w 209"/>
              <a:gd name="T61" fmla="*/ 44 h 180"/>
              <a:gd name="T62" fmla="*/ 81 w 209"/>
              <a:gd name="T63" fmla="*/ 31 h 180"/>
              <a:gd name="T64" fmla="*/ 98 w 209"/>
              <a:gd name="T65" fmla="*/ 21 h 180"/>
              <a:gd name="T66" fmla="*/ 115 w 209"/>
              <a:gd name="T67" fmla="*/ 11 h 180"/>
              <a:gd name="T68" fmla="*/ 132 w 209"/>
              <a:gd name="T69" fmla="*/ 4 h 180"/>
              <a:gd name="T70" fmla="*/ 140 w 209"/>
              <a:gd name="T71" fmla="*/ 2 h 180"/>
              <a:gd name="T72" fmla="*/ 150 w 209"/>
              <a:gd name="T73" fmla="*/ 0 h 180"/>
              <a:gd name="T74" fmla="*/ 157 w 209"/>
              <a:gd name="T75" fmla="*/ 0 h 180"/>
              <a:gd name="T76" fmla="*/ 165 w 209"/>
              <a:gd name="T77" fmla="*/ 2 h 180"/>
              <a:gd name="T78" fmla="*/ 171 w 209"/>
              <a:gd name="T79" fmla="*/ 4 h 180"/>
              <a:gd name="T80" fmla="*/ 179 w 209"/>
              <a:gd name="T81" fmla="*/ 7 h 180"/>
              <a:gd name="T82" fmla="*/ 184 w 209"/>
              <a:gd name="T83" fmla="*/ 11 h 180"/>
              <a:gd name="T84" fmla="*/ 190 w 209"/>
              <a:gd name="T85" fmla="*/ 19 h 1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9"/>
              <a:gd name="T130" fmla="*/ 0 h 180"/>
              <a:gd name="T131" fmla="*/ 209 w 209"/>
              <a:gd name="T132" fmla="*/ 180 h 18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7895 w 10000"/>
              <a:gd name="connsiteY38" fmla="*/ 111 h 10000"/>
              <a:gd name="connsiteX39" fmla="*/ 8182 w 10000"/>
              <a:gd name="connsiteY39" fmla="*/ 222 h 10000"/>
              <a:gd name="connsiteX40" fmla="*/ 8565 w 10000"/>
              <a:gd name="connsiteY40" fmla="*/ 389 h 10000"/>
              <a:gd name="connsiteX41" fmla="*/ 8804 w 10000"/>
              <a:gd name="connsiteY41" fmla="*/ 611 h 10000"/>
              <a:gd name="connsiteX42" fmla="*/ 9091 w 10000"/>
              <a:gd name="connsiteY42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7895 w 10000"/>
              <a:gd name="connsiteY38" fmla="*/ 111 h 10000"/>
              <a:gd name="connsiteX39" fmla="*/ 8565 w 10000"/>
              <a:gd name="connsiteY39" fmla="*/ 389 h 10000"/>
              <a:gd name="connsiteX40" fmla="*/ 8804 w 10000"/>
              <a:gd name="connsiteY40" fmla="*/ 611 h 10000"/>
              <a:gd name="connsiteX41" fmla="*/ 9091 w 10000"/>
              <a:gd name="connsiteY41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8565 w 10000"/>
              <a:gd name="connsiteY38" fmla="*/ 389 h 10000"/>
              <a:gd name="connsiteX39" fmla="*/ 8804 w 10000"/>
              <a:gd name="connsiteY39" fmla="*/ 611 h 10000"/>
              <a:gd name="connsiteX40" fmla="*/ 9091 w 10000"/>
              <a:gd name="connsiteY40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177 w 10000"/>
              <a:gd name="connsiteY35" fmla="*/ 0 h 10000"/>
              <a:gd name="connsiteX36" fmla="*/ 7512 w 10000"/>
              <a:gd name="connsiteY36" fmla="*/ 0 h 10000"/>
              <a:gd name="connsiteX37" fmla="*/ 8565 w 10000"/>
              <a:gd name="connsiteY37" fmla="*/ 389 h 10000"/>
              <a:gd name="connsiteX38" fmla="*/ 8804 w 10000"/>
              <a:gd name="connsiteY38" fmla="*/ 611 h 10000"/>
              <a:gd name="connsiteX39" fmla="*/ 9091 w 10000"/>
              <a:gd name="connsiteY39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512 w 10000"/>
              <a:gd name="connsiteY35" fmla="*/ 0 h 10000"/>
              <a:gd name="connsiteX36" fmla="*/ 8565 w 10000"/>
              <a:gd name="connsiteY36" fmla="*/ 389 h 10000"/>
              <a:gd name="connsiteX37" fmla="*/ 8804 w 10000"/>
              <a:gd name="connsiteY37" fmla="*/ 611 h 10000"/>
              <a:gd name="connsiteX38" fmla="*/ 9091 w 10000"/>
              <a:gd name="connsiteY38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512 w 10000"/>
              <a:gd name="connsiteY35" fmla="*/ 0 h 10000"/>
              <a:gd name="connsiteX36" fmla="*/ 8565 w 10000"/>
              <a:gd name="connsiteY36" fmla="*/ 389 h 10000"/>
              <a:gd name="connsiteX37" fmla="*/ 9091 w 10000"/>
              <a:gd name="connsiteY37" fmla="*/ 1056 h 10000"/>
              <a:gd name="connsiteX0" fmla="*/ 9091 w 10000"/>
              <a:gd name="connsiteY0" fmla="*/ 1235 h 10179"/>
              <a:gd name="connsiteX1" fmla="*/ 9761 w 10000"/>
              <a:gd name="connsiteY1" fmla="*/ 2290 h 10179"/>
              <a:gd name="connsiteX2" fmla="*/ 10000 w 10000"/>
              <a:gd name="connsiteY2" fmla="*/ 3068 h 10179"/>
              <a:gd name="connsiteX3" fmla="*/ 10000 w 10000"/>
              <a:gd name="connsiteY3" fmla="*/ 3346 h 10179"/>
              <a:gd name="connsiteX4" fmla="*/ 9904 w 10000"/>
              <a:gd name="connsiteY4" fmla="*/ 3568 h 10179"/>
              <a:gd name="connsiteX5" fmla="*/ 9761 w 10000"/>
              <a:gd name="connsiteY5" fmla="*/ 3790 h 10179"/>
              <a:gd name="connsiteX6" fmla="*/ 9569 w 10000"/>
              <a:gd name="connsiteY6" fmla="*/ 4012 h 10179"/>
              <a:gd name="connsiteX7" fmla="*/ 7792 w 10000"/>
              <a:gd name="connsiteY7" fmla="*/ 4957 h 10179"/>
              <a:gd name="connsiteX8" fmla="*/ 5694 w 10000"/>
              <a:gd name="connsiteY8" fmla="*/ 6457 h 10179"/>
              <a:gd name="connsiteX9" fmla="*/ 4498 w 10000"/>
              <a:gd name="connsiteY9" fmla="*/ 7512 h 10179"/>
              <a:gd name="connsiteX10" fmla="*/ 3684 w 10000"/>
              <a:gd name="connsiteY10" fmla="*/ 8512 h 10179"/>
              <a:gd name="connsiteX11" fmla="*/ 3014 w 10000"/>
              <a:gd name="connsiteY11" fmla="*/ 9346 h 10179"/>
              <a:gd name="connsiteX12" fmla="*/ 2584 w 10000"/>
              <a:gd name="connsiteY12" fmla="*/ 9901 h 10179"/>
              <a:gd name="connsiteX13" fmla="*/ 2297 w 10000"/>
              <a:gd name="connsiteY13" fmla="*/ 10123 h 10179"/>
              <a:gd name="connsiteX14" fmla="*/ 2105 w 10000"/>
              <a:gd name="connsiteY14" fmla="*/ 10179 h 10179"/>
              <a:gd name="connsiteX15" fmla="*/ 1914 w 10000"/>
              <a:gd name="connsiteY15" fmla="*/ 10179 h 10179"/>
              <a:gd name="connsiteX16" fmla="*/ 1675 w 10000"/>
              <a:gd name="connsiteY16" fmla="*/ 10123 h 10179"/>
              <a:gd name="connsiteX17" fmla="*/ 1196 w 10000"/>
              <a:gd name="connsiteY17" fmla="*/ 9679 h 10179"/>
              <a:gd name="connsiteX18" fmla="*/ 526 w 10000"/>
              <a:gd name="connsiteY18" fmla="*/ 8735 h 10179"/>
              <a:gd name="connsiteX19" fmla="*/ 287 w 10000"/>
              <a:gd name="connsiteY19" fmla="*/ 8290 h 10179"/>
              <a:gd name="connsiteX20" fmla="*/ 191 w 10000"/>
              <a:gd name="connsiteY20" fmla="*/ 7846 h 10179"/>
              <a:gd name="connsiteX21" fmla="*/ 96 w 10000"/>
              <a:gd name="connsiteY21" fmla="*/ 7457 h 10179"/>
              <a:gd name="connsiteX22" fmla="*/ 0 w 10000"/>
              <a:gd name="connsiteY22" fmla="*/ 7012 h 10179"/>
              <a:gd name="connsiteX23" fmla="*/ 96 w 10000"/>
              <a:gd name="connsiteY23" fmla="*/ 6679 h 10179"/>
              <a:gd name="connsiteX24" fmla="*/ 191 w 10000"/>
              <a:gd name="connsiteY24" fmla="*/ 6235 h 10179"/>
              <a:gd name="connsiteX25" fmla="*/ 287 w 10000"/>
              <a:gd name="connsiteY25" fmla="*/ 5846 h 10179"/>
              <a:gd name="connsiteX26" fmla="*/ 526 w 10000"/>
              <a:gd name="connsiteY26" fmla="*/ 5512 h 10179"/>
              <a:gd name="connsiteX27" fmla="*/ 1005 w 10000"/>
              <a:gd name="connsiteY27" fmla="*/ 4735 h 10179"/>
              <a:gd name="connsiteX28" fmla="*/ 1579 w 10000"/>
              <a:gd name="connsiteY28" fmla="*/ 4012 h 10179"/>
              <a:gd name="connsiteX29" fmla="*/ 2297 w 10000"/>
              <a:gd name="connsiteY29" fmla="*/ 3290 h 10179"/>
              <a:gd name="connsiteX30" fmla="*/ 3014 w 10000"/>
              <a:gd name="connsiteY30" fmla="*/ 2623 h 10179"/>
              <a:gd name="connsiteX31" fmla="*/ 3876 w 10000"/>
              <a:gd name="connsiteY31" fmla="*/ 1901 h 10179"/>
              <a:gd name="connsiteX32" fmla="*/ 4689 w 10000"/>
              <a:gd name="connsiteY32" fmla="*/ 1346 h 10179"/>
              <a:gd name="connsiteX33" fmla="*/ 5502 w 10000"/>
              <a:gd name="connsiteY33" fmla="*/ 790 h 10179"/>
              <a:gd name="connsiteX34" fmla="*/ 6316 w 10000"/>
              <a:gd name="connsiteY34" fmla="*/ 401 h 10179"/>
              <a:gd name="connsiteX35" fmla="*/ 7512 w 10000"/>
              <a:gd name="connsiteY35" fmla="*/ 179 h 10179"/>
              <a:gd name="connsiteX36" fmla="*/ 9163 w 10000"/>
              <a:gd name="connsiteY36" fmla="*/ 0 h 10179"/>
              <a:gd name="connsiteX37" fmla="*/ 9091 w 10000"/>
              <a:gd name="connsiteY37" fmla="*/ 1235 h 1017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091 w 10000"/>
              <a:gd name="connsiteY37" fmla="*/ 1605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091 w 10000"/>
              <a:gd name="connsiteY0" fmla="*/ 1605 h 10549"/>
              <a:gd name="connsiteX1" fmla="*/ 9676 w 10000"/>
              <a:gd name="connsiteY1" fmla="*/ 1956 h 10549"/>
              <a:gd name="connsiteX2" fmla="*/ 9761 w 10000"/>
              <a:gd name="connsiteY2" fmla="*/ 2660 h 10549"/>
              <a:gd name="connsiteX3" fmla="*/ 10000 w 10000"/>
              <a:gd name="connsiteY3" fmla="*/ 3438 h 10549"/>
              <a:gd name="connsiteX4" fmla="*/ 10000 w 10000"/>
              <a:gd name="connsiteY4" fmla="*/ 3716 h 10549"/>
              <a:gd name="connsiteX5" fmla="*/ 9904 w 10000"/>
              <a:gd name="connsiteY5" fmla="*/ 3938 h 10549"/>
              <a:gd name="connsiteX6" fmla="*/ 9761 w 10000"/>
              <a:gd name="connsiteY6" fmla="*/ 4160 h 10549"/>
              <a:gd name="connsiteX7" fmla="*/ 9569 w 10000"/>
              <a:gd name="connsiteY7" fmla="*/ 4382 h 10549"/>
              <a:gd name="connsiteX8" fmla="*/ 7792 w 10000"/>
              <a:gd name="connsiteY8" fmla="*/ 5327 h 10549"/>
              <a:gd name="connsiteX9" fmla="*/ 5694 w 10000"/>
              <a:gd name="connsiteY9" fmla="*/ 6827 h 10549"/>
              <a:gd name="connsiteX10" fmla="*/ 4498 w 10000"/>
              <a:gd name="connsiteY10" fmla="*/ 7882 h 10549"/>
              <a:gd name="connsiteX11" fmla="*/ 3684 w 10000"/>
              <a:gd name="connsiteY11" fmla="*/ 8882 h 10549"/>
              <a:gd name="connsiteX12" fmla="*/ 3014 w 10000"/>
              <a:gd name="connsiteY12" fmla="*/ 9716 h 10549"/>
              <a:gd name="connsiteX13" fmla="*/ 2584 w 10000"/>
              <a:gd name="connsiteY13" fmla="*/ 10271 h 10549"/>
              <a:gd name="connsiteX14" fmla="*/ 2297 w 10000"/>
              <a:gd name="connsiteY14" fmla="*/ 10493 h 10549"/>
              <a:gd name="connsiteX15" fmla="*/ 2105 w 10000"/>
              <a:gd name="connsiteY15" fmla="*/ 10549 h 10549"/>
              <a:gd name="connsiteX16" fmla="*/ 1914 w 10000"/>
              <a:gd name="connsiteY16" fmla="*/ 10549 h 10549"/>
              <a:gd name="connsiteX17" fmla="*/ 1675 w 10000"/>
              <a:gd name="connsiteY17" fmla="*/ 10493 h 10549"/>
              <a:gd name="connsiteX18" fmla="*/ 1196 w 10000"/>
              <a:gd name="connsiteY18" fmla="*/ 10049 h 10549"/>
              <a:gd name="connsiteX19" fmla="*/ 526 w 10000"/>
              <a:gd name="connsiteY19" fmla="*/ 9105 h 10549"/>
              <a:gd name="connsiteX20" fmla="*/ 287 w 10000"/>
              <a:gd name="connsiteY20" fmla="*/ 8660 h 10549"/>
              <a:gd name="connsiteX21" fmla="*/ 191 w 10000"/>
              <a:gd name="connsiteY21" fmla="*/ 8216 h 10549"/>
              <a:gd name="connsiteX22" fmla="*/ 96 w 10000"/>
              <a:gd name="connsiteY22" fmla="*/ 7827 h 10549"/>
              <a:gd name="connsiteX23" fmla="*/ 0 w 10000"/>
              <a:gd name="connsiteY23" fmla="*/ 7382 h 10549"/>
              <a:gd name="connsiteX24" fmla="*/ 96 w 10000"/>
              <a:gd name="connsiteY24" fmla="*/ 7049 h 10549"/>
              <a:gd name="connsiteX25" fmla="*/ 191 w 10000"/>
              <a:gd name="connsiteY25" fmla="*/ 6605 h 10549"/>
              <a:gd name="connsiteX26" fmla="*/ 287 w 10000"/>
              <a:gd name="connsiteY26" fmla="*/ 6216 h 10549"/>
              <a:gd name="connsiteX27" fmla="*/ 526 w 10000"/>
              <a:gd name="connsiteY27" fmla="*/ 5882 h 10549"/>
              <a:gd name="connsiteX28" fmla="*/ 1005 w 10000"/>
              <a:gd name="connsiteY28" fmla="*/ 5105 h 10549"/>
              <a:gd name="connsiteX29" fmla="*/ 1579 w 10000"/>
              <a:gd name="connsiteY29" fmla="*/ 4382 h 10549"/>
              <a:gd name="connsiteX30" fmla="*/ 2297 w 10000"/>
              <a:gd name="connsiteY30" fmla="*/ 3660 h 10549"/>
              <a:gd name="connsiteX31" fmla="*/ 3014 w 10000"/>
              <a:gd name="connsiteY31" fmla="*/ 2993 h 10549"/>
              <a:gd name="connsiteX32" fmla="*/ 3876 w 10000"/>
              <a:gd name="connsiteY32" fmla="*/ 2271 h 10549"/>
              <a:gd name="connsiteX33" fmla="*/ 4689 w 10000"/>
              <a:gd name="connsiteY33" fmla="*/ 1716 h 10549"/>
              <a:gd name="connsiteX34" fmla="*/ 5502 w 10000"/>
              <a:gd name="connsiteY34" fmla="*/ 1160 h 10549"/>
              <a:gd name="connsiteX35" fmla="*/ 6316 w 10000"/>
              <a:gd name="connsiteY35" fmla="*/ 771 h 10549"/>
              <a:gd name="connsiteX36" fmla="*/ 8051 w 10000"/>
              <a:gd name="connsiteY36" fmla="*/ 0 h 10549"/>
              <a:gd name="connsiteX37" fmla="*/ 9163 w 10000"/>
              <a:gd name="connsiteY37" fmla="*/ 370 h 10549"/>
              <a:gd name="connsiteX38" fmla="*/ 9474 w 10000"/>
              <a:gd name="connsiteY38" fmla="*/ 1468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38" fmla="*/ 9091 w 10000"/>
              <a:gd name="connsiteY38" fmla="*/ 1605 h 10549"/>
              <a:gd name="connsiteX0" fmla="*/ 9474 w 10000"/>
              <a:gd name="connsiteY0" fmla="*/ 1468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591 w 10000"/>
              <a:gd name="connsiteY0" fmla="*/ 1431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591 w 10000"/>
              <a:gd name="connsiteY37" fmla="*/ 1431 h 10549"/>
              <a:gd name="connsiteX0" fmla="*/ 9591 w 10000"/>
              <a:gd name="connsiteY0" fmla="*/ 1431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306 w 10000"/>
              <a:gd name="connsiteY36" fmla="*/ 187 h 10549"/>
              <a:gd name="connsiteX37" fmla="*/ 9591 w 10000"/>
              <a:gd name="connsiteY37" fmla="*/ 1431 h 10549"/>
              <a:gd name="connsiteX0" fmla="*/ 9591 w 10000"/>
              <a:gd name="connsiteY0" fmla="*/ 1656 h 10774"/>
              <a:gd name="connsiteX1" fmla="*/ 9761 w 10000"/>
              <a:gd name="connsiteY1" fmla="*/ 2885 h 10774"/>
              <a:gd name="connsiteX2" fmla="*/ 10000 w 10000"/>
              <a:gd name="connsiteY2" fmla="*/ 3663 h 10774"/>
              <a:gd name="connsiteX3" fmla="*/ 10000 w 10000"/>
              <a:gd name="connsiteY3" fmla="*/ 3941 h 10774"/>
              <a:gd name="connsiteX4" fmla="*/ 9904 w 10000"/>
              <a:gd name="connsiteY4" fmla="*/ 4163 h 10774"/>
              <a:gd name="connsiteX5" fmla="*/ 9761 w 10000"/>
              <a:gd name="connsiteY5" fmla="*/ 4385 h 10774"/>
              <a:gd name="connsiteX6" fmla="*/ 9569 w 10000"/>
              <a:gd name="connsiteY6" fmla="*/ 4607 h 10774"/>
              <a:gd name="connsiteX7" fmla="*/ 7792 w 10000"/>
              <a:gd name="connsiteY7" fmla="*/ 5552 h 10774"/>
              <a:gd name="connsiteX8" fmla="*/ 5694 w 10000"/>
              <a:gd name="connsiteY8" fmla="*/ 7052 h 10774"/>
              <a:gd name="connsiteX9" fmla="*/ 4498 w 10000"/>
              <a:gd name="connsiteY9" fmla="*/ 8107 h 10774"/>
              <a:gd name="connsiteX10" fmla="*/ 3684 w 10000"/>
              <a:gd name="connsiteY10" fmla="*/ 9107 h 10774"/>
              <a:gd name="connsiteX11" fmla="*/ 3014 w 10000"/>
              <a:gd name="connsiteY11" fmla="*/ 9941 h 10774"/>
              <a:gd name="connsiteX12" fmla="*/ 2584 w 10000"/>
              <a:gd name="connsiteY12" fmla="*/ 10496 h 10774"/>
              <a:gd name="connsiteX13" fmla="*/ 2297 w 10000"/>
              <a:gd name="connsiteY13" fmla="*/ 10718 h 10774"/>
              <a:gd name="connsiteX14" fmla="*/ 2105 w 10000"/>
              <a:gd name="connsiteY14" fmla="*/ 10774 h 10774"/>
              <a:gd name="connsiteX15" fmla="*/ 1914 w 10000"/>
              <a:gd name="connsiteY15" fmla="*/ 10774 h 10774"/>
              <a:gd name="connsiteX16" fmla="*/ 1675 w 10000"/>
              <a:gd name="connsiteY16" fmla="*/ 10718 h 10774"/>
              <a:gd name="connsiteX17" fmla="*/ 1196 w 10000"/>
              <a:gd name="connsiteY17" fmla="*/ 10274 h 10774"/>
              <a:gd name="connsiteX18" fmla="*/ 526 w 10000"/>
              <a:gd name="connsiteY18" fmla="*/ 9330 h 10774"/>
              <a:gd name="connsiteX19" fmla="*/ 287 w 10000"/>
              <a:gd name="connsiteY19" fmla="*/ 8885 h 10774"/>
              <a:gd name="connsiteX20" fmla="*/ 191 w 10000"/>
              <a:gd name="connsiteY20" fmla="*/ 8441 h 10774"/>
              <a:gd name="connsiteX21" fmla="*/ 96 w 10000"/>
              <a:gd name="connsiteY21" fmla="*/ 8052 h 10774"/>
              <a:gd name="connsiteX22" fmla="*/ 0 w 10000"/>
              <a:gd name="connsiteY22" fmla="*/ 7607 h 10774"/>
              <a:gd name="connsiteX23" fmla="*/ 96 w 10000"/>
              <a:gd name="connsiteY23" fmla="*/ 7274 h 10774"/>
              <a:gd name="connsiteX24" fmla="*/ 191 w 10000"/>
              <a:gd name="connsiteY24" fmla="*/ 6830 h 10774"/>
              <a:gd name="connsiteX25" fmla="*/ 287 w 10000"/>
              <a:gd name="connsiteY25" fmla="*/ 6441 h 10774"/>
              <a:gd name="connsiteX26" fmla="*/ 526 w 10000"/>
              <a:gd name="connsiteY26" fmla="*/ 6107 h 10774"/>
              <a:gd name="connsiteX27" fmla="*/ 1005 w 10000"/>
              <a:gd name="connsiteY27" fmla="*/ 5330 h 10774"/>
              <a:gd name="connsiteX28" fmla="*/ 1579 w 10000"/>
              <a:gd name="connsiteY28" fmla="*/ 4607 h 10774"/>
              <a:gd name="connsiteX29" fmla="*/ 2297 w 10000"/>
              <a:gd name="connsiteY29" fmla="*/ 3885 h 10774"/>
              <a:gd name="connsiteX30" fmla="*/ 3014 w 10000"/>
              <a:gd name="connsiteY30" fmla="*/ 3218 h 10774"/>
              <a:gd name="connsiteX31" fmla="*/ 3876 w 10000"/>
              <a:gd name="connsiteY31" fmla="*/ 2496 h 10774"/>
              <a:gd name="connsiteX32" fmla="*/ 4689 w 10000"/>
              <a:gd name="connsiteY32" fmla="*/ 1941 h 10774"/>
              <a:gd name="connsiteX33" fmla="*/ 5502 w 10000"/>
              <a:gd name="connsiteY33" fmla="*/ 1385 h 10774"/>
              <a:gd name="connsiteX34" fmla="*/ 6316 w 10000"/>
              <a:gd name="connsiteY34" fmla="*/ 996 h 10774"/>
              <a:gd name="connsiteX35" fmla="*/ 8051 w 10000"/>
              <a:gd name="connsiteY35" fmla="*/ 225 h 10774"/>
              <a:gd name="connsiteX36" fmla="*/ 9306 w 10000"/>
              <a:gd name="connsiteY36" fmla="*/ 412 h 10774"/>
              <a:gd name="connsiteX37" fmla="*/ 9591 w 10000"/>
              <a:gd name="connsiteY37" fmla="*/ 1656 h 10774"/>
              <a:gd name="connsiteX0" fmla="*/ 9591 w 10000"/>
              <a:gd name="connsiteY0" fmla="*/ 1619 h 10737"/>
              <a:gd name="connsiteX1" fmla="*/ 9761 w 10000"/>
              <a:gd name="connsiteY1" fmla="*/ 2848 h 10737"/>
              <a:gd name="connsiteX2" fmla="*/ 10000 w 10000"/>
              <a:gd name="connsiteY2" fmla="*/ 3626 h 10737"/>
              <a:gd name="connsiteX3" fmla="*/ 10000 w 10000"/>
              <a:gd name="connsiteY3" fmla="*/ 3904 h 10737"/>
              <a:gd name="connsiteX4" fmla="*/ 9904 w 10000"/>
              <a:gd name="connsiteY4" fmla="*/ 4126 h 10737"/>
              <a:gd name="connsiteX5" fmla="*/ 9761 w 10000"/>
              <a:gd name="connsiteY5" fmla="*/ 4348 h 10737"/>
              <a:gd name="connsiteX6" fmla="*/ 9569 w 10000"/>
              <a:gd name="connsiteY6" fmla="*/ 4570 h 10737"/>
              <a:gd name="connsiteX7" fmla="*/ 7792 w 10000"/>
              <a:gd name="connsiteY7" fmla="*/ 5515 h 10737"/>
              <a:gd name="connsiteX8" fmla="*/ 5694 w 10000"/>
              <a:gd name="connsiteY8" fmla="*/ 7015 h 10737"/>
              <a:gd name="connsiteX9" fmla="*/ 4498 w 10000"/>
              <a:gd name="connsiteY9" fmla="*/ 8070 h 10737"/>
              <a:gd name="connsiteX10" fmla="*/ 3684 w 10000"/>
              <a:gd name="connsiteY10" fmla="*/ 9070 h 10737"/>
              <a:gd name="connsiteX11" fmla="*/ 3014 w 10000"/>
              <a:gd name="connsiteY11" fmla="*/ 9904 h 10737"/>
              <a:gd name="connsiteX12" fmla="*/ 2584 w 10000"/>
              <a:gd name="connsiteY12" fmla="*/ 10459 h 10737"/>
              <a:gd name="connsiteX13" fmla="*/ 2297 w 10000"/>
              <a:gd name="connsiteY13" fmla="*/ 10681 h 10737"/>
              <a:gd name="connsiteX14" fmla="*/ 2105 w 10000"/>
              <a:gd name="connsiteY14" fmla="*/ 10737 h 10737"/>
              <a:gd name="connsiteX15" fmla="*/ 1914 w 10000"/>
              <a:gd name="connsiteY15" fmla="*/ 10737 h 10737"/>
              <a:gd name="connsiteX16" fmla="*/ 1675 w 10000"/>
              <a:gd name="connsiteY16" fmla="*/ 10681 h 10737"/>
              <a:gd name="connsiteX17" fmla="*/ 1196 w 10000"/>
              <a:gd name="connsiteY17" fmla="*/ 10237 h 10737"/>
              <a:gd name="connsiteX18" fmla="*/ 526 w 10000"/>
              <a:gd name="connsiteY18" fmla="*/ 9293 h 10737"/>
              <a:gd name="connsiteX19" fmla="*/ 287 w 10000"/>
              <a:gd name="connsiteY19" fmla="*/ 8848 h 10737"/>
              <a:gd name="connsiteX20" fmla="*/ 191 w 10000"/>
              <a:gd name="connsiteY20" fmla="*/ 8404 h 10737"/>
              <a:gd name="connsiteX21" fmla="*/ 96 w 10000"/>
              <a:gd name="connsiteY21" fmla="*/ 8015 h 10737"/>
              <a:gd name="connsiteX22" fmla="*/ 0 w 10000"/>
              <a:gd name="connsiteY22" fmla="*/ 7570 h 10737"/>
              <a:gd name="connsiteX23" fmla="*/ 96 w 10000"/>
              <a:gd name="connsiteY23" fmla="*/ 7237 h 10737"/>
              <a:gd name="connsiteX24" fmla="*/ 191 w 10000"/>
              <a:gd name="connsiteY24" fmla="*/ 6793 h 10737"/>
              <a:gd name="connsiteX25" fmla="*/ 287 w 10000"/>
              <a:gd name="connsiteY25" fmla="*/ 6404 h 10737"/>
              <a:gd name="connsiteX26" fmla="*/ 526 w 10000"/>
              <a:gd name="connsiteY26" fmla="*/ 6070 h 10737"/>
              <a:gd name="connsiteX27" fmla="*/ 1005 w 10000"/>
              <a:gd name="connsiteY27" fmla="*/ 5293 h 10737"/>
              <a:gd name="connsiteX28" fmla="*/ 1579 w 10000"/>
              <a:gd name="connsiteY28" fmla="*/ 4570 h 10737"/>
              <a:gd name="connsiteX29" fmla="*/ 2297 w 10000"/>
              <a:gd name="connsiteY29" fmla="*/ 3848 h 10737"/>
              <a:gd name="connsiteX30" fmla="*/ 3014 w 10000"/>
              <a:gd name="connsiteY30" fmla="*/ 3181 h 10737"/>
              <a:gd name="connsiteX31" fmla="*/ 3876 w 10000"/>
              <a:gd name="connsiteY31" fmla="*/ 2459 h 10737"/>
              <a:gd name="connsiteX32" fmla="*/ 4689 w 10000"/>
              <a:gd name="connsiteY32" fmla="*/ 1904 h 10737"/>
              <a:gd name="connsiteX33" fmla="*/ 5502 w 10000"/>
              <a:gd name="connsiteY33" fmla="*/ 1348 h 10737"/>
              <a:gd name="connsiteX34" fmla="*/ 6316 w 10000"/>
              <a:gd name="connsiteY34" fmla="*/ 959 h 10737"/>
              <a:gd name="connsiteX35" fmla="*/ 8051 w 10000"/>
              <a:gd name="connsiteY35" fmla="*/ 188 h 10737"/>
              <a:gd name="connsiteX36" fmla="*/ 9306 w 10000"/>
              <a:gd name="connsiteY36" fmla="*/ 375 h 10737"/>
              <a:gd name="connsiteX37" fmla="*/ 9591 w 10000"/>
              <a:gd name="connsiteY37" fmla="*/ 1619 h 10737"/>
              <a:gd name="connsiteX0" fmla="*/ 9734 w 10000"/>
              <a:gd name="connsiteY0" fmla="*/ 1995 h 10674"/>
              <a:gd name="connsiteX1" fmla="*/ 9761 w 10000"/>
              <a:gd name="connsiteY1" fmla="*/ 2785 h 10674"/>
              <a:gd name="connsiteX2" fmla="*/ 10000 w 10000"/>
              <a:gd name="connsiteY2" fmla="*/ 3563 h 10674"/>
              <a:gd name="connsiteX3" fmla="*/ 10000 w 10000"/>
              <a:gd name="connsiteY3" fmla="*/ 3841 h 10674"/>
              <a:gd name="connsiteX4" fmla="*/ 9904 w 10000"/>
              <a:gd name="connsiteY4" fmla="*/ 4063 h 10674"/>
              <a:gd name="connsiteX5" fmla="*/ 9761 w 10000"/>
              <a:gd name="connsiteY5" fmla="*/ 4285 h 10674"/>
              <a:gd name="connsiteX6" fmla="*/ 9569 w 10000"/>
              <a:gd name="connsiteY6" fmla="*/ 4507 h 10674"/>
              <a:gd name="connsiteX7" fmla="*/ 7792 w 10000"/>
              <a:gd name="connsiteY7" fmla="*/ 5452 h 10674"/>
              <a:gd name="connsiteX8" fmla="*/ 5694 w 10000"/>
              <a:gd name="connsiteY8" fmla="*/ 6952 h 10674"/>
              <a:gd name="connsiteX9" fmla="*/ 4498 w 10000"/>
              <a:gd name="connsiteY9" fmla="*/ 8007 h 10674"/>
              <a:gd name="connsiteX10" fmla="*/ 3684 w 10000"/>
              <a:gd name="connsiteY10" fmla="*/ 9007 h 10674"/>
              <a:gd name="connsiteX11" fmla="*/ 3014 w 10000"/>
              <a:gd name="connsiteY11" fmla="*/ 9841 h 10674"/>
              <a:gd name="connsiteX12" fmla="*/ 2584 w 10000"/>
              <a:gd name="connsiteY12" fmla="*/ 10396 h 10674"/>
              <a:gd name="connsiteX13" fmla="*/ 2297 w 10000"/>
              <a:gd name="connsiteY13" fmla="*/ 10618 h 10674"/>
              <a:gd name="connsiteX14" fmla="*/ 2105 w 10000"/>
              <a:gd name="connsiteY14" fmla="*/ 10674 h 10674"/>
              <a:gd name="connsiteX15" fmla="*/ 1914 w 10000"/>
              <a:gd name="connsiteY15" fmla="*/ 10674 h 10674"/>
              <a:gd name="connsiteX16" fmla="*/ 1675 w 10000"/>
              <a:gd name="connsiteY16" fmla="*/ 10618 h 10674"/>
              <a:gd name="connsiteX17" fmla="*/ 1196 w 10000"/>
              <a:gd name="connsiteY17" fmla="*/ 10174 h 10674"/>
              <a:gd name="connsiteX18" fmla="*/ 526 w 10000"/>
              <a:gd name="connsiteY18" fmla="*/ 9230 h 10674"/>
              <a:gd name="connsiteX19" fmla="*/ 287 w 10000"/>
              <a:gd name="connsiteY19" fmla="*/ 8785 h 10674"/>
              <a:gd name="connsiteX20" fmla="*/ 191 w 10000"/>
              <a:gd name="connsiteY20" fmla="*/ 8341 h 10674"/>
              <a:gd name="connsiteX21" fmla="*/ 96 w 10000"/>
              <a:gd name="connsiteY21" fmla="*/ 7952 h 10674"/>
              <a:gd name="connsiteX22" fmla="*/ 0 w 10000"/>
              <a:gd name="connsiteY22" fmla="*/ 7507 h 10674"/>
              <a:gd name="connsiteX23" fmla="*/ 96 w 10000"/>
              <a:gd name="connsiteY23" fmla="*/ 7174 h 10674"/>
              <a:gd name="connsiteX24" fmla="*/ 191 w 10000"/>
              <a:gd name="connsiteY24" fmla="*/ 6730 h 10674"/>
              <a:gd name="connsiteX25" fmla="*/ 287 w 10000"/>
              <a:gd name="connsiteY25" fmla="*/ 6341 h 10674"/>
              <a:gd name="connsiteX26" fmla="*/ 526 w 10000"/>
              <a:gd name="connsiteY26" fmla="*/ 6007 h 10674"/>
              <a:gd name="connsiteX27" fmla="*/ 1005 w 10000"/>
              <a:gd name="connsiteY27" fmla="*/ 5230 h 10674"/>
              <a:gd name="connsiteX28" fmla="*/ 1579 w 10000"/>
              <a:gd name="connsiteY28" fmla="*/ 4507 h 10674"/>
              <a:gd name="connsiteX29" fmla="*/ 2297 w 10000"/>
              <a:gd name="connsiteY29" fmla="*/ 3785 h 10674"/>
              <a:gd name="connsiteX30" fmla="*/ 3014 w 10000"/>
              <a:gd name="connsiteY30" fmla="*/ 3118 h 10674"/>
              <a:gd name="connsiteX31" fmla="*/ 3876 w 10000"/>
              <a:gd name="connsiteY31" fmla="*/ 2396 h 10674"/>
              <a:gd name="connsiteX32" fmla="*/ 4689 w 10000"/>
              <a:gd name="connsiteY32" fmla="*/ 1841 h 10674"/>
              <a:gd name="connsiteX33" fmla="*/ 5502 w 10000"/>
              <a:gd name="connsiteY33" fmla="*/ 1285 h 10674"/>
              <a:gd name="connsiteX34" fmla="*/ 6316 w 10000"/>
              <a:gd name="connsiteY34" fmla="*/ 896 h 10674"/>
              <a:gd name="connsiteX35" fmla="*/ 8051 w 10000"/>
              <a:gd name="connsiteY35" fmla="*/ 125 h 10674"/>
              <a:gd name="connsiteX36" fmla="*/ 9306 w 10000"/>
              <a:gd name="connsiteY36" fmla="*/ 312 h 10674"/>
              <a:gd name="connsiteX37" fmla="*/ 9734 w 10000"/>
              <a:gd name="connsiteY37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10000 w 10000"/>
              <a:gd name="connsiteY2" fmla="*/ 3841 h 10674"/>
              <a:gd name="connsiteX3" fmla="*/ 9904 w 10000"/>
              <a:gd name="connsiteY3" fmla="*/ 4063 h 10674"/>
              <a:gd name="connsiteX4" fmla="*/ 9761 w 10000"/>
              <a:gd name="connsiteY4" fmla="*/ 4285 h 10674"/>
              <a:gd name="connsiteX5" fmla="*/ 9569 w 10000"/>
              <a:gd name="connsiteY5" fmla="*/ 4507 h 10674"/>
              <a:gd name="connsiteX6" fmla="*/ 7792 w 10000"/>
              <a:gd name="connsiteY6" fmla="*/ 5452 h 10674"/>
              <a:gd name="connsiteX7" fmla="*/ 5694 w 10000"/>
              <a:gd name="connsiteY7" fmla="*/ 6952 h 10674"/>
              <a:gd name="connsiteX8" fmla="*/ 4498 w 10000"/>
              <a:gd name="connsiteY8" fmla="*/ 8007 h 10674"/>
              <a:gd name="connsiteX9" fmla="*/ 3684 w 10000"/>
              <a:gd name="connsiteY9" fmla="*/ 9007 h 10674"/>
              <a:gd name="connsiteX10" fmla="*/ 3014 w 10000"/>
              <a:gd name="connsiteY10" fmla="*/ 9841 h 10674"/>
              <a:gd name="connsiteX11" fmla="*/ 2584 w 10000"/>
              <a:gd name="connsiteY11" fmla="*/ 10396 h 10674"/>
              <a:gd name="connsiteX12" fmla="*/ 2297 w 10000"/>
              <a:gd name="connsiteY12" fmla="*/ 10618 h 10674"/>
              <a:gd name="connsiteX13" fmla="*/ 2105 w 10000"/>
              <a:gd name="connsiteY13" fmla="*/ 10674 h 10674"/>
              <a:gd name="connsiteX14" fmla="*/ 1914 w 10000"/>
              <a:gd name="connsiteY14" fmla="*/ 10674 h 10674"/>
              <a:gd name="connsiteX15" fmla="*/ 1675 w 10000"/>
              <a:gd name="connsiteY15" fmla="*/ 10618 h 10674"/>
              <a:gd name="connsiteX16" fmla="*/ 1196 w 10000"/>
              <a:gd name="connsiteY16" fmla="*/ 10174 h 10674"/>
              <a:gd name="connsiteX17" fmla="*/ 526 w 10000"/>
              <a:gd name="connsiteY17" fmla="*/ 9230 h 10674"/>
              <a:gd name="connsiteX18" fmla="*/ 287 w 10000"/>
              <a:gd name="connsiteY18" fmla="*/ 8785 h 10674"/>
              <a:gd name="connsiteX19" fmla="*/ 191 w 10000"/>
              <a:gd name="connsiteY19" fmla="*/ 8341 h 10674"/>
              <a:gd name="connsiteX20" fmla="*/ 96 w 10000"/>
              <a:gd name="connsiteY20" fmla="*/ 7952 h 10674"/>
              <a:gd name="connsiteX21" fmla="*/ 0 w 10000"/>
              <a:gd name="connsiteY21" fmla="*/ 7507 h 10674"/>
              <a:gd name="connsiteX22" fmla="*/ 96 w 10000"/>
              <a:gd name="connsiteY22" fmla="*/ 7174 h 10674"/>
              <a:gd name="connsiteX23" fmla="*/ 191 w 10000"/>
              <a:gd name="connsiteY23" fmla="*/ 6730 h 10674"/>
              <a:gd name="connsiteX24" fmla="*/ 287 w 10000"/>
              <a:gd name="connsiteY24" fmla="*/ 6341 h 10674"/>
              <a:gd name="connsiteX25" fmla="*/ 526 w 10000"/>
              <a:gd name="connsiteY25" fmla="*/ 6007 h 10674"/>
              <a:gd name="connsiteX26" fmla="*/ 1005 w 10000"/>
              <a:gd name="connsiteY26" fmla="*/ 5230 h 10674"/>
              <a:gd name="connsiteX27" fmla="*/ 1579 w 10000"/>
              <a:gd name="connsiteY27" fmla="*/ 4507 h 10674"/>
              <a:gd name="connsiteX28" fmla="*/ 2297 w 10000"/>
              <a:gd name="connsiteY28" fmla="*/ 3785 h 10674"/>
              <a:gd name="connsiteX29" fmla="*/ 3014 w 10000"/>
              <a:gd name="connsiteY29" fmla="*/ 3118 h 10674"/>
              <a:gd name="connsiteX30" fmla="*/ 3876 w 10000"/>
              <a:gd name="connsiteY30" fmla="*/ 2396 h 10674"/>
              <a:gd name="connsiteX31" fmla="*/ 4689 w 10000"/>
              <a:gd name="connsiteY31" fmla="*/ 1841 h 10674"/>
              <a:gd name="connsiteX32" fmla="*/ 5502 w 10000"/>
              <a:gd name="connsiteY32" fmla="*/ 1285 h 10674"/>
              <a:gd name="connsiteX33" fmla="*/ 6316 w 10000"/>
              <a:gd name="connsiteY33" fmla="*/ 896 h 10674"/>
              <a:gd name="connsiteX34" fmla="*/ 8051 w 10000"/>
              <a:gd name="connsiteY34" fmla="*/ 125 h 10674"/>
              <a:gd name="connsiteX35" fmla="*/ 9306 w 10000"/>
              <a:gd name="connsiteY35" fmla="*/ 312 h 10674"/>
              <a:gd name="connsiteX36" fmla="*/ 9734 w 10000"/>
              <a:gd name="connsiteY36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10000 w 10000"/>
              <a:gd name="connsiteY2" fmla="*/ 3841 h 10674"/>
              <a:gd name="connsiteX3" fmla="*/ 9904 w 10000"/>
              <a:gd name="connsiteY3" fmla="*/ 4063 h 10674"/>
              <a:gd name="connsiteX4" fmla="*/ 9569 w 10000"/>
              <a:gd name="connsiteY4" fmla="*/ 4507 h 10674"/>
              <a:gd name="connsiteX5" fmla="*/ 7792 w 10000"/>
              <a:gd name="connsiteY5" fmla="*/ 5452 h 10674"/>
              <a:gd name="connsiteX6" fmla="*/ 5694 w 10000"/>
              <a:gd name="connsiteY6" fmla="*/ 6952 h 10674"/>
              <a:gd name="connsiteX7" fmla="*/ 4498 w 10000"/>
              <a:gd name="connsiteY7" fmla="*/ 8007 h 10674"/>
              <a:gd name="connsiteX8" fmla="*/ 3684 w 10000"/>
              <a:gd name="connsiteY8" fmla="*/ 9007 h 10674"/>
              <a:gd name="connsiteX9" fmla="*/ 3014 w 10000"/>
              <a:gd name="connsiteY9" fmla="*/ 9841 h 10674"/>
              <a:gd name="connsiteX10" fmla="*/ 2584 w 10000"/>
              <a:gd name="connsiteY10" fmla="*/ 10396 h 10674"/>
              <a:gd name="connsiteX11" fmla="*/ 2297 w 10000"/>
              <a:gd name="connsiteY11" fmla="*/ 10618 h 10674"/>
              <a:gd name="connsiteX12" fmla="*/ 2105 w 10000"/>
              <a:gd name="connsiteY12" fmla="*/ 10674 h 10674"/>
              <a:gd name="connsiteX13" fmla="*/ 1914 w 10000"/>
              <a:gd name="connsiteY13" fmla="*/ 10674 h 10674"/>
              <a:gd name="connsiteX14" fmla="*/ 1675 w 10000"/>
              <a:gd name="connsiteY14" fmla="*/ 10618 h 10674"/>
              <a:gd name="connsiteX15" fmla="*/ 1196 w 10000"/>
              <a:gd name="connsiteY15" fmla="*/ 10174 h 10674"/>
              <a:gd name="connsiteX16" fmla="*/ 526 w 10000"/>
              <a:gd name="connsiteY16" fmla="*/ 9230 h 10674"/>
              <a:gd name="connsiteX17" fmla="*/ 287 w 10000"/>
              <a:gd name="connsiteY17" fmla="*/ 8785 h 10674"/>
              <a:gd name="connsiteX18" fmla="*/ 191 w 10000"/>
              <a:gd name="connsiteY18" fmla="*/ 8341 h 10674"/>
              <a:gd name="connsiteX19" fmla="*/ 96 w 10000"/>
              <a:gd name="connsiteY19" fmla="*/ 7952 h 10674"/>
              <a:gd name="connsiteX20" fmla="*/ 0 w 10000"/>
              <a:gd name="connsiteY20" fmla="*/ 7507 h 10674"/>
              <a:gd name="connsiteX21" fmla="*/ 96 w 10000"/>
              <a:gd name="connsiteY21" fmla="*/ 7174 h 10674"/>
              <a:gd name="connsiteX22" fmla="*/ 191 w 10000"/>
              <a:gd name="connsiteY22" fmla="*/ 6730 h 10674"/>
              <a:gd name="connsiteX23" fmla="*/ 287 w 10000"/>
              <a:gd name="connsiteY23" fmla="*/ 6341 h 10674"/>
              <a:gd name="connsiteX24" fmla="*/ 526 w 10000"/>
              <a:gd name="connsiteY24" fmla="*/ 6007 h 10674"/>
              <a:gd name="connsiteX25" fmla="*/ 1005 w 10000"/>
              <a:gd name="connsiteY25" fmla="*/ 5230 h 10674"/>
              <a:gd name="connsiteX26" fmla="*/ 1579 w 10000"/>
              <a:gd name="connsiteY26" fmla="*/ 4507 h 10674"/>
              <a:gd name="connsiteX27" fmla="*/ 2297 w 10000"/>
              <a:gd name="connsiteY27" fmla="*/ 3785 h 10674"/>
              <a:gd name="connsiteX28" fmla="*/ 3014 w 10000"/>
              <a:gd name="connsiteY28" fmla="*/ 3118 h 10674"/>
              <a:gd name="connsiteX29" fmla="*/ 3876 w 10000"/>
              <a:gd name="connsiteY29" fmla="*/ 2396 h 10674"/>
              <a:gd name="connsiteX30" fmla="*/ 4689 w 10000"/>
              <a:gd name="connsiteY30" fmla="*/ 1841 h 10674"/>
              <a:gd name="connsiteX31" fmla="*/ 5502 w 10000"/>
              <a:gd name="connsiteY31" fmla="*/ 1285 h 10674"/>
              <a:gd name="connsiteX32" fmla="*/ 6316 w 10000"/>
              <a:gd name="connsiteY32" fmla="*/ 896 h 10674"/>
              <a:gd name="connsiteX33" fmla="*/ 8051 w 10000"/>
              <a:gd name="connsiteY33" fmla="*/ 125 h 10674"/>
              <a:gd name="connsiteX34" fmla="*/ 9306 w 10000"/>
              <a:gd name="connsiteY34" fmla="*/ 312 h 10674"/>
              <a:gd name="connsiteX35" fmla="*/ 9734 w 10000"/>
              <a:gd name="connsiteY35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297 w 10000"/>
              <a:gd name="connsiteY10" fmla="*/ 10618 h 10674"/>
              <a:gd name="connsiteX11" fmla="*/ 2105 w 10000"/>
              <a:gd name="connsiteY11" fmla="*/ 10674 h 10674"/>
              <a:gd name="connsiteX12" fmla="*/ 1914 w 10000"/>
              <a:gd name="connsiteY12" fmla="*/ 10674 h 10674"/>
              <a:gd name="connsiteX13" fmla="*/ 1675 w 10000"/>
              <a:gd name="connsiteY13" fmla="*/ 10618 h 10674"/>
              <a:gd name="connsiteX14" fmla="*/ 1196 w 10000"/>
              <a:gd name="connsiteY14" fmla="*/ 10174 h 10674"/>
              <a:gd name="connsiteX15" fmla="*/ 526 w 10000"/>
              <a:gd name="connsiteY15" fmla="*/ 9230 h 10674"/>
              <a:gd name="connsiteX16" fmla="*/ 287 w 10000"/>
              <a:gd name="connsiteY16" fmla="*/ 8785 h 10674"/>
              <a:gd name="connsiteX17" fmla="*/ 191 w 10000"/>
              <a:gd name="connsiteY17" fmla="*/ 8341 h 10674"/>
              <a:gd name="connsiteX18" fmla="*/ 96 w 10000"/>
              <a:gd name="connsiteY18" fmla="*/ 7952 h 10674"/>
              <a:gd name="connsiteX19" fmla="*/ 0 w 10000"/>
              <a:gd name="connsiteY19" fmla="*/ 7507 h 10674"/>
              <a:gd name="connsiteX20" fmla="*/ 96 w 10000"/>
              <a:gd name="connsiteY20" fmla="*/ 7174 h 10674"/>
              <a:gd name="connsiteX21" fmla="*/ 191 w 10000"/>
              <a:gd name="connsiteY21" fmla="*/ 6730 h 10674"/>
              <a:gd name="connsiteX22" fmla="*/ 287 w 10000"/>
              <a:gd name="connsiteY22" fmla="*/ 6341 h 10674"/>
              <a:gd name="connsiteX23" fmla="*/ 526 w 10000"/>
              <a:gd name="connsiteY23" fmla="*/ 6007 h 10674"/>
              <a:gd name="connsiteX24" fmla="*/ 1005 w 10000"/>
              <a:gd name="connsiteY24" fmla="*/ 5230 h 10674"/>
              <a:gd name="connsiteX25" fmla="*/ 1579 w 10000"/>
              <a:gd name="connsiteY25" fmla="*/ 4507 h 10674"/>
              <a:gd name="connsiteX26" fmla="*/ 2297 w 10000"/>
              <a:gd name="connsiteY26" fmla="*/ 3785 h 10674"/>
              <a:gd name="connsiteX27" fmla="*/ 3014 w 10000"/>
              <a:gd name="connsiteY27" fmla="*/ 3118 h 10674"/>
              <a:gd name="connsiteX28" fmla="*/ 3876 w 10000"/>
              <a:gd name="connsiteY28" fmla="*/ 2396 h 10674"/>
              <a:gd name="connsiteX29" fmla="*/ 4689 w 10000"/>
              <a:gd name="connsiteY29" fmla="*/ 1841 h 10674"/>
              <a:gd name="connsiteX30" fmla="*/ 5502 w 10000"/>
              <a:gd name="connsiteY30" fmla="*/ 1285 h 10674"/>
              <a:gd name="connsiteX31" fmla="*/ 6316 w 10000"/>
              <a:gd name="connsiteY31" fmla="*/ 896 h 10674"/>
              <a:gd name="connsiteX32" fmla="*/ 8051 w 10000"/>
              <a:gd name="connsiteY32" fmla="*/ 125 h 10674"/>
              <a:gd name="connsiteX33" fmla="*/ 9306 w 10000"/>
              <a:gd name="connsiteY33" fmla="*/ 312 h 10674"/>
              <a:gd name="connsiteX34" fmla="*/ 9734 w 10000"/>
              <a:gd name="connsiteY34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297 w 10000"/>
              <a:gd name="connsiteY10" fmla="*/ 10618 h 10674"/>
              <a:gd name="connsiteX11" fmla="*/ 2105 w 10000"/>
              <a:gd name="connsiteY11" fmla="*/ 10674 h 10674"/>
              <a:gd name="connsiteX12" fmla="*/ 1675 w 10000"/>
              <a:gd name="connsiteY12" fmla="*/ 10618 h 10674"/>
              <a:gd name="connsiteX13" fmla="*/ 1196 w 10000"/>
              <a:gd name="connsiteY13" fmla="*/ 10174 h 10674"/>
              <a:gd name="connsiteX14" fmla="*/ 526 w 10000"/>
              <a:gd name="connsiteY14" fmla="*/ 9230 h 10674"/>
              <a:gd name="connsiteX15" fmla="*/ 287 w 10000"/>
              <a:gd name="connsiteY15" fmla="*/ 8785 h 10674"/>
              <a:gd name="connsiteX16" fmla="*/ 191 w 10000"/>
              <a:gd name="connsiteY16" fmla="*/ 8341 h 10674"/>
              <a:gd name="connsiteX17" fmla="*/ 96 w 10000"/>
              <a:gd name="connsiteY17" fmla="*/ 7952 h 10674"/>
              <a:gd name="connsiteX18" fmla="*/ 0 w 10000"/>
              <a:gd name="connsiteY18" fmla="*/ 7507 h 10674"/>
              <a:gd name="connsiteX19" fmla="*/ 96 w 10000"/>
              <a:gd name="connsiteY19" fmla="*/ 7174 h 10674"/>
              <a:gd name="connsiteX20" fmla="*/ 191 w 10000"/>
              <a:gd name="connsiteY20" fmla="*/ 6730 h 10674"/>
              <a:gd name="connsiteX21" fmla="*/ 287 w 10000"/>
              <a:gd name="connsiteY21" fmla="*/ 6341 h 10674"/>
              <a:gd name="connsiteX22" fmla="*/ 526 w 10000"/>
              <a:gd name="connsiteY22" fmla="*/ 6007 h 10674"/>
              <a:gd name="connsiteX23" fmla="*/ 1005 w 10000"/>
              <a:gd name="connsiteY23" fmla="*/ 5230 h 10674"/>
              <a:gd name="connsiteX24" fmla="*/ 1579 w 10000"/>
              <a:gd name="connsiteY24" fmla="*/ 4507 h 10674"/>
              <a:gd name="connsiteX25" fmla="*/ 2297 w 10000"/>
              <a:gd name="connsiteY25" fmla="*/ 3785 h 10674"/>
              <a:gd name="connsiteX26" fmla="*/ 3014 w 10000"/>
              <a:gd name="connsiteY26" fmla="*/ 3118 h 10674"/>
              <a:gd name="connsiteX27" fmla="*/ 3876 w 10000"/>
              <a:gd name="connsiteY27" fmla="*/ 2396 h 10674"/>
              <a:gd name="connsiteX28" fmla="*/ 4689 w 10000"/>
              <a:gd name="connsiteY28" fmla="*/ 1841 h 10674"/>
              <a:gd name="connsiteX29" fmla="*/ 5502 w 10000"/>
              <a:gd name="connsiteY29" fmla="*/ 1285 h 10674"/>
              <a:gd name="connsiteX30" fmla="*/ 6316 w 10000"/>
              <a:gd name="connsiteY30" fmla="*/ 896 h 10674"/>
              <a:gd name="connsiteX31" fmla="*/ 8051 w 10000"/>
              <a:gd name="connsiteY31" fmla="*/ 125 h 10674"/>
              <a:gd name="connsiteX32" fmla="*/ 9306 w 10000"/>
              <a:gd name="connsiteY32" fmla="*/ 312 h 10674"/>
              <a:gd name="connsiteX33" fmla="*/ 9734 w 10000"/>
              <a:gd name="connsiteY33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191 w 10000"/>
              <a:gd name="connsiteY15" fmla="*/ 8341 h 10674"/>
              <a:gd name="connsiteX16" fmla="*/ 96 w 10000"/>
              <a:gd name="connsiteY16" fmla="*/ 7952 h 10674"/>
              <a:gd name="connsiteX17" fmla="*/ 0 w 10000"/>
              <a:gd name="connsiteY17" fmla="*/ 7507 h 10674"/>
              <a:gd name="connsiteX18" fmla="*/ 96 w 10000"/>
              <a:gd name="connsiteY18" fmla="*/ 7174 h 10674"/>
              <a:gd name="connsiteX19" fmla="*/ 191 w 10000"/>
              <a:gd name="connsiteY19" fmla="*/ 6730 h 10674"/>
              <a:gd name="connsiteX20" fmla="*/ 287 w 10000"/>
              <a:gd name="connsiteY20" fmla="*/ 6341 h 10674"/>
              <a:gd name="connsiteX21" fmla="*/ 526 w 10000"/>
              <a:gd name="connsiteY21" fmla="*/ 6007 h 10674"/>
              <a:gd name="connsiteX22" fmla="*/ 1005 w 10000"/>
              <a:gd name="connsiteY22" fmla="*/ 5230 h 10674"/>
              <a:gd name="connsiteX23" fmla="*/ 1579 w 10000"/>
              <a:gd name="connsiteY23" fmla="*/ 4507 h 10674"/>
              <a:gd name="connsiteX24" fmla="*/ 2297 w 10000"/>
              <a:gd name="connsiteY24" fmla="*/ 3785 h 10674"/>
              <a:gd name="connsiteX25" fmla="*/ 3014 w 10000"/>
              <a:gd name="connsiteY25" fmla="*/ 3118 h 10674"/>
              <a:gd name="connsiteX26" fmla="*/ 3876 w 10000"/>
              <a:gd name="connsiteY26" fmla="*/ 2396 h 10674"/>
              <a:gd name="connsiteX27" fmla="*/ 4689 w 10000"/>
              <a:gd name="connsiteY27" fmla="*/ 1841 h 10674"/>
              <a:gd name="connsiteX28" fmla="*/ 5502 w 10000"/>
              <a:gd name="connsiteY28" fmla="*/ 1285 h 10674"/>
              <a:gd name="connsiteX29" fmla="*/ 6316 w 10000"/>
              <a:gd name="connsiteY29" fmla="*/ 896 h 10674"/>
              <a:gd name="connsiteX30" fmla="*/ 8051 w 10000"/>
              <a:gd name="connsiteY30" fmla="*/ 125 h 10674"/>
              <a:gd name="connsiteX31" fmla="*/ 9306 w 10000"/>
              <a:gd name="connsiteY31" fmla="*/ 312 h 10674"/>
              <a:gd name="connsiteX32" fmla="*/ 9734 w 10000"/>
              <a:gd name="connsiteY32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96 w 10000"/>
              <a:gd name="connsiteY17" fmla="*/ 7174 h 10674"/>
              <a:gd name="connsiteX18" fmla="*/ 191 w 10000"/>
              <a:gd name="connsiteY18" fmla="*/ 6730 h 10674"/>
              <a:gd name="connsiteX19" fmla="*/ 287 w 10000"/>
              <a:gd name="connsiteY19" fmla="*/ 6341 h 10674"/>
              <a:gd name="connsiteX20" fmla="*/ 526 w 10000"/>
              <a:gd name="connsiteY20" fmla="*/ 6007 h 10674"/>
              <a:gd name="connsiteX21" fmla="*/ 1005 w 10000"/>
              <a:gd name="connsiteY21" fmla="*/ 5230 h 10674"/>
              <a:gd name="connsiteX22" fmla="*/ 1579 w 10000"/>
              <a:gd name="connsiteY22" fmla="*/ 4507 h 10674"/>
              <a:gd name="connsiteX23" fmla="*/ 2297 w 10000"/>
              <a:gd name="connsiteY23" fmla="*/ 3785 h 10674"/>
              <a:gd name="connsiteX24" fmla="*/ 3014 w 10000"/>
              <a:gd name="connsiteY24" fmla="*/ 3118 h 10674"/>
              <a:gd name="connsiteX25" fmla="*/ 3876 w 10000"/>
              <a:gd name="connsiteY25" fmla="*/ 2396 h 10674"/>
              <a:gd name="connsiteX26" fmla="*/ 4689 w 10000"/>
              <a:gd name="connsiteY26" fmla="*/ 1841 h 10674"/>
              <a:gd name="connsiteX27" fmla="*/ 5502 w 10000"/>
              <a:gd name="connsiteY27" fmla="*/ 1285 h 10674"/>
              <a:gd name="connsiteX28" fmla="*/ 6316 w 10000"/>
              <a:gd name="connsiteY28" fmla="*/ 896 h 10674"/>
              <a:gd name="connsiteX29" fmla="*/ 8051 w 10000"/>
              <a:gd name="connsiteY29" fmla="*/ 125 h 10674"/>
              <a:gd name="connsiteX30" fmla="*/ 9306 w 10000"/>
              <a:gd name="connsiteY30" fmla="*/ 312 h 10674"/>
              <a:gd name="connsiteX31" fmla="*/ 9734 w 10000"/>
              <a:gd name="connsiteY31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287 w 10000"/>
              <a:gd name="connsiteY18" fmla="*/ 6341 h 10674"/>
              <a:gd name="connsiteX19" fmla="*/ 526 w 10000"/>
              <a:gd name="connsiteY19" fmla="*/ 6007 h 10674"/>
              <a:gd name="connsiteX20" fmla="*/ 1005 w 10000"/>
              <a:gd name="connsiteY20" fmla="*/ 5230 h 10674"/>
              <a:gd name="connsiteX21" fmla="*/ 1579 w 10000"/>
              <a:gd name="connsiteY21" fmla="*/ 4507 h 10674"/>
              <a:gd name="connsiteX22" fmla="*/ 2297 w 10000"/>
              <a:gd name="connsiteY22" fmla="*/ 3785 h 10674"/>
              <a:gd name="connsiteX23" fmla="*/ 3014 w 10000"/>
              <a:gd name="connsiteY23" fmla="*/ 3118 h 10674"/>
              <a:gd name="connsiteX24" fmla="*/ 3876 w 10000"/>
              <a:gd name="connsiteY24" fmla="*/ 2396 h 10674"/>
              <a:gd name="connsiteX25" fmla="*/ 4689 w 10000"/>
              <a:gd name="connsiteY25" fmla="*/ 1841 h 10674"/>
              <a:gd name="connsiteX26" fmla="*/ 5502 w 10000"/>
              <a:gd name="connsiteY26" fmla="*/ 1285 h 10674"/>
              <a:gd name="connsiteX27" fmla="*/ 6316 w 10000"/>
              <a:gd name="connsiteY27" fmla="*/ 896 h 10674"/>
              <a:gd name="connsiteX28" fmla="*/ 8051 w 10000"/>
              <a:gd name="connsiteY28" fmla="*/ 125 h 10674"/>
              <a:gd name="connsiteX29" fmla="*/ 9306 w 10000"/>
              <a:gd name="connsiteY29" fmla="*/ 312 h 10674"/>
              <a:gd name="connsiteX30" fmla="*/ 9734 w 10000"/>
              <a:gd name="connsiteY30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526 w 10000"/>
              <a:gd name="connsiteY18" fmla="*/ 6007 h 10674"/>
              <a:gd name="connsiteX19" fmla="*/ 1005 w 10000"/>
              <a:gd name="connsiteY19" fmla="*/ 5230 h 10674"/>
              <a:gd name="connsiteX20" fmla="*/ 1579 w 10000"/>
              <a:gd name="connsiteY20" fmla="*/ 4507 h 10674"/>
              <a:gd name="connsiteX21" fmla="*/ 2297 w 10000"/>
              <a:gd name="connsiteY21" fmla="*/ 3785 h 10674"/>
              <a:gd name="connsiteX22" fmla="*/ 3014 w 10000"/>
              <a:gd name="connsiteY22" fmla="*/ 3118 h 10674"/>
              <a:gd name="connsiteX23" fmla="*/ 3876 w 10000"/>
              <a:gd name="connsiteY23" fmla="*/ 2396 h 10674"/>
              <a:gd name="connsiteX24" fmla="*/ 4689 w 10000"/>
              <a:gd name="connsiteY24" fmla="*/ 1841 h 10674"/>
              <a:gd name="connsiteX25" fmla="*/ 5502 w 10000"/>
              <a:gd name="connsiteY25" fmla="*/ 1285 h 10674"/>
              <a:gd name="connsiteX26" fmla="*/ 6316 w 10000"/>
              <a:gd name="connsiteY26" fmla="*/ 896 h 10674"/>
              <a:gd name="connsiteX27" fmla="*/ 8051 w 10000"/>
              <a:gd name="connsiteY27" fmla="*/ 125 h 10674"/>
              <a:gd name="connsiteX28" fmla="*/ 9306 w 10000"/>
              <a:gd name="connsiteY28" fmla="*/ 312 h 10674"/>
              <a:gd name="connsiteX29" fmla="*/ 9734 w 10000"/>
              <a:gd name="connsiteY29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526 w 10000"/>
              <a:gd name="connsiteY18" fmla="*/ 6007 h 10674"/>
              <a:gd name="connsiteX19" fmla="*/ 1579 w 10000"/>
              <a:gd name="connsiteY19" fmla="*/ 4507 h 10674"/>
              <a:gd name="connsiteX20" fmla="*/ 2297 w 10000"/>
              <a:gd name="connsiteY20" fmla="*/ 3785 h 10674"/>
              <a:gd name="connsiteX21" fmla="*/ 3014 w 10000"/>
              <a:gd name="connsiteY21" fmla="*/ 3118 h 10674"/>
              <a:gd name="connsiteX22" fmla="*/ 3876 w 10000"/>
              <a:gd name="connsiteY22" fmla="*/ 2396 h 10674"/>
              <a:gd name="connsiteX23" fmla="*/ 4689 w 10000"/>
              <a:gd name="connsiteY23" fmla="*/ 1841 h 10674"/>
              <a:gd name="connsiteX24" fmla="*/ 5502 w 10000"/>
              <a:gd name="connsiteY24" fmla="*/ 1285 h 10674"/>
              <a:gd name="connsiteX25" fmla="*/ 6316 w 10000"/>
              <a:gd name="connsiteY25" fmla="*/ 896 h 10674"/>
              <a:gd name="connsiteX26" fmla="*/ 8051 w 10000"/>
              <a:gd name="connsiteY26" fmla="*/ 125 h 10674"/>
              <a:gd name="connsiteX27" fmla="*/ 9306 w 10000"/>
              <a:gd name="connsiteY27" fmla="*/ 312 h 10674"/>
              <a:gd name="connsiteX28" fmla="*/ 9734 w 10000"/>
              <a:gd name="connsiteY28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014 w 10000"/>
              <a:gd name="connsiteY20" fmla="*/ 3118 h 10674"/>
              <a:gd name="connsiteX21" fmla="*/ 3876 w 10000"/>
              <a:gd name="connsiteY21" fmla="*/ 2396 h 10674"/>
              <a:gd name="connsiteX22" fmla="*/ 4689 w 10000"/>
              <a:gd name="connsiteY22" fmla="*/ 1841 h 10674"/>
              <a:gd name="connsiteX23" fmla="*/ 5502 w 10000"/>
              <a:gd name="connsiteY23" fmla="*/ 1285 h 10674"/>
              <a:gd name="connsiteX24" fmla="*/ 6316 w 10000"/>
              <a:gd name="connsiteY24" fmla="*/ 896 h 10674"/>
              <a:gd name="connsiteX25" fmla="*/ 8051 w 10000"/>
              <a:gd name="connsiteY25" fmla="*/ 125 h 10674"/>
              <a:gd name="connsiteX26" fmla="*/ 9306 w 10000"/>
              <a:gd name="connsiteY26" fmla="*/ 312 h 10674"/>
              <a:gd name="connsiteX27" fmla="*/ 9734 w 10000"/>
              <a:gd name="connsiteY27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4689 w 10000"/>
              <a:gd name="connsiteY21" fmla="*/ 1841 h 10674"/>
              <a:gd name="connsiteX22" fmla="*/ 5502 w 10000"/>
              <a:gd name="connsiteY22" fmla="*/ 1285 h 10674"/>
              <a:gd name="connsiteX23" fmla="*/ 6316 w 10000"/>
              <a:gd name="connsiteY23" fmla="*/ 896 h 10674"/>
              <a:gd name="connsiteX24" fmla="*/ 8051 w 10000"/>
              <a:gd name="connsiteY24" fmla="*/ 125 h 10674"/>
              <a:gd name="connsiteX25" fmla="*/ 9306 w 10000"/>
              <a:gd name="connsiteY25" fmla="*/ 312 h 10674"/>
              <a:gd name="connsiteX26" fmla="*/ 9734 w 10000"/>
              <a:gd name="connsiteY26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5502 w 10000"/>
              <a:gd name="connsiteY21" fmla="*/ 1285 h 10674"/>
              <a:gd name="connsiteX22" fmla="*/ 6316 w 10000"/>
              <a:gd name="connsiteY22" fmla="*/ 896 h 10674"/>
              <a:gd name="connsiteX23" fmla="*/ 8051 w 10000"/>
              <a:gd name="connsiteY23" fmla="*/ 125 h 10674"/>
              <a:gd name="connsiteX24" fmla="*/ 9306 w 10000"/>
              <a:gd name="connsiteY24" fmla="*/ 312 h 10674"/>
              <a:gd name="connsiteX25" fmla="*/ 9734 w 10000"/>
              <a:gd name="connsiteY25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5502 w 10000"/>
              <a:gd name="connsiteY21" fmla="*/ 1285 h 10674"/>
              <a:gd name="connsiteX22" fmla="*/ 8051 w 10000"/>
              <a:gd name="connsiteY22" fmla="*/ 125 h 10674"/>
              <a:gd name="connsiteX23" fmla="*/ 9306 w 10000"/>
              <a:gd name="connsiteY23" fmla="*/ 312 h 10674"/>
              <a:gd name="connsiteX24" fmla="*/ 9734 w 10000"/>
              <a:gd name="connsiteY24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584 w 10000"/>
              <a:gd name="connsiteY8" fmla="*/ 10396 h 10674"/>
              <a:gd name="connsiteX9" fmla="*/ 2105 w 10000"/>
              <a:gd name="connsiteY9" fmla="*/ 10674 h 10674"/>
              <a:gd name="connsiteX10" fmla="*/ 1675 w 10000"/>
              <a:gd name="connsiteY10" fmla="*/ 10618 h 10674"/>
              <a:gd name="connsiteX11" fmla="*/ 1196 w 10000"/>
              <a:gd name="connsiteY11" fmla="*/ 10174 h 10674"/>
              <a:gd name="connsiteX12" fmla="*/ 526 w 10000"/>
              <a:gd name="connsiteY12" fmla="*/ 9230 h 10674"/>
              <a:gd name="connsiteX13" fmla="*/ 287 w 10000"/>
              <a:gd name="connsiteY13" fmla="*/ 8785 h 10674"/>
              <a:gd name="connsiteX14" fmla="*/ 96 w 10000"/>
              <a:gd name="connsiteY14" fmla="*/ 7952 h 10674"/>
              <a:gd name="connsiteX15" fmla="*/ 0 w 10000"/>
              <a:gd name="connsiteY15" fmla="*/ 7507 h 10674"/>
              <a:gd name="connsiteX16" fmla="*/ 526 w 10000"/>
              <a:gd name="connsiteY16" fmla="*/ 6007 h 10674"/>
              <a:gd name="connsiteX17" fmla="*/ 1579 w 10000"/>
              <a:gd name="connsiteY17" fmla="*/ 4507 h 10674"/>
              <a:gd name="connsiteX18" fmla="*/ 2297 w 10000"/>
              <a:gd name="connsiteY18" fmla="*/ 3785 h 10674"/>
              <a:gd name="connsiteX19" fmla="*/ 3876 w 10000"/>
              <a:gd name="connsiteY19" fmla="*/ 2396 h 10674"/>
              <a:gd name="connsiteX20" fmla="*/ 5502 w 10000"/>
              <a:gd name="connsiteY20" fmla="*/ 1285 h 10674"/>
              <a:gd name="connsiteX21" fmla="*/ 8051 w 10000"/>
              <a:gd name="connsiteY21" fmla="*/ 125 h 10674"/>
              <a:gd name="connsiteX22" fmla="*/ 9306 w 10000"/>
              <a:gd name="connsiteY22" fmla="*/ 312 h 10674"/>
              <a:gd name="connsiteX23" fmla="*/ 9734 w 10000"/>
              <a:gd name="connsiteY23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105 w 10000"/>
              <a:gd name="connsiteY8" fmla="*/ 10674 h 10674"/>
              <a:gd name="connsiteX9" fmla="*/ 1675 w 10000"/>
              <a:gd name="connsiteY9" fmla="*/ 10618 h 10674"/>
              <a:gd name="connsiteX10" fmla="*/ 1196 w 10000"/>
              <a:gd name="connsiteY10" fmla="*/ 10174 h 10674"/>
              <a:gd name="connsiteX11" fmla="*/ 526 w 10000"/>
              <a:gd name="connsiteY11" fmla="*/ 9230 h 10674"/>
              <a:gd name="connsiteX12" fmla="*/ 287 w 10000"/>
              <a:gd name="connsiteY12" fmla="*/ 8785 h 10674"/>
              <a:gd name="connsiteX13" fmla="*/ 96 w 10000"/>
              <a:gd name="connsiteY13" fmla="*/ 7952 h 10674"/>
              <a:gd name="connsiteX14" fmla="*/ 0 w 10000"/>
              <a:gd name="connsiteY14" fmla="*/ 7507 h 10674"/>
              <a:gd name="connsiteX15" fmla="*/ 526 w 10000"/>
              <a:gd name="connsiteY15" fmla="*/ 6007 h 10674"/>
              <a:gd name="connsiteX16" fmla="*/ 1579 w 10000"/>
              <a:gd name="connsiteY16" fmla="*/ 4507 h 10674"/>
              <a:gd name="connsiteX17" fmla="*/ 2297 w 10000"/>
              <a:gd name="connsiteY17" fmla="*/ 3785 h 10674"/>
              <a:gd name="connsiteX18" fmla="*/ 3876 w 10000"/>
              <a:gd name="connsiteY18" fmla="*/ 2396 h 10674"/>
              <a:gd name="connsiteX19" fmla="*/ 5502 w 10000"/>
              <a:gd name="connsiteY19" fmla="*/ 1285 h 10674"/>
              <a:gd name="connsiteX20" fmla="*/ 8051 w 10000"/>
              <a:gd name="connsiteY20" fmla="*/ 125 h 10674"/>
              <a:gd name="connsiteX21" fmla="*/ 9306 w 10000"/>
              <a:gd name="connsiteY21" fmla="*/ 312 h 10674"/>
              <a:gd name="connsiteX22" fmla="*/ 9734 w 10000"/>
              <a:gd name="connsiteY22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105 w 10000"/>
              <a:gd name="connsiteY8" fmla="*/ 10674 h 10674"/>
              <a:gd name="connsiteX9" fmla="*/ 1196 w 10000"/>
              <a:gd name="connsiteY9" fmla="*/ 10174 h 10674"/>
              <a:gd name="connsiteX10" fmla="*/ 526 w 10000"/>
              <a:gd name="connsiteY10" fmla="*/ 9230 h 10674"/>
              <a:gd name="connsiteX11" fmla="*/ 287 w 10000"/>
              <a:gd name="connsiteY11" fmla="*/ 8785 h 10674"/>
              <a:gd name="connsiteX12" fmla="*/ 96 w 10000"/>
              <a:gd name="connsiteY12" fmla="*/ 7952 h 10674"/>
              <a:gd name="connsiteX13" fmla="*/ 0 w 10000"/>
              <a:gd name="connsiteY13" fmla="*/ 7507 h 10674"/>
              <a:gd name="connsiteX14" fmla="*/ 526 w 10000"/>
              <a:gd name="connsiteY14" fmla="*/ 6007 h 10674"/>
              <a:gd name="connsiteX15" fmla="*/ 1579 w 10000"/>
              <a:gd name="connsiteY15" fmla="*/ 4507 h 10674"/>
              <a:gd name="connsiteX16" fmla="*/ 2297 w 10000"/>
              <a:gd name="connsiteY16" fmla="*/ 3785 h 10674"/>
              <a:gd name="connsiteX17" fmla="*/ 3876 w 10000"/>
              <a:gd name="connsiteY17" fmla="*/ 2396 h 10674"/>
              <a:gd name="connsiteX18" fmla="*/ 5502 w 10000"/>
              <a:gd name="connsiteY18" fmla="*/ 1285 h 10674"/>
              <a:gd name="connsiteX19" fmla="*/ 8051 w 10000"/>
              <a:gd name="connsiteY19" fmla="*/ 125 h 10674"/>
              <a:gd name="connsiteX20" fmla="*/ 9306 w 10000"/>
              <a:gd name="connsiteY20" fmla="*/ 312 h 10674"/>
              <a:gd name="connsiteX21" fmla="*/ 9734 w 10000"/>
              <a:gd name="connsiteY21" fmla="*/ 1995 h 10674"/>
              <a:gd name="connsiteX0" fmla="*/ 9734 w 10000"/>
              <a:gd name="connsiteY0" fmla="*/ 1995 h 10730"/>
              <a:gd name="connsiteX1" fmla="*/ 10000 w 10000"/>
              <a:gd name="connsiteY1" fmla="*/ 3563 h 10730"/>
              <a:gd name="connsiteX2" fmla="*/ 9904 w 10000"/>
              <a:gd name="connsiteY2" fmla="*/ 4063 h 10730"/>
              <a:gd name="connsiteX3" fmla="*/ 9569 w 10000"/>
              <a:gd name="connsiteY3" fmla="*/ 4507 h 10730"/>
              <a:gd name="connsiteX4" fmla="*/ 7792 w 10000"/>
              <a:gd name="connsiteY4" fmla="*/ 5452 h 10730"/>
              <a:gd name="connsiteX5" fmla="*/ 5694 w 10000"/>
              <a:gd name="connsiteY5" fmla="*/ 6952 h 10730"/>
              <a:gd name="connsiteX6" fmla="*/ 4498 w 10000"/>
              <a:gd name="connsiteY6" fmla="*/ 8007 h 10730"/>
              <a:gd name="connsiteX7" fmla="*/ 3014 w 10000"/>
              <a:gd name="connsiteY7" fmla="*/ 9841 h 10730"/>
              <a:gd name="connsiteX8" fmla="*/ 2105 w 10000"/>
              <a:gd name="connsiteY8" fmla="*/ 10674 h 10730"/>
              <a:gd name="connsiteX9" fmla="*/ 1196 w 10000"/>
              <a:gd name="connsiteY9" fmla="*/ 10174 h 10730"/>
              <a:gd name="connsiteX10" fmla="*/ 526 w 10000"/>
              <a:gd name="connsiteY10" fmla="*/ 9230 h 10730"/>
              <a:gd name="connsiteX11" fmla="*/ 287 w 10000"/>
              <a:gd name="connsiteY11" fmla="*/ 8785 h 10730"/>
              <a:gd name="connsiteX12" fmla="*/ 96 w 10000"/>
              <a:gd name="connsiteY12" fmla="*/ 7952 h 10730"/>
              <a:gd name="connsiteX13" fmla="*/ 0 w 10000"/>
              <a:gd name="connsiteY13" fmla="*/ 7507 h 10730"/>
              <a:gd name="connsiteX14" fmla="*/ 526 w 10000"/>
              <a:gd name="connsiteY14" fmla="*/ 6007 h 10730"/>
              <a:gd name="connsiteX15" fmla="*/ 1579 w 10000"/>
              <a:gd name="connsiteY15" fmla="*/ 4507 h 10730"/>
              <a:gd name="connsiteX16" fmla="*/ 2297 w 10000"/>
              <a:gd name="connsiteY16" fmla="*/ 3785 h 10730"/>
              <a:gd name="connsiteX17" fmla="*/ 3876 w 10000"/>
              <a:gd name="connsiteY17" fmla="*/ 2396 h 10730"/>
              <a:gd name="connsiteX18" fmla="*/ 5502 w 10000"/>
              <a:gd name="connsiteY18" fmla="*/ 1285 h 10730"/>
              <a:gd name="connsiteX19" fmla="*/ 8051 w 10000"/>
              <a:gd name="connsiteY19" fmla="*/ 125 h 10730"/>
              <a:gd name="connsiteX20" fmla="*/ 9306 w 10000"/>
              <a:gd name="connsiteY20" fmla="*/ 312 h 10730"/>
              <a:gd name="connsiteX21" fmla="*/ 9734 w 10000"/>
              <a:gd name="connsiteY21" fmla="*/ 1995 h 10730"/>
              <a:gd name="connsiteX0" fmla="*/ 9734 w 10000"/>
              <a:gd name="connsiteY0" fmla="*/ 1995 h 10730"/>
              <a:gd name="connsiteX1" fmla="*/ 10000 w 10000"/>
              <a:gd name="connsiteY1" fmla="*/ 3563 h 10730"/>
              <a:gd name="connsiteX2" fmla="*/ 9904 w 10000"/>
              <a:gd name="connsiteY2" fmla="*/ 4063 h 10730"/>
              <a:gd name="connsiteX3" fmla="*/ 9569 w 10000"/>
              <a:gd name="connsiteY3" fmla="*/ 4507 h 10730"/>
              <a:gd name="connsiteX4" fmla="*/ 7792 w 10000"/>
              <a:gd name="connsiteY4" fmla="*/ 5452 h 10730"/>
              <a:gd name="connsiteX5" fmla="*/ 5694 w 10000"/>
              <a:gd name="connsiteY5" fmla="*/ 6952 h 10730"/>
              <a:gd name="connsiteX6" fmla="*/ 4498 w 10000"/>
              <a:gd name="connsiteY6" fmla="*/ 8007 h 10730"/>
              <a:gd name="connsiteX7" fmla="*/ 3014 w 10000"/>
              <a:gd name="connsiteY7" fmla="*/ 9841 h 10730"/>
              <a:gd name="connsiteX8" fmla="*/ 2105 w 10000"/>
              <a:gd name="connsiteY8" fmla="*/ 10674 h 10730"/>
              <a:gd name="connsiteX9" fmla="*/ 1196 w 10000"/>
              <a:gd name="connsiteY9" fmla="*/ 10174 h 10730"/>
              <a:gd name="connsiteX10" fmla="*/ 287 w 10000"/>
              <a:gd name="connsiteY10" fmla="*/ 8785 h 10730"/>
              <a:gd name="connsiteX11" fmla="*/ 96 w 10000"/>
              <a:gd name="connsiteY11" fmla="*/ 7952 h 10730"/>
              <a:gd name="connsiteX12" fmla="*/ 0 w 10000"/>
              <a:gd name="connsiteY12" fmla="*/ 7507 h 10730"/>
              <a:gd name="connsiteX13" fmla="*/ 526 w 10000"/>
              <a:gd name="connsiteY13" fmla="*/ 6007 h 10730"/>
              <a:gd name="connsiteX14" fmla="*/ 1579 w 10000"/>
              <a:gd name="connsiteY14" fmla="*/ 4507 h 10730"/>
              <a:gd name="connsiteX15" fmla="*/ 2297 w 10000"/>
              <a:gd name="connsiteY15" fmla="*/ 3785 h 10730"/>
              <a:gd name="connsiteX16" fmla="*/ 3876 w 10000"/>
              <a:gd name="connsiteY16" fmla="*/ 2396 h 10730"/>
              <a:gd name="connsiteX17" fmla="*/ 5502 w 10000"/>
              <a:gd name="connsiteY17" fmla="*/ 1285 h 10730"/>
              <a:gd name="connsiteX18" fmla="*/ 8051 w 10000"/>
              <a:gd name="connsiteY18" fmla="*/ 125 h 10730"/>
              <a:gd name="connsiteX19" fmla="*/ 9306 w 10000"/>
              <a:gd name="connsiteY19" fmla="*/ 312 h 10730"/>
              <a:gd name="connsiteX20" fmla="*/ 9734 w 10000"/>
              <a:gd name="connsiteY20" fmla="*/ 1995 h 10730"/>
              <a:gd name="connsiteX0" fmla="*/ 9774 w 10040"/>
              <a:gd name="connsiteY0" fmla="*/ 1995 h 10730"/>
              <a:gd name="connsiteX1" fmla="*/ 10040 w 10040"/>
              <a:gd name="connsiteY1" fmla="*/ 3563 h 10730"/>
              <a:gd name="connsiteX2" fmla="*/ 9944 w 10040"/>
              <a:gd name="connsiteY2" fmla="*/ 4063 h 10730"/>
              <a:gd name="connsiteX3" fmla="*/ 9609 w 10040"/>
              <a:gd name="connsiteY3" fmla="*/ 4507 h 10730"/>
              <a:gd name="connsiteX4" fmla="*/ 7832 w 10040"/>
              <a:gd name="connsiteY4" fmla="*/ 5452 h 10730"/>
              <a:gd name="connsiteX5" fmla="*/ 5734 w 10040"/>
              <a:gd name="connsiteY5" fmla="*/ 6952 h 10730"/>
              <a:gd name="connsiteX6" fmla="*/ 4538 w 10040"/>
              <a:gd name="connsiteY6" fmla="*/ 8007 h 10730"/>
              <a:gd name="connsiteX7" fmla="*/ 3054 w 10040"/>
              <a:gd name="connsiteY7" fmla="*/ 9841 h 10730"/>
              <a:gd name="connsiteX8" fmla="*/ 2145 w 10040"/>
              <a:gd name="connsiteY8" fmla="*/ 10674 h 10730"/>
              <a:gd name="connsiteX9" fmla="*/ 1236 w 10040"/>
              <a:gd name="connsiteY9" fmla="*/ 10174 h 10730"/>
              <a:gd name="connsiteX10" fmla="*/ 327 w 10040"/>
              <a:gd name="connsiteY10" fmla="*/ 8785 h 10730"/>
              <a:gd name="connsiteX11" fmla="*/ 40 w 10040"/>
              <a:gd name="connsiteY11" fmla="*/ 7507 h 10730"/>
              <a:gd name="connsiteX12" fmla="*/ 566 w 10040"/>
              <a:gd name="connsiteY12" fmla="*/ 6007 h 10730"/>
              <a:gd name="connsiteX13" fmla="*/ 1619 w 10040"/>
              <a:gd name="connsiteY13" fmla="*/ 4507 h 10730"/>
              <a:gd name="connsiteX14" fmla="*/ 2337 w 10040"/>
              <a:gd name="connsiteY14" fmla="*/ 3785 h 10730"/>
              <a:gd name="connsiteX15" fmla="*/ 3916 w 10040"/>
              <a:gd name="connsiteY15" fmla="*/ 2396 h 10730"/>
              <a:gd name="connsiteX16" fmla="*/ 5542 w 10040"/>
              <a:gd name="connsiteY16" fmla="*/ 1285 h 10730"/>
              <a:gd name="connsiteX17" fmla="*/ 8091 w 10040"/>
              <a:gd name="connsiteY17" fmla="*/ 125 h 10730"/>
              <a:gd name="connsiteX18" fmla="*/ 9346 w 10040"/>
              <a:gd name="connsiteY18" fmla="*/ 312 h 10730"/>
              <a:gd name="connsiteX19" fmla="*/ 9774 w 10040"/>
              <a:gd name="connsiteY19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1651 w 10072"/>
              <a:gd name="connsiteY13" fmla="*/ 4507 h 10730"/>
              <a:gd name="connsiteX14" fmla="*/ 2369 w 10072"/>
              <a:gd name="connsiteY14" fmla="*/ 3785 h 10730"/>
              <a:gd name="connsiteX15" fmla="*/ 3948 w 10072"/>
              <a:gd name="connsiteY15" fmla="*/ 2396 h 10730"/>
              <a:gd name="connsiteX16" fmla="*/ 5574 w 10072"/>
              <a:gd name="connsiteY16" fmla="*/ 1285 h 10730"/>
              <a:gd name="connsiteX17" fmla="*/ 8123 w 10072"/>
              <a:gd name="connsiteY17" fmla="*/ 125 h 10730"/>
              <a:gd name="connsiteX18" fmla="*/ 9378 w 10072"/>
              <a:gd name="connsiteY18" fmla="*/ 312 h 10730"/>
              <a:gd name="connsiteX19" fmla="*/ 9806 w 10072"/>
              <a:gd name="connsiteY19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2369 w 10072"/>
              <a:gd name="connsiteY13" fmla="*/ 3785 h 10730"/>
              <a:gd name="connsiteX14" fmla="*/ 3948 w 10072"/>
              <a:gd name="connsiteY14" fmla="*/ 2396 h 10730"/>
              <a:gd name="connsiteX15" fmla="*/ 5574 w 10072"/>
              <a:gd name="connsiteY15" fmla="*/ 1285 h 10730"/>
              <a:gd name="connsiteX16" fmla="*/ 8123 w 10072"/>
              <a:gd name="connsiteY16" fmla="*/ 125 h 10730"/>
              <a:gd name="connsiteX17" fmla="*/ 9378 w 10072"/>
              <a:gd name="connsiteY17" fmla="*/ 312 h 10730"/>
              <a:gd name="connsiteX18" fmla="*/ 9806 w 10072"/>
              <a:gd name="connsiteY18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2369 w 10072"/>
              <a:gd name="connsiteY13" fmla="*/ 3785 h 10730"/>
              <a:gd name="connsiteX14" fmla="*/ 3948 w 10072"/>
              <a:gd name="connsiteY14" fmla="*/ 2396 h 10730"/>
              <a:gd name="connsiteX15" fmla="*/ 5574 w 10072"/>
              <a:gd name="connsiteY15" fmla="*/ 1285 h 10730"/>
              <a:gd name="connsiteX16" fmla="*/ 8123 w 10072"/>
              <a:gd name="connsiteY16" fmla="*/ 125 h 10730"/>
              <a:gd name="connsiteX17" fmla="*/ 9378 w 10072"/>
              <a:gd name="connsiteY17" fmla="*/ 312 h 10730"/>
              <a:gd name="connsiteX18" fmla="*/ 9806 w 10072"/>
              <a:gd name="connsiteY18" fmla="*/ 1995 h 10730"/>
              <a:gd name="connsiteX0" fmla="*/ 9806 w 10003"/>
              <a:gd name="connsiteY0" fmla="*/ 1995 h 10730"/>
              <a:gd name="connsiteX1" fmla="*/ 9976 w 10003"/>
              <a:gd name="connsiteY1" fmla="*/ 4063 h 10730"/>
              <a:gd name="connsiteX2" fmla="*/ 9641 w 10003"/>
              <a:gd name="connsiteY2" fmla="*/ 4507 h 10730"/>
              <a:gd name="connsiteX3" fmla="*/ 7864 w 10003"/>
              <a:gd name="connsiteY3" fmla="*/ 5452 h 10730"/>
              <a:gd name="connsiteX4" fmla="*/ 5766 w 10003"/>
              <a:gd name="connsiteY4" fmla="*/ 6952 h 10730"/>
              <a:gd name="connsiteX5" fmla="*/ 4570 w 10003"/>
              <a:gd name="connsiteY5" fmla="*/ 8007 h 10730"/>
              <a:gd name="connsiteX6" fmla="*/ 3086 w 10003"/>
              <a:gd name="connsiteY6" fmla="*/ 9841 h 10730"/>
              <a:gd name="connsiteX7" fmla="*/ 2177 w 10003"/>
              <a:gd name="connsiteY7" fmla="*/ 10674 h 10730"/>
              <a:gd name="connsiteX8" fmla="*/ 1268 w 10003"/>
              <a:gd name="connsiteY8" fmla="*/ 10174 h 10730"/>
              <a:gd name="connsiteX9" fmla="*/ 359 w 10003"/>
              <a:gd name="connsiteY9" fmla="*/ 8785 h 10730"/>
              <a:gd name="connsiteX10" fmla="*/ 72 w 10003"/>
              <a:gd name="connsiteY10" fmla="*/ 7507 h 10730"/>
              <a:gd name="connsiteX11" fmla="*/ 598 w 10003"/>
              <a:gd name="connsiteY11" fmla="*/ 6007 h 10730"/>
              <a:gd name="connsiteX12" fmla="*/ 2369 w 10003"/>
              <a:gd name="connsiteY12" fmla="*/ 3785 h 10730"/>
              <a:gd name="connsiteX13" fmla="*/ 3948 w 10003"/>
              <a:gd name="connsiteY13" fmla="*/ 2396 h 10730"/>
              <a:gd name="connsiteX14" fmla="*/ 5574 w 10003"/>
              <a:gd name="connsiteY14" fmla="*/ 1285 h 10730"/>
              <a:gd name="connsiteX15" fmla="*/ 8123 w 10003"/>
              <a:gd name="connsiteY15" fmla="*/ 125 h 10730"/>
              <a:gd name="connsiteX16" fmla="*/ 9378 w 10003"/>
              <a:gd name="connsiteY16" fmla="*/ 312 h 10730"/>
              <a:gd name="connsiteX17" fmla="*/ 9806 w 10003"/>
              <a:gd name="connsiteY17" fmla="*/ 1995 h 10730"/>
              <a:gd name="connsiteX0" fmla="*/ 9806 w 10087"/>
              <a:gd name="connsiteY0" fmla="*/ 1995 h 10730"/>
              <a:gd name="connsiteX1" fmla="*/ 10060 w 10087"/>
              <a:gd name="connsiteY1" fmla="*/ 3743 h 10730"/>
              <a:gd name="connsiteX2" fmla="*/ 9641 w 10087"/>
              <a:gd name="connsiteY2" fmla="*/ 4507 h 10730"/>
              <a:gd name="connsiteX3" fmla="*/ 7864 w 10087"/>
              <a:gd name="connsiteY3" fmla="*/ 5452 h 10730"/>
              <a:gd name="connsiteX4" fmla="*/ 5766 w 10087"/>
              <a:gd name="connsiteY4" fmla="*/ 6952 h 10730"/>
              <a:gd name="connsiteX5" fmla="*/ 4570 w 10087"/>
              <a:gd name="connsiteY5" fmla="*/ 8007 h 10730"/>
              <a:gd name="connsiteX6" fmla="*/ 3086 w 10087"/>
              <a:gd name="connsiteY6" fmla="*/ 9841 h 10730"/>
              <a:gd name="connsiteX7" fmla="*/ 2177 w 10087"/>
              <a:gd name="connsiteY7" fmla="*/ 10674 h 10730"/>
              <a:gd name="connsiteX8" fmla="*/ 1268 w 10087"/>
              <a:gd name="connsiteY8" fmla="*/ 10174 h 10730"/>
              <a:gd name="connsiteX9" fmla="*/ 359 w 10087"/>
              <a:gd name="connsiteY9" fmla="*/ 8785 h 10730"/>
              <a:gd name="connsiteX10" fmla="*/ 72 w 10087"/>
              <a:gd name="connsiteY10" fmla="*/ 7507 h 10730"/>
              <a:gd name="connsiteX11" fmla="*/ 598 w 10087"/>
              <a:gd name="connsiteY11" fmla="*/ 6007 h 10730"/>
              <a:gd name="connsiteX12" fmla="*/ 2369 w 10087"/>
              <a:gd name="connsiteY12" fmla="*/ 3785 h 10730"/>
              <a:gd name="connsiteX13" fmla="*/ 3948 w 10087"/>
              <a:gd name="connsiteY13" fmla="*/ 2396 h 10730"/>
              <a:gd name="connsiteX14" fmla="*/ 5574 w 10087"/>
              <a:gd name="connsiteY14" fmla="*/ 1285 h 10730"/>
              <a:gd name="connsiteX15" fmla="*/ 8123 w 10087"/>
              <a:gd name="connsiteY15" fmla="*/ 125 h 10730"/>
              <a:gd name="connsiteX16" fmla="*/ 9378 w 10087"/>
              <a:gd name="connsiteY16" fmla="*/ 312 h 10730"/>
              <a:gd name="connsiteX17" fmla="*/ 9806 w 10087"/>
              <a:gd name="connsiteY17" fmla="*/ 1995 h 10730"/>
              <a:gd name="connsiteX0" fmla="*/ 9806 w 10139"/>
              <a:gd name="connsiteY0" fmla="*/ 1995 h 10730"/>
              <a:gd name="connsiteX1" fmla="*/ 10060 w 10139"/>
              <a:gd name="connsiteY1" fmla="*/ 3743 h 10730"/>
              <a:gd name="connsiteX2" fmla="*/ 9641 w 10139"/>
              <a:gd name="connsiteY2" fmla="*/ 4507 h 10730"/>
              <a:gd name="connsiteX3" fmla="*/ 7864 w 10139"/>
              <a:gd name="connsiteY3" fmla="*/ 5452 h 10730"/>
              <a:gd name="connsiteX4" fmla="*/ 5766 w 10139"/>
              <a:gd name="connsiteY4" fmla="*/ 6952 h 10730"/>
              <a:gd name="connsiteX5" fmla="*/ 4570 w 10139"/>
              <a:gd name="connsiteY5" fmla="*/ 8007 h 10730"/>
              <a:gd name="connsiteX6" fmla="*/ 3086 w 10139"/>
              <a:gd name="connsiteY6" fmla="*/ 9841 h 10730"/>
              <a:gd name="connsiteX7" fmla="*/ 2177 w 10139"/>
              <a:gd name="connsiteY7" fmla="*/ 10674 h 10730"/>
              <a:gd name="connsiteX8" fmla="*/ 1268 w 10139"/>
              <a:gd name="connsiteY8" fmla="*/ 10174 h 10730"/>
              <a:gd name="connsiteX9" fmla="*/ 359 w 10139"/>
              <a:gd name="connsiteY9" fmla="*/ 8785 h 10730"/>
              <a:gd name="connsiteX10" fmla="*/ 72 w 10139"/>
              <a:gd name="connsiteY10" fmla="*/ 7507 h 10730"/>
              <a:gd name="connsiteX11" fmla="*/ 598 w 10139"/>
              <a:gd name="connsiteY11" fmla="*/ 6007 h 10730"/>
              <a:gd name="connsiteX12" fmla="*/ 2369 w 10139"/>
              <a:gd name="connsiteY12" fmla="*/ 3785 h 10730"/>
              <a:gd name="connsiteX13" fmla="*/ 3948 w 10139"/>
              <a:gd name="connsiteY13" fmla="*/ 2396 h 10730"/>
              <a:gd name="connsiteX14" fmla="*/ 5574 w 10139"/>
              <a:gd name="connsiteY14" fmla="*/ 1285 h 10730"/>
              <a:gd name="connsiteX15" fmla="*/ 8123 w 10139"/>
              <a:gd name="connsiteY15" fmla="*/ 125 h 10730"/>
              <a:gd name="connsiteX16" fmla="*/ 9378 w 10139"/>
              <a:gd name="connsiteY16" fmla="*/ 312 h 10730"/>
              <a:gd name="connsiteX17" fmla="*/ 9806 w 10139"/>
              <a:gd name="connsiteY17" fmla="*/ 1995 h 1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39" h="10730">
                <a:moveTo>
                  <a:pt x="9806" y="1995"/>
                </a:moveTo>
                <a:cubicBezTo>
                  <a:pt x="9906" y="2620"/>
                  <a:pt x="10139" y="3342"/>
                  <a:pt x="10060" y="3743"/>
                </a:cubicBezTo>
                <a:cubicBezTo>
                  <a:pt x="9981" y="4144"/>
                  <a:pt x="9993" y="4276"/>
                  <a:pt x="9641" y="4507"/>
                </a:cubicBezTo>
                <a:lnTo>
                  <a:pt x="7864" y="5452"/>
                </a:lnTo>
                <a:lnTo>
                  <a:pt x="5766" y="6952"/>
                </a:lnTo>
                <a:lnTo>
                  <a:pt x="4570" y="8007"/>
                </a:lnTo>
                <a:lnTo>
                  <a:pt x="3086" y="9841"/>
                </a:lnTo>
                <a:cubicBezTo>
                  <a:pt x="2687" y="10286"/>
                  <a:pt x="2480" y="10619"/>
                  <a:pt x="2177" y="10674"/>
                </a:cubicBezTo>
                <a:cubicBezTo>
                  <a:pt x="1874" y="10730"/>
                  <a:pt x="1531" y="10415"/>
                  <a:pt x="1268" y="10174"/>
                </a:cubicBezTo>
                <a:lnTo>
                  <a:pt x="359" y="8785"/>
                </a:lnTo>
                <a:cubicBezTo>
                  <a:pt x="160" y="8340"/>
                  <a:pt x="0" y="7831"/>
                  <a:pt x="72" y="7507"/>
                </a:cubicBezTo>
                <a:cubicBezTo>
                  <a:pt x="144" y="7183"/>
                  <a:pt x="335" y="6507"/>
                  <a:pt x="598" y="6007"/>
                </a:cubicBezTo>
                <a:cubicBezTo>
                  <a:pt x="861" y="5507"/>
                  <a:pt x="1811" y="4387"/>
                  <a:pt x="2369" y="3785"/>
                </a:cubicBezTo>
                <a:lnTo>
                  <a:pt x="3948" y="2396"/>
                </a:lnTo>
                <a:lnTo>
                  <a:pt x="5574" y="1285"/>
                </a:lnTo>
                <a:lnTo>
                  <a:pt x="8123" y="125"/>
                </a:lnTo>
                <a:cubicBezTo>
                  <a:pt x="8621" y="28"/>
                  <a:pt x="9098" y="0"/>
                  <a:pt x="9378" y="312"/>
                </a:cubicBezTo>
                <a:cubicBezTo>
                  <a:pt x="9658" y="624"/>
                  <a:pt x="9830" y="1583"/>
                  <a:pt x="9806" y="1995"/>
                </a:cubicBezTo>
                <a:close/>
              </a:path>
            </a:pathLst>
          </a:custGeom>
          <a:solidFill>
            <a:srgbClr val="CCECFF"/>
          </a:solidFill>
          <a:ln w="28575" cmpd="sng">
            <a:solidFill>
              <a:srgbClr val="24489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" name="Freeform 88"/>
          <p:cNvSpPr>
            <a:spLocks/>
          </p:cNvSpPr>
          <p:nvPr/>
        </p:nvSpPr>
        <p:spPr bwMode="auto">
          <a:xfrm rot="1946961" flipH="1">
            <a:off x="4392754" y="2135557"/>
            <a:ext cx="524194" cy="393797"/>
          </a:xfrm>
          <a:custGeom>
            <a:avLst/>
            <a:gdLst>
              <a:gd name="T0" fmla="*/ 190 w 209"/>
              <a:gd name="T1" fmla="*/ 19 h 180"/>
              <a:gd name="T2" fmla="*/ 204 w 209"/>
              <a:gd name="T3" fmla="*/ 38 h 180"/>
              <a:gd name="T4" fmla="*/ 209 w 209"/>
              <a:gd name="T5" fmla="*/ 52 h 180"/>
              <a:gd name="T6" fmla="*/ 209 w 209"/>
              <a:gd name="T7" fmla="*/ 57 h 180"/>
              <a:gd name="T8" fmla="*/ 207 w 209"/>
              <a:gd name="T9" fmla="*/ 61 h 180"/>
              <a:gd name="T10" fmla="*/ 204 w 209"/>
              <a:gd name="T11" fmla="*/ 65 h 180"/>
              <a:gd name="T12" fmla="*/ 200 w 209"/>
              <a:gd name="T13" fmla="*/ 69 h 180"/>
              <a:gd name="T14" fmla="*/ 167 w 209"/>
              <a:gd name="T15" fmla="*/ 84 h 180"/>
              <a:gd name="T16" fmla="*/ 119 w 209"/>
              <a:gd name="T17" fmla="*/ 113 h 180"/>
              <a:gd name="T18" fmla="*/ 94 w 209"/>
              <a:gd name="T19" fmla="*/ 132 h 180"/>
              <a:gd name="T20" fmla="*/ 77 w 209"/>
              <a:gd name="T21" fmla="*/ 150 h 180"/>
              <a:gd name="T22" fmla="*/ 63 w 209"/>
              <a:gd name="T23" fmla="*/ 165 h 180"/>
              <a:gd name="T24" fmla="*/ 54 w 209"/>
              <a:gd name="T25" fmla="*/ 175 h 180"/>
              <a:gd name="T26" fmla="*/ 48 w 209"/>
              <a:gd name="T27" fmla="*/ 179 h 180"/>
              <a:gd name="T28" fmla="*/ 44 w 209"/>
              <a:gd name="T29" fmla="*/ 180 h 180"/>
              <a:gd name="T30" fmla="*/ 40 w 209"/>
              <a:gd name="T31" fmla="*/ 180 h 180"/>
              <a:gd name="T32" fmla="*/ 35 w 209"/>
              <a:gd name="T33" fmla="*/ 179 h 180"/>
              <a:gd name="T34" fmla="*/ 25 w 209"/>
              <a:gd name="T35" fmla="*/ 171 h 180"/>
              <a:gd name="T36" fmla="*/ 11 w 209"/>
              <a:gd name="T37" fmla="*/ 154 h 180"/>
              <a:gd name="T38" fmla="*/ 6 w 209"/>
              <a:gd name="T39" fmla="*/ 146 h 180"/>
              <a:gd name="T40" fmla="*/ 4 w 209"/>
              <a:gd name="T41" fmla="*/ 138 h 180"/>
              <a:gd name="T42" fmla="*/ 2 w 209"/>
              <a:gd name="T43" fmla="*/ 131 h 180"/>
              <a:gd name="T44" fmla="*/ 0 w 209"/>
              <a:gd name="T45" fmla="*/ 123 h 180"/>
              <a:gd name="T46" fmla="*/ 2 w 209"/>
              <a:gd name="T47" fmla="*/ 117 h 180"/>
              <a:gd name="T48" fmla="*/ 4 w 209"/>
              <a:gd name="T49" fmla="*/ 109 h 180"/>
              <a:gd name="T50" fmla="*/ 6 w 209"/>
              <a:gd name="T51" fmla="*/ 102 h 180"/>
              <a:gd name="T52" fmla="*/ 11 w 209"/>
              <a:gd name="T53" fmla="*/ 96 h 180"/>
              <a:gd name="T54" fmla="*/ 21 w 209"/>
              <a:gd name="T55" fmla="*/ 82 h 180"/>
              <a:gd name="T56" fmla="*/ 33 w 209"/>
              <a:gd name="T57" fmla="*/ 69 h 180"/>
              <a:gd name="T58" fmla="*/ 48 w 209"/>
              <a:gd name="T59" fmla="*/ 56 h 180"/>
              <a:gd name="T60" fmla="*/ 63 w 209"/>
              <a:gd name="T61" fmla="*/ 44 h 180"/>
              <a:gd name="T62" fmla="*/ 81 w 209"/>
              <a:gd name="T63" fmla="*/ 31 h 180"/>
              <a:gd name="T64" fmla="*/ 98 w 209"/>
              <a:gd name="T65" fmla="*/ 21 h 180"/>
              <a:gd name="T66" fmla="*/ 115 w 209"/>
              <a:gd name="T67" fmla="*/ 11 h 180"/>
              <a:gd name="T68" fmla="*/ 132 w 209"/>
              <a:gd name="T69" fmla="*/ 4 h 180"/>
              <a:gd name="T70" fmla="*/ 140 w 209"/>
              <a:gd name="T71" fmla="*/ 2 h 180"/>
              <a:gd name="T72" fmla="*/ 150 w 209"/>
              <a:gd name="T73" fmla="*/ 0 h 180"/>
              <a:gd name="T74" fmla="*/ 157 w 209"/>
              <a:gd name="T75" fmla="*/ 0 h 180"/>
              <a:gd name="T76" fmla="*/ 165 w 209"/>
              <a:gd name="T77" fmla="*/ 2 h 180"/>
              <a:gd name="T78" fmla="*/ 171 w 209"/>
              <a:gd name="T79" fmla="*/ 4 h 180"/>
              <a:gd name="T80" fmla="*/ 179 w 209"/>
              <a:gd name="T81" fmla="*/ 7 h 180"/>
              <a:gd name="T82" fmla="*/ 184 w 209"/>
              <a:gd name="T83" fmla="*/ 11 h 180"/>
              <a:gd name="T84" fmla="*/ 190 w 209"/>
              <a:gd name="T85" fmla="*/ 19 h 1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9"/>
              <a:gd name="T130" fmla="*/ 0 h 180"/>
              <a:gd name="T131" fmla="*/ 209 w 209"/>
              <a:gd name="T132" fmla="*/ 180 h 18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7895 w 10000"/>
              <a:gd name="connsiteY38" fmla="*/ 111 h 10000"/>
              <a:gd name="connsiteX39" fmla="*/ 8182 w 10000"/>
              <a:gd name="connsiteY39" fmla="*/ 222 h 10000"/>
              <a:gd name="connsiteX40" fmla="*/ 8565 w 10000"/>
              <a:gd name="connsiteY40" fmla="*/ 389 h 10000"/>
              <a:gd name="connsiteX41" fmla="*/ 8804 w 10000"/>
              <a:gd name="connsiteY41" fmla="*/ 611 h 10000"/>
              <a:gd name="connsiteX42" fmla="*/ 9091 w 10000"/>
              <a:gd name="connsiteY42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7895 w 10000"/>
              <a:gd name="connsiteY38" fmla="*/ 111 h 10000"/>
              <a:gd name="connsiteX39" fmla="*/ 8565 w 10000"/>
              <a:gd name="connsiteY39" fmla="*/ 389 h 10000"/>
              <a:gd name="connsiteX40" fmla="*/ 8804 w 10000"/>
              <a:gd name="connsiteY40" fmla="*/ 611 h 10000"/>
              <a:gd name="connsiteX41" fmla="*/ 9091 w 10000"/>
              <a:gd name="connsiteY41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8565 w 10000"/>
              <a:gd name="connsiteY38" fmla="*/ 389 h 10000"/>
              <a:gd name="connsiteX39" fmla="*/ 8804 w 10000"/>
              <a:gd name="connsiteY39" fmla="*/ 611 h 10000"/>
              <a:gd name="connsiteX40" fmla="*/ 9091 w 10000"/>
              <a:gd name="connsiteY40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177 w 10000"/>
              <a:gd name="connsiteY35" fmla="*/ 0 h 10000"/>
              <a:gd name="connsiteX36" fmla="*/ 7512 w 10000"/>
              <a:gd name="connsiteY36" fmla="*/ 0 h 10000"/>
              <a:gd name="connsiteX37" fmla="*/ 8565 w 10000"/>
              <a:gd name="connsiteY37" fmla="*/ 389 h 10000"/>
              <a:gd name="connsiteX38" fmla="*/ 8804 w 10000"/>
              <a:gd name="connsiteY38" fmla="*/ 611 h 10000"/>
              <a:gd name="connsiteX39" fmla="*/ 9091 w 10000"/>
              <a:gd name="connsiteY39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512 w 10000"/>
              <a:gd name="connsiteY35" fmla="*/ 0 h 10000"/>
              <a:gd name="connsiteX36" fmla="*/ 8565 w 10000"/>
              <a:gd name="connsiteY36" fmla="*/ 389 h 10000"/>
              <a:gd name="connsiteX37" fmla="*/ 8804 w 10000"/>
              <a:gd name="connsiteY37" fmla="*/ 611 h 10000"/>
              <a:gd name="connsiteX38" fmla="*/ 9091 w 10000"/>
              <a:gd name="connsiteY38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512 w 10000"/>
              <a:gd name="connsiteY35" fmla="*/ 0 h 10000"/>
              <a:gd name="connsiteX36" fmla="*/ 8565 w 10000"/>
              <a:gd name="connsiteY36" fmla="*/ 389 h 10000"/>
              <a:gd name="connsiteX37" fmla="*/ 9091 w 10000"/>
              <a:gd name="connsiteY37" fmla="*/ 1056 h 10000"/>
              <a:gd name="connsiteX0" fmla="*/ 9091 w 10000"/>
              <a:gd name="connsiteY0" fmla="*/ 1235 h 10179"/>
              <a:gd name="connsiteX1" fmla="*/ 9761 w 10000"/>
              <a:gd name="connsiteY1" fmla="*/ 2290 h 10179"/>
              <a:gd name="connsiteX2" fmla="*/ 10000 w 10000"/>
              <a:gd name="connsiteY2" fmla="*/ 3068 h 10179"/>
              <a:gd name="connsiteX3" fmla="*/ 10000 w 10000"/>
              <a:gd name="connsiteY3" fmla="*/ 3346 h 10179"/>
              <a:gd name="connsiteX4" fmla="*/ 9904 w 10000"/>
              <a:gd name="connsiteY4" fmla="*/ 3568 h 10179"/>
              <a:gd name="connsiteX5" fmla="*/ 9761 w 10000"/>
              <a:gd name="connsiteY5" fmla="*/ 3790 h 10179"/>
              <a:gd name="connsiteX6" fmla="*/ 9569 w 10000"/>
              <a:gd name="connsiteY6" fmla="*/ 4012 h 10179"/>
              <a:gd name="connsiteX7" fmla="*/ 7792 w 10000"/>
              <a:gd name="connsiteY7" fmla="*/ 4957 h 10179"/>
              <a:gd name="connsiteX8" fmla="*/ 5694 w 10000"/>
              <a:gd name="connsiteY8" fmla="*/ 6457 h 10179"/>
              <a:gd name="connsiteX9" fmla="*/ 4498 w 10000"/>
              <a:gd name="connsiteY9" fmla="*/ 7512 h 10179"/>
              <a:gd name="connsiteX10" fmla="*/ 3684 w 10000"/>
              <a:gd name="connsiteY10" fmla="*/ 8512 h 10179"/>
              <a:gd name="connsiteX11" fmla="*/ 3014 w 10000"/>
              <a:gd name="connsiteY11" fmla="*/ 9346 h 10179"/>
              <a:gd name="connsiteX12" fmla="*/ 2584 w 10000"/>
              <a:gd name="connsiteY12" fmla="*/ 9901 h 10179"/>
              <a:gd name="connsiteX13" fmla="*/ 2297 w 10000"/>
              <a:gd name="connsiteY13" fmla="*/ 10123 h 10179"/>
              <a:gd name="connsiteX14" fmla="*/ 2105 w 10000"/>
              <a:gd name="connsiteY14" fmla="*/ 10179 h 10179"/>
              <a:gd name="connsiteX15" fmla="*/ 1914 w 10000"/>
              <a:gd name="connsiteY15" fmla="*/ 10179 h 10179"/>
              <a:gd name="connsiteX16" fmla="*/ 1675 w 10000"/>
              <a:gd name="connsiteY16" fmla="*/ 10123 h 10179"/>
              <a:gd name="connsiteX17" fmla="*/ 1196 w 10000"/>
              <a:gd name="connsiteY17" fmla="*/ 9679 h 10179"/>
              <a:gd name="connsiteX18" fmla="*/ 526 w 10000"/>
              <a:gd name="connsiteY18" fmla="*/ 8735 h 10179"/>
              <a:gd name="connsiteX19" fmla="*/ 287 w 10000"/>
              <a:gd name="connsiteY19" fmla="*/ 8290 h 10179"/>
              <a:gd name="connsiteX20" fmla="*/ 191 w 10000"/>
              <a:gd name="connsiteY20" fmla="*/ 7846 h 10179"/>
              <a:gd name="connsiteX21" fmla="*/ 96 w 10000"/>
              <a:gd name="connsiteY21" fmla="*/ 7457 h 10179"/>
              <a:gd name="connsiteX22" fmla="*/ 0 w 10000"/>
              <a:gd name="connsiteY22" fmla="*/ 7012 h 10179"/>
              <a:gd name="connsiteX23" fmla="*/ 96 w 10000"/>
              <a:gd name="connsiteY23" fmla="*/ 6679 h 10179"/>
              <a:gd name="connsiteX24" fmla="*/ 191 w 10000"/>
              <a:gd name="connsiteY24" fmla="*/ 6235 h 10179"/>
              <a:gd name="connsiteX25" fmla="*/ 287 w 10000"/>
              <a:gd name="connsiteY25" fmla="*/ 5846 h 10179"/>
              <a:gd name="connsiteX26" fmla="*/ 526 w 10000"/>
              <a:gd name="connsiteY26" fmla="*/ 5512 h 10179"/>
              <a:gd name="connsiteX27" fmla="*/ 1005 w 10000"/>
              <a:gd name="connsiteY27" fmla="*/ 4735 h 10179"/>
              <a:gd name="connsiteX28" fmla="*/ 1579 w 10000"/>
              <a:gd name="connsiteY28" fmla="*/ 4012 h 10179"/>
              <a:gd name="connsiteX29" fmla="*/ 2297 w 10000"/>
              <a:gd name="connsiteY29" fmla="*/ 3290 h 10179"/>
              <a:gd name="connsiteX30" fmla="*/ 3014 w 10000"/>
              <a:gd name="connsiteY30" fmla="*/ 2623 h 10179"/>
              <a:gd name="connsiteX31" fmla="*/ 3876 w 10000"/>
              <a:gd name="connsiteY31" fmla="*/ 1901 h 10179"/>
              <a:gd name="connsiteX32" fmla="*/ 4689 w 10000"/>
              <a:gd name="connsiteY32" fmla="*/ 1346 h 10179"/>
              <a:gd name="connsiteX33" fmla="*/ 5502 w 10000"/>
              <a:gd name="connsiteY33" fmla="*/ 790 h 10179"/>
              <a:gd name="connsiteX34" fmla="*/ 6316 w 10000"/>
              <a:gd name="connsiteY34" fmla="*/ 401 h 10179"/>
              <a:gd name="connsiteX35" fmla="*/ 7512 w 10000"/>
              <a:gd name="connsiteY35" fmla="*/ 179 h 10179"/>
              <a:gd name="connsiteX36" fmla="*/ 9163 w 10000"/>
              <a:gd name="connsiteY36" fmla="*/ 0 h 10179"/>
              <a:gd name="connsiteX37" fmla="*/ 9091 w 10000"/>
              <a:gd name="connsiteY37" fmla="*/ 1235 h 1017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091 w 10000"/>
              <a:gd name="connsiteY37" fmla="*/ 1605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091 w 10000"/>
              <a:gd name="connsiteY0" fmla="*/ 1605 h 10549"/>
              <a:gd name="connsiteX1" fmla="*/ 9676 w 10000"/>
              <a:gd name="connsiteY1" fmla="*/ 1956 h 10549"/>
              <a:gd name="connsiteX2" fmla="*/ 9761 w 10000"/>
              <a:gd name="connsiteY2" fmla="*/ 2660 h 10549"/>
              <a:gd name="connsiteX3" fmla="*/ 10000 w 10000"/>
              <a:gd name="connsiteY3" fmla="*/ 3438 h 10549"/>
              <a:gd name="connsiteX4" fmla="*/ 10000 w 10000"/>
              <a:gd name="connsiteY4" fmla="*/ 3716 h 10549"/>
              <a:gd name="connsiteX5" fmla="*/ 9904 w 10000"/>
              <a:gd name="connsiteY5" fmla="*/ 3938 h 10549"/>
              <a:gd name="connsiteX6" fmla="*/ 9761 w 10000"/>
              <a:gd name="connsiteY6" fmla="*/ 4160 h 10549"/>
              <a:gd name="connsiteX7" fmla="*/ 9569 w 10000"/>
              <a:gd name="connsiteY7" fmla="*/ 4382 h 10549"/>
              <a:gd name="connsiteX8" fmla="*/ 7792 w 10000"/>
              <a:gd name="connsiteY8" fmla="*/ 5327 h 10549"/>
              <a:gd name="connsiteX9" fmla="*/ 5694 w 10000"/>
              <a:gd name="connsiteY9" fmla="*/ 6827 h 10549"/>
              <a:gd name="connsiteX10" fmla="*/ 4498 w 10000"/>
              <a:gd name="connsiteY10" fmla="*/ 7882 h 10549"/>
              <a:gd name="connsiteX11" fmla="*/ 3684 w 10000"/>
              <a:gd name="connsiteY11" fmla="*/ 8882 h 10549"/>
              <a:gd name="connsiteX12" fmla="*/ 3014 w 10000"/>
              <a:gd name="connsiteY12" fmla="*/ 9716 h 10549"/>
              <a:gd name="connsiteX13" fmla="*/ 2584 w 10000"/>
              <a:gd name="connsiteY13" fmla="*/ 10271 h 10549"/>
              <a:gd name="connsiteX14" fmla="*/ 2297 w 10000"/>
              <a:gd name="connsiteY14" fmla="*/ 10493 h 10549"/>
              <a:gd name="connsiteX15" fmla="*/ 2105 w 10000"/>
              <a:gd name="connsiteY15" fmla="*/ 10549 h 10549"/>
              <a:gd name="connsiteX16" fmla="*/ 1914 w 10000"/>
              <a:gd name="connsiteY16" fmla="*/ 10549 h 10549"/>
              <a:gd name="connsiteX17" fmla="*/ 1675 w 10000"/>
              <a:gd name="connsiteY17" fmla="*/ 10493 h 10549"/>
              <a:gd name="connsiteX18" fmla="*/ 1196 w 10000"/>
              <a:gd name="connsiteY18" fmla="*/ 10049 h 10549"/>
              <a:gd name="connsiteX19" fmla="*/ 526 w 10000"/>
              <a:gd name="connsiteY19" fmla="*/ 9105 h 10549"/>
              <a:gd name="connsiteX20" fmla="*/ 287 w 10000"/>
              <a:gd name="connsiteY20" fmla="*/ 8660 h 10549"/>
              <a:gd name="connsiteX21" fmla="*/ 191 w 10000"/>
              <a:gd name="connsiteY21" fmla="*/ 8216 h 10549"/>
              <a:gd name="connsiteX22" fmla="*/ 96 w 10000"/>
              <a:gd name="connsiteY22" fmla="*/ 7827 h 10549"/>
              <a:gd name="connsiteX23" fmla="*/ 0 w 10000"/>
              <a:gd name="connsiteY23" fmla="*/ 7382 h 10549"/>
              <a:gd name="connsiteX24" fmla="*/ 96 w 10000"/>
              <a:gd name="connsiteY24" fmla="*/ 7049 h 10549"/>
              <a:gd name="connsiteX25" fmla="*/ 191 w 10000"/>
              <a:gd name="connsiteY25" fmla="*/ 6605 h 10549"/>
              <a:gd name="connsiteX26" fmla="*/ 287 w 10000"/>
              <a:gd name="connsiteY26" fmla="*/ 6216 h 10549"/>
              <a:gd name="connsiteX27" fmla="*/ 526 w 10000"/>
              <a:gd name="connsiteY27" fmla="*/ 5882 h 10549"/>
              <a:gd name="connsiteX28" fmla="*/ 1005 w 10000"/>
              <a:gd name="connsiteY28" fmla="*/ 5105 h 10549"/>
              <a:gd name="connsiteX29" fmla="*/ 1579 w 10000"/>
              <a:gd name="connsiteY29" fmla="*/ 4382 h 10549"/>
              <a:gd name="connsiteX30" fmla="*/ 2297 w 10000"/>
              <a:gd name="connsiteY30" fmla="*/ 3660 h 10549"/>
              <a:gd name="connsiteX31" fmla="*/ 3014 w 10000"/>
              <a:gd name="connsiteY31" fmla="*/ 2993 h 10549"/>
              <a:gd name="connsiteX32" fmla="*/ 3876 w 10000"/>
              <a:gd name="connsiteY32" fmla="*/ 2271 h 10549"/>
              <a:gd name="connsiteX33" fmla="*/ 4689 w 10000"/>
              <a:gd name="connsiteY33" fmla="*/ 1716 h 10549"/>
              <a:gd name="connsiteX34" fmla="*/ 5502 w 10000"/>
              <a:gd name="connsiteY34" fmla="*/ 1160 h 10549"/>
              <a:gd name="connsiteX35" fmla="*/ 6316 w 10000"/>
              <a:gd name="connsiteY35" fmla="*/ 771 h 10549"/>
              <a:gd name="connsiteX36" fmla="*/ 8051 w 10000"/>
              <a:gd name="connsiteY36" fmla="*/ 0 h 10549"/>
              <a:gd name="connsiteX37" fmla="*/ 9163 w 10000"/>
              <a:gd name="connsiteY37" fmla="*/ 370 h 10549"/>
              <a:gd name="connsiteX38" fmla="*/ 9474 w 10000"/>
              <a:gd name="connsiteY38" fmla="*/ 1468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38" fmla="*/ 9091 w 10000"/>
              <a:gd name="connsiteY38" fmla="*/ 1605 h 10549"/>
              <a:gd name="connsiteX0" fmla="*/ 9474 w 10000"/>
              <a:gd name="connsiteY0" fmla="*/ 1468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591 w 10000"/>
              <a:gd name="connsiteY0" fmla="*/ 1431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591 w 10000"/>
              <a:gd name="connsiteY37" fmla="*/ 1431 h 10549"/>
              <a:gd name="connsiteX0" fmla="*/ 9591 w 10000"/>
              <a:gd name="connsiteY0" fmla="*/ 1431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306 w 10000"/>
              <a:gd name="connsiteY36" fmla="*/ 187 h 10549"/>
              <a:gd name="connsiteX37" fmla="*/ 9591 w 10000"/>
              <a:gd name="connsiteY37" fmla="*/ 1431 h 10549"/>
              <a:gd name="connsiteX0" fmla="*/ 9591 w 10000"/>
              <a:gd name="connsiteY0" fmla="*/ 1656 h 10774"/>
              <a:gd name="connsiteX1" fmla="*/ 9761 w 10000"/>
              <a:gd name="connsiteY1" fmla="*/ 2885 h 10774"/>
              <a:gd name="connsiteX2" fmla="*/ 10000 w 10000"/>
              <a:gd name="connsiteY2" fmla="*/ 3663 h 10774"/>
              <a:gd name="connsiteX3" fmla="*/ 10000 w 10000"/>
              <a:gd name="connsiteY3" fmla="*/ 3941 h 10774"/>
              <a:gd name="connsiteX4" fmla="*/ 9904 w 10000"/>
              <a:gd name="connsiteY4" fmla="*/ 4163 h 10774"/>
              <a:gd name="connsiteX5" fmla="*/ 9761 w 10000"/>
              <a:gd name="connsiteY5" fmla="*/ 4385 h 10774"/>
              <a:gd name="connsiteX6" fmla="*/ 9569 w 10000"/>
              <a:gd name="connsiteY6" fmla="*/ 4607 h 10774"/>
              <a:gd name="connsiteX7" fmla="*/ 7792 w 10000"/>
              <a:gd name="connsiteY7" fmla="*/ 5552 h 10774"/>
              <a:gd name="connsiteX8" fmla="*/ 5694 w 10000"/>
              <a:gd name="connsiteY8" fmla="*/ 7052 h 10774"/>
              <a:gd name="connsiteX9" fmla="*/ 4498 w 10000"/>
              <a:gd name="connsiteY9" fmla="*/ 8107 h 10774"/>
              <a:gd name="connsiteX10" fmla="*/ 3684 w 10000"/>
              <a:gd name="connsiteY10" fmla="*/ 9107 h 10774"/>
              <a:gd name="connsiteX11" fmla="*/ 3014 w 10000"/>
              <a:gd name="connsiteY11" fmla="*/ 9941 h 10774"/>
              <a:gd name="connsiteX12" fmla="*/ 2584 w 10000"/>
              <a:gd name="connsiteY12" fmla="*/ 10496 h 10774"/>
              <a:gd name="connsiteX13" fmla="*/ 2297 w 10000"/>
              <a:gd name="connsiteY13" fmla="*/ 10718 h 10774"/>
              <a:gd name="connsiteX14" fmla="*/ 2105 w 10000"/>
              <a:gd name="connsiteY14" fmla="*/ 10774 h 10774"/>
              <a:gd name="connsiteX15" fmla="*/ 1914 w 10000"/>
              <a:gd name="connsiteY15" fmla="*/ 10774 h 10774"/>
              <a:gd name="connsiteX16" fmla="*/ 1675 w 10000"/>
              <a:gd name="connsiteY16" fmla="*/ 10718 h 10774"/>
              <a:gd name="connsiteX17" fmla="*/ 1196 w 10000"/>
              <a:gd name="connsiteY17" fmla="*/ 10274 h 10774"/>
              <a:gd name="connsiteX18" fmla="*/ 526 w 10000"/>
              <a:gd name="connsiteY18" fmla="*/ 9330 h 10774"/>
              <a:gd name="connsiteX19" fmla="*/ 287 w 10000"/>
              <a:gd name="connsiteY19" fmla="*/ 8885 h 10774"/>
              <a:gd name="connsiteX20" fmla="*/ 191 w 10000"/>
              <a:gd name="connsiteY20" fmla="*/ 8441 h 10774"/>
              <a:gd name="connsiteX21" fmla="*/ 96 w 10000"/>
              <a:gd name="connsiteY21" fmla="*/ 8052 h 10774"/>
              <a:gd name="connsiteX22" fmla="*/ 0 w 10000"/>
              <a:gd name="connsiteY22" fmla="*/ 7607 h 10774"/>
              <a:gd name="connsiteX23" fmla="*/ 96 w 10000"/>
              <a:gd name="connsiteY23" fmla="*/ 7274 h 10774"/>
              <a:gd name="connsiteX24" fmla="*/ 191 w 10000"/>
              <a:gd name="connsiteY24" fmla="*/ 6830 h 10774"/>
              <a:gd name="connsiteX25" fmla="*/ 287 w 10000"/>
              <a:gd name="connsiteY25" fmla="*/ 6441 h 10774"/>
              <a:gd name="connsiteX26" fmla="*/ 526 w 10000"/>
              <a:gd name="connsiteY26" fmla="*/ 6107 h 10774"/>
              <a:gd name="connsiteX27" fmla="*/ 1005 w 10000"/>
              <a:gd name="connsiteY27" fmla="*/ 5330 h 10774"/>
              <a:gd name="connsiteX28" fmla="*/ 1579 w 10000"/>
              <a:gd name="connsiteY28" fmla="*/ 4607 h 10774"/>
              <a:gd name="connsiteX29" fmla="*/ 2297 w 10000"/>
              <a:gd name="connsiteY29" fmla="*/ 3885 h 10774"/>
              <a:gd name="connsiteX30" fmla="*/ 3014 w 10000"/>
              <a:gd name="connsiteY30" fmla="*/ 3218 h 10774"/>
              <a:gd name="connsiteX31" fmla="*/ 3876 w 10000"/>
              <a:gd name="connsiteY31" fmla="*/ 2496 h 10774"/>
              <a:gd name="connsiteX32" fmla="*/ 4689 w 10000"/>
              <a:gd name="connsiteY32" fmla="*/ 1941 h 10774"/>
              <a:gd name="connsiteX33" fmla="*/ 5502 w 10000"/>
              <a:gd name="connsiteY33" fmla="*/ 1385 h 10774"/>
              <a:gd name="connsiteX34" fmla="*/ 6316 w 10000"/>
              <a:gd name="connsiteY34" fmla="*/ 996 h 10774"/>
              <a:gd name="connsiteX35" fmla="*/ 8051 w 10000"/>
              <a:gd name="connsiteY35" fmla="*/ 225 h 10774"/>
              <a:gd name="connsiteX36" fmla="*/ 9306 w 10000"/>
              <a:gd name="connsiteY36" fmla="*/ 412 h 10774"/>
              <a:gd name="connsiteX37" fmla="*/ 9591 w 10000"/>
              <a:gd name="connsiteY37" fmla="*/ 1656 h 10774"/>
              <a:gd name="connsiteX0" fmla="*/ 9591 w 10000"/>
              <a:gd name="connsiteY0" fmla="*/ 1619 h 10737"/>
              <a:gd name="connsiteX1" fmla="*/ 9761 w 10000"/>
              <a:gd name="connsiteY1" fmla="*/ 2848 h 10737"/>
              <a:gd name="connsiteX2" fmla="*/ 10000 w 10000"/>
              <a:gd name="connsiteY2" fmla="*/ 3626 h 10737"/>
              <a:gd name="connsiteX3" fmla="*/ 10000 w 10000"/>
              <a:gd name="connsiteY3" fmla="*/ 3904 h 10737"/>
              <a:gd name="connsiteX4" fmla="*/ 9904 w 10000"/>
              <a:gd name="connsiteY4" fmla="*/ 4126 h 10737"/>
              <a:gd name="connsiteX5" fmla="*/ 9761 w 10000"/>
              <a:gd name="connsiteY5" fmla="*/ 4348 h 10737"/>
              <a:gd name="connsiteX6" fmla="*/ 9569 w 10000"/>
              <a:gd name="connsiteY6" fmla="*/ 4570 h 10737"/>
              <a:gd name="connsiteX7" fmla="*/ 7792 w 10000"/>
              <a:gd name="connsiteY7" fmla="*/ 5515 h 10737"/>
              <a:gd name="connsiteX8" fmla="*/ 5694 w 10000"/>
              <a:gd name="connsiteY8" fmla="*/ 7015 h 10737"/>
              <a:gd name="connsiteX9" fmla="*/ 4498 w 10000"/>
              <a:gd name="connsiteY9" fmla="*/ 8070 h 10737"/>
              <a:gd name="connsiteX10" fmla="*/ 3684 w 10000"/>
              <a:gd name="connsiteY10" fmla="*/ 9070 h 10737"/>
              <a:gd name="connsiteX11" fmla="*/ 3014 w 10000"/>
              <a:gd name="connsiteY11" fmla="*/ 9904 h 10737"/>
              <a:gd name="connsiteX12" fmla="*/ 2584 w 10000"/>
              <a:gd name="connsiteY12" fmla="*/ 10459 h 10737"/>
              <a:gd name="connsiteX13" fmla="*/ 2297 w 10000"/>
              <a:gd name="connsiteY13" fmla="*/ 10681 h 10737"/>
              <a:gd name="connsiteX14" fmla="*/ 2105 w 10000"/>
              <a:gd name="connsiteY14" fmla="*/ 10737 h 10737"/>
              <a:gd name="connsiteX15" fmla="*/ 1914 w 10000"/>
              <a:gd name="connsiteY15" fmla="*/ 10737 h 10737"/>
              <a:gd name="connsiteX16" fmla="*/ 1675 w 10000"/>
              <a:gd name="connsiteY16" fmla="*/ 10681 h 10737"/>
              <a:gd name="connsiteX17" fmla="*/ 1196 w 10000"/>
              <a:gd name="connsiteY17" fmla="*/ 10237 h 10737"/>
              <a:gd name="connsiteX18" fmla="*/ 526 w 10000"/>
              <a:gd name="connsiteY18" fmla="*/ 9293 h 10737"/>
              <a:gd name="connsiteX19" fmla="*/ 287 w 10000"/>
              <a:gd name="connsiteY19" fmla="*/ 8848 h 10737"/>
              <a:gd name="connsiteX20" fmla="*/ 191 w 10000"/>
              <a:gd name="connsiteY20" fmla="*/ 8404 h 10737"/>
              <a:gd name="connsiteX21" fmla="*/ 96 w 10000"/>
              <a:gd name="connsiteY21" fmla="*/ 8015 h 10737"/>
              <a:gd name="connsiteX22" fmla="*/ 0 w 10000"/>
              <a:gd name="connsiteY22" fmla="*/ 7570 h 10737"/>
              <a:gd name="connsiteX23" fmla="*/ 96 w 10000"/>
              <a:gd name="connsiteY23" fmla="*/ 7237 h 10737"/>
              <a:gd name="connsiteX24" fmla="*/ 191 w 10000"/>
              <a:gd name="connsiteY24" fmla="*/ 6793 h 10737"/>
              <a:gd name="connsiteX25" fmla="*/ 287 w 10000"/>
              <a:gd name="connsiteY25" fmla="*/ 6404 h 10737"/>
              <a:gd name="connsiteX26" fmla="*/ 526 w 10000"/>
              <a:gd name="connsiteY26" fmla="*/ 6070 h 10737"/>
              <a:gd name="connsiteX27" fmla="*/ 1005 w 10000"/>
              <a:gd name="connsiteY27" fmla="*/ 5293 h 10737"/>
              <a:gd name="connsiteX28" fmla="*/ 1579 w 10000"/>
              <a:gd name="connsiteY28" fmla="*/ 4570 h 10737"/>
              <a:gd name="connsiteX29" fmla="*/ 2297 w 10000"/>
              <a:gd name="connsiteY29" fmla="*/ 3848 h 10737"/>
              <a:gd name="connsiteX30" fmla="*/ 3014 w 10000"/>
              <a:gd name="connsiteY30" fmla="*/ 3181 h 10737"/>
              <a:gd name="connsiteX31" fmla="*/ 3876 w 10000"/>
              <a:gd name="connsiteY31" fmla="*/ 2459 h 10737"/>
              <a:gd name="connsiteX32" fmla="*/ 4689 w 10000"/>
              <a:gd name="connsiteY32" fmla="*/ 1904 h 10737"/>
              <a:gd name="connsiteX33" fmla="*/ 5502 w 10000"/>
              <a:gd name="connsiteY33" fmla="*/ 1348 h 10737"/>
              <a:gd name="connsiteX34" fmla="*/ 6316 w 10000"/>
              <a:gd name="connsiteY34" fmla="*/ 959 h 10737"/>
              <a:gd name="connsiteX35" fmla="*/ 8051 w 10000"/>
              <a:gd name="connsiteY35" fmla="*/ 188 h 10737"/>
              <a:gd name="connsiteX36" fmla="*/ 9306 w 10000"/>
              <a:gd name="connsiteY36" fmla="*/ 375 h 10737"/>
              <a:gd name="connsiteX37" fmla="*/ 9591 w 10000"/>
              <a:gd name="connsiteY37" fmla="*/ 1619 h 10737"/>
              <a:gd name="connsiteX0" fmla="*/ 9734 w 10000"/>
              <a:gd name="connsiteY0" fmla="*/ 1995 h 10674"/>
              <a:gd name="connsiteX1" fmla="*/ 9761 w 10000"/>
              <a:gd name="connsiteY1" fmla="*/ 2785 h 10674"/>
              <a:gd name="connsiteX2" fmla="*/ 10000 w 10000"/>
              <a:gd name="connsiteY2" fmla="*/ 3563 h 10674"/>
              <a:gd name="connsiteX3" fmla="*/ 10000 w 10000"/>
              <a:gd name="connsiteY3" fmla="*/ 3841 h 10674"/>
              <a:gd name="connsiteX4" fmla="*/ 9904 w 10000"/>
              <a:gd name="connsiteY4" fmla="*/ 4063 h 10674"/>
              <a:gd name="connsiteX5" fmla="*/ 9761 w 10000"/>
              <a:gd name="connsiteY5" fmla="*/ 4285 h 10674"/>
              <a:gd name="connsiteX6" fmla="*/ 9569 w 10000"/>
              <a:gd name="connsiteY6" fmla="*/ 4507 h 10674"/>
              <a:gd name="connsiteX7" fmla="*/ 7792 w 10000"/>
              <a:gd name="connsiteY7" fmla="*/ 5452 h 10674"/>
              <a:gd name="connsiteX8" fmla="*/ 5694 w 10000"/>
              <a:gd name="connsiteY8" fmla="*/ 6952 h 10674"/>
              <a:gd name="connsiteX9" fmla="*/ 4498 w 10000"/>
              <a:gd name="connsiteY9" fmla="*/ 8007 h 10674"/>
              <a:gd name="connsiteX10" fmla="*/ 3684 w 10000"/>
              <a:gd name="connsiteY10" fmla="*/ 9007 h 10674"/>
              <a:gd name="connsiteX11" fmla="*/ 3014 w 10000"/>
              <a:gd name="connsiteY11" fmla="*/ 9841 h 10674"/>
              <a:gd name="connsiteX12" fmla="*/ 2584 w 10000"/>
              <a:gd name="connsiteY12" fmla="*/ 10396 h 10674"/>
              <a:gd name="connsiteX13" fmla="*/ 2297 w 10000"/>
              <a:gd name="connsiteY13" fmla="*/ 10618 h 10674"/>
              <a:gd name="connsiteX14" fmla="*/ 2105 w 10000"/>
              <a:gd name="connsiteY14" fmla="*/ 10674 h 10674"/>
              <a:gd name="connsiteX15" fmla="*/ 1914 w 10000"/>
              <a:gd name="connsiteY15" fmla="*/ 10674 h 10674"/>
              <a:gd name="connsiteX16" fmla="*/ 1675 w 10000"/>
              <a:gd name="connsiteY16" fmla="*/ 10618 h 10674"/>
              <a:gd name="connsiteX17" fmla="*/ 1196 w 10000"/>
              <a:gd name="connsiteY17" fmla="*/ 10174 h 10674"/>
              <a:gd name="connsiteX18" fmla="*/ 526 w 10000"/>
              <a:gd name="connsiteY18" fmla="*/ 9230 h 10674"/>
              <a:gd name="connsiteX19" fmla="*/ 287 w 10000"/>
              <a:gd name="connsiteY19" fmla="*/ 8785 h 10674"/>
              <a:gd name="connsiteX20" fmla="*/ 191 w 10000"/>
              <a:gd name="connsiteY20" fmla="*/ 8341 h 10674"/>
              <a:gd name="connsiteX21" fmla="*/ 96 w 10000"/>
              <a:gd name="connsiteY21" fmla="*/ 7952 h 10674"/>
              <a:gd name="connsiteX22" fmla="*/ 0 w 10000"/>
              <a:gd name="connsiteY22" fmla="*/ 7507 h 10674"/>
              <a:gd name="connsiteX23" fmla="*/ 96 w 10000"/>
              <a:gd name="connsiteY23" fmla="*/ 7174 h 10674"/>
              <a:gd name="connsiteX24" fmla="*/ 191 w 10000"/>
              <a:gd name="connsiteY24" fmla="*/ 6730 h 10674"/>
              <a:gd name="connsiteX25" fmla="*/ 287 w 10000"/>
              <a:gd name="connsiteY25" fmla="*/ 6341 h 10674"/>
              <a:gd name="connsiteX26" fmla="*/ 526 w 10000"/>
              <a:gd name="connsiteY26" fmla="*/ 6007 h 10674"/>
              <a:gd name="connsiteX27" fmla="*/ 1005 w 10000"/>
              <a:gd name="connsiteY27" fmla="*/ 5230 h 10674"/>
              <a:gd name="connsiteX28" fmla="*/ 1579 w 10000"/>
              <a:gd name="connsiteY28" fmla="*/ 4507 h 10674"/>
              <a:gd name="connsiteX29" fmla="*/ 2297 w 10000"/>
              <a:gd name="connsiteY29" fmla="*/ 3785 h 10674"/>
              <a:gd name="connsiteX30" fmla="*/ 3014 w 10000"/>
              <a:gd name="connsiteY30" fmla="*/ 3118 h 10674"/>
              <a:gd name="connsiteX31" fmla="*/ 3876 w 10000"/>
              <a:gd name="connsiteY31" fmla="*/ 2396 h 10674"/>
              <a:gd name="connsiteX32" fmla="*/ 4689 w 10000"/>
              <a:gd name="connsiteY32" fmla="*/ 1841 h 10674"/>
              <a:gd name="connsiteX33" fmla="*/ 5502 w 10000"/>
              <a:gd name="connsiteY33" fmla="*/ 1285 h 10674"/>
              <a:gd name="connsiteX34" fmla="*/ 6316 w 10000"/>
              <a:gd name="connsiteY34" fmla="*/ 896 h 10674"/>
              <a:gd name="connsiteX35" fmla="*/ 8051 w 10000"/>
              <a:gd name="connsiteY35" fmla="*/ 125 h 10674"/>
              <a:gd name="connsiteX36" fmla="*/ 9306 w 10000"/>
              <a:gd name="connsiteY36" fmla="*/ 312 h 10674"/>
              <a:gd name="connsiteX37" fmla="*/ 9734 w 10000"/>
              <a:gd name="connsiteY37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10000 w 10000"/>
              <a:gd name="connsiteY2" fmla="*/ 3841 h 10674"/>
              <a:gd name="connsiteX3" fmla="*/ 9904 w 10000"/>
              <a:gd name="connsiteY3" fmla="*/ 4063 h 10674"/>
              <a:gd name="connsiteX4" fmla="*/ 9761 w 10000"/>
              <a:gd name="connsiteY4" fmla="*/ 4285 h 10674"/>
              <a:gd name="connsiteX5" fmla="*/ 9569 w 10000"/>
              <a:gd name="connsiteY5" fmla="*/ 4507 h 10674"/>
              <a:gd name="connsiteX6" fmla="*/ 7792 w 10000"/>
              <a:gd name="connsiteY6" fmla="*/ 5452 h 10674"/>
              <a:gd name="connsiteX7" fmla="*/ 5694 w 10000"/>
              <a:gd name="connsiteY7" fmla="*/ 6952 h 10674"/>
              <a:gd name="connsiteX8" fmla="*/ 4498 w 10000"/>
              <a:gd name="connsiteY8" fmla="*/ 8007 h 10674"/>
              <a:gd name="connsiteX9" fmla="*/ 3684 w 10000"/>
              <a:gd name="connsiteY9" fmla="*/ 9007 h 10674"/>
              <a:gd name="connsiteX10" fmla="*/ 3014 w 10000"/>
              <a:gd name="connsiteY10" fmla="*/ 9841 h 10674"/>
              <a:gd name="connsiteX11" fmla="*/ 2584 w 10000"/>
              <a:gd name="connsiteY11" fmla="*/ 10396 h 10674"/>
              <a:gd name="connsiteX12" fmla="*/ 2297 w 10000"/>
              <a:gd name="connsiteY12" fmla="*/ 10618 h 10674"/>
              <a:gd name="connsiteX13" fmla="*/ 2105 w 10000"/>
              <a:gd name="connsiteY13" fmla="*/ 10674 h 10674"/>
              <a:gd name="connsiteX14" fmla="*/ 1914 w 10000"/>
              <a:gd name="connsiteY14" fmla="*/ 10674 h 10674"/>
              <a:gd name="connsiteX15" fmla="*/ 1675 w 10000"/>
              <a:gd name="connsiteY15" fmla="*/ 10618 h 10674"/>
              <a:gd name="connsiteX16" fmla="*/ 1196 w 10000"/>
              <a:gd name="connsiteY16" fmla="*/ 10174 h 10674"/>
              <a:gd name="connsiteX17" fmla="*/ 526 w 10000"/>
              <a:gd name="connsiteY17" fmla="*/ 9230 h 10674"/>
              <a:gd name="connsiteX18" fmla="*/ 287 w 10000"/>
              <a:gd name="connsiteY18" fmla="*/ 8785 h 10674"/>
              <a:gd name="connsiteX19" fmla="*/ 191 w 10000"/>
              <a:gd name="connsiteY19" fmla="*/ 8341 h 10674"/>
              <a:gd name="connsiteX20" fmla="*/ 96 w 10000"/>
              <a:gd name="connsiteY20" fmla="*/ 7952 h 10674"/>
              <a:gd name="connsiteX21" fmla="*/ 0 w 10000"/>
              <a:gd name="connsiteY21" fmla="*/ 7507 h 10674"/>
              <a:gd name="connsiteX22" fmla="*/ 96 w 10000"/>
              <a:gd name="connsiteY22" fmla="*/ 7174 h 10674"/>
              <a:gd name="connsiteX23" fmla="*/ 191 w 10000"/>
              <a:gd name="connsiteY23" fmla="*/ 6730 h 10674"/>
              <a:gd name="connsiteX24" fmla="*/ 287 w 10000"/>
              <a:gd name="connsiteY24" fmla="*/ 6341 h 10674"/>
              <a:gd name="connsiteX25" fmla="*/ 526 w 10000"/>
              <a:gd name="connsiteY25" fmla="*/ 6007 h 10674"/>
              <a:gd name="connsiteX26" fmla="*/ 1005 w 10000"/>
              <a:gd name="connsiteY26" fmla="*/ 5230 h 10674"/>
              <a:gd name="connsiteX27" fmla="*/ 1579 w 10000"/>
              <a:gd name="connsiteY27" fmla="*/ 4507 h 10674"/>
              <a:gd name="connsiteX28" fmla="*/ 2297 w 10000"/>
              <a:gd name="connsiteY28" fmla="*/ 3785 h 10674"/>
              <a:gd name="connsiteX29" fmla="*/ 3014 w 10000"/>
              <a:gd name="connsiteY29" fmla="*/ 3118 h 10674"/>
              <a:gd name="connsiteX30" fmla="*/ 3876 w 10000"/>
              <a:gd name="connsiteY30" fmla="*/ 2396 h 10674"/>
              <a:gd name="connsiteX31" fmla="*/ 4689 w 10000"/>
              <a:gd name="connsiteY31" fmla="*/ 1841 h 10674"/>
              <a:gd name="connsiteX32" fmla="*/ 5502 w 10000"/>
              <a:gd name="connsiteY32" fmla="*/ 1285 h 10674"/>
              <a:gd name="connsiteX33" fmla="*/ 6316 w 10000"/>
              <a:gd name="connsiteY33" fmla="*/ 896 h 10674"/>
              <a:gd name="connsiteX34" fmla="*/ 8051 w 10000"/>
              <a:gd name="connsiteY34" fmla="*/ 125 h 10674"/>
              <a:gd name="connsiteX35" fmla="*/ 9306 w 10000"/>
              <a:gd name="connsiteY35" fmla="*/ 312 h 10674"/>
              <a:gd name="connsiteX36" fmla="*/ 9734 w 10000"/>
              <a:gd name="connsiteY36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10000 w 10000"/>
              <a:gd name="connsiteY2" fmla="*/ 3841 h 10674"/>
              <a:gd name="connsiteX3" fmla="*/ 9904 w 10000"/>
              <a:gd name="connsiteY3" fmla="*/ 4063 h 10674"/>
              <a:gd name="connsiteX4" fmla="*/ 9569 w 10000"/>
              <a:gd name="connsiteY4" fmla="*/ 4507 h 10674"/>
              <a:gd name="connsiteX5" fmla="*/ 7792 w 10000"/>
              <a:gd name="connsiteY5" fmla="*/ 5452 h 10674"/>
              <a:gd name="connsiteX6" fmla="*/ 5694 w 10000"/>
              <a:gd name="connsiteY6" fmla="*/ 6952 h 10674"/>
              <a:gd name="connsiteX7" fmla="*/ 4498 w 10000"/>
              <a:gd name="connsiteY7" fmla="*/ 8007 h 10674"/>
              <a:gd name="connsiteX8" fmla="*/ 3684 w 10000"/>
              <a:gd name="connsiteY8" fmla="*/ 9007 h 10674"/>
              <a:gd name="connsiteX9" fmla="*/ 3014 w 10000"/>
              <a:gd name="connsiteY9" fmla="*/ 9841 h 10674"/>
              <a:gd name="connsiteX10" fmla="*/ 2584 w 10000"/>
              <a:gd name="connsiteY10" fmla="*/ 10396 h 10674"/>
              <a:gd name="connsiteX11" fmla="*/ 2297 w 10000"/>
              <a:gd name="connsiteY11" fmla="*/ 10618 h 10674"/>
              <a:gd name="connsiteX12" fmla="*/ 2105 w 10000"/>
              <a:gd name="connsiteY12" fmla="*/ 10674 h 10674"/>
              <a:gd name="connsiteX13" fmla="*/ 1914 w 10000"/>
              <a:gd name="connsiteY13" fmla="*/ 10674 h 10674"/>
              <a:gd name="connsiteX14" fmla="*/ 1675 w 10000"/>
              <a:gd name="connsiteY14" fmla="*/ 10618 h 10674"/>
              <a:gd name="connsiteX15" fmla="*/ 1196 w 10000"/>
              <a:gd name="connsiteY15" fmla="*/ 10174 h 10674"/>
              <a:gd name="connsiteX16" fmla="*/ 526 w 10000"/>
              <a:gd name="connsiteY16" fmla="*/ 9230 h 10674"/>
              <a:gd name="connsiteX17" fmla="*/ 287 w 10000"/>
              <a:gd name="connsiteY17" fmla="*/ 8785 h 10674"/>
              <a:gd name="connsiteX18" fmla="*/ 191 w 10000"/>
              <a:gd name="connsiteY18" fmla="*/ 8341 h 10674"/>
              <a:gd name="connsiteX19" fmla="*/ 96 w 10000"/>
              <a:gd name="connsiteY19" fmla="*/ 7952 h 10674"/>
              <a:gd name="connsiteX20" fmla="*/ 0 w 10000"/>
              <a:gd name="connsiteY20" fmla="*/ 7507 h 10674"/>
              <a:gd name="connsiteX21" fmla="*/ 96 w 10000"/>
              <a:gd name="connsiteY21" fmla="*/ 7174 h 10674"/>
              <a:gd name="connsiteX22" fmla="*/ 191 w 10000"/>
              <a:gd name="connsiteY22" fmla="*/ 6730 h 10674"/>
              <a:gd name="connsiteX23" fmla="*/ 287 w 10000"/>
              <a:gd name="connsiteY23" fmla="*/ 6341 h 10674"/>
              <a:gd name="connsiteX24" fmla="*/ 526 w 10000"/>
              <a:gd name="connsiteY24" fmla="*/ 6007 h 10674"/>
              <a:gd name="connsiteX25" fmla="*/ 1005 w 10000"/>
              <a:gd name="connsiteY25" fmla="*/ 5230 h 10674"/>
              <a:gd name="connsiteX26" fmla="*/ 1579 w 10000"/>
              <a:gd name="connsiteY26" fmla="*/ 4507 h 10674"/>
              <a:gd name="connsiteX27" fmla="*/ 2297 w 10000"/>
              <a:gd name="connsiteY27" fmla="*/ 3785 h 10674"/>
              <a:gd name="connsiteX28" fmla="*/ 3014 w 10000"/>
              <a:gd name="connsiteY28" fmla="*/ 3118 h 10674"/>
              <a:gd name="connsiteX29" fmla="*/ 3876 w 10000"/>
              <a:gd name="connsiteY29" fmla="*/ 2396 h 10674"/>
              <a:gd name="connsiteX30" fmla="*/ 4689 w 10000"/>
              <a:gd name="connsiteY30" fmla="*/ 1841 h 10674"/>
              <a:gd name="connsiteX31" fmla="*/ 5502 w 10000"/>
              <a:gd name="connsiteY31" fmla="*/ 1285 h 10674"/>
              <a:gd name="connsiteX32" fmla="*/ 6316 w 10000"/>
              <a:gd name="connsiteY32" fmla="*/ 896 h 10674"/>
              <a:gd name="connsiteX33" fmla="*/ 8051 w 10000"/>
              <a:gd name="connsiteY33" fmla="*/ 125 h 10674"/>
              <a:gd name="connsiteX34" fmla="*/ 9306 w 10000"/>
              <a:gd name="connsiteY34" fmla="*/ 312 h 10674"/>
              <a:gd name="connsiteX35" fmla="*/ 9734 w 10000"/>
              <a:gd name="connsiteY35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297 w 10000"/>
              <a:gd name="connsiteY10" fmla="*/ 10618 h 10674"/>
              <a:gd name="connsiteX11" fmla="*/ 2105 w 10000"/>
              <a:gd name="connsiteY11" fmla="*/ 10674 h 10674"/>
              <a:gd name="connsiteX12" fmla="*/ 1914 w 10000"/>
              <a:gd name="connsiteY12" fmla="*/ 10674 h 10674"/>
              <a:gd name="connsiteX13" fmla="*/ 1675 w 10000"/>
              <a:gd name="connsiteY13" fmla="*/ 10618 h 10674"/>
              <a:gd name="connsiteX14" fmla="*/ 1196 w 10000"/>
              <a:gd name="connsiteY14" fmla="*/ 10174 h 10674"/>
              <a:gd name="connsiteX15" fmla="*/ 526 w 10000"/>
              <a:gd name="connsiteY15" fmla="*/ 9230 h 10674"/>
              <a:gd name="connsiteX16" fmla="*/ 287 w 10000"/>
              <a:gd name="connsiteY16" fmla="*/ 8785 h 10674"/>
              <a:gd name="connsiteX17" fmla="*/ 191 w 10000"/>
              <a:gd name="connsiteY17" fmla="*/ 8341 h 10674"/>
              <a:gd name="connsiteX18" fmla="*/ 96 w 10000"/>
              <a:gd name="connsiteY18" fmla="*/ 7952 h 10674"/>
              <a:gd name="connsiteX19" fmla="*/ 0 w 10000"/>
              <a:gd name="connsiteY19" fmla="*/ 7507 h 10674"/>
              <a:gd name="connsiteX20" fmla="*/ 96 w 10000"/>
              <a:gd name="connsiteY20" fmla="*/ 7174 h 10674"/>
              <a:gd name="connsiteX21" fmla="*/ 191 w 10000"/>
              <a:gd name="connsiteY21" fmla="*/ 6730 h 10674"/>
              <a:gd name="connsiteX22" fmla="*/ 287 w 10000"/>
              <a:gd name="connsiteY22" fmla="*/ 6341 h 10674"/>
              <a:gd name="connsiteX23" fmla="*/ 526 w 10000"/>
              <a:gd name="connsiteY23" fmla="*/ 6007 h 10674"/>
              <a:gd name="connsiteX24" fmla="*/ 1005 w 10000"/>
              <a:gd name="connsiteY24" fmla="*/ 5230 h 10674"/>
              <a:gd name="connsiteX25" fmla="*/ 1579 w 10000"/>
              <a:gd name="connsiteY25" fmla="*/ 4507 h 10674"/>
              <a:gd name="connsiteX26" fmla="*/ 2297 w 10000"/>
              <a:gd name="connsiteY26" fmla="*/ 3785 h 10674"/>
              <a:gd name="connsiteX27" fmla="*/ 3014 w 10000"/>
              <a:gd name="connsiteY27" fmla="*/ 3118 h 10674"/>
              <a:gd name="connsiteX28" fmla="*/ 3876 w 10000"/>
              <a:gd name="connsiteY28" fmla="*/ 2396 h 10674"/>
              <a:gd name="connsiteX29" fmla="*/ 4689 w 10000"/>
              <a:gd name="connsiteY29" fmla="*/ 1841 h 10674"/>
              <a:gd name="connsiteX30" fmla="*/ 5502 w 10000"/>
              <a:gd name="connsiteY30" fmla="*/ 1285 h 10674"/>
              <a:gd name="connsiteX31" fmla="*/ 6316 w 10000"/>
              <a:gd name="connsiteY31" fmla="*/ 896 h 10674"/>
              <a:gd name="connsiteX32" fmla="*/ 8051 w 10000"/>
              <a:gd name="connsiteY32" fmla="*/ 125 h 10674"/>
              <a:gd name="connsiteX33" fmla="*/ 9306 w 10000"/>
              <a:gd name="connsiteY33" fmla="*/ 312 h 10674"/>
              <a:gd name="connsiteX34" fmla="*/ 9734 w 10000"/>
              <a:gd name="connsiteY34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297 w 10000"/>
              <a:gd name="connsiteY10" fmla="*/ 10618 h 10674"/>
              <a:gd name="connsiteX11" fmla="*/ 2105 w 10000"/>
              <a:gd name="connsiteY11" fmla="*/ 10674 h 10674"/>
              <a:gd name="connsiteX12" fmla="*/ 1675 w 10000"/>
              <a:gd name="connsiteY12" fmla="*/ 10618 h 10674"/>
              <a:gd name="connsiteX13" fmla="*/ 1196 w 10000"/>
              <a:gd name="connsiteY13" fmla="*/ 10174 h 10674"/>
              <a:gd name="connsiteX14" fmla="*/ 526 w 10000"/>
              <a:gd name="connsiteY14" fmla="*/ 9230 h 10674"/>
              <a:gd name="connsiteX15" fmla="*/ 287 w 10000"/>
              <a:gd name="connsiteY15" fmla="*/ 8785 h 10674"/>
              <a:gd name="connsiteX16" fmla="*/ 191 w 10000"/>
              <a:gd name="connsiteY16" fmla="*/ 8341 h 10674"/>
              <a:gd name="connsiteX17" fmla="*/ 96 w 10000"/>
              <a:gd name="connsiteY17" fmla="*/ 7952 h 10674"/>
              <a:gd name="connsiteX18" fmla="*/ 0 w 10000"/>
              <a:gd name="connsiteY18" fmla="*/ 7507 h 10674"/>
              <a:gd name="connsiteX19" fmla="*/ 96 w 10000"/>
              <a:gd name="connsiteY19" fmla="*/ 7174 h 10674"/>
              <a:gd name="connsiteX20" fmla="*/ 191 w 10000"/>
              <a:gd name="connsiteY20" fmla="*/ 6730 h 10674"/>
              <a:gd name="connsiteX21" fmla="*/ 287 w 10000"/>
              <a:gd name="connsiteY21" fmla="*/ 6341 h 10674"/>
              <a:gd name="connsiteX22" fmla="*/ 526 w 10000"/>
              <a:gd name="connsiteY22" fmla="*/ 6007 h 10674"/>
              <a:gd name="connsiteX23" fmla="*/ 1005 w 10000"/>
              <a:gd name="connsiteY23" fmla="*/ 5230 h 10674"/>
              <a:gd name="connsiteX24" fmla="*/ 1579 w 10000"/>
              <a:gd name="connsiteY24" fmla="*/ 4507 h 10674"/>
              <a:gd name="connsiteX25" fmla="*/ 2297 w 10000"/>
              <a:gd name="connsiteY25" fmla="*/ 3785 h 10674"/>
              <a:gd name="connsiteX26" fmla="*/ 3014 w 10000"/>
              <a:gd name="connsiteY26" fmla="*/ 3118 h 10674"/>
              <a:gd name="connsiteX27" fmla="*/ 3876 w 10000"/>
              <a:gd name="connsiteY27" fmla="*/ 2396 h 10674"/>
              <a:gd name="connsiteX28" fmla="*/ 4689 w 10000"/>
              <a:gd name="connsiteY28" fmla="*/ 1841 h 10674"/>
              <a:gd name="connsiteX29" fmla="*/ 5502 w 10000"/>
              <a:gd name="connsiteY29" fmla="*/ 1285 h 10674"/>
              <a:gd name="connsiteX30" fmla="*/ 6316 w 10000"/>
              <a:gd name="connsiteY30" fmla="*/ 896 h 10674"/>
              <a:gd name="connsiteX31" fmla="*/ 8051 w 10000"/>
              <a:gd name="connsiteY31" fmla="*/ 125 h 10674"/>
              <a:gd name="connsiteX32" fmla="*/ 9306 w 10000"/>
              <a:gd name="connsiteY32" fmla="*/ 312 h 10674"/>
              <a:gd name="connsiteX33" fmla="*/ 9734 w 10000"/>
              <a:gd name="connsiteY33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191 w 10000"/>
              <a:gd name="connsiteY15" fmla="*/ 8341 h 10674"/>
              <a:gd name="connsiteX16" fmla="*/ 96 w 10000"/>
              <a:gd name="connsiteY16" fmla="*/ 7952 h 10674"/>
              <a:gd name="connsiteX17" fmla="*/ 0 w 10000"/>
              <a:gd name="connsiteY17" fmla="*/ 7507 h 10674"/>
              <a:gd name="connsiteX18" fmla="*/ 96 w 10000"/>
              <a:gd name="connsiteY18" fmla="*/ 7174 h 10674"/>
              <a:gd name="connsiteX19" fmla="*/ 191 w 10000"/>
              <a:gd name="connsiteY19" fmla="*/ 6730 h 10674"/>
              <a:gd name="connsiteX20" fmla="*/ 287 w 10000"/>
              <a:gd name="connsiteY20" fmla="*/ 6341 h 10674"/>
              <a:gd name="connsiteX21" fmla="*/ 526 w 10000"/>
              <a:gd name="connsiteY21" fmla="*/ 6007 h 10674"/>
              <a:gd name="connsiteX22" fmla="*/ 1005 w 10000"/>
              <a:gd name="connsiteY22" fmla="*/ 5230 h 10674"/>
              <a:gd name="connsiteX23" fmla="*/ 1579 w 10000"/>
              <a:gd name="connsiteY23" fmla="*/ 4507 h 10674"/>
              <a:gd name="connsiteX24" fmla="*/ 2297 w 10000"/>
              <a:gd name="connsiteY24" fmla="*/ 3785 h 10674"/>
              <a:gd name="connsiteX25" fmla="*/ 3014 w 10000"/>
              <a:gd name="connsiteY25" fmla="*/ 3118 h 10674"/>
              <a:gd name="connsiteX26" fmla="*/ 3876 w 10000"/>
              <a:gd name="connsiteY26" fmla="*/ 2396 h 10674"/>
              <a:gd name="connsiteX27" fmla="*/ 4689 w 10000"/>
              <a:gd name="connsiteY27" fmla="*/ 1841 h 10674"/>
              <a:gd name="connsiteX28" fmla="*/ 5502 w 10000"/>
              <a:gd name="connsiteY28" fmla="*/ 1285 h 10674"/>
              <a:gd name="connsiteX29" fmla="*/ 6316 w 10000"/>
              <a:gd name="connsiteY29" fmla="*/ 896 h 10674"/>
              <a:gd name="connsiteX30" fmla="*/ 8051 w 10000"/>
              <a:gd name="connsiteY30" fmla="*/ 125 h 10674"/>
              <a:gd name="connsiteX31" fmla="*/ 9306 w 10000"/>
              <a:gd name="connsiteY31" fmla="*/ 312 h 10674"/>
              <a:gd name="connsiteX32" fmla="*/ 9734 w 10000"/>
              <a:gd name="connsiteY32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96 w 10000"/>
              <a:gd name="connsiteY17" fmla="*/ 7174 h 10674"/>
              <a:gd name="connsiteX18" fmla="*/ 191 w 10000"/>
              <a:gd name="connsiteY18" fmla="*/ 6730 h 10674"/>
              <a:gd name="connsiteX19" fmla="*/ 287 w 10000"/>
              <a:gd name="connsiteY19" fmla="*/ 6341 h 10674"/>
              <a:gd name="connsiteX20" fmla="*/ 526 w 10000"/>
              <a:gd name="connsiteY20" fmla="*/ 6007 h 10674"/>
              <a:gd name="connsiteX21" fmla="*/ 1005 w 10000"/>
              <a:gd name="connsiteY21" fmla="*/ 5230 h 10674"/>
              <a:gd name="connsiteX22" fmla="*/ 1579 w 10000"/>
              <a:gd name="connsiteY22" fmla="*/ 4507 h 10674"/>
              <a:gd name="connsiteX23" fmla="*/ 2297 w 10000"/>
              <a:gd name="connsiteY23" fmla="*/ 3785 h 10674"/>
              <a:gd name="connsiteX24" fmla="*/ 3014 w 10000"/>
              <a:gd name="connsiteY24" fmla="*/ 3118 h 10674"/>
              <a:gd name="connsiteX25" fmla="*/ 3876 w 10000"/>
              <a:gd name="connsiteY25" fmla="*/ 2396 h 10674"/>
              <a:gd name="connsiteX26" fmla="*/ 4689 w 10000"/>
              <a:gd name="connsiteY26" fmla="*/ 1841 h 10674"/>
              <a:gd name="connsiteX27" fmla="*/ 5502 w 10000"/>
              <a:gd name="connsiteY27" fmla="*/ 1285 h 10674"/>
              <a:gd name="connsiteX28" fmla="*/ 6316 w 10000"/>
              <a:gd name="connsiteY28" fmla="*/ 896 h 10674"/>
              <a:gd name="connsiteX29" fmla="*/ 8051 w 10000"/>
              <a:gd name="connsiteY29" fmla="*/ 125 h 10674"/>
              <a:gd name="connsiteX30" fmla="*/ 9306 w 10000"/>
              <a:gd name="connsiteY30" fmla="*/ 312 h 10674"/>
              <a:gd name="connsiteX31" fmla="*/ 9734 w 10000"/>
              <a:gd name="connsiteY31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287 w 10000"/>
              <a:gd name="connsiteY18" fmla="*/ 6341 h 10674"/>
              <a:gd name="connsiteX19" fmla="*/ 526 w 10000"/>
              <a:gd name="connsiteY19" fmla="*/ 6007 h 10674"/>
              <a:gd name="connsiteX20" fmla="*/ 1005 w 10000"/>
              <a:gd name="connsiteY20" fmla="*/ 5230 h 10674"/>
              <a:gd name="connsiteX21" fmla="*/ 1579 w 10000"/>
              <a:gd name="connsiteY21" fmla="*/ 4507 h 10674"/>
              <a:gd name="connsiteX22" fmla="*/ 2297 w 10000"/>
              <a:gd name="connsiteY22" fmla="*/ 3785 h 10674"/>
              <a:gd name="connsiteX23" fmla="*/ 3014 w 10000"/>
              <a:gd name="connsiteY23" fmla="*/ 3118 h 10674"/>
              <a:gd name="connsiteX24" fmla="*/ 3876 w 10000"/>
              <a:gd name="connsiteY24" fmla="*/ 2396 h 10674"/>
              <a:gd name="connsiteX25" fmla="*/ 4689 w 10000"/>
              <a:gd name="connsiteY25" fmla="*/ 1841 h 10674"/>
              <a:gd name="connsiteX26" fmla="*/ 5502 w 10000"/>
              <a:gd name="connsiteY26" fmla="*/ 1285 h 10674"/>
              <a:gd name="connsiteX27" fmla="*/ 6316 w 10000"/>
              <a:gd name="connsiteY27" fmla="*/ 896 h 10674"/>
              <a:gd name="connsiteX28" fmla="*/ 8051 w 10000"/>
              <a:gd name="connsiteY28" fmla="*/ 125 h 10674"/>
              <a:gd name="connsiteX29" fmla="*/ 9306 w 10000"/>
              <a:gd name="connsiteY29" fmla="*/ 312 h 10674"/>
              <a:gd name="connsiteX30" fmla="*/ 9734 w 10000"/>
              <a:gd name="connsiteY30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526 w 10000"/>
              <a:gd name="connsiteY18" fmla="*/ 6007 h 10674"/>
              <a:gd name="connsiteX19" fmla="*/ 1005 w 10000"/>
              <a:gd name="connsiteY19" fmla="*/ 5230 h 10674"/>
              <a:gd name="connsiteX20" fmla="*/ 1579 w 10000"/>
              <a:gd name="connsiteY20" fmla="*/ 4507 h 10674"/>
              <a:gd name="connsiteX21" fmla="*/ 2297 w 10000"/>
              <a:gd name="connsiteY21" fmla="*/ 3785 h 10674"/>
              <a:gd name="connsiteX22" fmla="*/ 3014 w 10000"/>
              <a:gd name="connsiteY22" fmla="*/ 3118 h 10674"/>
              <a:gd name="connsiteX23" fmla="*/ 3876 w 10000"/>
              <a:gd name="connsiteY23" fmla="*/ 2396 h 10674"/>
              <a:gd name="connsiteX24" fmla="*/ 4689 w 10000"/>
              <a:gd name="connsiteY24" fmla="*/ 1841 h 10674"/>
              <a:gd name="connsiteX25" fmla="*/ 5502 w 10000"/>
              <a:gd name="connsiteY25" fmla="*/ 1285 h 10674"/>
              <a:gd name="connsiteX26" fmla="*/ 6316 w 10000"/>
              <a:gd name="connsiteY26" fmla="*/ 896 h 10674"/>
              <a:gd name="connsiteX27" fmla="*/ 8051 w 10000"/>
              <a:gd name="connsiteY27" fmla="*/ 125 h 10674"/>
              <a:gd name="connsiteX28" fmla="*/ 9306 w 10000"/>
              <a:gd name="connsiteY28" fmla="*/ 312 h 10674"/>
              <a:gd name="connsiteX29" fmla="*/ 9734 w 10000"/>
              <a:gd name="connsiteY29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526 w 10000"/>
              <a:gd name="connsiteY18" fmla="*/ 6007 h 10674"/>
              <a:gd name="connsiteX19" fmla="*/ 1579 w 10000"/>
              <a:gd name="connsiteY19" fmla="*/ 4507 h 10674"/>
              <a:gd name="connsiteX20" fmla="*/ 2297 w 10000"/>
              <a:gd name="connsiteY20" fmla="*/ 3785 h 10674"/>
              <a:gd name="connsiteX21" fmla="*/ 3014 w 10000"/>
              <a:gd name="connsiteY21" fmla="*/ 3118 h 10674"/>
              <a:gd name="connsiteX22" fmla="*/ 3876 w 10000"/>
              <a:gd name="connsiteY22" fmla="*/ 2396 h 10674"/>
              <a:gd name="connsiteX23" fmla="*/ 4689 w 10000"/>
              <a:gd name="connsiteY23" fmla="*/ 1841 h 10674"/>
              <a:gd name="connsiteX24" fmla="*/ 5502 w 10000"/>
              <a:gd name="connsiteY24" fmla="*/ 1285 h 10674"/>
              <a:gd name="connsiteX25" fmla="*/ 6316 w 10000"/>
              <a:gd name="connsiteY25" fmla="*/ 896 h 10674"/>
              <a:gd name="connsiteX26" fmla="*/ 8051 w 10000"/>
              <a:gd name="connsiteY26" fmla="*/ 125 h 10674"/>
              <a:gd name="connsiteX27" fmla="*/ 9306 w 10000"/>
              <a:gd name="connsiteY27" fmla="*/ 312 h 10674"/>
              <a:gd name="connsiteX28" fmla="*/ 9734 w 10000"/>
              <a:gd name="connsiteY28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014 w 10000"/>
              <a:gd name="connsiteY20" fmla="*/ 3118 h 10674"/>
              <a:gd name="connsiteX21" fmla="*/ 3876 w 10000"/>
              <a:gd name="connsiteY21" fmla="*/ 2396 h 10674"/>
              <a:gd name="connsiteX22" fmla="*/ 4689 w 10000"/>
              <a:gd name="connsiteY22" fmla="*/ 1841 h 10674"/>
              <a:gd name="connsiteX23" fmla="*/ 5502 w 10000"/>
              <a:gd name="connsiteY23" fmla="*/ 1285 h 10674"/>
              <a:gd name="connsiteX24" fmla="*/ 6316 w 10000"/>
              <a:gd name="connsiteY24" fmla="*/ 896 h 10674"/>
              <a:gd name="connsiteX25" fmla="*/ 8051 w 10000"/>
              <a:gd name="connsiteY25" fmla="*/ 125 h 10674"/>
              <a:gd name="connsiteX26" fmla="*/ 9306 w 10000"/>
              <a:gd name="connsiteY26" fmla="*/ 312 h 10674"/>
              <a:gd name="connsiteX27" fmla="*/ 9734 w 10000"/>
              <a:gd name="connsiteY27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4689 w 10000"/>
              <a:gd name="connsiteY21" fmla="*/ 1841 h 10674"/>
              <a:gd name="connsiteX22" fmla="*/ 5502 w 10000"/>
              <a:gd name="connsiteY22" fmla="*/ 1285 h 10674"/>
              <a:gd name="connsiteX23" fmla="*/ 6316 w 10000"/>
              <a:gd name="connsiteY23" fmla="*/ 896 h 10674"/>
              <a:gd name="connsiteX24" fmla="*/ 8051 w 10000"/>
              <a:gd name="connsiteY24" fmla="*/ 125 h 10674"/>
              <a:gd name="connsiteX25" fmla="*/ 9306 w 10000"/>
              <a:gd name="connsiteY25" fmla="*/ 312 h 10674"/>
              <a:gd name="connsiteX26" fmla="*/ 9734 w 10000"/>
              <a:gd name="connsiteY26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5502 w 10000"/>
              <a:gd name="connsiteY21" fmla="*/ 1285 h 10674"/>
              <a:gd name="connsiteX22" fmla="*/ 6316 w 10000"/>
              <a:gd name="connsiteY22" fmla="*/ 896 h 10674"/>
              <a:gd name="connsiteX23" fmla="*/ 8051 w 10000"/>
              <a:gd name="connsiteY23" fmla="*/ 125 h 10674"/>
              <a:gd name="connsiteX24" fmla="*/ 9306 w 10000"/>
              <a:gd name="connsiteY24" fmla="*/ 312 h 10674"/>
              <a:gd name="connsiteX25" fmla="*/ 9734 w 10000"/>
              <a:gd name="connsiteY25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5502 w 10000"/>
              <a:gd name="connsiteY21" fmla="*/ 1285 h 10674"/>
              <a:gd name="connsiteX22" fmla="*/ 8051 w 10000"/>
              <a:gd name="connsiteY22" fmla="*/ 125 h 10674"/>
              <a:gd name="connsiteX23" fmla="*/ 9306 w 10000"/>
              <a:gd name="connsiteY23" fmla="*/ 312 h 10674"/>
              <a:gd name="connsiteX24" fmla="*/ 9734 w 10000"/>
              <a:gd name="connsiteY24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584 w 10000"/>
              <a:gd name="connsiteY8" fmla="*/ 10396 h 10674"/>
              <a:gd name="connsiteX9" fmla="*/ 2105 w 10000"/>
              <a:gd name="connsiteY9" fmla="*/ 10674 h 10674"/>
              <a:gd name="connsiteX10" fmla="*/ 1675 w 10000"/>
              <a:gd name="connsiteY10" fmla="*/ 10618 h 10674"/>
              <a:gd name="connsiteX11" fmla="*/ 1196 w 10000"/>
              <a:gd name="connsiteY11" fmla="*/ 10174 h 10674"/>
              <a:gd name="connsiteX12" fmla="*/ 526 w 10000"/>
              <a:gd name="connsiteY12" fmla="*/ 9230 h 10674"/>
              <a:gd name="connsiteX13" fmla="*/ 287 w 10000"/>
              <a:gd name="connsiteY13" fmla="*/ 8785 h 10674"/>
              <a:gd name="connsiteX14" fmla="*/ 96 w 10000"/>
              <a:gd name="connsiteY14" fmla="*/ 7952 h 10674"/>
              <a:gd name="connsiteX15" fmla="*/ 0 w 10000"/>
              <a:gd name="connsiteY15" fmla="*/ 7507 h 10674"/>
              <a:gd name="connsiteX16" fmla="*/ 526 w 10000"/>
              <a:gd name="connsiteY16" fmla="*/ 6007 h 10674"/>
              <a:gd name="connsiteX17" fmla="*/ 1579 w 10000"/>
              <a:gd name="connsiteY17" fmla="*/ 4507 h 10674"/>
              <a:gd name="connsiteX18" fmla="*/ 2297 w 10000"/>
              <a:gd name="connsiteY18" fmla="*/ 3785 h 10674"/>
              <a:gd name="connsiteX19" fmla="*/ 3876 w 10000"/>
              <a:gd name="connsiteY19" fmla="*/ 2396 h 10674"/>
              <a:gd name="connsiteX20" fmla="*/ 5502 w 10000"/>
              <a:gd name="connsiteY20" fmla="*/ 1285 h 10674"/>
              <a:gd name="connsiteX21" fmla="*/ 8051 w 10000"/>
              <a:gd name="connsiteY21" fmla="*/ 125 h 10674"/>
              <a:gd name="connsiteX22" fmla="*/ 9306 w 10000"/>
              <a:gd name="connsiteY22" fmla="*/ 312 h 10674"/>
              <a:gd name="connsiteX23" fmla="*/ 9734 w 10000"/>
              <a:gd name="connsiteY23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105 w 10000"/>
              <a:gd name="connsiteY8" fmla="*/ 10674 h 10674"/>
              <a:gd name="connsiteX9" fmla="*/ 1675 w 10000"/>
              <a:gd name="connsiteY9" fmla="*/ 10618 h 10674"/>
              <a:gd name="connsiteX10" fmla="*/ 1196 w 10000"/>
              <a:gd name="connsiteY10" fmla="*/ 10174 h 10674"/>
              <a:gd name="connsiteX11" fmla="*/ 526 w 10000"/>
              <a:gd name="connsiteY11" fmla="*/ 9230 h 10674"/>
              <a:gd name="connsiteX12" fmla="*/ 287 w 10000"/>
              <a:gd name="connsiteY12" fmla="*/ 8785 h 10674"/>
              <a:gd name="connsiteX13" fmla="*/ 96 w 10000"/>
              <a:gd name="connsiteY13" fmla="*/ 7952 h 10674"/>
              <a:gd name="connsiteX14" fmla="*/ 0 w 10000"/>
              <a:gd name="connsiteY14" fmla="*/ 7507 h 10674"/>
              <a:gd name="connsiteX15" fmla="*/ 526 w 10000"/>
              <a:gd name="connsiteY15" fmla="*/ 6007 h 10674"/>
              <a:gd name="connsiteX16" fmla="*/ 1579 w 10000"/>
              <a:gd name="connsiteY16" fmla="*/ 4507 h 10674"/>
              <a:gd name="connsiteX17" fmla="*/ 2297 w 10000"/>
              <a:gd name="connsiteY17" fmla="*/ 3785 h 10674"/>
              <a:gd name="connsiteX18" fmla="*/ 3876 w 10000"/>
              <a:gd name="connsiteY18" fmla="*/ 2396 h 10674"/>
              <a:gd name="connsiteX19" fmla="*/ 5502 w 10000"/>
              <a:gd name="connsiteY19" fmla="*/ 1285 h 10674"/>
              <a:gd name="connsiteX20" fmla="*/ 8051 w 10000"/>
              <a:gd name="connsiteY20" fmla="*/ 125 h 10674"/>
              <a:gd name="connsiteX21" fmla="*/ 9306 w 10000"/>
              <a:gd name="connsiteY21" fmla="*/ 312 h 10674"/>
              <a:gd name="connsiteX22" fmla="*/ 9734 w 10000"/>
              <a:gd name="connsiteY22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105 w 10000"/>
              <a:gd name="connsiteY8" fmla="*/ 10674 h 10674"/>
              <a:gd name="connsiteX9" fmla="*/ 1196 w 10000"/>
              <a:gd name="connsiteY9" fmla="*/ 10174 h 10674"/>
              <a:gd name="connsiteX10" fmla="*/ 526 w 10000"/>
              <a:gd name="connsiteY10" fmla="*/ 9230 h 10674"/>
              <a:gd name="connsiteX11" fmla="*/ 287 w 10000"/>
              <a:gd name="connsiteY11" fmla="*/ 8785 h 10674"/>
              <a:gd name="connsiteX12" fmla="*/ 96 w 10000"/>
              <a:gd name="connsiteY12" fmla="*/ 7952 h 10674"/>
              <a:gd name="connsiteX13" fmla="*/ 0 w 10000"/>
              <a:gd name="connsiteY13" fmla="*/ 7507 h 10674"/>
              <a:gd name="connsiteX14" fmla="*/ 526 w 10000"/>
              <a:gd name="connsiteY14" fmla="*/ 6007 h 10674"/>
              <a:gd name="connsiteX15" fmla="*/ 1579 w 10000"/>
              <a:gd name="connsiteY15" fmla="*/ 4507 h 10674"/>
              <a:gd name="connsiteX16" fmla="*/ 2297 w 10000"/>
              <a:gd name="connsiteY16" fmla="*/ 3785 h 10674"/>
              <a:gd name="connsiteX17" fmla="*/ 3876 w 10000"/>
              <a:gd name="connsiteY17" fmla="*/ 2396 h 10674"/>
              <a:gd name="connsiteX18" fmla="*/ 5502 w 10000"/>
              <a:gd name="connsiteY18" fmla="*/ 1285 h 10674"/>
              <a:gd name="connsiteX19" fmla="*/ 8051 w 10000"/>
              <a:gd name="connsiteY19" fmla="*/ 125 h 10674"/>
              <a:gd name="connsiteX20" fmla="*/ 9306 w 10000"/>
              <a:gd name="connsiteY20" fmla="*/ 312 h 10674"/>
              <a:gd name="connsiteX21" fmla="*/ 9734 w 10000"/>
              <a:gd name="connsiteY21" fmla="*/ 1995 h 10674"/>
              <a:gd name="connsiteX0" fmla="*/ 9734 w 10000"/>
              <a:gd name="connsiteY0" fmla="*/ 1995 h 10730"/>
              <a:gd name="connsiteX1" fmla="*/ 10000 w 10000"/>
              <a:gd name="connsiteY1" fmla="*/ 3563 h 10730"/>
              <a:gd name="connsiteX2" fmla="*/ 9904 w 10000"/>
              <a:gd name="connsiteY2" fmla="*/ 4063 h 10730"/>
              <a:gd name="connsiteX3" fmla="*/ 9569 w 10000"/>
              <a:gd name="connsiteY3" fmla="*/ 4507 h 10730"/>
              <a:gd name="connsiteX4" fmla="*/ 7792 w 10000"/>
              <a:gd name="connsiteY4" fmla="*/ 5452 h 10730"/>
              <a:gd name="connsiteX5" fmla="*/ 5694 w 10000"/>
              <a:gd name="connsiteY5" fmla="*/ 6952 h 10730"/>
              <a:gd name="connsiteX6" fmla="*/ 4498 w 10000"/>
              <a:gd name="connsiteY6" fmla="*/ 8007 h 10730"/>
              <a:gd name="connsiteX7" fmla="*/ 3014 w 10000"/>
              <a:gd name="connsiteY7" fmla="*/ 9841 h 10730"/>
              <a:gd name="connsiteX8" fmla="*/ 2105 w 10000"/>
              <a:gd name="connsiteY8" fmla="*/ 10674 h 10730"/>
              <a:gd name="connsiteX9" fmla="*/ 1196 w 10000"/>
              <a:gd name="connsiteY9" fmla="*/ 10174 h 10730"/>
              <a:gd name="connsiteX10" fmla="*/ 526 w 10000"/>
              <a:gd name="connsiteY10" fmla="*/ 9230 h 10730"/>
              <a:gd name="connsiteX11" fmla="*/ 287 w 10000"/>
              <a:gd name="connsiteY11" fmla="*/ 8785 h 10730"/>
              <a:gd name="connsiteX12" fmla="*/ 96 w 10000"/>
              <a:gd name="connsiteY12" fmla="*/ 7952 h 10730"/>
              <a:gd name="connsiteX13" fmla="*/ 0 w 10000"/>
              <a:gd name="connsiteY13" fmla="*/ 7507 h 10730"/>
              <a:gd name="connsiteX14" fmla="*/ 526 w 10000"/>
              <a:gd name="connsiteY14" fmla="*/ 6007 h 10730"/>
              <a:gd name="connsiteX15" fmla="*/ 1579 w 10000"/>
              <a:gd name="connsiteY15" fmla="*/ 4507 h 10730"/>
              <a:gd name="connsiteX16" fmla="*/ 2297 w 10000"/>
              <a:gd name="connsiteY16" fmla="*/ 3785 h 10730"/>
              <a:gd name="connsiteX17" fmla="*/ 3876 w 10000"/>
              <a:gd name="connsiteY17" fmla="*/ 2396 h 10730"/>
              <a:gd name="connsiteX18" fmla="*/ 5502 w 10000"/>
              <a:gd name="connsiteY18" fmla="*/ 1285 h 10730"/>
              <a:gd name="connsiteX19" fmla="*/ 8051 w 10000"/>
              <a:gd name="connsiteY19" fmla="*/ 125 h 10730"/>
              <a:gd name="connsiteX20" fmla="*/ 9306 w 10000"/>
              <a:gd name="connsiteY20" fmla="*/ 312 h 10730"/>
              <a:gd name="connsiteX21" fmla="*/ 9734 w 10000"/>
              <a:gd name="connsiteY21" fmla="*/ 1995 h 10730"/>
              <a:gd name="connsiteX0" fmla="*/ 9734 w 10000"/>
              <a:gd name="connsiteY0" fmla="*/ 1995 h 10730"/>
              <a:gd name="connsiteX1" fmla="*/ 10000 w 10000"/>
              <a:gd name="connsiteY1" fmla="*/ 3563 h 10730"/>
              <a:gd name="connsiteX2" fmla="*/ 9904 w 10000"/>
              <a:gd name="connsiteY2" fmla="*/ 4063 h 10730"/>
              <a:gd name="connsiteX3" fmla="*/ 9569 w 10000"/>
              <a:gd name="connsiteY3" fmla="*/ 4507 h 10730"/>
              <a:gd name="connsiteX4" fmla="*/ 7792 w 10000"/>
              <a:gd name="connsiteY4" fmla="*/ 5452 h 10730"/>
              <a:gd name="connsiteX5" fmla="*/ 5694 w 10000"/>
              <a:gd name="connsiteY5" fmla="*/ 6952 h 10730"/>
              <a:gd name="connsiteX6" fmla="*/ 4498 w 10000"/>
              <a:gd name="connsiteY6" fmla="*/ 8007 h 10730"/>
              <a:gd name="connsiteX7" fmla="*/ 3014 w 10000"/>
              <a:gd name="connsiteY7" fmla="*/ 9841 h 10730"/>
              <a:gd name="connsiteX8" fmla="*/ 2105 w 10000"/>
              <a:gd name="connsiteY8" fmla="*/ 10674 h 10730"/>
              <a:gd name="connsiteX9" fmla="*/ 1196 w 10000"/>
              <a:gd name="connsiteY9" fmla="*/ 10174 h 10730"/>
              <a:gd name="connsiteX10" fmla="*/ 287 w 10000"/>
              <a:gd name="connsiteY10" fmla="*/ 8785 h 10730"/>
              <a:gd name="connsiteX11" fmla="*/ 96 w 10000"/>
              <a:gd name="connsiteY11" fmla="*/ 7952 h 10730"/>
              <a:gd name="connsiteX12" fmla="*/ 0 w 10000"/>
              <a:gd name="connsiteY12" fmla="*/ 7507 h 10730"/>
              <a:gd name="connsiteX13" fmla="*/ 526 w 10000"/>
              <a:gd name="connsiteY13" fmla="*/ 6007 h 10730"/>
              <a:gd name="connsiteX14" fmla="*/ 1579 w 10000"/>
              <a:gd name="connsiteY14" fmla="*/ 4507 h 10730"/>
              <a:gd name="connsiteX15" fmla="*/ 2297 w 10000"/>
              <a:gd name="connsiteY15" fmla="*/ 3785 h 10730"/>
              <a:gd name="connsiteX16" fmla="*/ 3876 w 10000"/>
              <a:gd name="connsiteY16" fmla="*/ 2396 h 10730"/>
              <a:gd name="connsiteX17" fmla="*/ 5502 w 10000"/>
              <a:gd name="connsiteY17" fmla="*/ 1285 h 10730"/>
              <a:gd name="connsiteX18" fmla="*/ 8051 w 10000"/>
              <a:gd name="connsiteY18" fmla="*/ 125 h 10730"/>
              <a:gd name="connsiteX19" fmla="*/ 9306 w 10000"/>
              <a:gd name="connsiteY19" fmla="*/ 312 h 10730"/>
              <a:gd name="connsiteX20" fmla="*/ 9734 w 10000"/>
              <a:gd name="connsiteY20" fmla="*/ 1995 h 10730"/>
              <a:gd name="connsiteX0" fmla="*/ 9774 w 10040"/>
              <a:gd name="connsiteY0" fmla="*/ 1995 h 10730"/>
              <a:gd name="connsiteX1" fmla="*/ 10040 w 10040"/>
              <a:gd name="connsiteY1" fmla="*/ 3563 h 10730"/>
              <a:gd name="connsiteX2" fmla="*/ 9944 w 10040"/>
              <a:gd name="connsiteY2" fmla="*/ 4063 h 10730"/>
              <a:gd name="connsiteX3" fmla="*/ 9609 w 10040"/>
              <a:gd name="connsiteY3" fmla="*/ 4507 h 10730"/>
              <a:gd name="connsiteX4" fmla="*/ 7832 w 10040"/>
              <a:gd name="connsiteY4" fmla="*/ 5452 h 10730"/>
              <a:gd name="connsiteX5" fmla="*/ 5734 w 10040"/>
              <a:gd name="connsiteY5" fmla="*/ 6952 h 10730"/>
              <a:gd name="connsiteX6" fmla="*/ 4538 w 10040"/>
              <a:gd name="connsiteY6" fmla="*/ 8007 h 10730"/>
              <a:gd name="connsiteX7" fmla="*/ 3054 w 10040"/>
              <a:gd name="connsiteY7" fmla="*/ 9841 h 10730"/>
              <a:gd name="connsiteX8" fmla="*/ 2145 w 10040"/>
              <a:gd name="connsiteY8" fmla="*/ 10674 h 10730"/>
              <a:gd name="connsiteX9" fmla="*/ 1236 w 10040"/>
              <a:gd name="connsiteY9" fmla="*/ 10174 h 10730"/>
              <a:gd name="connsiteX10" fmla="*/ 327 w 10040"/>
              <a:gd name="connsiteY10" fmla="*/ 8785 h 10730"/>
              <a:gd name="connsiteX11" fmla="*/ 40 w 10040"/>
              <a:gd name="connsiteY11" fmla="*/ 7507 h 10730"/>
              <a:gd name="connsiteX12" fmla="*/ 566 w 10040"/>
              <a:gd name="connsiteY12" fmla="*/ 6007 h 10730"/>
              <a:gd name="connsiteX13" fmla="*/ 1619 w 10040"/>
              <a:gd name="connsiteY13" fmla="*/ 4507 h 10730"/>
              <a:gd name="connsiteX14" fmla="*/ 2337 w 10040"/>
              <a:gd name="connsiteY14" fmla="*/ 3785 h 10730"/>
              <a:gd name="connsiteX15" fmla="*/ 3916 w 10040"/>
              <a:gd name="connsiteY15" fmla="*/ 2396 h 10730"/>
              <a:gd name="connsiteX16" fmla="*/ 5542 w 10040"/>
              <a:gd name="connsiteY16" fmla="*/ 1285 h 10730"/>
              <a:gd name="connsiteX17" fmla="*/ 8091 w 10040"/>
              <a:gd name="connsiteY17" fmla="*/ 125 h 10730"/>
              <a:gd name="connsiteX18" fmla="*/ 9346 w 10040"/>
              <a:gd name="connsiteY18" fmla="*/ 312 h 10730"/>
              <a:gd name="connsiteX19" fmla="*/ 9774 w 10040"/>
              <a:gd name="connsiteY19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1651 w 10072"/>
              <a:gd name="connsiteY13" fmla="*/ 4507 h 10730"/>
              <a:gd name="connsiteX14" fmla="*/ 2369 w 10072"/>
              <a:gd name="connsiteY14" fmla="*/ 3785 h 10730"/>
              <a:gd name="connsiteX15" fmla="*/ 3948 w 10072"/>
              <a:gd name="connsiteY15" fmla="*/ 2396 h 10730"/>
              <a:gd name="connsiteX16" fmla="*/ 5574 w 10072"/>
              <a:gd name="connsiteY16" fmla="*/ 1285 h 10730"/>
              <a:gd name="connsiteX17" fmla="*/ 8123 w 10072"/>
              <a:gd name="connsiteY17" fmla="*/ 125 h 10730"/>
              <a:gd name="connsiteX18" fmla="*/ 9378 w 10072"/>
              <a:gd name="connsiteY18" fmla="*/ 312 h 10730"/>
              <a:gd name="connsiteX19" fmla="*/ 9806 w 10072"/>
              <a:gd name="connsiteY19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2369 w 10072"/>
              <a:gd name="connsiteY13" fmla="*/ 3785 h 10730"/>
              <a:gd name="connsiteX14" fmla="*/ 3948 w 10072"/>
              <a:gd name="connsiteY14" fmla="*/ 2396 h 10730"/>
              <a:gd name="connsiteX15" fmla="*/ 5574 w 10072"/>
              <a:gd name="connsiteY15" fmla="*/ 1285 h 10730"/>
              <a:gd name="connsiteX16" fmla="*/ 8123 w 10072"/>
              <a:gd name="connsiteY16" fmla="*/ 125 h 10730"/>
              <a:gd name="connsiteX17" fmla="*/ 9378 w 10072"/>
              <a:gd name="connsiteY17" fmla="*/ 312 h 10730"/>
              <a:gd name="connsiteX18" fmla="*/ 9806 w 10072"/>
              <a:gd name="connsiteY18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2369 w 10072"/>
              <a:gd name="connsiteY13" fmla="*/ 3785 h 10730"/>
              <a:gd name="connsiteX14" fmla="*/ 3948 w 10072"/>
              <a:gd name="connsiteY14" fmla="*/ 2396 h 10730"/>
              <a:gd name="connsiteX15" fmla="*/ 5574 w 10072"/>
              <a:gd name="connsiteY15" fmla="*/ 1285 h 10730"/>
              <a:gd name="connsiteX16" fmla="*/ 8123 w 10072"/>
              <a:gd name="connsiteY16" fmla="*/ 125 h 10730"/>
              <a:gd name="connsiteX17" fmla="*/ 9378 w 10072"/>
              <a:gd name="connsiteY17" fmla="*/ 312 h 10730"/>
              <a:gd name="connsiteX18" fmla="*/ 9806 w 10072"/>
              <a:gd name="connsiteY18" fmla="*/ 1995 h 10730"/>
              <a:gd name="connsiteX0" fmla="*/ 9806 w 10003"/>
              <a:gd name="connsiteY0" fmla="*/ 1995 h 10730"/>
              <a:gd name="connsiteX1" fmla="*/ 9976 w 10003"/>
              <a:gd name="connsiteY1" fmla="*/ 4063 h 10730"/>
              <a:gd name="connsiteX2" fmla="*/ 9641 w 10003"/>
              <a:gd name="connsiteY2" fmla="*/ 4507 h 10730"/>
              <a:gd name="connsiteX3" fmla="*/ 7864 w 10003"/>
              <a:gd name="connsiteY3" fmla="*/ 5452 h 10730"/>
              <a:gd name="connsiteX4" fmla="*/ 5766 w 10003"/>
              <a:gd name="connsiteY4" fmla="*/ 6952 h 10730"/>
              <a:gd name="connsiteX5" fmla="*/ 4570 w 10003"/>
              <a:gd name="connsiteY5" fmla="*/ 8007 h 10730"/>
              <a:gd name="connsiteX6" fmla="*/ 3086 w 10003"/>
              <a:gd name="connsiteY6" fmla="*/ 9841 h 10730"/>
              <a:gd name="connsiteX7" fmla="*/ 2177 w 10003"/>
              <a:gd name="connsiteY7" fmla="*/ 10674 h 10730"/>
              <a:gd name="connsiteX8" fmla="*/ 1268 w 10003"/>
              <a:gd name="connsiteY8" fmla="*/ 10174 h 10730"/>
              <a:gd name="connsiteX9" fmla="*/ 359 w 10003"/>
              <a:gd name="connsiteY9" fmla="*/ 8785 h 10730"/>
              <a:gd name="connsiteX10" fmla="*/ 72 w 10003"/>
              <a:gd name="connsiteY10" fmla="*/ 7507 h 10730"/>
              <a:gd name="connsiteX11" fmla="*/ 598 w 10003"/>
              <a:gd name="connsiteY11" fmla="*/ 6007 h 10730"/>
              <a:gd name="connsiteX12" fmla="*/ 2369 w 10003"/>
              <a:gd name="connsiteY12" fmla="*/ 3785 h 10730"/>
              <a:gd name="connsiteX13" fmla="*/ 3948 w 10003"/>
              <a:gd name="connsiteY13" fmla="*/ 2396 h 10730"/>
              <a:gd name="connsiteX14" fmla="*/ 5574 w 10003"/>
              <a:gd name="connsiteY14" fmla="*/ 1285 h 10730"/>
              <a:gd name="connsiteX15" fmla="*/ 8123 w 10003"/>
              <a:gd name="connsiteY15" fmla="*/ 125 h 10730"/>
              <a:gd name="connsiteX16" fmla="*/ 9378 w 10003"/>
              <a:gd name="connsiteY16" fmla="*/ 312 h 10730"/>
              <a:gd name="connsiteX17" fmla="*/ 9806 w 10003"/>
              <a:gd name="connsiteY17" fmla="*/ 1995 h 10730"/>
              <a:gd name="connsiteX0" fmla="*/ 9806 w 10087"/>
              <a:gd name="connsiteY0" fmla="*/ 1995 h 10730"/>
              <a:gd name="connsiteX1" fmla="*/ 10060 w 10087"/>
              <a:gd name="connsiteY1" fmla="*/ 3743 h 10730"/>
              <a:gd name="connsiteX2" fmla="*/ 9641 w 10087"/>
              <a:gd name="connsiteY2" fmla="*/ 4507 h 10730"/>
              <a:gd name="connsiteX3" fmla="*/ 7864 w 10087"/>
              <a:gd name="connsiteY3" fmla="*/ 5452 h 10730"/>
              <a:gd name="connsiteX4" fmla="*/ 5766 w 10087"/>
              <a:gd name="connsiteY4" fmla="*/ 6952 h 10730"/>
              <a:gd name="connsiteX5" fmla="*/ 4570 w 10087"/>
              <a:gd name="connsiteY5" fmla="*/ 8007 h 10730"/>
              <a:gd name="connsiteX6" fmla="*/ 3086 w 10087"/>
              <a:gd name="connsiteY6" fmla="*/ 9841 h 10730"/>
              <a:gd name="connsiteX7" fmla="*/ 2177 w 10087"/>
              <a:gd name="connsiteY7" fmla="*/ 10674 h 10730"/>
              <a:gd name="connsiteX8" fmla="*/ 1268 w 10087"/>
              <a:gd name="connsiteY8" fmla="*/ 10174 h 10730"/>
              <a:gd name="connsiteX9" fmla="*/ 359 w 10087"/>
              <a:gd name="connsiteY9" fmla="*/ 8785 h 10730"/>
              <a:gd name="connsiteX10" fmla="*/ 72 w 10087"/>
              <a:gd name="connsiteY10" fmla="*/ 7507 h 10730"/>
              <a:gd name="connsiteX11" fmla="*/ 598 w 10087"/>
              <a:gd name="connsiteY11" fmla="*/ 6007 h 10730"/>
              <a:gd name="connsiteX12" fmla="*/ 2369 w 10087"/>
              <a:gd name="connsiteY12" fmla="*/ 3785 h 10730"/>
              <a:gd name="connsiteX13" fmla="*/ 3948 w 10087"/>
              <a:gd name="connsiteY13" fmla="*/ 2396 h 10730"/>
              <a:gd name="connsiteX14" fmla="*/ 5574 w 10087"/>
              <a:gd name="connsiteY14" fmla="*/ 1285 h 10730"/>
              <a:gd name="connsiteX15" fmla="*/ 8123 w 10087"/>
              <a:gd name="connsiteY15" fmla="*/ 125 h 10730"/>
              <a:gd name="connsiteX16" fmla="*/ 9378 w 10087"/>
              <a:gd name="connsiteY16" fmla="*/ 312 h 10730"/>
              <a:gd name="connsiteX17" fmla="*/ 9806 w 10087"/>
              <a:gd name="connsiteY17" fmla="*/ 1995 h 10730"/>
              <a:gd name="connsiteX0" fmla="*/ 9806 w 10139"/>
              <a:gd name="connsiteY0" fmla="*/ 1995 h 10730"/>
              <a:gd name="connsiteX1" fmla="*/ 10060 w 10139"/>
              <a:gd name="connsiteY1" fmla="*/ 3743 h 10730"/>
              <a:gd name="connsiteX2" fmla="*/ 9641 w 10139"/>
              <a:gd name="connsiteY2" fmla="*/ 4507 h 10730"/>
              <a:gd name="connsiteX3" fmla="*/ 7864 w 10139"/>
              <a:gd name="connsiteY3" fmla="*/ 5452 h 10730"/>
              <a:gd name="connsiteX4" fmla="*/ 5766 w 10139"/>
              <a:gd name="connsiteY4" fmla="*/ 6952 h 10730"/>
              <a:gd name="connsiteX5" fmla="*/ 4570 w 10139"/>
              <a:gd name="connsiteY5" fmla="*/ 8007 h 10730"/>
              <a:gd name="connsiteX6" fmla="*/ 3086 w 10139"/>
              <a:gd name="connsiteY6" fmla="*/ 9841 h 10730"/>
              <a:gd name="connsiteX7" fmla="*/ 2177 w 10139"/>
              <a:gd name="connsiteY7" fmla="*/ 10674 h 10730"/>
              <a:gd name="connsiteX8" fmla="*/ 1268 w 10139"/>
              <a:gd name="connsiteY8" fmla="*/ 10174 h 10730"/>
              <a:gd name="connsiteX9" fmla="*/ 359 w 10139"/>
              <a:gd name="connsiteY9" fmla="*/ 8785 h 10730"/>
              <a:gd name="connsiteX10" fmla="*/ 72 w 10139"/>
              <a:gd name="connsiteY10" fmla="*/ 7507 h 10730"/>
              <a:gd name="connsiteX11" fmla="*/ 598 w 10139"/>
              <a:gd name="connsiteY11" fmla="*/ 6007 h 10730"/>
              <a:gd name="connsiteX12" fmla="*/ 2369 w 10139"/>
              <a:gd name="connsiteY12" fmla="*/ 3785 h 10730"/>
              <a:gd name="connsiteX13" fmla="*/ 3948 w 10139"/>
              <a:gd name="connsiteY13" fmla="*/ 2396 h 10730"/>
              <a:gd name="connsiteX14" fmla="*/ 5574 w 10139"/>
              <a:gd name="connsiteY14" fmla="*/ 1285 h 10730"/>
              <a:gd name="connsiteX15" fmla="*/ 8123 w 10139"/>
              <a:gd name="connsiteY15" fmla="*/ 125 h 10730"/>
              <a:gd name="connsiteX16" fmla="*/ 9378 w 10139"/>
              <a:gd name="connsiteY16" fmla="*/ 312 h 10730"/>
              <a:gd name="connsiteX17" fmla="*/ 9806 w 10139"/>
              <a:gd name="connsiteY17" fmla="*/ 1995 h 1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39" h="10730">
                <a:moveTo>
                  <a:pt x="9806" y="1995"/>
                </a:moveTo>
                <a:cubicBezTo>
                  <a:pt x="9906" y="2620"/>
                  <a:pt x="10139" y="3342"/>
                  <a:pt x="10060" y="3743"/>
                </a:cubicBezTo>
                <a:cubicBezTo>
                  <a:pt x="9981" y="4144"/>
                  <a:pt x="9993" y="4276"/>
                  <a:pt x="9641" y="4507"/>
                </a:cubicBezTo>
                <a:lnTo>
                  <a:pt x="7864" y="5452"/>
                </a:lnTo>
                <a:lnTo>
                  <a:pt x="5766" y="6952"/>
                </a:lnTo>
                <a:lnTo>
                  <a:pt x="4570" y="8007"/>
                </a:lnTo>
                <a:lnTo>
                  <a:pt x="3086" y="9841"/>
                </a:lnTo>
                <a:cubicBezTo>
                  <a:pt x="2687" y="10286"/>
                  <a:pt x="2480" y="10619"/>
                  <a:pt x="2177" y="10674"/>
                </a:cubicBezTo>
                <a:cubicBezTo>
                  <a:pt x="1874" y="10730"/>
                  <a:pt x="1531" y="10415"/>
                  <a:pt x="1268" y="10174"/>
                </a:cubicBezTo>
                <a:lnTo>
                  <a:pt x="359" y="8785"/>
                </a:lnTo>
                <a:cubicBezTo>
                  <a:pt x="160" y="8340"/>
                  <a:pt x="0" y="7831"/>
                  <a:pt x="72" y="7507"/>
                </a:cubicBezTo>
                <a:cubicBezTo>
                  <a:pt x="144" y="7183"/>
                  <a:pt x="335" y="6507"/>
                  <a:pt x="598" y="6007"/>
                </a:cubicBezTo>
                <a:cubicBezTo>
                  <a:pt x="861" y="5507"/>
                  <a:pt x="1811" y="4387"/>
                  <a:pt x="2369" y="3785"/>
                </a:cubicBezTo>
                <a:lnTo>
                  <a:pt x="3948" y="2396"/>
                </a:lnTo>
                <a:lnTo>
                  <a:pt x="5574" y="1285"/>
                </a:lnTo>
                <a:lnTo>
                  <a:pt x="8123" y="125"/>
                </a:lnTo>
                <a:cubicBezTo>
                  <a:pt x="8621" y="28"/>
                  <a:pt x="9098" y="0"/>
                  <a:pt x="9378" y="312"/>
                </a:cubicBezTo>
                <a:cubicBezTo>
                  <a:pt x="9658" y="624"/>
                  <a:pt x="9830" y="1583"/>
                  <a:pt x="9806" y="1995"/>
                </a:cubicBezTo>
                <a:close/>
              </a:path>
            </a:pathLst>
          </a:custGeom>
          <a:solidFill>
            <a:srgbClr val="CCECFF"/>
          </a:solidFill>
          <a:ln w="28575" cmpd="sng">
            <a:solidFill>
              <a:srgbClr val="24489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8" name="Freeform 84"/>
          <p:cNvSpPr>
            <a:spLocks/>
          </p:cNvSpPr>
          <p:nvPr/>
        </p:nvSpPr>
        <p:spPr bwMode="auto">
          <a:xfrm>
            <a:off x="4576572" y="1952438"/>
            <a:ext cx="423867" cy="569725"/>
          </a:xfrm>
          <a:custGeom>
            <a:avLst/>
            <a:gdLst>
              <a:gd name="T0" fmla="*/ 130 w 203"/>
              <a:gd name="T1" fmla="*/ 273 h 273"/>
              <a:gd name="T2" fmla="*/ 125 w 203"/>
              <a:gd name="T3" fmla="*/ 273 h 273"/>
              <a:gd name="T4" fmla="*/ 117 w 203"/>
              <a:gd name="T5" fmla="*/ 271 h 273"/>
              <a:gd name="T6" fmla="*/ 109 w 203"/>
              <a:gd name="T7" fmla="*/ 269 h 273"/>
              <a:gd name="T8" fmla="*/ 100 w 203"/>
              <a:gd name="T9" fmla="*/ 265 h 273"/>
              <a:gd name="T10" fmla="*/ 80 w 203"/>
              <a:gd name="T11" fmla="*/ 256 h 273"/>
              <a:gd name="T12" fmla="*/ 61 w 203"/>
              <a:gd name="T13" fmla="*/ 242 h 273"/>
              <a:gd name="T14" fmla="*/ 40 w 203"/>
              <a:gd name="T15" fmla="*/ 229 h 273"/>
              <a:gd name="T16" fmla="*/ 25 w 203"/>
              <a:gd name="T17" fmla="*/ 211 h 273"/>
              <a:gd name="T18" fmla="*/ 11 w 203"/>
              <a:gd name="T19" fmla="*/ 198 h 273"/>
              <a:gd name="T20" fmla="*/ 4 w 203"/>
              <a:gd name="T21" fmla="*/ 185 h 273"/>
              <a:gd name="T22" fmla="*/ 2 w 203"/>
              <a:gd name="T23" fmla="*/ 179 h 273"/>
              <a:gd name="T24" fmla="*/ 0 w 203"/>
              <a:gd name="T25" fmla="*/ 169 h 273"/>
              <a:gd name="T26" fmla="*/ 0 w 203"/>
              <a:gd name="T27" fmla="*/ 158 h 273"/>
              <a:gd name="T28" fmla="*/ 2 w 203"/>
              <a:gd name="T29" fmla="*/ 146 h 273"/>
              <a:gd name="T30" fmla="*/ 6 w 203"/>
              <a:gd name="T31" fmla="*/ 117 h 273"/>
              <a:gd name="T32" fmla="*/ 13 w 203"/>
              <a:gd name="T33" fmla="*/ 86 h 273"/>
              <a:gd name="T34" fmla="*/ 23 w 203"/>
              <a:gd name="T35" fmla="*/ 56 h 273"/>
              <a:gd name="T36" fmla="*/ 32 w 203"/>
              <a:gd name="T37" fmla="*/ 31 h 273"/>
              <a:gd name="T38" fmla="*/ 38 w 203"/>
              <a:gd name="T39" fmla="*/ 19 h 273"/>
              <a:gd name="T40" fmla="*/ 44 w 203"/>
              <a:gd name="T41" fmla="*/ 11 h 273"/>
              <a:gd name="T42" fmla="*/ 50 w 203"/>
              <a:gd name="T43" fmla="*/ 4 h 273"/>
              <a:gd name="T44" fmla="*/ 56 w 203"/>
              <a:gd name="T45" fmla="*/ 0 h 273"/>
              <a:gd name="T46" fmla="*/ 63 w 203"/>
              <a:gd name="T47" fmla="*/ 0 h 273"/>
              <a:gd name="T48" fmla="*/ 73 w 203"/>
              <a:gd name="T49" fmla="*/ 0 h 273"/>
              <a:gd name="T50" fmla="*/ 82 w 203"/>
              <a:gd name="T51" fmla="*/ 2 h 273"/>
              <a:gd name="T52" fmla="*/ 94 w 203"/>
              <a:gd name="T53" fmla="*/ 6 h 273"/>
              <a:gd name="T54" fmla="*/ 117 w 203"/>
              <a:gd name="T55" fmla="*/ 17 h 273"/>
              <a:gd name="T56" fmla="*/ 140 w 203"/>
              <a:gd name="T57" fmla="*/ 33 h 273"/>
              <a:gd name="T58" fmla="*/ 161 w 203"/>
              <a:gd name="T59" fmla="*/ 50 h 273"/>
              <a:gd name="T60" fmla="*/ 180 w 203"/>
              <a:gd name="T61" fmla="*/ 69 h 273"/>
              <a:gd name="T62" fmla="*/ 188 w 203"/>
              <a:gd name="T63" fmla="*/ 77 h 273"/>
              <a:gd name="T64" fmla="*/ 196 w 203"/>
              <a:gd name="T65" fmla="*/ 86 h 273"/>
              <a:gd name="T66" fmla="*/ 200 w 203"/>
              <a:gd name="T67" fmla="*/ 94 h 273"/>
              <a:gd name="T68" fmla="*/ 203 w 203"/>
              <a:gd name="T69" fmla="*/ 102 h 273"/>
              <a:gd name="T70" fmla="*/ 203 w 203"/>
              <a:gd name="T71" fmla="*/ 110 h 273"/>
              <a:gd name="T72" fmla="*/ 203 w 203"/>
              <a:gd name="T73" fmla="*/ 119 h 273"/>
              <a:gd name="T74" fmla="*/ 203 w 203"/>
              <a:gd name="T75" fmla="*/ 129 h 273"/>
              <a:gd name="T76" fmla="*/ 201 w 203"/>
              <a:gd name="T77" fmla="*/ 142 h 273"/>
              <a:gd name="T78" fmla="*/ 196 w 203"/>
              <a:gd name="T79" fmla="*/ 167 h 273"/>
              <a:gd name="T80" fmla="*/ 188 w 203"/>
              <a:gd name="T81" fmla="*/ 196 h 273"/>
              <a:gd name="T82" fmla="*/ 177 w 203"/>
              <a:gd name="T83" fmla="*/ 223 h 273"/>
              <a:gd name="T84" fmla="*/ 163 w 203"/>
              <a:gd name="T85" fmla="*/ 246 h 273"/>
              <a:gd name="T86" fmla="*/ 155 w 203"/>
              <a:gd name="T87" fmla="*/ 256 h 273"/>
              <a:gd name="T88" fmla="*/ 148 w 203"/>
              <a:gd name="T89" fmla="*/ 263 h 273"/>
              <a:gd name="T90" fmla="*/ 140 w 203"/>
              <a:gd name="T91" fmla="*/ 269 h 273"/>
              <a:gd name="T92" fmla="*/ 130 w 203"/>
              <a:gd name="T93" fmla="*/ 273 h 2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3"/>
              <a:gd name="T142" fmla="*/ 0 h 273"/>
              <a:gd name="T143" fmla="*/ 203 w 203"/>
              <a:gd name="T144" fmla="*/ 273 h 27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3" h="273">
                <a:moveTo>
                  <a:pt x="130" y="273"/>
                </a:moveTo>
                <a:lnTo>
                  <a:pt x="125" y="273"/>
                </a:lnTo>
                <a:lnTo>
                  <a:pt x="117" y="271"/>
                </a:lnTo>
                <a:lnTo>
                  <a:pt x="109" y="269"/>
                </a:lnTo>
                <a:lnTo>
                  <a:pt x="100" y="265"/>
                </a:lnTo>
                <a:lnTo>
                  <a:pt x="80" y="256"/>
                </a:lnTo>
                <a:lnTo>
                  <a:pt x="61" y="242"/>
                </a:lnTo>
                <a:lnTo>
                  <a:pt x="40" y="229"/>
                </a:lnTo>
                <a:lnTo>
                  <a:pt x="25" y="211"/>
                </a:lnTo>
                <a:lnTo>
                  <a:pt x="11" y="198"/>
                </a:lnTo>
                <a:lnTo>
                  <a:pt x="4" y="185"/>
                </a:lnTo>
                <a:lnTo>
                  <a:pt x="2" y="179"/>
                </a:lnTo>
                <a:lnTo>
                  <a:pt x="0" y="169"/>
                </a:lnTo>
                <a:lnTo>
                  <a:pt x="0" y="158"/>
                </a:lnTo>
                <a:lnTo>
                  <a:pt x="2" y="146"/>
                </a:lnTo>
                <a:lnTo>
                  <a:pt x="6" y="117"/>
                </a:lnTo>
                <a:lnTo>
                  <a:pt x="13" y="86"/>
                </a:lnTo>
                <a:lnTo>
                  <a:pt x="23" y="56"/>
                </a:lnTo>
                <a:lnTo>
                  <a:pt x="32" y="31"/>
                </a:lnTo>
                <a:lnTo>
                  <a:pt x="38" y="19"/>
                </a:lnTo>
                <a:lnTo>
                  <a:pt x="44" y="11"/>
                </a:lnTo>
                <a:lnTo>
                  <a:pt x="50" y="4"/>
                </a:lnTo>
                <a:lnTo>
                  <a:pt x="56" y="0"/>
                </a:lnTo>
                <a:lnTo>
                  <a:pt x="63" y="0"/>
                </a:lnTo>
                <a:lnTo>
                  <a:pt x="73" y="0"/>
                </a:lnTo>
                <a:lnTo>
                  <a:pt x="82" y="2"/>
                </a:lnTo>
                <a:lnTo>
                  <a:pt x="94" y="6"/>
                </a:lnTo>
                <a:lnTo>
                  <a:pt x="117" y="17"/>
                </a:lnTo>
                <a:lnTo>
                  <a:pt x="140" y="33"/>
                </a:lnTo>
                <a:lnTo>
                  <a:pt x="161" y="50"/>
                </a:lnTo>
                <a:lnTo>
                  <a:pt x="180" y="69"/>
                </a:lnTo>
                <a:lnTo>
                  <a:pt x="188" y="77"/>
                </a:lnTo>
                <a:lnTo>
                  <a:pt x="196" y="86"/>
                </a:lnTo>
                <a:lnTo>
                  <a:pt x="200" y="94"/>
                </a:lnTo>
                <a:lnTo>
                  <a:pt x="203" y="102"/>
                </a:lnTo>
                <a:lnTo>
                  <a:pt x="203" y="110"/>
                </a:lnTo>
                <a:lnTo>
                  <a:pt x="203" y="119"/>
                </a:lnTo>
                <a:lnTo>
                  <a:pt x="203" y="129"/>
                </a:lnTo>
                <a:lnTo>
                  <a:pt x="201" y="142"/>
                </a:lnTo>
                <a:lnTo>
                  <a:pt x="196" y="167"/>
                </a:lnTo>
                <a:lnTo>
                  <a:pt x="188" y="196"/>
                </a:lnTo>
                <a:lnTo>
                  <a:pt x="177" y="223"/>
                </a:lnTo>
                <a:lnTo>
                  <a:pt x="163" y="246"/>
                </a:lnTo>
                <a:lnTo>
                  <a:pt x="155" y="256"/>
                </a:lnTo>
                <a:lnTo>
                  <a:pt x="148" y="263"/>
                </a:lnTo>
                <a:lnTo>
                  <a:pt x="140" y="269"/>
                </a:lnTo>
                <a:lnTo>
                  <a:pt x="130" y="273"/>
                </a:lnTo>
              </a:path>
            </a:pathLst>
          </a:custGeom>
          <a:solidFill>
            <a:schemeClr val="accent4">
              <a:lumMod val="50000"/>
              <a:lumOff val="50000"/>
            </a:schemeClr>
          </a:solidFill>
          <a:ln w="28575" cmpd="sng">
            <a:solidFill>
              <a:srgbClr val="24489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" name="Freeform 80"/>
          <p:cNvSpPr>
            <a:spLocks/>
          </p:cNvSpPr>
          <p:nvPr/>
        </p:nvSpPr>
        <p:spPr bwMode="auto">
          <a:xfrm rot="322774">
            <a:off x="2966472" y="1037928"/>
            <a:ext cx="730487" cy="418518"/>
          </a:xfrm>
          <a:custGeom>
            <a:avLst/>
            <a:gdLst>
              <a:gd name="T0" fmla="*/ 4 w 357"/>
              <a:gd name="T1" fmla="*/ 146 h 205"/>
              <a:gd name="T2" fmla="*/ 11 w 357"/>
              <a:gd name="T3" fmla="*/ 163 h 205"/>
              <a:gd name="T4" fmla="*/ 19 w 357"/>
              <a:gd name="T5" fmla="*/ 178 h 205"/>
              <a:gd name="T6" fmla="*/ 25 w 357"/>
              <a:gd name="T7" fmla="*/ 190 h 205"/>
              <a:gd name="T8" fmla="*/ 32 w 357"/>
              <a:gd name="T9" fmla="*/ 198 h 205"/>
              <a:gd name="T10" fmla="*/ 38 w 357"/>
              <a:gd name="T11" fmla="*/ 203 h 205"/>
              <a:gd name="T12" fmla="*/ 46 w 357"/>
              <a:gd name="T13" fmla="*/ 205 h 205"/>
              <a:gd name="T14" fmla="*/ 54 w 357"/>
              <a:gd name="T15" fmla="*/ 205 h 205"/>
              <a:gd name="T16" fmla="*/ 63 w 357"/>
              <a:gd name="T17" fmla="*/ 201 h 205"/>
              <a:gd name="T18" fmla="*/ 84 w 357"/>
              <a:gd name="T19" fmla="*/ 192 h 205"/>
              <a:gd name="T20" fmla="*/ 111 w 357"/>
              <a:gd name="T21" fmla="*/ 176 h 205"/>
              <a:gd name="T22" fmla="*/ 128 w 357"/>
              <a:gd name="T23" fmla="*/ 167 h 205"/>
              <a:gd name="T24" fmla="*/ 148 w 357"/>
              <a:gd name="T25" fmla="*/ 159 h 205"/>
              <a:gd name="T26" fmla="*/ 169 w 357"/>
              <a:gd name="T27" fmla="*/ 150 h 205"/>
              <a:gd name="T28" fmla="*/ 194 w 357"/>
              <a:gd name="T29" fmla="*/ 140 h 205"/>
              <a:gd name="T30" fmla="*/ 219 w 357"/>
              <a:gd name="T31" fmla="*/ 132 h 205"/>
              <a:gd name="T32" fmla="*/ 240 w 357"/>
              <a:gd name="T33" fmla="*/ 126 h 205"/>
              <a:gd name="T34" fmla="*/ 261 w 357"/>
              <a:gd name="T35" fmla="*/ 123 h 205"/>
              <a:gd name="T36" fmla="*/ 278 w 357"/>
              <a:gd name="T37" fmla="*/ 121 h 205"/>
              <a:gd name="T38" fmla="*/ 309 w 357"/>
              <a:gd name="T39" fmla="*/ 119 h 205"/>
              <a:gd name="T40" fmla="*/ 330 w 357"/>
              <a:gd name="T41" fmla="*/ 117 h 205"/>
              <a:gd name="T42" fmla="*/ 338 w 357"/>
              <a:gd name="T43" fmla="*/ 113 h 205"/>
              <a:gd name="T44" fmla="*/ 346 w 357"/>
              <a:gd name="T45" fmla="*/ 111 h 205"/>
              <a:gd name="T46" fmla="*/ 349 w 357"/>
              <a:gd name="T47" fmla="*/ 105 h 205"/>
              <a:gd name="T48" fmla="*/ 353 w 357"/>
              <a:gd name="T49" fmla="*/ 100 h 205"/>
              <a:gd name="T50" fmla="*/ 357 w 357"/>
              <a:gd name="T51" fmla="*/ 90 h 205"/>
              <a:gd name="T52" fmla="*/ 357 w 357"/>
              <a:gd name="T53" fmla="*/ 76 h 205"/>
              <a:gd name="T54" fmla="*/ 357 w 357"/>
              <a:gd name="T55" fmla="*/ 61 h 205"/>
              <a:gd name="T56" fmla="*/ 355 w 357"/>
              <a:gd name="T57" fmla="*/ 40 h 205"/>
              <a:gd name="T58" fmla="*/ 353 w 357"/>
              <a:gd name="T59" fmla="*/ 32 h 205"/>
              <a:gd name="T60" fmla="*/ 349 w 357"/>
              <a:gd name="T61" fmla="*/ 23 h 205"/>
              <a:gd name="T62" fmla="*/ 342 w 357"/>
              <a:gd name="T63" fmla="*/ 17 h 205"/>
              <a:gd name="T64" fmla="*/ 334 w 357"/>
              <a:gd name="T65" fmla="*/ 11 h 205"/>
              <a:gd name="T66" fmla="*/ 322 w 357"/>
              <a:gd name="T67" fmla="*/ 7 h 205"/>
              <a:gd name="T68" fmla="*/ 309 w 357"/>
              <a:gd name="T69" fmla="*/ 3 h 205"/>
              <a:gd name="T70" fmla="*/ 296 w 357"/>
              <a:gd name="T71" fmla="*/ 1 h 205"/>
              <a:gd name="T72" fmla="*/ 282 w 357"/>
              <a:gd name="T73" fmla="*/ 0 h 205"/>
              <a:gd name="T74" fmla="*/ 249 w 357"/>
              <a:gd name="T75" fmla="*/ 0 h 205"/>
              <a:gd name="T76" fmla="*/ 215 w 357"/>
              <a:gd name="T77" fmla="*/ 1 h 205"/>
              <a:gd name="T78" fmla="*/ 182 w 357"/>
              <a:gd name="T79" fmla="*/ 9 h 205"/>
              <a:gd name="T80" fmla="*/ 150 w 357"/>
              <a:gd name="T81" fmla="*/ 17 h 205"/>
              <a:gd name="T82" fmla="*/ 119 w 357"/>
              <a:gd name="T83" fmla="*/ 26 h 205"/>
              <a:gd name="T84" fmla="*/ 90 w 357"/>
              <a:gd name="T85" fmla="*/ 40 h 205"/>
              <a:gd name="T86" fmla="*/ 61 w 357"/>
              <a:gd name="T87" fmla="*/ 53 h 205"/>
              <a:gd name="T88" fmla="*/ 38 w 357"/>
              <a:gd name="T89" fmla="*/ 69 h 205"/>
              <a:gd name="T90" fmla="*/ 27 w 357"/>
              <a:gd name="T91" fmla="*/ 76 h 205"/>
              <a:gd name="T92" fmla="*/ 17 w 357"/>
              <a:gd name="T93" fmla="*/ 86 h 205"/>
              <a:gd name="T94" fmla="*/ 9 w 357"/>
              <a:gd name="T95" fmla="*/ 94 h 205"/>
              <a:gd name="T96" fmla="*/ 6 w 357"/>
              <a:gd name="T97" fmla="*/ 103 h 205"/>
              <a:gd name="T98" fmla="*/ 2 w 357"/>
              <a:gd name="T99" fmla="*/ 113 h 205"/>
              <a:gd name="T100" fmla="*/ 0 w 357"/>
              <a:gd name="T101" fmla="*/ 125 h 205"/>
              <a:gd name="T102" fmla="*/ 0 w 357"/>
              <a:gd name="T103" fmla="*/ 134 h 205"/>
              <a:gd name="T104" fmla="*/ 4 w 357"/>
              <a:gd name="T105" fmla="*/ 146 h 2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7"/>
              <a:gd name="T160" fmla="*/ 0 h 205"/>
              <a:gd name="T161" fmla="*/ 357 w 357"/>
              <a:gd name="T162" fmla="*/ 205 h 2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7" h="205">
                <a:moveTo>
                  <a:pt x="4" y="146"/>
                </a:moveTo>
                <a:lnTo>
                  <a:pt x="11" y="163"/>
                </a:lnTo>
                <a:lnTo>
                  <a:pt x="19" y="178"/>
                </a:lnTo>
                <a:lnTo>
                  <a:pt x="25" y="190"/>
                </a:lnTo>
                <a:lnTo>
                  <a:pt x="32" y="198"/>
                </a:lnTo>
                <a:lnTo>
                  <a:pt x="38" y="203"/>
                </a:lnTo>
                <a:lnTo>
                  <a:pt x="46" y="205"/>
                </a:lnTo>
                <a:lnTo>
                  <a:pt x="54" y="205"/>
                </a:lnTo>
                <a:lnTo>
                  <a:pt x="63" y="201"/>
                </a:lnTo>
                <a:lnTo>
                  <a:pt x="84" y="192"/>
                </a:lnTo>
                <a:lnTo>
                  <a:pt x="111" y="176"/>
                </a:lnTo>
                <a:lnTo>
                  <a:pt x="128" y="167"/>
                </a:lnTo>
                <a:lnTo>
                  <a:pt x="148" y="159"/>
                </a:lnTo>
                <a:lnTo>
                  <a:pt x="169" y="150"/>
                </a:lnTo>
                <a:lnTo>
                  <a:pt x="194" y="140"/>
                </a:lnTo>
                <a:lnTo>
                  <a:pt x="219" y="132"/>
                </a:lnTo>
                <a:lnTo>
                  <a:pt x="240" y="126"/>
                </a:lnTo>
                <a:lnTo>
                  <a:pt x="261" y="123"/>
                </a:lnTo>
                <a:lnTo>
                  <a:pt x="278" y="121"/>
                </a:lnTo>
                <a:lnTo>
                  <a:pt x="309" y="119"/>
                </a:lnTo>
                <a:lnTo>
                  <a:pt x="330" y="117"/>
                </a:lnTo>
                <a:lnTo>
                  <a:pt x="338" y="113"/>
                </a:lnTo>
                <a:lnTo>
                  <a:pt x="346" y="111"/>
                </a:lnTo>
                <a:lnTo>
                  <a:pt x="349" y="105"/>
                </a:lnTo>
                <a:lnTo>
                  <a:pt x="353" y="100"/>
                </a:lnTo>
                <a:lnTo>
                  <a:pt x="357" y="90"/>
                </a:lnTo>
                <a:lnTo>
                  <a:pt x="357" y="76"/>
                </a:lnTo>
                <a:lnTo>
                  <a:pt x="357" y="61"/>
                </a:lnTo>
                <a:lnTo>
                  <a:pt x="355" y="40"/>
                </a:lnTo>
                <a:lnTo>
                  <a:pt x="353" y="32"/>
                </a:lnTo>
                <a:lnTo>
                  <a:pt x="349" y="23"/>
                </a:lnTo>
                <a:lnTo>
                  <a:pt x="342" y="17"/>
                </a:lnTo>
                <a:lnTo>
                  <a:pt x="334" y="11"/>
                </a:lnTo>
                <a:lnTo>
                  <a:pt x="322" y="7"/>
                </a:lnTo>
                <a:lnTo>
                  <a:pt x="309" y="3"/>
                </a:lnTo>
                <a:lnTo>
                  <a:pt x="296" y="1"/>
                </a:lnTo>
                <a:lnTo>
                  <a:pt x="282" y="0"/>
                </a:lnTo>
                <a:lnTo>
                  <a:pt x="249" y="0"/>
                </a:lnTo>
                <a:lnTo>
                  <a:pt x="215" y="1"/>
                </a:lnTo>
                <a:lnTo>
                  <a:pt x="182" y="9"/>
                </a:lnTo>
                <a:lnTo>
                  <a:pt x="150" y="17"/>
                </a:lnTo>
                <a:lnTo>
                  <a:pt x="119" y="26"/>
                </a:lnTo>
                <a:lnTo>
                  <a:pt x="90" y="40"/>
                </a:lnTo>
                <a:lnTo>
                  <a:pt x="61" y="53"/>
                </a:lnTo>
                <a:lnTo>
                  <a:pt x="38" y="69"/>
                </a:lnTo>
                <a:lnTo>
                  <a:pt x="27" y="76"/>
                </a:lnTo>
                <a:lnTo>
                  <a:pt x="17" y="86"/>
                </a:lnTo>
                <a:lnTo>
                  <a:pt x="9" y="94"/>
                </a:lnTo>
                <a:lnTo>
                  <a:pt x="6" y="103"/>
                </a:lnTo>
                <a:lnTo>
                  <a:pt x="2" y="113"/>
                </a:lnTo>
                <a:lnTo>
                  <a:pt x="0" y="125"/>
                </a:lnTo>
                <a:lnTo>
                  <a:pt x="0" y="134"/>
                </a:lnTo>
                <a:lnTo>
                  <a:pt x="4" y="146"/>
                </a:lnTo>
              </a:path>
            </a:pathLst>
          </a:custGeom>
          <a:solidFill>
            <a:srgbClr val="CCECFF">
              <a:alpha val="72157"/>
            </a:srgbClr>
          </a:solidFill>
          <a:ln w="28575" cmpd="sng">
            <a:solidFill>
              <a:srgbClr val="24489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" name="Freeform 81"/>
          <p:cNvSpPr>
            <a:spLocks/>
          </p:cNvSpPr>
          <p:nvPr/>
        </p:nvSpPr>
        <p:spPr bwMode="auto">
          <a:xfrm rot="6073">
            <a:off x="3719893" y="1096896"/>
            <a:ext cx="718054" cy="395756"/>
          </a:xfrm>
          <a:custGeom>
            <a:avLst/>
            <a:gdLst>
              <a:gd name="T0" fmla="*/ 363 w 367"/>
              <a:gd name="T1" fmla="*/ 140 h 202"/>
              <a:gd name="T2" fmla="*/ 355 w 367"/>
              <a:gd name="T3" fmla="*/ 159 h 202"/>
              <a:gd name="T4" fmla="*/ 349 w 367"/>
              <a:gd name="T5" fmla="*/ 175 h 202"/>
              <a:gd name="T6" fmla="*/ 342 w 367"/>
              <a:gd name="T7" fmla="*/ 186 h 202"/>
              <a:gd name="T8" fmla="*/ 336 w 367"/>
              <a:gd name="T9" fmla="*/ 194 h 202"/>
              <a:gd name="T10" fmla="*/ 328 w 367"/>
              <a:gd name="T11" fmla="*/ 198 h 202"/>
              <a:gd name="T12" fmla="*/ 322 w 367"/>
              <a:gd name="T13" fmla="*/ 202 h 202"/>
              <a:gd name="T14" fmla="*/ 315 w 367"/>
              <a:gd name="T15" fmla="*/ 202 h 202"/>
              <a:gd name="T16" fmla="*/ 305 w 367"/>
              <a:gd name="T17" fmla="*/ 200 h 202"/>
              <a:gd name="T18" fmla="*/ 284 w 367"/>
              <a:gd name="T19" fmla="*/ 190 h 202"/>
              <a:gd name="T20" fmla="*/ 255 w 367"/>
              <a:gd name="T21" fmla="*/ 175 h 202"/>
              <a:gd name="T22" fmla="*/ 240 w 367"/>
              <a:gd name="T23" fmla="*/ 167 h 202"/>
              <a:gd name="T24" fmla="*/ 219 w 367"/>
              <a:gd name="T25" fmla="*/ 157 h 202"/>
              <a:gd name="T26" fmla="*/ 198 w 367"/>
              <a:gd name="T27" fmla="*/ 150 h 202"/>
              <a:gd name="T28" fmla="*/ 173 w 367"/>
              <a:gd name="T29" fmla="*/ 140 h 202"/>
              <a:gd name="T30" fmla="*/ 148 w 367"/>
              <a:gd name="T31" fmla="*/ 134 h 202"/>
              <a:gd name="T32" fmla="*/ 125 w 367"/>
              <a:gd name="T33" fmla="*/ 128 h 202"/>
              <a:gd name="T34" fmla="*/ 104 w 367"/>
              <a:gd name="T35" fmla="*/ 127 h 202"/>
              <a:gd name="T36" fmla="*/ 84 w 367"/>
              <a:gd name="T37" fmla="*/ 123 h 202"/>
              <a:gd name="T38" fmla="*/ 54 w 367"/>
              <a:gd name="T39" fmla="*/ 121 h 202"/>
              <a:gd name="T40" fmla="*/ 29 w 367"/>
              <a:gd name="T41" fmla="*/ 119 h 202"/>
              <a:gd name="T42" fmla="*/ 19 w 367"/>
              <a:gd name="T43" fmla="*/ 115 h 202"/>
              <a:gd name="T44" fmla="*/ 13 w 367"/>
              <a:gd name="T45" fmla="*/ 113 h 202"/>
              <a:gd name="T46" fmla="*/ 8 w 367"/>
              <a:gd name="T47" fmla="*/ 107 h 202"/>
              <a:gd name="T48" fmla="*/ 4 w 367"/>
              <a:gd name="T49" fmla="*/ 100 h 202"/>
              <a:gd name="T50" fmla="*/ 0 w 367"/>
              <a:gd name="T51" fmla="*/ 90 h 202"/>
              <a:gd name="T52" fmla="*/ 0 w 367"/>
              <a:gd name="T53" fmla="*/ 77 h 202"/>
              <a:gd name="T54" fmla="*/ 2 w 367"/>
              <a:gd name="T55" fmla="*/ 61 h 202"/>
              <a:gd name="T56" fmla="*/ 4 w 367"/>
              <a:gd name="T57" fmla="*/ 42 h 202"/>
              <a:gd name="T58" fmla="*/ 6 w 367"/>
              <a:gd name="T59" fmla="*/ 30 h 202"/>
              <a:gd name="T60" fmla="*/ 11 w 367"/>
              <a:gd name="T61" fmla="*/ 23 h 202"/>
              <a:gd name="T62" fmla="*/ 19 w 367"/>
              <a:gd name="T63" fmla="*/ 15 h 202"/>
              <a:gd name="T64" fmla="*/ 29 w 367"/>
              <a:gd name="T65" fmla="*/ 9 h 202"/>
              <a:gd name="T66" fmla="*/ 40 w 367"/>
              <a:gd name="T67" fmla="*/ 5 h 202"/>
              <a:gd name="T68" fmla="*/ 52 w 367"/>
              <a:gd name="T69" fmla="*/ 2 h 202"/>
              <a:gd name="T70" fmla="*/ 65 w 367"/>
              <a:gd name="T71" fmla="*/ 0 h 202"/>
              <a:gd name="T72" fmla="*/ 80 w 367"/>
              <a:gd name="T73" fmla="*/ 0 h 202"/>
              <a:gd name="T74" fmla="*/ 113 w 367"/>
              <a:gd name="T75" fmla="*/ 0 h 202"/>
              <a:gd name="T76" fmla="*/ 146 w 367"/>
              <a:gd name="T77" fmla="*/ 3 h 202"/>
              <a:gd name="T78" fmla="*/ 180 w 367"/>
              <a:gd name="T79" fmla="*/ 9 h 202"/>
              <a:gd name="T80" fmla="*/ 211 w 367"/>
              <a:gd name="T81" fmla="*/ 17 h 202"/>
              <a:gd name="T82" fmla="*/ 242 w 367"/>
              <a:gd name="T83" fmla="*/ 25 h 202"/>
              <a:gd name="T84" fmla="*/ 273 w 367"/>
              <a:gd name="T85" fmla="*/ 36 h 202"/>
              <a:gd name="T86" fmla="*/ 301 w 367"/>
              <a:gd name="T87" fmla="*/ 50 h 202"/>
              <a:gd name="T88" fmla="*/ 326 w 367"/>
              <a:gd name="T89" fmla="*/ 65 h 202"/>
              <a:gd name="T90" fmla="*/ 336 w 367"/>
              <a:gd name="T91" fmla="*/ 73 h 202"/>
              <a:gd name="T92" fmla="*/ 346 w 367"/>
              <a:gd name="T93" fmla="*/ 80 h 202"/>
              <a:gd name="T94" fmla="*/ 353 w 367"/>
              <a:gd name="T95" fmla="*/ 90 h 202"/>
              <a:gd name="T96" fmla="*/ 361 w 367"/>
              <a:gd name="T97" fmla="*/ 98 h 202"/>
              <a:gd name="T98" fmla="*/ 365 w 367"/>
              <a:gd name="T99" fmla="*/ 107 h 202"/>
              <a:gd name="T100" fmla="*/ 367 w 367"/>
              <a:gd name="T101" fmla="*/ 119 h 202"/>
              <a:gd name="T102" fmla="*/ 367 w 367"/>
              <a:gd name="T103" fmla="*/ 128 h 202"/>
              <a:gd name="T104" fmla="*/ 363 w 367"/>
              <a:gd name="T105" fmla="*/ 140 h 2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7"/>
              <a:gd name="T160" fmla="*/ 0 h 202"/>
              <a:gd name="T161" fmla="*/ 367 w 367"/>
              <a:gd name="T162" fmla="*/ 202 h 2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7" h="202">
                <a:moveTo>
                  <a:pt x="363" y="140"/>
                </a:moveTo>
                <a:lnTo>
                  <a:pt x="355" y="159"/>
                </a:lnTo>
                <a:lnTo>
                  <a:pt x="349" y="175"/>
                </a:lnTo>
                <a:lnTo>
                  <a:pt x="342" y="186"/>
                </a:lnTo>
                <a:lnTo>
                  <a:pt x="336" y="194"/>
                </a:lnTo>
                <a:lnTo>
                  <a:pt x="328" y="198"/>
                </a:lnTo>
                <a:lnTo>
                  <a:pt x="322" y="202"/>
                </a:lnTo>
                <a:lnTo>
                  <a:pt x="315" y="202"/>
                </a:lnTo>
                <a:lnTo>
                  <a:pt x="305" y="200"/>
                </a:lnTo>
                <a:lnTo>
                  <a:pt x="284" y="190"/>
                </a:lnTo>
                <a:lnTo>
                  <a:pt x="255" y="175"/>
                </a:lnTo>
                <a:lnTo>
                  <a:pt x="240" y="167"/>
                </a:lnTo>
                <a:lnTo>
                  <a:pt x="219" y="157"/>
                </a:lnTo>
                <a:lnTo>
                  <a:pt x="198" y="150"/>
                </a:lnTo>
                <a:lnTo>
                  <a:pt x="173" y="140"/>
                </a:lnTo>
                <a:lnTo>
                  <a:pt x="148" y="134"/>
                </a:lnTo>
                <a:lnTo>
                  <a:pt x="125" y="128"/>
                </a:lnTo>
                <a:lnTo>
                  <a:pt x="104" y="127"/>
                </a:lnTo>
                <a:lnTo>
                  <a:pt x="84" y="123"/>
                </a:lnTo>
                <a:lnTo>
                  <a:pt x="54" y="121"/>
                </a:lnTo>
                <a:lnTo>
                  <a:pt x="29" y="119"/>
                </a:lnTo>
                <a:lnTo>
                  <a:pt x="19" y="115"/>
                </a:lnTo>
                <a:lnTo>
                  <a:pt x="13" y="113"/>
                </a:lnTo>
                <a:lnTo>
                  <a:pt x="8" y="107"/>
                </a:lnTo>
                <a:lnTo>
                  <a:pt x="4" y="100"/>
                </a:lnTo>
                <a:lnTo>
                  <a:pt x="0" y="90"/>
                </a:lnTo>
                <a:lnTo>
                  <a:pt x="0" y="77"/>
                </a:lnTo>
                <a:lnTo>
                  <a:pt x="2" y="61"/>
                </a:lnTo>
                <a:lnTo>
                  <a:pt x="4" y="42"/>
                </a:lnTo>
                <a:lnTo>
                  <a:pt x="6" y="30"/>
                </a:lnTo>
                <a:lnTo>
                  <a:pt x="11" y="23"/>
                </a:lnTo>
                <a:lnTo>
                  <a:pt x="19" y="15"/>
                </a:lnTo>
                <a:lnTo>
                  <a:pt x="29" y="9"/>
                </a:lnTo>
                <a:lnTo>
                  <a:pt x="40" y="5"/>
                </a:lnTo>
                <a:lnTo>
                  <a:pt x="52" y="2"/>
                </a:lnTo>
                <a:lnTo>
                  <a:pt x="65" y="0"/>
                </a:lnTo>
                <a:lnTo>
                  <a:pt x="80" y="0"/>
                </a:lnTo>
                <a:lnTo>
                  <a:pt x="113" y="0"/>
                </a:lnTo>
                <a:lnTo>
                  <a:pt x="146" y="3"/>
                </a:lnTo>
                <a:lnTo>
                  <a:pt x="180" y="9"/>
                </a:lnTo>
                <a:lnTo>
                  <a:pt x="211" y="17"/>
                </a:lnTo>
                <a:lnTo>
                  <a:pt x="242" y="25"/>
                </a:lnTo>
                <a:lnTo>
                  <a:pt x="273" y="36"/>
                </a:lnTo>
                <a:lnTo>
                  <a:pt x="301" y="50"/>
                </a:lnTo>
                <a:lnTo>
                  <a:pt x="326" y="65"/>
                </a:lnTo>
                <a:lnTo>
                  <a:pt x="336" y="73"/>
                </a:lnTo>
                <a:lnTo>
                  <a:pt x="346" y="80"/>
                </a:lnTo>
                <a:lnTo>
                  <a:pt x="353" y="90"/>
                </a:lnTo>
                <a:lnTo>
                  <a:pt x="361" y="98"/>
                </a:lnTo>
                <a:lnTo>
                  <a:pt x="365" y="107"/>
                </a:lnTo>
                <a:lnTo>
                  <a:pt x="367" y="119"/>
                </a:lnTo>
                <a:lnTo>
                  <a:pt x="367" y="128"/>
                </a:lnTo>
                <a:lnTo>
                  <a:pt x="363" y="140"/>
                </a:lnTo>
              </a:path>
            </a:pathLst>
          </a:custGeom>
          <a:solidFill>
            <a:srgbClr val="CCECFF">
              <a:alpha val="72157"/>
            </a:srgbClr>
          </a:solidFill>
          <a:ln w="28575" cmpd="sng">
            <a:solidFill>
              <a:srgbClr val="24489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6" name="Freeform 83"/>
          <p:cNvSpPr>
            <a:spLocks/>
          </p:cNvSpPr>
          <p:nvPr/>
        </p:nvSpPr>
        <p:spPr bwMode="auto">
          <a:xfrm rot="325328">
            <a:off x="2164240" y="1744710"/>
            <a:ext cx="506321" cy="683591"/>
          </a:xfrm>
          <a:custGeom>
            <a:avLst/>
            <a:gdLst>
              <a:gd name="T0" fmla="*/ 76 w 205"/>
              <a:gd name="T1" fmla="*/ 275 h 277"/>
              <a:gd name="T2" fmla="*/ 84 w 205"/>
              <a:gd name="T3" fmla="*/ 277 h 277"/>
              <a:gd name="T4" fmla="*/ 90 w 205"/>
              <a:gd name="T5" fmla="*/ 275 h 277"/>
              <a:gd name="T6" fmla="*/ 99 w 205"/>
              <a:gd name="T7" fmla="*/ 273 h 277"/>
              <a:gd name="T8" fmla="*/ 107 w 205"/>
              <a:gd name="T9" fmla="*/ 270 h 277"/>
              <a:gd name="T10" fmla="*/ 126 w 205"/>
              <a:gd name="T11" fmla="*/ 258 h 277"/>
              <a:gd name="T12" fmla="*/ 147 w 205"/>
              <a:gd name="T13" fmla="*/ 245 h 277"/>
              <a:gd name="T14" fmla="*/ 167 w 205"/>
              <a:gd name="T15" fmla="*/ 229 h 277"/>
              <a:gd name="T16" fmla="*/ 182 w 205"/>
              <a:gd name="T17" fmla="*/ 212 h 277"/>
              <a:gd name="T18" fmla="*/ 196 w 205"/>
              <a:gd name="T19" fmla="*/ 197 h 277"/>
              <a:gd name="T20" fmla="*/ 203 w 205"/>
              <a:gd name="T21" fmla="*/ 185 h 277"/>
              <a:gd name="T22" fmla="*/ 203 w 205"/>
              <a:gd name="T23" fmla="*/ 177 h 277"/>
              <a:gd name="T24" fmla="*/ 205 w 205"/>
              <a:gd name="T25" fmla="*/ 168 h 277"/>
              <a:gd name="T26" fmla="*/ 203 w 205"/>
              <a:gd name="T27" fmla="*/ 158 h 277"/>
              <a:gd name="T28" fmla="*/ 203 w 205"/>
              <a:gd name="T29" fmla="*/ 145 h 277"/>
              <a:gd name="T30" fmla="*/ 197 w 205"/>
              <a:gd name="T31" fmla="*/ 116 h 277"/>
              <a:gd name="T32" fmla="*/ 190 w 205"/>
              <a:gd name="T33" fmla="*/ 87 h 277"/>
              <a:gd name="T34" fmla="*/ 178 w 205"/>
              <a:gd name="T35" fmla="*/ 56 h 277"/>
              <a:gd name="T36" fmla="*/ 167 w 205"/>
              <a:gd name="T37" fmla="*/ 31 h 277"/>
              <a:gd name="T38" fmla="*/ 161 w 205"/>
              <a:gd name="T39" fmla="*/ 20 h 277"/>
              <a:gd name="T40" fmla="*/ 155 w 205"/>
              <a:gd name="T41" fmla="*/ 12 h 277"/>
              <a:gd name="T42" fmla="*/ 149 w 205"/>
              <a:gd name="T43" fmla="*/ 6 h 277"/>
              <a:gd name="T44" fmla="*/ 142 w 205"/>
              <a:gd name="T45" fmla="*/ 2 h 277"/>
              <a:gd name="T46" fmla="*/ 134 w 205"/>
              <a:gd name="T47" fmla="*/ 0 h 277"/>
              <a:gd name="T48" fmla="*/ 126 w 205"/>
              <a:gd name="T49" fmla="*/ 2 h 277"/>
              <a:gd name="T50" fmla="*/ 117 w 205"/>
              <a:gd name="T51" fmla="*/ 4 h 277"/>
              <a:gd name="T52" fmla="*/ 105 w 205"/>
              <a:gd name="T53" fmla="*/ 8 h 277"/>
              <a:gd name="T54" fmla="*/ 82 w 205"/>
              <a:gd name="T55" fmla="*/ 22 h 277"/>
              <a:gd name="T56" fmla="*/ 61 w 205"/>
              <a:gd name="T57" fmla="*/ 37 h 277"/>
              <a:gd name="T58" fmla="*/ 38 w 205"/>
              <a:gd name="T59" fmla="*/ 54 h 277"/>
              <a:gd name="T60" fmla="*/ 21 w 205"/>
              <a:gd name="T61" fmla="*/ 73 h 277"/>
              <a:gd name="T62" fmla="*/ 13 w 205"/>
              <a:gd name="T63" fmla="*/ 83 h 277"/>
              <a:gd name="T64" fmla="*/ 7 w 205"/>
              <a:gd name="T65" fmla="*/ 93 h 277"/>
              <a:gd name="T66" fmla="*/ 3 w 205"/>
              <a:gd name="T67" fmla="*/ 100 h 277"/>
              <a:gd name="T68" fmla="*/ 0 w 205"/>
              <a:gd name="T69" fmla="*/ 108 h 277"/>
              <a:gd name="T70" fmla="*/ 0 w 205"/>
              <a:gd name="T71" fmla="*/ 116 h 277"/>
              <a:gd name="T72" fmla="*/ 0 w 205"/>
              <a:gd name="T73" fmla="*/ 125 h 277"/>
              <a:gd name="T74" fmla="*/ 0 w 205"/>
              <a:gd name="T75" fmla="*/ 135 h 277"/>
              <a:gd name="T76" fmla="*/ 2 w 205"/>
              <a:gd name="T77" fmla="*/ 148 h 277"/>
              <a:gd name="T78" fmla="*/ 9 w 205"/>
              <a:gd name="T79" fmla="*/ 173 h 277"/>
              <a:gd name="T80" fmla="*/ 19 w 205"/>
              <a:gd name="T81" fmla="*/ 200 h 277"/>
              <a:gd name="T82" fmla="*/ 30 w 205"/>
              <a:gd name="T83" fmla="*/ 227 h 277"/>
              <a:gd name="T84" fmla="*/ 46 w 205"/>
              <a:gd name="T85" fmla="*/ 250 h 277"/>
              <a:gd name="T86" fmla="*/ 53 w 205"/>
              <a:gd name="T87" fmla="*/ 260 h 277"/>
              <a:gd name="T88" fmla="*/ 61 w 205"/>
              <a:gd name="T89" fmla="*/ 268 h 277"/>
              <a:gd name="T90" fmla="*/ 69 w 205"/>
              <a:gd name="T91" fmla="*/ 273 h 277"/>
              <a:gd name="T92" fmla="*/ 76 w 205"/>
              <a:gd name="T93" fmla="*/ 275 h 2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5"/>
              <a:gd name="T142" fmla="*/ 0 h 277"/>
              <a:gd name="T143" fmla="*/ 205 w 205"/>
              <a:gd name="T144" fmla="*/ 277 h 2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5" h="277">
                <a:moveTo>
                  <a:pt x="76" y="275"/>
                </a:moveTo>
                <a:lnTo>
                  <a:pt x="84" y="277"/>
                </a:lnTo>
                <a:lnTo>
                  <a:pt x="90" y="275"/>
                </a:lnTo>
                <a:lnTo>
                  <a:pt x="99" y="273"/>
                </a:lnTo>
                <a:lnTo>
                  <a:pt x="107" y="270"/>
                </a:lnTo>
                <a:lnTo>
                  <a:pt x="126" y="258"/>
                </a:lnTo>
                <a:lnTo>
                  <a:pt x="147" y="245"/>
                </a:lnTo>
                <a:lnTo>
                  <a:pt x="167" y="229"/>
                </a:lnTo>
                <a:lnTo>
                  <a:pt x="182" y="212"/>
                </a:lnTo>
                <a:lnTo>
                  <a:pt x="196" y="197"/>
                </a:lnTo>
                <a:lnTo>
                  <a:pt x="203" y="185"/>
                </a:lnTo>
                <a:lnTo>
                  <a:pt x="203" y="177"/>
                </a:lnTo>
                <a:lnTo>
                  <a:pt x="205" y="168"/>
                </a:lnTo>
                <a:lnTo>
                  <a:pt x="203" y="158"/>
                </a:lnTo>
                <a:lnTo>
                  <a:pt x="203" y="145"/>
                </a:lnTo>
                <a:lnTo>
                  <a:pt x="197" y="116"/>
                </a:lnTo>
                <a:lnTo>
                  <a:pt x="190" y="87"/>
                </a:lnTo>
                <a:lnTo>
                  <a:pt x="178" y="56"/>
                </a:lnTo>
                <a:lnTo>
                  <a:pt x="167" y="31"/>
                </a:lnTo>
                <a:lnTo>
                  <a:pt x="161" y="20"/>
                </a:lnTo>
                <a:lnTo>
                  <a:pt x="155" y="12"/>
                </a:lnTo>
                <a:lnTo>
                  <a:pt x="149" y="6"/>
                </a:lnTo>
                <a:lnTo>
                  <a:pt x="142" y="2"/>
                </a:lnTo>
                <a:lnTo>
                  <a:pt x="134" y="0"/>
                </a:lnTo>
                <a:lnTo>
                  <a:pt x="126" y="2"/>
                </a:lnTo>
                <a:lnTo>
                  <a:pt x="117" y="4"/>
                </a:lnTo>
                <a:lnTo>
                  <a:pt x="105" y="8"/>
                </a:lnTo>
                <a:lnTo>
                  <a:pt x="82" y="22"/>
                </a:lnTo>
                <a:lnTo>
                  <a:pt x="61" y="37"/>
                </a:lnTo>
                <a:lnTo>
                  <a:pt x="38" y="54"/>
                </a:lnTo>
                <a:lnTo>
                  <a:pt x="21" y="73"/>
                </a:lnTo>
                <a:lnTo>
                  <a:pt x="13" y="83"/>
                </a:lnTo>
                <a:lnTo>
                  <a:pt x="7" y="93"/>
                </a:lnTo>
                <a:lnTo>
                  <a:pt x="3" y="100"/>
                </a:lnTo>
                <a:lnTo>
                  <a:pt x="0" y="108"/>
                </a:lnTo>
                <a:lnTo>
                  <a:pt x="0" y="116"/>
                </a:lnTo>
                <a:lnTo>
                  <a:pt x="0" y="125"/>
                </a:lnTo>
                <a:lnTo>
                  <a:pt x="0" y="135"/>
                </a:lnTo>
                <a:lnTo>
                  <a:pt x="2" y="148"/>
                </a:lnTo>
                <a:lnTo>
                  <a:pt x="9" y="173"/>
                </a:lnTo>
                <a:lnTo>
                  <a:pt x="19" y="200"/>
                </a:lnTo>
                <a:lnTo>
                  <a:pt x="30" y="227"/>
                </a:lnTo>
                <a:lnTo>
                  <a:pt x="46" y="250"/>
                </a:lnTo>
                <a:lnTo>
                  <a:pt x="53" y="260"/>
                </a:lnTo>
                <a:lnTo>
                  <a:pt x="61" y="268"/>
                </a:lnTo>
                <a:lnTo>
                  <a:pt x="69" y="273"/>
                </a:lnTo>
                <a:lnTo>
                  <a:pt x="76" y="275"/>
                </a:lnTo>
              </a:path>
            </a:pathLst>
          </a:custGeom>
          <a:solidFill>
            <a:srgbClr val="CCECFF">
              <a:alpha val="72157"/>
            </a:srgbClr>
          </a:solidFill>
          <a:ln w="28575" cmpd="sng">
            <a:solidFill>
              <a:srgbClr val="24489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" name="Freeform 88"/>
          <p:cNvSpPr>
            <a:spLocks/>
          </p:cNvSpPr>
          <p:nvPr/>
        </p:nvSpPr>
        <p:spPr bwMode="auto">
          <a:xfrm rot="20984905">
            <a:off x="2477270" y="1347192"/>
            <a:ext cx="512560" cy="385057"/>
          </a:xfrm>
          <a:custGeom>
            <a:avLst/>
            <a:gdLst>
              <a:gd name="T0" fmla="*/ 190 w 209"/>
              <a:gd name="T1" fmla="*/ 19 h 180"/>
              <a:gd name="T2" fmla="*/ 204 w 209"/>
              <a:gd name="T3" fmla="*/ 38 h 180"/>
              <a:gd name="T4" fmla="*/ 209 w 209"/>
              <a:gd name="T5" fmla="*/ 52 h 180"/>
              <a:gd name="T6" fmla="*/ 209 w 209"/>
              <a:gd name="T7" fmla="*/ 57 h 180"/>
              <a:gd name="T8" fmla="*/ 207 w 209"/>
              <a:gd name="T9" fmla="*/ 61 h 180"/>
              <a:gd name="T10" fmla="*/ 204 w 209"/>
              <a:gd name="T11" fmla="*/ 65 h 180"/>
              <a:gd name="T12" fmla="*/ 200 w 209"/>
              <a:gd name="T13" fmla="*/ 69 h 180"/>
              <a:gd name="T14" fmla="*/ 167 w 209"/>
              <a:gd name="T15" fmla="*/ 84 h 180"/>
              <a:gd name="T16" fmla="*/ 119 w 209"/>
              <a:gd name="T17" fmla="*/ 113 h 180"/>
              <a:gd name="T18" fmla="*/ 94 w 209"/>
              <a:gd name="T19" fmla="*/ 132 h 180"/>
              <a:gd name="T20" fmla="*/ 77 w 209"/>
              <a:gd name="T21" fmla="*/ 150 h 180"/>
              <a:gd name="T22" fmla="*/ 63 w 209"/>
              <a:gd name="T23" fmla="*/ 165 h 180"/>
              <a:gd name="T24" fmla="*/ 54 w 209"/>
              <a:gd name="T25" fmla="*/ 175 h 180"/>
              <a:gd name="T26" fmla="*/ 48 w 209"/>
              <a:gd name="T27" fmla="*/ 179 h 180"/>
              <a:gd name="T28" fmla="*/ 44 w 209"/>
              <a:gd name="T29" fmla="*/ 180 h 180"/>
              <a:gd name="T30" fmla="*/ 40 w 209"/>
              <a:gd name="T31" fmla="*/ 180 h 180"/>
              <a:gd name="T32" fmla="*/ 35 w 209"/>
              <a:gd name="T33" fmla="*/ 179 h 180"/>
              <a:gd name="T34" fmla="*/ 25 w 209"/>
              <a:gd name="T35" fmla="*/ 171 h 180"/>
              <a:gd name="T36" fmla="*/ 11 w 209"/>
              <a:gd name="T37" fmla="*/ 154 h 180"/>
              <a:gd name="T38" fmla="*/ 6 w 209"/>
              <a:gd name="T39" fmla="*/ 146 h 180"/>
              <a:gd name="T40" fmla="*/ 4 w 209"/>
              <a:gd name="T41" fmla="*/ 138 h 180"/>
              <a:gd name="T42" fmla="*/ 2 w 209"/>
              <a:gd name="T43" fmla="*/ 131 h 180"/>
              <a:gd name="T44" fmla="*/ 0 w 209"/>
              <a:gd name="T45" fmla="*/ 123 h 180"/>
              <a:gd name="T46" fmla="*/ 2 w 209"/>
              <a:gd name="T47" fmla="*/ 117 h 180"/>
              <a:gd name="T48" fmla="*/ 4 w 209"/>
              <a:gd name="T49" fmla="*/ 109 h 180"/>
              <a:gd name="T50" fmla="*/ 6 w 209"/>
              <a:gd name="T51" fmla="*/ 102 h 180"/>
              <a:gd name="T52" fmla="*/ 11 w 209"/>
              <a:gd name="T53" fmla="*/ 96 h 180"/>
              <a:gd name="T54" fmla="*/ 21 w 209"/>
              <a:gd name="T55" fmla="*/ 82 h 180"/>
              <a:gd name="T56" fmla="*/ 33 w 209"/>
              <a:gd name="T57" fmla="*/ 69 h 180"/>
              <a:gd name="T58" fmla="*/ 48 w 209"/>
              <a:gd name="T59" fmla="*/ 56 h 180"/>
              <a:gd name="T60" fmla="*/ 63 w 209"/>
              <a:gd name="T61" fmla="*/ 44 h 180"/>
              <a:gd name="T62" fmla="*/ 81 w 209"/>
              <a:gd name="T63" fmla="*/ 31 h 180"/>
              <a:gd name="T64" fmla="*/ 98 w 209"/>
              <a:gd name="T65" fmla="*/ 21 h 180"/>
              <a:gd name="T66" fmla="*/ 115 w 209"/>
              <a:gd name="T67" fmla="*/ 11 h 180"/>
              <a:gd name="T68" fmla="*/ 132 w 209"/>
              <a:gd name="T69" fmla="*/ 4 h 180"/>
              <a:gd name="T70" fmla="*/ 140 w 209"/>
              <a:gd name="T71" fmla="*/ 2 h 180"/>
              <a:gd name="T72" fmla="*/ 150 w 209"/>
              <a:gd name="T73" fmla="*/ 0 h 180"/>
              <a:gd name="T74" fmla="*/ 157 w 209"/>
              <a:gd name="T75" fmla="*/ 0 h 180"/>
              <a:gd name="T76" fmla="*/ 165 w 209"/>
              <a:gd name="T77" fmla="*/ 2 h 180"/>
              <a:gd name="T78" fmla="*/ 171 w 209"/>
              <a:gd name="T79" fmla="*/ 4 h 180"/>
              <a:gd name="T80" fmla="*/ 179 w 209"/>
              <a:gd name="T81" fmla="*/ 7 h 180"/>
              <a:gd name="T82" fmla="*/ 184 w 209"/>
              <a:gd name="T83" fmla="*/ 11 h 180"/>
              <a:gd name="T84" fmla="*/ 190 w 209"/>
              <a:gd name="T85" fmla="*/ 19 h 1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9"/>
              <a:gd name="T130" fmla="*/ 0 h 180"/>
              <a:gd name="T131" fmla="*/ 209 w 209"/>
              <a:gd name="T132" fmla="*/ 180 h 18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7895 w 10000"/>
              <a:gd name="connsiteY38" fmla="*/ 111 h 10000"/>
              <a:gd name="connsiteX39" fmla="*/ 8182 w 10000"/>
              <a:gd name="connsiteY39" fmla="*/ 222 h 10000"/>
              <a:gd name="connsiteX40" fmla="*/ 8565 w 10000"/>
              <a:gd name="connsiteY40" fmla="*/ 389 h 10000"/>
              <a:gd name="connsiteX41" fmla="*/ 8804 w 10000"/>
              <a:gd name="connsiteY41" fmla="*/ 611 h 10000"/>
              <a:gd name="connsiteX42" fmla="*/ 9091 w 10000"/>
              <a:gd name="connsiteY42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7895 w 10000"/>
              <a:gd name="connsiteY38" fmla="*/ 111 h 10000"/>
              <a:gd name="connsiteX39" fmla="*/ 8565 w 10000"/>
              <a:gd name="connsiteY39" fmla="*/ 389 h 10000"/>
              <a:gd name="connsiteX40" fmla="*/ 8804 w 10000"/>
              <a:gd name="connsiteY40" fmla="*/ 611 h 10000"/>
              <a:gd name="connsiteX41" fmla="*/ 9091 w 10000"/>
              <a:gd name="connsiteY41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8565 w 10000"/>
              <a:gd name="connsiteY38" fmla="*/ 389 h 10000"/>
              <a:gd name="connsiteX39" fmla="*/ 8804 w 10000"/>
              <a:gd name="connsiteY39" fmla="*/ 611 h 10000"/>
              <a:gd name="connsiteX40" fmla="*/ 9091 w 10000"/>
              <a:gd name="connsiteY40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177 w 10000"/>
              <a:gd name="connsiteY35" fmla="*/ 0 h 10000"/>
              <a:gd name="connsiteX36" fmla="*/ 7512 w 10000"/>
              <a:gd name="connsiteY36" fmla="*/ 0 h 10000"/>
              <a:gd name="connsiteX37" fmla="*/ 8565 w 10000"/>
              <a:gd name="connsiteY37" fmla="*/ 389 h 10000"/>
              <a:gd name="connsiteX38" fmla="*/ 8804 w 10000"/>
              <a:gd name="connsiteY38" fmla="*/ 611 h 10000"/>
              <a:gd name="connsiteX39" fmla="*/ 9091 w 10000"/>
              <a:gd name="connsiteY39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512 w 10000"/>
              <a:gd name="connsiteY35" fmla="*/ 0 h 10000"/>
              <a:gd name="connsiteX36" fmla="*/ 8565 w 10000"/>
              <a:gd name="connsiteY36" fmla="*/ 389 h 10000"/>
              <a:gd name="connsiteX37" fmla="*/ 8804 w 10000"/>
              <a:gd name="connsiteY37" fmla="*/ 611 h 10000"/>
              <a:gd name="connsiteX38" fmla="*/ 9091 w 10000"/>
              <a:gd name="connsiteY38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512 w 10000"/>
              <a:gd name="connsiteY35" fmla="*/ 0 h 10000"/>
              <a:gd name="connsiteX36" fmla="*/ 8565 w 10000"/>
              <a:gd name="connsiteY36" fmla="*/ 389 h 10000"/>
              <a:gd name="connsiteX37" fmla="*/ 9091 w 10000"/>
              <a:gd name="connsiteY37" fmla="*/ 1056 h 10000"/>
              <a:gd name="connsiteX0" fmla="*/ 9091 w 10000"/>
              <a:gd name="connsiteY0" fmla="*/ 1235 h 10179"/>
              <a:gd name="connsiteX1" fmla="*/ 9761 w 10000"/>
              <a:gd name="connsiteY1" fmla="*/ 2290 h 10179"/>
              <a:gd name="connsiteX2" fmla="*/ 10000 w 10000"/>
              <a:gd name="connsiteY2" fmla="*/ 3068 h 10179"/>
              <a:gd name="connsiteX3" fmla="*/ 10000 w 10000"/>
              <a:gd name="connsiteY3" fmla="*/ 3346 h 10179"/>
              <a:gd name="connsiteX4" fmla="*/ 9904 w 10000"/>
              <a:gd name="connsiteY4" fmla="*/ 3568 h 10179"/>
              <a:gd name="connsiteX5" fmla="*/ 9761 w 10000"/>
              <a:gd name="connsiteY5" fmla="*/ 3790 h 10179"/>
              <a:gd name="connsiteX6" fmla="*/ 9569 w 10000"/>
              <a:gd name="connsiteY6" fmla="*/ 4012 h 10179"/>
              <a:gd name="connsiteX7" fmla="*/ 7792 w 10000"/>
              <a:gd name="connsiteY7" fmla="*/ 4957 h 10179"/>
              <a:gd name="connsiteX8" fmla="*/ 5694 w 10000"/>
              <a:gd name="connsiteY8" fmla="*/ 6457 h 10179"/>
              <a:gd name="connsiteX9" fmla="*/ 4498 w 10000"/>
              <a:gd name="connsiteY9" fmla="*/ 7512 h 10179"/>
              <a:gd name="connsiteX10" fmla="*/ 3684 w 10000"/>
              <a:gd name="connsiteY10" fmla="*/ 8512 h 10179"/>
              <a:gd name="connsiteX11" fmla="*/ 3014 w 10000"/>
              <a:gd name="connsiteY11" fmla="*/ 9346 h 10179"/>
              <a:gd name="connsiteX12" fmla="*/ 2584 w 10000"/>
              <a:gd name="connsiteY12" fmla="*/ 9901 h 10179"/>
              <a:gd name="connsiteX13" fmla="*/ 2297 w 10000"/>
              <a:gd name="connsiteY13" fmla="*/ 10123 h 10179"/>
              <a:gd name="connsiteX14" fmla="*/ 2105 w 10000"/>
              <a:gd name="connsiteY14" fmla="*/ 10179 h 10179"/>
              <a:gd name="connsiteX15" fmla="*/ 1914 w 10000"/>
              <a:gd name="connsiteY15" fmla="*/ 10179 h 10179"/>
              <a:gd name="connsiteX16" fmla="*/ 1675 w 10000"/>
              <a:gd name="connsiteY16" fmla="*/ 10123 h 10179"/>
              <a:gd name="connsiteX17" fmla="*/ 1196 w 10000"/>
              <a:gd name="connsiteY17" fmla="*/ 9679 h 10179"/>
              <a:gd name="connsiteX18" fmla="*/ 526 w 10000"/>
              <a:gd name="connsiteY18" fmla="*/ 8735 h 10179"/>
              <a:gd name="connsiteX19" fmla="*/ 287 w 10000"/>
              <a:gd name="connsiteY19" fmla="*/ 8290 h 10179"/>
              <a:gd name="connsiteX20" fmla="*/ 191 w 10000"/>
              <a:gd name="connsiteY20" fmla="*/ 7846 h 10179"/>
              <a:gd name="connsiteX21" fmla="*/ 96 w 10000"/>
              <a:gd name="connsiteY21" fmla="*/ 7457 h 10179"/>
              <a:gd name="connsiteX22" fmla="*/ 0 w 10000"/>
              <a:gd name="connsiteY22" fmla="*/ 7012 h 10179"/>
              <a:gd name="connsiteX23" fmla="*/ 96 w 10000"/>
              <a:gd name="connsiteY23" fmla="*/ 6679 h 10179"/>
              <a:gd name="connsiteX24" fmla="*/ 191 w 10000"/>
              <a:gd name="connsiteY24" fmla="*/ 6235 h 10179"/>
              <a:gd name="connsiteX25" fmla="*/ 287 w 10000"/>
              <a:gd name="connsiteY25" fmla="*/ 5846 h 10179"/>
              <a:gd name="connsiteX26" fmla="*/ 526 w 10000"/>
              <a:gd name="connsiteY26" fmla="*/ 5512 h 10179"/>
              <a:gd name="connsiteX27" fmla="*/ 1005 w 10000"/>
              <a:gd name="connsiteY27" fmla="*/ 4735 h 10179"/>
              <a:gd name="connsiteX28" fmla="*/ 1579 w 10000"/>
              <a:gd name="connsiteY28" fmla="*/ 4012 h 10179"/>
              <a:gd name="connsiteX29" fmla="*/ 2297 w 10000"/>
              <a:gd name="connsiteY29" fmla="*/ 3290 h 10179"/>
              <a:gd name="connsiteX30" fmla="*/ 3014 w 10000"/>
              <a:gd name="connsiteY30" fmla="*/ 2623 h 10179"/>
              <a:gd name="connsiteX31" fmla="*/ 3876 w 10000"/>
              <a:gd name="connsiteY31" fmla="*/ 1901 h 10179"/>
              <a:gd name="connsiteX32" fmla="*/ 4689 w 10000"/>
              <a:gd name="connsiteY32" fmla="*/ 1346 h 10179"/>
              <a:gd name="connsiteX33" fmla="*/ 5502 w 10000"/>
              <a:gd name="connsiteY33" fmla="*/ 790 h 10179"/>
              <a:gd name="connsiteX34" fmla="*/ 6316 w 10000"/>
              <a:gd name="connsiteY34" fmla="*/ 401 h 10179"/>
              <a:gd name="connsiteX35" fmla="*/ 7512 w 10000"/>
              <a:gd name="connsiteY35" fmla="*/ 179 h 10179"/>
              <a:gd name="connsiteX36" fmla="*/ 9163 w 10000"/>
              <a:gd name="connsiteY36" fmla="*/ 0 h 10179"/>
              <a:gd name="connsiteX37" fmla="*/ 9091 w 10000"/>
              <a:gd name="connsiteY37" fmla="*/ 1235 h 1017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091 w 10000"/>
              <a:gd name="connsiteY37" fmla="*/ 1605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091 w 10000"/>
              <a:gd name="connsiteY0" fmla="*/ 1605 h 10549"/>
              <a:gd name="connsiteX1" fmla="*/ 9676 w 10000"/>
              <a:gd name="connsiteY1" fmla="*/ 1956 h 10549"/>
              <a:gd name="connsiteX2" fmla="*/ 9761 w 10000"/>
              <a:gd name="connsiteY2" fmla="*/ 2660 h 10549"/>
              <a:gd name="connsiteX3" fmla="*/ 10000 w 10000"/>
              <a:gd name="connsiteY3" fmla="*/ 3438 h 10549"/>
              <a:gd name="connsiteX4" fmla="*/ 10000 w 10000"/>
              <a:gd name="connsiteY4" fmla="*/ 3716 h 10549"/>
              <a:gd name="connsiteX5" fmla="*/ 9904 w 10000"/>
              <a:gd name="connsiteY5" fmla="*/ 3938 h 10549"/>
              <a:gd name="connsiteX6" fmla="*/ 9761 w 10000"/>
              <a:gd name="connsiteY6" fmla="*/ 4160 h 10549"/>
              <a:gd name="connsiteX7" fmla="*/ 9569 w 10000"/>
              <a:gd name="connsiteY7" fmla="*/ 4382 h 10549"/>
              <a:gd name="connsiteX8" fmla="*/ 7792 w 10000"/>
              <a:gd name="connsiteY8" fmla="*/ 5327 h 10549"/>
              <a:gd name="connsiteX9" fmla="*/ 5694 w 10000"/>
              <a:gd name="connsiteY9" fmla="*/ 6827 h 10549"/>
              <a:gd name="connsiteX10" fmla="*/ 4498 w 10000"/>
              <a:gd name="connsiteY10" fmla="*/ 7882 h 10549"/>
              <a:gd name="connsiteX11" fmla="*/ 3684 w 10000"/>
              <a:gd name="connsiteY11" fmla="*/ 8882 h 10549"/>
              <a:gd name="connsiteX12" fmla="*/ 3014 w 10000"/>
              <a:gd name="connsiteY12" fmla="*/ 9716 h 10549"/>
              <a:gd name="connsiteX13" fmla="*/ 2584 w 10000"/>
              <a:gd name="connsiteY13" fmla="*/ 10271 h 10549"/>
              <a:gd name="connsiteX14" fmla="*/ 2297 w 10000"/>
              <a:gd name="connsiteY14" fmla="*/ 10493 h 10549"/>
              <a:gd name="connsiteX15" fmla="*/ 2105 w 10000"/>
              <a:gd name="connsiteY15" fmla="*/ 10549 h 10549"/>
              <a:gd name="connsiteX16" fmla="*/ 1914 w 10000"/>
              <a:gd name="connsiteY16" fmla="*/ 10549 h 10549"/>
              <a:gd name="connsiteX17" fmla="*/ 1675 w 10000"/>
              <a:gd name="connsiteY17" fmla="*/ 10493 h 10549"/>
              <a:gd name="connsiteX18" fmla="*/ 1196 w 10000"/>
              <a:gd name="connsiteY18" fmla="*/ 10049 h 10549"/>
              <a:gd name="connsiteX19" fmla="*/ 526 w 10000"/>
              <a:gd name="connsiteY19" fmla="*/ 9105 h 10549"/>
              <a:gd name="connsiteX20" fmla="*/ 287 w 10000"/>
              <a:gd name="connsiteY20" fmla="*/ 8660 h 10549"/>
              <a:gd name="connsiteX21" fmla="*/ 191 w 10000"/>
              <a:gd name="connsiteY21" fmla="*/ 8216 h 10549"/>
              <a:gd name="connsiteX22" fmla="*/ 96 w 10000"/>
              <a:gd name="connsiteY22" fmla="*/ 7827 h 10549"/>
              <a:gd name="connsiteX23" fmla="*/ 0 w 10000"/>
              <a:gd name="connsiteY23" fmla="*/ 7382 h 10549"/>
              <a:gd name="connsiteX24" fmla="*/ 96 w 10000"/>
              <a:gd name="connsiteY24" fmla="*/ 7049 h 10549"/>
              <a:gd name="connsiteX25" fmla="*/ 191 w 10000"/>
              <a:gd name="connsiteY25" fmla="*/ 6605 h 10549"/>
              <a:gd name="connsiteX26" fmla="*/ 287 w 10000"/>
              <a:gd name="connsiteY26" fmla="*/ 6216 h 10549"/>
              <a:gd name="connsiteX27" fmla="*/ 526 w 10000"/>
              <a:gd name="connsiteY27" fmla="*/ 5882 h 10549"/>
              <a:gd name="connsiteX28" fmla="*/ 1005 w 10000"/>
              <a:gd name="connsiteY28" fmla="*/ 5105 h 10549"/>
              <a:gd name="connsiteX29" fmla="*/ 1579 w 10000"/>
              <a:gd name="connsiteY29" fmla="*/ 4382 h 10549"/>
              <a:gd name="connsiteX30" fmla="*/ 2297 w 10000"/>
              <a:gd name="connsiteY30" fmla="*/ 3660 h 10549"/>
              <a:gd name="connsiteX31" fmla="*/ 3014 w 10000"/>
              <a:gd name="connsiteY31" fmla="*/ 2993 h 10549"/>
              <a:gd name="connsiteX32" fmla="*/ 3876 w 10000"/>
              <a:gd name="connsiteY32" fmla="*/ 2271 h 10549"/>
              <a:gd name="connsiteX33" fmla="*/ 4689 w 10000"/>
              <a:gd name="connsiteY33" fmla="*/ 1716 h 10549"/>
              <a:gd name="connsiteX34" fmla="*/ 5502 w 10000"/>
              <a:gd name="connsiteY34" fmla="*/ 1160 h 10549"/>
              <a:gd name="connsiteX35" fmla="*/ 6316 w 10000"/>
              <a:gd name="connsiteY35" fmla="*/ 771 h 10549"/>
              <a:gd name="connsiteX36" fmla="*/ 8051 w 10000"/>
              <a:gd name="connsiteY36" fmla="*/ 0 h 10549"/>
              <a:gd name="connsiteX37" fmla="*/ 9163 w 10000"/>
              <a:gd name="connsiteY37" fmla="*/ 370 h 10549"/>
              <a:gd name="connsiteX38" fmla="*/ 9474 w 10000"/>
              <a:gd name="connsiteY38" fmla="*/ 1468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38" fmla="*/ 9091 w 10000"/>
              <a:gd name="connsiteY38" fmla="*/ 1605 h 10549"/>
              <a:gd name="connsiteX0" fmla="*/ 9474 w 10000"/>
              <a:gd name="connsiteY0" fmla="*/ 1468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591 w 10000"/>
              <a:gd name="connsiteY0" fmla="*/ 1431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591 w 10000"/>
              <a:gd name="connsiteY37" fmla="*/ 1431 h 10549"/>
              <a:gd name="connsiteX0" fmla="*/ 9591 w 10000"/>
              <a:gd name="connsiteY0" fmla="*/ 1431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306 w 10000"/>
              <a:gd name="connsiteY36" fmla="*/ 187 h 10549"/>
              <a:gd name="connsiteX37" fmla="*/ 9591 w 10000"/>
              <a:gd name="connsiteY37" fmla="*/ 1431 h 10549"/>
              <a:gd name="connsiteX0" fmla="*/ 9591 w 10000"/>
              <a:gd name="connsiteY0" fmla="*/ 1656 h 10774"/>
              <a:gd name="connsiteX1" fmla="*/ 9761 w 10000"/>
              <a:gd name="connsiteY1" fmla="*/ 2885 h 10774"/>
              <a:gd name="connsiteX2" fmla="*/ 10000 w 10000"/>
              <a:gd name="connsiteY2" fmla="*/ 3663 h 10774"/>
              <a:gd name="connsiteX3" fmla="*/ 10000 w 10000"/>
              <a:gd name="connsiteY3" fmla="*/ 3941 h 10774"/>
              <a:gd name="connsiteX4" fmla="*/ 9904 w 10000"/>
              <a:gd name="connsiteY4" fmla="*/ 4163 h 10774"/>
              <a:gd name="connsiteX5" fmla="*/ 9761 w 10000"/>
              <a:gd name="connsiteY5" fmla="*/ 4385 h 10774"/>
              <a:gd name="connsiteX6" fmla="*/ 9569 w 10000"/>
              <a:gd name="connsiteY6" fmla="*/ 4607 h 10774"/>
              <a:gd name="connsiteX7" fmla="*/ 7792 w 10000"/>
              <a:gd name="connsiteY7" fmla="*/ 5552 h 10774"/>
              <a:gd name="connsiteX8" fmla="*/ 5694 w 10000"/>
              <a:gd name="connsiteY8" fmla="*/ 7052 h 10774"/>
              <a:gd name="connsiteX9" fmla="*/ 4498 w 10000"/>
              <a:gd name="connsiteY9" fmla="*/ 8107 h 10774"/>
              <a:gd name="connsiteX10" fmla="*/ 3684 w 10000"/>
              <a:gd name="connsiteY10" fmla="*/ 9107 h 10774"/>
              <a:gd name="connsiteX11" fmla="*/ 3014 w 10000"/>
              <a:gd name="connsiteY11" fmla="*/ 9941 h 10774"/>
              <a:gd name="connsiteX12" fmla="*/ 2584 w 10000"/>
              <a:gd name="connsiteY12" fmla="*/ 10496 h 10774"/>
              <a:gd name="connsiteX13" fmla="*/ 2297 w 10000"/>
              <a:gd name="connsiteY13" fmla="*/ 10718 h 10774"/>
              <a:gd name="connsiteX14" fmla="*/ 2105 w 10000"/>
              <a:gd name="connsiteY14" fmla="*/ 10774 h 10774"/>
              <a:gd name="connsiteX15" fmla="*/ 1914 w 10000"/>
              <a:gd name="connsiteY15" fmla="*/ 10774 h 10774"/>
              <a:gd name="connsiteX16" fmla="*/ 1675 w 10000"/>
              <a:gd name="connsiteY16" fmla="*/ 10718 h 10774"/>
              <a:gd name="connsiteX17" fmla="*/ 1196 w 10000"/>
              <a:gd name="connsiteY17" fmla="*/ 10274 h 10774"/>
              <a:gd name="connsiteX18" fmla="*/ 526 w 10000"/>
              <a:gd name="connsiteY18" fmla="*/ 9330 h 10774"/>
              <a:gd name="connsiteX19" fmla="*/ 287 w 10000"/>
              <a:gd name="connsiteY19" fmla="*/ 8885 h 10774"/>
              <a:gd name="connsiteX20" fmla="*/ 191 w 10000"/>
              <a:gd name="connsiteY20" fmla="*/ 8441 h 10774"/>
              <a:gd name="connsiteX21" fmla="*/ 96 w 10000"/>
              <a:gd name="connsiteY21" fmla="*/ 8052 h 10774"/>
              <a:gd name="connsiteX22" fmla="*/ 0 w 10000"/>
              <a:gd name="connsiteY22" fmla="*/ 7607 h 10774"/>
              <a:gd name="connsiteX23" fmla="*/ 96 w 10000"/>
              <a:gd name="connsiteY23" fmla="*/ 7274 h 10774"/>
              <a:gd name="connsiteX24" fmla="*/ 191 w 10000"/>
              <a:gd name="connsiteY24" fmla="*/ 6830 h 10774"/>
              <a:gd name="connsiteX25" fmla="*/ 287 w 10000"/>
              <a:gd name="connsiteY25" fmla="*/ 6441 h 10774"/>
              <a:gd name="connsiteX26" fmla="*/ 526 w 10000"/>
              <a:gd name="connsiteY26" fmla="*/ 6107 h 10774"/>
              <a:gd name="connsiteX27" fmla="*/ 1005 w 10000"/>
              <a:gd name="connsiteY27" fmla="*/ 5330 h 10774"/>
              <a:gd name="connsiteX28" fmla="*/ 1579 w 10000"/>
              <a:gd name="connsiteY28" fmla="*/ 4607 h 10774"/>
              <a:gd name="connsiteX29" fmla="*/ 2297 w 10000"/>
              <a:gd name="connsiteY29" fmla="*/ 3885 h 10774"/>
              <a:gd name="connsiteX30" fmla="*/ 3014 w 10000"/>
              <a:gd name="connsiteY30" fmla="*/ 3218 h 10774"/>
              <a:gd name="connsiteX31" fmla="*/ 3876 w 10000"/>
              <a:gd name="connsiteY31" fmla="*/ 2496 h 10774"/>
              <a:gd name="connsiteX32" fmla="*/ 4689 w 10000"/>
              <a:gd name="connsiteY32" fmla="*/ 1941 h 10774"/>
              <a:gd name="connsiteX33" fmla="*/ 5502 w 10000"/>
              <a:gd name="connsiteY33" fmla="*/ 1385 h 10774"/>
              <a:gd name="connsiteX34" fmla="*/ 6316 w 10000"/>
              <a:gd name="connsiteY34" fmla="*/ 996 h 10774"/>
              <a:gd name="connsiteX35" fmla="*/ 8051 w 10000"/>
              <a:gd name="connsiteY35" fmla="*/ 225 h 10774"/>
              <a:gd name="connsiteX36" fmla="*/ 9306 w 10000"/>
              <a:gd name="connsiteY36" fmla="*/ 412 h 10774"/>
              <a:gd name="connsiteX37" fmla="*/ 9591 w 10000"/>
              <a:gd name="connsiteY37" fmla="*/ 1656 h 10774"/>
              <a:gd name="connsiteX0" fmla="*/ 9591 w 10000"/>
              <a:gd name="connsiteY0" fmla="*/ 1619 h 10737"/>
              <a:gd name="connsiteX1" fmla="*/ 9761 w 10000"/>
              <a:gd name="connsiteY1" fmla="*/ 2848 h 10737"/>
              <a:gd name="connsiteX2" fmla="*/ 10000 w 10000"/>
              <a:gd name="connsiteY2" fmla="*/ 3626 h 10737"/>
              <a:gd name="connsiteX3" fmla="*/ 10000 w 10000"/>
              <a:gd name="connsiteY3" fmla="*/ 3904 h 10737"/>
              <a:gd name="connsiteX4" fmla="*/ 9904 w 10000"/>
              <a:gd name="connsiteY4" fmla="*/ 4126 h 10737"/>
              <a:gd name="connsiteX5" fmla="*/ 9761 w 10000"/>
              <a:gd name="connsiteY5" fmla="*/ 4348 h 10737"/>
              <a:gd name="connsiteX6" fmla="*/ 9569 w 10000"/>
              <a:gd name="connsiteY6" fmla="*/ 4570 h 10737"/>
              <a:gd name="connsiteX7" fmla="*/ 7792 w 10000"/>
              <a:gd name="connsiteY7" fmla="*/ 5515 h 10737"/>
              <a:gd name="connsiteX8" fmla="*/ 5694 w 10000"/>
              <a:gd name="connsiteY8" fmla="*/ 7015 h 10737"/>
              <a:gd name="connsiteX9" fmla="*/ 4498 w 10000"/>
              <a:gd name="connsiteY9" fmla="*/ 8070 h 10737"/>
              <a:gd name="connsiteX10" fmla="*/ 3684 w 10000"/>
              <a:gd name="connsiteY10" fmla="*/ 9070 h 10737"/>
              <a:gd name="connsiteX11" fmla="*/ 3014 w 10000"/>
              <a:gd name="connsiteY11" fmla="*/ 9904 h 10737"/>
              <a:gd name="connsiteX12" fmla="*/ 2584 w 10000"/>
              <a:gd name="connsiteY12" fmla="*/ 10459 h 10737"/>
              <a:gd name="connsiteX13" fmla="*/ 2297 w 10000"/>
              <a:gd name="connsiteY13" fmla="*/ 10681 h 10737"/>
              <a:gd name="connsiteX14" fmla="*/ 2105 w 10000"/>
              <a:gd name="connsiteY14" fmla="*/ 10737 h 10737"/>
              <a:gd name="connsiteX15" fmla="*/ 1914 w 10000"/>
              <a:gd name="connsiteY15" fmla="*/ 10737 h 10737"/>
              <a:gd name="connsiteX16" fmla="*/ 1675 w 10000"/>
              <a:gd name="connsiteY16" fmla="*/ 10681 h 10737"/>
              <a:gd name="connsiteX17" fmla="*/ 1196 w 10000"/>
              <a:gd name="connsiteY17" fmla="*/ 10237 h 10737"/>
              <a:gd name="connsiteX18" fmla="*/ 526 w 10000"/>
              <a:gd name="connsiteY18" fmla="*/ 9293 h 10737"/>
              <a:gd name="connsiteX19" fmla="*/ 287 w 10000"/>
              <a:gd name="connsiteY19" fmla="*/ 8848 h 10737"/>
              <a:gd name="connsiteX20" fmla="*/ 191 w 10000"/>
              <a:gd name="connsiteY20" fmla="*/ 8404 h 10737"/>
              <a:gd name="connsiteX21" fmla="*/ 96 w 10000"/>
              <a:gd name="connsiteY21" fmla="*/ 8015 h 10737"/>
              <a:gd name="connsiteX22" fmla="*/ 0 w 10000"/>
              <a:gd name="connsiteY22" fmla="*/ 7570 h 10737"/>
              <a:gd name="connsiteX23" fmla="*/ 96 w 10000"/>
              <a:gd name="connsiteY23" fmla="*/ 7237 h 10737"/>
              <a:gd name="connsiteX24" fmla="*/ 191 w 10000"/>
              <a:gd name="connsiteY24" fmla="*/ 6793 h 10737"/>
              <a:gd name="connsiteX25" fmla="*/ 287 w 10000"/>
              <a:gd name="connsiteY25" fmla="*/ 6404 h 10737"/>
              <a:gd name="connsiteX26" fmla="*/ 526 w 10000"/>
              <a:gd name="connsiteY26" fmla="*/ 6070 h 10737"/>
              <a:gd name="connsiteX27" fmla="*/ 1005 w 10000"/>
              <a:gd name="connsiteY27" fmla="*/ 5293 h 10737"/>
              <a:gd name="connsiteX28" fmla="*/ 1579 w 10000"/>
              <a:gd name="connsiteY28" fmla="*/ 4570 h 10737"/>
              <a:gd name="connsiteX29" fmla="*/ 2297 w 10000"/>
              <a:gd name="connsiteY29" fmla="*/ 3848 h 10737"/>
              <a:gd name="connsiteX30" fmla="*/ 3014 w 10000"/>
              <a:gd name="connsiteY30" fmla="*/ 3181 h 10737"/>
              <a:gd name="connsiteX31" fmla="*/ 3876 w 10000"/>
              <a:gd name="connsiteY31" fmla="*/ 2459 h 10737"/>
              <a:gd name="connsiteX32" fmla="*/ 4689 w 10000"/>
              <a:gd name="connsiteY32" fmla="*/ 1904 h 10737"/>
              <a:gd name="connsiteX33" fmla="*/ 5502 w 10000"/>
              <a:gd name="connsiteY33" fmla="*/ 1348 h 10737"/>
              <a:gd name="connsiteX34" fmla="*/ 6316 w 10000"/>
              <a:gd name="connsiteY34" fmla="*/ 959 h 10737"/>
              <a:gd name="connsiteX35" fmla="*/ 8051 w 10000"/>
              <a:gd name="connsiteY35" fmla="*/ 188 h 10737"/>
              <a:gd name="connsiteX36" fmla="*/ 9306 w 10000"/>
              <a:gd name="connsiteY36" fmla="*/ 375 h 10737"/>
              <a:gd name="connsiteX37" fmla="*/ 9591 w 10000"/>
              <a:gd name="connsiteY37" fmla="*/ 1619 h 10737"/>
              <a:gd name="connsiteX0" fmla="*/ 9734 w 10000"/>
              <a:gd name="connsiteY0" fmla="*/ 1995 h 10674"/>
              <a:gd name="connsiteX1" fmla="*/ 9761 w 10000"/>
              <a:gd name="connsiteY1" fmla="*/ 2785 h 10674"/>
              <a:gd name="connsiteX2" fmla="*/ 10000 w 10000"/>
              <a:gd name="connsiteY2" fmla="*/ 3563 h 10674"/>
              <a:gd name="connsiteX3" fmla="*/ 10000 w 10000"/>
              <a:gd name="connsiteY3" fmla="*/ 3841 h 10674"/>
              <a:gd name="connsiteX4" fmla="*/ 9904 w 10000"/>
              <a:gd name="connsiteY4" fmla="*/ 4063 h 10674"/>
              <a:gd name="connsiteX5" fmla="*/ 9761 w 10000"/>
              <a:gd name="connsiteY5" fmla="*/ 4285 h 10674"/>
              <a:gd name="connsiteX6" fmla="*/ 9569 w 10000"/>
              <a:gd name="connsiteY6" fmla="*/ 4507 h 10674"/>
              <a:gd name="connsiteX7" fmla="*/ 7792 w 10000"/>
              <a:gd name="connsiteY7" fmla="*/ 5452 h 10674"/>
              <a:gd name="connsiteX8" fmla="*/ 5694 w 10000"/>
              <a:gd name="connsiteY8" fmla="*/ 6952 h 10674"/>
              <a:gd name="connsiteX9" fmla="*/ 4498 w 10000"/>
              <a:gd name="connsiteY9" fmla="*/ 8007 h 10674"/>
              <a:gd name="connsiteX10" fmla="*/ 3684 w 10000"/>
              <a:gd name="connsiteY10" fmla="*/ 9007 h 10674"/>
              <a:gd name="connsiteX11" fmla="*/ 3014 w 10000"/>
              <a:gd name="connsiteY11" fmla="*/ 9841 h 10674"/>
              <a:gd name="connsiteX12" fmla="*/ 2584 w 10000"/>
              <a:gd name="connsiteY12" fmla="*/ 10396 h 10674"/>
              <a:gd name="connsiteX13" fmla="*/ 2297 w 10000"/>
              <a:gd name="connsiteY13" fmla="*/ 10618 h 10674"/>
              <a:gd name="connsiteX14" fmla="*/ 2105 w 10000"/>
              <a:gd name="connsiteY14" fmla="*/ 10674 h 10674"/>
              <a:gd name="connsiteX15" fmla="*/ 1914 w 10000"/>
              <a:gd name="connsiteY15" fmla="*/ 10674 h 10674"/>
              <a:gd name="connsiteX16" fmla="*/ 1675 w 10000"/>
              <a:gd name="connsiteY16" fmla="*/ 10618 h 10674"/>
              <a:gd name="connsiteX17" fmla="*/ 1196 w 10000"/>
              <a:gd name="connsiteY17" fmla="*/ 10174 h 10674"/>
              <a:gd name="connsiteX18" fmla="*/ 526 w 10000"/>
              <a:gd name="connsiteY18" fmla="*/ 9230 h 10674"/>
              <a:gd name="connsiteX19" fmla="*/ 287 w 10000"/>
              <a:gd name="connsiteY19" fmla="*/ 8785 h 10674"/>
              <a:gd name="connsiteX20" fmla="*/ 191 w 10000"/>
              <a:gd name="connsiteY20" fmla="*/ 8341 h 10674"/>
              <a:gd name="connsiteX21" fmla="*/ 96 w 10000"/>
              <a:gd name="connsiteY21" fmla="*/ 7952 h 10674"/>
              <a:gd name="connsiteX22" fmla="*/ 0 w 10000"/>
              <a:gd name="connsiteY22" fmla="*/ 7507 h 10674"/>
              <a:gd name="connsiteX23" fmla="*/ 96 w 10000"/>
              <a:gd name="connsiteY23" fmla="*/ 7174 h 10674"/>
              <a:gd name="connsiteX24" fmla="*/ 191 w 10000"/>
              <a:gd name="connsiteY24" fmla="*/ 6730 h 10674"/>
              <a:gd name="connsiteX25" fmla="*/ 287 w 10000"/>
              <a:gd name="connsiteY25" fmla="*/ 6341 h 10674"/>
              <a:gd name="connsiteX26" fmla="*/ 526 w 10000"/>
              <a:gd name="connsiteY26" fmla="*/ 6007 h 10674"/>
              <a:gd name="connsiteX27" fmla="*/ 1005 w 10000"/>
              <a:gd name="connsiteY27" fmla="*/ 5230 h 10674"/>
              <a:gd name="connsiteX28" fmla="*/ 1579 w 10000"/>
              <a:gd name="connsiteY28" fmla="*/ 4507 h 10674"/>
              <a:gd name="connsiteX29" fmla="*/ 2297 w 10000"/>
              <a:gd name="connsiteY29" fmla="*/ 3785 h 10674"/>
              <a:gd name="connsiteX30" fmla="*/ 3014 w 10000"/>
              <a:gd name="connsiteY30" fmla="*/ 3118 h 10674"/>
              <a:gd name="connsiteX31" fmla="*/ 3876 w 10000"/>
              <a:gd name="connsiteY31" fmla="*/ 2396 h 10674"/>
              <a:gd name="connsiteX32" fmla="*/ 4689 w 10000"/>
              <a:gd name="connsiteY32" fmla="*/ 1841 h 10674"/>
              <a:gd name="connsiteX33" fmla="*/ 5502 w 10000"/>
              <a:gd name="connsiteY33" fmla="*/ 1285 h 10674"/>
              <a:gd name="connsiteX34" fmla="*/ 6316 w 10000"/>
              <a:gd name="connsiteY34" fmla="*/ 896 h 10674"/>
              <a:gd name="connsiteX35" fmla="*/ 8051 w 10000"/>
              <a:gd name="connsiteY35" fmla="*/ 125 h 10674"/>
              <a:gd name="connsiteX36" fmla="*/ 9306 w 10000"/>
              <a:gd name="connsiteY36" fmla="*/ 312 h 10674"/>
              <a:gd name="connsiteX37" fmla="*/ 9734 w 10000"/>
              <a:gd name="connsiteY37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10000 w 10000"/>
              <a:gd name="connsiteY2" fmla="*/ 3841 h 10674"/>
              <a:gd name="connsiteX3" fmla="*/ 9904 w 10000"/>
              <a:gd name="connsiteY3" fmla="*/ 4063 h 10674"/>
              <a:gd name="connsiteX4" fmla="*/ 9761 w 10000"/>
              <a:gd name="connsiteY4" fmla="*/ 4285 h 10674"/>
              <a:gd name="connsiteX5" fmla="*/ 9569 w 10000"/>
              <a:gd name="connsiteY5" fmla="*/ 4507 h 10674"/>
              <a:gd name="connsiteX6" fmla="*/ 7792 w 10000"/>
              <a:gd name="connsiteY6" fmla="*/ 5452 h 10674"/>
              <a:gd name="connsiteX7" fmla="*/ 5694 w 10000"/>
              <a:gd name="connsiteY7" fmla="*/ 6952 h 10674"/>
              <a:gd name="connsiteX8" fmla="*/ 4498 w 10000"/>
              <a:gd name="connsiteY8" fmla="*/ 8007 h 10674"/>
              <a:gd name="connsiteX9" fmla="*/ 3684 w 10000"/>
              <a:gd name="connsiteY9" fmla="*/ 9007 h 10674"/>
              <a:gd name="connsiteX10" fmla="*/ 3014 w 10000"/>
              <a:gd name="connsiteY10" fmla="*/ 9841 h 10674"/>
              <a:gd name="connsiteX11" fmla="*/ 2584 w 10000"/>
              <a:gd name="connsiteY11" fmla="*/ 10396 h 10674"/>
              <a:gd name="connsiteX12" fmla="*/ 2297 w 10000"/>
              <a:gd name="connsiteY12" fmla="*/ 10618 h 10674"/>
              <a:gd name="connsiteX13" fmla="*/ 2105 w 10000"/>
              <a:gd name="connsiteY13" fmla="*/ 10674 h 10674"/>
              <a:gd name="connsiteX14" fmla="*/ 1914 w 10000"/>
              <a:gd name="connsiteY14" fmla="*/ 10674 h 10674"/>
              <a:gd name="connsiteX15" fmla="*/ 1675 w 10000"/>
              <a:gd name="connsiteY15" fmla="*/ 10618 h 10674"/>
              <a:gd name="connsiteX16" fmla="*/ 1196 w 10000"/>
              <a:gd name="connsiteY16" fmla="*/ 10174 h 10674"/>
              <a:gd name="connsiteX17" fmla="*/ 526 w 10000"/>
              <a:gd name="connsiteY17" fmla="*/ 9230 h 10674"/>
              <a:gd name="connsiteX18" fmla="*/ 287 w 10000"/>
              <a:gd name="connsiteY18" fmla="*/ 8785 h 10674"/>
              <a:gd name="connsiteX19" fmla="*/ 191 w 10000"/>
              <a:gd name="connsiteY19" fmla="*/ 8341 h 10674"/>
              <a:gd name="connsiteX20" fmla="*/ 96 w 10000"/>
              <a:gd name="connsiteY20" fmla="*/ 7952 h 10674"/>
              <a:gd name="connsiteX21" fmla="*/ 0 w 10000"/>
              <a:gd name="connsiteY21" fmla="*/ 7507 h 10674"/>
              <a:gd name="connsiteX22" fmla="*/ 96 w 10000"/>
              <a:gd name="connsiteY22" fmla="*/ 7174 h 10674"/>
              <a:gd name="connsiteX23" fmla="*/ 191 w 10000"/>
              <a:gd name="connsiteY23" fmla="*/ 6730 h 10674"/>
              <a:gd name="connsiteX24" fmla="*/ 287 w 10000"/>
              <a:gd name="connsiteY24" fmla="*/ 6341 h 10674"/>
              <a:gd name="connsiteX25" fmla="*/ 526 w 10000"/>
              <a:gd name="connsiteY25" fmla="*/ 6007 h 10674"/>
              <a:gd name="connsiteX26" fmla="*/ 1005 w 10000"/>
              <a:gd name="connsiteY26" fmla="*/ 5230 h 10674"/>
              <a:gd name="connsiteX27" fmla="*/ 1579 w 10000"/>
              <a:gd name="connsiteY27" fmla="*/ 4507 h 10674"/>
              <a:gd name="connsiteX28" fmla="*/ 2297 w 10000"/>
              <a:gd name="connsiteY28" fmla="*/ 3785 h 10674"/>
              <a:gd name="connsiteX29" fmla="*/ 3014 w 10000"/>
              <a:gd name="connsiteY29" fmla="*/ 3118 h 10674"/>
              <a:gd name="connsiteX30" fmla="*/ 3876 w 10000"/>
              <a:gd name="connsiteY30" fmla="*/ 2396 h 10674"/>
              <a:gd name="connsiteX31" fmla="*/ 4689 w 10000"/>
              <a:gd name="connsiteY31" fmla="*/ 1841 h 10674"/>
              <a:gd name="connsiteX32" fmla="*/ 5502 w 10000"/>
              <a:gd name="connsiteY32" fmla="*/ 1285 h 10674"/>
              <a:gd name="connsiteX33" fmla="*/ 6316 w 10000"/>
              <a:gd name="connsiteY33" fmla="*/ 896 h 10674"/>
              <a:gd name="connsiteX34" fmla="*/ 8051 w 10000"/>
              <a:gd name="connsiteY34" fmla="*/ 125 h 10674"/>
              <a:gd name="connsiteX35" fmla="*/ 9306 w 10000"/>
              <a:gd name="connsiteY35" fmla="*/ 312 h 10674"/>
              <a:gd name="connsiteX36" fmla="*/ 9734 w 10000"/>
              <a:gd name="connsiteY36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10000 w 10000"/>
              <a:gd name="connsiteY2" fmla="*/ 3841 h 10674"/>
              <a:gd name="connsiteX3" fmla="*/ 9904 w 10000"/>
              <a:gd name="connsiteY3" fmla="*/ 4063 h 10674"/>
              <a:gd name="connsiteX4" fmla="*/ 9569 w 10000"/>
              <a:gd name="connsiteY4" fmla="*/ 4507 h 10674"/>
              <a:gd name="connsiteX5" fmla="*/ 7792 w 10000"/>
              <a:gd name="connsiteY5" fmla="*/ 5452 h 10674"/>
              <a:gd name="connsiteX6" fmla="*/ 5694 w 10000"/>
              <a:gd name="connsiteY6" fmla="*/ 6952 h 10674"/>
              <a:gd name="connsiteX7" fmla="*/ 4498 w 10000"/>
              <a:gd name="connsiteY7" fmla="*/ 8007 h 10674"/>
              <a:gd name="connsiteX8" fmla="*/ 3684 w 10000"/>
              <a:gd name="connsiteY8" fmla="*/ 9007 h 10674"/>
              <a:gd name="connsiteX9" fmla="*/ 3014 w 10000"/>
              <a:gd name="connsiteY9" fmla="*/ 9841 h 10674"/>
              <a:gd name="connsiteX10" fmla="*/ 2584 w 10000"/>
              <a:gd name="connsiteY10" fmla="*/ 10396 h 10674"/>
              <a:gd name="connsiteX11" fmla="*/ 2297 w 10000"/>
              <a:gd name="connsiteY11" fmla="*/ 10618 h 10674"/>
              <a:gd name="connsiteX12" fmla="*/ 2105 w 10000"/>
              <a:gd name="connsiteY12" fmla="*/ 10674 h 10674"/>
              <a:gd name="connsiteX13" fmla="*/ 1914 w 10000"/>
              <a:gd name="connsiteY13" fmla="*/ 10674 h 10674"/>
              <a:gd name="connsiteX14" fmla="*/ 1675 w 10000"/>
              <a:gd name="connsiteY14" fmla="*/ 10618 h 10674"/>
              <a:gd name="connsiteX15" fmla="*/ 1196 w 10000"/>
              <a:gd name="connsiteY15" fmla="*/ 10174 h 10674"/>
              <a:gd name="connsiteX16" fmla="*/ 526 w 10000"/>
              <a:gd name="connsiteY16" fmla="*/ 9230 h 10674"/>
              <a:gd name="connsiteX17" fmla="*/ 287 w 10000"/>
              <a:gd name="connsiteY17" fmla="*/ 8785 h 10674"/>
              <a:gd name="connsiteX18" fmla="*/ 191 w 10000"/>
              <a:gd name="connsiteY18" fmla="*/ 8341 h 10674"/>
              <a:gd name="connsiteX19" fmla="*/ 96 w 10000"/>
              <a:gd name="connsiteY19" fmla="*/ 7952 h 10674"/>
              <a:gd name="connsiteX20" fmla="*/ 0 w 10000"/>
              <a:gd name="connsiteY20" fmla="*/ 7507 h 10674"/>
              <a:gd name="connsiteX21" fmla="*/ 96 w 10000"/>
              <a:gd name="connsiteY21" fmla="*/ 7174 h 10674"/>
              <a:gd name="connsiteX22" fmla="*/ 191 w 10000"/>
              <a:gd name="connsiteY22" fmla="*/ 6730 h 10674"/>
              <a:gd name="connsiteX23" fmla="*/ 287 w 10000"/>
              <a:gd name="connsiteY23" fmla="*/ 6341 h 10674"/>
              <a:gd name="connsiteX24" fmla="*/ 526 w 10000"/>
              <a:gd name="connsiteY24" fmla="*/ 6007 h 10674"/>
              <a:gd name="connsiteX25" fmla="*/ 1005 w 10000"/>
              <a:gd name="connsiteY25" fmla="*/ 5230 h 10674"/>
              <a:gd name="connsiteX26" fmla="*/ 1579 w 10000"/>
              <a:gd name="connsiteY26" fmla="*/ 4507 h 10674"/>
              <a:gd name="connsiteX27" fmla="*/ 2297 w 10000"/>
              <a:gd name="connsiteY27" fmla="*/ 3785 h 10674"/>
              <a:gd name="connsiteX28" fmla="*/ 3014 w 10000"/>
              <a:gd name="connsiteY28" fmla="*/ 3118 h 10674"/>
              <a:gd name="connsiteX29" fmla="*/ 3876 w 10000"/>
              <a:gd name="connsiteY29" fmla="*/ 2396 h 10674"/>
              <a:gd name="connsiteX30" fmla="*/ 4689 w 10000"/>
              <a:gd name="connsiteY30" fmla="*/ 1841 h 10674"/>
              <a:gd name="connsiteX31" fmla="*/ 5502 w 10000"/>
              <a:gd name="connsiteY31" fmla="*/ 1285 h 10674"/>
              <a:gd name="connsiteX32" fmla="*/ 6316 w 10000"/>
              <a:gd name="connsiteY32" fmla="*/ 896 h 10674"/>
              <a:gd name="connsiteX33" fmla="*/ 8051 w 10000"/>
              <a:gd name="connsiteY33" fmla="*/ 125 h 10674"/>
              <a:gd name="connsiteX34" fmla="*/ 9306 w 10000"/>
              <a:gd name="connsiteY34" fmla="*/ 312 h 10674"/>
              <a:gd name="connsiteX35" fmla="*/ 9734 w 10000"/>
              <a:gd name="connsiteY35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297 w 10000"/>
              <a:gd name="connsiteY10" fmla="*/ 10618 h 10674"/>
              <a:gd name="connsiteX11" fmla="*/ 2105 w 10000"/>
              <a:gd name="connsiteY11" fmla="*/ 10674 h 10674"/>
              <a:gd name="connsiteX12" fmla="*/ 1914 w 10000"/>
              <a:gd name="connsiteY12" fmla="*/ 10674 h 10674"/>
              <a:gd name="connsiteX13" fmla="*/ 1675 w 10000"/>
              <a:gd name="connsiteY13" fmla="*/ 10618 h 10674"/>
              <a:gd name="connsiteX14" fmla="*/ 1196 w 10000"/>
              <a:gd name="connsiteY14" fmla="*/ 10174 h 10674"/>
              <a:gd name="connsiteX15" fmla="*/ 526 w 10000"/>
              <a:gd name="connsiteY15" fmla="*/ 9230 h 10674"/>
              <a:gd name="connsiteX16" fmla="*/ 287 w 10000"/>
              <a:gd name="connsiteY16" fmla="*/ 8785 h 10674"/>
              <a:gd name="connsiteX17" fmla="*/ 191 w 10000"/>
              <a:gd name="connsiteY17" fmla="*/ 8341 h 10674"/>
              <a:gd name="connsiteX18" fmla="*/ 96 w 10000"/>
              <a:gd name="connsiteY18" fmla="*/ 7952 h 10674"/>
              <a:gd name="connsiteX19" fmla="*/ 0 w 10000"/>
              <a:gd name="connsiteY19" fmla="*/ 7507 h 10674"/>
              <a:gd name="connsiteX20" fmla="*/ 96 w 10000"/>
              <a:gd name="connsiteY20" fmla="*/ 7174 h 10674"/>
              <a:gd name="connsiteX21" fmla="*/ 191 w 10000"/>
              <a:gd name="connsiteY21" fmla="*/ 6730 h 10674"/>
              <a:gd name="connsiteX22" fmla="*/ 287 w 10000"/>
              <a:gd name="connsiteY22" fmla="*/ 6341 h 10674"/>
              <a:gd name="connsiteX23" fmla="*/ 526 w 10000"/>
              <a:gd name="connsiteY23" fmla="*/ 6007 h 10674"/>
              <a:gd name="connsiteX24" fmla="*/ 1005 w 10000"/>
              <a:gd name="connsiteY24" fmla="*/ 5230 h 10674"/>
              <a:gd name="connsiteX25" fmla="*/ 1579 w 10000"/>
              <a:gd name="connsiteY25" fmla="*/ 4507 h 10674"/>
              <a:gd name="connsiteX26" fmla="*/ 2297 w 10000"/>
              <a:gd name="connsiteY26" fmla="*/ 3785 h 10674"/>
              <a:gd name="connsiteX27" fmla="*/ 3014 w 10000"/>
              <a:gd name="connsiteY27" fmla="*/ 3118 h 10674"/>
              <a:gd name="connsiteX28" fmla="*/ 3876 w 10000"/>
              <a:gd name="connsiteY28" fmla="*/ 2396 h 10674"/>
              <a:gd name="connsiteX29" fmla="*/ 4689 w 10000"/>
              <a:gd name="connsiteY29" fmla="*/ 1841 h 10674"/>
              <a:gd name="connsiteX30" fmla="*/ 5502 w 10000"/>
              <a:gd name="connsiteY30" fmla="*/ 1285 h 10674"/>
              <a:gd name="connsiteX31" fmla="*/ 6316 w 10000"/>
              <a:gd name="connsiteY31" fmla="*/ 896 h 10674"/>
              <a:gd name="connsiteX32" fmla="*/ 8051 w 10000"/>
              <a:gd name="connsiteY32" fmla="*/ 125 h 10674"/>
              <a:gd name="connsiteX33" fmla="*/ 9306 w 10000"/>
              <a:gd name="connsiteY33" fmla="*/ 312 h 10674"/>
              <a:gd name="connsiteX34" fmla="*/ 9734 w 10000"/>
              <a:gd name="connsiteY34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297 w 10000"/>
              <a:gd name="connsiteY10" fmla="*/ 10618 h 10674"/>
              <a:gd name="connsiteX11" fmla="*/ 2105 w 10000"/>
              <a:gd name="connsiteY11" fmla="*/ 10674 h 10674"/>
              <a:gd name="connsiteX12" fmla="*/ 1675 w 10000"/>
              <a:gd name="connsiteY12" fmla="*/ 10618 h 10674"/>
              <a:gd name="connsiteX13" fmla="*/ 1196 w 10000"/>
              <a:gd name="connsiteY13" fmla="*/ 10174 h 10674"/>
              <a:gd name="connsiteX14" fmla="*/ 526 w 10000"/>
              <a:gd name="connsiteY14" fmla="*/ 9230 h 10674"/>
              <a:gd name="connsiteX15" fmla="*/ 287 w 10000"/>
              <a:gd name="connsiteY15" fmla="*/ 8785 h 10674"/>
              <a:gd name="connsiteX16" fmla="*/ 191 w 10000"/>
              <a:gd name="connsiteY16" fmla="*/ 8341 h 10674"/>
              <a:gd name="connsiteX17" fmla="*/ 96 w 10000"/>
              <a:gd name="connsiteY17" fmla="*/ 7952 h 10674"/>
              <a:gd name="connsiteX18" fmla="*/ 0 w 10000"/>
              <a:gd name="connsiteY18" fmla="*/ 7507 h 10674"/>
              <a:gd name="connsiteX19" fmla="*/ 96 w 10000"/>
              <a:gd name="connsiteY19" fmla="*/ 7174 h 10674"/>
              <a:gd name="connsiteX20" fmla="*/ 191 w 10000"/>
              <a:gd name="connsiteY20" fmla="*/ 6730 h 10674"/>
              <a:gd name="connsiteX21" fmla="*/ 287 w 10000"/>
              <a:gd name="connsiteY21" fmla="*/ 6341 h 10674"/>
              <a:gd name="connsiteX22" fmla="*/ 526 w 10000"/>
              <a:gd name="connsiteY22" fmla="*/ 6007 h 10674"/>
              <a:gd name="connsiteX23" fmla="*/ 1005 w 10000"/>
              <a:gd name="connsiteY23" fmla="*/ 5230 h 10674"/>
              <a:gd name="connsiteX24" fmla="*/ 1579 w 10000"/>
              <a:gd name="connsiteY24" fmla="*/ 4507 h 10674"/>
              <a:gd name="connsiteX25" fmla="*/ 2297 w 10000"/>
              <a:gd name="connsiteY25" fmla="*/ 3785 h 10674"/>
              <a:gd name="connsiteX26" fmla="*/ 3014 w 10000"/>
              <a:gd name="connsiteY26" fmla="*/ 3118 h 10674"/>
              <a:gd name="connsiteX27" fmla="*/ 3876 w 10000"/>
              <a:gd name="connsiteY27" fmla="*/ 2396 h 10674"/>
              <a:gd name="connsiteX28" fmla="*/ 4689 w 10000"/>
              <a:gd name="connsiteY28" fmla="*/ 1841 h 10674"/>
              <a:gd name="connsiteX29" fmla="*/ 5502 w 10000"/>
              <a:gd name="connsiteY29" fmla="*/ 1285 h 10674"/>
              <a:gd name="connsiteX30" fmla="*/ 6316 w 10000"/>
              <a:gd name="connsiteY30" fmla="*/ 896 h 10674"/>
              <a:gd name="connsiteX31" fmla="*/ 8051 w 10000"/>
              <a:gd name="connsiteY31" fmla="*/ 125 h 10674"/>
              <a:gd name="connsiteX32" fmla="*/ 9306 w 10000"/>
              <a:gd name="connsiteY32" fmla="*/ 312 h 10674"/>
              <a:gd name="connsiteX33" fmla="*/ 9734 w 10000"/>
              <a:gd name="connsiteY33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191 w 10000"/>
              <a:gd name="connsiteY15" fmla="*/ 8341 h 10674"/>
              <a:gd name="connsiteX16" fmla="*/ 96 w 10000"/>
              <a:gd name="connsiteY16" fmla="*/ 7952 h 10674"/>
              <a:gd name="connsiteX17" fmla="*/ 0 w 10000"/>
              <a:gd name="connsiteY17" fmla="*/ 7507 h 10674"/>
              <a:gd name="connsiteX18" fmla="*/ 96 w 10000"/>
              <a:gd name="connsiteY18" fmla="*/ 7174 h 10674"/>
              <a:gd name="connsiteX19" fmla="*/ 191 w 10000"/>
              <a:gd name="connsiteY19" fmla="*/ 6730 h 10674"/>
              <a:gd name="connsiteX20" fmla="*/ 287 w 10000"/>
              <a:gd name="connsiteY20" fmla="*/ 6341 h 10674"/>
              <a:gd name="connsiteX21" fmla="*/ 526 w 10000"/>
              <a:gd name="connsiteY21" fmla="*/ 6007 h 10674"/>
              <a:gd name="connsiteX22" fmla="*/ 1005 w 10000"/>
              <a:gd name="connsiteY22" fmla="*/ 5230 h 10674"/>
              <a:gd name="connsiteX23" fmla="*/ 1579 w 10000"/>
              <a:gd name="connsiteY23" fmla="*/ 4507 h 10674"/>
              <a:gd name="connsiteX24" fmla="*/ 2297 w 10000"/>
              <a:gd name="connsiteY24" fmla="*/ 3785 h 10674"/>
              <a:gd name="connsiteX25" fmla="*/ 3014 w 10000"/>
              <a:gd name="connsiteY25" fmla="*/ 3118 h 10674"/>
              <a:gd name="connsiteX26" fmla="*/ 3876 w 10000"/>
              <a:gd name="connsiteY26" fmla="*/ 2396 h 10674"/>
              <a:gd name="connsiteX27" fmla="*/ 4689 w 10000"/>
              <a:gd name="connsiteY27" fmla="*/ 1841 h 10674"/>
              <a:gd name="connsiteX28" fmla="*/ 5502 w 10000"/>
              <a:gd name="connsiteY28" fmla="*/ 1285 h 10674"/>
              <a:gd name="connsiteX29" fmla="*/ 6316 w 10000"/>
              <a:gd name="connsiteY29" fmla="*/ 896 h 10674"/>
              <a:gd name="connsiteX30" fmla="*/ 8051 w 10000"/>
              <a:gd name="connsiteY30" fmla="*/ 125 h 10674"/>
              <a:gd name="connsiteX31" fmla="*/ 9306 w 10000"/>
              <a:gd name="connsiteY31" fmla="*/ 312 h 10674"/>
              <a:gd name="connsiteX32" fmla="*/ 9734 w 10000"/>
              <a:gd name="connsiteY32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96 w 10000"/>
              <a:gd name="connsiteY17" fmla="*/ 7174 h 10674"/>
              <a:gd name="connsiteX18" fmla="*/ 191 w 10000"/>
              <a:gd name="connsiteY18" fmla="*/ 6730 h 10674"/>
              <a:gd name="connsiteX19" fmla="*/ 287 w 10000"/>
              <a:gd name="connsiteY19" fmla="*/ 6341 h 10674"/>
              <a:gd name="connsiteX20" fmla="*/ 526 w 10000"/>
              <a:gd name="connsiteY20" fmla="*/ 6007 h 10674"/>
              <a:gd name="connsiteX21" fmla="*/ 1005 w 10000"/>
              <a:gd name="connsiteY21" fmla="*/ 5230 h 10674"/>
              <a:gd name="connsiteX22" fmla="*/ 1579 w 10000"/>
              <a:gd name="connsiteY22" fmla="*/ 4507 h 10674"/>
              <a:gd name="connsiteX23" fmla="*/ 2297 w 10000"/>
              <a:gd name="connsiteY23" fmla="*/ 3785 h 10674"/>
              <a:gd name="connsiteX24" fmla="*/ 3014 w 10000"/>
              <a:gd name="connsiteY24" fmla="*/ 3118 h 10674"/>
              <a:gd name="connsiteX25" fmla="*/ 3876 w 10000"/>
              <a:gd name="connsiteY25" fmla="*/ 2396 h 10674"/>
              <a:gd name="connsiteX26" fmla="*/ 4689 w 10000"/>
              <a:gd name="connsiteY26" fmla="*/ 1841 h 10674"/>
              <a:gd name="connsiteX27" fmla="*/ 5502 w 10000"/>
              <a:gd name="connsiteY27" fmla="*/ 1285 h 10674"/>
              <a:gd name="connsiteX28" fmla="*/ 6316 w 10000"/>
              <a:gd name="connsiteY28" fmla="*/ 896 h 10674"/>
              <a:gd name="connsiteX29" fmla="*/ 8051 w 10000"/>
              <a:gd name="connsiteY29" fmla="*/ 125 h 10674"/>
              <a:gd name="connsiteX30" fmla="*/ 9306 w 10000"/>
              <a:gd name="connsiteY30" fmla="*/ 312 h 10674"/>
              <a:gd name="connsiteX31" fmla="*/ 9734 w 10000"/>
              <a:gd name="connsiteY31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287 w 10000"/>
              <a:gd name="connsiteY18" fmla="*/ 6341 h 10674"/>
              <a:gd name="connsiteX19" fmla="*/ 526 w 10000"/>
              <a:gd name="connsiteY19" fmla="*/ 6007 h 10674"/>
              <a:gd name="connsiteX20" fmla="*/ 1005 w 10000"/>
              <a:gd name="connsiteY20" fmla="*/ 5230 h 10674"/>
              <a:gd name="connsiteX21" fmla="*/ 1579 w 10000"/>
              <a:gd name="connsiteY21" fmla="*/ 4507 h 10674"/>
              <a:gd name="connsiteX22" fmla="*/ 2297 w 10000"/>
              <a:gd name="connsiteY22" fmla="*/ 3785 h 10674"/>
              <a:gd name="connsiteX23" fmla="*/ 3014 w 10000"/>
              <a:gd name="connsiteY23" fmla="*/ 3118 h 10674"/>
              <a:gd name="connsiteX24" fmla="*/ 3876 w 10000"/>
              <a:gd name="connsiteY24" fmla="*/ 2396 h 10674"/>
              <a:gd name="connsiteX25" fmla="*/ 4689 w 10000"/>
              <a:gd name="connsiteY25" fmla="*/ 1841 h 10674"/>
              <a:gd name="connsiteX26" fmla="*/ 5502 w 10000"/>
              <a:gd name="connsiteY26" fmla="*/ 1285 h 10674"/>
              <a:gd name="connsiteX27" fmla="*/ 6316 w 10000"/>
              <a:gd name="connsiteY27" fmla="*/ 896 h 10674"/>
              <a:gd name="connsiteX28" fmla="*/ 8051 w 10000"/>
              <a:gd name="connsiteY28" fmla="*/ 125 h 10674"/>
              <a:gd name="connsiteX29" fmla="*/ 9306 w 10000"/>
              <a:gd name="connsiteY29" fmla="*/ 312 h 10674"/>
              <a:gd name="connsiteX30" fmla="*/ 9734 w 10000"/>
              <a:gd name="connsiteY30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526 w 10000"/>
              <a:gd name="connsiteY18" fmla="*/ 6007 h 10674"/>
              <a:gd name="connsiteX19" fmla="*/ 1005 w 10000"/>
              <a:gd name="connsiteY19" fmla="*/ 5230 h 10674"/>
              <a:gd name="connsiteX20" fmla="*/ 1579 w 10000"/>
              <a:gd name="connsiteY20" fmla="*/ 4507 h 10674"/>
              <a:gd name="connsiteX21" fmla="*/ 2297 w 10000"/>
              <a:gd name="connsiteY21" fmla="*/ 3785 h 10674"/>
              <a:gd name="connsiteX22" fmla="*/ 3014 w 10000"/>
              <a:gd name="connsiteY22" fmla="*/ 3118 h 10674"/>
              <a:gd name="connsiteX23" fmla="*/ 3876 w 10000"/>
              <a:gd name="connsiteY23" fmla="*/ 2396 h 10674"/>
              <a:gd name="connsiteX24" fmla="*/ 4689 w 10000"/>
              <a:gd name="connsiteY24" fmla="*/ 1841 h 10674"/>
              <a:gd name="connsiteX25" fmla="*/ 5502 w 10000"/>
              <a:gd name="connsiteY25" fmla="*/ 1285 h 10674"/>
              <a:gd name="connsiteX26" fmla="*/ 6316 w 10000"/>
              <a:gd name="connsiteY26" fmla="*/ 896 h 10674"/>
              <a:gd name="connsiteX27" fmla="*/ 8051 w 10000"/>
              <a:gd name="connsiteY27" fmla="*/ 125 h 10674"/>
              <a:gd name="connsiteX28" fmla="*/ 9306 w 10000"/>
              <a:gd name="connsiteY28" fmla="*/ 312 h 10674"/>
              <a:gd name="connsiteX29" fmla="*/ 9734 w 10000"/>
              <a:gd name="connsiteY29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526 w 10000"/>
              <a:gd name="connsiteY18" fmla="*/ 6007 h 10674"/>
              <a:gd name="connsiteX19" fmla="*/ 1579 w 10000"/>
              <a:gd name="connsiteY19" fmla="*/ 4507 h 10674"/>
              <a:gd name="connsiteX20" fmla="*/ 2297 w 10000"/>
              <a:gd name="connsiteY20" fmla="*/ 3785 h 10674"/>
              <a:gd name="connsiteX21" fmla="*/ 3014 w 10000"/>
              <a:gd name="connsiteY21" fmla="*/ 3118 h 10674"/>
              <a:gd name="connsiteX22" fmla="*/ 3876 w 10000"/>
              <a:gd name="connsiteY22" fmla="*/ 2396 h 10674"/>
              <a:gd name="connsiteX23" fmla="*/ 4689 w 10000"/>
              <a:gd name="connsiteY23" fmla="*/ 1841 h 10674"/>
              <a:gd name="connsiteX24" fmla="*/ 5502 w 10000"/>
              <a:gd name="connsiteY24" fmla="*/ 1285 h 10674"/>
              <a:gd name="connsiteX25" fmla="*/ 6316 w 10000"/>
              <a:gd name="connsiteY25" fmla="*/ 896 h 10674"/>
              <a:gd name="connsiteX26" fmla="*/ 8051 w 10000"/>
              <a:gd name="connsiteY26" fmla="*/ 125 h 10674"/>
              <a:gd name="connsiteX27" fmla="*/ 9306 w 10000"/>
              <a:gd name="connsiteY27" fmla="*/ 312 h 10674"/>
              <a:gd name="connsiteX28" fmla="*/ 9734 w 10000"/>
              <a:gd name="connsiteY28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014 w 10000"/>
              <a:gd name="connsiteY20" fmla="*/ 3118 h 10674"/>
              <a:gd name="connsiteX21" fmla="*/ 3876 w 10000"/>
              <a:gd name="connsiteY21" fmla="*/ 2396 h 10674"/>
              <a:gd name="connsiteX22" fmla="*/ 4689 w 10000"/>
              <a:gd name="connsiteY22" fmla="*/ 1841 h 10674"/>
              <a:gd name="connsiteX23" fmla="*/ 5502 w 10000"/>
              <a:gd name="connsiteY23" fmla="*/ 1285 h 10674"/>
              <a:gd name="connsiteX24" fmla="*/ 6316 w 10000"/>
              <a:gd name="connsiteY24" fmla="*/ 896 h 10674"/>
              <a:gd name="connsiteX25" fmla="*/ 8051 w 10000"/>
              <a:gd name="connsiteY25" fmla="*/ 125 h 10674"/>
              <a:gd name="connsiteX26" fmla="*/ 9306 w 10000"/>
              <a:gd name="connsiteY26" fmla="*/ 312 h 10674"/>
              <a:gd name="connsiteX27" fmla="*/ 9734 w 10000"/>
              <a:gd name="connsiteY27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4689 w 10000"/>
              <a:gd name="connsiteY21" fmla="*/ 1841 h 10674"/>
              <a:gd name="connsiteX22" fmla="*/ 5502 w 10000"/>
              <a:gd name="connsiteY22" fmla="*/ 1285 h 10674"/>
              <a:gd name="connsiteX23" fmla="*/ 6316 w 10000"/>
              <a:gd name="connsiteY23" fmla="*/ 896 h 10674"/>
              <a:gd name="connsiteX24" fmla="*/ 8051 w 10000"/>
              <a:gd name="connsiteY24" fmla="*/ 125 h 10674"/>
              <a:gd name="connsiteX25" fmla="*/ 9306 w 10000"/>
              <a:gd name="connsiteY25" fmla="*/ 312 h 10674"/>
              <a:gd name="connsiteX26" fmla="*/ 9734 w 10000"/>
              <a:gd name="connsiteY26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5502 w 10000"/>
              <a:gd name="connsiteY21" fmla="*/ 1285 h 10674"/>
              <a:gd name="connsiteX22" fmla="*/ 6316 w 10000"/>
              <a:gd name="connsiteY22" fmla="*/ 896 h 10674"/>
              <a:gd name="connsiteX23" fmla="*/ 8051 w 10000"/>
              <a:gd name="connsiteY23" fmla="*/ 125 h 10674"/>
              <a:gd name="connsiteX24" fmla="*/ 9306 w 10000"/>
              <a:gd name="connsiteY24" fmla="*/ 312 h 10674"/>
              <a:gd name="connsiteX25" fmla="*/ 9734 w 10000"/>
              <a:gd name="connsiteY25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5502 w 10000"/>
              <a:gd name="connsiteY21" fmla="*/ 1285 h 10674"/>
              <a:gd name="connsiteX22" fmla="*/ 8051 w 10000"/>
              <a:gd name="connsiteY22" fmla="*/ 125 h 10674"/>
              <a:gd name="connsiteX23" fmla="*/ 9306 w 10000"/>
              <a:gd name="connsiteY23" fmla="*/ 312 h 10674"/>
              <a:gd name="connsiteX24" fmla="*/ 9734 w 10000"/>
              <a:gd name="connsiteY24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584 w 10000"/>
              <a:gd name="connsiteY8" fmla="*/ 10396 h 10674"/>
              <a:gd name="connsiteX9" fmla="*/ 2105 w 10000"/>
              <a:gd name="connsiteY9" fmla="*/ 10674 h 10674"/>
              <a:gd name="connsiteX10" fmla="*/ 1675 w 10000"/>
              <a:gd name="connsiteY10" fmla="*/ 10618 h 10674"/>
              <a:gd name="connsiteX11" fmla="*/ 1196 w 10000"/>
              <a:gd name="connsiteY11" fmla="*/ 10174 h 10674"/>
              <a:gd name="connsiteX12" fmla="*/ 526 w 10000"/>
              <a:gd name="connsiteY12" fmla="*/ 9230 h 10674"/>
              <a:gd name="connsiteX13" fmla="*/ 287 w 10000"/>
              <a:gd name="connsiteY13" fmla="*/ 8785 h 10674"/>
              <a:gd name="connsiteX14" fmla="*/ 96 w 10000"/>
              <a:gd name="connsiteY14" fmla="*/ 7952 h 10674"/>
              <a:gd name="connsiteX15" fmla="*/ 0 w 10000"/>
              <a:gd name="connsiteY15" fmla="*/ 7507 h 10674"/>
              <a:gd name="connsiteX16" fmla="*/ 526 w 10000"/>
              <a:gd name="connsiteY16" fmla="*/ 6007 h 10674"/>
              <a:gd name="connsiteX17" fmla="*/ 1579 w 10000"/>
              <a:gd name="connsiteY17" fmla="*/ 4507 h 10674"/>
              <a:gd name="connsiteX18" fmla="*/ 2297 w 10000"/>
              <a:gd name="connsiteY18" fmla="*/ 3785 h 10674"/>
              <a:gd name="connsiteX19" fmla="*/ 3876 w 10000"/>
              <a:gd name="connsiteY19" fmla="*/ 2396 h 10674"/>
              <a:gd name="connsiteX20" fmla="*/ 5502 w 10000"/>
              <a:gd name="connsiteY20" fmla="*/ 1285 h 10674"/>
              <a:gd name="connsiteX21" fmla="*/ 8051 w 10000"/>
              <a:gd name="connsiteY21" fmla="*/ 125 h 10674"/>
              <a:gd name="connsiteX22" fmla="*/ 9306 w 10000"/>
              <a:gd name="connsiteY22" fmla="*/ 312 h 10674"/>
              <a:gd name="connsiteX23" fmla="*/ 9734 w 10000"/>
              <a:gd name="connsiteY23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105 w 10000"/>
              <a:gd name="connsiteY8" fmla="*/ 10674 h 10674"/>
              <a:gd name="connsiteX9" fmla="*/ 1675 w 10000"/>
              <a:gd name="connsiteY9" fmla="*/ 10618 h 10674"/>
              <a:gd name="connsiteX10" fmla="*/ 1196 w 10000"/>
              <a:gd name="connsiteY10" fmla="*/ 10174 h 10674"/>
              <a:gd name="connsiteX11" fmla="*/ 526 w 10000"/>
              <a:gd name="connsiteY11" fmla="*/ 9230 h 10674"/>
              <a:gd name="connsiteX12" fmla="*/ 287 w 10000"/>
              <a:gd name="connsiteY12" fmla="*/ 8785 h 10674"/>
              <a:gd name="connsiteX13" fmla="*/ 96 w 10000"/>
              <a:gd name="connsiteY13" fmla="*/ 7952 h 10674"/>
              <a:gd name="connsiteX14" fmla="*/ 0 w 10000"/>
              <a:gd name="connsiteY14" fmla="*/ 7507 h 10674"/>
              <a:gd name="connsiteX15" fmla="*/ 526 w 10000"/>
              <a:gd name="connsiteY15" fmla="*/ 6007 h 10674"/>
              <a:gd name="connsiteX16" fmla="*/ 1579 w 10000"/>
              <a:gd name="connsiteY16" fmla="*/ 4507 h 10674"/>
              <a:gd name="connsiteX17" fmla="*/ 2297 w 10000"/>
              <a:gd name="connsiteY17" fmla="*/ 3785 h 10674"/>
              <a:gd name="connsiteX18" fmla="*/ 3876 w 10000"/>
              <a:gd name="connsiteY18" fmla="*/ 2396 h 10674"/>
              <a:gd name="connsiteX19" fmla="*/ 5502 w 10000"/>
              <a:gd name="connsiteY19" fmla="*/ 1285 h 10674"/>
              <a:gd name="connsiteX20" fmla="*/ 8051 w 10000"/>
              <a:gd name="connsiteY20" fmla="*/ 125 h 10674"/>
              <a:gd name="connsiteX21" fmla="*/ 9306 w 10000"/>
              <a:gd name="connsiteY21" fmla="*/ 312 h 10674"/>
              <a:gd name="connsiteX22" fmla="*/ 9734 w 10000"/>
              <a:gd name="connsiteY22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105 w 10000"/>
              <a:gd name="connsiteY8" fmla="*/ 10674 h 10674"/>
              <a:gd name="connsiteX9" fmla="*/ 1196 w 10000"/>
              <a:gd name="connsiteY9" fmla="*/ 10174 h 10674"/>
              <a:gd name="connsiteX10" fmla="*/ 526 w 10000"/>
              <a:gd name="connsiteY10" fmla="*/ 9230 h 10674"/>
              <a:gd name="connsiteX11" fmla="*/ 287 w 10000"/>
              <a:gd name="connsiteY11" fmla="*/ 8785 h 10674"/>
              <a:gd name="connsiteX12" fmla="*/ 96 w 10000"/>
              <a:gd name="connsiteY12" fmla="*/ 7952 h 10674"/>
              <a:gd name="connsiteX13" fmla="*/ 0 w 10000"/>
              <a:gd name="connsiteY13" fmla="*/ 7507 h 10674"/>
              <a:gd name="connsiteX14" fmla="*/ 526 w 10000"/>
              <a:gd name="connsiteY14" fmla="*/ 6007 h 10674"/>
              <a:gd name="connsiteX15" fmla="*/ 1579 w 10000"/>
              <a:gd name="connsiteY15" fmla="*/ 4507 h 10674"/>
              <a:gd name="connsiteX16" fmla="*/ 2297 w 10000"/>
              <a:gd name="connsiteY16" fmla="*/ 3785 h 10674"/>
              <a:gd name="connsiteX17" fmla="*/ 3876 w 10000"/>
              <a:gd name="connsiteY17" fmla="*/ 2396 h 10674"/>
              <a:gd name="connsiteX18" fmla="*/ 5502 w 10000"/>
              <a:gd name="connsiteY18" fmla="*/ 1285 h 10674"/>
              <a:gd name="connsiteX19" fmla="*/ 8051 w 10000"/>
              <a:gd name="connsiteY19" fmla="*/ 125 h 10674"/>
              <a:gd name="connsiteX20" fmla="*/ 9306 w 10000"/>
              <a:gd name="connsiteY20" fmla="*/ 312 h 10674"/>
              <a:gd name="connsiteX21" fmla="*/ 9734 w 10000"/>
              <a:gd name="connsiteY21" fmla="*/ 1995 h 10674"/>
              <a:gd name="connsiteX0" fmla="*/ 9734 w 10000"/>
              <a:gd name="connsiteY0" fmla="*/ 1995 h 10730"/>
              <a:gd name="connsiteX1" fmla="*/ 10000 w 10000"/>
              <a:gd name="connsiteY1" fmla="*/ 3563 h 10730"/>
              <a:gd name="connsiteX2" fmla="*/ 9904 w 10000"/>
              <a:gd name="connsiteY2" fmla="*/ 4063 h 10730"/>
              <a:gd name="connsiteX3" fmla="*/ 9569 w 10000"/>
              <a:gd name="connsiteY3" fmla="*/ 4507 h 10730"/>
              <a:gd name="connsiteX4" fmla="*/ 7792 w 10000"/>
              <a:gd name="connsiteY4" fmla="*/ 5452 h 10730"/>
              <a:gd name="connsiteX5" fmla="*/ 5694 w 10000"/>
              <a:gd name="connsiteY5" fmla="*/ 6952 h 10730"/>
              <a:gd name="connsiteX6" fmla="*/ 4498 w 10000"/>
              <a:gd name="connsiteY6" fmla="*/ 8007 h 10730"/>
              <a:gd name="connsiteX7" fmla="*/ 3014 w 10000"/>
              <a:gd name="connsiteY7" fmla="*/ 9841 h 10730"/>
              <a:gd name="connsiteX8" fmla="*/ 2105 w 10000"/>
              <a:gd name="connsiteY8" fmla="*/ 10674 h 10730"/>
              <a:gd name="connsiteX9" fmla="*/ 1196 w 10000"/>
              <a:gd name="connsiteY9" fmla="*/ 10174 h 10730"/>
              <a:gd name="connsiteX10" fmla="*/ 526 w 10000"/>
              <a:gd name="connsiteY10" fmla="*/ 9230 h 10730"/>
              <a:gd name="connsiteX11" fmla="*/ 287 w 10000"/>
              <a:gd name="connsiteY11" fmla="*/ 8785 h 10730"/>
              <a:gd name="connsiteX12" fmla="*/ 96 w 10000"/>
              <a:gd name="connsiteY12" fmla="*/ 7952 h 10730"/>
              <a:gd name="connsiteX13" fmla="*/ 0 w 10000"/>
              <a:gd name="connsiteY13" fmla="*/ 7507 h 10730"/>
              <a:gd name="connsiteX14" fmla="*/ 526 w 10000"/>
              <a:gd name="connsiteY14" fmla="*/ 6007 h 10730"/>
              <a:gd name="connsiteX15" fmla="*/ 1579 w 10000"/>
              <a:gd name="connsiteY15" fmla="*/ 4507 h 10730"/>
              <a:gd name="connsiteX16" fmla="*/ 2297 w 10000"/>
              <a:gd name="connsiteY16" fmla="*/ 3785 h 10730"/>
              <a:gd name="connsiteX17" fmla="*/ 3876 w 10000"/>
              <a:gd name="connsiteY17" fmla="*/ 2396 h 10730"/>
              <a:gd name="connsiteX18" fmla="*/ 5502 w 10000"/>
              <a:gd name="connsiteY18" fmla="*/ 1285 h 10730"/>
              <a:gd name="connsiteX19" fmla="*/ 8051 w 10000"/>
              <a:gd name="connsiteY19" fmla="*/ 125 h 10730"/>
              <a:gd name="connsiteX20" fmla="*/ 9306 w 10000"/>
              <a:gd name="connsiteY20" fmla="*/ 312 h 10730"/>
              <a:gd name="connsiteX21" fmla="*/ 9734 w 10000"/>
              <a:gd name="connsiteY21" fmla="*/ 1995 h 10730"/>
              <a:gd name="connsiteX0" fmla="*/ 9734 w 10000"/>
              <a:gd name="connsiteY0" fmla="*/ 1995 h 10730"/>
              <a:gd name="connsiteX1" fmla="*/ 10000 w 10000"/>
              <a:gd name="connsiteY1" fmla="*/ 3563 h 10730"/>
              <a:gd name="connsiteX2" fmla="*/ 9904 w 10000"/>
              <a:gd name="connsiteY2" fmla="*/ 4063 h 10730"/>
              <a:gd name="connsiteX3" fmla="*/ 9569 w 10000"/>
              <a:gd name="connsiteY3" fmla="*/ 4507 h 10730"/>
              <a:gd name="connsiteX4" fmla="*/ 7792 w 10000"/>
              <a:gd name="connsiteY4" fmla="*/ 5452 h 10730"/>
              <a:gd name="connsiteX5" fmla="*/ 5694 w 10000"/>
              <a:gd name="connsiteY5" fmla="*/ 6952 h 10730"/>
              <a:gd name="connsiteX6" fmla="*/ 4498 w 10000"/>
              <a:gd name="connsiteY6" fmla="*/ 8007 h 10730"/>
              <a:gd name="connsiteX7" fmla="*/ 3014 w 10000"/>
              <a:gd name="connsiteY7" fmla="*/ 9841 h 10730"/>
              <a:gd name="connsiteX8" fmla="*/ 2105 w 10000"/>
              <a:gd name="connsiteY8" fmla="*/ 10674 h 10730"/>
              <a:gd name="connsiteX9" fmla="*/ 1196 w 10000"/>
              <a:gd name="connsiteY9" fmla="*/ 10174 h 10730"/>
              <a:gd name="connsiteX10" fmla="*/ 287 w 10000"/>
              <a:gd name="connsiteY10" fmla="*/ 8785 h 10730"/>
              <a:gd name="connsiteX11" fmla="*/ 96 w 10000"/>
              <a:gd name="connsiteY11" fmla="*/ 7952 h 10730"/>
              <a:gd name="connsiteX12" fmla="*/ 0 w 10000"/>
              <a:gd name="connsiteY12" fmla="*/ 7507 h 10730"/>
              <a:gd name="connsiteX13" fmla="*/ 526 w 10000"/>
              <a:gd name="connsiteY13" fmla="*/ 6007 h 10730"/>
              <a:gd name="connsiteX14" fmla="*/ 1579 w 10000"/>
              <a:gd name="connsiteY14" fmla="*/ 4507 h 10730"/>
              <a:gd name="connsiteX15" fmla="*/ 2297 w 10000"/>
              <a:gd name="connsiteY15" fmla="*/ 3785 h 10730"/>
              <a:gd name="connsiteX16" fmla="*/ 3876 w 10000"/>
              <a:gd name="connsiteY16" fmla="*/ 2396 h 10730"/>
              <a:gd name="connsiteX17" fmla="*/ 5502 w 10000"/>
              <a:gd name="connsiteY17" fmla="*/ 1285 h 10730"/>
              <a:gd name="connsiteX18" fmla="*/ 8051 w 10000"/>
              <a:gd name="connsiteY18" fmla="*/ 125 h 10730"/>
              <a:gd name="connsiteX19" fmla="*/ 9306 w 10000"/>
              <a:gd name="connsiteY19" fmla="*/ 312 h 10730"/>
              <a:gd name="connsiteX20" fmla="*/ 9734 w 10000"/>
              <a:gd name="connsiteY20" fmla="*/ 1995 h 10730"/>
              <a:gd name="connsiteX0" fmla="*/ 9774 w 10040"/>
              <a:gd name="connsiteY0" fmla="*/ 1995 h 10730"/>
              <a:gd name="connsiteX1" fmla="*/ 10040 w 10040"/>
              <a:gd name="connsiteY1" fmla="*/ 3563 h 10730"/>
              <a:gd name="connsiteX2" fmla="*/ 9944 w 10040"/>
              <a:gd name="connsiteY2" fmla="*/ 4063 h 10730"/>
              <a:gd name="connsiteX3" fmla="*/ 9609 w 10040"/>
              <a:gd name="connsiteY3" fmla="*/ 4507 h 10730"/>
              <a:gd name="connsiteX4" fmla="*/ 7832 w 10040"/>
              <a:gd name="connsiteY4" fmla="*/ 5452 h 10730"/>
              <a:gd name="connsiteX5" fmla="*/ 5734 w 10040"/>
              <a:gd name="connsiteY5" fmla="*/ 6952 h 10730"/>
              <a:gd name="connsiteX6" fmla="*/ 4538 w 10040"/>
              <a:gd name="connsiteY6" fmla="*/ 8007 h 10730"/>
              <a:gd name="connsiteX7" fmla="*/ 3054 w 10040"/>
              <a:gd name="connsiteY7" fmla="*/ 9841 h 10730"/>
              <a:gd name="connsiteX8" fmla="*/ 2145 w 10040"/>
              <a:gd name="connsiteY8" fmla="*/ 10674 h 10730"/>
              <a:gd name="connsiteX9" fmla="*/ 1236 w 10040"/>
              <a:gd name="connsiteY9" fmla="*/ 10174 h 10730"/>
              <a:gd name="connsiteX10" fmla="*/ 327 w 10040"/>
              <a:gd name="connsiteY10" fmla="*/ 8785 h 10730"/>
              <a:gd name="connsiteX11" fmla="*/ 40 w 10040"/>
              <a:gd name="connsiteY11" fmla="*/ 7507 h 10730"/>
              <a:gd name="connsiteX12" fmla="*/ 566 w 10040"/>
              <a:gd name="connsiteY12" fmla="*/ 6007 h 10730"/>
              <a:gd name="connsiteX13" fmla="*/ 1619 w 10040"/>
              <a:gd name="connsiteY13" fmla="*/ 4507 h 10730"/>
              <a:gd name="connsiteX14" fmla="*/ 2337 w 10040"/>
              <a:gd name="connsiteY14" fmla="*/ 3785 h 10730"/>
              <a:gd name="connsiteX15" fmla="*/ 3916 w 10040"/>
              <a:gd name="connsiteY15" fmla="*/ 2396 h 10730"/>
              <a:gd name="connsiteX16" fmla="*/ 5542 w 10040"/>
              <a:gd name="connsiteY16" fmla="*/ 1285 h 10730"/>
              <a:gd name="connsiteX17" fmla="*/ 8091 w 10040"/>
              <a:gd name="connsiteY17" fmla="*/ 125 h 10730"/>
              <a:gd name="connsiteX18" fmla="*/ 9346 w 10040"/>
              <a:gd name="connsiteY18" fmla="*/ 312 h 10730"/>
              <a:gd name="connsiteX19" fmla="*/ 9774 w 10040"/>
              <a:gd name="connsiteY19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1651 w 10072"/>
              <a:gd name="connsiteY13" fmla="*/ 4507 h 10730"/>
              <a:gd name="connsiteX14" fmla="*/ 2369 w 10072"/>
              <a:gd name="connsiteY14" fmla="*/ 3785 h 10730"/>
              <a:gd name="connsiteX15" fmla="*/ 3948 w 10072"/>
              <a:gd name="connsiteY15" fmla="*/ 2396 h 10730"/>
              <a:gd name="connsiteX16" fmla="*/ 5574 w 10072"/>
              <a:gd name="connsiteY16" fmla="*/ 1285 h 10730"/>
              <a:gd name="connsiteX17" fmla="*/ 8123 w 10072"/>
              <a:gd name="connsiteY17" fmla="*/ 125 h 10730"/>
              <a:gd name="connsiteX18" fmla="*/ 9378 w 10072"/>
              <a:gd name="connsiteY18" fmla="*/ 312 h 10730"/>
              <a:gd name="connsiteX19" fmla="*/ 9806 w 10072"/>
              <a:gd name="connsiteY19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2369 w 10072"/>
              <a:gd name="connsiteY13" fmla="*/ 3785 h 10730"/>
              <a:gd name="connsiteX14" fmla="*/ 3948 w 10072"/>
              <a:gd name="connsiteY14" fmla="*/ 2396 h 10730"/>
              <a:gd name="connsiteX15" fmla="*/ 5574 w 10072"/>
              <a:gd name="connsiteY15" fmla="*/ 1285 h 10730"/>
              <a:gd name="connsiteX16" fmla="*/ 8123 w 10072"/>
              <a:gd name="connsiteY16" fmla="*/ 125 h 10730"/>
              <a:gd name="connsiteX17" fmla="*/ 9378 w 10072"/>
              <a:gd name="connsiteY17" fmla="*/ 312 h 10730"/>
              <a:gd name="connsiteX18" fmla="*/ 9806 w 10072"/>
              <a:gd name="connsiteY18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2369 w 10072"/>
              <a:gd name="connsiteY13" fmla="*/ 3785 h 10730"/>
              <a:gd name="connsiteX14" fmla="*/ 3948 w 10072"/>
              <a:gd name="connsiteY14" fmla="*/ 2396 h 10730"/>
              <a:gd name="connsiteX15" fmla="*/ 5574 w 10072"/>
              <a:gd name="connsiteY15" fmla="*/ 1285 h 10730"/>
              <a:gd name="connsiteX16" fmla="*/ 8123 w 10072"/>
              <a:gd name="connsiteY16" fmla="*/ 125 h 10730"/>
              <a:gd name="connsiteX17" fmla="*/ 9378 w 10072"/>
              <a:gd name="connsiteY17" fmla="*/ 312 h 10730"/>
              <a:gd name="connsiteX18" fmla="*/ 9806 w 10072"/>
              <a:gd name="connsiteY18" fmla="*/ 1995 h 10730"/>
              <a:gd name="connsiteX0" fmla="*/ 9806 w 10003"/>
              <a:gd name="connsiteY0" fmla="*/ 1995 h 10730"/>
              <a:gd name="connsiteX1" fmla="*/ 9976 w 10003"/>
              <a:gd name="connsiteY1" fmla="*/ 4063 h 10730"/>
              <a:gd name="connsiteX2" fmla="*/ 9641 w 10003"/>
              <a:gd name="connsiteY2" fmla="*/ 4507 h 10730"/>
              <a:gd name="connsiteX3" fmla="*/ 7864 w 10003"/>
              <a:gd name="connsiteY3" fmla="*/ 5452 h 10730"/>
              <a:gd name="connsiteX4" fmla="*/ 5766 w 10003"/>
              <a:gd name="connsiteY4" fmla="*/ 6952 h 10730"/>
              <a:gd name="connsiteX5" fmla="*/ 4570 w 10003"/>
              <a:gd name="connsiteY5" fmla="*/ 8007 h 10730"/>
              <a:gd name="connsiteX6" fmla="*/ 3086 w 10003"/>
              <a:gd name="connsiteY6" fmla="*/ 9841 h 10730"/>
              <a:gd name="connsiteX7" fmla="*/ 2177 w 10003"/>
              <a:gd name="connsiteY7" fmla="*/ 10674 h 10730"/>
              <a:gd name="connsiteX8" fmla="*/ 1268 w 10003"/>
              <a:gd name="connsiteY8" fmla="*/ 10174 h 10730"/>
              <a:gd name="connsiteX9" fmla="*/ 359 w 10003"/>
              <a:gd name="connsiteY9" fmla="*/ 8785 h 10730"/>
              <a:gd name="connsiteX10" fmla="*/ 72 w 10003"/>
              <a:gd name="connsiteY10" fmla="*/ 7507 h 10730"/>
              <a:gd name="connsiteX11" fmla="*/ 598 w 10003"/>
              <a:gd name="connsiteY11" fmla="*/ 6007 h 10730"/>
              <a:gd name="connsiteX12" fmla="*/ 2369 w 10003"/>
              <a:gd name="connsiteY12" fmla="*/ 3785 h 10730"/>
              <a:gd name="connsiteX13" fmla="*/ 3948 w 10003"/>
              <a:gd name="connsiteY13" fmla="*/ 2396 h 10730"/>
              <a:gd name="connsiteX14" fmla="*/ 5574 w 10003"/>
              <a:gd name="connsiteY14" fmla="*/ 1285 h 10730"/>
              <a:gd name="connsiteX15" fmla="*/ 8123 w 10003"/>
              <a:gd name="connsiteY15" fmla="*/ 125 h 10730"/>
              <a:gd name="connsiteX16" fmla="*/ 9378 w 10003"/>
              <a:gd name="connsiteY16" fmla="*/ 312 h 10730"/>
              <a:gd name="connsiteX17" fmla="*/ 9806 w 10003"/>
              <a:gd name="connsiteY17" fmla="*/ 1995 h 10730"/>
              <a:gd name="connsiteX0" fmla="*/ 9806 w 10087"/>
              <a:gd name="connsiteY0" fmla="*/ 1995 h 10730"/>
              <a:gd name="connsiteX1" fmla="*/ 10060 w 10087"/>
              <a:gd name="connsiteY1" fmla="*/ 3743 h 10730"/>
              <a:gd name="connsiteX2" fmla="*/ 9641 w 10087"/>
              <a:gd name="connsiteY2" fmla="*/ 4507 h 10730"/>
              <a:gd name="connsiteX3" fmla="*/ 7864 w 10087"/>
              <a:gd name="connsiteY3" fmla="*/ 5452 h 10730"/>
              <a:gd name="connsiteX4" fmla="*/ 5766 w 10087"/>
              <a:gd name="connsiteY4" fmla="*/ 6952 h 10730"/>
              <a:gd name="connsiteX5" fmla="*/ 4570 w 10087"/>
              <a:gd name="connsiteY5" fmla="*/ 8007 h 10730"/>
              <a:gd name="connsiteX6" fmla="*/ 3086 w 10087"/>
              <a:gd name="connsiteY6" fmla="*/ 9841 h 10730"/>
              <a:gd name="connsiteX7" fmla="*/ 2177 w 10087"/>
              <a:gd name="connsiteY7" fmla="*/ 10674 h 10730"/>
              <a:gd name="connsiteX8" fmla="*/ 1268 w 10087"/>
              <a:gd name="connsiteY8" fmla="*/ 10174 h 10730"/>
              <a:gd name="connsiteX9" fmla="*/ 359 w 10087"/>
              <a:gd name="connsiteY9" fmla="*/ 8785 h 10730"/>
              <a:gd name="connsiteX10" fmla="*/ 72 w 10087"/>
              <a:gd name="connsiteY10" fmla="*/ 7507 h 10730"/>
              <a:gd name="connsiteX11" fmla="*/ 598 w 10087"/>
              <a:gd name="connsiteY11" fmla="*/ 6007 h 10730"/>
              <a:gd name="connsiteX12" fmla="*/ 2369 w 10087"/>
              <a:gd name="connsiteY12" fmla="*/ 3785 h 10730"/>
              <a:gd name="connsiteX13" fmla="*/ 3948 w 10087"/>
              <a:gd name="connsiteY13" fmla="*/ 2396 h 10730"/>
              <a:gd name="connsiteX14" fmla="*/ 5574 w 10087"/>
              <a:gd name="connsiteY14" fmla="*/ 1285 h 10730"/>
              <a:gd name="connsiteX15" fmla="*/ 8123 w 10087"/>
              <a:gd name="connsiteY15" fmla="*/ 125 h 10730"/>
              <a:gd name="connsiteX16" fmla="*/ 9378 w 10087"/>
              <a:gd name="connsiteY16" fmla="*/ 312 h 10730"/>
              <a:gd name="connsiteX17" fmla="*/ 9806 w 10087"/>
              <a:gd name="connsiteY17" fmla="*/ 1995 h 10730"/>
              <a:gd name="connsiteX0" fmla="*/ 9806 w 10139"/>
              <a:gd name="connsiteY0" fmla="*/ 1995 h 10730"/>
              <a:gd name="connsiteX1" fmla="*/ 10060 w 10139"/>
              <a:gd name="connsiteY1" fmla="*/ 3743 h 10730"/>
              <a:gd name="connsiteX2" fmla="*/ 9641 w 10139"/>
              <a:gd name="connsiteY2" fmla="*/ 4507 h 10730"/>
              <a:gd name="connsiteX3" fmla="*/ 7864 w 10139"/>
              <a:gd name="connsiteY3" fmla="*/ 5452 h 10730"/>
              <a:gd name="connsiteX4" fmla="*/ 5766 w 10139"/>
              <a:gd name="connsiteY4" fmla="*/ 6952 h 10730"/>
              <a:gd name="connsiteX5" fmla="*/ 4570 w 10139"/>
              <a:gd name="connsiteY5" fmla="*/ 8007 h 10730"/>
              <a:gd name="connsiteX6" fmla="*/ 3086 w 10139"/>
              <a:gd name="connsiteY6" fmla="*/ 9841 h 10730"/>
              <a:gd name="connsiteX7" fmla="*/ 2177 w 10139"/>
              <a:gd name="connsiteY7" fmla="*/ 10674 h 10730"/>
              <a:gd name="connsiteX8" fmla="*/ 1268 w 10139"/>
              <a:gd name="connsiteY8" fmla="*/ 10174 h 10730"/>
              <a:gd name="connsiteX9" fmla="*/ 359 w 10139"/>
              <a:gd name="connsiteY9" fmla="*/ 8785 h 10730"/>
              <a:gd name="connsiteX10" fmla="*/ 72 w 10139"/>
              <a:gd name="connsiteY10" fmla="*/ 7507 h 10730"/>
              <a:gd name="connsiteX11" fmla="*/ 598 w 10139"/>
              <a:gd name="connsiteY11" fmla="*/ 6007 h 10730"/>
              <a:gd name="connsiteX12" fmla="*/ 2369 w 10139"/>
              <a:gd name="connsiteY12" fmla="*/ 3785 h 10730"/>
              <a:gd name="connsiteX13" fmla="*/ 3948 w 10139"/>
              <a:gd name="connsiteY13" fmla="*/ 2396 h 10730"/>
              <a:gd name="connsiteX14" fmla="*/ 5574 w 10139"/>
              <a:gd name="connsiteY14" fmla="*/ 1285 h 10730"/>
              <a:gd name="connsiteX15" fmla="*/ 8123 w 10139"/>
              <a:gd name="connsiteY15" fmla="*/ 125 h 10730"/>
              <a:gd name="connsiteX16" fmla="*/ 9378 w 10139"/>
              <a:gd name="connsiteY16" fmla="*/ 312 h 10730"/>
              <a:gd name="connsiteX17" fmla="*/ 9806 w 10139"/>
              <a:gd name="connsiteY17" fmla="*/ 1995 h 1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39" h="10730">
                <a:moveTo>
                  <a:pt x="9806" y="1995"/>
                </a:moveTo>
                <a:cubicBezTo>
                  <a:pt x="9906" y="2620"/>
                  <a:pt x="10139" y="3342"/>
                  <a:pt x="10060" y="3743"/>
                </a:cubicBezTo>
                <a:cubicBezTo>
                  <a:pt x="9981" y="4144"/>
                  <a:pt x="9993" y="4276"/>
                  <a:pt x="9641" y="4507"/>
                </a:cubicBezTo>
                <a:lnTo>
                  <a:pt x="7864" y="5452"/>
                </a:lnTo>
                <a:lnTo>
                  <a:pt x="5766" y="6952"/>
                </a:lnTo>
                <a:lnTo>
                  <a:pt x="4570" y="8007"/>
                </a:lnTo>
                <a:lnTo>
                  <a:pt x="3086" y="9841"/>
                </a:lnTo>
                <a:cubicBezTo>
                  <a:pt x="2687" y="10286"/>
                  <a:pt x="2480" y="10619"/>
                  <a:pt x="2177" y="10674"/>
                </a:cubicBezTo>
                <a:cubicBezTo>
                  <a:pt x="1874" y="10730"/>
                  <a:pt x="1531" y="10415"/>
                  <a:pt x="1268" y="10174"/>
                </a:cubicBezTo>
                <a:lnTo>
                  <a:pt x="359" y="8785"/>
                </a:lnTo>
                <a:cubicBezTo>
                  <a:pt x="160" y="8340"/>
                  <a:pt x="0" y="7831"/>
                  <a:pt x="72" y="7507"/>
                </a:cubicBezTo>
                <a:cubicBezTo>
                  <a:pt x="144" y="7183"/>
                  <a:pt x="335" y="6507"/>
                  <a:pt x="598" y="6007"/>
                </a:cubicBezTo>
                <a:cubicBezTo>
                  <a:pt x="861" y="5507"/>
                  <a:pt x="1811" y="4387"/>
                  <a:pt x="2369" y="3785"/>
                </a:cubicBezTo>
                <a:lnTo>
                  <a:pt x="3948" y="2396"/>
                </a:lnTo>
                <a:lnTo>
                  <a:pt x="5574" y="1285"/>
                </a:lnTo>
                <a:lnTo>
                  <a:pt x="8123" y="125"/>
                </a:lnTo>
                <a:cubicBezTo>
                  <a:pt x="8621" y="28"/>
                  <a:pt x="9098" y="0"/>
                  <a:pt x="9378" y="312"/>
                </a:cubicBezTo>
                <a:cubicBezTo>
                  <a:pt x="9658" y="624"/>
                  <a:pt x="9830" y="1583"/>
                  <a:pt x="9806" y="1995"/>
                </a:cubicBezTo>
                <a:close/>
              </a:path>
            </a:pathLst>
          </a:custGeom>
          <a:solidFill>
            <a:srgbClr val="CCECFF">
              <a:alpha val="72157"/>
            </a:srgbClr>
          </a:solidFill>
          <a:ln w="28575" cmpd="sng">
            <a:solidFill>
              <a:srgbClr val="24489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8" name="Freeform 88"/>
          <p:cNvSpPr>
            <a:spLocks/>
          </p:cNvSpPr>
          <p:nvPr/>
        </p:nvSpPr>
        <p:spPr bwMode="auto">
          <a:xfrm rot="1557782" flipH="1">
            <a:off x="4317477" y="1511684"/>
            <a:ext cx="524194" cy="393797"/>
          </a:xfrm>
          <a:custGeom>
            <a:avLst/>
            <a:gdLst>
              <a:gd name="T0" fmla="*/ 190 w 209"/>
              <a:gd name="T1" fmla="*/ 19 h 180"/>
              <a:gd name="T2" fmla="*/ 204 w 209"/>
              <a:gd name="T3" fmla="*/ 38 h 180"/>
              <a:gd name="T4" fmla="*/ 209 w 209"/>
              <a:gd name="T5" fmla="*/ 52 h 180"/>
              <a:gd name="T6" fmla="*/ 209 w 209"/>
              <a:gd name="T7" fmla="*/ 57 h 180"/>
              <a:gd name="T8" fmla="*/ 207 w 209"/>
              <a:gd name="T9" fmla="*/ 61 h 180"/>
              <a:gd name="T10" fmla="*/ 204 w 209"/>
              <a:gd name="T11" fmla="*/ 65 h 180"/>
              <a:gd name="T12" fmla="*/ 200 w 209"/>
              <a:gd name="T13" fmla="*/ 69 h 180"/>
              <a:gd name="T14" fmla="*/ 167 w 209"/>
              <a:gd name="T15" fmla="*/ 84 h 180"/>
              <a:gd name="T16" fmla="*/ 119 w 209"/>
              <a:gd name="T17" fmla="*/ 113 h 180"/>
              <a:gd name="T18" fmla="*/ 94 w 209"/>
              <a:gd name="T19" fmla="*/ 132 h 180"/>
              <a:gd name="T20" fmla="*/ 77 w 209"/>
              <a:gd name="T21" fmla="*/ 150 h 180"/>
              <a:gd name="T22" fmla="*/ 63 w 209"/>
              <a:gd name="T23" fmla="*/ 165 h 180"/>
              <a:gd name="T24" fmla="*/ 54 w 209"/>
              <a:gd name="T25" fmla="*/ 175 h 180"/>
              <a:gd name="T26" fmla="*/ 48 w 209"/>
              <a:gd name="T27" fmla="*/ 179 h 180"/>
              <a:gd name="T28" fmla="*/ 44 w 209"/>
              <a:gd name="T29" fmla="*/ 180 h 180"/>
              <a:gd name="T30" fmla="*/ 40 w 209"/>
              <a:gd name="T31" fmla="*/ 180 h 180"/>
              <a:gd name="T32" fmla="*/ 35 w 209"/>
              <a:gd name="T33" fmla="*/ 179 h 180"/>
              <a:gd name="T34" fmla="*/ 25 w 209"/>
              <a:gd name="T35" fmla="*/ 171 h 180"/>
              <a:gd name="T36" fmla="*/ 11 w 209"/>
              <a:gd name="T37" fmla="*/ 154 h 180"/>
              <a:gd name="T38" fmla="*/ 6 w 209"/>
              <a:gd name="T39" fmla="*/ 146 h 180"/>
              <a:gd name="T40" fmla="*/ 4 w 209"/>
              <a:gd name="T41" fmla="*/ 138 h 180"/>
              <a:gd name="T42" fmla="*/ 2 w 209"/>
              <a:gd name="T43" fmla="*/ 131 h 180"/>
              <a:gd name="T44" fmla="*/ 0 w 209"/>
              <a:gd name="T45" fmla="*/ 123 h 180"/>
              <a:gd name="T46" fmla="*/ 2 w 209"/>
              <a:gd name="T47" fmla="*/ 117 h 180"/>
              <a:gd name="T48" fmla="*/ 4 w 209"/>
              <a:gd name="T49" fmla="*/ 109 h 180"/>
              <a:gd name="T50" fmla="*/ 6 w 209"/>
              <a:gd name="T51" fmla="*/ 102 h 180"/>
              <a:gd name="T52" fmla="*/ 11 w 209"/>
              <a:gd name="T53" fmla="*/ 96 h 180"/>
              <a:gd name="T54" fmla="*/ 21 w 209"/>
              <a:gd name="T55" fmla="*/ 82 h 180"/>
              <a:gd name="T56" fmla="*/ 33 w 209"/>
              <a:gd name="T57" fmla="*/ 69 h 180"/>
              <a:gd name="T58" fmla="*/ 48 w 209"/>
              <a:gd name="T59" fmla="*/ 56 h 180"/>
              <a:gd name="T60" fmla="*/ 63 w 209"/>
              <a:gd name="T61" fmla="*/ 44 h 180"/>
              <a:gd name="T62" fmla="*/ 81 w 209"/>
              <a:gd name="T63" fmla="*/ 31 h 180"/>
              <a:gd name="T64" fmla="*/ 98 w 209"/>
              <a:gd name="T65" fmla="*/ 21 h 180"/>
              <a:gd name="T66" fmla="*/ 115 w 209"/>
              <a:gd name="T67" fmla="*/ 11 h 180"/>
              <a:gd name="T68" fmla="*/ 132 w 209"/>
              <a:gd name="T69" fmla="*/ 4 h 180"/>
              <a:gd name="T70" fmla="*/ 140 w 209"/>
              <a:gd name="T71" fmla="*/ 2 h 180"/>
              <a:gd name="T72" fmla="*/ 150 w 209"/>
              <a:gd name="T73" fmla="*/ 0 h 180"/>
              <a:gd name="T74" fmla="*/ 157 w 209"/>
              <a:gd name="T75" fmla="*/ 0 h 180"/>
              <a:gd name="T76" fmla="*/ 165 w 209"/>
              <a:gd name="T77" fmla="*/ 2 h 180"/>
              <a:gd name="T78" fmla="*/ 171 w 209"/>
              <a:gd name="T79" fmla="*/ 4 h 180"/>
              <a:gd name="T80" fmla="*/ 179 w 209"/>
              <a:gd name="T81" fmla="*/ 7 h 180"/>
              <a:gd name="T82" fmla="*/ 184 w 209"/>
              <a:gd name="T83" fmla="*/ 11 h 180"/>
              <a:gd name="T84" fmla="*/ 190 w 209"/>
              <a:gd name="T85" fmla="*/ 19 h 1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9"/>
              <a:gd name="T130" fmla="*/ 0 h 180"/>
              <a:gd name="T131" fmla="*/ 209 w 209"/>
              <a:gd name="T132" fmla="*/ 180 h 18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7895 w 10000"/>
              <a:gd name="connsiteY38" fmla="*/ 111 h 10000"/>
              <a:gd name="connsiteX39" fmla="*/ 8182 w 10000"/>
              <a:gd name="connsiteY39" fmla="*/ 222 h 10000"/>
              <a:gd name="connsiteX40" fmla="*/ 8565 w 10000"/>
              <a:gd name="connsiteY40" fmla="*/ 389 h 10000"/>
              <a:gd name="connsiteX41" fmla="*/ 8804 w 10000"/>
              <a:gd name="connsiteY41" fmla="*/ 611 h 10000"/>
              <a:gd name="connsiteX42" fmla="*/ 9091 w 10000"/>
              <a:gd name="connsiteY42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7895 w 10000"/>
              <a:gd name="connsiteY38" fmla="*/ 111 h 10000"/>
              <a:gd name="connsiteX39" fmla="*/ 8565 w 10000"/>
              <a:gd name="connsiteY39" fmla="*/ 389 h 10000"/>
              <a:gd name="connsiteX40" fmla="*/ 8804 w 10000"/>
              <a:gd name="connsiteY40" fmla="*/ 611 h 10000"/>
              <a:gd name="connsiteX41" fmla="*/ 9091 w 10000"/>
              <a:gd name="connsiteY41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6699 w 10000"/>
              <a:gd name="connsiteY35" fmla="*/ 111 h 10000"/>
              <a:gd name="connsiteX36" fmla="*/ 7177 w 10000"/>
              <a:gd name="connsiteY36" fmla="*/ 0 h 10000"/>
              <a:gd name="connsiteX37" fmla="*/ 7512 w 10000"/>
              <a:gd name="connsiteY37" fmla="*/ 0 h 10000"/>
              <a:gd name="connsiteX38" fmla="*/ 8565 w 10000"/>
              <a:gd name="connsiteY38" fmla="*/ 389 h 10000"/>
              <a:gd name="connsiteX39" fmla="*/ 8804 w 10000"/>
              <a:gd name="connsiteY39" fmla="*/ 611 h 10000"/>
              <a:gd name="connsiteX40" fmla="*/ 9091 w 10000"/>
              <a:gd name="connsiteY40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177 w 10000"/>
              <a:gd name="connsiteY35" fmla="*/ 0 h 10000"/>
              <a:gd name="connsiteX36" fmla="*/ 7512 w 10000"/>
              <a:gd name="connsiteY36" fmla="*/ 0 h 10000"/>
              <a:gd name="connsiteX37" fmla="*/ 8565 w 10000"/>
              <a:gd name="connsiteY37" fmla="*/ 389 h 10000"/>
              <a:gd name="connsiteX38" fmla="*/ 8804 w 10000"/>
              <a:gd name="connsiteY38" fmla="*/ 611 h 10000"/>
              <a:gd name="connsiteX39" fmla="*/ 9091 w 10000"/>
              <a:gd name="connsiteY39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512 w 10000"/>
              <a:gd name="connsiteY35" fmla="*/ 0 h 10000"/>
              <a:gd name="connsiteX36" fmla="*/ 8565 w 10000"/>
              <a:gd name="connsiteY36" fmla="*/ 389 h 10000"/>
              <a:gd name="connsiteX37" fmla="*/ 8804 w 10000"/>
              <a:gd name="connsiteY37" fmla="*/ 611 h 10000"/>
              <a:gd name="connsiteX38" fmla="*/ 9091 w 10000"/>
              <a:gd name="connsiteY38" fmla="*/ 1056 h 10000"/>
              <a:gd name="connsiteX0" fmla="*/ 9091 w 10000"/>
              <a:gd name="connsiteY0" fmla="*/ 1056 h 10000"/>
              <a:gd name="connsiteX1" fmla="*/ 9761 w 10000"/>
              <a:gd name="connsiteY1" fmla="*/ 2111 h 10000"/>
              <a:gd name="connsiteX2" fmla="*/ 10000 w 10000"/>
              <a:gd name="connsiteY2" fmla="*/ 2889 h 10000"/>
              <a:gd name="connsiteX3" fmla="*/ 10000 w 10000"/>
              <a:gd name="connsiteY3" fmla="*/ 3167 h 10000"/>
              <a:gd name="connsiteX4" fmla="*/ 9904 w 10000"/>
              <a:gd name="connsiteY4" fmla="*/ 3389 h 10000"/>
              <a:gd name="connsiteX5" fmla="*/ 9761 w 10000"/>
              <a:gd name="connsiteY5" fmla="*/ 3611 h 10000"/>
              <a:gd name="connsiteX6" fmla="*/ 9569 w 10000"/>
              <a:gd name="connsiteY6" fmla="*/ 3833 h 10000"/>
              <a:gd name="connsiteX7" fmla="*/ 7792 w 10000"/>
              <a:gd name="connsiteY7" fmla="*/ 4778 h 10000"/>
              <a:gd name="connsiteX8" fmla="*/ 5694 w 10000"/>
              <a:gd name="connsiteY8" fmla="*/ 6278 h 10000"/>
              <a:gd name="connsiteX9" fmla="*/ 4498 w 10000"/>
              <a:gd name="connsiteY9" fmla="*/ 7333 h 10000"/>
              <a:gd name="connsiteX10" fmla="*/ 3684 w 10000"/>
              <a:gd name="connsiteY10" fmla="*/ 8333 h 10000"/>
              <a:gd name="connsiteX11" fmla="*/ 3014 w 10000"/>
              <a:gd name="connsiteY11" fmla="*/ 9167 h 10000"/>
              <a:gd name="connsiteX12" fmla="*/ 2584 w 10000"/>
              <a:gd name="connsiteY12" fmla="*/ 9722 h 10000"/>
              <a:gd name="connsiteX13" fmla="*/ 2297 w 10000"/>
              <a:gd name="connsiteY13" fmla="*/ 9944 h 10000"/>
              <a:gd name="connsiteX14" fmla="*/ 2105 w 10000"/>
              <a:gd name="connsiteY14" fmla="*/ 10000 h 10000"/>
              <a:gd name="connsiteX15" fmla="*/ 1914 w 10000"/>
              <a:gd name="connsiteY15" fmla="*/ 10000 h 10000"/>
              <a:gd name="connsiteX16" fmla="*/ 1675 w 10000"/>
              <a:gd name="connsiteY16" fmla="*/ 9944 h 10000"/>
              <a:gd name="connsiteX17" fmla="*/ 1196 w 10000"/>
              <a:gd name="connsiteY17" fmla="*/ 9500 h 10000"/>
              <a:gd name="connsiteX18" fmla="*/ 526 w 10000"/>
              <a:gd name="connsiteY18" fmla="*/ 8556 h 10000"/>
              <a:gd name="connsiteX19" fmla="*/ 287 w 10000"/>
              <a:gd name="connsiteY19" fmla="*/ 8111 h 10000"/>
              <a:gd name="connsiteX20" fmla="*/ 191 w 10000"/>
              <a:gd name="connsiteY20" fmla="*/ 7667 h 10000"/>
              <a:gd name="connsiteX21" fmla="*/ 96 w 10000"/>
              <a:gd name="connsiteY21" fmla="*/ 7278 h 10000"/>
              <a:gd name="connsiteX22" fmla="*/ 0 w 10000"/>
              <a:gd name="connsiteY22" fmla="*/ 6833 h 10000"/>
              <a:gd name="connsiteX23" fmla="*/ 96 w 10000"/>
              <a:gd name="connsiteY23" fmla="*/ 6500 h 10000"/>
              <a:gd name="connsiteX24" fmla="*/ 191 w 10000"/>
              <a:gd name="connsiteY24" fmla="*/ 6056 h 10000"/>
              <a:gd name="connsiteX25" fmla="*/ 287 w 10000"/>
              <a:gd name="connsiteY25" fmla="*/ 5667 h 10000"/>
              <a:gd name="connsiteX26" fmla="*/ 526 w 10000"/>
              <a:gd name="connsiteY26" fmla="*/ 5333 h 10000"/>
              <a:gd name="connsiteX27" fmla="*/ 1005 w 10000"/>
              <a:gd name="connsiteY27" fmla="*/ 4556 h 10000"/>
              <a:gd name="connsiteX28" fmla="*/ 1579 w 10000"/>
              <a:gd name="connsiteY28" fmla="*/ 3833 h 10000"/>
              <a:gd name="connsiteX29" fmla="*/ 2297 w 10000"/>
              <a:gd name="connsiteY29" fmla="*/ 3111 h 10000"/>
              <a:gd name="connsiteX30" fmla="*/ 3014 w 10000"/>
              <a:gd name="connsiteY30" fmla="*/ 2444 h 10000"/>
              <a:gd name="connsiteX31" fmla="*/ 3876 w 10000"/>
              <a:gd name="connsiteY31" fmla="*/ 1722 h 10000"/>
              <a:gd name="connsiteX32" fmla="*/ 4689 w 10000"/>
              <a:gd name="connsiteY32" fmla="*/ 1167 h 10000"/>
              <a:gd name="connsiteX33" fmla="*/ 5502 w 10000"/>
              <a:gd name="connsiteY33" fmla="*/ 611 h 10000"/>
              <a:gd name="connsiteX34" fmla="*/ 6316 w 10000"/>
              <a:gd name="connsiteY34" fmla="*/ 222 h 10000"/>
              <a:gd name="connsiteX35" fmla="*/ 7512 w 10000"/>
              <a:gd name="connsiteY35" fmla="*/ 0 h 10000"/>
              <a:gd name="connsiteX36" fmla="*/ 8565 w 10000"/>
              <a:gd name="connsiteY36" fmla="*/ 389 h 10000"/>
              <a:gd name="connsiteX37" fmla="*/ 9091 w 10000"/>
              <a:gd name="connsiteY37" fmla="*/ 1056 h 10000"/>
              <a:gd name="connsiteX0" fmla="*/ 9091 w 10000"/>
              <a:gd name="connsiteY0" fmla="*/ 1235 h 10179"/>
              <a:gd name="connsiteX1" fmla="*/ 9761 w 10000"/>
              <a:gd name="connsiteY1" fmla="*/ 2290 h 10179"/>
              <a:gd name="connsiteX2" fmla="*/ 10000 w 10000"/>
              <a:gd name="connsiteY2" fmla="*/ 3068 h 10179"/>
              <a:gd name="connsiteX3" fmla="*/ 10000 w 10000"/>
              <a:gd name="connsiteY3" fmla="*/ 3346 h 10179"/>
              <a:gd name="connsiteX4" fmla="*/ 9904 w 10000"/>
              <a:gd name="connsiteY4" fmla="*/ 3568 h 10179"/>
              <a:gd name="connsiteX5" fmla="*/ 9761 w 10000"/>
              <a:gd name="connsiteY5" fmla="*/ 3790 h 10179"/>
              <a:gd name="connsiteX6" fmla="*/ 9569 w 10000"/>
              <a:gd name="connsiteY6" fmla="*/ 4012 h 10179"/>
              <a:gd name="connsiteX7" fmla="*/ 7792 w 10000"/>
              <a:gd name="connsiteY7" fmla="*/ 4957 h 10179"/>
              <a:gd name="connsiteX8" fmla="*/ 5694 w 10000"/>
              <a:gd name="connsiteY8" fmla="*/ 6457 h 10179"/>
              <a:gd name="connsiteX9" fmla="*/ 4498 w 10000"/>
              <a:gd name="connsiteY9" fmla="*/ 7512 h 10179"/>
              <a:gd name="connsiteX10" fmla="*/ 3684 w 10000"/>
              <a:gd name="connsiteY10" fmla="*/ 8512 h 10179"/>
              <a:gd name="connsiteX11" fmla="*/ 3014 w 10000"/>
              <a:gd name="connsiteY11" fmla="*/ 9346 h 10179"/>
              <a:gd name="connsiteX12" fmla="*/ 2584 w 10000"/>
              <a:gd name="connsiteY12" fmla="*/ 9901 h 10179"/>
              <a:gd name="connsiteX13" fmla="*/ 2297 w 10000"/>
              <a:gd name="connsiteY13" fmla="*/ 10123 h 10179"/>
              <a:gd name="connsiteX14" fmla="*/ 2105 w 10000"/>
              <a:gd name="connsiteY14" fmla="*/ 10179 h 10179"/>
              <a:gd name="connsiteX15" fmla="*/ 1914 w 10000"/>
              <a:gd name="connsiteY15" fmla="*/ 10179 h 10179"/>
              <a:gd name="connsiteX16" fmla="*/ 1675 w 10000"/>
              <a:gd name="connsiteY16" fmla="*/ 10123 h 10179"/>
              <a:gd name="connsiteX17" fmla="*/ 1196 w 10000"/>
              <a:gd name="connsiteY17" fmla="*/ 9679 h 10179"/>
              <a:gd name="connsiteX18" fmla="*/ 526 w 10000"/>
              <a:gd name="connsiteY18" fmla="*/ 8735 h 10179"/>
              <a:gd name="connsiteX19" fmla="*/ 287 w 10000"/>
              <a:gd name="connsiteY19" fmla="*/ 8290 h 10179"/>
              <a:gd name="connsiteX20" fmla="*/ 191 w 10000"/>
              <a:gd name="connsiteY20" fmla="*/ 7846 h 10179"/>
              <a:gd name="connsiteX21" fmla="*/ 96 w 10000"/>
              <a:gd name="connsiteY21" fmla="*/ 7457 h 10179"/>
              <a:gd name="connsiteX22" fmla="*/ 0 w 10000"/>
              <a:gd name="connsiteY22" fmla="*/ 7012 h 10179"/>
              <a:gd name="connsiteX23" fmla="*/ 96 w 10000"/>
              <a:gd name="connsiteY23" fmla="*/ 6679 h 10179"/>
              <a:gd name="connsiteX24" fmla="*/ 191 w 10000"/>
              <a:gd name="connsiteY24" fmla="*/ 6235 h 10179"/>
              <a:gd name="connsiteX25" fmla="*/ 287 w 10000"/>
              <a:gd name="connsiteY25" fmla="*/ 5846 h 10179"/>
              <a:gd name="connsiteX26" fmla="*/ 526 w 10000"/>
              <a:gd name="connsiteY26" fmla="*/ 5512 h 10179"/>
              <a:gd name="connsiteX27" fmla="*/ 1005 w 10000"/>
              <a:gd name="connsiteY27" fmla="*/ 4735 h 10179"/>
              <a:gd name="connsiteX28" fmla="*/ 1579 w 10000"/>
              <a:gd name="connsiteY28" fmla="*/ 4012 h 10179"/>
              <a:gd name="connsiteX29" fmla="*/ 2297 w 10000"/>
              <a:gd name="connsiteY29" fmla="*/ 3290 h 10179"/>
              <a:gd name="connsiteX30" fmla="*/ 3014 w 10000"/>
              <a:gd name="connsiteY30" fmla="*/ 2623 h 10179"/>
              <a:gd name="connsiteX31" fmla="*/ 3876 w 10000"/>
              <a:gd name="connsiteY31" fmla="*/ 1901 h 10179"/>
              <a:gd name="connsiteX32" fmla="*/ 4689 w 10000"/>
              <a:gd name="connsiteY32" fmla="*/ 1346 h 10179"/>
              <a:gd name="connsiteX33" fmla="*/ 5502 w 10000"/>
              <a:gd name="connsiteY33" fmla="*/ 790 h 10179"/>
              <a:gd name="connsiteX34" fmla="*/ 6316 w 10000"/>
              <a:gd name="connsiteY34" fmla="*/ 401 h 10179"/>
              <a:gd name="connsiteX35" fmla="*/ 7512 w 10000"/>
              <a:gd name="connsiteY35" fmla="*/ 179 h 10179"/>
              <a:gd name="connsiteX36" fmla="*/ 9163 w 10000"/>
              <a:gd name="connsiteY36" fmla="*/ 0 h 10179"/>
              <a:gd name="connsiteX37" fmla="*/ 9091 w 10000"/>
              <a:gd name="connsiteY37" fmla="*/ 1235 h 1017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091 w 10000"/>
              <a:gd name="connsiteY37" fmla="*/ 1605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091 w 10000"/>
              <a:gd name="connsiteY0" fmla="*/ 1605 h 10549"/>
              <a:gd name="connsiteX1" fmla="*/ 9676 w 10000"/>
              <a:gd name="connsiteY1" fmla="*/ 1956 h 10549"/>
              <a:gd name="connsiteX2" fmla="*/ 9761 w 10000"/>
              <a:gd name="connsiteY2" fmla="*/ 2660 h 10549"/>
              <a:gd name="connsiteX3" fmla="*/ 10000 w 10000"/>
              <a:gd name="connsiteY3" fmla="*/ 3438 h 10549"/>
              <a:gd name="connsiteX4" fmla="*/ 10000 w 10000"/>
              <a:gd name="connsiteY4" fmla="*/ 3716 h 10549"/>
              <a:gd name="connsiteX5" fmla="*/ 9904 w 10000"/>
              <a:gd name="connsiteY5" fmla="*/ 3938 h 10549"/>
              <a:gd name="connsiteX6" fmla="*/ 9761 w 10000"/>
              <a:gd name="connsiteY6" fmla="*/ 4160 h 10549"/>
              <a:gd name="connsiteX7" fmla="*/ 9569 w 10000"/>
              <a:gd name="connsiteY7" fmla="*/ 4382 h 10549"/>
              <a:gd name="connsiteX8" fmla="*/ 7792 w 10000"/>
              <a:gd name="connsiteY8" fmla="*/ 5327 h 10549"/>
              <a:gd name="connsiteX9" fmla="*/ 5694 w 10000"/>
              <a:gd name="connsiteY9" fmla="*/ 6827 h 10549"/>
              <a:gd name="connsiteX10" fmla="*/ 4498 w 10000"/>
              <a:gd name="connsiteY10" fmla="*/ 7882 h 10549"/>
              <a:gd name="connsiteX11" fmla="*/ 3684 w 10000"/>
              <a:gd name="connsiteY11" fmla="*/ 8882 h 10549"/>
              <a:gd name="connsiteX12" fmla="*/ 3014 w 10000"/>
              <a:gd name="connsiteY12" fmla="*/ 9716 h 10549"/>
              <a:gd name="connsiteX13" fmla="*/ 2584 w 10000"/>
              <a:gd name="connsiteY13" fmla="*/ 10271 h 10549"/>
              <a:gd name="connsiteX14" fmla="*/ 2297 w 10000"/>
              <a:gd name="connsiteY14" fmla="*/ 10493 h 10549"/>
              <a:gd name="connsiteX15" fmla="*/ 2105 w 10000"/>
              <a:gd name="connsiteY15" fmla="*/ 10549 h 10549"/>
              <a:gd name="connsiteX16" fmla="*/ 1914 w 10000"/>
              <a:gd name="connsiteY16" fmla="*/ 10549 h 10549"/>
              <a:gd name="connsiteX17" fmla="*/ 1675 w 10000"/>
              <a:gd name="connsiteY17" fmla="*/ 10493 h 10549"/>
              <a:gd name="connsiteX18" fmla="*/ 1196 w 10000"/>
              <a:gd name="connsiteY18" fmla="*/ 10049 h 10549"/>
              <a:gd name="connsiteX19" fmla="*/ 526 w 10000"/>
              <a:gd name="connsiteY19" fmla="*/ 9105 h 10549"/>
              <a:gd name="connsiteX20" fmla="*/ 287 w 10000"/>
              <a:gd name="connsiteY20" fmla="*/ 8660 h 10549"/>
              <a:gd name="connsiteX21" fmla="*/ 191 w 10000"/>
              <a:gd name="connsiteY21" fmla="*/ 8216 h 10549"/>
              <a:gd name="connsiteX22" fmla="*/ 96 w 10000"/>
              <a:gd name="connsiteY22" fmla="*/ 7827 h 10549"/>
              <a:gd name="connsiteX23" fmla="*/ 0 w 10000"/>
              <a:gd name="connsiteY23" fmla="*/ 7382 h 10549"/>
              <a:gd name="connsiteX24" fmla="*/ 96 w 10000"/>
              <a:gd name="connsiteY24" fmla="*/ 7049 h 10549"/>
              <a:gd name="connsiteX25" fmla="*/ 191 w 10000"/>
              <a:gd name="connsiteY25" fmla="*/ 6605 h 10549"/>
              <a:gd name="connsiteX26" fmla="*/ 287 w 10000"/>
              <a:gd name="connsiteY26" fmla="*/ 6216 h 10549"/>
              <a:gd name="connsiteX27" fmla="*/ 526 w 10000"/>
              <a:gd name="connsiteY27" fmla="*/ 5882 h 10549"/>
              <a:gd name="connsiteX28" fmla="*/ 1005 w 10000"/>
              <a:gd name="connsiteY28" fmla="*/ 5105 h 10549"/>
              <a:gd name="connsiteX29" fmla="*/ 1579 w 10000"/>
              <a:gd name="connsiteY29" fmla="*/ 4382 h 10549"/>
              <a:gd name="connsiteX30" fmla="*/ 2297 w 10000"/>
              <a:gd name="connsiteY30" fmla="*/ 3660 h 10549"/>
              <a:gd name="connsiteX31" fmla="*/ 3014 w 10000"/>
              <a:gd name="connsiteY31" fmla="*/ 2993 h 10549"/>
              <a:gd name="connsiteX32" fmla="*/ 3876 w 10000"/>
              <a:gd name="connsiteY32" fmla="*/ 2271 h 10549"/>
              <a:gd name="connsiteX33" fmla="*/ 4689 w 10000"/>
              <a:gd name="connsiteY33" fmla="*/ 1716 h 10549"/>
              <a:gd name="connsiteX34" fmla="*/ 5502 w 10000"/>
              <a:gd name="connsiteY34" fmla="*/ 1160 h 10549"/>
              <a:gd name="connsiteX35" fmla="*/ 6316 w 10000"/>
              <a:gd name="connsiteY35" fmla="*/ 771 h 10549"/>
              <a:gd name="connsiteX36" fmla="*/ 8051 w 10000"/>
              <a:gd name="connsiteY36" fmla="*/ 0 h 10549"/>
              <a:gd name="connsiteX37" fmla="*/ 9163 w 10000"/>
              <a:gd name="connsiteY37" fmla="*/ 370 h 10549"/>
              <a:gd name="connsiteX38" fmla="*/ 9474 w 10000"/>
              <a:gd name="connsiteY38" fmla="*/ 1468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091 w 10000"/>
              <a:gd name="connsiteY0" fmla="*/ 1605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38" fmla="*/ 9091 w 10000"/>
              <a:gd name="connsiteY38" fmla="*/ 1605 h 10549"/>
              <a:gd name="connsiteX0" fmla="*/ 9474 w 10000"/>
              <a:gd name="connsiteY0" fmla="*/ 1468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474 w 10000"/>
              <a:gd name="connsiteY37" fmla="*/ 1468 h 10549"/>
              <a:gd name="connsiteX0" fmla="*/ 9591 w 10000"/>
              <a:gd name="connsiteY0" fmla="*/ 1431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163 w 10000"/>
              <a:gd name="connsiteY36" fmla="*/ 370 h 10549"/>
              <a:gd name="connsiteX37" fmla="*/ 9591 w 10000"/>
              <a:gd name="connsiteY37" fmla="*/ 1431 h 10549"/>
              <a:gd name="connsiteX0" fmla="*/ 9591 w 10000"/>
              <a:gd name="connsiteY0" fmla="*/ 1431 h 10549"/>
              <a:gd name="connsiteX1" fmla="*/ 9761 w 10000"/>
              <a:gd name="connsiteY1" fmla="*/ 2660 h 10549"/>
              <a:gd name="connsiteX2" fmla="*/ 10000 w 10000"/>
              <a:gd name="connsiteY2" fmla="*/ 3438 h 10549"/>
              <a:gd name="connsiteX3" fmla="*/ 10000 w 10000"/>
              <a:gd name="connsiteY3" fmla="*/ 3716 h 10549"/>
              <a:gd name="connsiteX4" fmla="*/ 9904 w 10000"/>
              <a:gd name="connsiteY4" fmla="*/ 3938 h 10549"/>
              <a:gd name="connsiteX5" fmla="*/ 9761 w 10000"/>
              <a:gd name="connsiteY5" fmla="*/ 4160 h 10549"/>
              <a:gd name="connsiteX6" fmla="*/ 9569 w 10000"/>
              <a:gd name="connsiteY6" fmla="*/ 4382 h 10549"/>
              <a:gd name="connsiteX7" fmla="*/ 7792 w 10000"/>
              <a:gd name="connsiteY7" fmla="*/ 5327 h 10549"/>
              <a:gd name="connsiteX8" fmla="*/ 5694 w 10000"/>
              <a:gd name="connsiteY8" fmla="*/ 6827 h 10549"/>
              <a:gd name="connsiteX9" fmla="*/ 4498 w 10000"/>
              <a:gd name="connsiteY9" fmla="*/ 7882 h 10549"/>
              <a:gd name="connsiteX10" fmla="*/ 3684 w 10000"/>
              <a:gd name="connsiteY10" fmla="*/ 8882 h 10549"/>
              <a:gd name="connsiteX11" fmla="*/ 3014 w 10000"/>
              <a:gd name="connsiteY11" fmla="*/ 9716 h 10549"/>
              <a:gd name="connsiteX12" fmla="*/ 2584 w 10000"/>
              <a:gd name="connsiteY12" fmla="*/ 10271 h 10549"/>
              <a:gd name="connsiteX13" fmla="*/ 2297 w 10000"/>
              <a:gd name="connsiteY13" fmla="*/ 10493 h 10549"/>
              <a:gd name="connsiteX14" fmla="*/ 2105 w 10000"/>
              <a:gd name="connsiteY14" fmla="*/ 10549 h 10549"/>
              <a:gd name="connsiteX15" fmla="*/ 1914 w 10000"/>
              <a:gd name="connsiteY15" fmla="*/ 10549 h 10549"/>
              <a:gd name="connsiteX16" fmla="*/ 1675 w 10000"/>
              <a:gd name="connsiteY16" fmla="*/ 10493 h 10549"/>
              <a:gd name="connsiteX17" fmla="*/ 1196 w 10000"/>
              <a:gd name="connsiteY17" fmla="*/ 10049 h 10549"/>
              <a:gd name="connsiteX18" fmla="*/ 526 w 10000"/>
              <a:gd name="connsiteY18" fmla="*/ 9105 h 10549"/>
              <a:gd name="connsiteX19" fmla="*/ 287 w 10000"/>
              <a:gd name="connsiteY19" fmla="*/ 8660 h 10549"/>
              <a:gd name="connsiteX20" fmla="*/ 191 w 10000"/>
              <a:gd name="connsiteY20" fmla="*/ 8216 h 10549"/>
              <a:gd name="connsiteX21" fmla="*/ 96 w 10000"/>
              <a:gd name="connsiteY21" fmla="*/ 7827 h 10549"/>
              <a:gd name="connsiteX22" fmla="*/ 0 w 10000"/>
              <a:gd name="connsiteY22" fmla="*/ 7382 h 10549"/>
              <a:gd name="connsiteX23" fmla="*/ 96 w 10000"/>
              <a:gd name="connsiteY23" fmla="*/ 7049 h 10549"/>
              <a:gd name="connsiteX24" fmla="*/ 191 w 10000"/>
              <a:gd name="connsiteY24" fmla="*/ 6605 h 10549"/>
              <a:gd name="connsiteX25" fmla="*/ 287 w 10000"/>
              <a:gd name="connsiteY25" fmla="*/ 6216 h 10549"/>
              <a:gd name="connsiteX26" fmla="*/ 526 w 10000"/>
              <a:gd name="connsiteY26" fmla="*/ 5882 h 10549"/>
              <a:gd name="connsiteX27" fmla="*/ 1005 w 10000"/>
              <a:gd name="connsiteY27" fmla="*/ 5105 h 10549"/>
              <a:gd name="connsiteX28" fmla="*/ 1579 w 10000"/>
              <a:gd name="connsiteY28" fmla="*/ 4382 h 10549"/>
              <a:gd name="connsiteX29" fmla="*/ 2297 w 10000"/>
              <a:gd name="connsiteY29" fmla="*/ 3660 h 10549"/>
              <a:gd name="connsiteX30" fmla="*/ 3014 w 10000"/>
              <a:gd name="connsiteY30" fmla="*/ 2993 h 10549"/>
              <a:gd name="connsiteX31" fmla="*/ 3876 w 10000"/>
              <a:gd name="connsiteY31" fmla="*/ 2271 h 10549"/>
              <a:gd name="connsiteX32" fmla="*/ 4689 w 10000"/>
              <a:gd name="connsiteY32" fmla="*/ 1716 h 10549"/>
              <a:gd name="connsiteX33" fmla="*/ 5502 w 10000"/>
              <a:gd name="connsiteY33" fmla="*/ 1160 h 10549"/>
              <a:gd name="connsiteX34" fmla="*/ 6316 w 10000"/>
              <a:gd name="connsiteY34" fmla="*/ 771 h 10549"/>
              <a:gd name="connsiteX35" fmla="*/ 8051 w 10000"/>
              <a:gd name="connsiteY35" fmla="*/ 0 h 10549"/>
              <a:gd name="connsiteX36" fmla="*/ 9306 w 10000"/>
              <a:gd name="connsiteY36" fmla="*/ 187 h 10549"/>
              <a:gd name="connsiteX37" fmla="*/ 9591 w 10000"/>
              <a:gd name="connsiteY37" fmla="*/ 1431 h 10549"/>
              <a:gd name="connsiteX0" fmla="*/ 9591 w 10000"/>
              <a:gd name="connsiteY0" fmla="*/ 1656 h 10774"/>
              <a:gd name="connsiteX1" fmla="*/ 9761 w 10000"/>
              <a:gd name="connsiteY1" fmla="*/ 2885 h 10774"/>
              <a:gd name="connsiteX2" fmla="*/ 10000 w 10000"/>
              <a:gd name="connsiteY2" fmla="*/ 3663 h 10774"/>
              <a:gd name="connsiteX3" fmla="*/ 10000 w 10000"/>
              <a:gd name="connsiteY3" fmla="*/ 3941 h 10774"/>
              <a:gd name="connsiteX4" fmla="*/ 9904 w 10000"/>
              <a:gd name="connsiteY4" fmla="*/ 4163 h 10774"/>
              <a:gd name="connsiteX5" fmla="*/ 9761 w 10000"/>
              <a:gd name="connsiteY5" fmla="*/ 4385 h 10774"/>
              <a:gd name="connsiteX6" fmla="*/ 9569 w 10000"/>
              <a:gd name="connsiteY6" fmla="*/ 4607 h 10774"/>
              <a:gd name="connsiteX7" fmla="*/ 7792 w 10000"/>
              <a:gd name="connsiteY7" fmla="*/ 5552 h 10774"/>
              <a:gd name="connsiteX8" fmla="*/ 5694 w 10000"/>
              <a:gd name="connsiteY8" fmla="*/ 7052 h 10774"/>
              <a:gd name="connsiteX9" fmla="*/ 4498 w 10000"/>
              <a:gd name="connsiteY9" fmla="*/ 8107 h 10774"/>
              <a:gd name="connsiteX10" fmla="*/ 3684 w 10000"/>
              <a:gd name="connsiteY10" fmla="*/ 9107 h 10774"/>
              <a:gd name="connsiteX11" fmla="*/ 3014 w 10000"/>
              <a:gd name="connsiteY11" fmla="*/ 9941 h 10774"/>
              <a:gd name="connsiteX12" fmla="*/ 2584 w 10000"/>
              <a:gd name="connsiteY12" fmla="*/ 10496 h 10774"/>
              <a:gd name="connsiteX13" fmla="*/ 2297 w 10000"/>
              <a:gd name="connsiteY13" fmla="*/ 10718 h 10774"/>
              <a:gd name="connsiteX14" fmla="*/ 2105 w 10000"/>
              <a:gd name="connsiteY14" fmla="*/ 10774 h 10774"/>
              <a:gd name="connsiteX15" fmla="*/ 1914 w 10000"/>
              <a:gd name="connsiteY15" fmla="*/ 10774 h 10774"/>
              <a:gd name="connsiteX16" fmla="*/ 1675 w 10000"/>
              <a:gd name="connsiteY16" fmla="*/ 10718 h 10774"/>
              <a:gd name="connsiteX17" fmla="*/ 1196 w 10000"/>
              <a:gd name="connsiteY17" fmla="*/ 10274 h 10774"/>
              <a:gd name="connsiteX18" fmla="*/ 526 w 10000"/>
              <a:gd name="connsiteY18" fmla="*/ 9330 h 10774"/>
              <a:gd name="connsiteX19" fmla="*/ 287 w 10000"/>
              <a:gd name="connsiteY19" fmla="*/ 8885 h 10774"/>
              <a:gd name="connsiteX20" fmla="*/ 191 w 10000"/>
              <a:gd name="connsiteY20" fmla="*/ 8441 h 10774"/>
              <a:gd name="connsiteX21" fmla="*/ 96 w 10000"/>
              <a:gd name="connsiteY21" fmla="*/ 8052 h 10774"/>
              <a:gd name="connsiteX22" fmla="*/ 0 w 10000"/>
              <a:gd name="connsiteY22" fmla="*/ 7607 h 10774"/>
              <a:gd name="connsiteX23" fmla="*/ 96 w 10000"/>
              <a:gd name="connsiteY23" fmla="*/ 7274 h 10774"/>
              <a:gd name="connsiteX24" fmla="*/ 191 w 10000"/>
              <a:gd name="connsiteY24" fmla="*/ 6830 h 10774"/>
              <a:gd name="connsiteX25" fmla="*/ 287 w 10000"/>
              <a:gd name="connsiteY25" fmla="*/ 6441 h 10774"/>
              <a:gd name="connsiteX26" fmla="*/ 526 w 10000"/>
              <a:gd name="connsiteY26" fmla="*/ 6107 h 10774"/>
              <a:gd name="connsiteX27" fmla="*/ 1005 w 10000"/>
              <a:gd name="connsiteY27" fmla="*/ 5330 h 10774"/>
              <a:gd name="connsiteX28" fmla="*/ 1579 w 10000"/>
              <a:gd name="connsiteY28" fmla="*/ 4607 h 10774"/>
              <a:gd name="connsiteX29" fmla="*/ 2297 w 10000"/>
              <a:gd name="connsiteY29" fmla="*/ 3885 h 10774"/>
              <a:gd name="connsiteX30" fmla="*/ 3014 w 10000"/>
              <a:gd name="connsiteY30" fmla="*/ 3218 h 10774"/>
              <a:gd name="connsiteX31" fmla="*/ 3876 w 10000"/>
              <a:gd name="connsiteY31" fmla="*/ 2496 h 10774"/>
              <a:gd name="connsiteX32" fmla="*/ 4689 w 10000"/>
              <a:gd name="connsiteY32" fmla="*/ 1941 h 10774"/>
              <a:gd name="connsiteX33" fmla="*/ 5502 w 10000"/>
              <a:gd name="connsiteY33" fmla="*/ 1385 h 10774"/>
              <a:gd name="connsiteX34" fmla="*/ 6316 w 10000"/>
              <a:gd name="connsiteY34" fmla="*/ 996 h 10774"/>
              <a:gd name="connsiteX35" fmla="*/ 8051 w 10000"/>
              <a:gd name="connsiteY35" fmla="*/ 225 h 10774"/>
              <a:gd name="connsiteX36" fmla="*/ 9306 w 10000"/>
              <a:gd name="connsiteY36" fmla="*/ 412 h 10774"/>
              <a:gd name="connsiteX37" fmla="*/ 9591 w 10000"/>
              <a:gd name="connsiteY37" fmla="*/ 1656 h 10774"/>
              <a:gd name="connsiteX0" fmla="*/ 9591 w 10000"/>
              <a:gd name="connsiteY0" fmla="*/ 1619 h 10737"/>
              <a:gd name="connsiteX1" fmla="*/ 9761 w 10000"/>
              <a:gd name="connsiteY1" fmla="*/ 2848 h 10737"/>
              <a:gd name="connsiteX2" fmla="*/ 10000 w 10000"/>
              <a:gd name="connsiteY2" fmla="*/ 3626 h 10737"/>
              <a:gd name="connsiteX3" fmla="*/ 10000 w 10000"/>
              <a:gd name="connsiteY3" fmla="*/ 3904 h 10737"/>
              <a:gd name="connsiteX4" fmla="*/ 9904 w 10000"/>
              <a:gd name="connsiteY4" fmla="*/ 4126 h 10737"/>
              <a:gd name="connsiteX5" fmla="*/ 9761 w 10000"/>
              <a:gd name="connsiteY5" fmla="*/ 4348 h 10737"/>
              <a:gd name="connsiteX6" fmla="*/ 9569 w 10000"/>
              <a:gd name="connsiteY6" fmla="*/ 4570 h 10737"/>
              <a:gd name="connsiteX7" fmla="*/ 7792 w 10000"/>
              <a:gd name="connsiteY7" fmla="*/ 5515 h 10737"/>
              <a:gd name="connsiteX8" fmla="*/ 5694 w 10000"/>
              <a:gd name="connsiteY8" fmla="*/ 7015 h 10737"/>
              <a:gd name="connsiteX9" fmla="*/ 4498 w 10000"/>
              <a:gd name="connsiteY9" fmla="*/ 8070 h 10737"/>
              <a:gd name="connsiteX10" fmla="*/ 3684 w 10000"/>
              <a:gd name="connsiteY10" fmla="*/ 9070 h 10737"/>
              <a:gd name="connsiteX11" fmla="*/ 3014 w 10000"/>
              <a:gd name="connsiteY11" fmla="*/ 9904 h 10737"/>
              <a:gd name="connsiteX12" fmla="*/ 2584 w 10000"/>
              <a:gd name="connsiteY12" fmla="*/ 10459 h 10737"/>
              <a:gd name="connsiteX13" fmla="*/ 2297 w 10000"/>
              <a:gd name="connsiteY13" fmla="*/ 10681 h 10737"/>
              <a:gd name="connsiteX14" fmla="*/ 2105 w 10000"/>
              <a:gd name="connsiteY14" fmla="*/ 10737 h 10737"/>
              <a:gd name="connsiteX15" fmla="*/ 1914 w 10000"/>
              <a:gd name="connsiteY15" fmla="*/ 10737 h 10737"/>
              <a:gd name="connsiteX16" fmla="*/ 1675 w 10000"/>
              <a:gd name="connsiteY16" fmla="*/ 10681 h 10737"/>
              <a:gd name="connsiteX17" fmla="*/ 1196 w 10000"/>
              <a:gd name="connsiteY17" fmla="*/ 10237 h 10737"/>
              <a:gd name="connsiteX18" fmla="*/ 526 w 10000"/>
              <a:gd name="connsiteY18" fmla="*/ 9293 h 10737"/>
              <a:gd name="connsiteX19" fmla="*/ 287 w 10000"/>
              <a:gd name="connsiteY19" fmla="*/ 8848 h 10737"/>
              <a:gd name="connsiteX20" fmla="*/ 191 w 10000"/>
              <a:gd name="connsiteY20" fmla="*/ 8404 h 10737"/>
              <a:gd name="connsiteX21" fmla="*/ 96 w 10000"/>
              <a:gd name="connsiteY21" fmla="*/ 8015 h 10737"/>
              <a:gd name="connsiteX22" fmla="*/ 0 w 10000"/>
              <a:gd name="connsiteY22" fmla="*/ 7570 h 10737"/>
              <a:gd name="connsiteX23" fmla="*/ 96 w 10000"/>
              <a:gd name="connsiteY23" fmla="*/ 7237 h 10737"/>
              <a:gd name="connsiteX24" fmla="*/ 191 w 10000"/>
              <a:gd name="connsiteY24" fmla="*/ 6793 h 10737"/>
              <a:gd name="connsiteX25" fmla="*/ 287 w 10000"/>
              <a:gd name="connsiteY25" fmla="*/ 6404 h 10737"/>
              <a:gd name="connsiteX26" fmla="*/ 526 w 10000"/>
              <a:gd name="connsiteY26" fmla="*/ 6070 h 10737"/>
              <a:gd name="connsiteX27" fmla="*/ 1005 w 10000"/>
              <a:gd name="connsiteY27" fmla="*/ 5293 h 10737"/>
              <a:gd name="connsiteX28" fmla="*/ 1579 w 10000"/>
              <a:gd name="connsiteY28" fmla="*/ 4570 h 10737"/>
              <a:gd name="connsiteX29" fmla="*/ 2297 w 10000"/>
              <a:gd name="connsiteY29" fmla="*/ 3848 h 10737"/>
              <a:gd name="connsiteX30" fmla="*/ 3014 w 10000"/>
              <a:gd name="connsiteY30" fmla="*/ 3181 h 10737"/>
              <a:gd name="connsiteX31" fmla="*/ 3876 w 10000"/>
              <a:gd name="connsiteY31" fmla="*/ 2459 h 10737"/>
              <a:gd name="connsiteX32" fmla="*/ 4689 w 10000"/>
              <a:gd name="connsiteY32" fmla="*/ 1904 h 10737"/>
              <a:gd name="connsiteX33" fmla="*/ 5502 w 10000"/>
              <a:gd name="connsiteY33" fmla="*/ 1348 h 10737"/>
              <a:gd name="connsiteX34" fmla="*/ 6316 w 10000"/>
              <a:gd name="connsiteY34" fmla="*/ 959 h 10737"/>
              <a:gd name="connsiteX35" fmla="*/ 8051 w 10000"/>
              <a:gd name="connsiteY35" fmla="*/ 188 h 10737"/>
              <a:gd name="connsiteX36" fmla="*/ 9306 w 10000"/>
              <a:gd name="connsiteY36" fmla="*/ 375 h 10737"/>
              <a:gd name="connsiteX37" fmla="*/ 9591 w 10000"/>
              <a:gd name="connsiteY37" fmla="*/ 1619 h 10737"/>
              <a:gd name="connsiteX0" fmla="*/ 9734 w 10000"/>
              <a:gd name="connsiteY0" fmla="*/ 1995 h 10674"/>
              <a:gd name="connsiteX1" fmla="*/ 9761 w 10000"/>
              <a:gd name="connsiteY1" fmla="*/ 2785 h 10674"/>
              <a:gd name="connsiteX2" fmla="*/ 10000 w 10000"/>
              <a:gd name="connsiteY2" fmla="*/ 3563 h 10674"/>
              <a:gd name="connsiteX3" fmla="*/ 10000 w 10000"/>
              <a:gd name="connsiteY3" fmla="*/ 3841 h 10674"/>
              <a:gd name="connsiteX4" fmla="*/ 9904 w 10000"/>
              <a:gd name="connsiteY4" fmla="*/ 4063 h 10674"/>
              <a:gd name="connsiteX5" fmla="*/ 9761 w 10000"/>
              <a:gd name="connsiteY5" fmla="*/ 4285 h 10674"/>
              <a:gd name="connsiteX6" fmla="*/ 9569 w 10000"/>
              <a:gd name="connsiteY6" fmla="*/ 4507 h 10674"/>
              <a:gd name="connsiteX7" fmla="*/ 7792 w 10000"/>
              <a:gd name="connsiteY7" fmla="*/ 5452 h 10674"/>
              <a:gd name="connsiteX8" fmla="*/ 5694 w 10000"/>
              <a:gd name="connsiteY8" fmla="*/ 6952 h 10674"/>
              <a:gd name="connsiteX9" fmla="*/ 4498 w 10000"/>
              <a:gd name="connsiteY9" fmla="*/ 8007 h 10674"/>
              <a:gd name="connsiteX10" fmla="*/ 3684 w 10000"/>
              <a:gd name="connsiteY10" fmla="*/ 9007 h 10674"/>
              <a:gd name="connsiteX11" fmla="*/ 3014 w 10000"/>
              <a:gd name="connsiteY11" fmla="*/ 9841 h 10674"/>
              <a:gd name="connsiteX12" fmla="*/ 2584 w 10000"/>
              <a:gd name="connsiteY12" fmla="*/ 10396 h 10674"/>
              <a:gd name="connsiteX13" fmla="*/ 2297 w 10000"/>
              <a:gd name="connsiteY13" fmla="*/ 10618 h 10674"/>
              <a:gd name="connsiteX14" fmla="*/ 2105 w 10000"/>
              <a:gd name="connsiteY14" fmla="*/ 10674 h 10674"/>
              <a:gd name="connsiteX15" fmla="*/ 1914 w 10000"/>
              <a:gd name="connsiteY15" fmla="*/ 10674 h 10674"/>
              <a:gd name="connsiteX16" fmla="*/ 1675 w 10000"/>
              <a:gd name="connsiteY16" fmla="*/ 10618 h 10674"/>
              <a:gd name="connsiteX17" fmla="*/ 1196 w 10000"/>
              <a:gd name="connsiteY17" fmla="*/ 10174 h 10674"/>
              <a:gd name="connsiteX18" fmla="*/ 526 w 10000"/>
              <a:gd name="connsiteY18" fmla="*/ 9230 h 10674"/>
              <a:gd name="connsiteX19" fmla="*/ 287 w 10000"/>
              <a:gd name="connsiteY19" fmla="*/ 8785 h 10674"/>
              <a:gd name="connsiteX20" fmla="*/ 191 w 10000"/>
              <a:gd name="connsiteY20" fmla="*/ 8341 h 10674"/>
              <a:gd name="connsiteX21" fmla="*/ 96 w 10000"/>
              <a:gd name="connsiteY21" fmla="*/ 7952 h 10674"/>
              <a:gd name="connsiteX22" fmla="*/ 0 w 10000"/>
              <a:gd name="connsiteY22" fmla="*/ 7507 h 10674"/>
              <a:gd name="connsiteX23" fmla="*/ 96 w 10000"/>
              <a:gd name="connsiteY23" fmla="*/ 7174 h 10674"/>
              <a:gd name="connsiteX24" fmla="*/ 191 w 10000"/>
              <a:gd name="connsiteY24" fmla="*/ 6730 h 10674"/>
              <a:gd name="connsiteX25" fmla="*/ 287 w 10000"/>
              <a:gd name="connsiteY25" fmla="*/ 6341 h 10674"/>
              <a:gd name="connsiteX26" fmla="*/ 526 w 10000"/>
              <a:gd name="connsiteY26" fmla="*/ 6007 h 10674"/>
              <a:gd name="connsiteX27" fmla="*/ 1005 w 10000"/>
              <a:gd name="connsiteY27" fmla="*/ 5230 h 10674"/>
              <a:gd name="connsiteX28" fmla="*/ 1579 w 10000"/>
              <a:gd name="connsiteY28" fmla="*/ 4507 h 10674"/>
              <a:gd name="connsiteX29" fmla="*/ 2297 w 10000"/>
              <a:gd name="connsiteY29" fmla="*/ 3785 h 10674"/>
              <a:gd name="connsiteX30" fmla="*/ 3014 w 10000"/>
              <a:gd name="connsiteY30" fmla="*/ 3118 h 10674"/>
              <a:gd name="connsiteX31" fmla="*/ 3876 w 10000"/>
              <a:gd name="connsiteY31" fmla="*/ 2396 h 10674"/>
              <a:gd name="connsiteX32" fmla="*/ 4689 w 10000"/>
              <a:gd name="connsiteY32" fmla="*/ 1841 h 10674"/>
              <a:gd name="connsiteX33" fmla="*/ 5502 w 10000"/>
              <a:gd name="connsiteY33" fmla="*/ 1285 h 10674"/>
              <a:gd name="connsiteX34" fmla="*/ 6316 w 10000"/>
              <a:gd name="connsiteY34" fmla="*/ 896 h 10674"/>
              <a:gd name="connsiteX35" fmla="*/ 8051 w 10000"/>
              <a:gd name="connsiteY35" fmla="*/ 125 h 10674"/>
              <a:gd name="connsiteX36" fmla="*/ 9306 w 10000"/>
              <a:gd name="connsiteY36" fmla="*/ 312 h 10674"/>
              <a:gd name="connsiteX37" fmla="*/ 9734 w 10000"/>
              <a:gd name="connsiteY37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10000 w 10000"/>
              <a:gd name="connsiteY2" fmla="*/ 3841 h 10674"/>
              <a:gd name="connsiteX3" fmla="*/ 9904 w 10000"/>
              <a:gd name="connsiteY3" fmla="*/ 4063 h 10674"/>
              <a:gd name="connsiteX4" fmla="*/ 9761 w 10000"/>
              <a:gd name="connsiteY4" fmla="*/ 4285 h 10674"/>
              <a:gd name="connsiteX5" fmla="*/ 9569 w 10000"/>
              <a:gd name="connsiteY5" fmla="*/ 4507 h 10674"/>
              <a:gd name="connsiteX6" fmla="*/ 7792 w 10000"/>
              <a:gd name="connsiteY6" fmla="*/ 5452 h 10674"/>
              <a:gd name="connsiteX7" fmla="*/ 5694 w 10000"/>
              <a:gd name="connsiteY7" fmla="*/ 6952 h 10674"/>
              <a:gd name="connsiteX8" fmla="*/ 4498 w 10000"/>
              <a:gd name="connsiteY8" fmla="*/ 8007 h 10674"/>
              <a:gd name="connsiteX9" fmla="*/ 3684 w 10000"/>
              <a:gd name="connsiteY9" fmla="*/ 9007 h 10674"/>
              <a:gd name="connsiteX10" fmla="*/ 3014 w 10000"/>
              <a:gd name="connsiteY10" fmla="*/ 9841 h 10674"/>
              <a:gd name="connsiteX11" fmla="*/ 2584 w 10000"/>
              <a:gd name="connsiteY11" fmla="*/ 10396 h 10674"/>
              <a:gd name="connsiteX12" fmla="*/ 2297 w 10000"/>
              <a:gd name="connsiteY12" fmla="*/ 10618 h 10674"/>
              <a:gd name="connsiteX13" fmla="*/ 2105 w 10000"/>
              <a:gd name="connsiteY13" fmla="*/ 10674 h 10674"/>
              <a:gd name="connsiteX14" fmla="*/ 1914 w 10000"/>
              <a:gd name="connsiteY14" fmla="*/ 10674 h 10674"/>
              <a:gd name="connsiteX15" fmla="*/ 1675 w 10000"/>
              <a:gd name="connsiteY15" fmla="*/ 10618 h 10674"/>
              <a:gd name="connsiteX16" fmla="*/ 1196 w 10000"/>
              <a:gd name="connsiteY16" fmla="*/ 10174 h 10674"/>
              <a:gd name="connsiteX17" fmla="*/ 526 w 10000"/>
              <a:gd name="connsiteY17" fmla="*/ 9230 h 10674"/>
              <a:gd name="connsiteX18" fmla="*/ 287 w 10000"/>
              <a:gd name="connsiteY18" fmla="*/ 8785 h 10674"/>
              <a:gd name="connsiteX19" fmla="*/ 191 w 10000"/>
              <a:gd name="connsiteY19" fmla="*/ 8341 h 10674"/>
              <a:gd name="connsiteX20" fmla="*/ 96 w 10000"/>
              <a:gd name="connsiteY20" fmla="*/ 7952 h 10674"/>
              <a:gd name="connsiteX21" fmla="*/ 0 w 10000"/>
              <a:gd name="connsiteY21" fmla="*/ 7507 h 10674"/>
              <a:gd name="connsiteX22" fmla="*/ 96 w 10000"/>
              <a:gd name="connsiteY22" fmla="*/ 7174 h 10674"/>
              <a:gd name="connsiteX23" fmla="*/ 191 w 10000"/>
              <a:gd name="connsiteY23" fmla="*/ 6730 h 10674"/>
              <a:gd name="connsiteX24" fmla="*/ 287 w 10000"/>
              <a:gd name="connsiteY24" fmla="*/ 6341 h 10674"/>
              <a:gd name="connsiteX25" fmla="*/ 526 w 10000"/>
              <a:gd name="connsiteY25" fmla="*/ 6007 h 10674"/>
              <a:gd name="connsiteX26" fmla="*/ 1005 w 10000"/>
              <a:gd name="connsiteY26" fmla="*/ 5230 h 10674"/>
              <a:gd name="connsiteX27" fmla="*/ 1579 w 10000"/>
              <a:gd name="connsiteY27" fmla="*/ 4507 h 10674"/>
              <a:gd name="connsiteX28" fmla="*/ 2297 w 10000"/>
              <a:gd name="connsiteY28" fmla="*/ 3785 h 10674"/>
              <a:gd name="connsiteX29" fmla="*/ 3014 w 10000"/>
              <a:gd name="connsiteY29" fmla="*/ 3118 h 10674"/>
              <a:gd name="connsiteX30" fmla="*/ 3876 w 10000"/>
              <a:gd name="connsiteY30" fmla="*/ 2396 h 10674"/>
              <a:gd name="connsiteX31" fmla="*/ 4689 w 10000"/>
              <a:gd name="connsiteY31" fmla="*/ 1841 h 10674"/>
              <a:gd name="connsiteX32" fmla="*/ 5502 w 10000"/>
              <a:gd name="connsiteY32" fmla="*/ 1285 h 10674"/>
              <a:gd name="connsiteX33" fmla="*/ 6316 w 10000"/>
              <a:gd name="connsiteY33" fmla="*/ 896 h 10674"/>
              <a:gd name="connsiteX34" fmla="*/ 8051 w 10000"/>
              <a:gd name="connsiteY34" fmla="*/ 125 h 10674"/>
              <a:gd name="connsiteX35" fmla="*/ 9306 w 10000"/>
              <a:gd name="connsiteY35" fmla="*/ 312 h 10674"/>
              <a:gd name="connsiteX36" fmla="*/ 9734 w 10000"/>
              <a:gd name="connsiteY36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10000 w 10000"/>
              <a:gd name="connsiteY2" fmla="*/ 3841 h 10674"/>
              <a:gd name="connsiteX3" fmla="*/ 9904 w 10000"/>
              <a:gd name="connsiteY3" fmla="*/ 4063 h 10674"/>
              <a:gd name="connsiteX4" fmla="*/ 9569 w 10000"/>
              <a:gd name="connsiteY4" fmla="*/ 4507 h 10674"/>
              <a:gd name="connsiteX5" fmla="*/ 7792 w 10000"/>
              <a:gd name="connsiteY5" fmla="*/ 5452 h 10674"/>
              <a:gd name="connsiteX6" fmla="*/ 5694 w 10000"/>
              <a:gd name="connsiteY6" fmla="*/ 6952 h 10674"/>
              <a:gd name="connsiteX7" fmla="*/ 4498 w 10000"/>
              <a:gd name="connsiteY7" fmla="*/ 8007 h 10674"/>
              <a:gd name="connsiteX8" fmla="*/ 3684 w 10000"/>
              <a:gd name="connsiteY8" fmla="*/ 9007 h 10674"/>
              <a:gd name="connsiteX9" fmla="*/ 3014 w 10000"/>
              <a:gd name="connsiteY9" fmla="*/ 9841 h 10674"/>
              <a:gd name="connsiteX10" fmla="*/ 2584 w 10000"/>
              <a:gd name="connsiteY10" fmla="*/ 10396 h 10674"/>
              <a:gd name="connsiteX11" fmla="*/ 2297 w 10000"/>
              <a:gd name="connsiteY11" fmla="*/ 10618 h 10674"/>
              <a:gd name="connsiteX12" fmla="*/ 2105 w 10000"/>
              <a:gd name="connsiteY12" fmla="*/ 10674 h 10674"/>
              <a:gd name="connsiteX13" fmla="*/ 1914 w 10000"/>
              <a:gd name="connsiteY13" fmla="*/ 10674 h 10674"/>
              <a:gd name="connsiteX14" fmla="*/ 1675 w 10000"/>
              <a:gd name="connsiteY14" fmla="*/ 10618 h 10674"/>
              <a:gd name="connsiteX15" fmla="*/ 1196 w 10000"/>
              <a:gd name="connsiteY15" fmla="*/ 10174 h 10674"/>
              <a:gd name="connsiteX16" fmla="*/ 526 w 10000"/>
              <a:gd name="connsiteY16" fmla="*/ 9230 h 10674"/>
              <a:gd name="connsiteX17" fmla="*/ 287 w 10000"/>
              <a:gd name="connsiteY17" fmla="*/ 8785 h 10674"/>
              <a:gd name="connsiteX18" fmla="*/ 191 w 10000"/>
              <a:gd name="connsiteY18" fmla="*/ 8341 h 10674"/>
              <a:gd name="connsiteX19" fmla="*/ 96 w 10000"/>
              <a:gd name="connsiteY19" fmla="*/ 7952 h 10674"/>
              <a:gd name="connsiteX20" fmla="*/ 0 w 10000"/>
              <a:gd name="connsiteY20" fmla="*/ 7507 h 10674"/>
              <a:gd name="connsiteX21" fmla="*/ 96 w 10000"/>
              <a:gd name="connsiteY21" fmla="*/ 7174 h 10674"/>
              <a:gd name="connsiteX22" fmla="*/ 191 w 10000"/>
              <a:gd name="connsiteY22" fmla="*/ 6730 h 10674"/>
              <a:gd name="connsiteX23" fmla="*/ 287 w 10000"/>
              <a:gd name="connsiteY23" fmla="*/ 6341 h 10674"/>
              <a:gd name="connsiteX24" fmla="*/ 526 w 10000"/>
              <a:gd name="connsiteY24" fmla="*/ 6007 h 10674"/>
              <a:gd name="connsiteX25" fmla="*/ 1005 w 10000"/>
              <a:gd name="connsiteY25" fmla="*/ 5230 h 10674"/>
              <a:gd name="connsiteX26" fmla="*/ 1579 w 10000"/>
              <a:gd name="connsiteY26" fmla="*/ 4507 h 10674"/>
              <a:gd name="connsiteX27" fmla="*/ 2297 w 10000"/>
              <a:gd name="connsiteY27" fmla="*/ 3785 h 10674"/>
              <a:gd name="connsiteX28" fmla="*/ 3014 w 10000"/>
              <a:gd name="connsiteY28" fmla="*/ 3118 h 10674"/>
              <a:gd name="connsiteX29" fmla="*/ 3876 w 10000"/>
              <a:gd name="connsiteY29" fmla="*/ 2396 h 10674"/>
              <a:gd name="connsiteX30" fmla="*/ 4689 w 10000"/>
              <a:gd name="connsiteY30" fmla="*/ 1841 h 10674"/>
              <a:gd name="connsiteX31" fmla="*/ 5502 w 10000"/>
              <a:gd name="connsiteY31" fmla="*/ 1285 h 10674"/>
              <a:gd name="connsiteX32" fmla="*/ 6316 w 10000"/>
              <a:gd name="connsiteY32" fmla="*/ 896 h 10674"/>
              <a:gd name="connsiteX33" fmla="*/ 8051 w 10000"/>
              <a:gd name="connsiteY33" fmla="*/ 125 h 10674"/>
              <a:gd name="connsiteX34" fmla="*/ 9306 w 10000"/>
              <a:gd name="connsiteY34" fmla="*/ 312 h 10674"/>
              <a:gd name="connsiteX35" fmla="*/ 9734 w 10000"/>
              <a:gd name="connsiteY35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297 w 10000"/>
              <a:gd name="connsiteY10" fmla="*/ 10618 h 10674"/>
              <a:gd name="connsiteX11" fmla="*/ 2105 w 10000"/>
              <a:gd name="connsiteY11" fmla="*/ 10674 h 10674"/>
              <a:gd name="connsiteX12" fmla="*/ 1914 w 10000"/>
              <a:gd name="connsiteY12" fmla="*/ 10674 h 10674"/>
              <a:gd name="connsiteX13" fmla="*/ 1675 w 10000"/>
              <a:gd name="connsiteY13" fmla="*/ 10618 h 10674"/>
              <a:gd name="connsiteX14" fmla="*/ 1196 w 10000"/>
              <a:gd name="connsiteY14" fmla="*/ 10174 h 10674"/>
              <a:gd name="connsiteX15" fmla="*/ 526 w 10000"/>
              <a:gd name="connsiteY15" fmla="*/ 9230 h 10674"/>
              <a:gd name="connsiteX16" fmla="*/ 287 w 10000"/>
              <a:gd name="connsiteY16" fmla="*/ 8785 h 10674"/>
              <a:gd name="connsiteX17" fmla="*/ 191 w 10000"/>
              <a:gd name="connsiteY17" fmla="*/ 8341 h 10674"/>
              <a:gd name="connsiteX18" fmla="*/ 96 w 10000"/>
              <a:gd name="connsiteY18" fmla="*/ 7952 h 10674"/>
              <a:gd name="connsiteX19" fmla="*/ 0 w 10000"/>
              <a:gd name="connsiteY19" fmla="*/ 7507 h 10674"/>
              <a:gd name="connsiteX20" fmla="*/ 96 w 10000"/>
              <a:gd name="connsiteY20" fmla="*/ 7174 h 10674"/>
              <a:gd name="connsiteX21" fmla="*/ 191 w 10000"/>
              <a:gd name="connsiteY21" fmla="*/ 6730 h 10674"/>
              <a:gd name="connsiteX22" fmla="*/ 287 w 10000"/>
              <a:gd name="connsiteY22" fmla="*/ 6341 h 10674"/>
              <a:gd name="connsiteX23" fmla="*/ 526 w 10000"/>
              <a:gd name="connsiteY23" fmla="*/ 6007 h 10674"/>
              <a:gd name="connsiteX24" fmla="*/ 1005 w 10000"/>
              <a:gd name="connsiteY24" fmla="*/ 5230 h 10674"/>
              <a:gd name="connsiteX25" fmla="*/ 1579 w 10000"/>
              <a:gd name="connsiteY25" fmla="*/ 4507 h 10674"/>
              <a:gd name="connsiteX26" fmla="*/ 2297 w 10000"/>
              <a:gd name="connsiteY26" fmla="*/ 3785 h 10674"/>
              <a:gd name="connsiteX27" fmla="*/ 3014 w 10000"/>
              <a:gd name="connsiteY27" fmla="*/ 3118 h 10674"/>
              <a:gd name="connsiteX28" fmla="*/ 3876 w 10000"/>
              <a:gd name="connsiteY28" fmla="*/ 2396 h 10674"/>
              <a:gd name="connsiteX29" fmla="*/ 4689 w 10000"/>
              <a:gd name="connsiteY29" fmla="*/ 1841 h 10674"/>
              <a:gd name="connsiteX30" fmla="*/ 5502 w 10000"/>
              <a:gd name="connsiteY30" fmla="*/ 1285 h 10674"/>
              <a:gd name="connsiteX31" fmla="*/ 6316 w 10000"/>
              <a:gd name="connsiteY31" fmla="*/ 896 h 10674"/>
              <a:gd name="connsiteX32" fmla="*/ 8051 w 10000"/>
              <a:gd name="connsiteY32" fmla="*/ 125 h 10674"/>
              <a:gd name="connsiteX33" fmla="*/ 9306 w 10000"/>
              <a:gd name="connsiteY33" fmla="*/ 312 h 10674"/>
              <a:gd name="connsiteX34" fmla="*/ 9734 w 10000"/>
              <a:gd name="connsiteY34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297 w 10000"/>
              <a:gd name="connsiteY10" fmla="*/ 10618 h 10674"/>
              <a:gd name="connsiteX11" fmla="*/ 2105 w 10000"/>
              <a:gd name="connsiteY11" fmla="*/ 10674 h 10674"/>
              <a:gd name="connsiteX12" fmla="*/ 1675 w 10000"/>
              <a:gd name="connsiteY12" fmla="*/ 10618 h 10674"/>
              <a:gd name="connsiteX13" fmla="*/ 1196 w 10000"/>
              <a:gd name="connsiteY13" fmla="*/ 10174 h 10674"/>
              <a:gd name="connsiteX14" fmla="*/ 526 w 10000"/>
              <a:gd name="connsiteY14" fmla="*/ 9230 h 10674"/>
              <a:gd name="connsiteX15" fmla="*/ 287 w 10000"/>
              <a:gd name="connsiteY15" fmla="*/ 8785 h 10674"/>
              <a:gd name="connsiteX16" fmla="*/ 191 w 10000"/>
              <a:gd name="connsiteY16" fmla="*/ 8341 h 10674"/>
              <a:gd name="connsiteX17" fmla="*/ 96 w 10000"/>
              <a:gd name="connsiteY17" fmla="*/ 7952 h 10674"/>
              <a:gd name="connsiteX18" fmla="*/ 0 w 10000"/>
              <a:gd name="connsiteY18" fmla="*/ 7507 h 10674"/>
              <a:gd name="connsiteX19" fmla="*/ 96 w 10000"/>
              <a:gd name="connsiteY19" fmla="*/ 7174 h 10674"/>
              <a:gd name="connsiteX20" fmla="*/ 191 w 10000"/>
              <a:gd name="connsiteY20" fmla="*/ 6730 h 10674"/>
              <a:gd name="connsiteX21" fmla="*/ 287 w 10000"/>
              <a:gd name="connsiteY21" fmla="*/ 6341 h 10674"/>
              <a:gd name="connsiteX22" fmla="*/ 526 w 10000"/>
              <a:gd name="connsiteY22" fmla="*/ 6007 h 10674"/>
              <a:gd name="connsiteX23" fmla="*/ 1005 w 10000"/>
              <a:gd name="connsiteY23" fmla="*/ 5230 h 10674"/>
              <a:gd name="connsiteX24" fmla="*/ 1579 w 10000"/>
              <a:gd name="connsiteY24" fmla="*/ 4507 h 10674"/>
              <a:gd name="connsiteX25" fmla="*/ 2297 w 10000"/>
              <a:gd name="connsiteY25" fmla="*/ 3785 h 10674"/>
              <a:gd name="connsiteX26" fmla="*/ 3014 w 10000"/>
              <a:gd name="connsiteY26" fmla="*/ 3118 h 10674"/>
              <a:gd name="connsiteX27" fmla="*/ 3876 w 10000"/>
              <a:gd name="connsiteY27" fmla="*/ 2396 h 10674"/>
              <a:gd name="connsiteX28" fmla="*/ 4689 w 10000"/>
              <a:gd name="connsiteY28" fmla="*/ 1841 h 10674"/>
              <a:gd name="connsiteX29" fmla="*/ 5502 w 10000"/>
              <a:gd name="connsiteY29" fmla="*/ 1285 h 10674"/>
              <a:gd name="connsiteX30" fmla="*/ 6316 w 10000"/>
              <a:gd name="connsiteY30" fmla="*/ 896 h 10674"/>
              <a:gd name="connsiteX31" fmla="*/ 8051 w 10000"/>
              <a:gd name="connsiteY31" fmla="*/ 125 h 10674"/>
              <a:gd name="connsiteX32" fmla="*/ 9306 w 10000"/>
              <a:gd name="connsiteY32" fmla="*/ 312 h 10674"/>
              <a:gd name="connsiteX33" fmla="*/ 9734 w 10000"/>
              <a:gd name="connsiteY33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191 w 10000"/>
              <a:gd name="connsiteY15" fmla="*/ 8341 h 10674"/>
              <a:gd name="connsiteX16" fmla="*/ 96 w 10000"/>
              <a:gd name="connsiteY16" fmla="*/ 7952 h 10674"/>
              <a:gd name="connsiteX17" fmla="*/ 0 w 10000"/>
              <a:gd name="connsiteY17" fmla="*/ 7507 h 10674"/>
              <a:gd name="connsiteX18" fmla="*/ 96 w 10000"/>
              <a:gd name="connsiteY18" fmla="*/ 7174 h 10674"/>
              <a:gd name="connsiteX19" fmla="*/ 191 w 10000"/>
              <a:gd name="connsiteY19" fmla="*/ 6730 h 10674"/>
              <a:gd name="connsiteX20" fmla="*/ 287 w 10000"/>
              <a:gd name="connsiteY20" fmla="*/ 6341 h 10674"/>
              <a:gd name="connsiteX21" fmla="*/ 526 w 10000"/>
              <a:gd name="connsiteY21" fmla="*/ 6007 h 10674"/>
              <a:gd name="connsiteX22" fmla="*/ 1005 w 10000"/>
              <a:gd name="connsiteY22" fmla="*/ 5230 h 10674"/>
              <a:gd name="connsiteX23" fmla="*/ 1579 w 10000"/>
              <a:gd name="connsiteY23" fmla="*/ 4507 h 10674"/>
              <a:gd name="connsiteX24" fmla="*/ 2297 w 10000"/>
              <a:gd name="connsiteY24" fmla="*/ 3785 h 10674"/>
              <a:gd name="connsiteX25" fmla="*/ 3014 w 10000"/>
              <a:gd name="connsiteY25" fmla="*/ 3118 h 10674"/>
              <a:gd name="connsiteX26" fmla="*/ 3876 w 10000"/>
              <a:gd name="connsiteY26" fmla="*/ 2396 h 10674"/>
              <a:gd name="connsiteX27" fmla="*/ 4689 w 10000"/>
              <a:gd name="connsiteY27" fmla="*/ 1841 h 10674"/>
              <a:gd name="connsiteX28" fmla="*/ 5502 w 10000"/>
              <a:gd name="connsiteY28" fmla="*/ 1285 h 10674"/>
              <a:gd name="connsiteX29" fmla="*/ 6316 w 10000"/>
              <a:gd name="connsiteY29" fmla="*/ 896 h 10674"/>
              <a:gd name="connsiteX30" fmla="*/ 8051 w 10000"/>
              <a:gd name="connsiteY30" fmla="*/ 125 h 10674"/>
              <a:gd name="connsiteX31" fmla="*/ 9306 w 10000"/>
              <a:gd name="connsiteY31" fmla="*/ 312 h 10674"/>
              <a:gd name="connsiteX32" fmla="*/ 9734 w 10000"/>
              <a:gd name="connsiteY32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96 w 10000"/>
              <a:gd name="connsiteY17" fmla="*/ 7174 h 10674"/>
              <a:gd name="connsiteX18" fmla="*/ 191 w 10000"/>
              <a:gd name="connsiteY18" fmla="*/ 6730 h 10674"/>
              <a:gd name="connsiteX19" fmla="*/ 287 w 10000"/>
              <a:gd name="connsiteY19" fmla="*/ 6341 h 10674"/>
              <a:gd name="connsiteX20" fmla="*/ 526 w 10000"/>
              <a:gd name="connsiteY20" fmla="*/ 6007 h 10674"/>
              <a:gd name="connsiteX21" fmla="*/ 1005 w 10000"/>
              <a:gd name="connsiteY21" fmla="*/ 5230 h 10674"/>
              <a:gd name="connsiteX22" fmla="*/ 1579 w 10000"/>
              <a:gd name="connsiteY22" fmla="*/ 4507 h 10674"/>
              <a:gd name="connsiteX23" fmla="*/ 2297 w 10000"/>
              <a:gd name="connsiteY23" fmla="*/ 3785 h 10674"/>
              <a:gd name="connsiteX24" fmla="*/ 3014 w 10000"/>
              <a:gd name="connsiteY24" fmla="*/ 3118 h 10674"/>
              <a:gd name="connsiteX25" fmla="*/ 3876 w 10000"/>
              <a:gd name="connsiteY25" fmla="*/ 2396 h 10674"/>
              <a:gd name="connsiteX26" fmla="*/ 4689 w 10000"/>
              <a:gd name="connsiteY26" fmla="*/ 1841 h 10674"/>
              <a:gd name="connsiteX27" fmla="*/ 5502 w 10000"/>
              <a:gd name="connsiteY27" fmla="*/ 1285 h 10674"/>
              <a:gd name="connsiteX28" fmla="*/ 6316 w 10000"/>
              <a:gd name="connsiteY28" fmla="*/ 896 h 10674"/>
              <a:gd name="connsiteX29" fmla="*/ 8051 w 10000"/>
              <a:gd name="connsiteY29" fmla="*/ 125 h 10674"/>
              <a:gd name="connsiteX30" fmla="*/ 9306 w 10000"/>
              <a:gd name="connsiteY30" fmla="*/ 312 h 10674"/>
              <a:gd name="connsiteX31" fmla="*/ 9734 w 10000"/>
              <a:gd name="connsiteY31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287 w 10000"/>
              <a:gd name="connsiteY18" fmla="*/ 6341 h 10674"/>
              <a:gd name="connsiteX19" fmla="*/ 526 w 10000"/>
              <a:gd name="connsiteY19" fmla="*/ 6007 h 10674"/>
              <a:gd name="connsiteX20" fmla="*/ 1005 w 10000"/>
              <a:gd name="connsiteY20" fmla="*/ 5230 h 10674"/>
              <a:gd name="connsiteX21" fmla="*/ 1579 w 10000"/>
              <a:gd name="connsiteY21" fmla="*/ 4507 h 10674"/>
              <a:gd name="connsiteX22" fmla="*/ 2297 w 10000"/>
              <a:gd name="connsiteY22" fmla="*/ 3785 h 10674"/>
              <a:gd name="connsiteX23" fmla="*/ 3014 w 10000"/>
              <a:gd name="connsiteY23" fmla="*/ 3118 h 10674"/>
              <a:gd name="connsiteX24" fmla="*/ 3876 w 10000"/>
              <a:gd name="connsiteY24" fmla="*/ 2396 h 10674"/>
              <a:gd name="connsiteX25" fmla="*/ 4689 w 10000"/>
              <a:gd name="connsiteY25" fmla="*/ 1841 h 10674"/>
              <a:gd name="connsiteX26" fmla="*/ 5502 w 10000"/>
              <a:gd name="connsiteY26" fmla="*/ 1285 h 10674"/>
              <a:gd name="connsiteX27" fmla="*/ 6316 w 10000"/>
              <a:gd name="connsiteY27" fmla="*/ 896 h 10674"/>
              <a:gd name="connsiteX28" fmla="*/ 8051 w 10000"/>
              <a:gd name="connsiteY28" fmla="*/ 125 h 10674"/>
              <a:gd name="connsiteX29" fmla="*/ 9306 w 10000"/>
              <a:gd name="connsiteY29" fmla="*/ 312 h 10674"/>
              <a:gd name="connsiteX30" fmla="*/ 9734 w 10000"/>
              <a:gd name="connsiteY30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526 w 10000"/>
              <a:gd name="connsiteY18" fmla="*/ 6007 h 10674"/>
              <a:gd name="connsiteX19" fmla="*/ 1005 w 10000"/>
              <a:gd name="connsiteY19" fmla="*/ 5230 h 10674"/>
              <a:gd name="connsiteX20" fmla="*/ 1579 w 10000"/>
              <a:gd name="connsiteY20" fmla="*/ 4507 h 10674"/>
              <a:gd name="connsiteX21" fmla="*/ 2297 w 10000"/>
              <a:gd name="connsiteY21" fmla="*/ 3785 h 10674"/>
              <a:gd name="connsiteX22" fmla="*/ 3014 w 10000"/>
              <a:gd name="connsiteY22" fmla="*/ 3118 h 10674"/>
              <a:gd name="connsiteX23" fmla="*/ 3876 w 10000"/>
              <a:gd name="connsiteY23" fmla="*/ 2396 h 10674"/>
              <a:gd name="connsiteX24" fmla="*/ 4689 w 10000"/>
              <a:gd name="connsiteY24" fmla="*/ 1841 h 10674"/>
              <a:gd name="connsiteX25" fmla="*/ 5502 w 10000"/>
              <a:gd name="connsiteY25" fmla="*/ 1285 h 10674"/>
              <a:gd name="connsiteX26" fmla="*/ 6316 w 10000"/>
              <a:gd name="connsiteY26" fmla="*/ 896 h 10674"/>
              <a:gd name="connsiteX27" fmla="*/ 8051 w 10000"/>
              <a:gd name="connsiteY27" fmla="*/ 125 h 10674"/>
              <a:gd name="connsiteX28" fmla="*/ 9306 w 10000"/>
              <a:gd name="connsiteY28" fmla="*/ 312 h 10674"/>
              <a:gd name="connsiteX29" fmla="*/ 9734 w 10000"/>
              <a:gd name="connsiteY29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191 w 10000"/>
              <a:gd name="connsiteY17" fmla="*/ 6730 h 10674"/>
              <a:gd name="connsiteX18" fmla="*/ 526 w 10000"/>
              <a:gd name="connsiteY18" fmla="*/ 6007 h 10674"/>
              <a:gd name="connsiteX19" fmla="*/ 1579 w 10000"/>
              <a:gd name="connsiteY19" fmla="*/ 4507 h 10674"/>
              <a:gd name="connsiteX20" fmla="*/ 2297 w 10000"/>
              <a:gd name="connsiteY20" fmla="*/ 3785 h 10674"/>
              <a:gd name="connsiteX21" fmla="*/ 3014 w 10000"/>
              <a:gd name="connsiteY21" fmla="*/ 3118 h 10674"/>
              <a:gd name="connsiteX22" fmla="*/ 3876 w 10000"/>
              <a:gd name="connsiteY22" fmla="*/ 2396 h 10674"/>
              <a:gd name="connsiteX23" fmla="*/ 4689 w 10000"/>
              <a:gd name="connsiteY23" fmla="*/ 1841 h 10674"/>
              <a:gd name="connsiteX24" fmla="*/ 5502 w 10000"/>
              <a:gd name="connsiteY24" fmla="*/ 1285 h 10674"/>
              <a:gd name="connsiteX25" fmla="*/ 6316 w 10000"/>
              <a:gd name="connsiteY25" fmla="*/ 896 h 10674"/>
              <a:gd name="connsiteX26" fmla="*/ 8051 w 10000"/>
              <a:gd name="connsiteY26" fmla="*/ 125 h 10674"/>
              <a:gd name="connsiteX27" fmla="*/ 9306 w 10000"/>
              <a:gd name="connsiteY27" fmla="*/ 312 h 10674"/>
              <a:gd name="connsiteX28" fmla="*/ 9734 w 10000"/>
              <a:gd name="connsiteY28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014 w 10000"/>
              <a:gd name="connsiteY20" fmla="*/ 3118 h 10674"/>
              <a:gd name="connsiteX21" fmla="*/ 3876 w 10000"/>
              <a:gd name="connsiteY21" fmla="*/ 2396 h 10674"/>
              <a:gd name="connsiteX22" fmla="*/ 4689 w 10000"/>
              <a:gd name="connsiteY22" fmla="*/ 1841 h 10674"/>
              <a:gd name="connsiteX23" fmla="*/ 5502 w 10000"/>
              <a:gd name="connsiteY23" fmla="*/ 1285 h 10674"/>
              <a:gd name="connsiteX24" fmla="*/ 6316 w 10000"/>
              <a:gd name="connsiteY24" fmla="*/ 896 h 10674"/>
              <a:gd name="connsiteX25" fmla="*/ 8051 w 10000"/>
              <a:gd name="connsiteY25" fmla="*/ 125 h 10674"/>
              <a:gd name="connsiteX26" fmla="*/ 9306 w 10000"/>
              <a:gd name="connsiteY26" fmla="*/ 312 h 10674"/>
              <a:gd name="connsiteX27" fmla="*/ 9734 w 10000"/>
              <a:gd name="connsiteY27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4689 w 10000"/>
              <a:gd name="connsiteY21" fmla="*/ 1841 h 10674"/>
              <a:gd name="connsiteX22" fmla="*/ 5502 w 10000"/>
              <a:gd name="connsiteY22" fmla="*/ 1285 h 10674"/>
              <a:gd name="connsiteX23" fmla="*/ 6316 w 10000"/>
              <a:gd name="connsiteY23" fmla="*/ 896 h 10674"/>
              <a:gd name="connsiteX24" fmla="*/ 8051 w 10000"/>
              <a:gd name="connsiteY24" fmla="*/ 125 h 10674"/>
              <a:gd name="connsiteX25" fmla="*/ 9306 w 10000"/>
              <a:gd name="connsiteY25" fmla="*/ 312 h 10674"/>
              <a:gd name="connsiteX26" fmla="*/ 9734 w 10000"/>
              <a:gd name="connsiteY26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5502 w 10000"/>
              <a:gd name="connsiteY21" fmla="*/ 1285 h 10674"/>
              <a:gd name="connsiteX22" fmla="*/ 6316 w 10000"/>
              <a:gd name="connsiteY22" fmla="*/ 896 h 10674"/>
              <a:gd name="connsiteX23" fmla="*/ 8051 w 10000"/>
              <a:gd name="connsiteY23" fmla="*/ 125 h 10674"/>
              <a:gd name="connsiteX24" fmla="*/ 9306 w 10000"/>
              <a:gd name="connsiteY24" fmla="*/ 312 h 10674"/>
              <a:gd name="connsiteX25" fmla="*/ 9734 w 10000"/>
              <a:gd name="connsiteY25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684 w 10000"/>
              <a:gd name="connsiteY7" fmla="*/ 9007 h 10674"/>
              <a:gd name="connsiteX8" fmla="*/ 3014 w 10000"/>
              <a:gd name="connsiteY8" fmla="*/ 9841 h 10674"/>
              <a:gd name="connsiteX9" fmla="*/ 2584 w 10000"/>
              <a:gd name="connsiteY9" fmla="*/ 10396 h 10674"/>
              <a:gd name="connsiteX10" fmla="*/ 2105 w 10000"/>
              <a:gd name="connsiteY10" fmla="*/ 10674 h 10674"/>
              <a:gd name="connsiteX11" fmla="*/ 1675 w 10000"/>
              <a:gd name="connsiteY11" fmla="*/ 10618 h 10674"/>
              <a:gd name="connsiteX12" fmla="*/ 1196 w 10000"/>
              <a:gd name="connsiteY12" fmla="*/ 10174 h 10674"/>
              <a:gd name="connsiteX13" fmla="*/ 526 w 10000"/>
              <a:gd name="connsiteY13" fmla="*/ 9230 h 10674"/>
              <a:gd name="connsiteX14" fmla="*/ 287 w 10000"/>
              <a:gd name="connsiteY14" fmla="*/ 8785 h 10674"/>
              <a:gd name="connsiteX15" fmla="*/ 96 w 10000"/>
              <a:gd name="connsiteY15" fmla="*/ 7952 h 10674"/>
              <a:gd name="connsiteX16" fmla="*/ 0 w 10000"/>
              <a:gd name="connsiteY16" fmla="*/ 7507 h 10674"/>
              <a:gd name="connsiteX17" fmla="*/ 526 w 10000"/>
              <a:gd name="connsiteY17" fmla="*/ 6007 h 10674"/>
              <a:gd name="connsiteX18" fmla="*/ 1579 w 10000"/>
              <a:gd name="connsiteY18" fmla="*/ 4507 h 10674"/>
              <a:gd name="connsiteX19" fmla="*/ 2297 w 10000"/>
              <a:gd name="connsiteY19" fmla="*/ 3785 h 10674"/>
              <a:gd name="connsiteX20" fmla="*/ 3876 w 10000"/>
              <a:gd name="connsiteY20" fmla="*/ 2396 h 10674"/>
              <a:gd name="connsiteX21" fmla="*/ 5502 w 10000"/>
              <a:gd name="connsiteY21" fmla="*/ 1285 h 10674"/>
              <a:gd name="connsiteX22" fmla="*/ 8051 w 10000"/>
              <a:gd name="connsiteY22" fmla="*/ 125 h 10674"/>
              <a:gd name="connsiteX23" fmla="*/ 9306 w 10000"/>
              <a:gd name="connsiteY23" fmla="*/ 312 h 10674"/>
              <a:gd name="connsiteX24" fmla="*/ 9734 w 10000"/>
              <a:gd name="connsiteY24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584 w 10000"/>
              <a:gd name="connsiteY8" fmla="*/ 10396 h 10674"/>
              <a:gd name="connsiteX9" fmla="*/ 2105 w 10000"/>
              <a:gd name="connsiteY9" fmla="*/ 10674 h 10674"/>
              <a:gd name="connsiteX10" fmla="*/ 1675 w 10000"/>
              <a:gd name="connsiteY10" fmla="*/ 10618 h 10674"/>
              <a:gd name="connsiteX11" fmla="*/ 1196 w 10000"/>
              <a:gd name="connsiteY11" fmla="*/ 10174 h 10674"/>
              <a:gd name="connsiteX12" fmla="*/ 526 w 10000"/>
              <a:gd name="connsiteY12" fmla="*/ 9230 h 10674"/>
              <a:gd name="connsiteX13" fmla="*/ 287 w 10000"/>
              <a:gd name="connsiteY13" fmla="*/ 8785 h 10674"/>
              <a:gd name="connsiteX14" fmla="*/ 96 w 10000"/>
              <a:gd name="connsiteY14" fmla="*/ 7952 h 10674"/>
              <a:gd name="connsiteX15" fmla="*/ 0 w 10000"/>
              <a:gd name="connsiteY15" fmla="*/ 7507 h 10674"/>
              <a:gd name="connsiteX16" fmla="*/ 526 w 10000"/>
              <a:gd name="connsiteY16" fmla="*/ 6007 h 10674"/>
              <a:gd name="connsiteX17" fmla="*/ 1579 w 10000"/>
              <a:gd name="connsiteY17" fmla="*/ 4507 h 10674"/>
              <a:gd name="connsiteX18" fmla="*/ 2297 w 10000"/>
              <a:gd name="connsiteY18" fmla="*/ 3785 h 10674"/>
              <a:gd name="connsiteX19" fmla="*/ 3876 w 10000"/>
              <a:gd name="connsiteY19" fmla="*/ 2396 h 10674"/>
              <a:gd name="connsiteX20" fmla="*/ 5502 w 10000"/>
              <a:gd name="connsiteY20" fmla="*/ 1285 h 10674"/>
              <a:gd name="connsiteX21" fmla="*/ 8051 w 10000"/>
              <a:gd name="connsiteY21" fmla="*/ 125 h 10674"/>
              <a:gd name="connsiteX22" fmla="*/ 9306 w 10000"/>
              <a:gd name="connsiteY22" fmla="*/ 312 h 10674"/>
              <a:gd name="connsiteX23" fmla="*/ 9734 w 10000"/>
              <a:gd name="connsiteY23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105 w 10000"/>
              <a:gd name="connsiteY8" fmla="*/ 10674 h 10674"/>
              <a:gd name="connsiteX9" fmla="*/ 1675 w 10000"/>
              <a:gd name="connsiteY9" fmla="*/ 10618 h 10674"/>
              <a:gd name="connsiteX10" fmla="*/ 1196 w 10000"/>
              <a:gd name="connsiteY10" fmla="*/ 10174 h 10674"/>
              <a:gd name="connsiteX11" fmla="*/ 526 w 10000"/>
              <a:gd name="connsiteY11" fmla="*/ 9230 h 10674"/>
              <a:gd name="connsiteX12" fmla="*/ 287 w 10000"/>
              <a:gd name="connsiteY12" fmla="*/ 8785 h 10674"/>
              <a:gd name="connsiteX13" fmla="*/ 96 w 10000"/>
              <a:gd name="connsiteY13" fmla="*/ 7952 h 10674"/>
              <a:gd name="connsiteX14" fmla="*/ 0 w 10000"/>
              <a:gd name="connsiteY14" fmla="*/ 7507 h 10674"/>
              <a:gd name="connsiteX15" fmla="*/ 526 w 10000"/>
              <a:gd name="connsiteY15" fmla="*/ 6007 h 10674"/>
              <a:gd name="connsiteX16" fmla="*/ 1579 w 10000"/>
              <a:gd name="connsiteY16" fmla="*/ 4507 h 10674"/>
              <a:gd name="connsiteX17" fmla="*/ 2297 w 10000"/>
              <a:gd name="connsiteY17" fmla="*/ 3785 h 10674"/>
              <a:gd name="connsiteX18" fmla="*/ 3876 w 10000"/>
              <a:gd name="connsiteY18" fmla="*/ 2396 h 10674"/>
              <a:gd name="connsiteX19" fmla="*/ 5502 w 10000"/>
              <a:gd name="connsiteY19" fmla="*/ 1285 h 10674"/>
              <a:gd name="connsiteX20" fmla="*/ 8051 w 10000"/>
              <a:gd name="connsiteY20" fmla="*/ 125 h 10674"/>
              <a:gd name="connsiteX21" fmla="*/ 9306 w 10000"/>
              <a:gd name="connsiteY21" fmla="*/ 312 h 10674"/>
              <a:gd name="connsiteX22" fmla="*/ 9734 w 10000"/>
              <a:gd name="connsiteY22" fmla="*/ 1995 h 10674"/>
              <a:gd name="connsiteX0" fmla="*/ 9734 w 10000"/>
              <a:gd name="connsiteY0" fmla="*/ 1995 h 10674"/>
              <a:gd name="connsiteX1" fmla="*/ 10000 w 10000"/>
              <a:gd name="connsiteY1" fmla="*/ 3563 h 10674"/>
              <a:gd name="connsiteX2" fmla="*/ 9904 w 10000"/>
              <a:gd name="connsiteY2" fmla="*/ 4063 h 10674"/>
              <a:gd name="connsiteX3" fmla="*/ 9569 w 10000"/>
              <a:gd name="connsiteY3" fmla="*/ 4507 h 10674"/>
              <a:gd name="connsiteX4" fmla="*/ 7792 w 10000"/>
              <a:gd name="connsiteY4" fmla="*/ 5452 h 10674"/>
              <a:gd name="connsiteX5" fmla="*/ 5694 w 10000"/>
              <a:gd name="connsiteY5" fmla="*/ 6952 h 10674"/>
              <a:gd name="connsiteX6" fmla="*/ 4498 w 10000"/>
              <a:gd name="connsiteY6" fmla="*/ 8007 h 10674"/>
              <a:gd name="connsiteX7" fmla="*/ 3014 w 10000"/>
              <a:gd name="connsiteY7" fmla="*/ 9841 h 10674"/>
              <a:gd name="connsiteX8" fmla="*/ 2105 w 10000"/>
              <a:gd name="connsiteY8" fmla="*/ 10674 h 10674"/>
              <a:gd name="connsiteX9" fmla="*/ 1196 w 10000"/>
              <a:gd name="connsiteY9" fmla="*/ 10174 h 10674"/>
              <a:gd name="connsiteX10" fmla="*/ 526 w 10000"/>
              <a:gd name="connsiteY10" fmla="*/ 9230 h 10674"/>
              <a:gd name="connsiteX11" fmla="*/ 287 w 10000"/>
              <a:gd name="connsiteY11" fmla="*/ 8785 h 10674"/>
              <a:gd name="connsiteX12" fmla="*/ 96 w 10000"/>
              <a:gd name="connsiteY12" fmla="*/ 7952 h 10674"/>
              <a:gd name="connsiteX13" fmla="*/ 0 w 10000"/>
              <a:gd name="connsiteY13" fmla="*/ 7507 h 10674"/>
              <a:gd name="connsiteX14" fmla="*/ 526 w 10000"/>
              <a:gd name="connsiteY14" fmla="*/ 6007 h 10674"/>
              <a:gd name="connsiteX15" fmla="*/ 1579 w 10000"/>
              <a:gd name="connsiteY15" fmla="*/ 4507 h 10674"/>
              <a:gd name="connsiteX16" fmla="*/ 2297 w 10000"/>
              <a:gd name="connsiteY16" fmla="*/ 3785 h 10674"/>
              <a:gd name="connsiteX17" fmla="*/ 3876 w 10000"/>
              <a:gd name="connsiteY17" fmla="*/ 2396 h 10674"/>
              <a:gd name="connsiteX18" fmla="*/ 5502 w 10000"/>
              <a:gd name="connsiteY18" fmla="*/ 1285 h 10674"/>
              <a:gd name="connsiteX19" fmla="*/ 8051 w 10000"/>
              <a:gd name="connsiteY19" fmla="*/ 125 h 10674"/>
              <a:gd name="connsiteX20" fmla="*/ 9306 w 10000"/>
              <a:gd name="connsiteY20" fmla="*/ 312 h 10674"/>
              <a:gd name="connsiteX21" fmla="*/ 9734 w 10000"/>
              <a:gd name="connsiteY21" fmla="*/ 1995 h 10674"/>
              <a:gd name="connsiteX0" fmla="*/ 9734 w 10000"/>
              <a:gd name="connsiteY0" fmla="*/ 1995 h 10730"/>
              <a:gd name="connsiteX1" fmla="*/ 10000 w 10000"/>
              <a:gd name="connsiteY1" fmla="*/ 3563 h 10730"/>
              <a:gd name="connsiteX2" fmla="*/ 9904 w 10000"/>
              <a:gd name="connsiteY2" fmla="*/ 4063 h 10730"/>
              <a:gd name="connsiteX3" fmla="*/ 9569 w 10000"/>
              <a:gd name="connsiteY3" fmla="*/ 4507 h 10730"/>
              <a:gd name="connsiteX4" fmla="*/ 7792 w 10000"/>
              <a:gd name="connsiteY4" fmla="*/ 5452 h 10730"/>
              <a:gd name="connsiteX5" fmla="*/ 5694 w 10000"/>
              <a:gd name="connsiteY5" fmla="*/ 6952 h 10730"/>
              <a:gd name="connsiteX6" fmla="*/ 4498 w 10000"/>
              <a:gd name="connsiteY6" fmla="*/ 8007 h 10730"/>
              <a:gd name="connsiteX7" fmla="*/ 3014 w 10000"/>
              <a:gd name="connsiteY7" fmla="*/ 9841 h 10730"/>
              <a:gd name="connsiteX8" fmla="*/ 2105 w 10000"/>
              <a:gd name="connsiteY8" fmla="*/ 10674 h 10730"/>
              <a:gd name="connsiteX9" fmla="*/ 1196 w 10000"/>
              <a:gd name="connsiteY9" fmla="*/ 10174 h 10730"/>
              <a:gd name="connsiteX10" fmla="*/ 526 w 10000"/>
              <a:gd name="connsiteY10" fmla="*/ 9230 h 10730"/>
              <a:gd name="connsiteX11" fmla="*/ 287 w 10000"/>
              <a:gd name="connsiteY11" fmla="*/ 8785 h 10730"/>
              <a:gd name="connsiteX12" fmla="*/ 96 w 10000"/>
              <a:gd name="connsiteY12" fmla="*/ 7952 h 10730"/>
              <a:gd name="connsiteX13" fmla="*/ 0 w 10000"/>
              <a:gd name="connsiteY13" fmla="*/ 7507 h 10730"/>
              <a:gd name="connsiteX14" fmla="*/ 526 w 10000"/>
              <a:gd name="connsiteY14" fmla="*/ 6007 h 10730"/>
              <a:gd name="connsiteX15" fmla="*/ 1579 w 10000"/>
              <a:gd name="connsiteY15" fmla="*/ 4507 h 10730"/>
              <a:gd name="connsiteX16" fmla="*/ 2297 w 10000"/>
              <a:gd name="connsiteY16" fmla="*/ 3785 h 10730"/>
              <a:gd name="connsiteX17" fmla="*/ 3876 w 10000"/>
              <a:gd name="connsiteY17" fmla="*/ 2396 h 10730"/>
              <a:gd name="connsiteX18" fmla="*/ 5502 w 10000"/>
              <a:gd name="connsiteY18" fmla="*/ 1285 h 10730"/>
              <a:gd name="connsiteX19" fmla="*/ 8051 w 10000"/>
              <a:gd name="connsiteY19" fmla="*/ 125 h 10730"/>
              <a:gd name="connsiteX20" fmla="*/ 9306 w 10000"/>
              <a:gd name="connsiteY20" fmla="*/ 312 h 10730"/>
              <a:gd name="connsiteX21" fmla="*/ 9734 w 10000"/>
              <a:gd name="connsiteY21" fmla="*/ 1995 h 10730"/>
              <a:gd name="connsiteX0" fmla="*/ 9734 w 10000"/>
              <a:gd name="connsiteY0" fmla="*/ 1995 h 10730"/>
              <a:gd name="connsiteX1" fmla="*/ 10000 w 10000"/>
              <a:gd name="connsiteY1" fmla="*/ 3563 h 10730"/>
              <a:gd name="connsiteX2" fmla="*/ 9904 w 10000"/>
              <a:gd name="connsiteY2" fmla="*/ 4063 h 10730"/>
              <a:gd name="connsiteX3" fmla="*/ 9569 w 10000"/>
              <a:gd name="connsiteY3" fmla="*/ 4507 h 10730"/>
              <a:gd name="connsiteX4" fmla="*/ 7792 w 10000"/>
              <a:gd name="connsiteY4" fmla="*/ 5452 h 10730"/>
              <a:gd name="connsiteX5" fmla="*/ 5694 w 10000"/>
              <a:gd name="connsiteY5" fmla="*/ 6952 h 10730"/>
              <a:gd name="connsiteX6" fmla="*/ 4498 w 10000"/>
              <a:gd name="connsiteY6" fmla="*/ 8007 h 10730"/>
              <a:gd name="connsiteX7" fmla="*/ 3014 w 10000"/>
              <a:gd name="connsiteY7" fmla="*/ 9841 h 10730"/>
              <a:gd name="connsiteX8" fmla="*/ 2105 w 10000"/>
              <a:gd name="connsiteY8" fmla="*/ 10674 h 10730"/>
              <a:gd name="connsiteX9" fmla="*/ 1196 w 10000"/>
              <a:gd name="connsiteY9" fmla="*/ 10174 h 10730"/>
              <a:gd name="connsiteX10" fmla="*/ 287 w 10000"/>
              <a:gd name="connsiteY10" fmla="*/ 8785 h 10730"/>
              <a:gd name="connsiteX11" fmla="*/ 96 w 10000"/>
              <a:gd name="connsiteY11" fmla="*/ 7952 h 10730"/>
              <a:gd name="connsiteX12" fmla="*/ 0 w 10000"/>
              <a:gd name="connsiteY12" fmla="*/ 7507 h 10730"/>
              <a:gd name="connsiteX13" fmla="*/ 526 w 10000"/>
              <a:gd name="connsiteY13" fmla="*/ 6007 h 10730"/>
              <a:gd name="connsiteX14" fmla="*/ 1579 w 10000"/>
              <a:gd name="connsiteY14" fmla="*/ 4507 h 10730"/>
              <a:gd name="connsiteX15" fmla="*/ 2297 w 10000"/>
              <a:gd name="connsiteY15" fmla="*/ 3785 h 10730"/>
              <a:gd name="connsiteX16" fmla="*/ 3876 w 10000"/>
              <a:gd name="connsiteY16" fmla="*/ 2396 h 10730"/>
              <a:gd name="connsiteX17" fmla="*/ 5502 w 10000"/>
              <a:gd name="connsiteY17" fmla="*/ 1285 h 10730"/>
              <a:gd name="connsiteX18" fmla="*/ 8051 w 10000"/>
              <a:gd name="connsiteY18" fmla="*/ 125 h 10730"/>
              <a:gd name="connsiteX19" fmla="*/ 9306 w 10000"/>
              <a:gd name="connsiteY19" fmla="*/ 312 h 10730"/>
              <a:gd name="connsiteX20" fmla="*/ 9734 w 10000"/>
              <a:gd name="connsiteY20" fmla="*/ 1995 h 10730"/>
              <a:gd name="connsiteX0" fmla="*/ 9774 w 10040"/>
              <a:gd name="connsiteY0" fmla="*/ 1995 h 10730"/>
              <a:gd name="connsiteX1" fmla="*/ 10040 w 10040"/>
              <a:gd name="connsiteY1" fmla="*/ 3563 h 10730"/>
              <a:gd name="connsiteX2" fmla="*/ 9944 w 10040"/>
              <a:gd name="connsiteY2" fmla="*/ 4063 h 10730"/>
              <a:gd name="connsiteX3" fmla="*/ 9609 w 10040"/>
              <a:gd name="connsiteY3" fmla="*/ 4507 h 10730"/>
              <a:gd name="connsiteX4" fmla="*/ 7832 w 10040"/>
              <a:gd name="connsiteY4" fmla="*/ 5452 h 10730"/>
              <a:gd name="connsiteX5" fmla="*/ 5734 w 10040"/>
              <a:gd name="connsiteY5" fmla="*/ 6952 h 10730"/>
              <a:gd name="connsiteX6" fmla="*/ 4538 w 10040"/>
              <a:gd name="connsiteY6" fmla="*/ 8007 h 10730"/>
              <a:gd name="connsiteX7" fmla="*/ 3054 w 10040"/>
              <a:gd name="connsiteY7" fmla="*/ 9841 h 10730"/>
              <a:gd name="connsiteX8" fmla="*/ 2145 w 10040"/>
              <a:gd name="connsiteY8" fmla="*/ 10674 h 10730"/>
              <a:gd name="connsiteX9" fmla="*/ 1236 w 10040"/>
              <a:gd name="connsiteY9" fmla="*/ 10174 h 10730"/>
              <a:gd name="connsiteX10" fmla="*/ 327 w 10040"/>
              <a:gd name="connsiteY10" fmla="*/ 8785 h 10730"/>
              <a:gd name="connsiteX11" fmla="*/ 40 w 10040"/>
              <a:gd name="connsiteY11" fmla="*/ 7507 h 10730"/>
              <a:gd name="connsiteX12" fmla="*/ 566 w 10040"/>
              <a:gd name="connsiteY12" fmla="*/ 6007 h 10730"/>
              <a:gd name="connsiteX13" fmla="*/ 1619 w 10040"/>
              <a:gd name="connsiteY13" fmla="*/ 4507 h 10730"/>
              <a:gd name="connsiteX14" fmla="*/ 2337 w 10040"/>
              <a:gd name="connsiteY14" fmla="*/ 3785 h 10730"/>
              <a:gd name="connsiteX15" fmla="*/ 3916 w 10040"/>
              <a:gd name="connsiteY15" fmla="*/ 2396 h 10730"/>
              <a:gd name="connsiteX16" fmla="*/ 5542 w 10040"/>
              <a:gd name="connsiteY16" fmla="*/ 1285 h 10730"/>
              <a:gd name="connsiteX17" fmla="*/ 8091 w 10040"/>
              <a:gd name="connsiteY17" fmla="*/ 125 h 10730"/>
              <a:gd name="connsiteX18" fmla="*/ 9346 w 10040"/>
              <a:gd name="connsiteY18" fmla="*/ 312 h 10730"/>
              <a:gd name="connsiteX19" fmla="*/ 9774 w 10040"/>
              <a:gd name="connsiteY19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1651 w 10072"/>
              <a:gd name="connsiteY13" fmla="*/ 4507 h 10730"/>
              <a:gd name="connsiteX14" fmla="*/ 2369 w 10072"/>
              <a:gd name="connsiteY14" fmla="*/ 3785 h 10730"/>
              <a:gd name="connsiteX15" fmla="*/ 3948 w 10072"/>
              <a:gd name="connsiteY15" fmla="*/ 2396 h 10730"/>
              <a:gd name="connsiteX16" fmla="*/ 5574 w 10072"/>
              <a:gd name="connsiteY16" fmla="*/ 1285 h 10730"/>
              <a:gd name="connsiteX17" fmla="*/ 8123 w 10072"/>
              <a:gd name="connsiteY17" fmla="*/ 125 h 10730"/>
              <a:gd name="connsiteX18" fmla="*/ 9378 w 10072"/>
              <a:gd name="connsiteY18" fmla="*/ 312 h 10730"/>
              <a:gd name="connsiteX19" fmla="*/ 9806 w 10072"/>
              <a:gd name="connsiteY19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2369 w 10072"/>
              <a:gd name="connsiteY13" fmla="*/ 3785 h 10730"/>
              <a:gd name="connsiteX14" fmla="*/ 3948 w 10072"/>
              <a:gd name="connsiteY14" fmla="*/ 2396 h 10730"/>
              <a:gd name="connsiteX15" fmla="*/ 5574 w 10072"/>
              <a:gd name="connsiteY15" fmla="*/ 1285 h 10730"/>
              <a:gd name="connsiteX16" fmla="*/ 8123 w 10072"/>
              <a:gd name="connsiteY16" fmla="*/ 125 h 10730"/>
              <a:gd name="connsiteX17" fmla="*/ 9378 w 10072"/>
              <a:gd name="connsiteY17" fmla="*/ 312 h 10730"/>
              <a:gd name="connsiteX18" fmla="*/ 9806 w 10072"/>
              <a:gd name="connsiteY18" fmla="*/ 1995 h 10730"/>
              <a:gd name="connsiteX0" fmla="*/ 9806 w 10072"/>
              <a:gd name="connsiteY0" fmla="*/ 1995 h 10730"/>
              <a:gd name="connsiteX1" fmla="*/ 10072 w 10072"/>
              <a:gd name="connsiteY1" fmla="*/ 3563 h 10730"/>
              <a:gd name="connsiteX2" fmla="*/ 9976 w 10072"/>
              <a:gd name="connsiteY2" fmla="*/ 4063 h 10730"/>
              <a:gd name="connsiteX3" fmla="*/ 9641 w 10072"/>
              <a:gd name="connsiteY3" fmla="*/ 4507 h 10730"/>
              <a:gd name="connsiteX4" fmla="*/ 7864 w 10072"/>
              <a:gd name="connsiteY4" fmla="*/ 5452 h 10730"/>
              <a:gd name="connsiteX5" fmla="*/ 5766 w 10072"/>
              <a:gd name="connsiteY5" fmla="*/ 6952 h 10730"/>
              <a:gd name="connsiteX6" fmla="*/ 4570 w 10072"/>
              <a:gd name="connsiteY6" fmla="*/ 8007 h 10730"/>
              <a:gd name="connsiteX7" fmla="*/ 3086 w 10072"/>
              <a:gd name="connsiteY7" fmla="*/ 9841 h 10730"/>
              <a:gd name="connsiteX8" fmla="*/ 2177 w 10072"/>
              <a:gd name="connsiteY8" fmla="*/ 10674 h 10730"/>
              <a:gd name="connsiteX9" fmla="*/ 1268 w 10072"/>
              <a:gd name="connsiteY9" fmla="*/ 10174 h 10730"/>
              <a:gd name="connsiteX10" fmla="*/ 359 w 10072"/>
              <a:gd name="connsiteY10" fmla="*/ 8785 h 10730"/>
              <a:gd name="connsiteX11" fmla="*/ 72 w 10072"/>
              <a:gd name="connsiteY11" fmla="*/ 7507 h 10730"/>
              <a:gd name="connsiteX12" fmla="*/ 598 w 10072"/>
              <a:gd name="connsiteY12" fmla="*/ 6007 h 10730"/>
              <a:gd name="connsiteX13" fmla="*/ 2369 w 10072"/>
              <a:gd name="connsiteY13" fmla="*/ 3785 h 10730"/>
              <a:gd name="connsiteX14" fmla="*/ 3948 w 10072"/>
              <a:gd name="connsiteY14" fmla="*/ 2396 h 10730"/>
              <a:gd name="connsiteX15" fmla="*/ 5574 w 10072"/>
              <a:gd name="connsiteY15" fmla="*/ 1285 h 10730"/>
              <a:gd name="connsiteX16" fmla="*/ 8123 w 10072"/>
              <a:gd name="connsiteY16" fmla="*/ 125 h 10730"/>
              <a:gd name="connsiteX17" fmla="*/ 9378 w 10072"/>
              <a:gd name="connsiteY17" fmla="*/ 312 h 10730"/>
              <a:gd name="connsiteX18" fmla="*/ 9806 w 10072"/>
              <a:gd name="connsiteY18" fmla="*/ 1995 h 10730"/>
              <a:gd name="connsiteX0" fmla="*/ 9806 w 10003"/>
              <a:gd name="connsiteY0" fmla="*/ 1995 h 10730"/>
              <a:gd name="connsiteX1" fmla="*/ 9976 w 10003"/>
              <a:gd name="connsiteY1" fmla="*/ 4063 h 10730"/>
              <a:gd name="connsiteX2" fmla="*/ 9641 w 10003"/>
              <a:gd name="connsiteY2" fmla="*/ 4507 h 10730"/>
              <a:gd name="connsiteX3" fmla="*/ 7864 w 10003"/>
              <a:gd name="connsiteY3" fmla="*/ 5452 h 10730"/>
              <a:gd name="connsiteX4" fmla="*/ 5766 w 10003"/>
              <a:gd name="connsiteY4" fmla="*/ 6952 h 10730"/>
              <a:gd name="connsiteX5" fmla="*/ 4570 w 10003"/>
              <a:gd name="connsiteY5" fmla="*/ 8007 h 10730"/>
              <a:gd name="connsiteX6" fmla="*/ 3086 w 10003"/>
              <a:gd name="connsiteY6" fmla="*/ 9841 h 10730"/>
              <a:gd name="connsiteX7" fmla="*/ 2177 w 10003"/>
              <a:gd name="connsiteY7" fmla="*/ 10674 h 10730"/>
              <a:gd name="connsiteX8" fmla="*/ 1268 w 10003"/>
              <a:gd name="connsiteY8" fmla="*/ 10174 h 10730"/>
              <a:gd name="connsiteX9" fmla="*/ 359 w 10003"/>
              <a:gd name="connsiteY9" fmla="*/ 8785 h 10730"/>
              <a:gd name="connsiteX10" fmla="*/ 72 w 10003"/>
              <a:gd name="connsiteY10" fmla="*/ 7507 h 10730"/>
              <a:gd name="connsiteX11" fmla="*/ 598 w 10003"/>
              <a:gd name="connsiteY11" fmla="*/ 6007 h 10730"/>
              <a:gd name="connsiteX12" fmla="*/ 2369 w 10003"/>
              <a:gd name="connsiteY12" fmla="*/ 3785 h 10730"/>
              <a:gd name="connsiteX13" fmla="*/ 3948 w 10003"/>
              <a:gd name="connsiteY13" fmla="*/ 2396 h 10730"/>
              <a:gd name="connsiteX14" fmla="*/ 5574 w 10003"/>
              <a:gd name="connsiteY14" fmla="*/ 1285 h 10730"/>
              <a:gd name="connsiteX15" fmla="*/ 8123 w 10003"/>
              <a:gd name="connsiteY15" fmla="*/ 125 h 10730"/>
              <a:gd name="connsiteX16" fmla="*/ 9378 w 10003"/>
              <a:gd name="connsiteY16" fmla="*/ 312 h 10730"/>
              <a:gd name="connsiteX17" fmla="*/ 9806 w 10003"/>
              <a:gd name="connsiteY17" fmla="*/ 1995 h 10730"/>
              <a:gd name="connsiteX0" fmla="*/ 9806 w 10087"/>
              <a:gd name="connsiteY0" fmla="*/ 1995 h 10730"/>
              <a:gd name="connsiteX1" fmla="*/ 10060 w 10087"/>
              <a:gd name="connsiteY1" fmla="*/ 3743 h 10730"/>
              <a:gd name="connsiteX2" fmla="*/ 9641 w 10087"/>
              <a:gd name="connsiteY2" fmla="*/ 4507 h 10730"/>
              <a:gd name="connsiteX3" fmla="*/ 7864 w 10087"/>
              <a:gd name="connsiteY3" fmla="*/ 5452 h 10730"/>
              <a:gd name="connsiteX4" fmla="*/ 5766 w 10087"/>
              <a:gd name="connsiteY4" fmla="*/ 6952 h 10730"/>
              <a:gd name="connsiteX5" fmla="*/ 4570 w 10087"/>
              <a:gd name="connsiteY5" fmla="*/ 8007 h 10730"/>
              <a:gd name="connsiteX6" fmla="*/ 3086 w 10087"/>
              <a:gd name="connsiteY6" fmla="*/ 9841 h 10730"/>
              <a:gd name="connsiteX7" fmla="*/ 2177 w 10087"/>
              <a:gd name="connsiteY7" fmla="*/ 10674 h 10730"/>
              <a:gd name="connsiteX8" fmla="*/ 1268 w 10087"/>
              <a:gd name="connsiteY8" fmla="*/ 10174 h 10730"/>
              <a:gd name="connsiteX9" fmla="*/ 359 w 10087"/>
              <a:gd name="connsiteY9" fmla="*/ 8785 h 10730"/>
              <a:gd name="connsiteX10" fmla="*/ 72 w 10087"/>
              <a:gd name="connsiteY10" fmla="*/ 7507 h 10730"/>
              <a:gd name="connsiteX11" fmla="*/ 598 w 10087"/>
              <a:gd name="connsiteY11" fmla="*/ 6007 h 10730"/>
              <a:gd name="connsiteX12" fmla="*/ 2369 w 10087"/>
              <a:gd name="connsiteY12" fmla="*/ 3785 h 10730"/>
              <a:gd name="connsiteX13" fmla="*/ 3948 w 10087"/>
              <a:gd name="connsiteY13" fmla="*/ 2396 h 10730"/>
              <a:gd name="connsiteX14" fmla="*/ 5574 w 10087"/>
              <a:gd name="connsiteY14" fmla="*/ 1285 h 10730"/>
              <a:gd name="connsiteX15" fmla="*/ 8123 w 10087"/>
              <a:gd name="connsiteY15" fmla="*/ 125 h 10730"/>
              <a:gd name="connsiteX16" fmla="*/ 9378 w 10087"/>
              <a:gd name="connsiteY16" fmla="*/ 312 h 10730"/>
              <a:gd name="connsiteX17" fmla="*/ 9806 w 10087"/>
              <a:gd name="connsiteY17" fmla="*/ 1995 h 10730"/>
              <a:gd name="connsiteX0" fmla="*/ 9806 w 10139"/>
              <a:gd name="connsiteY0" fmla="*/ 1995 h 10730"/>
              <a:gd name="connsiteX1" fmla="*/ 10060 w 10139"/>
              <a:gd name="connsiteY1" fmla="*/ 3743 h 10730"/>
              <a:gd name="connsiteX2" fmla="*/ 9641 w 10139"/>
              <a:gd name="connsiteY2" fmla="*/ 4507 h 10730"/>
              <a:gd name="connsiteX3" fmla="*/ 7864 w 10139"/>
              <a:gd name="connsiteY3" fmla="*/ 5452 h 10730"/>
              <a:gd name="connsiteX4" fmla="*/ 5766 w 10139"/>
              <a:gd name="connsiteY4" fmla="*/ 6952 h 10730"/>
              <a:gd name="connsiteX5" fmla="*/ 4570 w 10139"/>
              <a:gd name="connsiteY5" fmla="*/ 8007 h 10730"/>
              <a:gd name="connsiteX6" fmla="*/ 3086 w 10139"/>
              <a:gd name="connsiteY6" fmla="*/ 9841 h 10730"/>
              <a:gd name="connsiteX7" fmla="*/ 2177 w 10139"/>
              <a:gd name="connsiteY7" fmla="*/ 10674 h 10730"/>
              <a:gd name="connsiteX8" fmla="*/ 1268 w 10139"/>
              <a:gd name="connsiteY8" fmla="*/ 10174 h 10730"/>
              <a:gd name="connsiteX9" fmla="*/ 359 w 10139"/>
              <a:gd name="connsiteY9" fmla="*/ 8785 h 10730"/>
              <a:gd name="connsiteX10" fmla="*/ 72 w 10139"/>
              <a:gd name="connsiteY10" fmla="*/ 7507 h 10730"/>
              <a:gd name="connsiteX11" fmla="*/ 598 w 10139"/>
              <a:gd name="connsiteY11" fmla="*/ 6007 h 10730"/>
              <a:gd name="connsiteX12" fmla="*/ 2369 w 10139"/>
              <a:gd name="connsiteY12" fmla="*/ 3785 h 10730"/>
              <a:gd name="connsiteX13" fmla="*/ 3948 w 10139"/>
              <a:gd name="connsiteY13" fmla="*/ 2396 h 10730"/>
              <a:gd name="connsiteX14" fmla="*/ 5574 w 10139"/>
              <a:gd name="connsiteY14" fmla="*/ 1285 h 10730"/>
              <a:gd name="connsiteX15" fmla="*/ 8123 w 10139"/>
              <a:gd name="connsiteY15" fmla="*/ 125 h 10730"/>
              <a:gd name="connsiteX16" fmla="*/ 9378 w 10139"/>
              <a:gd name="connsiteY16" fmla="*/ 312 h 10730"/>
              <a:gd name="connsiteX17" fmla="*/ 9806 w 10139"/>
              <a:gd name="connsiteY17" fmla="*/ 1995 h 1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39" h="10730">
                <a:moveTo>
                  <a:pt x="9806" y="1995"/>
                </a:moveTo>
                <a:cubicBezTo>
                  <a:pt x="9906" y="2620"/>
                  <a:pt x="10139" y="3342"/>
                  <a:pt x="10060" y="3743"/>
                </a:cubicBezTo>
                <a:cubicBezTo>
                  <a:pt x="9981" y="4144"/>
                  <a:pt x="9993" y="4276"/>
                  <a:pt x="9641" y="4507"/>
                </a:cubicBezTo>
                <a:lnTo>
                  <a:pt x="7864" y="5452"/>
                </a:lnTo>
                <a:lnTo>
                  <a:pt x="5766" y="6952"/>
                </a:lnTo>
                <a:lnTo>
                  <a:pt x="4570" y="8007"/>
                </a:lnTo>
                <a:lnTo>
                  <a:pt x="3086" y="9841"/>
                </a:lnTo>
                <a:cubicBezTo>
                  <a:pt x="2687" y="10286"/>
                  <a:pt x="2480" y="10619"/>
                  <a:pt x="2177" y="10674"/>
                </a:cubicBezTo>
                <a:cubicBezTo>
                  <a:pt x="1874" y="10730"/>
                  <a:pt x="1531" y="10415"/>
                  <a:pt x="1268" y="10174"/>
                </a:cubicBezTo>
                <a:lnTo>
                  <a:pt x="359" y="8785"/>
                </a:lnTo>
                <a:cubicBezTo>
                  <a:pt x="160" y="8340"/>
                  <a:pt x="0" y="7831"/>
                  <a:pt x="72" y="7507"/>
                </a:cubicBezTo>
                <a:cubicBezTo>
                  <a:pt x="144" y="7183"/>
                  <a:pt x="335" y="6507"/>
                  <a:pt x="598" y="6007"/>
                </a:cubicBezTo>
                <a:cubicBezTo>
                  <a:pt x="861" y="5507"/>
                  <a:pt x="1811" y="4387"/>
                  <a:pt x="2369" y="3785"/>
                </a:cubicBezTo>
                <a:lnTo>
                  <a:pt x="3948" y="2396"/>
                </a:lnTo>
                <a:lnTo>
                  <a:pt x="5574" y="1285"/>
                </a:lnTo>
                <a:lnTo>
                  <a:pt x="8123" y="125"/>
                </a:lnTo>
                <a:cubicBezTo>
                  <a:pt x="8621" y="28"/>
                  <a:pt x="9098" y="0"/>
                  <a:pt x="9378" y="312"/>
                </a:cubicBezTo>
                <a:cubicBezTo>
                  <a:pt x="9658" y="624"/>
                  <a:pt x="9830" y="1583"/>
                  <a:pt x="9806" y="1995"/>
                </a:cubicBezTo>
                <a:close/>
              </a:path>
            </a:pathLst>
          </a:custGeom>
          <a:solidFill>
            <a:srgbClr val="CCECFF">
              <a:alpha val="72157"/>
            </a:srgbClr>
          </a:solidFill>
          <a:ln w="28575" cmpd="sng">
            <a:solidFill>
              <a:srgbClr val="24489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114" y="3034532"/>
            <a:ext cx="4518396" cy="257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107005_F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05214" y="2587083"/>
            <a:ext cx="3988415" cy="28122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 rot="5400000">
            <a:off x="784826" y="3447842"/>
            <a:ext cx="35795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1221" y="2063241"/>
            <a:ext cx="32338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156857" y="1848897"/>
            <a:ext cx="934497" cy="391885"/>
            <a:chOff x="3156857" y="1848897"/>
            <a:chExt cx="934497" cy="391885"/>
          </a:xfrm>
        </p:grpSpPr>
        <p:sp>
          <p:nvSpPr>
            <p:cNvPr id="7" name="Oval 6"/>
            <p:cNvSpPr/>
            <p:nvPr/>
          </p:nvSpPr>
          <p:spPr>
            <a:xfrm>
              <a:off x="3156857" y="1858945"/>
              <a:ext cx="934497" cy="353367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Oval 8"/>
            <p:cNvSpPr/>
            <p:nvPr/>
          </p:nvSpPr>
          <p:spPr>
            <a:xfrm>
              <a:off x="3436535" y="1848897"/>
              <a:ext cx="391885" cy="39188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l-G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587262" y="2009671"/>
              <a:ext cx="80386" cy="80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78039" y="1848897"/>
            <a:ext cx="934497" cy="391885"/>
            <a:chOff x="3156857" y="1848897"/>
            <a:chExt cx="934497" cy="391885"/>
          </a:xfrm>
        </p:grpSpPr>
        <p:sp>
          <p:nvSpPr>
            <p:cNvPr id="13" name="Oval 12"/>
            <p:cNvSpPr/>
            <p:nvPr/>
          </p:nvSpPr>
          <p:spPr>
            <a:xfrm>
              <a:off x="3156857" y="1858945"/>
              <a:ext cx="934497" cy="353367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Oval 13"/>
            <p:cNvSpPr/>
            <p:nvPr/>
          </p:nvSpPr>
          <p:spPr>
            <a:xfrm>
              <a:off x="3436535" y="1848897"/>
              <a:ext cx="391885" cy="39188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l-GR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587262" y="2009671"/>
              <a:ext cx="80386" cy="80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6" name="Picture 4" descr="0145 TAD1 inserti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6713" y="388938"/>
            <a:ext cx="4084637" cy="3063875"/>
          </a:xfrm>
          <a:prstGeom prst="rect">
            <a:avLst/>
          </a:prstGeom>
          <a:noFill/>
        </p:spPr>
      </p:pic>
      <p:pic>
        <p:nvPicPr>
          <p:cNvPr id="468997" name="Picture 5" descr="0146 TAD1 inserte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60900" y="388938"/>
            <a:ext cx="4116388" cy="3087687"/>
          </a:xfrm>
          <a:prstGeom prst="rect">
            <a:avLst/>
          </a:prstGeom>
          <a:noFill/>
        </p:spPr>
      </p:pic>
      <p:pic>
        <p:nvPicPr>
          <p:cNvPr id="468998" name="Picture 6" descr="0147 TAD1 with coi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98713" y="3640138"/>
            <a:ext cx="4344987" cy="2922587"/>
          </a:xfrm>
          <a:prstGeom prst="rect">
            <a:avLst/>
          </a:prstGeom>
          <a:noFill/>
        </p:spPr>
      </p:pic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312738" y="3527425"/>
            <a:ext cx="153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 smtClean="0"/>
              <a:t>σκελετική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στήριξη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7005_max2_cro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8744" y="2718226"/>
            <a:ext cx="5483862" cy="398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107005_max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8856" y="132655"/>
            <a:ext cx="4417867" cy="3271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005_F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61" y="152227"/>
            <a:ext cx="4579388" cy="3228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107005_F2_cro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51544" y="2942901"/>
            <a:ext cx="5939346" cy="37688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276" y="3653483"/>
            <a:ext cx="4126550" cy="205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-47" r="1906"/>
          <a:stretch>
            <a:fillRect/>
          </a:stretch>
        </p:blipFill>
        <p:spPr bwMode="auto">
          <a:xfrm>
            <a:off x="2491992" y="1065056"/>
            <a:ext cx="4139920" cy="24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4658636" y="771213"/>
            <a:ext cx="0" cy="5315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020_max0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459" y="1843243"/>
            <a:ext cx="3478417" cy="2675482"/>
          </a:xfrm>
          <a:prstGeom prst="rect">
            <a:avLst/>
          </a:prstGeom>
        </p:spPr>
      </p:pic>
      <p:pic>
        <p:nvPicPr>
          <p:cNvPr id="4" name="Picture 3" descr="110020_L0_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7175" y="4590971"/>
            <a:ext cx="3657600" cy="2167128"/>
          </a:xfrm>
          <a:prstGeom prst="rect">
            <a:avLst/>
          </a:prstGeom>
        </p:spPr>
      </p:pic>
      <p:pic>
        <p:nvPicPr>
          <p:cNvPr id="6" name="Picture 5" descr="110020_R0_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1557" y="4598559"/>
            <a:ext cx="3657600" cy="2148840"/>
          </a:xfrm>
          <a:prstGeom prst="rect">
            <a:avLst/>
          </a:prstGeom>
        </p:spPr>
      </p:pic>
      <p:pic>
        <p:nvPicPr>
          <p:cNvPr id="8" name="Picture 7" descr="110020_mand0_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2119" y="2182270"/>
            <a:ext cx="3657600" cy="2337816"/>
          </a:xfrm>
          <a:prstGeom prst="rect">
            <a:avLst/>
          </a:prstGeom>
        </p:spPr>
      </p:pic>
      <p:pic>
        <p:nvPicPr>
          <p:cNvPr id="2" name="Picture 1" descr="110020_F0_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3200" y="79958"/>
            <a:ext cx="3657600" cy="2048256"/>
          </a:xfrm>
          <a:prstGeom prst="rect">
            <a:avLst/>
          </a:prstGeom>
        </p:spPr>
      </p:pic>
      <p:pic>
        <p:nvPicPr>
          <p:cNvPr id="7" name="Picture 6" descr="110020_R1a_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2885" y="1994171"/>
            <a:ext cx="4898230" cy="2534834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9001_L0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6035" y="4591261"/>
            <a:ext cx="3398129" cy="1916545"/>
          </a:xfrm>
          <a:prstGeom prst="rect">
            <a:avLst/>
          </a:prstGeom>
        </p:spPr>
      </p:pic>
      <p:pic>
        <p:nvPicPr>
          <p:cNvPr id="5" name="Picture 4" descr="119001_F0_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9055" y="229151"/>
            <a:ext cx="3549705" cy="1998484"/>
          </a:xfrm>
          <a:prstGeom prst="rect">
            <a:avLst/>
          </a:prstGeom>
        </p:spPr>
      </p:pic>
      <p:pic>
        <p:nvPicPr>
          <p:cNvPr id="6" name="Picture 5" descr="119001_max0_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8186" y="2318881"/>
            <a:ext cx="3048000" cy="2194560"/>
          </a:xfrm>
          <a:prstGeom prst="rect">
            <a:avLst/>
          </a:prstGeom>
        </p:spPr>
      </p:pic>
      <p:pic>
        <p:nvPicPr>
          <p:cNvPr id="7" name="Picture 6" descr="119001_mand0_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3490" y="2293547"/>
            <a:ext cx="2972451" cy="2232311"/>
          </a:xfrm>
          <a:prstGeom prst="rect">
            <a:avLst/>
          </a:prstGeom>
        </p:spPr>
      </p:pic>
      <p:pic>
        <p:nvPicPr>
          <p:cNvPr id="8" name="Picture 7" descr="119001_R0_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5816" y="4602189"/>
            <a:ext cx="3048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έλεγχος φλεγμονής – περιοδοντική θεραπεία</a:t>
            </a:r>
          </a:p>
          <a:p>
            <a:r>
              <a:rPr lang="el-GR" dirty="0" smtClean="0"/>
              <a:t>συνεργασία γενικού οδοντιάτρου – ειδικών</a:t>
            </a:r>
          </a:p>
          <a:p>
            <a:r>
              <a:rPr lang="el-GR" dirty="0" smtClean="0"/>
              <a:t>σχέδιο θεραπείας σε συνεργασία με ασθενή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001_max1a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3011" y="269402"/>
            <a:ext cx="4101515" cy="3028285"/>
          </a:xfrm>
          <a:prstGeom prst="rect">
            <a:avLst/>
          </a:prstGeom>
        </p:spPr>
      </p:pic>
      <p:pic>
        <p:nvPicPr>
          <p:cNvPr id="3" name="Picture 2" descr="119001_L1a_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370" y="3413768"/>
            <a:ext cx="4656581" cy="2644939"/>
          </a:xfrm>
          <a:prstGeom prst="rect">
            <a:avLst/>
          </a:prstGeom>
        </p:spPr>
      </p:pic>
      <p:pic>
        <p:nvPicPr>
          <p:cNvPr id="4" name="Picture 3" descr="119001_L0_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187" y="671021"/>
            <a:ext cx="4677381" cy="263804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149277" y="4073569"/>
            <a:ext cx="3679770" cy="1364192"/>
            <a:chOff x="5149277" y="4073569"/>
            <a:chExt cx="3679770" cy="1364192"/>
          </a:xfrm>
        </p:grpSpPr>
        <p:grpSp>
          <p:nvGrpSpPr>
            <p:cNvPr id="5" name="Group 13"/>
            <p:cNvGrpSpPr/>
            <p:nvPr/>
          </p:nvGrpSpPr>
          <p:grpSpPr>
            <a:xfrm>
              <a:off x="5149277" y="4073569"/>
              <a:ext cx="933967" cy="1364192"/>
              <a:chOff x="5149277" y="4073569"/>
              <a:chExt cx="933967" cy="1364192"/>
            </a:xfrm>
          </p:grpSpPr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5149277" y="4838715"/>
                <a:ext cx="735193" cy="599046"/>
              </a:xfrm>
              <a:custGeom>
                <a:avLst/>
                <a:gdLst/>
                <a:ahLst/>
                <a:cxnLst>
                  <a:cxn ang="0">
                    <a:pos x="268" y="54"/>
                  </a:cxn>
                  <a:cxn ang="0">
                    <a:pos x="270" y="79"/>
                  </a:cxn>
                  <a:cxn ang="0">
                    <a:pos x="266" y="109"/>
                  </a:cxn>
                  <a:cxn ang="0">
                    <a:pos x="254" y="136"/>
                  </a:cxn>
                  <a:cxn ang="0">
                    <a:pos x="236" y="172"/>
                  </a:cxn>
                  <a:cxn ang="0">
                    <a:pos x="225" y="179"/>
                  </a:cxn>
                  <a:cxn ang="0">
                    <a:pos x="211" y="184"/>
                  </a:cxn>
                  <a:cxn ang="0">
                    <a:pos x="202" y="172"/>
                  </a:cxn>
                  <a:cxn ang="0">
                    <a:pos x="195" y="152"/>
                  </a:cxn>
                  <a:cxn ang="0">
                    <a:pos x="202" y="172"/>
                  </a:cxn>
                  <a:cxn ang="0">
                    <a:pos x="211" y="184"/>
                  </a:cxn>
                  <a:cxn ang="0">
                    <a:pos x="200" y="200"/>
                  </a:cxn>
                  <a:cxn ang="0">
                    <a:pos x="179" y="213"/>
                  </a:cxn>
                  <a:cxn ang="0">
                    <a:pos x="168" y="218"/>
                  </a:cxn>
                  <a:cxn ang="0">
                    <a:pos x="152" y="220"/>
                  </a:cxn>
                  <a:cxn ang="0">
                    <a:pos x="139" y="211"/>
                  </a:cxn>
                  <a:cxn ang="0">
                    <a:pos x="123" y="184"/>
                  </a:cxn>
                  <a:cxn ang="0">
                    <a:pos x="102" y="172"/>
                  </a:cxn>
                  <a:cxn ang="0">
                    <a:pos x="82" y="170"/>
                  </a:cxn>
                  <a:cxn ang="0">
                    <a:pos x="53" y="177"/>
                  </a:cxn>
                  <a:cxn ang="0">
                    <a:pos x="39" y="177"/>
                  </a:cxn>
                  <a:cxn ang="0">
                    <a:pos x="21" y="172"/>
                  </a:cxn>
                  <a:cxn ang="0">
                    <a:pos x="16" y="161"/>
                  </a:cxn>
                  <a:cxn ang="0">
                    <a:pos x="0" y="120"/>
                  </a:cxn>
                  <a:cxn ang="0">
                    <a:pos x="0" y="84"/>
                  </a:cxn>
                  <a:cxn ang="0">
                    <a:pos x="5" y="45"/>
                  </a:cxn>
                  <a:cxn ang="0">
                    <a:pos x="9" y="23"/>
                  </a:cxn>
                  <a:cxn ang="0">
                    <a:pos x="23" y="0"/>
                  </a:cxn>
                  <a:cxn ang="0">
                    <a:pos x="57" y="7"/>
                  </a:cxn>
                  <a:cxn ang="0">
                    <a:pos x="125" y="48"/>
                  </a:cxn>
                  <a:cxn ang="0">
                    <a:pos x="150" y="54"/>
                  </a:cxn>
                  <a:cxn ang="0">
                    <a:pos x="177" y="54"/>
                  </a:cxn>
                  <a:cxn ang="0">
                    <a:pos x="218" y="50"/>
                  </a:cxn>
                  <a:cxn ang="0">
                    <a:pos x="232" y="50"/>
                  </a:cxn>
                  <a:cxn ang="0">
                    <a:pos x="268" y="54"/>
                  </a:cxn>
                </a:cxnLst>
                <a:rect l="0" t="0" r="r" b="b"/>
                <a:pathLst>
                  <a:path w="270" h="220">
                    <a:moveTo>
                      <a:pt x="268" y="54"/>
                    </a:moveTo>
                    <a:lnTo>
                      <a:pt x="270" y="79"/>
                    </a:lnTo>
                    <a:lnTo>
                      <a:pt x="266" y="109"/>
                    </a:lnTo>
                    <a:lnTo>
                      <a:pt x="254" y="136"/>
                    </a:lnTo>
                    <a:lnTo>
                      <a:pt x="236" y="172"/>
                    </a:lnTo>
                    <a:lnTo>
                      <a:pt x="225" y="179"/>
                    </a:lnTo>
                    <a:lnTo>
                      <a:pt x="211" y="184"/>
                    </a:lnTo>
                    <a:lnTo>
                      <a:pt x="202" y="172"/>
                    </a:lnTo>
                    <a:lnTo>
                      <a:pt x="195" y="152"/>
                    </a:lnTo>
                    <a:lnTo>
                      <a:pt x="202" y="172"/>
                    </a:lnTo>
                    <a:lnTo>
                      <a:pt x="211" y="184"/>
                    </a:lnTo>
                    <a:lnTo>
                      <a:pt x="200" y="200"/>
                    </a:lnTo>
                    <a:lnTo>
                      <a:pt x="179" y="213"/>
                    </a:lnTo>
                    <a:lnTo>
                      <a:pt x="168" y="218"/>
                    </a:lnTo>
                    <a:lnTo>
                      <a:pt x="152" y="220"/>
                    </a:lnTo>
                    <a:lnTo>
                      <a:pt x="139" y="211"/>
                    </a:lnTo>
                    <a:lnTo>
                      <a:pt x="123" y="184"/>
                    </a:lnTo>
                    <a:lnTo>
                      <a:pt x="102" y="172"/>
                    </a:lnTo>
                    <a:lnTo>
                      <a:pt x="82" y="170"/>
                    </a:lnTo>
                    <a:lnTo>
                      <a:pt x="53" y="177"/>
                    </a:lnTo>
                    <a:lnTo>
                      <a:pt x="39" y="177"/>
                    </a:lnTo>
                    <a:lnTo>
                      <a:pt x="21" y="172"/>
                    </a:lnTo>
                    <a:lnTo>
                      <a:pt x="16" y="161"/>
                    </a:lnTo>
                    <a:lnTo>
                      <a:pt x="0" y="120"/>
                    </a:lnTo>
                    <a:lnTo>
                      <a:pt x="0" y="84"/>
                    </a:lnTo>
                    <a:lnTo>
                      <a:pt x="5" y="45"/>
                    </a:lnTo>
                    <a:lnTo>
                      <a:pt x="9" y="23"/>
                    </a:lnTo>
                    <a:lnTo>
                      <a:pt x="23" y="0"/>
                    </a:lnTo>
                    <a:lnTo>
                      <a:pt x="57" y="7"/>
                    </a:lnTo>
                    <a:lnTo>
                      <a:pt x="125" y="48"/>
                    </a:lnTo>
                    <a:lnTo>
                      <a:pt x="150" y="54"/>
                    </a:lnTo>
                    <a:lnTo>
                      <a:pt x="177" y="54"/>
                    </a:lnTo>
                    <a:lnTo>
                      <a:pt x="218" y="50"/>
                    </a:lnTo>
                    <a:lnTo>
                      <a:pt x="232" y="50"/>
                    </a:lnTo>
                    <a:lnTo>
                      <a:pt x="268" y="54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5211904" y="4073569"/>
                <a:ext cx="871340" cy="912185"/>
              </a:xfrm>
              <a:custGeom>
                <a:avLst/>
                <a:gdLst/>
                <a:ahLst/>
                <a:cxnLst>
                  <a:cxn ang="0">
                    <a:pos x="0" y="281"/>
                  </a:cxn>
                  <a:cxn ang="0">
                    <a:pos x="9" y="258"/>
                  </a:cxn>
                  <a:cxn ang="0">
                    <a:pos x="18" y="206"/>
                  </a:cxn>
                  <a:cxn ang="0">
                    <a:pos x="18" y="147"/>
                  </a:cxn>
                  <a:cxn ang="0">
                    <a:pos x="36" y="86"/>
                  </a:cxn>
                  <a:cxn ang="0">
                    <a:pos x="50" y="63"/>
                  </a:cxn>
                  <a:cxn ang="0">
                    <a:pos x="79" y="20"/>
                  </a:cxn>
                  <a:cxn ang="0">
                    <a:pos x="100" y="4"/>
                  </a:cxn>
                  <a:cxn ang="0">
                    <a:pos x="118" y="0"/>
                  </a:cxn>
                  <a:cxn ang="0">
                    <a:pos x="132" y="4"/>
                  </a:cxn>
                  <a:cxn ang="0">
                    <a:pos x="134" y="22"/>
                  </a:cxn>
                  <a:cxn ang="0">
                    <a:pos x="134" y="81"/>
                  </a:cxn>
                  <a:cxn ang="0">
                    <a:pos x="141" y="118"/>
                  </a:cxn>
                  <a:cxn ang="0">
                    <a:pos x="163" y="170"/>
                  </a:cxn>
                  <a:cxn ang="0">
                    <a:pos x="170" y="193"/>
                  </a:cxn>
                  <a:cxn ang="0">
                    <a:pos x="172" y="206"/>
                  </a:cxn>
                  <a:cxn ang="0">
                    <a:pos x="179" y="242"/>
                  </a:cxn>
                  <a:cxn ang="0">
                    <a:pos x="172" y="206"/>
                  </a:cxn>
                  <a:cxn ang="0">
                    <a:pos x="170" y="193"/>
                  </a:cxn>
                  <a:cxn ang="0">
                    <a:pos x="229" y="149"/>
                  </a:cxn>
                  <a:cxn ang="0">
                    <a:pos x="254" y="122"/>
                  </a:cxn>
                  <a:cxn ang="0">
                    <a:pos x="265" y="102"/>
                  </a:cxn>
                  <a:cxn ang="0">
                    <a:pos x="279" y="43"/>
                  </a:cxn>
                  <a:cxn ang="0">
                    <a:pos x="286" y="25"/>
                  </a:cxn>
                  <a:cxn ang="0">
                    <a:pos x="299" y="20"/>
                  </a:cxn>
                  <a:cxn ang="0">
                    <a:pos x="313" y="32"/>
                  </a:cxn>
                  <a:cxn ang="0">
                    <a:pos x="318" y="77"/>
                  </a:cxn>
                  <a:cxn ang="0">
                    <a:pos x="320" y="102"/>
                  </a:cxn>
                  <a:cxn ang="0">
                    <a:pos x="315" y="138"/>
                  </a:cxn>
                  <a:cxn ang="0">
                    <a:pos x="306" y="168"/>
                  </a:cxn>
                  <a:cxn ang="0">
                    <a:pos x="274" y="222"/>
                  </a:cxn>
                  <a:cxn ang="0">
                    <a:pos x="261" y="252"/>
                  </a:cxn>
                  <a:cxn ang="0">
                    <a:pos x="245" y="292"/>
                  </a:cxn>
                  <a:cxn ang="0">
                    <a:pos x="240" y="322"/>
                  </a:cxn>
                  <a:cxn ang="0">
                    <a:pos x="245" y="335"/>
                  </a:cxn>
                  <a:cxn ang="0">
                    <a:pos x="209" y="331"/>
                  </a:cxn>
                  <a:cxn ang="0">
                    <a:pos x="195" y="331"/>
                  </a:cxn>
                  <a:cxn ang="0">
                    <a:pos x="154" y="335"/>
                  </a:cxn>
                  <a:cxn ang="0">
                    <a:pos x="127" y="335"/>
                  </a:cxn>
                  <a:cxn ang="0">
                    <a:pos x="102" y="329"/>
                  </a:cxn>
                  <a:cxn ang="0">
                    <a:pos x="34" y="288"/>
                  </a:cxn>
                  <a:cxn ang="0">
                    <a:pos x="0" y="281"/>
                  </a:cxn>
                </a:cxnLst>
                <a:rect l="0" t="0" r="r" b="b"/>
                <a:pathLst>
                  <a:path w="320" h="335">
                    <a:moveTo>
                      <a:pt x="0" y="281"/>
                    </a:moveTo>
                    <a:lnTo>
                      <a:pt x="9" y="258"/>
                    </a:lnTo>
                    <a:lnTo>
                      <a:pt x="18" y="206"/>
                    </a:lnTo>
                    <a:lnTo>
                      <a:pt x="18" y="147"/>
                    </a:lnTo>
                    <a:lnTo>
                      <a:pt x="36" y="86"/>
                    </a:lnTo>
                    <a:lnTo>
                      <a:pt x="50" y="63"/>
                    </a:lnTo>
                    <a:lnTo>
                      <a:pt x="79" y="20"/>
                    </a:lnTo>
                    <a:lnTo>
                      <a:pt x="100" y="4"/>
                    </a:lnTo>
                    <a:lnTo>
                      <a:pt x="118" y="0"/>
                    </a:lnTo>
                    <a:lnTo>
                      <a:pt x="132" y="4"/>
                    </a:lnTo>
                    <a:lnTo>
                      <a:pt x="134" y="22"/>
                    </a:lnTo>
                    <a:lnTo>
                      <a:pt x="134" y="81"/>
                    </a:lnTo>
                    <a:lnTo>
                      <a:pt x="141" y="118"/>
                    </a:lnTo>
                    <a:lnTo>
                      <a:pt x="163" y="170"/>
                    </a:lnTo>
                    <a:lnTo>
                      <a:pt x="170" y="193"/>
                    </a:lnTo>
                    <a:lnTo>
                      <a:pt x="172" y="206"/>
                    </a:lnTo>
                    <a:lnTo>
                      <a:pt x="179" y="242"/>
                    </a:lnTo>
                    <a:lnTo>
                      <a:pt x="172" y="206"/>
                    </a:lnTo>
                    <a:lnTo>
                      <a:pt x="170" y="193"/>
                    </a:lnTo>
                    <a:lnTo>
                      <a:pt x="229" y="149"/>
                    </a:lnTo>
                    <a:lnTo>
                      <a:pt x="254" y="122"/>
                    </a:lnTo>
                    <a:lnTo>
                      <a:pt x="265" y="102"/>
                    </a:lnTo>
                    <a:lnTo>
                      <a:pt x="279" y="43"/>
                    </a:lnTo>
                    <a:lnTo>
                      <a:pt x="286" y="25"/>
                    </a:lnTo>
                    <a:lnTo>
                      <a:pt x="299" y="20"/>
                    </a:lnTo>
                    <a:lnTo>
                      <a:pt x="313" y="32"/>
                    </a:lnTo>
                    <a:lnTo>
                      <a:pt x="318" y="77"/>
                    </a:lnTo>
                    <a:lnTo>
                      <a:pt x="320" y="102"/>
                    </a:lnTo>
                    <a:lnTo>
                      <a:pt x="315" y="138"/>
                    </a:lnTo>
                    <a:lnTo>
                      <a:pt x="306" y="168"/>
                    </a:lnTo>
                    <a:lnTo>
                      <a:pt x="274" y="222"/>
                    </a:lnTo>
                    <a:lnTo>
                      <a:pt x="261" y="252"/>
                    </a:lnTo>
                    <a:lnTo>
                      <a:pt x="245" y="292"/>
                    </a:lnTo>
                    <a:lnTo>
                      <a:pt x="240" y="322"/>
                    </a:lnTo>
                    <a:lnTo>
                      <a:pt x="245" y="335"/>
                    </a:lnTo>
                    <a:lnTo>
                      <a:pt x="209" y="331"/>
                    </a:lnTo>
                    <a:lnTo>
                      <a:pt x="195" y="331"/>
                    </a:lnTo>
                    <a:lnTo>
                      <a:pt x="154" y="335"/>
                    </a:lnTo>
                    <a:lnTo>
                      <a:pt x="127" y="335"/>
                    </a:lnTo>
                    <a:lnTo>
                      <a:pt x="102" y="329"/>
                    </a:lnTo>
                    <a:lnTo>
                      <a:pt x="34" y="288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FFFFCC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" name="Group 14"/>
            <p:cNvGrpSpPr/>
            <p:nvPr/>
          </p:nvGrpSpPr>
          <p:grpSpPr>
            <a:xfrm>
              <a:off x="7990383" y="4073965"/>
              <a:ext cx="838664" cy="1290672"/>
              <a:chOff x="8039021" y="3733497"/>
              <a:chExt cx="838664" cy="1290672"/>
            </a:xfrm>
          </p:grpSpPr>
          <p:sp>
            <p:nvSpPr>
              <p:cNvPr id="11" name="Freeform 15"/>
              <p:cNvSpPr>
                <a:spLocks/>
              </p:cNvSpPr>
              <p:nvPr/>
            </p:nvSpPr>
            <p:spPr bwMode="auto">
              <a:xfrm>
                <a:off x="8186059" y="4474136"/>
                <a:ext cx="691626" cy="550033"/>
              </a:xfrm>
              <a:custGeom>
                <a:avLst/>
                <a:gdLst/>
                <a:ahLst/>
                <a:cxnLst>
                  <a:cxn ang="0">
                    <a:pos x="3" y="41"/>
                  </a:cxn>
                  <a:cxn ang="0">
                    <a:pos x="0" y="62"/>
                  </a:cxn>
                  <a:cxn ang="0">
                    <a:pos x="3" y="91"/>
                  </a:cxn>
                  <a:cxn ang="0">
                    <a:pos x="14" y="118"/>
                  </a:cxn>
                  <a:cxn ang="0">
                    <a:pos x="28" y="152"/>
                  </a:cxn>
                  <a:cxn ang="0">
                    <a:pos x="37" y="159"/>
                  </a:cxn>
                  <a:cxn ang="0">
                    <a:pos x="50" y="166"/>
                  </a:cxn>
                  <a:cxn ang="0">
                    <a:pos x="59" y="155"/>
                  </a:cxn>
                  <a:cxn ang="0">
                    <a:pos x="68" y="137"/>
                  </a:cxn>
                  <a:cxn ang="0">
                    <a:pos x="59" y="155"/>
                  </a:cxn>
                  <a:cxn ang="0">
                    <a:pos x="50" y="166"/>
                  </a:cxn>
                  <a:cxn ang="0">
                    <a:pos x="62" y="180"/>
                  </a:cxn>
                  <a:cxn ang="0">
                    <a:pos x="80" y="193"/>
                  </a:cxn>
                  <a:cxn ang="0">
                    <a:pos x="89" y="198"/>
                  </a:cxn>
                  <a:cxn ang="0">
                    <a:pos x="105" y="202"/>
                  </a:cxn>
                  <a:cxn ang="0">
                    <a:pos x="118" y="193"/>
                  </a:cxn>
                  <a:cxn ang="0">
                    <a:pos x="134" y="168"/>
                  </a:cxn>
                  <a:cxn ang="0">
                    <a:pos x="155" y="159"/>
                  </a:cxn>
                  <a:cxn ang="0">
                    <a:pos x="175" y="157"/>
                  </a:cxn>
                  <a:cxn ang="0">
                    <a:pos x="202" y="166"/>
                  </a:cxn>
                  <a:cxn ang="0">
                    <a:pos x="216" y="166"/>
                  </a:cxn>
                  <a:cxn ang="0">
                    <a:pos x="232" y="164"/>
                  </a:cxn>
                  <a:cxn ang="0">
                    <a:pos x="236" y="152"/>
                  </a:cxn>
                  <a:cxn ang="0">
                    <a:pos x="252" y="114"/>
                  </a:cxn>
                  <a:cxn ang="0">
                    <a:pos x="254" y="80"/>
                  </a:cxn>
                  <a:cxn ang="0">
                    <a:pos x="252" y="44"/>
                  </a:cxn>
                  <a:cxn ang="0">
                    <a:pos x="250" y="21"/>
                  </a:cxn>
                  <a:cxn ang="0">
                    <a:pos x="236" y="0"/>
                  </a:cxn>
                  <a:cxn ang="0">
                    <a:pos x="204" y="5"/>
                  </a:cxn>
                  <a:cxn ang="0">
                    <a:pos x="139" y="39"/>
                  </a:cxn>
                  <a:cxn ang="0">
                    <a:pos x="116" y="44"/>
                  </a:cxn>
                  <a:cxn ang="0">
                    <a:pos x="91" y="44"/>
                  </a:cxn>
                  <a:cxn ang="0">
                    <a:pos x="50" y="37"/>
                  </a:cxn>
                  <a:cxn ang="0">
                    <a:pos x="39" y="37"/>
                  </a:cxn>
                  <a:cxn ang="0">
                    <a:pos x="3" y="41"/>
                  </a:cxn>
                </a:cxnLst>
                <a:rect l="0" t="0" r="r" b="b"/>
                <a:pathLst>
                  <a:path w="254" h="202">
                    <a:moveTo>
                      <a:pt x="3" y="41"/>
                    </a:moveTo>
                    <a:lnTo>
                      <a:pt x="0" y="62"/>
                    </a:lnTo>
                    <a:lnTo>
                      <a:pt x="3" y="91"/>
                    </a:lnTo>
                    <a:lnTo>
                      <a:pt x="14" y="118"/>
                    </a:lnTo>
                    <a:lnTo>
                      <a:pt x="28" y="152"/>
                    </a:lnTo>
                    <a:lnTo>
                      <a:pt x="37" y="159"/>
                    </a:lnTo>
                    <a:lnTo>
                      <a:pt x="50" y="166"/>
                    </a:lnTo>
                    <a:lnTo>
                      <a:pt x="59" y="155"/>
                    </a:lnTo>
                    <a:lnTo>
                      <a:pt x="68" y="137"/>
                    </a:lnTo>
                    <a:lnTo>
                      <a:pt x="59" y="155"/>
                    </a:lnTo>
                    <a:lnTo>
                      <a:pt x="50" y="166"/>
                    </a:lnTo>
                    <a:lnTo>
                      <a:pt x="62" y="180"/>
                    </a:lnTo>
                    <a:lnTo>
                      <a:pt x="80" y="193"/>
                    </a:lnTo>
                    <a:lnTo>
                      <a:pt x="89" y="198"/>
                    </a:lnTo>
                    <a:lnTo>
                      <a:pt x="105" y="202"/>
                    </a:lnTo>
                    <a:lnTo>
                      <a:pt x="118" y="193"/>
                    </a:lnTo>
                    <a:lnTo>
                      <a:pt x="134" y="168"/>
                    </a:lnTo>
                    <a:lnTo>
                      <a:pt x="155" y="159"/>
                    </a:lnTo>
                    <a:lnTo>
                      <a:pt x="175" y="157"/>
                    </a:lnTo>
                    <a:lnTo>
                      <a:pt x="202" y="166"/>
                    </a:lnTo>
                    <a:lnTo>
                      <a:pt x="216" y="166"/>
                    </a:lnTo>
                    <a:lnTo>
                      <a:pt x="232" y="164"/>
                    </a:lnTo>
                    <a:lnTo>
                      <a:pt x="236" y="152"/>
                    </a:lnTo>
                    <a:lnTo>
                      <a:pt x="252" y="114"/>
                    </a:lnTo>
                    <a:lnTo>
                      <a:pt x="254" y="80"/>
                    </a:lnTo>
                    <a:lnTo>
                      <a:pt x="252" y="44"/>
                    </a:lnTo>
                    <a:lnTo>
                      <a:pt x="250" y="21"/>
                    </a:lnTo>
                    <a:lnTo>
                      <a:pt x="236" y="0"/>
                    </a:lnTo>
                    <a:lnTo>
                      <a:pt x="204" y="5"/>
                    </a:lnTo>
                    <a:lnTo>
                      <a:pt x="139" y="39"/>
                    </a:lnTo>
                    <a:lnTo>
                      <a:pt x="116" y="44"/>
                    </a:lnTo>
                    <a:lnTo>
                      <a:pt x="91" y="44"/>
                    </a:lnTo>
                    <a:lnTo>
                      <a:pt x="50" y="37"/>
                    </a:lnTo>
                    <a:lnTo>
                      <a:pt x="39" y="37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" name="Freeform 16"/>
              <p:cNvSpPr>
                <a:spLocks/>
              </p:cNvSpPr>
              <p:nvPr/>
            </p:nvSpPr>
            <p:spPr bwMode="auto">
              <a:xfrm>
                <a:off x="8039021" y="3733497"/>
                <a:ext cx="789652" cy="860448"/>
              </a:xfrm>
              <a:custGeom>
                <a:avLst/>
                <a:gdLst/>
                <a:ahLst/>
                <a:cxnLst>
                  <a:cxn ang="0">
                    <a:pos x="290" y="272"/>
                  </a:cxn>
                  <a:cxn ang="0">
                    <a:pos x="283" y="250"/>
                  </a:cxn>
                  <a:cxn ang="0">
                    <a:pos x="279" y="202"/>
                  </a:cxn>
                  <a:cxn ang="0">
                    <a:pos x="281" y="143"/>
                  </a:cxn>
                  <a:cxn ang="0">
                    <a:pos x="265" y="87"/>
                  </a:cxn>
                  <a:cxn ang="0">
                    <a:pos x="256" y="64"/>
                  </a:cxn>
                  <a:cxn ang="0">
                    <a:pos x="231" y="21"/>
                  </a:cxn>
                  <a:cxn ang="0">
                    <a:pos x="211" y="5"/>
                  </a:cxn>
                  <a:cxn ang="0">
                    <a:pos x="193" y="0"/>
                  </a:cxn>
                  <a:cxn ang="0">
                    <a:pos x="181" y="5"/>
                  </a:cxn>
                  <a:cxn ang="0">
                    <a:pos x="179" y="21"/>
                  </a:cxn>
                  <a:cxn ang="0">
                    <a:pos x="177" y="77"/>
                  </a:cxn>
                  <a:cxn ang="0">
                    <a:pos x="168" y="111"/>
                  </a:cxn>
                  <a:cxn ang="0">
                    <a:pos x="145" y="159"/>
                  </a:cxn>
                  <a:cxn ang="0">
                    <a:pos x="136" y="179"/>
                  </a:cxn>
                  <a:cxn ang="0">
                    <a:pos x="131" y="193"/>
                  </a:cxn>
                  <a:cxn ang="0">
                    <a:pos x="125" y="227"/>
                  </a:cxn>
                  <a:cxn ang="0">
                    <a:pos x="131" y="193"/>
                  </a:cxn>
                  <a:cxn ang="0">
                    <a:pos x="136" y="179"/>
                  </a:cxn>
                  <a:cxn ang="0">
                    <a:pos x="82" y="136"/>
                  </a:cxn>
                  <a:cxn ang="0">
                    <a:pos x="61" y="111"/>
                  </a:cxn>
                  <a:cxn ang="0">
                    <a:pos x="50" y="89"/>
                  </a:cxn>
                  <a:cxn ang="0">
                    <a:pos x="41" y="34"/>
                  </a:cxn>
                  <a:cxn ang="0">
                    <a:pos x="34" y="14"/>
                  </a:cxn>
                  <a:cxn ang="0">
                    <a:pos x="20" y="9"/>
                  </a:cxn>
                  <a:cxn ang="0">
                    <a:pos x="7" y="21"/>
                  </a:cxn>
                  <a:cxn ang="0">
                    <a:pos x="2" y="64"/>
                  </a:cxn>
                  <a:cxn ang="0">
                    <a:pos x="0" y="89"/>
                  </a:cxn>
                  <a:cxn ang="0">
                    <a:pos x="0" y="121"/>
                  </a:cxn>
                  <a:cxn ang="0">
                    <a:pos x="9" y="150"/>
                  </a:cxn>
                  <a:cxn ang="0">
                    <a:pos x="36" y="202"/>
                  </a:cxn>
                  <a:cxn ang="0">
                    <a:pos x="45" y="232"/>
                  </a:cxn>
                  <a:cxn ang="0">
                    <a:pos x="59" y="270"/>
                  </a:cxn>
                  <a:cxn ang="0">
                    <a:pos x="63" y="300"/>
                  </a:cxn>
                  <a:cxn ang="0">
                    <a:pos x="57" y="313"/>
                  </a:cxn>
                  <a:cxn ang="0">
                    <a:pos x="93" y="309"/>
                  </a:cxn>
                  <a:cxn ang="0">
                    <a:pos x="104" y="309"/>
                  </a:cxn>
                  <a:cxn ang="0">
                    <a:pos x="145" y="316"/>
                  </a:cxn>
                  <a:cxn ang="0">
                    <a:pos x="170" y="316"/>
                  </a:cxn>
                  <a:cxn ang="0">
                    <a:pos x="193" y="311"/>
                  </a:cxn>
                  <a:cxn ang="0">
                    <a:pos x="258" y="277"/>
                  </a:cxn>
                  <a:cxn ang="0">
                    <a:pos x="290" y="272"/>
                  </a:cxn>
                </a:cxnLst>
                <a:rect l="0" t="0" r="r" b="b"/>
                <a:pathLst>
                  <a:path w="290" h="316">
                    <a:moveTo>
                      <a:pt x="290" y="272"/>
                    </a:moveTo>
                    <a:lnTo>
                      <a:pt x="283" y="250"/>
                    </a:lnTo>
                    <a:lnTo>
                      <a:pt x="279" y="202"/>
                    </a:lnTo>
                    <a:lnTo>
                      <a:pt x="281" y="143"/>
                    </a:lnTo>
                    <a:lnTo>
                      <a:pt x="265" y="87"/>
                    </a:lnTo>
                    <a:lnTo>
                      <a:pt x="256" y="64"/>
                    </a:lnTo>
                    <a:lnTo>
                      <a:pt x="231" y="21"/>
                    </a:lnTo>
                    <a:lnTo>
                      <a:pt x="211" y="5"/>
                    </a:lnTo>
                    <a:lnTo>
                      <a:pt x="193" y="0"/>
                    </a:lnTo>
                    <a:lnTo>
                      <a:pt x="181" y="5"/>
                    </a:lnTo>
                    <a:lnTo>
                      <a:pt x="179" y="21"/>
                    </a:lnTo>
                    <a:lnTo>
                      <a:pt x="177" y="77"/>
                    </a:lnTo>
                    <a:lnTo>
                      <a:pt x="168" y="111"/>
                    </a:lnTo>
                    <a:lnTo>
                      <a:pt x="145" y="159"/>
                    </a:lnTo>
                    <a:lnTo>
                      <a:pt x="136" y="179"/>
                    </a:lnTo>
                    <a:lnTo>
                      <a:pt x="131" y="193"/>
                    </a:lnTo>
                    <a:lnTo>
                      <a:pt x="125" y="227"/>
                    </a:lnTo>
                    <a:lnTo>
                      <a:pt x="131" y="193"/>
                    </a:lnTo>
                    <a:lnTo>
                      <a:pt x="136" y="179"/>
                    </a:lnTo>
                    <a:lnTo>
                      <a:pt x="82" y="136"/>
                    </a:lnTo>
                    <a:lnTo>
                      <a:pt x="61" y="111"/>
                    </a:lnTo>
                    <a:lnTo>
                      <a:pt x="50" y="89"/>
                    </a:lnTo>
                    <a:lnTo>
                      <a:pt x="41" y="34"/>
                    </a:lnTo>
                    <a:lnTo>
                      <a:pt x="34" y="14"/>
                    </a:lnTo>
                    <a:lnTo>
                      <a:pt x="20" y="9"/>
                    </a:lnTo>
                    <a:lnTo>
                      <a:pt x="7" y="21"/>
                    </a:lnTo>
                    <a:lnTo>
                      <a:pt x="2" y="64"/>
                    </a:lnTo>
                    <a:lnTo>
                      <a:pt x="0" y="89"/>
                    </a:lnTo>
                    <a:lnTo>
                      <a:pt x="0" y="121"/>
                    </a:lnTo>
                    <a:lnTo>
                      <a:pt x="9" y="150"/>
                    </a:lnTo>
                    <a:lnTo>
                      <a:pt x="36" y="202"/>
                    </a:lnTo>
                    <a:lnTo>
                      <a:pt x="45" y="232"/>
                    </a:lnTo>
                    <a:lnTo>
                      <a:pt x="59" y="270"/>
                    </a:lnTo>
                    <a:lnTo>
                      <a:pt x="63" y="300"/>
                    </a:lnTo>
                    <a:lnTo>
                      <a:pt x="57" y="313"/>
                    </a:lnTo>
                    <a:lnTo>
                      <a:pt x="93" y="309"/>
                    </a:lnTo>
                    <a:lnTo>
                      <a:pt x="104" y="309"/>
                    </a:lnTo>
                    <a:lnTo>
                      <a:pt x="145" y="316"/>
                    </a:lnTo>
                    <a:lnTo>
                      <a:pt x="170" y="316"/>
                    </a:lnTo>
                    <a:lnTo>
                      <a:pt x="193" y="311"/>
                    </a:lnTo>
                    <a:lnTo>
                      <a:pt x="258" y="277"/>
                    </a:lnTo>
                    <a:lnTo>
                      <a:pt x="290" y="272"/>
                    </a:lnTo>
                    <a:close/>
                  </a:path>
                </a:pathLst>
              </a:custGeom>
              <a:solidFill>
                <a:srgbClr val="FFFFCC"/>
              </a:soli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5847134" y="4169141"/>
              <a:ext cx="2343555" cy="1029808"/>
            </a:xfrm>
            <a:custGeom>
              <a:avLst/>
              <a:gdLst>
                <a:gd name="connsiteX0" fmla="*/ 0 w 2305455"/>
                <a:gd name="connsiteY0" fmla="*/ 1050587 h 1050587"/>
                <a:gd name="connsiteX1" fmla="*/ 97277 w 2305455"/>
                <a:gd name="connsiteY1" fmla="*/ 1011676 h 1050587"/>
                <a:gd name="connsiteX2" fmla="*/ 1060315 w 2305455"/>
                <a:gd name="connsiteY2" fmla="*/ 0 h 1050587"/>
                <a:gd name="connsiteX3" fmla="*/ 2198451 w 2305455"/>
                <a:gd name="connsiteY3" fmla="*/ 982493 h 1050587"/>
                <a:gd name="connsiteX4" fmla="*/ 2305455 w 2305455"/>
                <a:gd name="connsiteY4" fmla="*/ 1021404 h 1050587"/>
                <a:gd name="connsiteX0" fmla="*/ 0 w 2305455"/>
                <a:gd name="connsiteY0" fmla="*/ 1055451 h 1055451"/>
                <a:gd name="connsiteX1" fmla="*/ 97277 w 2305455"/>
                <a:gd name="connsiteY1" fmla="*/ 1016540 h 1055451"/>
                <a:gd name="connsiteX2" fmla="*/ 1060315 w 2305455"/>
                <a:gd name="connsiteY2" fmla="*/ 4864 h 1055451"/>
                <a:gd name="connsiteX3" fmla="*/ 2198451 w 2305455"/>
                <a:gd name="connsiteY3" fmla="*/ 987357 h 1055451"/>
                <a:gd name="connsiteX4" fmla="*/ 2305455 w 2305455"/>
                <a:gd name="connsiteY4" fmla="*/ 1026268 h 1055451"/>
                <a:gd name="connsiteX0" fmla="*/ 0 w 2305455"/>
                <a:gd name="connsiteY0" fmla="*/ 1065179 h 1065179"/>
                <a:gd name="connsiteX1" fmla="*/ 97277 w 2305455"/>
                <a:gd name="connsiteY1" fmla="*/ 1026268 h 1065179"/>
                <a:gd name="connsiteX2" fmla="*/ 1060315 w 2305455"/>
                <a:gd name="connsiteY2" fmla="*/ 14592 h 1065179"/>
                <a:gd name="connsiteX3" fmla="*/ 2198451 w 2305455"/>
                <a:gd name="connsiteY3" fmla="*/ 997085 h 1065179"/>
                <a:gd name="connsiteX4" fmla="*/ 2305455 w 2305455"/>
                <a:gd name="connsiteY4" fmla="*/ 1035996 h 1065179"/>
                <a:gd name="connsiteX0" fmla="*/ 0 w 2305455"/>
                <a:gd name="connsiteY0" fmla="*/ 1045724 h 1045724"/>
                <a:gd name="connsiteX1" fmla="*/ 97277 w 2305455"/>
                <a:gd name="connsiteY1" fmla="*/ 1006813 h 1045724"/>
                <a:gd name="connsiteX2" fmla="*/ 1177047 w 2305455"/>
                <a:gd name="connsiteY2" fmla="*/ 14592 h 1045724"/>
                <a:gd name="connsiteX3" fmla="*/ 2198451 w 2305455"/>
                <a:gd name="connsiteY3" fmla="*/ 977630 h 1045724"/>
                <a:gd name="connsiteX4" fmla="*/ 2305455 w 2305455"/>
                <a:gd name="connsiteY4" fmla="*/ 1016541 h 1045724"/>
                <a:gd name="connsiteX0" fmla="*/ 0 w 2332125"/>
                <a:gd name="connsiteY0" fmla="*/ 1045724 h 1045724"/>
                <a:gd name="connsiteX1" fmla="*/ 123947 w 2332125"/>
                <a:gd name="connsiteY1" fmla="*/ 1006813 h 1045724"/>
                <a:gd name="connsiteX2" fmla="*/ 1203717 w 2332125"/>
                <a:gd name="connsiteY2" fmla="*/ 14592 h 1045724"/>
                <a:gd name="connsiteX3" fmla="*/ 2225121 w 2332125"/>
                <a:gd name="connsiteY3" fmla="*/ 977630 h 1045724"/>
                <a:gd name="connsiteX4" fmla="*/ 2332125 w 2332125"/>
                <a:gd name="connsiteY4" fmla="*/ 1016541 h 1045724"/>
                <a:gd name="connsiteX0" fmla="*/ 0 w 2332125"/>
                <a:gd name="connsiteY0" fmla="*/ 1045724 h 1063234"/>
                <a:gd name="connsiteX1" fmla="*/ 123947 w 2332125"/>
                <a:gd name="connsiteY1" fmla="*/ 1006813 h 1063234"/>
                <a:gd name="connsiteX2" fmla="*/ 1203717 w 2332125"/>
                <a:gd name="connsiteY2" fmla="*/ 14592 h 1063234"/>
                <a:gd name="connsiteX3" fmla="*/ 2225121 w 2332125"/>
                <a:gd name="connsiteY3" fmla="*/ 977630 h 1063234"/>
                <a:gd name="connsiteX4" fmla="*/ 2332125 w 2332125"/>
                <a:gd name="connsiteY4" fmla="*/ 1016541 h 1063234"/>
                <a:gd name="connsiteX0" fmla="*/ 0 w 2343555"/>
                <a:gd name="connsiteY0" fmla="*/ 1022864 h 1040374"/>
                <a:gd name="connsiteX1" fmla="*/ 135377 w 2343555"/>
                <a:gd name="connsiteY1" fmla="*/ 1006813 h 1040374"/>
                <a:gd name="connsiteX2" fmla="*/ 1215147 w 2343555"/>
                <a:gd name="connsiteY2" fmla="*/ 14592 h 1040374"/>
                <a:gd name="connsiteX3" fmla="*/ 2236551 w 2343555"/>
                <a:gd name="connsiteY3" fmla="*/ 977630 h 1040374"/>
                <a:gd name="connsiteX4" fmla="*/ 2343555 w 2343555"/>
                <a:gd name="connsiteY4" fmla="*/ 1016541 h 1040374"/>
                <a:gd name="connsiteX0" fmla="*/ 0 w 2343555"/>
                <a:gd name="connsiteY0" fmla="*/ 1022864 h 1040374"/>
                <a:gd name="connsiteX1" fmla="*/ 135377 w 2343555"/>
                <a:gd name="connsiteY1" fmla="*/ 1006813 h 1040374"/>
                <a:gd name="connsiteX2" fmla="*/ 1215147 w 2343555"/>
                <a:gd name="connsiteY2" fmla="*/ 14592 h 1040374"/>
                <a:gd name="connsiteX3" fmla="*/ 2236551 w 2343555"/>
                <a:gd name="connsiteY3" fmla="*/ 977630 h 1040374"/>
                <a:gd name="connsiteX4" fmla="*/ 2343555 w 2343555"/>
                <a:gd name="connsiteY4" fmla="*/ 1016541 h 1040374"/>
                <a:gd name="connsiteX0" fmla="*/ 0 w 2343555"/>
                <a:gd name="connsiteY0" fmla="*/ 1011866 h 1029376"/>
                <a:gd name="connsiteX1" fmla="*/ 120137 w 2343555"/>
                <a:gd name="connsiteY1" fmla="*/ 988195 h 1029376"/>
                <a:gd name="connsiteX2" fmla="*/ 1215147 w 2343555"/>
                <a:gd name="connsiteY2" fmla="*/ 3594 h 1029376"/>
                <a:gd name="connsiteX3" fmla="*/ 2236551 w 2343555"/>
                <a:gd name="connsiteY3" fmla="*/ 966632 h 1029376"/>
                <a:gd name="connsiteX4" fmla="*/ 2343555 w 2343555"/>
                <a:gd name="connsiteY4" fmla="*/ 1005543 h 1029376"/>
                <a:gd name="connsiteX0" fmla="*/ 0 w 2343555"/>
                <a:gd name="connsiteY0" fmla="*/ 1012298 h 1029808"/>
                <a:gd name="connsiteX1" fmla="*/ 120137 w 2343555"/>
                <a:gd name="connsiteY1" fmla="*/ 988627 h 1029808"/>
                <a:gd name="connsiteX2" fmla="*/ 1215147 w 2343555"/>
                <a:gd name="connsiteY2" fmla="*/ 4026 h 1029808"/>
                <a:gd name="connsiteX3" fmla="*/ 2236551 w 2343555"/>
                <a:gd name="connsiteY3" fmla="*/ 967064 h 1029808"/>
                <a:gd name="connsiteX4" fmla="*/ 2343555 w 2343555"/>
                <a:gd name="connsiteY4" fmla="*/ 1005975 h 102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3555" h="1029808">
                  <a:moveTo>
                    <a:pt x="0" y="1012298"/>
                  </a:moveTo>
                  <a:cubicBezTo>
                    <a:pt x="48936" y="1029808"/>
                    <a:pt x="78821" y="1001597"/>
                    <a:pt x="120137" y="988627"/>
                  </a:cubicBezTo>
                  <a:cubicBezTo>
                    <a:pt x="296856" y="813529"/>
                    <a:pt x="690961" y="0"/>
                    <a:pt x="1215147" y="4026"/>
                  </a:cubicBezTo>
                  <a:cubicBezTo>
                    <a:pt x="1739333" y="8052"/>
                    <a:pt x="2029028" y="796830"/>
                    <a:pt x="2236551" y="967064"/>
                  </a:cubicBezTo>
                  <a:cubicBezTo>
                    <a:pt x="2272219" y="980034"/>
                    <a:pt x="2273597" y="1015865"/>
                    <a:pt x="2343555" y="1005975"/>
                  </a:cubicBezTo>
                </a:path>
              </a:pathLst>
            </a:cu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 flipH="1" flipV="1">
              <a:off x="7501890" y="4076700"/>
              <a:ext cx="581795" cy="1059505"/>
            </a:xfrm>
            <a:prstGeom prst="straightConnector1">
              <a:avLst/>
            </a:prstGeom>
            <a:ln w="762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3"/>
          <p:cNvGrpSpPr/>
          <p:nvPr/>
        </p:nvGrpSpPr>
        <p:grpSpPr>
          <a:xfrm rot="21192986">
            <a:off x="5793794" y="3898705"/>
            <a:ext cx="2981913" cy="1290672"/>
            <a:chOff x="5999534" y="4226365"/>
            <a:chExt cx="2981913" cy="1290672"/>
          </a:xfrm>
        </p:grpSpPr>
        <p:grpSp>
          <p:nvGrpSpPr>
            <p:cNvPr id="8" name="Group 18"/>
            <p:cNvGrpSpPr/>
            <p:nvPr/>
          </p:nvGrpSpPr>
          <p:grpSpPr>
            <a:xfrm>
              <a:off x="8142783" y="4226365"/>
              <a:ext cx="838664" cy="1290672"/>
              <a:chOff x="8039021" y="3733497"/>
              <a:chExt cx="838664" cy="1290672"/>
            </a:xfrm>
          </p:grpSpPr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8186059" y="4474136"/>
                <a:ext cx="691626" cy="550033"/>
              </a:xfrm>
              <a:custGeom>
                <a:avLst/>
                <a:gdLst/>
                <a:ahLst/>
                <a:cxnLst>
                  <a:cxn ang="0">
                    <a:pos x="3" y="41"/>
                  </a:cxn>
                  <a:cxn ang="0">
                    <a:pos x="0" y="62"/>
                  </a:cxn>
                  <a:cxn ang="0">
                    <a:pos x="3" y="91"/>
                  </a:cxn>
                  <a:cxn ang="0">
                    <a:pos x="14" y="118"/>
                  </a:cxn>
                  <a:cxn ang="0">
                    <a:pos x="28" y="152"/>
                  </a:cxn>
                  <a:cxn ang="0">
                    <a:pos x="37" y="159"/>
                  </a:cxn>
                  <a:cxn ang="0">
                    <a:pos x="50" y="166"/>
                  </a:cxn>
                  <a:cxn ang="0">
                    <a:pos x="59" y="155"/>
                  </a:cxn>
                  <a:cxn ang="0">
                    <a:pos x="68" y="137"/>
                  </a:cxn>
                  <a:cxn ang="0">
                    <a:pos x="59" y="155"/>
                  </a:cxn>
                  <a:cxn ang="0">
                    <a:pos x="50" y="166"/>
                  </a:cxn>
                  <a:cxn ang="0">
                    <a:pos x="62" y="180"/>
                  </a:cxn>
                  <a:cxn ang="0">
                    <a:pos x="80" y="193"/>
                  </a:cxn>
                  <a:cxn ang="0">
                    <a:pos x="89" y="198"/>
                  </a:cxn>
                  <a:cxn ang="0">
                    <a:pos x="105" y="202"/>
                  </a:cxn>
                  <a:cxn ang="0">
                    <a:pos x="118" y="193"/>
                  </a:cxn>
                  <a:cxn ang="0">
                    <a:pos x="134" y="168"/>
                  </a:cxn>
                  <a:cxn ang="0">
                    <a:pos x="155" y="159"/>
                  </a:cxn>
                  <a:cxn ang="0">
                    <a:pos x="175" y="157"/>
                  </a:cxn>
                  <a:cxn ang="0">
                    <a:pos x="202" y="166"/>
                  </a:cxn>
                  <a:cxn ang="0">
                    <a:pos x="216" y="166"/>
                  </a:cxn>
                  <a:cxn ang="0">
                    <a:pos x="232" y="164"/>
                  </a:cxn>
                  <a:cxn ang="0">
                    <a:pos x="236" y="152"/>
                  </a:cxn>
                  <a:cxn ang="0">
                    <a:pos x="252" y="114"/>
                  </a:cxn>
                  <a:cxn ang="0">
                    <a:pos x="254" y="80"/>
                  </a:cxn>
                  <a:cxn ang="0">
                    <a:pos x="252" y="44"/>
                  </a:cxn>
                  <a:cxn ang="0">
                    <a:pos x="250" y="21"/>
                  </a:cxn>
                  <a:cxn ang="0">
                    <a:pos x="236" y="0"/>
                  </a:cxn>
                  <a:cxn ang="0">
                    <a:pos x="204" y="5"/>
                  </a:cxn>
                  <a:cxn ang="0">
                    <a:pos x="139" y="39"/>
                  </a:cxn>
                  <a:cxn ang="0">
                    <a:pos x="116" y="44"/>
                  </a:cxn>
                  <a:cxn ang="0">
                    <a:pos x="91" y="44"/>
                  </a:cxn>
                  <a:cxn ang="0">
                    <a:pos x="50" y="37"/>
                  </a:cxn>
                  <a:cxn ang="0">
                    <a:pos x="39" y="37"/>
                  </a:cxn>
                  <a:cxn ang="0">
                    <a:pos x="3" y="41"/>
                  </a:cxn>
                </a:cxnLst>
                <a:rect l="0" t="0" r="r" b="b"/>
                <a:pathLst>
                  <a:path w="254" h="202">
                    <a:moveTo>
                      <a:pt x="3" y="41"/>
                    </a:moveTo>
                    <a:lnTo>
                      <a:pt x="0" y="62"/>
                    </a:lnTo>
                    <a:lnTo>
                      <a:pt x="3" y="91"/>
                    </a:lnTo>
                    <a:lnTo>
                      <a:pt x="14" y="118"/>
                    </a:lnTo>
                    <a:lnTo>
                      <a:pt x="28" y="152"/>
                    </a:lnTo>
                    <a:lnTo>
                      <a:pt x="37" y="159"/>
                    </a:lnTo>
                    <a:lnTo>
                      <a:pt x="50" y="166"/>
                    </a:lnTo>
                    <a:lnTo>
                      <a:pt x="59" y="155"/>
                    </a:lnTo>
                    <a:lnTo>
                      <a:pt x="68" y="137"/>
                    </a:lnTo>
                    <a:lnTo>
                      <a:pt x="59" y="155"/>
                    </a:lnTo>
                    <a:lnTo>
                      <a:pt x="50" y="166"/>
                    </a:lnTo>
                    <a:lnTo>
                      <a:pt x="62" y="180"/>
                    </a:lnTo>
                    <a:lnTo>
                      <a:pt x="80" y="193"/>
                    </a:lnTo>
                    <a:lnTo>
                      <a:pt x="89" y="198"/>
                    </a:lnTo>
                    <a:lnTo>
                      <a:pt x="105" y="202"/>
                    </a:lnTo>
                    <a:lnTo>
                      <a:pt x="118" y="193"/>
                    </a:lnTo>
                    <a:lnTo>
                      <a:pt x="134" y="168"/>
                    </a:lnTo>
                    <a:lnTo>
                      <a:pt x="155" y="159"/>
                    </a:lnTo>
                    <a:lnTo>
                      <a:pt x="175" y="157"/>
                    </a:lnTo>
                    <a:lnTo>
                      <a:pt x="202" y="166"/>
                    </a:lnTo>
                    <a:lnTo>
                      <a:pt x="216" y="166"/>
                    </a:lnTo>
                    <a:lnTo>
                      <a:pt x="232" y="164"/>
                    </a:lnTo>
                    <a:lnTo>
                      <a:pt x="236" y="152"/>
                    </a:lnTo>
                    <a:lnTo>
                      <a:pt x="252" y="114"/>
                    </a:lnTo>
                    <a:lnTo>
                      <a:pt x="254" y="80"/>
                    </a:lnTo>
                    <a:lnTo>
                      <a:pt x="252" y="44"/>
                    </a:lnTo>
                    <a:lnTo>
                      <a:pt x="250" y="21"/>
                    </a:lnTo>
                    <a:lnTo>
                      <a:pt x="236" y="0"/>
                    </a:lnTo>
                    <a:lnTo>
                      <a:pt x="204" y="5"/>
                    </a:lnTo>
                    <a:lnTo>
                      <a:pt x="139" y="39"/>
                    </a:lnTo>
                    <a:lnTo>
                      <a:pt x="116" y="44"/>
                    </a:lnTo>
                    <a:lnTo>
                      <a:pt x="91" y="44"/>
                    </a:lnTo>
                    <a:lnTo>
                      <a:pt x="50" y="37"/>
                    </a:lnTo>
                    <a:lnTo>
                      <a:pt x="39" y="37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>
                  <a:alpha val="32157"/>
                </a:srgbClr>
              </a:solidFill>
              <a:ln w="28575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8039021" y="3733497"/>
                <a:ext cx="789652" cy="860448"/>
              </a:xfrm>
              <a:custGeom>
                <a:avLst/>
                <a:gdLst/>
                <a:ahLst/>
                <a:cxnLst>
                  <a:cxn ang="0">
                    <a:pos x="290" y="272"/>
                  </a:cxn>
                  <a:cxn ang="0">
                    <a:pos x="283" y="250"/>
                  </a:cxn>
                  <a:cxn ang="0">
                    <a:pos x="279" y="202"/>
                  </a:cxn>
                  <a:cxn ang="0">
                    <a:pos x="281" y="143"/>
                  </a:cxn>
                  <a:cxn ang="0">
                    <a:pos x="265" y="87"/>
                  </a:cxn>
                  <a:cxn ang="0">
                    <a:pos x="256" y="64"/>
                  </a:cxn>
                  <a:cxn ang="0">
                    <a:pos x="231" y="21"/>
                  </a:cxn>
                  <a:cxn ang="0">
                    <a:pos x="211" y="5"/>
                  </a:cxn>
                  <a:cxn ang="0">
                    <a:pos x="193" y="0"/>
                  </a:cxn>
                  <a:cxn ang="0">
                    <a:pos x="181" y="5"/>
                  </a:cxn>
                  <a:cxn ang="0">
                    <a:pos x="179" y="21"/>
                  </a:cxn>
                  <a:cxn ang="0">
                    <a:pos x="177" y="77"/>
                  </a:cxn>
                  <a:cxn ang="0">
                    <a:pos x="168" y="111"/>
                  </a:cxn>
                  <a:cxn ang="0">
                    <a:pos x="145" y="159"/>
                  </a:cxn>
                  <a:cxn ang="0">
                    <a:pos x="136" y="179"/>
                  </a:cxn>
                  <a:cxn ang="0">
                    <a:pos x="131" y="193"/>
                  </a:cxn>
                  <a:cxn ang="0">
                    <a:pos x="125" y="227"/>
                  </a:cxn>
                  <a:cxn ang="0">
                    <a:pos x="131" y="193"/>
                  </a:cxn>
                  <a:cxn ang="0">
                    <a:pos x="136" y="179"/>
                  </a:cxn>
                  <a:cxn ang="0">
                    <a:pos x="82" y="136"/>
                  </a:cxn>
                  <a:cxn ang="0">
                    <a:pos x="61" y="111"/>
                  </a:cxn>
                  <a:cxn ang="0">
                    <a:pos x="50" y="89"/>
                  </a:cxn>
                  <a:cxn ang="0">
                    <a:pos x="41" y="34"/>
                  </a:cxn>
                  <a:cxn ang="0">
                    <a:pos x="34" y="14"/>
                  </a:cxn>
                  <a:cxn ang="0">
                    <a:pos x="20" y="9"/>
                  </a:cxn>
                  <a:cxn ang="0">
                    <a:pos x="7" y="21"/>
                  </a:cxn>
                  <a:cxn ang="0">
                    <a:pos x="2" y="64"/>
                  </a:cxn>
                  <a:cxn ang="0">
                    <a:pos x="0" y="89"/>
                  </a:cxn>
                  <a:cxn ang="0">
                    <a:pos x="0" y="121"/>
                  </a:cxn>
                  <a:cxn ang="0">
                    <a:pos x="9" y="150"/>
                  </a:cxn>
                  <a:cxn ang="0">
                    <a:pos x="36" y="202"/>
                  </a:cxn>
                  <a:cxn ang="0">
                    <a:pos x="45" y="232"/>
                  </a:cxn>
                  <a:cxn ang="0">
                    <a:pos x="59" y="270"/>
                  </a:cxn>
                  <a:cxn ang="0">
                    <a:pos x="63" y="300"/>
                  </a:cxn>
                  <a:cxn ang="0">
                    <a:pos x="57" y="313"/>
                  </a:cxn>
                  <a:cxn ang="0">
                    <a:pos x="93" y="309"/>
                  </a:cxn>
                  <a:cxn ang="0">
                    <a:pos x="104" y="309"/>
                  </a:cxn>
                  <a:cxn ang="0">
                    <a:pos x="145" y="316"/>
                  </a:cxn>
                  <a:cxn ang="0">
                    <a:pos x="170" y="316"/>
                  </a:cxn>
                  <a:cxn ang="0">
                    <a:pos x="193" y="311"/>
                  </a:cxn>
                  <a:cxn ang="0">
                    <a:pos x="258" y="277"/>
                  </a:cxn>
                  <a:cxn ang="0">
                    <a:pos x="290" y="272"/>
                  </a:cxn>
                </a:cxnLst>
                <a:rect l="0" t="0" r="r" b="b"/>
                <a:pathLst>
                  <a:path w="290" h="316">
                    <a:moveTo>
                      <a:pt x="290" y="272"/>
                    </a:moveTo>
                    <a:lnTo>
                      <a:pt x="283" y="250"/>
                    </a:lnTo>
                    <a:lnTo>
                      <a:pt x="279" y="202"/>
                    </a:lnTo>
                    <a:lnTo>
                      <a:pt x="281" y="143"/>
                    </a:lnTo>
                    <a:lnTo>
                      <a:pt x="265" y="87"/>
                    </a:lnTo>
                    <a:lnTo>
                      <a:pt x="256" y="64"/>
                    </a:lnTo>
                    <a:lnTo>
                      <a:pt x="231" y="21"/>
                    </a:lnTo>
                    <a:lnTo>
                      <a:pt x="211" y="5"/>
                    </a:lnTo>
                    <a:lnTo>
                      <a:pt x="193" y="0"/>
                    </a:lnTo>
                    <a:lnTo>
                      <a:pt x="181" y="5"/>
                    </a:lnTo>
                    <a:lnTo>
                      <a:pt x="179" y="21"/>
                    </a:lnTo>
                    <a:lnTo>
                      <a:pt x="177" y="77"/>
                    </a:lnTo>
                    <a:lnTo>
                      <a:pt x="168" y="111"/>
                    </a:lnTo>
                    <a:lnTo>
                      <a:pt x="145" y="159"/>
                    </a:lnTo>
                    <a:lnTo>
                      <a:pt x="136" y="179"/>
                    </a:lnTo>
                    <a:lnTo>
                      <a:pt x="131" y="193"/>
                    </a:lnTo>
                    <a:lnTo>
                      <a:pt x="125" y="227"/>
                    </a:lnTo>
                    <a:lnTo>
                      <a:pt x="131" y="193"/>
                    </a:lnTo>
                    <a:lnTo>
                      <a:pt x="136" y="179"/>
                    </a:lnTo>
                    <a:lnTo>
                      <a:pt x="82" y="136"/>
                    </a:lnTo>
                    <a:lnTo>
                      <a:pt x="61" y="111"/>
                    </a:lnTo>
                    <a:lnTo>
                      <a:pt x="50" y="89"/>
                    </a:lnTo>
                    <a:lnTo>
                      <a:pt x="41" y="34"/>
                    </a:lnTo>
                    <a:lnTo>
                      <a:pt x="34" y="14"/>
                    </a:lnTo>
                    <a:lnTo>
                      <a:pt x="20" y="9"/>
                    </a:lnTo>
                    <a:lnTo>
                      <a:pt x="7" y="21"/>
                    </a:lnTo>
                    <a:lnTo>
                      <a:pt x="2" y="64"/>
                    </a:lnTo>
                    <a:lnTo>
                      <a:pt x="0" y="89"/>
                    </a:lnTo>
                    <a:lnTo>
                      <a:pt x="0" y="121"/>
                    </a:lnTo>
                    <a:lnTo>
                      <a:pt x="9" y="150"/>
                    </a:lnTo>
                    <a:lnTo>
                      <a:pt x="36" y="202"/>
                    </a:lnTo>
                    <a:lnTo>
                      <a:pt x="45" y="232"/>
                    </a:lnTo>
                    <a:lnTo>
                      <a:pt x="59" y="270"/>
                    </a:lnTo>
                    <a:lnTo>
                      <a:pt x="63" y="300"/>
                    </a:lnTo>
                    <a:lnTo>
                      <a:pt x="57" y="313"/>
                    </a:lnTo>
                    <a:lnTo>
                      <a:pt x="93" y="309"/>
                    </a:lnTo>
                    <a:lnTo>
                      <a:pt x="104" y="309"/>
                    </a:lnTo>
                    <a:lnTo>
                      <a:pt x="145" y="316"/>
                    </a:lnTo>
                    <a:lnTo>
                      <a:pt x="170" y="316"/>
                    </a:lnTo>
                    <a:lnTo>
                      <a:pt x="193" y="311"/>
                    </a:lnTo>
                    <a:lnTo>
                      <a:pt x="258" y="277"/>
                    </a:lnTo>
                    <a:lnTo>
                      <a:pt x="290" y="272"/>
                    </a:lnTo>
                    <a:close/>
                  </a:path>
                </a:pathLst>
              </a:custGeom>
              <a:solidFill>
                <a:srgbClr val="FFFFCC">
                  <a:alpha val="34902"/>
                </a:srgbClr>
              </a:solidFill>
              <a:ln w="28575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2" name="Freeform 21"/>
            <p:cNvSpPr/>
            <p:nvPr/>
          </p:nvSpPr>
          <p:spPr>
            <a:xfrm>
              <a:off x="5999534" y="4321541"/>
              <a:ext cx="2343555" cy="1029808"/>
            </a:xfrm>
            <a:custGeom>
              <a:avLst/>
              <a:gdLst>
                <a:gd name="connsiteX0" fmla="*/ 0 w 2305455"/>
                <a:gd name="connsiteY0" fmla="*/ 1050587 h 1050587"/>
                <a:gd name="connsiteX1" fmla="*/ 97277 w 2305455"/>
                <a:gd name="connsiteY1" fmla="*/ 1011676 h 1050587"/>
                <a:gd name="connsiteX2" fmla="*/ 1060315 w 2305455"/>
                <a:gd name="connsiteY2" fmla="*/ 0 h 1050587"/>
                <a:gd name="connsiteX3" fmla="*/ 2198451 w 2305455"/>
                <a:gd name="connsiteY3" fmla="*/ 982493 h 1050587"/>
                <a:gd name="connsiteX4" fmla="*/ 2305455 w 2305455"/>
                <a:gd name="connsiteY4" fmla="*/ 1021404 h 1050587"/>
                <a:gd name="connsiteX0" fmla="*/ 0 w 2305455"/>
                <a:gd name="connsiteY0" fmla="*/ 1055451 h 1055451"/>
                <a:gd name="connsiteX1" fmla="*/ 97277 w 2305455"/>
                <a:gd name="connsiteY1" fmla="*/ 1016540 h 1055451"/>
                <a:gd name="connsiteX2" fmla="*/ 1060315 w 2305455"/>
                <a:gd name="connsiteY2" fmla="*/ 4864 h 1055451"/>
                <a:gd name="connsiteX3" fmla="*/ 2198451 w 2305455"/>
                <a:gd name="connsiteY3" fmla="*/ 987357 h 1055451"/>
                <a:gd name="connsiteX4" fmla="*/ 2305455 w 2305455"/>
                <a:gd name="connsiteY4" fmla="*/ 1026268 h 1055451"/>
                <a:gd name="connsiteX0" fmla="*/ 0 w 2305455"/>
                <a:gd name="connsiteY0" fmla="*/ 1065179 h 1065179"/>
                <a:gd name="connsiteX1" fmla="*/ 97277 w 2305455"/>
                <a:gd name="connsiteY1" fmla="*/ 1026268 h 1065179"/>
                <a:gd name="connsiteX2" fmla="*/ 1060315 w 2305455"/>
                <a:gd name="connsiteY2" fmla="*/ 14592 h 1065179"/>
                <a:gd name="connsiteX3" fmla="*/ 2198451 w 2305455"/>
                <a:gd name="connsiteY3" fmla="*/ 997085 h 1065179"/>
                <a:gd name="connsiteX4" fmla="*/ 2305455 w 2305455"/>
                <a:gd name="connsiteY4" fmla="*/ 1035996 h 1065179"/>
                <a:gd name="connsiteX0" fmla="*/ 0 w 2305455"/>
                <a:gd name="connsiteY0" fmla="*/ 1045724 h 1045724"/>
                <a:gd name="connsiteX1" fmla="*/ 97277 w 2305455"/>
                <a:gd name="connsiteY1" fmla="*/ 1006813 h 1045724"/>
                <a:gd name="connsiteX2" fmla="*/ 1177047 w 2305455"/>
                <a:gd name="connsiteY2" fmla="*/ 14592 h 1045724"/>
                <a:gd name="connsiteX3" fmla="*/ 2198451 w 2305455"/>
                <a:gd name="connsiteY3" fmla="*/ 977630 h 1045724"/>
                <a:gd name="connsiteX4" fmla="*/ 2305455 w 2305455"/>
                <a:gd name="connsiteY4" fmla="*/ 1016541 h 1045724"/>
                <a:gd name="connsiteX0" fmla="*/ 0 w 2332125"/>
                <a:gd name="connsiteY0" fmla="*/ 1045724 h 1045724"/>
                <a:gd name="connsiteX1" fmla="*/ 123947 w 2332125"/>
                <a:gd name="connsiteY1" fmla="*/ 1006813 h 1045724"/>
                <a:gd name="connsiteX2" fmla="*/ 1203717 w 2332125"/>
                <a:gd name="connsiteY2" fmla="*/ 14592 h 1045724"/>
                <a:gd name="connsiteX3" fmla="*/ 2225121 w 2332125"/>
                <a:gd name="connsiteY3" fmla="*/ 977630 h 1045724"/>
                <a:gd name="connsiteX4" fmla="*/ 2332125 w 2332125"/>
                <a:gd name="connsiteY4" fmla="*/ 1016541 h 1045724"/>
                <a:gd name="connsiteX0" fmla="*/ 0 w 2332125"/>
                <a:gd name="connsiteY0" fmla="*/ 1045724 h 1063234"/>
                <a:gd name="connsiteX1" fmla="*/ 123947 w 2332125"/>
                <a:gd name="connsiteY1" fmla="*/ 1006813 h 1063234"/>
                <a:gd name="connsiteX2" fmla="*/ 1203717 w 2332125"/>
                <a:gd name="connsiteY2" fmla="*/ 14592 h 1063234"/>
                <a:gd name="connsiteX3" fmla="*/ 2225121 w 2332125"/>
                <a:gd name="connsiteY3" fmla="*/ 977630 h 1063234"/>
                <a:gd name="connsiteX4" fmla="*/ 2332125 w 2332125"/>
                <a:gd name="connsiteY4" fmla="*/ 1016541 h 1063234"/>
                <a:gd name="connsiteX0" fmla="*/ 0 w 2343555"/>
                <a:gd name="connsiteY0" fmla="*/ 1022864 h 1040374"/>
                <a:gd name="connsiteX1" fmla="*/ 135377 w 2343555"/>
                <a:gd name="connsiteY1" fmla="*/ 1006813 h 1040374"/>
                <a:gd name="connsiteX2" fmla="*/ 1215147 w 2343555"/>
                <a:gd name="connsiteY2" fmla="*/ 14592 h 1040374"/>
                <a:gd name="connsiteX3" fmla="*/ 2236551 w 2343555"/>
                <a:gd name="connsiteY3" fmla="*/ 977630 h 1040374"/>
                <a:gd name="connsiteX4" fmla="*/ 2343555 w 2343555"/>
                <a:gd name="connsiteY4" fmla="*/ 1016541 h 1040374"/>
                <a:gd name="connsiteX0" fmla="*/ 0 w 2343555"/>
                <a:gd name="connsiteY0" fmla="*/ 1022864 h 1040374"/>
                <a:gd name="connsiteX1" fmla="*/ 135377 w 2343555"/>
                <a:gd name="connsiteY1" fmla="*/ 1006813 h 1040374"/>
                <a:gd name="connsiteX2" fmla="*/ 1215147 w 2343555"/>
                <a:gd name="connsiteY2" fmla="*/ 14592 h 1040374"/>
                <a:gd name="connsiteX3" fmla="*/ 2236551 w 2343555"/>
                <a:gd name="connsiteY3" fmla="*/ 977630 h 1040374"/>
                <a:gd name="connsiteX4" fmla="*/ 2343555 w 2343555"/>
                <a:gd name="connsiteY4" fmla="*/ 1016541 h 1040374"/>
                <a:gd name="connsiteX0" fmla="*/ 0 w 2343555"/>
                <a:gd name="connsiteY0" fmla="*/ 1011866 h 1029376"/>
                <a:gd name="connsiteX1" fmla="*/ 120137 w 2343555"/>
                <a:gd name="connsiteY1" fmla="*/ 988195 h 1029376"/>
                <a:gd name="connsiteX2" fmla="*/ 1215147 w 2343555"/>
                <a:gd name="connsiteY2" fmla="*/ 3594 h 1029376"/>
                <a:gd name="connsiteX3" fmla="*/ 2236551 w 2343555"/>
                <a:gd name="connsiteY3" fmla="*/ 966632 h 1029376"/>
                <a:gd name="connsiteX4" fmla="*/ 2343555 w 2343555"/>
                <a:gd name="connsiteY4" fmla="*/ 1005543 h 1029376"/>
                <a:gd name="connsiteX0" fmla="*/ 0 w 2343555"/>
                <a:gd name="connsiteY0" fmla="*/ 1012298 h 1029808"/>
                <a:gd name="connsiteX1" fmla="*/ 120137 w 2343555"/>
                <a:gd name="connsiteY1" fmla="*/ 988627 h 1029808"/>
                <a:gd name="connsiteX2" fmla="*/ 1215147 w 2343555"/>
                <a:gd name="connsiteY2" fmla="*/ 4026 h 1029808"/>
                <a:gd name="connsiteX3" fmla="*/ 2236551 w 2343555"/>
                <a:gd name="connsiteY3" fmla="*/ 967064 h 1029808"/>
                <a:gd name="connsiteX4" fmla="*/ 2343555 w 2343555"/>
                <a:gd name="connsiteY4" fmla="*/ 1005975 h 102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3555" h="1029808">
                  <a:moveTo>
                    <a:pt x="0" y="1012298"/>
                  </a:moveTo>
                  <a:cubicBezTo>
                    <a:pt x="48936" y="1029808"/>
                    <a:pt x="78821" y="1001597"/>
                    <a:pt x="120137" y="988627"/>
                  </a:cubicBezTo>
                  <a:cubicBezTo>
                    <a:pt x="296856" y="813529"/>
                    <a:pt x="690961" y="0"/>
                    <a:pt x="1215147" y="4026"/>
                  </a:cubicBezTo>
                  <a:cubicBezTo>
                    <a:pt x="1739333" y="8052"/>
                    <a:pt x="2029028" y="796830"/>
                    <a:pt x="2236551" y="967064"/>
                  </a:cubicBezTo>
                  <a:cubicBezTo>
                    <a:pt x="2272219" y="980034"/>
                    <a:pt x="2273597" y="1015865"/>
                    <a:pt x="2343555" y="1005975"/>
                  </a:cubicBez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3017_F0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9319" y="68297"/>
            <a:ext cx="3657600" cy="2173224"/>
          </a:xfrm>
          <a:prstGeom prst="rect">
            <a:avLst/>
          </a:prstGeom>
        </p:spPr>
      </p:pic>
      <p:pic>
        <p:nvPicPr>
          <p:cNvPr id="5" name="Picture 4" descr="113017_L0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6000" y="4623860"/>
            <a:ext cx="3657600" cy="2127504"/>
          </a:xfrm>
          <a:prstGeom prst="rect">
            <a:avLst/>
          </a:prstGeom>
        </p:spPr>
      </p:pic>
      <p:pic>
        <p:nvPicPr>
          <p:cNvPr id="6" name="Picture 5" descr="113017_R0_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092" y="4603320"/>
            <a:ext cx="3657600" cy="2167128"/>
          </a:xfrm>
          <a:prstGeom prst="rect">
            <a:avLst/>
          </a:prstGeom>
        </p:spPr>
      </p:pic>
      <p:pic>
        <p:nvPicPr>
          <p:cNvPr id="2" name="Picture 1" descr="113017_max0_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4689" y="1972111"/>
            <a:ext cx="3657600" cy="2575560"/>
          </a:xfrm>
          <a:prstGeom prst="rect">
            <a:avLst/>
          </a:prstGeom>
        </p:spPr>
      </p:pic>
      <p:pic>
        <p:nvPicPr>
          <p:cNvPr id="3" name="Picture 2" descr="113017_mand0_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18488" y="2042619"/>
            <a:ext cx="3657600" cy="252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3017_max0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7881" y="98410"/>
            <a:ext cx="3108960" cy="2189226"/>
          </a:xfrm>
          <a:prstGeom prst="rect">
            <a:avLst/>
          </a:prstGeom>
        </p:spPr>
      </p:pic>
      <p:pic>
        <p:nvPicPr>
          <p:cNvPr id="6" name="Picture 5" descr="113017_R0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1609" y="134141"/>
            <a:ext cx="3474720" cy="2058772"/>
          </a:xfrm>
          <a:prstGeom prst="rect">
            <a:avLst/>
          </a:prstGeom>
        </p:spPr>
      </p:pic>
      <p:pic>
        <p:nvPicPr>
          <p:cNvPr id="7" name="Picture 6" descr="113017_max1_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7881" y="2439876"/>
            <a:ext cx="3108960" cy="2080412"/>
          </a:xfrm>
          <a:prstGeom prst="rect">
            <a:avLst/>
          </a:prstGeom>
        </p:spPr>
      </p:pic>
      <p:pic>
        <p:nvPicPr>
          <p:cNvPr id="8" name="Picture 7" descr="113017_R1a_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1609" y="2345541"/>
            <a:ext cx="3474720" cy="2050085"/>
          </a:xfrm>
          <a:prstGeom prst="rect">
            <a:avLst/>
          </a:prstGeom>
        </p:spPr>
      </p:pic>
      <p:pic>
        <p:nvPicPr>
          <p:cNvPr id="9" name="Picture 8" descr="113017_max2_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7881" y="4672528"/>
            <a:ext cx="3108960" cy="2072640"/>
          </a:xfrm>
          <a:prstGeom prst="rect">
            <a:avLst/>
          </a:prstGeom>
        </p:spPr>
      </p:pic>
      <p:pic>
        <p:nvPicPr>
          <p:cNvPr id="10" name="Picture 9" descr="113017_R2c_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71609" y="4548254"/>
            <a:ext cx="3474720" cy="2183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1251" y="228600"/>
            <a:ext cx="17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Γυναίκα 55 ετών</a:t>
            </a:r>
            <a:endParaRPr lang="el-GR" dirty="0"/>
          </a:p>
        </p:txBody>
      </p:sp>
      <p:pic>
        <p:nvPicPr>
          <p:cNvPr id="5" name="Picture 4" descr="113005_R0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2758" y="4876800"/>
            <a:ext cx="3276600" cy="1825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113005_L0_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1757" y="4876800"/>
            <a:ext cx="3313043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113005_mand0_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1758" y="2514600"/>
            <a:ext cx="3048000" cy="2212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113005_max0_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1358" y="2514600"/>
            <a:ext cx="3048000" cy="2221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113005_F0c_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3079" y="221710"/>
            <a:ext cx="3617842" cy="2174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9024_max0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49792" y="690895"/>
            <a:ext cx="4135249" cy="328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109024_R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4943" y="4087555"/>
            <a:ext cx="4207901" cy="2498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109024_L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13950" y="4097031"/>
            <a:ext cx="4472268" cy="2500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109024_F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01631" y="272045"/>
            <a:ext cx="4502064" cy="2644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76800" y="228600"/>
            <a:ext cx="17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Γυναίκα 40 ετών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9024_F0-1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8787" y="271023"/>
            <a:ext cx="4545739" cy="2900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109024_max0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49792" y="690895"/>
            <a:ext cx="4135249" cy="328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109024_R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4943" y="4087555"/>
            <a:ext cx="4207901" cy="2498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109024_L0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13950" y="4097031"/>
            <a:ext cx="4472268" cy="2500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76800" y="228600"/>
            <a:ext cx="17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Γυναίκα 40 ετών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60000">
            <a:off x="1856095" y="3416310"/>
            <a:ext cx="1145540" cy="2237043"/>
            <a:chOff x="4084" y="2328"/>
            <a:chExt cx="318" cy="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3"/>
            <p:cNvSpPr>
              <a:spLocks/>
            </p:cNvSpPr>
            <p:nvPr/>
          </p:nvSpPr>
          <p:spPr bwMode="auto">
            <a:xfrm rot="-149859">
              <a:off x="4197" y="2328"/>
              <a:ext cx="205" cy="291"/>
            </a:xfrm>
            <a:custGeom>
              <a:avLst/>
              <a:gdLst/>
              <a:ahLst/>
              <a:cxnLst>
                <a:cxn ang="0">
                  <a:pos x="102" y="193"/>
                </a:cxn>
                <a:cxn ang="0">
                  <a:pos x="115" y="168"/>
                </a:cxn>
                <a:cxn ang="0">
                  <a:pos x="125" y="150"/>
                </a:cxn>
                <a:cxn ang="0">
                  <a:pos x="129" y="136"/>
                </a:cxn>
                <a:cxn ang="0">
                  <a:pos x="136" y="88"/>
                </a:cxn>
                <a:cxn ang="0">
                  <a:pos x="134" y="27"/>
                </a:cxn>
                <a:cxn ang="0">
                  <a:pos x="131" y="11"/>
                </a:cxn>
                <a:cxn ang="0">
                  <a:pos x="122" y="2"/>
                </a:cxn>
                <a:cxn ang="0">
                  <a:pos x="111" y="0"/>
                </a:cxn>
                <a:cxn ang="0">
                  <a:pos x="100" y="11"/>
                </a:cxn>
                <a:cxn ang="0">
                  <a:pos x="95" y="32"/>
                </a:cxn>
                <a:cxn ang="0">
                  <a:pos x="88" y="48"/>
                </a:cxn>
                <a:cxn ang="0">
                  <a:pos x="75" y="68"/>
                </a:cxn>
                <a:cxn ang="0">
                  <a:pos x="57" y="82"/>
                </a:cxn>
                <a:cxn ang="0">
                  <a:pos x="29" y="102"/>
                </a:cxn>
                <a:cxn ang="0">
                  <a:pos x="16" y="111"/>
                </a:cxn>
                <a:cxn ang="0">
                  <a:pos x="9" y="125"/>
                </a:cxn>
                <a:cxn ang="0">
                  <a:pos x="0" y="150"/>
                </a:cxn>
                <a:cxn ang="0">
                  <a:pos x="7" y="154"/>
                </a:cxn>
                <a:cxn ang="0">
                  <a:pos x="20" y="152"/>
                </a:cxn>
                <a:cxn ang="0">
                  <a:pos x="52" y="138"/>
                </a:cxn>
                <a:cxn ang="0">
                  <a:pos x="63" y="131"/>
                </a:cxn>
                <a:cxn ang="0">
                  <a:pos x="75" y="131"/>
                </a:cxn>
                <a:cxn ang="0">
                  <a:pos x="81" y="138"/>
                </a:cxn>
                <a:cxn ang="0">
                  <a:pos x="91" y="170"/>
                </a:cxn>
                <a:cxn ang="0">
                  <a:pos x="95" y="181"/>
                </a:cxn>
                <a:cxn ang="0">
                  <a:pos x="102" y="193"/>
                </a:cxn>
              </a:cxnLst>
              <a:rect l="0" t="0" r="r" b="b"/>
              <a:pathLst>
                <a:path w="136" h="193">
                  <a:moveTo>
                    <a:pt x="102" y="193"/>
                  </a:moveTo>
                  <a:lnTo>
                    <a:pt x="115" y="168"/>
                  </a:lnTo>
                  <a:lnTo>
                    <a:pt x="125" y="150"/>
                  </a:lnTo>
                  <a:lnTo>
                    <a:pt x="129" y="136"/>
                  </a:lnTo>
                  <a:lnTo>
                    <a:pt x="136" y="88"/>
                  </a:lnTo>
                  <a:lnTo>
                    <a:pt x="134" y="27"/>
                  </a:lnTo>
                  <a:lnTo>
                    <a:pt x="131" y="11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100" y="11"/>
                  </a:lnTo>
                  <a:lnTo>
                    <a:pt x="95" y="32"/>
                  </a:lnTo>
                  <a:lnTo>
                    <a:pt x="88" y="48"/>
                  </a:lnTo>
                  <a:lnTo>
                    <a:pt x="75" y="68"/>
                  </a:lnTo>
                  <a:lnTo>
                    <a:pt x="57" y="82"/>
                  </a:lnTo>
                  <a:lnTo>
                    <a:pt x="29" y="102"/>
                  </a:lnTo>
                  <a:lnTo>
                    <a:pt x="16" y="111"/>
                  </a:lnTo>
                  <a:lnTo>
                    <a:pt x="9" y="125"/>
                  </a:lnTo>
                  <a:lnTo>
                    <a:pt x="0" y="150"/>
                  </a:lnTo>
                  <a:lnTo>
                    <a:pt x="7" y="154"/>
                  </a:lnTo>
                  <a:lnTo>
                    <a:pt x="20" y="152"/>
                  </a:lnTo>
                  <a:lnTo>
                    <a:pt x="52" y="138"/>
                  </a:lnTo>
                  <a:lnTo>
                    <a:pt x="63" y="131"/>
                  </a:lnTo>
                  <a:lnTo>
                    <a:pt x="75" y="131"/>
                  </a:lnTo>
                  <a:lnTo>
                    <a:pt x="81" y="138"/>
                  </a:lnTo>
                  <a:lnTo>
                    <a:pt x="91" y="170"/>
                  </a:lnTo>
                  <a:lnTo>
                    <a:pt x="95" y="181"/>
                  </a:lnTo>
                  <a:lnTo>
                    <a:pt x="102" y="193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 rot="-149859">
              <a:off x="4084" y="2529"/>
              <a:ext cx="278" cy="420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57" y="68"/>
                </a:cxn>
                <a:cxn ang="0">
                  <a:pos x="43" y="103"/>
                </a:cxn>
                <a:cxn ang="0">
                  <a:pos x="9" y="177"/>
                </a:cxn>
                <a:cxn ang="0">
                  <a:pos x="2" y="227"/>
                </a:cxn>
                <a:cxn ang="0">
                  <a:pos x="0" y="254"/>
                </a:cxn>
                <a:cxn ang="0">
                  <a:pos x="5" y="268"/>
                </a:cxn>
                <a:cxn ang="0">
                  <a:pos x="12" y="275"/>
                </a:cxn>
                <a:cxn ang="0">
                  <a:pos x="21" y="279"/>
                </a:cxn>
                <a:cxn ang="0">
                  <a:pos x="36" y="277"/>
                </a:cxn>
                <a:cxn ang="0">
                  <a:pos x="52" y="264"/>
                </a:cxn>
                <a:cxn ang="0">
                  <a:pos x="82" y="236"/>
                </a:cxn>
                <a:cxn ang="0">
                  <a:pos x="98" y="218"/>
                </a:cxn>
                <a:cxn ang="0">
                  <a:pos x="116" y="184"/>
                </a:cxn>
                <a:cxn ang="0">
                  <a:pos x="136" y="150"/>
                </a:cxn>
                <a:cxn ang="0">
                  <a:pos x="184" y="62"/>
                </a:cxn>
                <a:cxn ang="0">
                  <a:pos x="177" y="50"/>
                </a:cxn>
                <a:cxn ang="0">
                  <a:pos x="173" y="39"/>
                </a:cxn>
                <a:cxn ang="0">
                  <a:pos x="163" y="7"/>
                </a:cxn>
                <a:cxn ang="0">
                  <a:pos x="157" y="0"/>
                </a:cxn>
                <a:cxn ang="0">
                  <a:pos x="145" y="0"/>
                </a:cxn>
                <a:cxn ang="0">
                  <a:pos x="134" y="7"/>
                </a:cxn>
                <a:cxn ang="0">
                  <a:pos x="102" y="21"/>
                </a:cxn>
                <a:cxn ang="0">
                  <a:pos x="89" y="23"/>
                </a:cxn>
                <a:cxn ang="0">
                  <a:pos x="82" y="19"/>
                </a:cxn>
              </a:cxnLst>
              <a:rect l="0" t="0" r="r" b="b"/>
              <a:pathLst>
                <a:path w="184" h="279">
                  <a:moveTo>
                    <a:pt x="82" y="19"/>
                  </a:moveTo>
                  <a:lnTo>
                    <a:pt x="57" y="68"/>
                  </a:lnTo>
                  <a:lnTo>
                    <a:pt x="43" y="103"/>
                  </a:lnTo>
                  <a:lnTo>
                    <a:pt x="9" y="177"/>
                  </a:lnTo>
                  <a:lnTo>
                    <a:pt x="2" y="227"/>
                  </a:lnTo>
                  <a:lnTo>
                    <a:pt x="0" y="254"/>
                  </a:lnTo>
                  <a:lnTo>
                    <a:pt x="5" y="268"/>
                  </a:lnTo>
                  <a:lnTo>
                    <a:pt x="12" y="275"/>
                  </a:lnTo>
                  <a:lnTo>
                    <a:pt x="21" y="279"/>
                  </a:lnTo>
                  <a:lnTo>
                    <a:pt x="36" y="277"/>
                  </a:lnTo>
                  <a:lnTo>
                    <a:pt x="52" y="264"/>
                  </a:lnTo>
                  <a:lnTo>
                    <a:pt x="82" y="236"/>
                  </a:lnTo>
                  <a:lnTo>
                    <a:pt x="98" y="218"/>
                  </a:lnTo>
                  <a:lnTo>
                    <a:pt x="116" y="184"/>
                  </a:lnTo>
                  <a:lnTo>
                    <a:pt x="136" y="150"/>
                  </a:lnTo>
                  <a:lnTo>
                    <a:pt x="184" y="62"/>
                  </a:lnTo>
                  <a:lnTo>
                    <a:pt x="177" y="50"/>
                  </a:lnTo>
                  <a:lnTo>
                    <a:pt x="173" y="39"/>
                  </a:lnTo>
                  <a:lnTo>
                    <a:pt x="163" y="7"/>
                  </a:lnTo>
                  <a:lnTo>
                    <a:pt x="157" y="0"/>
                  </a:lnTo>
                  <a:lnTo>
                    <a:pt x="145" y="0"/>
                  </a:lnTo>
                  <a:lnTo>
                    <a:pt x="134" y="7"/>
                  </a:lnTo>
                  <a:lnTo>
                    <a:pt x="102" y="21"/>
                  </a:lnTo>
                  <a:lnTo>
                    <a:pt x="89" y="23"/>
                  </a:lnTo>
                  <a:lnTo>
                    <a:pt x="82" y="19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024988" y="1180620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" name="Oval 16"/>
          <p:cNvSpPr/>
          <p:nvPr/>
        </p:nvSpPr>
        <p:spPr>
          <a:xfrm>
            <a:off x="3078866" y="3379808"/>
            <a:ext cx="138896" cy="138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259645" y="293511"/>
            <a:ext cx="5126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οριζόντια – κατακόρυφη πρόταξη</a:t>
            </a:r>
            <a:endParaRPr lang="el-G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60000">
            <a:off x="1856095" y="3416310"/>
            <a:ext cx="1145540" cy="2237043"/>
            <a:chOff x="4084" y="2328"/>
            <a:chExt cx="318" cy="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3"/>
            <p:cNvSpPr>
              <a:spLocks/>
            </p:cNvSpPr>
            <p:nvPr/>
          </p:nvSpPr>
          <p:spPr bwMode="auto">
            <a:xfrm rot="-149859">
              <a:off x="4197" y="2328"/>
              <a:ext cx="205" cy="291"/>
            </a:xfrm>
            <a:custGeom>
              <a:avLst/>
              <a:gdLst/>
              <a:ahLst/>
              <a:cxnLst>
                <a:cxn ang="0">
                  <a:pos x="102" y="193"/>
                </a:cxn>
                <a:cxn ang="0">
                  <a:pos x="115" y="168"/>
                </a:cxn>
                <a:cxn ang="0">
                  <a:pos x="125" y="150"/>
                </a:cxn>
                <a:cxn ang="0">
                  <a:pos x="129" y="136"/>
                </a:cxn>
                <a:cxn ang="0">
                  <a:pos x="136" y="88"/>
                </a:cxn>
                <a:cxn ang="0">
                  <a:pos x="134" y="27"/>
                </a:cxn>
                <a:cxn ang="0">
                  <a:pos x="131" y="11"/>
                </a:cxn>
                <a:cxn ang="0">
                  <a:pos x="122" y="2"/>
                </a:cxn>
                <a:cxn ang="0">
                  <a:pos x="111" y="0"/>
                </a:cxn>
                <a:cxn ang="0">
                  <a:pos x="100" y="11"/>
                </a:cxn>
                <a:cxn ang="0">
                  <a:pos x="95" y="32"/>
                </a:cxn>
                <a:cxn ang="0">
                  <a:pos x="88" y="48"/>
                </a:cxn>
                <a:cxn ang="0">
                  <a:pos x="75" y="68"/>
                </a:cxn>
                <a:cxn ang="0">
                  <a:pos x="57" y="82"/>
                </a:cxn>
                <a:cxn ang="0">
                  <a:pos x="29" y="102"/>
                </a:cxn>
                <a:cxn ang="0">
                  <a:pos x="16" y="111"/>
                </a:cxn>
                <a:cxn ang="0">
                  <a:pos x="9" y="125"/>
                </a:cxn>
                <a:cxn ang="0">
                  <a:pos x="0" y="150"/>
                </a:cxn>
                <a:cxn ang="0">
                  <a:pos x="7" y="154"/>
                </a:cxn>
                <a:cxn ang="0">
                  <a:pos x="20" y="152"/>
                </a:cxn>
                <a:cxn ang="0">
                  <a:pos x="52" y="138"/>
                </a:cxn>
                <a:cxn ang="0">
                  <a:pos x="63" y="131"/>
                </a:cxn>
                <a:cxn ang="0">
                  <a:pos x="75" y="131"/>
                </a:cxn>
                <a:cxn ang="0">
                  <a:pos x="81" y="138"/>
                </a:cxn>
                <a:cxn ang="0">
                  <a:pos x="91" y="170"/>
                </a:cxn>
                <a:cxn ang="0">
                  <a:pos x="95" y="181"/>
                </a:cxn>
                <a:cxn ang="0">
                  <a:pos x="102" y="193"/>
                </a:cxn>
              </a:cxnLst>
              <a:rect l="0" t="0" r="r" b="b"/>
              <a:pathLst>
                <a:path w="136" h="193">
                  <a:moveTo>
                    <a:pt x="102" y="193"/>
                  </a:moveTo>
                  <a:lnTo>
                    <a:pt x="115" y="168"/>
                  </a:lnTo>
                  <a:lnTo>
                    <a:pt x="125" y="150"/>
                  </a:lnTo>
                  <a:lnTo>
                    <a:pt x="129" y="136"/>
                  </a:lnTo>
                  <a:lnTo>
                    <a:pt x="136" y="88"/>
                  </a:lnTo>
                  <a:lnTo>
                    <a:pt x="134" y="27"/>
                  </a:lnTo>
                  <a:lnTo>
                    <a:pt x="131" y="11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100" y="11"/>
                  </a:lnTo>
                  <a:lnTo>
                    <a:pt x="95" y="32"/>
                  </a:lnTo>
                  <a:lnTo>
                    <a:pt x="88" y="48"/>
                  </a:lnTo>
                  <a:lnTo>
                    <a:pt x="75" y="68"/>
                  </a:lnTo>
                  <a:lnTo>
                    <a:pt x="57" y="82"/>
                  </a:lnTo>
                  <a:lnTo>
                    <a:pt x="29" y="102"/>
                  </a:lnTo>
                  <a:lnTo>
                    <a:pt x="16" y="111"/>
                  </a:lnTo>
                  <a:lnTo>
                    <a:pt x="9" y="125"/>
                  </a:lnTo>
                  <a:lnTo>
                    <a:pt x="0" y="150"/>
                  </a:lnTo>
                  <a:lnTo>
                    <a:pt x="7" y="154"/>
                  </a:lnTo>
                  <a:lnTo>
                    <a:pt x="20" y="152"/>
                  </a:lnTo>
                  <a:lnTo>
                    <a:pt x="52" y="138"/>
                  </a:lnTo>
                  <a:lnTo>
                    <a:pt x="63" y="131"/>
                  </a:lnTo>
                  <a:lnTo>
                    <a:pt x="75" y="131"/>
                  </a:lnTo>
                  <a:lnTo>
                    <a:pt x="81" y="138"/>
                  </a:lnTo>
                  <a:lnTo>
                    <a:pt x="91" y="170"/>
                  </a:lnTo>
                  <a:lnTo>
                    <a:pt x="95" y="181"/>
                  </a:lnTo>
                  <a:lnTo>
                    <a:pt x="102" y="193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 rot="-149859">
              <a:off x="4084" y="2529"/>
              <a:ext cx="278" cy="420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57" y="68"/>
                </a:cxn>
                <a:cxn ang="0">
                  <a:pos x="43" y="103"/>
                </a:cxn>
                <a:cxn ang="0">
                  <a:pos x="9" y="177"/>
                </a:cxn>
                <a:cxn ang="0">
                  <a:pos x="2" y="227"/>
                </a:cxn>
                <a:cxn ang="0">
                  <a:pos x="0" y="254"/>
                </a:cxn>
                <a:cxn ang="0">
                  <a:pos x="5" y="268"/>
                </a:cxn>
                <a:cxn ang="0">
                  <a:pos x="12" y="275"/>
                </a:cxn>
                <a:cxn ang="0">
                  <a:pos x="21" y="279"/>
                </a:cxn>
                <a:cxn ang="0">
                  <a:pos x="36" y="277"/>
                </a:cxn>
                <a:cxn ang="0">
                  <a:pos x="52" y="264"/>
                </a:cxn>
                <a:cxn ang="0">
                  <a:pos x="82" y="236"/>
                </a:cxn>
                <a:cxn ang="0">
                  <a:pos x="98" y="218"/>
                </a:cxn>
                <a:cxn ang="0">
                  <a:pos x="116" y="184"/>
                </a:cxn>
                <a:cxn ang="0">
                  <a:pos x="136" y="150"/>
                </a:cxn>
                <a:cxn ang="0">
                  <a:pos x="184" y="62"/>
                </a:cxn>
                <a:cxn ang="0">
                  <a:pos x="177" y="50"/>
                </a:cxn>
                <a:cxn ang="0">
                  <a:pos x="173" y="39"/>
                </a:cxn>
                <a:cxn ang="0">
                  <a:pos x="163" y="7"/>
                </a:cxn>
                <a:cxn ang="0">
                  <a:pos x="157" y="0"/>
                </a:cxn>
                <a:cxn ang="0">
                  <a:pos x="145" y="0"/>
                </a:cxn>
                <a:cxn ang="0">
                  <a:pos x="134" y="7"/>
                </a:cxn>
                <a:cxn ang="0">
                  <a:pos x="102" y="21"/>
                </a:cxn>
                <a:cxn ang="0">
                  <a:pos x="89" y="23"/>
                </a:cxn>
                <a:cxn ang="0">
                  <a:pos x="82" y="19"/>
                </a:cxn>
              </a:cxnLst>
              <a:rect l="0" t="0" r="r" b="b"/>
              <a:pathLst>
                <a:path w="184" h="279">
                  <a:moveTo>
                    <a:pt x="82" y="19"/>
                  </a:moveTo>
                  <a:lnTo>
                    <a:pt x="57" y="68"/>
                  </a:lnTo>
                  <a:lnTo>
                    <a:pt x="43" y="103"/>
                  </a:lnTo>
                  <a:lnTo>
                    <a:pt x="9" y="177"/>
                  </a:lnTo>
                  <a:lnTo>
                    <a:pt x="2" y="227"/>
                  </a:lnTo>
                  <a:lnTo>
                    <a:pt x="0" y="254"/>
                  </a:lnTo>
                  <a:lnTo>
                    <a:pt x="5" y="268"/>
                  </a:lnTo>
                  <a:lnTo>
                    <a:pt x="12" y="275"/>
                  </a:lnTo>
                  <a:lnTo>
                    <a:pt x="21" y="279"/>
                  </a:lnTo>
                  <a:lnTo>
                    <a:pt x="36" y="277"/>
                  </a:lnTo>
                  <a:lnTo>
                    <a:pt x="52" y="264"/>
                  </a:lnTo>
                  <a:lnTo>
                    <a:pt x="82" y="236"/>
                  </a:lnTo>
                  <a:lnTo>
                    <a:pt x="98" y="218"/>
                  </a:lnTo>
                  <a:lnTo>
                    <a:pt x="116" y="184"/>
                  </a:lnTo>
                  <a:lnTo>
                    <a:pt x="136" y="150"/>
                  </a:lnTo>
                  <a:lnTo>
                    <a:pt x="184" y="62"/>
                  </a:lnTo>
                  <a:lnTo>
                    <a:pt x="177" y="50"/>
                  </a:lnTo>
                  <a:lnTo>
                    <a:pt x="173" y="39"/>
                  </a:lnTo>
                  <a:lnTo>
                    <a:pt x="163" y="7"/>
                  </a:lnTo>
                  <a:lnTo>
                    <a:pt x="157" y="0"/>
                  </a:lnTo>
                  <a:lnTo>
                    <a:pt x="145" y="0"/>
                  </a:lnTo>
                  <a:lnTo>
                    <a:pt x="134" y="7"/>
                  </a:lnTo>
                  <a:lnTo>
                    <a:pt x="102" y="21"/>
                  </a:lnTo>
                  <a:lnTo>
                    <a:pt x="89" y="23"/>
                  </a:lnTo>
                  <a:lnTo>
                    <a:pt x="82" y="19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024988" y="1180620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 rot="60000">
            <a:off x="4497052" y="3441389"/>
            <a:ext cx="1145540" cy="2237043"/>
            <a:chOff x="4084" y="2328"/>
            <a:chExt cx="318" cy="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3"/>
            <p:cNvSpPr>
              <a:spLocks/>
            </p:cNvSpPr>
            <p:nvPr/>
          </p:nvSpPr>
          <p:spPr bwMode="auto">
            <a:xfrm rot="-149859">
              <a:off x="4197" y="2328"/>
              <a:ext cx="205" cy="291"/>
            </a:xfrm>
            <a:custGeom>
              <a:avLst/>
              <a:gdLst/>
              <a:ahLst/>
              <a:cxnLst>
                <a:cxn ang="0">
                  <a:pos x="102" y="193"/>
                </a:cxn>
                <a:cxn ang="0">
                  <a:pos x="115" y="168"/>
                </a:cxn>
                <a:cxn ang="0">
                  <a:pos x="125" y="150"/>
                </a:cxn>
                <a:cxn ang="0">
                  <a:pos x="129" y="136"/>
                </a:cxn>
                <a:cxn ang="0">
                  <a:pos x="136" y="88"/>
                </a:cxn>
                <a:cxn ang="0">
                  <a:pos x="134" y="27"/>
                </a:cxn>
                <a:cxn ang="0">
                  <a:pos x="131" y="11"/>
                </a:cxn>
                <a:cxn ang="0">
                  <a:pos x="122" y="2"/>
                </a:cxn>
                <a:cxn ang="0">
                  <a:pos x="111" y="0"/>
                </a:cxn>
                <a:cxn ang="0">
                  <a:pos x="100" y="11"/>
                </a:cxn>
                <a:cxn ang="0">
                  <a:pos x="95" y="32"/>
                </a:cxn>
                <a:cxn ang="0">
                  <a:pos x="88" y="48"/>
                </a:cxn>
                <a:cxn ang="0">
                  <a:pos x="75" y="68"/>
                </a:cxn>
                <a:cxn ang="0">
                  <a:pos x="57" y="82"/>
                </a:cxn>
                <a:cxn ang="0">
                  <a:pos x="29" y="102"/>
                </a:cxn>
                <a:cxn ang="0">
                  <a:pos x="16" y="111"/>
                </a:cxn>
                <a:cxn ang="0">
                  <a:pos x="9" y="125"/>
                </a:cxn>
                <a:cxn ang="0">
                  <a:pos x="0" y="150"/>
                </a:cxn>
                <a:cxn ang="0">
                  <a:pos x="7" y="154"/>
                </a:cxn>
                <a:cxn ang="0">
                  <a:pos x="20" y="152"/>
                </a:cxn>
                <a:cxn ang="0">
                  <a:pos x="52" y="138"/>
                </a:cxn>
                <a:cxn ang="0">
                  <a:pos x="63" y="131"/>
                </a:cxn>
                <a:cxn ang="0">
                  <a:pos x="75" y="131"/>
                </a:cxn>
                <a:cxn ang="0">
                  <a:pos x="81" y="138"/>
                </a:cxn>
                <a:cxn ang="0">
                  <a:pos x="91" y="170"/>
                </a:cxn>
                <a:cxn ang="0">
                  <a:pos x="95" y="181"/>
                </a:cxn>
                <a:cxn ang="0">
                  <a:pos x="102" y="193"/>
                </a:cxn>
              </a:cxnLst>
              <a:rect l="0" t="0" r="r" b="b"/>
              <a:pathLst>
                <a:path w="136" h="193">
                  <a:moveTo>
                    <a:pt x="102" y="193"/>
                  </a:moveTo>
                  <a:lnTo>
                    <a:pt x="115" y="168"/>
                  </a:lnTo>
                  <a:lnTo>
                    <a:pt x="125" y="150"/>
                  </a:lnTo>
                  <a:lnTo>
                    <a:pt x="129" y="136"/>
                  </a:lnTo>
                  <a:lnTo>
                    <a:pt x="136" y="88"/>
                  </a:lnTo>
                  <a:lnTo>
                    <a:pt x="134" y="27"/>
                  </a:lnTo>
                  <a:lnTo>
                    <a:pt x="131" y="11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100" y="11"/>
                  </a:lnTo>
                  <a:lnTo>
                    <a:pt x="95" y="32"/>
                  </a:lnTo>
                  <a:lnTo>
                    <a:pt x="88" y="48"/>
                  </a:lnTo>
                  <a:lnTo>
                    <a:pt x="75" y="68"/>
                  </a:lnTo>
                  <a:lnTo>
                    <a:pt x="57" y="82"/>
                  </a:lnTo>
                  <a:lnTo>
                    <a:pt x="29" y="102"/>
                  </a:lnTo>
                  <a:lnTo>
                    <a:pt x="16" y="111"/>
                  </a:lnTo>
                  <a:lnTo>
                    <a:pt x="9" y="125"/>
                  </a:lnTo>
                  <a:lnTo>
                    <a:pt x="0" y="150"/>
                  </a:lnTo>
                  <a:lnTo>
                    <a:pt x="7" y="154"/>
                  </a:lnTo>
                  <a:lnTo>
                    <a:pt x="20" y="152"/>
                  </a:lnTo>
                  <a:lnTo>
                    <a:pt x="52" y="138"/>
                  </a:lnTo>
                  <a:lnTo>
                    <a:pt x="63" y="131"/>
                  </a:lnTo>
                  <a:lnTo>
                    <a:pt x="75" y="131"/>
                  </a:lnTo>
                  <a:lnTo>
                    <a:pt x="81" y="138"/>
                  </a:lnTo>
                  <a:lnTo>
                    <a:pt x="91" y="170"/>
                  </a:lnTo>
                  <a:lnTo>
                    <a:pt x="95" y="181"/>
                  </a:lnTo>
                  <a:lnTo>
                    <a:pt x="102" y="193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 rot="-149859">
              <a:off x="4084" y="2529"/>
              <a:ext cx="278" cy="420"/>
            </a:xfrm>
            <a:custGeom>
              <a:avLst/>
              <a:gdLst/>
              <a:ahLst/>
              <a:cxnLst>
                <a:cxn ang="0">
                  <a:pos x="82" y="19"/>
                </a:cxn>
                <a:cxn ang="0">
                  <a:pos x="57" y="68"/>
                </a:cxn>
                <a:cxn ang="0">
                  <a:pos x="43" y="103"/>
                </a:cxn>
                <a:cxn ang="0">
                  <a:pos x="9" y="177"/>
                </a:cxn>
                <a:cxn ang="0">
                  <a:pos x="2" y="227"/>
                </a:cxn>
                <a:cxn ang="0">
                  <a:pos x="0" y="254"/>
                </a:cxn>
                <a:cxn ang="0">
                  <a:pos x="5" y="268"/>
                </a:cxn>
                <a:cxn ang="0">
                  <a:pos x="12" y="275"/>
                </a:cxn>
                <a:cxn ang="0">
                  <a:pos x="21" y="279"/>
                </a:cxn>
                <a:cxn ang="0">
                  <a:pos x="36" y="277"/>
                </a:cxn>
                <a:cxn ang="0">
                  <a:pos x="52" y="264"/>
                </a:cxn>
                <a:cxn ang="0">
                  <a:pos x="82" y="236"/>
                </a:cxn>
                <a:cxn ang="0">
                  <a:pos x="98" y="218"/>
                </a:cxn>
                <a:cxn ang="0">
                  <a:pos x="116" y="184"/>
                </a:cxn>
                <a:cxn ang="0">
                  <a:pos x="136" y="150"/>
                </a:cxn>
                <a:cxn ang="0">
                  <a:pos x="184" y="62"/>
                </a:cxn>
                <a:cxn ang="0">
                  <a:pos x="177" y="50"/>
                </a:cxn>
                <a:cxn ang="0">
                  <a:pos x="173" y="39"/>
                </a:cxn>
                <a:cxn ang="0">
                  <a:pos x="163" y="7"/>
                </a:cxn>
                <a:cxn ang="0">
                  <a:pos x="157" y="0"/>
                </a:cxn>
                <a:cxn ang="0">
                  <a:pos x="145" y="0"/>
                </a:cxn>
                <a:cxn ang="0">
                  <a:pos x="134" y="7"/>
                </a:cxn>
                <a:cxn ang="0">
                  <a:pos x="102" y="21"/>
                </a:cxn>
                <a:cxn ang="0">
                  <a:pos x="89" y="23"/>
                </a:cxn>
                <a:cxn ang="0">
                  <a:pos x="82" y="19"/>
                </a:cxn>
              </a:cxnLst>
              <a:rect l="0" t="0" r="r" b="b"/>
              <a:pathLst>
                <a:path w="184" h="279">
                  <a:moveTo>
                    <a:pt x="82" y="19"/>
                  </a:moveTo>
                  <a:lnTo>
                    <a:pt x="57" y="68"/>
                  </a:lnTo>
                  <a:lnTo>
                    <a:pt x="43" y="103"/>
                  </a:lnTo>
                  <a:lnTo>
                    <a:pt x="9" y="177"/>
                  </a:lnTo>
                  <a:lnTo>
                    <a:pt x="2" y="227"/>
                  </a:lnTo>
                  <a:lnTo>
                    <a:pt x="0" y="254"/>
                  </a:lnTo>
                  <a:lnTo>
                    <a:pt x="5" y="268"/>
                  </a:lnTo>
                  <a:lnTo>
                    <a:pt x="12" y="275"/>
                  </a:lnTo>
                  <a:lnTo>
                    <a:pt x="21" y="279"/>
                  </a:lnTo>
                  <a:lnTo>
                    <a:pt x="36" y="277"/>
                  </a:lnTo>
                  <a:lnTo>
                    <a:pt x="52" y="264"/>
                  </a:lnTo>
                  <a:lnTo>
                    <a:pt x="82" y="236"/>
                  </a:lnTo>
                  <a:lnTo>
                    <a:pt x="98" y="218"/>
                  </a:lnTo>
                  <a:lnTo>
                    <a:pt x="116" y="184"/>
                  </a:lnTo>
                  <a:lnTo>
                    <a:pt x="136" y="150"/>
                  </a:lnTo>
                  <a:lnTo>
                    <a:pt x="184" y="62"/>
                  </a:lnTo>
                  <a:lnTo>
                    <a:pt x="177" y="50"/>
                  </a:lnTo>
                  <a:lnTo>
                    <a:pt x="173" y="39"/>
                  </a:lnTo>
                  <a:lnTo>
                    <a:pt x="163" y="7"/>
                  </a:lnTo>
                  <a:lnTo>
                    <a:pt x="157" y="0"/>
                  </a:lnTo>
                  <a:lnTo>
                    <a:pt x="145" y="0"/>
                  </a:lnTo>
                  <a:lnTo>
                    <a:pt x="134" y="7"/>
                  </a:lnTo>
                  <a:lnTo>
                    <a:pt x="102" y="21"/>
                  </a:lnTo>
                  <a:lnTo>
                    <a:pt x="89" y="23"/>
                  </a:lnTo>
                  <a:lnTo>
                    <a:pt x="82" y="19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4665945" y="1205699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solidFill>
              <a:srgbClr val="F7F7FF"/>
            </a:solidFill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solidFill>
              <a:srgbClr val="F7F7FF"/>
            </a:solidFill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5130860" y="1659041"/>
            <a:ext cx="1304036" cy="2575106"/>
            <a:chOff x="4121" y="1645"/>
            <a:chExt cx="356" cy="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224" y="1993"/>
              <a:ext cx="253" cy="355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68"/>
                </a:cxn>
                <a:cxn ang="0">
                  <a:pos x="12" y="91"/>
                </a:cxn>
                <a:cxn ang="0">
                  <a:pos x="32" y="109"/>
                </a:cxn>
                <a:cxn ang="0">
                  <a:pos x="53" y="125"/>
                </a:cxn>
                <a:cxn ang="0">
                  <a:pos x="80" y="152"/>
                </a:cxn>
                <a:cxn ang="0">
                  <a:pos x="100" y="179"/>
                </a:cxn>
                <a:cxn ang="0">
                  <a:pos x="105" y="198"/>
                </a:cxn>
                <a:cxn ang="0">
                  <a:pos x="118" y="213"/>
                </a:cxn>
                <a:cxn ang="0">
                  <a:pos x="141" y="234"/>
                </a:cxn>
                <a:cxn ang="0">
                  <a:pos x="152" y="236"/>
                </a:cxn>
                <a:cxn ang="0">
                  <a:pos x="157" y="232"/>
                </a:cxn>
                <a:cxn ang="0">
                  <a:pos x="164" y="193"/>
                </a:cxn>
                <a:cxn ang="0">
                  <a:pos x="168" y="145"/>
                </a:cxn>
                <a:cxn ang="0">
                  <a:pos x="166" y="98"/>
                </a:cxn>
                <a:cxn ang="0">
                  <a:pos x="155" y="62"/>
                </a:cxn>
                <a:cxn ang="0">
                  <a:pos x="146" y="34"/>
                </a:cxn>
                <a:cxn ang="0">
                  <a:pos x="132" y="14"/>
                </a:cxn>
                <a:cxn ang="0">
                  <a:pos x="116" y="0"/>
                </a:cxn>
                <a:cxn ang="0">
                  <a:pos x="109" y="7"/>
                </a:cxn>
                <a:cxn ang="0">
                  <a:pos x="102" y="25"/>
                </a:cxn>
                <a:cxn ang="0">
                  <a:pos x="100" y="55"/>
                </a:cxn>
                <a:cxn ang="0">
                  <a:pos x="91" y="68"/>
                </a:cxn>
                <a:cxn ang="0">
                  <a:pos x="84" y="75"/>
                </a:cxn>
                <a:cxn ang="0">
                  <a:pos x="66" y="77"/>
                </a:cxn>
                <a:cxn ang="0">
                  <a:pos x="46" y="66"/>
                </a:cxn>
                <a:cxn ang="0">
                  <a:pos x="30" y="55"/>
                </a:cxn>
                <a:cxn ang="0">
                  <a:pos x="14" y="52"/>
                </a:cxn>
                <a:cxn ang="0">
                  <a:pos x="3" y="55"/>
                </a:cxn>
              </a:cxnLst>
              <a:rect l="0" t="0" r="r" b="b"/>
              <a:pathLst>
                <a:path w="168" h="236">
                  <a:moveTo>
                    <a:pt x="3" y="55"/>
                  </a:moveTo>
                  <a:lnTo>
                    <a:pt x="0" y="68"/>
                  </a:lnTo>
                  <a:lnTo>
                    <a:pt x="12" y="91"/>
                  </a:lnTo>
                  <a:lnTo>
                    <a:pt x="32" y="109"/>
                  </a:lnTo>
                  <a:lnTo>
                    <a:pt x="53" y="125"/>
                  </a:lnTo>
                  <a:lnTo>
                    <a:pt x="80" y="152"/>
                  </a:lnTo>
                  <a:lnTo>
                    <a:pt x="100" y="179"/>
                  </a:lnTo>
                  <a:lnTo>
                    <a:pt x="105" y="198"/>
                  </a:lnTo>
                  <a:lnTo>
                    <a:pt x="118" y="213"/>
                  </a:lnTo>
                  <a:lnTo>
                    <a:pt x="141" y="234"/>
                  </a:lnTo>
                  <a:lnTo>
                    <a:pt x="152" y="236"/>
                  </a:lnTo>
                  <a:lnTo>
                    <a:pt x="157" y="232"/>
                  </a:lnTo>
                  <a:lnTo>
                    <a:pt x="164" y="193"/>
                  </a:lnTo>
                  <a:lnTo>
                    <a:pt x="168" y="145"/>
                  </a:lnTo>
                  <a:lnTo>
                    <a:pt x="166" y="98"/>
                  </a:lnTo>
                  <a:lnTo>
                    <a:pt x="155" y="62"/>
                  </a:lnTo>
                  <a:lnTo>
                    <a:pt x="146" y="34"/>
                  </a:lnTo>
                  <a:lnTo>
                    <a:pt x="132" y="14"/>
                  </a:lnTo>
                  <a:lnTo>
                    <a:pt x="116" y="0"/>
                  </a:lnTo>
                  <a:lnTo>
                    <a:pt x="109" y="7"/>
                  </a:lnTo>
                  <a:lnTo>
                    <a:pt x="102" y="25"/>
                  </a:lnTo>
                  <a:lnTo>
                    <a:pt x="100" y="55"/>
                  </a:lnTo>
                  <a:lnTo>
                    <a:pt x="91" y="68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6" y="66"/>
                  </a:lnTo>
                  <a:lnTo>
                    <a:pt x="30" y="55"/>
                  </a:lnTo>
                  <a:lnTo>
                    <a:pt x="14" y="52"/>
                  </a:lnTo>
                  <a:lnTo>
                    <a:pt x="3" y="55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121" y="1645"/>
              <a:ext cx="278" cy="464"/>
            </a:xfrm>
            <a:custGeom>
              <a:avLst/>
              <a:gdLst/>
              <a:ahLst/>
              <a:cxnLst>
                <a:cxn ang="0">
                  <a:pos x="184" y="231"/>
                </a:cxn>
                <a:cxn ang="0">
                  <a:pos x="164" y="190"/>
                </a:cxn>
                <a:cxn ang="0">
                  <a:pos x="132" y="134"/>
                </a:cxn>
                <a:cxn ang="0">
                  <a:pos x="107" y="95"/>
                </a:cxn>
                <a:cxn ang="0">
                  <a:pos x="82" y="59"/>
                </a:cxn>
                <a:cxn ang="0">
                  <a:pos x="46" y="23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3" y="11"/>
                </a:cxn>
                <a:cxn ang="0">
                  <a:pos x="0" y="57"/>
                </a:cxn>
                <a:cxn ang="0">
                  <a:pos x="9" y="116"/>
                </a:cxn>
                <a:cxn ang="0">
                  <a:pos x="21" y="161"/>
                </a:cxn>
                <a:cxn ang="0">
                  <a:pos x="37" y="206"/>
                </a:cxn>
                <a:cxn ang="0">
                  <a:pos x="62" y="263"/>
                </a:cxn>
                <a:cxn ang="0">
                  <a:pos x="71" y="286"/>
                </a:cxn>
                <a:cxn ang="0">
                  <a:pos x="82" y="283"/>
                </a:cxn>
                <a:cxn ang="0">
                  <a:pos x="98" y="286"/>
                </a:cxn>
                <a:cxn ang="0">
                  <a:pos x="114" y="297"/>
                </a:cxn>
                <a:cxn ang="0">
                  <a:pos x="134" y="308"/>
                </a:cxn>
                <a:cxn ang="0">
                  <a:pos x="152" y="306"/>
                </a:cxn>
                <a:cxn ang="0">
                  <a:pos x="159" y="299"/>
                </a:cxn>
                <a:cxn ang="0">
                  <a:pos x="168" y="286"/>
                </a:cxn>
                <a:cxn ang="0">
                  <a:pos x="170" y="256"/>
                </a:cxn>
                <a:cxn ang="0">
                  <a:pos x="177" y="238"/>
                </a:cxn>
                <a:cxn ang="0">
                  <a:pos x="184" y="231"/>
                </a:cxn>
              </a:cxnLst>
              <a:rect l="0" t="0" r="r" b="b"/>
              <a:pathLst>
                <a:path w="184" h="308">
                  <a:moveTo>
                    <a:pt x="184" y="231"/>
                  </a:moveTo>
                  <a:lnTo>
                    <a:pt x="164" y="190"/>
                  </a:lnTo>
                  <a:lnTo>
                    <a:pt x="132" y="134"/>
                  </a:lnTo>
                  <a:lnTo>
                    <a:pt x="107" y="95"/>
                  </a:lnTo>
                  <a:lnTo>
                    <a:pt x="82" y="59"/>
                  </a:lnTo>
                  <a:lnTo>
                    <a:pt x="46" y="23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3" y="11"/>
                  </a:lnTo>
                  <a:lnTo>
                    <a:pt x="0" y="57"/>
                  </a:lnTo>
                  <a:lnTo>
                    <a:pt x="9" y="116"/>
                  </a:lnTo>
                  <a:lnTo>
                    <a:pt x="21" y="161"/>
                  </a:lnTo>
                  <a:lnTo>
                    <a:pt x="37" y="206"/>
                  </a:lnTo>
                  <a:lnTo>
                    <a:pt x="62" y="263"/>
                  </a:lnTo>
                  <a:lnTo>
                    <a:pt x="71" y="286"/>
                  </a:lnTo>
                  <a:lnTo>
                    <a:pt x="82" y="283"/>
                  </a:lnTo>
                  <a:lnTo>
                    <a:pt x="98" y="286"/>
                  </a:lnTo>
                  <a:lnTo>
                    <a:pt x="114" y="297"/>
                  </a:lnTo>
                  <a:lnTo>
                    <a:pt x="134" y="308"/>
                  </a:lnTo>
                  <a:lnTo>
                    <a:pt x="152" y="306"/>
                  </a:lnTo>
                  <a:lnTo>
                    <a:pt x="159" y="299"/>
                  </a:lnTo>
                  <a:lnTo>
                    <a:pt x="168" y="286"/>
                  </a:lnTo>
                  <a:lnTo>
                    <a:pt x="170" y="256"/>
                  </a:lnTo>
                  <a:lnTo>
                    <a:pt x="177" y="238"/>
                  </a:lnTo>
                  <a:lnTo>
                    <a:pt x="184" y="231"/>
                  </a:ln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" name="Oval 16"/>
          <p:cNvSpPr/>
          <p:nvPr/>
        </p:nvSpPr>
        <p:spPr>
          <a:xfrm>
            <a:off x="3078866" y="3379808"/>
            <a:ext cx="138896" cy="138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6182810" y="3879448"/>
            <a:ext cx="138896" cy="138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/>
          <p:cNvSpPr/>
          <p:nvPr/>
        </p:nvSpPr>
        <p:spPr>
          <a:xfrm>
            <a:off x="5744901" y="3476263"/>
            <a:ext cx="138896" cy="138896"/>
          </a:xfrm>
          <a:prstGeom prst="ellipse">
            <a:avLst/>
          </a:prstGeom>
          <a:solidFill>
            <a:srgbClr val="F7F7FF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Straight Connector 20"/>
          <p:cNvCxnSpPr/>
          <p:nvPr/>
        </p:nvCxnSpPr>
        <p:spPr>
          <a:xfrm>
            <a:off x="5810491" y="3692316"/>
            <a:ext cx="0" cy="1076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52258" y="4076210"/>
            <a:ext cx="0" cy="7041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5868365" y="4525701"/>
            <a:ext cx="347240" cy="26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347</Words>
  <Application>Microsoft Office PowerPoint</Application>
  <PresentationFormat>On-screen Show (4:3)</PresentationFormat>
  <Paragraphs>121</Paragraphs>
  <Slides>42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Ορθοδοντική ενηλίκων</vt:lpstr>
      <vt:lpstr>διαφορές</vt:lpstr>
      <vt:lpstr>ανάγκες</vt:lpstr>
      <vt:lpstr>θεραπεία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Demetris</dc:creator>
  <cp:lastModifiedBy>Demetrios Halazonetis</cp:lastModifiedBy>
  <cp:revision>50</cp:revision>
  <dcterms:created xsi:type="dcterms:W3CDTF">2006-08-16T00:00:00Z</dcterms:created>
  <dcterms:modified xsi:type="dcterms:W3CDTF">2022-10-23T16:44:32Z</dcterms:modified>
</cp:coreProperties>
</file>