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75" r:id="rId5"/>
    <p:sldId id="274" r:id="rId6"/>
    <p:sldId id="279" r:id="rId7"/>
    <p:sldId id="265" r:id="rId8"/>
    <p:sldId id="266" r:id="rId9"/>
    <p:sldId id="280" r:id="rId10"/>
    <p:sldId id="268" r:id="rId11"/>
    <p:sldId id="272" r:id="rId12"/>
    <p:sldId id="269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iani tsintziloni" userId="ef39b42479092de5" providerId="LiveId" clId="{43D6EC76-0D06-4B67-A439-95F215F7039D}"/>
    <pc:docChg chg="undo custSel addSld delSld">
      <pc:chgData name="steriani tsintziloni" userId="ef39b42479092de5" providerId="LiveId" clId="{43D6EC76-0D06-4B67-A439-95F215F7039D}" dt="2023-11-27T07:07:26.575" v="8" actId="47"/>
      <pc:docMkLst>
        <pc:docMk/>
      </pc:docMkLst>
      <pc:sldChg chg="del">
        <pc:chgData name="steriani tsintziloni" userId="ef39b42479092de5" providerId="LiveId" clId="{43D6EC76-0D06-4B67-A439-95F215F7039D}" dt="2023-11-27T07:07:14.986" v="0" actId="47"/>
        <pc:sldMkLst>
          <pc:docMk/>
          <pc:sldMk cId="3529497240" sldId="256"/>
        </pc:sldMkLst>
      </pc:sldChg>
      <pc:sldChg chg="del">
        <pc:chgData name="steriani tsintziloni" userId="ef39b42479092de5" providerId="LiveId" clId="{43D6EC76-0D06-4B67-A439-95F215F7039D}" dt="2023-11-27T07:07:17.804" v="1" actId="47"/>
        <pc:sldMkLst>
          <pc:docMk/>
          <pc:sldMk cId="3298759533" sldId="257"/>
        </pc:sldMkLst>
      </pc:sldChg>
      <pc:sldChg chg="del">
        <pc:chgData name="steriani tsintziloni" userId="ef39b42479092de5" providerId="LiveId" clId="{43D6EC76-0D06-4B67-A439-95F215F7039D}" dt="2023-11-27T07:07:22.115" v="2" actId="47"/>
        <pc:sldMkLst>
          <pc:docMk/>
          <pc:sldMk cId="3481829043" sldId="258"/>
        </pc:sldMkLst>
      </pc:sldChg>
      <pc:sldChg chg="del">
        <pc:chgData name="steriani tsintziloni" userId="ef39b42479092de5" providerId="LiveId" clId="{43D6EC76-0D06-4B67-A439-95F215F7039D}" dt="2023-11-27T07:07:22.429" v="3" actId="47"/>
        <pc:sldMkLst>
          <pc:docMk/>
          <pc:sldMk cId="176954767" sldId="259"/>
        </pc:sldMkLst>
      </pc:sldChg>
      <pc:sldChg chg="del">
        <pc:chgData name="steriani tsintziloni" userId="ef39b42479092de5" providerId="LiveId" clId="{43D6EC76-0D06-4B67-A439-95F215F7039D}" dt="2023-11-27T07:07:23.008" v="4" actId="47"/>
        <pc:sldMkLst>
          <pc:docMk/>
          <pc:sldMk cId="3753967270" sldId="260"/>
        </pc:sldMkLst>
      </pc:sldChg>
      <pc:sldChg chg="del">
        <pc:chgData name="steriani tsintziloni" userId="ef39b42479092de5" providerId="LiveId" clId="{43D6EC76-0D06-4B67-A439-95F215F7039D}" dt="2023-11-27T07:07:23.284" v="5" actId="47"/>
        <pc:sldMkLst>
          <pc:docMk/>
          <pc:sldMk cId="3828758354" sldId="261"/>
        </pc:sldMkLst>
      </pc:sldChg>
      <pc:sldChg chg="del">
        <pc:chgData name="steriani tsintziloni" userId="ef39b42479092de5" providerId="LiveId" clId="{43D6EC76-0D06-4B67-A439-95F215F7039D}" dt="2023-11-27T07:07:23.569" v="6" actId="47"/>
        <pc:sldMkLst>
          <pc:docMk/>
          <pc:sldMk cId="2109754270" sldId="262"/>
        </pc:sldMkLst>
      </pc:sldChg>
      <pc:sldChg chg="add del">
        <pc:chgData name="steriani tsintziloni" userId="ef39b42479092de5" providerId="LiveId" clId="{43D6EC76-0D06-4B67-A439-95F215F7039D}" dt="2023-11-27T07:07:26.575" v="8" actId="47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0B415-8557-F79E-7D9C-9D8B0C1A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146E10A-FFB3-BACB-D0A3-5D6FC3743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EB5DBF-2CBE-294B-6D7F-9275C095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CEA339-DC9E-39B0-A6D8-4D2B48AD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C3B490-8C2C-2D65-D823-6503D03F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83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489C48-2A79-3549-AEBD-B5F33596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EE0BD0-E8E5-7B8E-73E3-C660847E5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C786F8-B216-B4B9-1112-D1A977F4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9BD9A4-704A-959F-9228-7BB889C3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E55B21-0017-F461-B917-23FE625C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0E7397B-274D-B4EA-2CFD-3C8FF7340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74883DA-2815-E51E-108C-5BDE4E936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438BBB-D00D-79D2-6086-B7BBB08B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A7F417-69AA-CCC2-82F4-440952B6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D1C7FC-8BD0-EA2D-C86B-2C652F86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56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E716DD-1C11-CFEB-C0DD-432162EE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602437-07AD-E063-9ED9-DB836623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483CE6-9B5C-8163-5128-6C5BEF56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046A73-04D8-C1D6-880D-63E3FAB8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FEA9A6-2599-3FF6-36BC-534DE5CC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1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F96B6E-6888-5588-81CB-71017CBB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777FCB-0E82-A463-7004-211617FE2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D6E3FA-9B0E-1744-68A6-CF6C4A36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101DB1-3B59-3324-2AF4-C3D087CF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8E752C-03B5-012B-B8D0-36357C6F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7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F9895-7AB8-6CA2-3105-2579CBBA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580FA1-4B7C-F945-4126-4F57F3067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B256EE-34EF-E1D0-C0B4-62A6414D1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E608CD-5D1E-F3F6-2796-3344F346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E5D0129-E4D2-29EE-3A48-93116D8A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A67445-E8E8-87BD-1203-118C7A08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31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CC0F8F-1ED9-425E-7B5D-4F85E0F7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CE9A42-B73A-A592-4CDB-BFC0F5A9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B4C5220-3C91-56D8-E688-2C7D32173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A27BFC-09F4-01FA-5161-2F959CDE4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B88EE44-1DC9-DC2A-CC6C-AF3C92B88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47C882F-466C-6601-FD67-9F60F556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EAF0E54-D788-367D-3A76-0D1BBF8A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1EAC260-67F9-6655-20F1-D55DED3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20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0E1517-1820-7899-A30C-161BCEAC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093B28A-FB17-3254-B52F-1A971D4D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23A29FD-2CB9-41AC-631A-EC1E345E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95A5C7-B94B-728B-39F2-883AAF34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3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EE8261-A705-66C6-8436-C46E7718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B1B2DC9-C3E2-8EE3-FC5D-1EE1BE8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4666BB-681C-E6D8-317D-4C60BF7A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2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BEEBAF-B5D5-01FD-0B0F-4E2F8530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441CAF-4640-1886-6B62-C3F1C7BB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D8EF9B-8E8B-BD6F-A3CE-BE14F15B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72D09A-A074-721C-8A64-270ACD66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38D9D01-C5CF-CE2A-2EA2-41771EF3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0B7063-18CE-5DF5-EA1B-1E931001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89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8B217-C8F6-EE3C-0AE1-6E0AAFEC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89100D3-EBB8-41AC-07C8-72FCEC77E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8B03D2-4118-F2C6-3A3D-9D08AF94F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FFDEB2A-7638-58AD-8B7C-B488367A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43076A-51B5-9E84-ADF8-A01CEE31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FB7D2C-D891-6A2A-C8FD-E0315ED4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38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24410C1-73F4-025F-1413-AAD8272C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50C022-C950-8DE7-D735-420A0324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01A3EC-81EC-7E4E-526E-034DD2C5B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149F-C5AD-4B89-8CCC-66C1B6584634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CCFE9F-F68A-2E8D-0390-70269F8F5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A02353-7832-14C1-DAF3-905A8B039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6574-E65E-43BC-B85B-8C980BAB11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61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0aGj6pJpzZ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nl_G5Oq8r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39D6AE3-A956-3678-DB7C-151967FCA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ΜΟΝΤΕΡΝΟΣ ΧΟΡΟΣ</a:t>
            </a:r>
            <a:br>
              <a:rPr lang="el-GR" dirty="0"/>
            </a:br>
            <a:r>
              <a:rPr lang="el-GR" dirty="0"/>
              <a:t>ΗΠΑ</a:t>
            </a:r>
            <a:br>
              <a:rPr lang="el-GR" dirty="0"/>
            </a:br>
            <a:r>
              <a:rPr lang="el-GR" dirty="0"/>
              <a:t>1930-1950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CC56D8D9-D932-CC66-16C6-291B3C07E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53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Merce</a:t>
            </a:r>
            <a:r>
              <a:rPr lang="en-GB" dirty="0"/>
              <a:t> </a:t>
            </a:r>
            <a:r>
              <a:rPr lang="en-GB" dirty="0" err="1"/>
              <a:t>Cunnigham</a:t>
            </a:r>
            <a:r>
              <a:rPr lang="en-GB" dirty="0"/>
              <a:t> (</a:t>
            </a:r>
            <a:r>
              <a:rPr lang="en-US" dirty="0"/>
              <a:t>1919 –2009) </a:t>
            </a:r>
          </a:p>
        </p:txBody>
      </p:sp>
      <p:pic>
        <p:nvPicPr>
          <p:cNvPr id="7" name="Content Placeholder 6" descr="Cunning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1201" y="1600201"/>
            <a:ext cx="320959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Καινοτομίες του </a:t>
            </a:r>
            <a:r>
              <a:rPr lang="en-GB" dirty="0" err="1"/>
              <a:t>Merce</a:t>
            </a:r>
            <a:r>
              <a:rPr lang="en-GB" dirty="0"/>
              <a:t> </a:t>
            </a:r>
            <a:r>
              <a:rPr lang="en-GB" dirty="0" err="1"/>
              <a:t>Cunnigham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Νέα τεχνική</a:t>
            </a:r>
            <a:endParaRPr lang="en-US" dirty="0"/>
          </a:p>
          <a:p>
            <a:r>
              <a:rPr lang="el-GR" dirty="0"/>
              <a:t>Περιεχόμενο του χορού – άρνηση της εκφραστικότητας</a:t>
            </a:r>
            <a:endParaRPr lang="en-US" dirty="0"/>
          </a:p>
          <a:p>
            <a:r>
              <a:rPr lang="el-GR" dirty="0"/>
              <a:t>Χορογραφική μέθοδος – χρήση του τυχαίου</a:t>
            </a:r>
            <a:endParaRPr lang="en-US" dirty="0"/>
          </a:p>
          <a:p>
            <a:r>
              <a:rPr lang="el-GR" dirty="0"/>
              <a:t>Σχέση του χορού με τις άλλες τέχνες (μουσική, ζωγραφική) – ανεξαρτησία</a:t>
            </a:r>
            <a:endParaRPr lang="en-US" dirty="0"/>
          </a:p>
          <a:p>
            <a:r>
              <a:rPr lang="el-GR" dirty="0"/>
              <a:t>Χρήση του χώρου</a:t>
            </a:r>
            <a:endParaRPr lang="en-US" dirty="0"/>
          </a:p>
          <a:p>
            <a:r>
              <a:rPr lang="el-GR" dirty="0"/>
              <a:t>Χρήση της τεχνολογίας (φιλμ, βίντεο, λογισμικό)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ge &amp; Cunning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3592" y="1340769"/>
            <a:ext cx="8026322" cy="424847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F1AD651-385E-A896-E01D-3422FD36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Martha Graham (</a:t>
            </a:r>
            <a:r>
              <a:rPr lang="en-US" sz="5000" b="0" i="0">
                <a:effectLst/>
              </a:rPr>
              <a:t>1894-1991)</a:t>
            </a:r>
            <a:br>
              <a:rPr lang="en-US" sz="5000" b="0" i="0">
                <a:effectLst/>
              </a:rPr>
            </a:br>
            <a:endParaRPr lang="en-US" sz="5000"/>
          </a:p>
        </p:txBody>
      </p:sp>
      <p:pic>
        <p:nvPicPr>
          <p:cNvPr id="7" name="Θέση περιεχομένου 6" descr="Εικόνα που περιέχει κείμενο, άτομο, τοίχος, θάμπωμα&#10;&#10;Περιγραφή που δημιουργήθηκε αυτόματα">
            <a:extLst>
              <a:ext uri="{FF2B5EF4-FFF2-40B4-BE49-F238E27FC236}">
                <a16:creationId xmlns:a16="http://schemas.microsoft.com/office/drawing/2014/main" id="{5F829E13-5333-FA04-4904-803DF67E6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69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83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B47CCD-DA66-3614-BD1E-CBFAF2D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Doris Humphrey (</a:t>
            </a:r>
            <a:r>
              <a:rPr lang="en-US" sz="5400" b="0" i="0">
                <a:effectLst/>
              </a:rPr>
              <a:t>1895 – 1958)</a:t>
            </a:r>
            <a:r>
              <a:rPr lang="en-US" sz="5400"/>
              <a:t> </a:t>
            </a:r>
          </a:p>
        </p:txBody>
      </p:sp>
      <p:pic>
        <p:nvPicPr>
          <p:cNvPr id="5" name="Θέση περιεχομένου 4" descr="Εικόνα που περιέχει έδαφος, άτομο, δάπεδ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E29B178-B1C6-A647-EA3A-5FFF6E89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15183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18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 Limon (1908-1971)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Moor’s Pavane (1949)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https://www.youtube.com/watch?v=0aGj6pJpzZQ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Brevis (1958) https://vimeo.com/47731601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63753" y="1630935"/>
            <a:ext cx="4032447" cy="40324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Erick Hawkins (1909-1994)</a:t>
            </a:r>
            <a:br>
              <a:rPr lang="en-GB" sz="2000" dirty="0"/>
            </a:br>
            <a:r>
              <a:rPr lang="en-GB" sz="2000" dirty="0"/>
              <a:t>https://danceinteractive.jacobspillow.org/erick-hawkins-dance-company/here-and-now-with-watchers/</a:t>
            </a:r>
            <a:br>
              <a:rPr lang="en-GB" sz="2000" dirty="0"/>
            </a:br>
            <a:r>
              <a:rPr lang="en-GB" sz="2000" dirty="0">
                <a:hlinkClick r:id="rId2"/>
              </a:rPr>
              <a:t>https://www.youtube.com/watch?v=enl_G5Oq8rk</a:t>
            </a:r>
            <a:r>
              <a:rPr lang="en-GB" sz="2000" dirty="0"/>
              <a:t> panel presentation</a:t>
            </a:r>
            <a:endParaRPr lang="en-US" sz="2000" dirty="0"/>
          </a:p>
        </p:txBody>
      </p:sp>
      <p:pic>
        <p:nvPicPr>
          <p:cNvPr id="4" name="Content Placeholder 3" descr="3eaeb2633f48c7d62c069e804a9fa53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3950" y="1600201"/>
            <a:ext cx="518410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Paul Taylor (1930 – 2018)</a:t>
            </a:r>
            <a:endParaRPr lang="en-US" dirty="0"/>
          </a:p>
        </p:txBody>
      </p:sp>
      <p:pic>
        <p:nvPicPr>
          <p:cNvPr id="4" name="Content Placeholder 3" descr="Paul_Tay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1784" y="1196753"/>
            <a:ext cx="3888432" cy="53432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Alwin</a:t>
            </a:r>
            <a:r>
              <a:rPr lang="en-US" b="1" dirty="0"/>
              <a:t> </a:t>
            </a:r>
            <a:r>
              <a:rPr lang="en-US" b="1" dirty="0" err="1"/>
              <a:t>Nikolais</a:t>
            </a:r>
            <a:r>
              <a:rPr lang="en-US" dirty="0"/>
              <a:t> (1910 –1993)</a:t>
            </a:r>
          </a:p>
        </p:txBody>
      </p:sp>
      <p:pic>
        <p:nvPicPr>
          <p:cNvPr id="6" name="Content Placeholder 5" descr="Alwin-Nikola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053431"/>
            <a:ext cx="4267200" cy="3619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Tensile Involvement (1955)</a:t>
            </a:r>
            <a:endParaRPr lang="en-US" dirty="0"/>
          </a:p>
        </p:txBody>
      </p:sp>
      <p:pic>
        <p:nvPicPr>
          <p:cNvPr id="7" name="Content Placeholder 6" descr="4819101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733928"/>
            <a:ext cx="4040188" cy="2833182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Allegory </a:t>
            </a:r>
            <a:endParaRPr lang="en-US" dirty="0"/>
          </a:p>
        </p:txBody>
      </p:sp>
      <p:pic>
        <p:nvPicPr>
          <p:cNvPr id="8" name="Content Placeholder 7" descr="alwin-nikolais-0e06fa3d-9abe-4cb8-891c-c192d9d5326-resize-750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31075" y="2174875"/>
            <a:ext cx="3717674" cy="3951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Alvin Ailey</a:t>
            </a:r>
            <a:r>
              <a:rPr lang="el-GR" dirty="0"/>
              <a:t> (1931-1989)</a:t>
            </a:r>
            <a:endParaRPr lang="en-US" dirty="0"/>
          </a:p>
        </p:txBody>
      </p:sp>
      <p:pic>
        <p:nvPicPr>
          <p:cNvPr id="6" name="Content Placeholder 5" descr="A. Ai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4270" y="1856073"/>
            <a:ext cx="4823460" cy="40142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170</Words>
  <Application>Microsoft Office PowerPoint</Application>
  <PresentationFormat>Ευρεία οθόνη</PresentationFormat>
  <Paragraphs>18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Θέμα του Office</vt:lpstr>
      <vt:lpstr>ΜΟΝΤΕΡΝΟΣ ΧΟΡΟΣ ΗΠΑ 1930-1950</vt:lpstr>
      <vt:lpstr>Martha Graham (1894-1991) </vt:lpstr>
      <vt:lpstr>Doris Humphrey (1895 – 1958) </vt:lpstr>
      <vt:lpstr>Jose Limon (1908-1971) Moor’s Pavane (1949) https://www.youtube.com/watch?v=0aGj6pJpzZQ Missa Brevis (1958) https://vimeo.com/47731601</vt:lpstr>
      <vt:lpstr>Erick Hawkins (1909-1994) https://danceinteractive.jacobspillow.org/erick-hawkins-dance-company/here-and-now-with-watchers/ https://www.youtube.com/watch?v=enl_G5Oq8rk panel presentation</vt:lpstr>
      <vt:lpstr>Paul Taylor (1930 – 2018)</vt:lpstr>
      <vt:lpstr>Alwin Nikolais (1910 –1993)</vt:lpstr>
      <vt:lpstr>Παρουσίαση του PowerPoint</vt:lpstr>
      <vt:lpstr>Alvin Ailey (1931-1989)</vt:lpstr>
      <vt:lpstr>Merce Cunnigham (1919 –2009) </vt:lpstr>
      <vt:lpstr>Καινοτομίες του Merce Cunnigham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steriani tsintziloni</dc:creator>
  <cp:lastModifiedBy>steriani tsintziloni</cp:lastModifiedBy>
  <cp:revision>1</cp:revision>
  <dcterms:created xsi:type="dcterms:W3CDTF">2023-11-27T06:20:41Z</dcterms:created>
  <dcterms:modified xsi:type="dcterms:W3CDTF">2023-11-27T07:07:33Z</dcterms:modified>
</cp:coreProperties>
</file>