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1" r:id="rId6"/>
    <p:sldId id="263" r:id="rId7"/>
    <p:sldId id="264" r:id="rId8"/>
    <p:sldId id="265" r:id="rId9"/>
    <p:sldId id="266" r:id="rId10"/>
    <p:sldId id="262" r:id="rId11"/>
    <p:sldId id="267" r:id="rId12"/>
    <p:sldId id="268" r:id="rId13"/>
    <p:sldId id="269" r:id="rId14"/>
    <p:sldId id="270" r:id="rId15"/>
    <p:sldId id="275" r:id="rId16"/>
    <p:sldId id="271" r:id="rId17"/>
    <p:sldId id="260"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984" autoAdjust="0"/>
    <p:restoredTop sz="94660"/>
  </p:normalViewPr>
  <p:slideViewPr>
    <p:cSldViewPr snapToGrid="0">
      <p:cViewPr varScale="1">
        <p:scale>
          <a:sx n="63" d="100"/>
          <a:sy n="63" d="100"/>
        </p:scale>
        <p:origin x="1108"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335A25-96CA-40CB-8663-5ADAB22D46D2}"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B6A5562B-0782-4817-B6B3-90E0FD1384EE}">
      <dgm:prSet/>
      <dgm:spPr/>
      <dgm:t>
        <a:bodyPr/>
        <a:lstStyle/>
        <a:p>
          <a:r>
            <a:rPr lang="el-GR"/>
            <a:t>α) η βιντεοσκόπηση, φωτογράφηση, μαγνητοφώνηση*  </a:t>
          </a:r>
          <a:endParaRPr lang="en-US"/>
        </a:p>
      </dgm:t>
    </dgm:pt>
    <dgm:pt modelId="{F93DDB24-9F54-4F5B-B5E0-C51102F78493}" type="parTrans" cxnId="{E98615C7-6E60-4FFC-86BA-24B6ECE2FA7C}">
      <dgm:prSet/>
      <dgm:spPr/>
      <dgm:t>
        <a:bodyPr/>
        <a:lstStyle/>
        <a:p>
          <a:endParaRPr lang="en-US"/>
        </a:p>
      </dgm:t>
    </dgm:pt>
    <dgm:pt modelId="{522BE53D-CAE7-4D60-9040-A6D7F9EA4F8F}" type="sibTrans" cxnId="{E98615C7-6E60-4FFC-86BA-24B6ECE2FA7C}">
      <dgm:prSet/>
      <dgm:spPr/>
      <dgm:t>
        <a:bodyPr/>
        <a:lstStyle/>
        <a:p>
          <a:endParaRPr lang="en-US"/>
        </a:p>
      </dgm:t>
    </dgm:pt>
    <dgm:pt modelId="{9BFAB674-B4F0-4C68-BA86-59229D0F77AD}">
      <dgm:prSet/>
      <dgm:spPr/>
      <dgm:t>
        <a:bodyPr/>
        <a:lstStyle/>
        <a:p>
          <a:r>
            <a:rPr lang="el-GR"/>
            <a:t>α1) να ανακαλούμε λεπτομέρειες από όσα διαδραματίστηκαν στην δραστηριότητα και</a:t>
          </a:r>
          <a:endParaRPr lang="en-US"/>
        </a:p>
      </dgm:t>
    </dgm:pt>
    <dgm:pt modelId="{9BD802D8-FF5F-4A36-8728-0F0F1694C3EE}" type="parTrans" cxnId="{04D3F5D1-333B-4E6C-890D-EB94981B9798}">
      <dgm:prSet/>
      <dgm:spPr/>
      <dgm:t>
        <a:bodyPr/>
        <a:lstStyle/>
        <a:p>
          <a:endParaRPr lang="en-US"/>
        </a:p>
      </dgm:t>
    </dgm:pt>
    <dgm:pt modelId="{7E6D1522-C631-4648-8C80-BF350637906A}" type="sibTrans" cxnId="{04D3F5D1-333B-4E6C-890D-EB94981B9798}">
      <dgm:prSet/>
      <dgm:spPr/>
      <dgm:t>
        <a:bodyPr/>
        <a:lstStyle/>
        <a:p>
          <a:endParaRPr lang="en-US"/>
        </a:p>
      </dgm:t>
    </dgm:pt>
    <dgm:pt modelId="{EDCBF935-DEB0-4B68-83D7-7872C66E862A}">
      <dgm:prSet/>
      <dgm:spPr/>
      <dgm:t>
        <a:bodyPr/>
        <a:lstStyle/>
        <a:p>
          <a:r>
            <a:rPr lang="el-GR"/>
            <a:t>α2) να παρακολουθούμε τον εαυτό μας σε δράση </a:t>
          </a:r>
          <a:endParaRPr lang="en-US"/>
        </a:p>
      </dgm:t>
    </dgm:pt>
    <dgm:pt modelId="{DCF68772-C96C-4AFE-97DE-E786E4181A16}" type="parTrans" cxnId="{A6B39022-CF84-4C08-B943-25631C2133BA}">
      <dgm:prSet/>
      <dgm:spPr/>
      <dgm:t>
        <a:bodyPr/>
        <a:lstStyle/>
        <a:p>
          <a:endParaRPr lang="en-US"/>
        </a:p>
      </dgm:t>
    </dgm:pt>
    <dgm:pt modelId="{2D53515F-03E8-4674-AD94-E7ADF4AA4313}" type="sibTrans" cxnId="{A6B39022-CF84-4C08-B943-25631C2133BA}">
      <dgm:prSet/>
      <dgm:spPr/>
      <dgm:t>
        <a:bodyPr/>
        <a:lstStyle/>
        <a:p>
          <a:endParaRPr lang="en-US"/>
        </a:p>
      </dgm:t>
    </dgm:pt>
    <dgm:pt modelId="{956D722B-A3E7-44A9-8953-E77C84456287}">
      <dgm:prSet/>
      <dgm:spPr/>
      <dgm:t>
        <a:bodyPr/>
        <a:lstStyle/>
        <a:p>
          <a:r>
            <a:rPr lang="el-GR"/>
            <a:t>(για αναστοχασμό επιβεβαίωση, αναθεώρηση ενεργειών, διατύπωση κρίσης, τι λειτούργησε και τι όχι )</a:t>
          </a:r>
          <a:endParaRPr lang="en-US"/>
        </a:p>
      </dgm:t>
    </dgm:pt>
    <dgm:pt modelId="{6FA860C6-2EAA-420D-B9F7-D8CFB83D3669}" type="parTrans" cxnId="{F383924E-FE38-4757-B695-379946C0073B}">
      <dgm:prSet/>
      <dgm:spPr/>
      <dgm:t>
        <a:bodyPr/>
        <a:lstStyle/>
        <a:p>
          <a:endParaRPr lang="en-US"/>
        </a:p>
      </dgm:t>
    </dgm:pt>
    <dgm:pt modelId="{0CDA5934-6B66-4CAB-90F8-CEAE97CCA1D0}" type="sibTrans" cxnId="{F383924E-FE38-4757-B695-379946C0073B}">
      <dgm:prSet/>
      <dgm:spPr/>
      <dgm:t>
        <a:bodyPr/>
        <a:lstStyle/>
        <a:p>
          <a:endParaRPr lang="en-US"/>
        </a:p>
      </dgm:t>
    </dgm:pt>
    <dgm:pt modelId="{72F58FBC-661A-4285-97C0-FFD278759A3F}">
      <dgm:prSet custT="1"/>
      <dgm:spPr/>
      <dgm:t>
        <a:bodyPr/>
        <a:lstStyle/>
        <a:p>
          <a:r>
            <a:rPr lang="en-US" sz="2600" i="1" dirty="0"/>
            <a:t>* </a:t>
          </a:r>
          <a:r>
            <a:rPr lang="el-GR" sz="2000" i="1" dirty="0"/>
            <a:t>ύστερα από συνεννόηση με τις νηπιαγωγούς και μόνο με προϋποθέσεις που έχουν τεθεί από το Τμήμα</a:t>
          </a:r>
          <a:endParaRPr lang="en-US" sz="2000" dirty="0"/>
        </a:p>
      </dgm:t>
    </dgm:pt>
    <dgm:pt modelId="{DEA2A12C-716B-4C7F-990E-81B812481AD3}" type="parTrans" cxnId="{B0034123-3492-46EF-9210-2F635D589D2A}">
      <dgm:prSet/>
      <dgm:spPr/>
      <dgm:t>
        <a:bodyPr/>
        <a:lstStyle/>
        <a:p>
          <a:endParaRPr lang="en-US"/>
        </a:p>
      </dgm:t>
    </dgm:pt>
    <dgm:pt modelId="{ACF292CD-7CAD-43F6-BBCE-EA6826D01971}" type="sibTrans" cxnId="{B0034123-3492-46EF-9210-2F635D589D2A}">
      <dgm:prSet/>
      <dgm:spPr/>
      <dgm:t>
        <a:bodyPr/>
        <a:lstStyle/>
        <a:p>
          <a:endParaRPr lang="en-US"/>
        </a:p>
      </dgm:t>
    </dgm:pt>
    <dgm:pt modelId="{A535A8DE-A41C-4583-AC68-4D881DAE9318}" type="pres">
      <dgm:prSet presAssocID="{0D335A25-96CA-40CB-8663-5ADAB22D46D2}" presName="linear" presStyleCnt="0">
        <dgm:presLayoutVars>
          <dgm:animLvl val="lvl"/>
          <dgm:resizeHandles val="exact"/>
        </dgm:presLayoutVars>
      </dgm:prSet>
      <dgm:spPr/>
    </dgm:pt>
    <dgm:pt modelId="{13FBE2C5-0B51-4885-A9A8-364E429FDA7E}" type="pres">
      <dgm:prSet presAssocID="{B6A5562B-0782-4817-B6B3-90E0FD1384EE}" presName="parentText" presStyleLbl="node1" presStyleIdx="0" presStyleCnt="2">
        <dgm:presLayoutVars>
          <dgm:chMax val="0"/>
          <dgm:bulletEnabled val="1"/>
        </dgm:presLayoutVars>
      </dgm:prSet>
      <dgm:spPr/>
    </dgm:pt>
    <dgm:pt modelId="{F2082E56-C82C-45BB-8329-9E7085164B94}" type="pres">
      <dgm:prSet presAssocID="{B6A5562B-0782-4817-B6B3-90E0FD1384EE}" presName="childText" presStyleLbl="revTx" presStyleIdx="0" presStyleCnt="1">
        <dgm:presLayoutVars>
          <dgm:bulletEnabled val="1"/>
        </dgm:presLayoutVars>
      </dgm:prSet>
      <dgm:spPr/>
    </dgm:pt>
    <dgm:pt modelId="{7470E61E-35CE-42B6-AA69-6648EB620015}" type="pres">
      <dgm:prSet presAssocID="{72F58FBC-661A-4285-97C0-FFD278759A3F}" presName="parentText" presStyleLbl="node1" presStyleIdx="1" presStyleCnt="2">
        <dgm:presLayoutVars>
          <dgm:chMax val="0"/>
          <dgm:bulletEnabled val="1"/>
        </dgm:presLayoutVars>
      </dgm:prSet>
      <dgm:spPr/>
    </dgm:pt>
  </dgm:ptLst>
  <dgm:cxnLst>
    <dgm:cxn modelId="{EECC8D00-36F6-40B4-B924-E4961743C055}" type="presOf" srcId="{0D335A25-96CA-40CB-8663-5ADAB22D46D2}" destId="{A535A8DE-A41C-4583-AC68-4D881DAE9318}" srcOrd="0" destOrd="0" presId="urn:microsoft.com/office/officeart/2005/8/layout/vList2"/>
    <dgm:cxn modelId="{A6B39022-CF84-4C08-B943-25631C2133BA}" srcId="{B6A5562B-0782-4817-B6B3-90E0FD1384EE}" destId="{EDCBF935-DEB0-4B68-83D7-7872C66E862A}" srcOrd="1" destOrd="0" parTransId="{DCF68772-C96C-4AFE-97DE-E786E4181A16}" sibTransId="{2D53515F-03E8-4674-AD94-E7ADF4AA4313}"/>
    <dgm:cxn modelId="{B0034123-3492-46EF-9210-2F635D589D2A}" srcId="{0D335A25-96CA-40CB-8663-5ADAB22D46D2}" destId="{72F58FBC-661A-4285-97C0-FFD278759A3F}" srcOrd="1" destOrd="0" parTransId="{DEA2A12C-716B-4C7F-990E-81B812481AD3}" sibTransId="{ACF292CD-7CAD-43F6-BBCE-EA6826D01971}"/>
    <dgm:cxn modelId="{F27BFB62-837C-42B2-BDDF-A06FA9A29420}" type="presOf" srcId="{B6A5562B-0782-4817-B6B3-90E0FD1384EE}" destId="{13FBE2C5-0B51-4885-A9A8-364E429FDA7E}" srcOrd="0" destOrd="0" presId="urn:microsoft.com/office/officeart/2005/8/layout/vList2"/>
    <dgm:cxn modelId="{F383924E-FE38-4757-B695-379946C0073B}" srcId="{B6A5562B-0782-4817-B6B3-90E0FD1384EE}" destId="{956D722B-A3E7-44A9-8953-E77C84456287}" srcOrd="2" destOrd="0" parTransId="{6FA860C6-2EAA-420D-B9F7-D8CFB83D3669}" sibTransId="{0CDA5934-6B66-4CAB-90F8-CEAE97CCA1D0}"/>
    <dgm:cxn modelId="{78CA2551-7694-49F3-8ACE-01929F64D21E}" type="presOf" srcId="{956D722B-A3E7-44A9-8953-E77C84456287}" destId="{F2082E56-C82C-45BB-8329-9E7085164B94}" srcOrd="0" destOrd="2" presId="urn:microsoft.com/office/officeart/2005/8/layout/vList2"/>
    <dgm:cxn modelId="{EC9AB1A3-17D6-40EF-9650-CCB3DC1FB57E}" type="presOf" srcId="{EDCBF935-DEB0-4B68-83D7-7872C66E862A}" destId="{F2082E56-C82C-45BB-8329-9E7085164B94}" srcOrd="0" destOrd="1" presId="urn:microsoft.com/office/officeart/2005/8/layout/vList2"/>
    <dgm:cxn modelId="{572E59AC-AC3A-4001-BA5D-11BE0450360E}" type="presOf" srcId="{9BFAB674-B4F0-4C68-BA86-59229D0F77AD}" destId="{F2082E56-C82C-45BB-8329-9E7085164B94}" srcOrd="0" destOrd="0" presId="urn:microsoft.com/office/officeart/2005/8/layout/vList2"/>
    <dgm:cxn modelId="{354296BF-9A9F-48FB-8CAE-8BCE173AD922}" type="presOf" srcId="{72F58FBC-661A-4285-97C0-FFD278759A3F}" destId="{7470E61E-35CE-42B6-AA69-6648EB620015}" srcOrd="0" destOrd="0" presId="urn:microsoft.com/office/officeart/2005/8/layout/vList2"/>
    <dgm:cxn modelId="{E98615C7-6E60-4FFC-86BA-24B6ECE2FA7C}" srcId="{0D335A25-96CA-40CB-8663-5ADAB22D46D2}" destId="{B6A5562B-0782-4817-B6B3-90E0FD1384EE}" srcOrd="0" destOrd="0" parTransId="{F93DDB24-9F54-4F5B-B5E0-C51102F78493}" sibTransId="{522BE53D-CAE7-4D60-9040-A6D7F9EA4F8F}"/>
    <dgm:cxn modelId="{04D3F5D1-333B-4E6C-890D-EB94981B9798}" srcId="{B6A5562B-0782-4817-B6B3-90E0FD1384EE}" destId="{9BFAB674-B4F0-4C68-BA86-59229D0F77AD}" srcOrd="0" destOrd="0" parTransId="{9BD802D8-FF5F-4A36-8728-0F0F1694C3EE}" sibTransId="{7E6D1522-C631-4648-8C80-BF350637906A}"/>
    <dgm:cxn modelId="{3AAE49B0-9419-4CB9-80CA-F53BD4B60B9D}" type="presParOf" srcId="{A535A8DE-A41C-4583-AC68-4D881DAE9318}" destId="{13FBE2C5-0B51-4885-A9A8-364E429FDA7E}" srcOrd="0" destOrd="0" presId="urn:microsoft.com/office/officeart/2005/8/layout/vList2"/>
    <dgm:cxn modelId="{12268C6C-3605-438B-BAD9-199E23A0168B}" type="presParOf" srcId="{A535A8DE-A41C-4583-AC68-4D881DAE9318}" destId="{F2082E56-C82C-45BB-8329-9E7085164B94}" srcOrd="1" destOrd="0" presId="urn:microsoft.com/office/officeart/2005/8/layout/vList2"/>
    <dgm:cxn modelId="{3431CFAA-4739-49B9-8CAD-4C3D0078D581}" type="presParOf" srcId="{A535A8DE-A41C-4583-AC68-4D881DAE9318}" destId="{7470E61E-35CE-42B6-AA69-6648EB62001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B5E304A-96FA-4016-B2CC-CEC6B5E89426}"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30168E0F-BE55-46D4-939A-29F6A19C8B5F}">
      <dgm:prSet/>
      <dgm:spPr/>
      <dgm:t>
        <a:bodyPr/>
        <a:lstStyle/>
        <a:p>
          <a:r>
            <a:rPr lang="el-GR" b="1" dirty="0"/>
            <a:t>δεξιότητες και γνώσεις</a:t>
          </a:r>
          <a:endParaRPr lang="en-US" b="1" dirty="0"/>
        </a:p>
      </dgm:t>
    </dgm:pt>
    <dgm:pt modelId="{F38C6E74-3A26-48B4-9221-DF5792330019}" type="parTrans" cxnId="{CA94854D-23F8-42B9-AF12-A1431389ACD9}">
      <dgm:prSet/>
      <dgm:spPr/>
      <dgm:t>
        <a:bodyPr/>
        <a:lstStyle/>
        <a:p>
          <a:endParaRPr lang="en-US"/>
        </a:p>
      </dgm:t>
    </dgm:pt>
    <dgm:pt modelId="{FAB11D03-F8AE-4512-955E-944E75A34189}" type="sibTrans" cxnId="{CA94854D-23F8-42B9-AF12-A1431389ACD9}">
      <dgm:prSet/>
      <dgm:spPr/>
      <dgm:t>
        <a:bodyPr/>
        <a:lstStyle/>
        <a:p>
          <a:endParaRPr lang="en-US"/>
        </a:p>
      </dgm:t>
    </dgm:pt>
    <dgm:pt modelId="{E63093E3-0225-4658-BCA0-81C00D6AA2A4}">
      <dgm:prSet/>
      <dgm:spPr/>
      <dgm:t>
        <a:bodyPr/>
        <a:lstStyle/>
        <a:p>
          <a:r>
            <a:rPr lang="el-GR" dirty="0"/>
            <a:t>Αποτελέσματα ορίζονται με βάση τους στόχους που θέσατε σε κάθε διδακτική παρέμβαση </a:t>
          </a:r>
          <a:endParaRPr lang="en-US" dirty="0"/>
        </a:p>
      </dgm:t>
    </dgm:pt>
    <dgm:pt modelId="{C62D4FDB-D77D-4C20-8E72-B50D5BCE400B}" type="parTrans" cxnId="{28984742-2F84-46BB-8E4D-35D2D137B33D}">
      <dgm:prSet/>
      <dgm:spPr/>
      <dgm:t>
        <a:bodyPr/>
        <a:lstStyle/>
        <a:p>
          <a:endParaRPr lang="en-US"/>
        </a:p>
      </dgm:t>
    </dgm:pt>
    <dgm:pt modelId="{FDFB4E8C-0287-42E6-B55B-968B43B21135}" type="sibTrans" cxnId="{28984742-2F84-46BB-8E4D-35D2D137B33D}">
      <dgm:prSet/>
      <dgm:spPr/>
      <dgm:t>
        <a:bodyPr/>
        <a:lstStyle/>
        <a:p>
          <a:endParaRPr lang="en-US"/>
        </a:p>
      </dgm:t>
    </dgm:pt>
    <dgm:pt modelId="{76A1EE2A-503B-4C2D-9E99-6309DE089F80}">
      <dgm:prSet/>
      <dgm:spPr/>
      <dgm:t>
        <a:bodyPr/>
        <a:lstStyle/>
        <a:p>
          <a:r>
            <a:rPr lang="el-GR"/>
            <a:t>- συνεργασία και επικοινωνία με τα άλλα παιδιά </a:t>
          </a:r>
          <a:endParaRPr lang="en-US"/>
        </a:p>
      </dgm:t>
    </dgm:pt>
    <dgm:pt modelId="{F77DBE56-104C-4F08-8291-AEB09F6D82A0}" type="parTrans" cxnId="{A4766B68-11D9-4F59-8D99-94DAE3AED723}">
      <dgm:prSet/>
      <dgm:spPr/>
      <dgm:t>
        <a:bodyPr/>
        <a:lstStyle/>
        <a:p>
          <a:endParaRPr lang="en-US"/>
        </a:p>
      </dgm:t>
    </dgm:pt>
    <dgm:pt modelId="{6D1841A0-F557-4853-969A-F9ABF78A75BC}" type="sibTrans" cxnId="{A4766B68-11D9-4F59-8D99-94DAE3AED723}">
      <dgm:prSet/>
      <dgm:spPr/>
      <dgm:t>
        <a:bodyPr/>
        <a:lstStyle/>
        <a:p>
          <a:endParaRPr lang="en-US"/>
        </a:p>
      </dgm:t>
    </dgm:pt>
    <dgm:pt modelId="{9B421CC5-7381-42FA-A159-3431135A6A38}">
      <dgm:prSet/>
      <dgm:spPr/>
      <dgm:t>
        <a:bodyPr/>
        <a:lstStyle/>
        <a:p>
          <a:r>
            <a:rPr lang="el-GR" dirty="0"/>
            <a:t>- συνεργασία με την εκπαιδευτικό, </a:t>
          </a:r>
          <a:endParaRPr lang="en-US" dirty="0"/>
        </a:p>
      </dgm:t>
    </dgm:pt>
    <dgm:pt modelId="{AAF7ED0E-7935-4D48-BBB9-10305A04499C}" type="parTrans" cxnId="{605CB982-CF5D-4171-B7B5-70F0D4036C64}">
      <dgm:prSet/>
      <dgm:spPr/>
      <dgm:t>
        <a:bodyPr/>
        <a:lstStyle/>
        <a:p>
          <a:endParaRPr lang="en-US"/>
        </a:p>
      </dgm:t>
    </dgm:pt>
    <dgm:pt modelId="{1E3A70AD-46FA-47D6-9211-B05A105E0EA9}" type="sibTrans" cxnId="{605CB982-CF5D-4171-B7B5-70F0D4036C64}">
      <dgm:prSet/>
      <dgm:spPr/>
      <dgm:t>
        <a:bodyPr/>
        <a:lstStyle/>
        <a:p>
          <a:endParaRPr lang="en-US"/>
        </a:p>
      </dgm:t>
    </dgm:pt>
    <dgm:pt modelId="{449D9586-2403-489F-A511-BC243CC625AC}">
      <dgm:prSet/>
      <dgm:spPr/>
      <dgm:t>
        <a:bodyPr/>
        <a:lstStyle/>
        <a:p>
          <a:r>
            <a:rPr lang="el-GR" dirty="0"/>
            <a:t>-μπαίνουν τα παιδιά στη θέση του άλλου </a:t>
          </a:r>
          <a:endParaRPr lang="en-US" dirty="0"/>
        </a:p>
      </dgm:t>
    </dgm:pt>
    <dgm:pt modelId="{9EAF7163-189E-4DB4-9735-C7921188BD4E}" type="parTrans" cxnId="{596CF1EB-E02E-44A4-86EC-30DB5EA5B048}">
      <dgm:prSet/>
      <dgm:spPr/>
      <dgm:t>
        <a:bodyPr/>
        <a:lstStyle/>
        <a:p>
          <a:endParaRPr lang="en-US"/>
        </a:p>
      </dgm:t>
    </dgm:pt>
    <dgm:pt modelId="{CA1D77C0-5371-4E66-8470-8B0E453B6889}" type="sibTrans" cxnId="{596CF1EB-E02E-44A4-86EC-30DB5EA5B048}">
      <dgm:prSet/>
      <dgm:spPr/>
      <dgm:t>
        <a:bodyPr/>
        <a:lstStyle/>
        <a:p>
          <a:endParaRPr lang="en-US"/>
        </a:p>
      </dgm:t>
    </dgm:pt>
    <dgm:pt modelId="{945BC684-A878-489F-8BE0-A6A0C36EF295}">
      <dgm:prSet/>
      <dgm:spPr/>
      <dgm:t>
        <a:bodyPr/>
        <a:lstStyle/>
        <a:p>
          <a:r>
            <a:rPr lang="el-GR" dirty="0"/>
            <a:t>- ακολουθούν τις οδηγίες</a:t>
          </a:r>
          <a:endParaRPr lang="en-US" dirty="0"/>
        </a:p>
      </dgm:t>
    </dgm:pt>
    <dgm:pt modelId="{67C96ED2-ECE3-4322-83E7-88B64E9A2B85}" type="parTrans" cxnId="{7BCBCC68-3ED4-4215-BD3D-12FCC2EAF4C9}">
      <dgm:prSet/>
      <dgm:spPr/>
      <dgm:t>
        <a:bodyPr/>
        <a:lstStyle/>
        <a:p>
          <a:endParaRPr lang="en-US"/>
        </a:p>
      </dgm:t>
    </dgm:pt>
    <dgm:pt modelId="{E410083D-58A0-43E0-AA79-127AAFBAF50E}" type="sibTrans" cxnId="{7BCBCC68-3ED4-4215-BD3D-12FCC2EAF4C9}">
      <dgm:prSet/>
      <dgm:spPr/>
      <dgm:t>
        <a:bodyPr/>
        <a:lstStyle/>
        <a:p>
          <a:endParaRPr lang="en-US"/>
        </a:p>
      </dgm:t>
    </dgm:pt>
    <dgm:pt modelId="{1CE7B3DE-25F8-40ED-B7E4-22A2B404C8A9}">
      <dgm:prSet/>
      <dgm:spPr/>
      <dgm:t>
        <a:bodyPr/>
        <a:lstStyle/>
        <a:p>
          <a:r>
            <a:rPr lang="el-GR" dirty="0"/>
            <a:t>- παίρνουν πρωτοβουλίες (ατομικές ευκαιρίες για μάθηση) </a:t>
          </a:r>
          <a:endParaRPr lang="en-US" dirty="0"/>
        </a:p>
      </dgm:t>
    </dgm:pt>
    <dgm:pt modelId="{4F3963F9-2C0F-4D8A-B5A9-580BB16A2F54}" type="parTrans" cxnId="{54A944D7-233C-4A99-B90F-EC86D3C7F6E2}">
      <dgm:prSet/>
      <dgm:spPr/>
      <dgm:t>
        <a:bodyPr/>
        <a:lstStyle/>
        <a:p>
          <a:endParaRPr lang="en-US"/>
        </a:p>
      </dgm:t>
    </dgm:pt>
    <dgm:pt modelId="{9F737EC1-88F5-4124-8E37-D6E1B0542A5C}" type="sibTrans" cxnId="{54A944D7-233C-4A99-B90F-EC86D3C7F6E2}">
      <dgm:prSet/>
      <dgm:spPr/>
      <dgm:t>
        <a:bodyPr/>
        <a:lstStyle/>
        <a:p>
          <a:endParaRPr lang="en-US"/>
        </a:p>
      </dgm:t>
    </dgm:pt>
    <dgm:pt modelId="{95B1E3B3-D866-4BAB-934C-56608CE1338A}">
      <dgm:prSet/>
      <dgm:spPr/>
      <dgm:t>
        <a:bodyPr/>
        <a:lstStyle/>
        <a:p>
          <a:r>
            <a:rPr lang="el-GR" dirty="0"/>
            <a:t>- ανταποκρίνονται σε ερωτήσεις, </a:t>
          </a:r>
          <a:endParaRPr lang="en-US" dirty="0"/>
        </a:p>
      </dgm:t>
    </dgm:pt>
    <dgm:pt modelId="{9CFD9AE1-2550-4147-B7F5-D9059ACCDD23}" type="parTrans" cxnId="{57A1C82C-400D-480B-A2FA-907D827DBB01}">
      <dgm:prSet/>
      <dgm:spPr/>
      <dgm:t>
        <a:bodyPr/>
        <a:lstStyle/>
        <a:p>
          <a:endParaRPr lang="en-US"/>
        </a:p>
      </dgm:t>
    </dgm:pt>
    <dgm:pt modelId="{AA1EC4C8-054D-4318-B3C0-D59FD781157C}" type="sibTrans" cxnId="{57A1C82C-400D-480B-A2FA-907D827DBB01}">
      <dgm:prSet/>
      <dgm:spPr/>
      <dgm:t>
        <a:bodyPr/>
        <a:lstStyle/>
        <a:p>
          <a:endParaRPr lang="en-US"/>
        </a:p>
      </dgm:t>
    </dgm:pt>
    <dgm:pt modelId="{6C80AC2F-E84C-45B0-AF14-A89C70D8074D}">
      <dgm:prSet/>
      <dgm:spPr/>
      <dgm:t>
        <a:bodyPr/>
        <a:lstStyle/>
        <a:p>
          <a:r>
            <a:rPr lang="el-GR" dirty="0"/>
            <a:t>- σχολιάζουν, αντιλαμβάνονται θέματα, αναπτύσσουν τις δικές τους ιδέες </a:t>
          </a:r>
          <a:endParaRPr lang="en-US" dirty="0"/>
        </a:p>
      </dgm:t>
    </dgm:pt>
    <dgm:pt modelId="{76C23530-1F2D-41A0-8E70-DE78F3A3FE5A}" type="parTrans" cxnId="{5C6285C8-D8F6-43BC-AFD5-2C959507D3C2}">
      <dgm:prSet/>
      <dgm:spPr/>
      <dgm:t>
        <a:bodyPr/>
        <a:lstStyle/>
        <a:p>
          <a:endParaRPr lang="en-US"/>
        </a:p>
      </dgm:t>
    </dgm:pt>
    <dgm:pt modelId="{411A4309-5A8C-4509-9E16-42EC4845E450}" type="sibTrans" cxnId="{5C6285C8-D8F6-43BC-AFD5-2C959507D3C2}">
      <dgm:prSet/>
      <dgm:spPr/>
      <dgm:t>
        <a:bodyPr/>
        <a:lstStyle/>
        <a:p>
          <a:endParaRPr lang="en-US"/>
        </a:p>
      </dgm:t>
    </dgm:pt>
    <dgm:pt modelId="{C7CE61BF-CD40-41C0-802A-2A29B5B316D8}" type="pres">
      <dgm:prSet presAssocID="{DB5E304A-96FA-4016-B2CC-CEC6B5E89426}" presName="vert0" presStyleCnt="0">
        <dgm:presLayoutVars>
          <dgm:dir/>
          <dgm:animOne val="branch"/>
          <dgm:animLvl val="lvl"/>
        </dgm:presLayoutVars>
      </dgm:prSet>
      <dgm:spPr/>
    </dgm:pt>
    <dgm:pt modelId="{46F03375-E94F-4418-9FEC-064BD76768D6}" type="pres">
      <dgm:prSet presAssocID="{30168E0F-BE55-46D4-939A-29F6A19C8B5F}" presName="thickLine" presStyleLbl="alignNode1" presStyleIdx="0" presStyleCnt="9"/>
      <dgm:spPr/>
    </dgm:pt>
    <dgm:pt modelId="{8605CA60-C2FD-4090-8455-4ABE90F046D3}" type="pres">
      <dgm:prSet presAssocID="{30168E0F-BE55-46D4-939A-29F6A19C8B5F}" presName="horz1" presStyleCnt="0"/>
      <dgm:spPr/>
    </dgm:pt>
    <dgm:pt modelId="{957C415D-D580-4FFB-BC5A-DC41ECA74769}" type="pres">
      <dgm:prSet presAssocID="{30168E0F-BE55-46D4-939A-29F6A19C8B5F}" presName="tx1" presStyleLbl="revTx" presStyleIdx="0" presStyleCnt="9"/>
      <dgm:spPr/>
    </dgm:pt>
    <dgm:pt modelId="{18BD7048-C2A5-4A93-8AE5-837373DEA1CA}" type="pres">
      <dgm:prSet presAssocID="{30168E0F-BE55-46D4-939A-29F6A19C8B5F}" presName="vert1" presStyleCnt="0"/>
      <dgm:spPr/>
    </dgm:pt>
    <dgm:pt modelId="{A066FD65-0BF6-46EA-B210-456E97201E77}" type="pres">
      <dgm:prSet presAssocID="{E63093E3-0225-4658-BCA0-81C00D6AA2A4}" presName="thickLine" presStyleLbl="alignNode1" presStyleIdx="1" presStyleCnt="9"/>
      <dgm:spPr/>
    </dgm:pt>
    <dgm:pt modelId="{6831D979-495F-4442-B5B2-293B57A4376B}" type="pres">
      <dgm:prSet presAssocID="{E63093E3-0225-4658-BCA0-81C00D6AA2A4}" presName="horz1" presStyleCnt="0"/>
      <dgm:spPr/>
    </dgm:pt>
    <dgm:pt modelId="{B6EF7A56-B780-4024-B8A3-720EA5E27B0F}" type="pres">
      <dgm:prSet presAssocID="{E63093E3-0225-4658-BCA0-81C00D6AA2A4}" presName="tx1" presStyleLbl="revTx" presStyleIdx="1" presStyleCnt="9"/>
      <dgm:spPr/>
    </dgm:pt>
    <dgm:pt modelId="{365CA416-70A5-4C76-8E2B-ABCA4B999BAF}" type="pres">
      <dgm:prSet presAssocID="{E63093E3-0225-4658-BCA0-81C00D6AA2A4}" presName="vert1" presStyleCnt="0"/>
      <dgm:spPr/>
    </dgm:pt>
    <dgm:pt modelId="{FA1991BC-56B9-40EE-B2ED-CDC43A10E635}" type="pres">
      <dgm:prSet presAssocID="{76A1EE2A-503B-4C2D-9E99-6309DE089F80}" presName="thickLine" presStyleLbl="alignNode1" presStyleIdx="2" presStyleCnt="9"/>
      <dgm:spPr/>
    </dgm:pt>
    <dgm:pt modelId="{E49632BC-1919-4F6F-8428-CD5DD3BE3096}" type="pres">
      <dgm:prSet presAssocID="{76A1EE2A-503B-4C2D-9E99-6309DE089F80}" presName="horz1" presStyleCnt="0"/>
      <dgm:spPr/>
    </dgm:pt>
    <dgm:pt modelId="{D84B1EBB-99CA-47BC-AD66-9AA1C75FF289}" type="pres">
      <dgm:prSet presAssocID="{76A1EE2A-503B-4C2D-9E99-6309DE089F80}" presName="tx1" presStyleLbl="revTx" presStyleIdx="2" presStyleCnt="9"/>
      <dgm:spPr/>
    </dgm:pt>
    <dgm:pt modelId="{86C529C8-3CC0-426B-847E-3BDA69080653}" type="pres">
      <dgm:prSet presAssocID="{76A1EE2A-503B-4C2D-9E99-6309DE089F80}" presName="vert1" presStyleCnt="0"/>
      <dgm:spPr/>
    </dgm:pt>
    <dgm:pt modelId="{55304EF6-92E5-48FF-93A3-A96F70CA9B2C}" type="pres">
      <dgm:prSet presAssocID="{9B421CC5-7381-42FA-A159-3431135A6A38}" presName="thickLine" presStyleLbl="alignNode1" presStyleIdx="3" presStyleCnt="9"/>
      <dgm:spPr/>
    </dgm:pt>
    <dgm:pt modelId="{DE4BEAA1-902A-4A35-915C-666920946E36}" type="pres">
      <dgm:prSet presAssocID="{9B421CC5-7381-42FA-A159-3431135A6A38}" presName="horz1" presStyleCnt="0"/>
      <dgm:spPr/>
    </dgm:pt>
    <dgm:pt modelId="{4B7ABB80-DF89-43EC-B51B-4440C6DDF579}" type="pres">
      <dgm:prSet presAssocID="{9B421CC5-7381-42FA-A159-3431135A6A38}" presName="tx1" presStyleLbl="revTx" presStyleIdx="3" presStyleCnt="9"/>
      <dgm:spPr/>
    </dgm:pt>
    <dgm:pt modelId="{073AF5E8-C2D8-4D11-A40C-9138B0285C94}" type="pres">
      <dgm:prSet presAssocID="{9B421CC5-7381-42FA-A159-3431135A6A38}" presName="vert1" presStyleCnt="0"/>
      <dgm:spPr/>
    </dgm:pt>
    <dgm:pt modelId="{BDF86329-31D6-47F4-8AF0-C0D4AC029C7E}" type="pres">
      <dgm:prSet presAssocID="{449D9586-2403-489F-A511-BC243CC625AC}" presName="thickLine" presStyleLbl="alignNode1" presStyleIdx="4" presStyleCnt="9"/>
      <dgm:spPr/>
    </dgm:pt>
    <dgm:pt modelId="{84F809D4-2A74-4188-A985-94756F6C7F6B}" type="pres">
      <dgm:prSet presAssocID="{449D9586-2403-489F-A511-BC243CC625AC}" presName="horz1" presStyleCnt="0"/>
      <dgm:spPr/>
    </dgm:pt>
    <dgm:pt modelId="{6A625D52-19D3-4C3A-9864-B53F9D3437EC}" type="pres">
      <dgm:prSet presAssocID="{449D9586-2403-489F-A511-BC243CC625AC}" presName="tx1" presStyleLbl="revTx" presStyleIdx="4" presStyleCnt="9"/>
      <dgm:spPr/>
    </dgm:pt>
    <dgm:pt modelId="{E1F87594-51A8-48E5-83DD-53D167502489}" type="pres">
      <dgm:prSet presAssocID="{449D9586-2403-489F-A511-BC243CC625AC}" presName="vert1" presStyleCnt="0"/>
      <dgm:spPr/>
    </dgm:pt>
    <dgm:pt modelId="{82FC8064-D52A-425B-9A6F-5CEBC691297C}" type="pres">
      <dgm:prSet presAssocID="{945BC684-A878-489F-8BE0-A6A0C36EF295}" presName="thickLine" presStyleLbl="alignNode1" presStyleIdx="5" presStyleCnt="9"/>
      <dgm:spPr/>
    </dgm:pt>
    <dgm:pt modelId="{BF8067A7-1E40-4C2A-98DD-D3D673BF1A44}" type="pres">
      <dgm:prSet presAssocID="{945BC684-A878-489F-8BE0-A6A0C36EF295}" presName="horz1" presStyleCnt="0"/>
      <dgm:spPr/>
    </dgm:pt>
    <dgm:pt modelId="{035EF90C-5726-4EB2-8D3C-A872E0207D4B}" type="pres">
      <dgm:prSet presAssocID="{945BC684-A878-489F-8BE0-A6A0C36EF295}" presName="tx1" presStyleLbl="revTx" presStyleIdx="5" presStyleCnt="9"/>
      <dgm:spPr/>
    </dgm:pt>
    <dgm:pt modelId="{0D08CF1F-920A-4D98-9885-8C8AA6C0B687}" type="pres">
      <dgm:prSet presAssocID="{945BC684-A878-489F-8BE0-A6A0C36EF295}" presName="vert1" presStyleCnt="0"/>
      <dgm:spPr/>
    </dgm:pt>
    <dgm:pt modelId="{EE6AFC8C-5451-43BB-BF6D-CDC828F705EA}" type="pres">
      <dgm:prSet presAssocID="{1CE7B3DE-25F8-40ED-B7E4-22A2B404C8A9}" presName="thickLine" presStyleLbl="alignNode1" presStyleIdx="6" presStyleCnt="9"/>
      <dgm:spPr/>
    </dgm:pt>
    <dgm:pt modelId="{22E67A4E-5DCD-4503-833B-2ABA533FE195}" type="pres">
      <dgm:prSet presAssocID="{1CE7B3DE-25F8-40ED-B7E4-22A2B404C8A9}" presName="horz1" presStyleCnt="0"/>
      <dgm:spPr/>
    </dgm:pt>
    <dgm:pt modelId="{CB52A4CE-BFBF-4782-A6D9-60FB9835BC41}" type="pres">
      <dgm:prSet presAssocID="{1CE7B3DE-25F8-40ED-B7E4-22A2B404C8A9}" presName="tx1" presStyleLbl="revTx" presStyleIdx="6" presStyleCnt="9"/>
      <dgm:spPr/>
    </dgm:pt>
    <dgm:pt modelId="{33964A9B-BCEB-49B3-9CC3-4704A6F0AA05}" type="pres">
      <dgm:prSet presAssocID="{1CE7B3DE-25F8-40ED-B7E4-22A2B404C8A9}" presName="vert1" presStyleCnt="0"/>
      <dgm:spPr/>
    </dgm:pt>
    <dgm:pt modelId="{A03A9AB3-A6B0-453B-ABB4-F997E391ED3B}" type="pres">
      <dgm:prSet presAssocID="{95B1E3B3-D866-4BAB-934C-56608CE1338A}" presName="thickLine" presStyleLbl="alignNode1" presStyleIdx="7" presStyleCnt="9"/>
      <dgm:spPr/>
    </dgm:pt>
    <dgm:pt modelId="{8B60DA01-2BBA-45FA-807E-E26DF4593AD4}" type="pres">
      <dgm:prSet presAssocID="{95B1E3B3-D866-4BAB-934C-56608CE1338A}" presName="horz1" presStyleCnt="0"/>
      <dgm:spPr/>
    </dgm:pt>
    <dgm:pt modelId="{AF2F4B3F-0BA3-46D4-BDD0-6CBCD9A02C19}" type="pres">
      <dgm:prSet presAssocID="{95B1E3B3-D866-4BAB-934C-56608CE1338A}" presName="tx1" presStyleLbl="revTx" presStyleIdx="7" presStyleCnt="9"/>
      <dgm:spPr/>
    </dgm:pt>
    <dgm:pt modelId="{50CF478E-1782-4499-B351-3ACC501F06B6}" type="pres">
      <dgm:prSet presAssocID="{95B1E3B3-D866-4BAB-934C-56608CE1338A}" presName="vert1" presStyleCnt="0"/>
      <dgm:spPr/>
    </dgm:pt>
    <dgm:pt modelId="{0A004E00-A148-4631-860A-B52E220C62C1}" type="pres">
      <dgm:prSet presAssocID="{6C80AC2F-E84C-45B0-AF14-A89C70D8074D}" presName="thickLine" presStyleLbl="alignNode1" presStyleIdx="8" presStyleCnt="9"/>
      <dgm:spPr/>
    </dgm:pt>
    <dgm:pt modelId="{FA6B489D-384F-48EC-B004-33AB5FE53653}" type="pres">
      <dgm:prSet presAssocID="{6C80AC2F-E84C-45B0-AF14-A89C70D8074D}" presName="horz1" presStyleCnt="0"/>
      <dgm:spPr/>
    </dgm:pt>
    <dgm:pt modelId="{88059787-86BD-47B5-92D8-8B95C31D3D83}" type="pres">
      <dgm:prSet presAssocID="{6C80AC2F-E84C-45B0-AF14-A89C70D8074D}" presName="tx1" presStyleLbl="revTx" presStyleIdx="8" presStyleCnt="9"/>
      <dgm:spPr/>
    </dgm:pt>
    <dgm:pt modelId="{F6C6097D-9A03-4949-8F55-D3DC3AA420FC}" type="pres">
      <dgm:prSet presAssocID="{6C80AC2F-E84C-45B0-AF14-A89C70D8074D}" presName="vert1" presStyleCnt="0"/>
      <dgm:spPr/>
    </dgm:pt>
  </dgm:ptLst>
  <dgm:cxnLst>
    <dgm:cxn modelId="{9B308426-7818-4F3E-B243-AF03085AAA63}" type="presOf" srcId="{30168E0F-BE55-46D4-939A-29F6A19C8B5F}" destId="{957C415D-D580-4FFB-BC5A-DC41ECA74769}" srcOrd="0" destOrd="0" presId="urn:microsoft.com/office/officeart/2008/layout/LinedList"/>
    <dgm:cxn modelId="{57A1C82C-400D-480B-A2FA-907D827DBB01}" srcId="{DB5E304A-96FA-4016-B2CC-CEC6B5E89426}" destId="{95B1E3B3-D866-4BAB-934C-56608CE1338A}" srcOrd="7" destOrd="0" parTransId="{9CFD9AE1-2550-4147-B7F5-D9059ACCDD23}" sibTransId="{AA1EC4C8-054D-4318-B3C0-D59FD781157C}"/>
    <dgm:cxn modelId="{28984742-2F84-46BB-8E4D-35D2D137B33D}" srcId="{DB5E304A-96FA-4016-B2CC-CEC6B5E89426}" destId="{E63093E3-0225-4658-BCA0-81C00D6AA2A4}" srcOrd="1" destOrd="0" parTransId="{C62D4FDB-D77D-4C20-8E72-B50D5BCE400B}" sibTransId="{FDFB4E8C-0287-42E6-B55B-968B43B21135}"/>
    <dgm:cxn modelId="{A4766B68-11D9-4F59-8D99-94DAE3AED723}" srcId="{DB5E304A-96FA-4016-B2CC-CEC6B5E89426}" destId="{76A1EE2A-503B-4C2D-9E99-6309DE089F80}" srcOrd="2" destOrd="0" parTransId="{F77DBE56-104C-4F08-8291-AEB09F6D82A0}" sibTransId="{6D1841A0-F557-4853-969A-F9ABF78A75BC}"/>
    <dgm:cxn modelId="{7BCBCC68-3ED4-4215-BD3D-12FCC2EAF4C9}" srcId="{DB5E304A-96FA-4016-B2CC-CEC6B5E89426}" destId="{945BC684-A878-489F-8BE0-A6A0C36EF295}" srcOrd="5" destOrd="0" parTransId="{67C96ED2-ECE3-4322-83E7-88B64E9A2B85}" sibTransId="{E410083D-58A0-43E0-AA79-127AAFBAF50E}"/>
    <dgm:cxn modelId="{C917024A-9883-4ADD-A4C2-80BCCEE16B01}" type="presOf" srcId="{945BC684-A878-489F-8BE0-A6A0C36EF295}" destId="{035EF90C-5726-4EB2-8D3C-A872E0207D4B}" srcOrd="0" destOrd="0" presId="urn:microsoft.com/office/officeart/2008/layout/LinedList"/>
    <dgm:cxn modelId="{CA94854D-23F8-42B9-AF12-A1431389ACD9}" srcId="{DB5E304A-96FA-4016-B2CC-CEC6B5E89426}" destId="{30168E0F-BE55-46D4-939A-29F6A19C8B5F}" srcOrd="0" destOrd="0" parTransId="{F38C6E74-3A26-48B4-9221-DF5792330019}" sibTransId="{FAB11D03-F8AE-4512-955E-944E75A34189}"/>
    <dgm:cxn modelId="{CE919355-4844-46EA-9E50-7BBAEE8D506E}" type="presOf" srcId="{95B1E3B3-D866-4BAB-934C-56608CE1338A}" destId="{AF2F4B3F-0BA3-46D4-BDD0-6CBCD9A02C19}" srcOrd="0" destOrd="0" presId="urn:microsoft.com/office/officeart/2008/layout/LinedList"/>
    <dgm:cxn modelId="{605CB982-CF5D-4171-B7B5-70F0D4036C64}" srcId="{DB5E304A-96FA-4016-B2CC-CEC6B5E89426}" destId="{9B421CC5-7381-42FA-A159-3431135A6A38}" srcOrd="3" destOrd="0" parTransId="{AAF7ED0E-7935-4D48-BBB9-10305A04499C}" sibTransId="{1E3A70AD-46FA-47D6-9211-B05A105E0EA9}"/>
    <dgm:cxn modelId="{13750FA1-9093-42F6-8D75-A034123639A6}" type="presOf" srcId="{1CE7B3DE-25F8-40ED-B7E4-22A2B404C8A9}" destId="{CB52A4CE-BFBF-4782-A6D9-60FB9835BC41}" srcOrd="0" destOrd="0" presId="urn:microsoft.com/office/officeart/2008/layout/LinedList"/>
    <dgm:cxn modelId="{8BBED9A2-B74E-47D0-A8D6-35BCA774007C}" type="presOf" srcId="{6C80AC2F-E84C-45B0-AF14-A89C70D8074D}" destId="{88059787-86BD-47B5-92D8-8B95C31D3D83}" srcOrd="0" destOrd="0" presId="urn:microsoft.com/office/officeart/2008/layout/LinedList"/>
    <dgm:cxn modelId="{635F96AB-066F-466B-8A45-462F642F6B7E}" type="presOf" srcId="{DB5E304A-96FA-4016-B2CC-CEC6B5E89426}" destId="{C7CE61BF-CD40-41C0-802A-2A29B5B316D8}" srcOrd="0" destOrd="0" presId="urn:microsoft.com/office/officeart/2008/layout/LinedList"/>
    <dgm:cxn modelId="{9666A1BB-4BCF-4C63-9AF7-9F57E1A94000}" type="presOf" srcId="{449D9586-2403-489F-A511-BC243CC625AC}" destId="{6A625D52-19D3-4C3A-9864-B53F9D3437EC}" srcOrd="0" destOrd="0" presId="urn:microsoft.com/office/officeart/2008/layout/LinedList"/>
    <dgm:cxn modelId="{5C6285C8-D8F6-43BC-AFD5-2C959507D3C2}" srcId="{DB5E304A-96FA-4016-B2CC-CEC6B5E89426}" destId="{6C80AC2F-E84C-45B0-AF14-A89C70D8074D}" srcOrd="8" destOrd="0" parTransId="{76C23530-1F2D-41A0-8E70-DE78F3A3FE5A}" sibTransId="{411A4309-5A8C-4509-9E16-42EC4845E450}"/>
    <dgm:cxn modelId="{35F428CF-EB02-4E23-9F08-C8EA41A0578F}" type="presOf" srcId="{76A1EE2A-503B-4C2D-9E99-6309DE089F80}" destId="{D84B1EBB-99CA-47BC-AD66-9AA1C75FF289}" srcOrd="0" destOrd="0" presId="urn:microsoft.com/office/officeart/2008/layout/LinedList"/>
    <dgm:cxn modelId="{54A944D7-233C-4A99-B90F-EC86D3C7F6E2}" srcId="{DB5E304A-96FA-4016-B2CC-CEC6B5E89426}" destId="{1CE7B3DE-25F8-40ED-B7E4-22A2B404C8A9}" srcOrd="6" destOrd="0" parTransId="{4F3963F9-2C0F-4D8A-B5A9-580BB16A2F54}" sibTransId="{9F737EC1-88F5-4124-8E37-D6E1B0542A5C}"/>
    <dgm:cxn modelId="{A57508D9-ECF5-4206-9FE0-AF5BEACEA008}" type="presOf" srcId="{9B421CC5-7381-42FA-A159-3431135A6A38}" destId="{4B7ABB80-DF89-43EC-B51B-4440C6DDF579}" srcOrd="0" destOrd="0" presId="urn:microsoft.com/office/officeart/2008/layout/LinedList"/>
    <dgm:cxn modelId="{596CF1EB-E02E-44A4-86EC-30DB5EA5B048}" srcId="{DB5E304A-96FA-4016-B2CC-CEC6B5E89426}" destId="{449D9586-2403-489F-A511-BC243CC625AC}" srcOrd="4" destOrd="0" parTransId="{9EAF7163-189E-4DB4-9735-C7921188BD4E}" sibTransId="{CA1D77C0-5371-4E66-8470-8B0E453B6889}"/>
    <dgm:cxn modelId="{243EFFFB-D77B-440F-A293-62F404931720}" type="presOf" srcId="{E63093E3-0225-4658-BCA0-81C00D6AA2A4}" destId="{B6EF7A56-B780-4024-B8A3-720EA5E27B0F}" srcOrd="0" destOrd="0" presId="urn:microsoft.com/office/officeart/2008/layout/LinedList"/>
    <dgm:cxn modelId="{72460E46-D193-4A5E-BFBF-034F2564038C}" type="presParOf" srcId="{C7CE61BF-CD40-41C0-802A-2A29B5B316D8}" destId="{46F03375-E94F-4418-9FEC-064BD76768D6}" srcOrd="0" destOrd="0" presId="urn:microsoft.com/office/officeart/2008/layout/LinedList"/>
    <dgm:cxn modelId="{7BF8E943-B02E-4D52-A470-CACFFD8CE1C6}" type="presParOf" srcId="{C7CE61BF-CD40-41C0-802A-2A29B5B316D8}" destId="{8605CA60-C2FD-4090-8455-4ABE90F046D3}" srcOrd="1" destOrd="0" presId="urn:microsoft.com/office/officeart/2008/layout/LinedList"/>
    <dgm:cxn modelId="{9CB3D921-4904-4CA8-BBF4-0476C3FC3FCA}" type="presParOf" srcId="{8605CA60-C2FD-4090-8455-4ABE90F046D3}" destId="{957C415D-D580-4FFB-BC5A-DC41ECA74769}" srcOrd="0" destOrd="0" presId="urn:microsoft.com/office/officeart/2008/layout/LinedList"/>
    <dgm:cxn modelId="{17BBC6EA-ABCC-40EE-B89B-B41FF68CA729}" type="presParOf" srcId="{8605CA60-C2FD-4090-8455-4ABE90F046D3}" destId="{18BD7048-C2A5-4A93-8AE5-837373DEA1CA}" srcOrd="1" destOrd="0" presId="urn:microsoft.com/office/officeart/2008/layout/LinedList"/>
    <dgm:cxn modelId="{9C7CAE1B-1A5B-4814-A2E9-21757ADC60B2}" type="presParOf" srcId="{C7CE61BF-CD40-41C0-802A-2A29B5B316D8}" destId="{A066FD65-0BF6-46EA-B210-456E97201E77}" srcOrd="2" destOrd="0" presId="urn:microsoft.com/office/officeart/2008/layout/LinedList"/>
    <dgm:cxn modelId="{C62111C2-0BF5-4C96-A961-21B3CF36B81B}" type="presParOf" srcId="{C7CE61BF-CD40-41C0-802A-2A29B5B316D8}" destId="{6831D979-495F-4442-B5B2-293B57A4376B}" srcOrd="3" destOrd="0" presId="urn:microsoft.com/office/officeart/2008/layout/LinedList"/>
    <dgm:cxn modelId="{82466FB5-143D-46F8-B508-7CEE7249074E}" type="presParOf" srcId="{6831D979-495F-4442-B5B2-293B57A4376B}" destId="{B6EF7A56-B780-4024-B8A3-720EA5E27B0F}" srcOrd="0" destOrd="0" presId="urn:microsoft.com/office/officeart/2008/layout/LinedList"/>
    <dgm:cxn modelId="{6827F8B1-7705-44CB-93CF-02676BC9B379}" type="presParOf" srcId="{6831D979-495F-4442-B5B2-293B57A4376B}" destId="{365CA416-70A5-4C76-8E2B-ABCA4B999BAF}" srcOrd="1" destOrd="0" presId="urn:microsoft.com/office/officeart/2008/layout/LinedList"/>
    <dgm:cxn modelId="{76B82D05-82FA-4EBC-AC95-060A508B00EA}" type="presParOf" srcId="{C7CE61BF-CD40-41C0-802A-2A29B5B316D8}" destId="{FA1991BC-56B9-40EE-B2ED-CDC43A10E635}" srcOrd="4" destOrd="0" presId="urn:microsoft.com/office/officeart/2008/layout/LinedList"/>
    <dgm:cxn modelId="{171F839C-0DA8-45A2-93D6-666276288CB0}" type="presParOf" srcId="{C7CE61BF-CD40-41C0-802A-2A29B5B316D8}" destId="{E49632BC-1919-4F6F-8428-CD5DD3BE3096}" srcOrd="5" destOrd="0" presId="urn:microsoft.com/office/officeart/2008/layout/LinedList"/>
    <dgm:cxn modelId="{D970C2EA-D807-4808-B13E-3720F999D714}" type="presParOf" srcId="{E49632BC-1919-4F6F-8428-CD5DD3BE3096}" destId="{D84B1EBB-99CA-47BC-AD66-9AA1C75FF289}" srcOrd="0" destOrd="0" presId="urn:microsoft.com/office/officeart/2008/layout/LinedList"/>
    <dgm:cxn modelId="{8BE84FF5-2AB8-4FF7-BBA0-A4562FDB2CD4}" type="presParOf" srcId="{E49632BC-1919-4F6F-8428-CD5DD3BE3096}" destId="{86C529C8-3CC0-426B-847E-3BDA69080653}" srcOrd="1" destOrd="0" presId="urn:microsoft.com/office/officeart/2008/layout/LinedList"/>
    <dgm:cxn modelId="{C4C0EE93-86E7-47EE-9C8B-0998F91A5588}" type="presParOf" srcId="{C7CE61BF-CD40-41C0-802A-2A29B5B316D8}" destId="{55304EF6-92E5-48FF-93A3-A96F70CA9B2C}" srcOrd="6" destOrd="0" presId="urn:microsoft.com/office/officeart/2008/layout/LinedList"/>
    <dgm:cxn modelId="{5B81BC8B-DCF1-41B4-825C-7D78042969F4}" type="presParOf" srcId="{C7CE61BF-CD40-41C0-802A-2A29B5B316D8}" destId="{DE4BEAA1-902A-4A35-915C-666920946E36}" srcOrd="7" destOrd="0" presId="urn:microsoft.com/office/officeart/2008/layout/LinedList"/>
    <dgm:cxn modelId="{7C4D5947-51E5-4151-89F2-64E8A77E7691}" type="presParOf" srcId="{DE4BEAA1-902A-4A35-915C-666920946E36}" destId="{4B7ABB80-DF89-43EC-B51B-4440C6DDF579}" srcOrd="0" destOrd="0" presId="urn:microsoft.com/office/officeart/2008/layout/LinedList"/>
    <dgm:cxn modelId="{4BEEE79E-79E8-4F4F-A8EB-B65CFD518745}" type="presParOf" srcId="{DE4BEAA1-902A-4A35-915C-666920946E36}" destId="{073AF5E8-C2D8-4D11-A40C-9138B0285C94}" srcOrd="1" destOrd="0" presId="urn:microsoft.com/office/officeart/2008/layout/LinedList"/>
    <dgm:cxn modelId="{8FFCBFB6-AF72-4D2F-9640-DA8E6EA82E09}" type="presParOf" srcId="{C7CE61BF-CD40-41C0-802A-2A29B5B316D8}" destId="{BDF86329-31D6-47F4-8AF0-C0D4AC029C7E}" srcOrd="8" destOrd="0" presId="urn:microsoft.com/office/officeart/2008/layout/LinedList"/>
    <dgm:cxn modelId="{74E31832-F8F3-4EB2-894E-8CDEE085A576}" type="presParOf" srcId="{C7CE61BF-CD40-41C0-802A-2A29B5B316D8}" destId="{84F809D4-2A74-4188-A985-94756F6C7F6B}" srcOrd="9" destOrd="0" presId="urn:microsoft.com/office/officeart/2008/layout/LinedList"/>
    <dgm:cxn modelId="{CAA0178B-D305-4FFF-BB16-F0B95A767D58}" type="presParOf" srcId="{84F809D4-2A74-4188-A985-94756F6C7F6B}" destId="{6A625D52-19D3-4C3A-9864-B53F9D3437EC}" srcOrd="0" destOrd="0" presId="urn:microsoft.com/office/officeart/2008/layout/LinedList"/>
    <dgm:cxn modelId="{6C0972BA-30A8-4EBD-9FF2-333CD2796F30}" type="presParOf" srcId="{84F809D4-2A74-4188-A985-94756F6C7F6B}" destId="{E1F87594-51A8-48E5-83DD-53D167502489}" srcOrd="1" destOrd="0" presId="urn:microsoft.com/office/officeart/2008/layout/LinedList"/>
    <dgm:cxn modelId="{8BB9720C-A6D7-4C81-A9B7-7597E164E882}" type="presParOf" srcId="{C7CE61BF-CD40-41C0-802A-2A29B5B316D8}" destId="{82FC8064-D52A-425B-9A6F-5CEBC691297C}" srcOrd="10" destOrd="0" presId="urn:microsoft.com/office/officeart/2008/layout/LinedList"/>
    <dgm:cxn modelId="{6EA3CB7D-92AD-42E1-93FC-C280962B7EEC}" type="presParOf" srcId="{C7CE61BF-CD40-41C0-802A-2A29B5B316D8}" destId="{BF8067A7-1E40-4C2A-98DD-D3D673BF1A44}" srcOrd="11" destOrd="0" presId="urn:microsoft.com/office/officeart/2008/layout/LinedList"/>
    <dgm:cxn modelId="{8825F617-B86A-40FF-842C-EDAE991CB843}" type="presParOf" srcId="{BF8067A7-1E40-4C2A-98DD-D3D673BF1A44}" destId="{035EF90C-5726-4EB2-8D3C-A872E0207D4B}" srcOrd="0" destOrd="0" presId="urn:microsoft.com/office/officeart/2008/layout/LinedList"/>
    <dgm:cxn modelId="{D4F66AA8-04A2-4CAE-8B0E-94516DE4E3C2}" type="presParOf" srcId="{BF8067A7-1E40-4C2A-98DD-D3D673BF1A44}" destId="{0D08CF1F-920A-4D98-9885-8C8AA6C0B687}" srcOrd="1" destOrd="0" presId="urn:microsoft.com/office/officeart/2008/layout/LinedList"/>
    <dgm:cxn modelId="{91D2FB29-2543-46AF-9C47-713F944AECF3}" type="presParOf" srcId="{C7CE61BF-CD40-41C0-802A-2A29B5B316D8}" destId="{EE6AFC8C-5451-43BB-BF6D-CDC828F705EA}" srcOrd="12" destOrd="0" presId="urn:microsoft.com/office/officeart/2008/layout/LinedList"/>
    <dgm:cxn modelId="{546906AA-5573-4C54-B096-4CBC39651DAA}" type="presParOf" srcId="{C7CE61BF-CD40-41C0-802A-2A29B5B316D8}" destId="{22E67A4E-5DCD-4503-833B-2ABA533FE195}" srcOrd="13" destOrd="0" presId="urn:microsoft.com/office/officeart/2008/layout/LinedList"/>
    <dgm:cxn modelId="{18F4D9DC-D3B4-4AAA-874A-39E655AB5BB6}" type="presParOf" srcId="{22E67A4E-5DCD-4503-833B-2ABA533FE195}" destId="{CB52A4CE-BFBF-4782-A6D9-60FB9835BC41}" srcOrd="0" destOrd="0" presId="urn:microsoft.com/office/officeart/2008/layout/LinedList"/>
    <dgm:cxn modelId="{5D8B72C5-BB28-45D0-8E88-5389EBAECD78}" type="presParOf" srcId="{22E67A4E-5DCD-4503-833B-2ABA533FE195}" destId="{33964A9B-BCEB-49B3-9CC3-4704A6F0AA05}" srcOrd="1" destOrd="0" presId="urn:microsoft.com/office/officeart/2008/layout/LinedList"/>
    <dgm:cxn modelId="{AA0F9B65-4022-481F-9ABD-821CDD8B0C0B}" type="presParOf" srcId="{C7CE61BF-CD40-41C0-802A-2A29B5B316D8}" destId="{A03A9AB3-A6B0-453B-ABB4-F997E391ED3B}" srcOrd="14" destOrd="0" presId="urn:microsoft.com/office/officeart/2008/layout/LinedList"/>
    <dgm:cxn modelId="{5965164B-A576-4E98-8836-0382DBF49450}" type="presParOf" srcId="{C7CE61BF-CD40-41C0-802A-2A29B5B316D8}" destId="{8B60DA01-2BBA-45FA-807E-E26DF4593AD4}" srcOrd="15" destOrd="0" presId="urn:microsoft.com/office/officeart/2008/layout/LinedList"/>
    <dgm:cxn modelId="{15A426D5-F777-4F9B-A9E6-6309D56247FA}" type="presParOf" srcId="{8B60DA01-2BBA-45FA-807E-E26DF4593AD4}" destId="{AF2F4B3F-0BA3-46D4-BDD0-6CBCD9A02C19}" srcOrd="0" destOrd="0" presId="urn:microsoft.com/office/officeart/2008/layout/LinedList"/>
    <dgm:cxn modelId="{27111003-01A6-4352-8287-F4BF56B4F408}" type="presParOf" srcId="{8B60DA01-2BBA-45FA-807E-E26DF4593AD4}" destId="{50CF478E-1782-4499-B351-3ACC501F06B6}" srcOrd="1" destOrd="0" presId="urn:microsoft.com/office/officeart/2008/layout/LinedList"/>
    <dgm:cxn modelId="{25D07DE5-D492-4878-92D8-81C0A35B9D3B}" type="presParOf" srcId="{C7CE61BF-CD40-41C0-802A-2A29B5B316D8}" destId="{0A004E00-A148-4631-860A-B52E220C62C1}" srcOrd="16" destOrd="0" presId="urn:microsoft.com/office/officeart/2008/layout/LinedList"/>
    <dgm:cxn modelId="{AA6BF348-6F08-4896-A9DA-C83E596019D7}" type="presParOf" srcId="{C7CE61BF-CD40-41C0-802A-2A29B5B316D8}" destId="{FA6B489D-384F-48EC-B004-33AB5FE53653}" srcOrd="17" destOrd="0" presId="urn:microsoft.com/office/officeart/2008/layout/LinedList"/>
    <dgm:cxn modelId="{4CE27EB6-5FCA-48D4-AD48-834E1409D8A6}" type="presParOf" srcId="{FA6B489D-384F-48EC-B004-33AB5FE53653}" destId="{88059787-86BD-47B5-92D8-8B95C31D3D83}" srcOrd="0" destOrd="0" presId="urn:microsoft.com/office/officeart/2008/layout/LinedList"/>
    <dgm:cxn modelId="{F4E76800-F1E9-44A4-830C-F0C725FAF3F3}" type="presParOf" srcId="{FA6B489D-384F-48EC-B004-33AB5FE53653}" destId="{F6C6097D-9A03-4949-8F55-D3DC3AA420F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4752CC3-2DBF-4D74-AA88-335615B4CFCE}"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40CB66EB-6EDF-4373-9857-4EAAF7158280}">
      <dgm:prSet/>
      <dgm:spPr/>
      <dgm:t>
        <a:bodyPr/>
        <a:lstStyle/>
        <a:p>
          <a:r>
            <a:rPr lang="el-GR" dirty="0"/>
            <a:t>Κατά τη γνώμη σου ποια ήταν η πιο σημαντική αλλαγή που συνέβη σε σένα στην διάρκεια της πρακτικής σου άσκησης </a:t>
          </a:r>
          <a:endParaRPr lang="en-US" dirty="0"/>
        </a:p>
      </dgm:t>
    </dgm:pt>
    <dgm:pt modelId="{C0806716-C536-430D-A143-DCEF5FF0A92D}" type="parTrans" cxnId="{9730C0AE-4B2C-4915-8D83-F199986EE8C7}">
      <dgm:prSet/>
      <dgm:spPr/>
      <dgm:t>
        <a:bodyPr/>
        <a:lstStyle/>
        <a:p>
          <a:endParaRPr lang="en-US"/>
        </a:p>
      </dgm:t>
    </dgm:pt>
    <dgm:pt modelId="{B3B20AC4-17B7-4A13-9C30-999533080129}" type="sibTrans" cxnId="{9730C0AE-4B2C-4915-8D83-F199986EE8C7}">
      <dgm:prSet/>
      <dgm:spPr/>
      <dgm:t>
        <a:bodyPr/>
        <a:lstStyle/>
        <a:p>
          <a:endParaRPr lang="en-US"/>
        </a:p>
      </dgm:t>
    </dgm:pt>
    <dgm:pt modelId="{46E1C2C9-F3B9-4D25-91DD-4ECB1112649A}">
      <dgm:prSet/>
      <dgm:spPr/>
      <dgm:t>
        <a:bodyPr/>
        <a:lstStyle/>
        <a:p>
          <a:r>
            <a:rPr lang="el-GR"/>
            <a:t>Ερώτηση πάνω στην οποία καλείστε να γράψετε μια αφήγηση, ιστορία: </a:t>
          </a:r>
          <a:endParaRPr lang="en-US"/>
        </a:p>
      </dgm:t>
    </dgm:pt>
    <dgm:pt modelId="{231AF3AB-84FC-4EDB-88D4-0E57001DB29E}" type="parTrans" cxnId="{1B829779-1ECC-4106-8C05-CFEEF80DBD07}">
      <dgm:prSet/>
      <dgm:spPr/>
      <dgm:t>
        <a:bodyPr/>
        <a:lstStyle/>
        <a:p>
          <a:endParaRPr lang="en-US"/>
        </a:p>
      </dgm:t>
    </dgm:pt>
    <dgm:pt modelId="{19905BD3-7B79-4319-BCFA-AC9C8B8DCC57}" type="sibTrans" cxnId="{1B829779-1ECC-4106-8C05-CFEEF80DBD07}">
      <dgm:prSet/>
      <dgm:spPr/>
      <dgm:t>
        <a:bodyPr/>
        <a:lstStyle/>
        <a:p>
          <a:endParaRPr lang="en-US"/>
        </a:p>
      </dgm:t>
    </dgm:pt>
    <dgm:pt modelId="{4F20D4FA-1E2D-4DB8-9E2E-36D6F6B2DAEA}">
      <dgm:prSet/>
      <dgm:spPr/>
      <dgm:t>
        <a:bodyPr/>
        <a:lstStyle/>
        <a:p>
          <a:r>
            <a:rPr lang="el-GR"/>
            <a:t>Μια καλή ιστορία εξηγεί σχέσεις</a:t>
          </a:r>
          <a:r>
            <a:rPr lang="en-US"/>
            <a:t>,</a:t>
          </a:r>
          <a:r>
            <a:rPr lang="el-GR"/>
            <a:t> μια σειρά γεγονότων, αιτίες</a:t>
          </a:r>
          <a:r>
            <a:rPr lang="en-US"/>
            <a:t>,</a:t>
          </a:r>
          <a:r>
            <a:rPr lang="el-GR"/>
            <a:t> αποτελέσματα,  συναισθήματα, και μια ιεράρχηση στο τι είναι σημαντικό για μας. </a:t>
          </a:r>
          <a:endParaRPr lang="en-US"/>
        </a:p>
      </dgm:t>
    </dgm:pt>
    <dgm:pt modelId="{B2BED0AE-8FFC-46C2-A029-4858A31A2198}" type="parTrans" cxnId="{D0624E95-868E-416C-99F3-439749F14F5E}">
      <dgm:prSet/>
      <dgm:spPr/>
      <dgm:t>
        <a:bodyPr/>
        <a:lstStyle/>
        <a:p>
          <a:endParaRPr lang="en-US"/>
        </a:p>
      </dgm:t>
    </dgm:pt>
    <dgm:pt modelId="{7D0AB530-A41D-4BEC-A695-5221DFB35398}" type="sibTrans" cxnId="{D0624E95-868E-416C-99F3-439749F14F5E}">
      <dgm:prSet/>
      <dgm:spPr/>
      <dgm:t>
        <a:bodyPr/>
        <a:lstStyle/>
        <a:p>
          <a:endParaRPr lang="en-US"/>
        </a:p>
      </dgm:t>
    </dgm:pt>
    <dgm:pt modelId="{EEDDFB6F-30CC-4469-8DA4-D15D0F5F19E9}" type="pres">
      <dgm:prSet presAssocID="{54752CC3-2DBF-4D74-AA88-335615B4CFCE}" presName="vert0" presStyleCnt="0">
        <dgm:presLayoutVars>
          <dgm:dir/>
          <dgm:animOne val="branch"/>
          <dgm:animLvl val="lvl"/>
        </dgm:presLayoutVars>
      </dgm:prSet>
      <dgm:spPr/>
    </dgm:pt>
    <dgm:pt modelId="{43D44FAA-BEC1-418B-9D72-DB28A15C897E}" type="pres">
      <dgm:prSet presAssocID="{40CB66EB-6EDF-4373-9857-4EAAF7158280}" presName="thickLine" presStyleLbl="alignNode1" presStyleIdx="0" presStyleCnt="3"/>
      <dgm:spPr/>
    </dgm:pt>
    <dgm:pt modelId="{A52097EC-B049-4AFD-896B-2D2E52B32835}" type="pres">
      <dgm:prSet presAssocID="{40CB66EB-6EDF-4373-9857-4EAAF7158280}" presName="horz1" presStyleCnt="0"/>
      <dgm:spPr/>
    </dgm:pt>
    <dgm:pt modelId="{843A8718-DC14-46AE-BB20-B694791B5B73}" type="pres">
      <dgm:prSet presAssocID="{40CB66EB-6EDF-4373-9857-4EAAF7158280}" presName="tx1" presStyleLbl="revTx" presStyleIdx="0" presStyleCnt="3"/>
      <dgm:spPr/>
    </dgm:pt>
    <dgm:pt modelId="{BA6FEFC2-68AD-4237-86B2-7235C1C319B3}" type="pres">
      <dgm:prSet presAssocID="{40CB66EB-6EDF-4373-9857-4EAAF7158280}" presName="vert1" presStyleCnt="0"/>
      <dgm:spPr/>
    </dgm:pt>
    <dgm:pt modelId="{E5586759-2CF6-463D-AFBC-64262625F98E}" type="pres">
      <dgm:prSet presAssocID="{46E1C2C9-F3B9-4D25-91DD-4ECB1112649A}" presName="thickLine" presStyleLbl="alignNode1" presStyleIdx="1" presStyleCnt="3"/>
      <dgm:spPr/>
    </dgm:pt>
    <dgm:pt modelId="{9A2AEDE7-082C-4857-82F1-DC0E3D316A36}" type="pres">
      <dgm:prSet presAssocID="{46E1C2C9-F3B9-4D25-91DD-4ECB1112649A}" presName="horz1" presStyleCnt="0"/>
      <dgm:spPr/>
    </dgm:pt>
    <dgm:pt modelId="{9C7CA4B3-9B5E-4E84-A03C-E4B75AADF731}" type="pres">
      <dgm:prSet presAssocID="{46E1C2C9-F3B9-4D25-91DD-4ECB1112649A}" presName="tx1" presStyleLbl="revTx" presStyleIdx="1" presStyleCnt="3"/>
      <dgm:spPr/>
    </dgm:pt>
    <dgm:pt modelId="{B15B4C55-89E6-4662-9DA0-C381920E8DE9}" type="pres">
      <dgm:prSet presAssocID="{46E1C2C9-F3B9-4D25-91DD-4ECB1112649A}" presName="vert1" presStyleCnt="0"/>
      <dgm:spPr/>
    </dgm:pt>
    <dgm:pt modelId="{DBEAB8C2-8C57-4FD5-A719-5D9E0489ED71}" type="pres">
      <dgm:prSet presAssocID="{4F20D4FA-1E2D-4DB8-9E2E-36D6F6B2DAEA}" presName="thickLine" presStyleLbl="alignNode1" presStyleIdx="2" presStyleCnt="3"/>
      <dgm:spPr/>
    </dgm:pt>
    <dgm:pt modelId="{3CB98EA6-571D-4ECE-A38B-C923F8CF93CC}" type="pres">
      <dgm:prSet presAssocID="{4F20D4FA-1E2D-4DB8-9E2E-36D6F6B2DAEA}" presName="horz1" presStyleCnt="0"/>
      <dgm:spPr/>
    </dgm:pt>
    <dgm:pt modelId="{F89C0E31-9C13-475A-A340-214C12433257}" type="pres">
      <dgm:prSet presAssocID="{4F20D4FA-1E2D-4DB8-9E2E-36D6F6B2DAEA}" presName="tx1" presStyleLbl="revTx" presStyleIdx="2" presStyleCnt="3"/>
      <dgm:spPr/>
    </dgm:pt>
    <dgm:pt modelId="{505F311C-98D0-4BCB-97A1-FC3DBC117DBF}" type="pres">
      <dgm:prSet presAssocID="{4F20D4FA-1E2D-4DB8-9E2E-36D6F6B2DAEA}" presName="vert1" presStyleCnt="0"/>
      <dgm:spPr/>
    </dgm:pt>
  </dgm:ptLst>
  <dgm:cxnLst>
    <dgm:cxn modelId="{E6E7E96E-B58C-46A6-A462-67BD653F08B7}" type="presOf" srcId="{40CB66EB-6EDF-4373-9857-4EAAF7158280}" destId="{843A8718-DC14-46AE-BB20-B694791B5B73}" srcOrd="0" destOrd="0" presId="urn:microsoft.com/office/officeart/2008/layout/LinedList"/>
    <dgm:cxn modelId="{B6C19377-A63E-4F14-81F1-ECD144D6F6A2}" type="presOf" srcId="{4F20D4FA-1E2D-4DB8-9E2E-36D6F6B2DAEA}" destId="{F89C0E31-9C13-475A-A340-214C12433257}" srcOrd="0" destOrd="0" presId="urn:microsoft.com/office/officeart/2008/layout/LinedList"/>
    <dgm:cxn modelId="{1B829779-1ECC-4106-8C05-CFEEF80DBD07}" srcId="{54752CC3-2DBF-4D74-AA88-335615B4CFCE}" destId="{46E1C2C9-F3B9-4D25-91DD-4ECB1112649A}" srcOrd="1" destOrd="0" parTransId="{231AF3AB-84FC-4EDB-88D4-0E57001DB29E}" sibTransId="{19905BD3-7B79-4319-BCFA-AC9C8B8DCC57}"/>
    <dgm:cxn modelId="{F9422384-61E7-4272-A12E-D64E673F8897}" type="presOf" srcId="{54752CC3-2DBF-4D74-AA88-335615B4CFCE}" destId="{EEDDFB6F-30CC-4469-8DA4-D15D0F5F19E9}" srcOrd="0" destOrd="0" presId="urn:microsoft.com/office/officeart/2008/layout/LinedList"/>
    <dgm:cxn modelId="{D0624E95-868E-416C-99F3-439749F14F5E}" srcId="{54752CC3-2DBF-4D74-AA88-335615B4CFCE}" destId="{4F20D4FA-1E2D-4DB8-9E2E-36D6F6B2DAEA}" srcOrd="2" destOrd="0" parTransId="{B2BED0AE-8FFC-46C2-A029-4858A31A2198}" sibTransId="{7D0AB530-A41D-4BEC-A695-5221DFB35398}"/>
    <dgm:cxn modelId="{9730C0AE-4B2C-4915-8D83-F199986EE8C7}" srcId="{54752CC3-2DBF-4D74-AA88-335615B4CFCE}" destId="{40CB66EB-6EDF-4373-9857-4EAAF7158280}" srcOrd="0" destOrd="0" parTransId="{C0806716-C536-430D-A143-DCEF5FF0A92D}" sibTransId="{B3B20AC4-17B7-4A13-9C30-999533080129}"/>
    <dgm:cxn modelId="{27596DD2-6C09-428F-ADB9-483114227A17}" type="presOf" srcId="{46E1C2C9-F3B9-4D25-91DD-4ECB1112649A}" destId="{9C7CA4B3-9B5E-4E84-A03C-E4B75AADF731}" srcOrd="0" destOrd="0" presId="urn:microsoft.com/office/officeart/2008/layout/LinedList"/>
    <dgm:cxn modelId="{A82404FF-813C-450B-941F-450A81256506}" type="presParOf" srcId="{EEDDFB6F-30CC-4469-8DA4-D15D0F5F19E9}" destId="{43D44FAA-BEC1-418B-9D72-DB28A15C897E}" srcOrd="0" destOrd="0" presId="urn:microsoft.com/office/officeart/2008/layout/LinedList"/>
    <dgm:cxn modelId="{FF96BBB1-0F3E-4EBE-9AD0-F129F6B8CBE6}" type="presParOf" srcId="{EEDDFB6F-30CC-4469-8DA4-D15D0F5F19E9}" destId="{A52097EC-B049-4AFD-896B-2D2E52B32835}" srcOrd="1" destOrd="0" presId="urn:microsoft.com/office/officeart/2008/layout/LinedList"/>
    <dgm:cxn modelId="{D3CDA3FD-97D6-4582-976F-CB2B73EB9F00}" type="presParOf" srcId="{A52097EC-B049-4AFD-896B-2D2E52B32835}" destId="{843A8718-DC14-46AE-BB20-B694791B5B73}" srcOrd="0" destOrd="0" presId="urn:microsoft.com/office/officeart/2008/layout/LinedList"/>
    <dgm:cxn modelId="{4D58CB4C-E858-4E6E-9CEF-F12F0C35872E}" type="presParOf" srcId="{A52097EC-B049-4AFD-896B-2D2E52B32835}" destId="{BA6FEFC2-68AD-4237-86B2-7235C1C319B3}" srcOrd="1" destOrd="0" presId="urn:microsoft.com/office/officeart/2008/layout/LinedList"/>
    <dgm:cxn modelId="{943F9180-86B3-4725-94D4-F65CA423AB67}" type="presParOf" srcId="{EEDDFB6F-30CC-4469-8DA4-D15D0F5F19E9}" destId="{E5586759-2CF6-463D-AFBC-64262625F98E}" srcOrd="2" destOrd="0" presId="urn:microsoft.com/office/officeart/2008/layout/LinedList"/>
    <dgm:cxn modelId="{55B2DD0D-F49A-4D7B-B2E7-C59089090FDC}" type="presParOf" srcId="{EEDDFB6F-30CC-4469-8DA4-D15D0F5F19E9}" destId="{9A2AEDE7-082C-4857-82F1-DC0E3D316A36}" srcOrd="3" destOrd="0" presId="urn:microsoft.com/office/officeart/2008/layout/LinedList"/>
    <dgm:cxn modelId="{1A78242B-38C0-4FA4-84F5-1D48F0DDFF5E}" type="presParOf" srcId="{9A2AEDE7-082C-4857-82F1-DC0E3D316A36}" destId="{9C7CA4B3-9B5E-4E84-A03C-E4B75AADF731}" srcOrd="0" destOrd="0" presId="urn:microsoft.com/office/officeart/2008/layout/LinedList"/>
    <dgm:cxn modelId="{28C9447C-D157-496F-A3AC-A2C580A2AC06}" type="presParOf" srcId="{9A2AEDE7-082C-4857-82F1-DC0E3D316A36}" destId="{B15B4C55-89E6-4662-9DA0-C381920E8DE9}" srcOrd="1" destOrd="0" presId="urn:microsoft.com/office/officeart/2008/layout/LinedList"/>
    <dgm:cxn modelId="{0E1E72BF-75FF-4CFA-B2CC-D9EBD8520731}" type="presParOf" srcId="{EEDDFB6F-30CC-4469-8DA4-D15D0F5F19E9}" destId="{DBEAB8C2-8C57-4FD5-A719-5D9E0489ED71}" srcOrd="4" destOrd="0" presId="urn:microsoft.com/office/officeart/2008/layout/LinedList"/>
    <dgm:cxn modelId="{723FC6A2-032E-4521-AAB1-070229EB4D97}" type="presParOf" srcId="{EEDDFB6F-30CC-4469-8DA4-D15D0F5F19E9}" destId="{3CB98EA6-571D-4ECE-A38B-C923F8CF93CC}" srcOrd="5" destOrd="0" presId="urn:microsoft.com/office/officeart/2008/layout/LinedList"/>
    <dgm:cxn modelId="{27BB82DD-ADCD-45DC-9489-0656BE90BD14}" type="presParOf" srcId="{3CB98EA6-571D-4ECE-A38B-C923F8CF93CC}" destId="{F89C0E31-9C13-475A-A340-214C12433257}" srcOrd="0" destOrd="0" presId="urn:microsoft.com/office/officeart/2008/layout/LinedList"/>
    <dgm:cxn modelId="{B8EA4AA0-0BBB-4AA6-B4F8-134928E9FC6D}" type="presParOf" srcId="{3CB98EA6-571D-4ECE-A38B-C923F8CF93CC}" destId="{505F311C-98D0-4BCB-97A1-FC3DBC117DB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250AF9-1F49-45CC-9326-0BF57F066E0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1D9F952-2786-4107-9D78-5E09796CA278}">
      <dgm:prSet/>
      <dgm:spPr/>
      <dgm:t>
        <a:bodyPr/>
        <a:lstStyle/>
        <a:p>
          <a:r>
            <a:rPr lang="el-GR" dirty="0"/>
            <a:t>1) της συστηματικής καταγραφής της πρακτικής,</a:t>
          </a:r>
          <a:endParaRPr lang="en-US" dirty="0"/>
        </a:p>
      </dgm:t>
    </dgm:pt>
    <dgm:pt modelId="{7FD3C205-DC4C-43A6-9280-BD68B810D2E1}" type="parTrans" cxnId="{212D9B4B-6FFE-40AC-B967-CCAF08585295}">
      <dgm:prSet/>
      <dgm:spPr/>
      <dgm:t>
        <a:bodyPr/>
        <a:lstStyle/>
        <a:p>
          <a:endParaRPr lang="en-US"/>
        </a:p>
      </dgm:t>
    </dgm:pt>
    <dgm:pt modelId="{78888DC3-BDF9-4AA7-A1D8-908BA94D4079}" type="sibTrans" cxnId="{212D9B4B-6FFE-40AC-B967-CCAF08585295}">
      <dgm:prSet/>
      <dgm:spPr/>
      <dgm:t>
        <a:bodyPr/>
        <a:lstStyle/>
        <a:p>
          <a:endParaRPr lang="en-US"/>
        </a:p>
      </dgm:t>
    </dgm:pt>
    <dgm:pt modelId="{0841837E-EB6E-4F1F-8E45-60B52B8BB1D1}">
      <dgm:prSet/>
      <dgm:spPr/>
      <dgm:t>
        <a:bodyPr/>
        <a:lstStyle/>
        <a:p>
          <a:r>
            <a:rPr lang="el-GR" dirty="0"/>
            <a:t>2) της παρακολούθησης της πορείας της δικής σας και των παιδιών </a:t>
          </a:r>
          <a:endParaRPr lang="en-US" dirty="0"/>
        </a:p>
      </dgm:t>
    </dgm:pt>
    <dgm:pt modelId="{56046627-7759-4987-8B60-69CB1A3845C9}" type="parTrans" cxnId="{C1F600EC-6959-4D19-B2F7-5DC25FDDB4E8}">
      <dgm:prSet/>
      <dgm:spPr/>
      <dgm:t>
        <a:bodyPr/>
        <a:lstStyle/>
        <a:p>
          <a:endParaRPr lang="en-US"/>
        </a:p>
      </dgm:t>
    </dgm:pt>
    <dgm:pt modelId="{F345418A-D3E7-4F22-9691-0B8CBC401CDA}" type="sibTrans" cxnId="{C1F600EC-6959-4D19-B2F7-5DC25FDDB4E8}">
      <dgm:prSet/>
      <dgm:spPr/>
      <dgm:t>
        <a:bodyPr/>
        <a:lstStyle/>
        <a:p>
          <a:endParaRPr lang="en-US"/>
        </a:p>
      </dgm:t>
    </dgm:pt>
    <dgm:pt modelId="{691CCDF1-96D3-4144-A747-736786C9E444}">
      <dgm:prSet/>
      <dgm:spPr/>
      <dgm:t>
        <a:bodyPr/>
        <a:lstStyle/>
        <a:p>
          <a:r>
            <a:rPr lang="el-GR" dirty="0"/>
            <a:t>3) του στοχασμού  για όσα </a:t>
          </a:r>
          <a:r>
            <a:rPr lang="el-GR" dirty="0" err="1"/>
            <a:t>συνέβαιναν</a:t>
          </a:r>
          <a:r>
            <a:rPr lang="el-GR" dirty="0"/>
            <a:t> στην τάξη καθώς και των αλλαγών που </a:t>
          </a:r>
          <a:r>
            <a:rPr lang="el-GR" dirty="0" err="1"/>
            <a:t>προέκυπταν</a:t>
          </a:r>
          <a:endParaRPr lang="en-US" dirty="0"/>
        </a:p>
      </dgm:t>
    </dgm:pt>
    <dgm:pt modelId="{975CA618-81DB-4F76-A3DD-FB7A271FD285}" type="parTrans" cxnId="{9E056E8C-AB51-4F75-9955-CA2F778F1CF1}">
      <dgm:prSet/>
      <dgm:spPr/>
      <dgm:t>
        <a:bodyPr/>
        <a:lstStyle/>
        <a:p>
          <a:endParaRPr lang="en-US"/>
        </a:p>
      </dgm:t>
    </dgm:pt>
    <dgm:pt modelId="{24401A93-0A7D-4A47-AC2F-67C173C595B5}" type="sibTrans" cxnId="{9E056E8C-AB51-4F75-9955-CA2F778F1CF1}">
      <dgm:prSet/>
      <dgm:spPr/>
      <dgm:t>
        <a:bodyPr/>
        <a:lstStyle/>
        <a:p>
          <a:endParaRPr lang="en-US"/>
        </a:p>
      </dgm:t>
    </dgm:pt>
    <dgm:pt modelId="{815A2B4F-9993-475A-9FEE-DF19D6BA2787}" type="pres">
      <dgm:prSet presAssocID="{75250AF9-1F49-45CC-9326-0BF57F066E08}" presName="linear" presStyleCnt="0">
        <dgm:presLayoutVars>
          <dgm:animLvl val="lvl"/>
          <dgm:resizeHandles val="exact"/>
        </dgm:presLayoutVars>
      </dgm:prSet>
      <dgm:spPr/>
    </dgm:pt>
    <dgm:pt modelId="{F5ADBAEF-E358-44A5-A721-E2BD68944C4E}" type="pres">
      <dgm:prSet presAssocID="{31D9F952-2786-4107-9D78-5E09796CA278}" presName="parentText" presStyleLbl="node1" presStyleIdx="0" presStyleCnt="3">
        <dgm:presLayoutVars>
          <dgm:chMax val="0"/>
          <dgm:bulletEnabled val="1"/>
        </dgm:presLayoutVars>
      </dgm:prSet>
      <dgm:spPr/>
    </dgm:pt>
    <dgm:pt modelId="{4A0C3BD5-3C73-4767-8383-BAB8D346D7F2}" type="pres">
      <dgm:prSet presAssocID="{78888DC3-BDF9-4AA7-A1D8-908BA94D4079}" presName="spacer" presStyleCnt="0"/>
      <dgm:spPr/>
    </dgm:pt>
    <dgm:pt modelId="{015D6FE1-6A0A-4553-878C-91041781C99A}" type="pres">
      <dgm:prSet presAssocID="{0841837E-EB6E-4F1F-8E45-60B52B8BB1D1}" presName="parentText" presStyleLbl="node1" presStyleIdx="1" presStyleCnt="3">
        <dgm:presLayoutVars>
          <dgm:chMax val="0"/>
          <dgm:bulletEnabled val="1"/>
        </dgm:presLayoutVars>
      </dgm:prSet>
      <dgm:spPr/>
    </dgm:pt>
    <dgm:pt modelId="{A52B5903-C08B-4204-A5CE-F1A93FEADC66}" type="pres">
      <dgm:prSet presAssocID="{F345418A-D3E7-4F22-9691-0B8CBC401CDA}" presName="spacer" presStyleCnt="0"/>
      <dgm:spPr/>
    </dgm:pt>
    <dgm:pt modelId="{36F41562-AD6E-425E-A49D-204E679BF754}" type="pres">
      <dgm:prSet presAssocID="{691CCDF1-96D3-4144-A747-736786C9E444}" presName="parentText" presStyleLbl="node1" presStyleIdx="2" presStyleCnt="3">
        <dgm:presLayoutVars>
          <dgm:chMax val="0"/>
          <dgm:bulletEnabled val="1"/>
        </dgm:presLayoutVars>
      </dgm:prSet>
      <dgm:spPr/>
    </dgm:pt>
  </dgm:ptLst>
  <dgm:cxnLst>
    <dgm:cxn modelId="{82E97422-5A70-46CC-B6DB-CAC779670FC9}" type="presOf" srcId="{691CCDF1-96D3-4144-A747-736786C9E444}" destId="{36F41562-AD6E-425E-A49D-204E679BF754}" srcOrd="0" destOrd="0" presId="urn:microsoft.com/office/officeart/2005/8/layout/vList2"/>
    <dgm:cxn modelId="{D2E3972A-8416-4F24-AE01-5CF44D2223D9}" type="presOf" srcId="{31D9F952-2786-4107-9D78-5E09796CA278}" destId="{F5ADBAEF-E358-44A5-A721-E2BD68944C4E}" srcOrd="0" destOrd="0" presId="urn:microsoft.com/office/officeart/2005/8/layout/vList2"/>
    <dgm:cxn modelId="{212D9B4B-6FFE-40AC-B967-CCAF08585295}" srcId="{75250AF9-1F49-45CC-9326-0BF57F066E08}" destId="{31D9F952-2786-4107-9D78-5E09796CA278}" srcOrd="0" destOrd="0" parTransId="{7FD3C205-DC4C-43A6-9280-BD68B810D2E1}" sibTransId="{78888DC3-BDF9-4AA7-A1D8-908BA94D4079}"/>
    <dgm:cxn modelId="{F5C8DE7B-EC91-4660-822E-BE0D962214F0}" type="presOf" srcId="{75250AF9-1F49-45CC-9326-0BF57F066E08}" destId="{815A2B4F-9993-475A-9FEE-DF19D6BA2787}" srcOrd="0" destOrd="0" presId="urn:microsoft.com/office/officeart/2005/8/layout/vList2"/>
    <dgm:cxn modelId="{9E056E8C-AB51-4F75-9955-CA2F778F1CF1}" srcId="{75250AF9-1F49-45CC-9326-0BF57F066E08}" destId="{691CCDF1-96D3-4144-A747-736786C9E444}" srcOrd="2" destOrd="0" parTransId="{975CA618-81DB-4F76-A3DD-FB7A271FD285}" sibTransId="{24401A93-0A7D-4A47-AC2F-67C173C595B5}"/>
    <dgm:cxn modelId="{BAD477BD-DBE6-4F68-AC49-EE2593084FAD}" type="presOf" srcId="{0841837E-EB6E-4F1F-8E45-60B52B8BB1D1}" destId="{015D6FE1-6A0A-4553-878C-91041781C99A}" srcOrd="0" destOrd="0" presId="urn:microsoft.com/office/officeart/2005/8/layout/vList2"/>
    <dgm:cxn modelId="{C1F600EC-6959-4D19-B2F7-5DC25FDDB4E8}" srcId="{75250AF9-1F49-45CC-9326-0BF57F066E08}" destId="{0841837E-EB6E-4F1F-8E45-60B52B8BB1D1}" srcOrd="1" destOrd="0" parTransId="{56046627-7759-4987-8B60-69CB1A3845C9}" sibTransId="{F345418A-D3E7-4F22-9691-0B8CBC401CDA}"/>
    <dgm:cxn modelId="{7580662E-44D3-4B2C-84D2-E4D485E1F86E}" type="presParOf" srcId="{815A2B4F-9993-475A-9FEE-DF19D6BA2787}" destId="{F5ADBAEF-E358-44A5-A721-E2BD68944C4E}" srcOrd="0" destOrd="0" presId="urn:microsoft.com/office/officeart/2005/8/layout/vList2"/>
    <dgm:cxn modelId="{14D90ADB-4557-443E-AD44-A1E12A8BAD17}" type="presParOf" srcId="{815A2B4F-9993-475A-9FEE-DF19D6BA2787}" destId="{4A0C3BD5-3C73-4767-8383-BAB8D346D7F2}" srcOrd="1" destOrd="0" presId="urn:microsoft.com/office/officeart/2005/8/layout/vList2"/>
    <dgm:cxn modelId="{14E03A53-8C21-45B9-AC96-523C0D4C6730}" type="presParOf" srcId="{815A2B4F-9993-475A-9FEE-DF19D6BA2787}" destId="{015D6FE1-6A0A-4553-878C-91041781C99A}" srcOrd="2" destOrd="0" presId="urn:microsoft.com/office/officeart/2005/8/layout/vList2"/>
    <dgm:cxn modelId="{9D9DF25C-BE1D-47F5-831F-180F6D6ECD27}" type="presParOf" srcId="{815A2B4F-9993-475A-9FEE-DF19D6BA2787}" destId="{A52B5903-C08B-4204-A5CE-F1A93FEADC66}" srcOrd="3" destOrd="0" presId="urn:microsoft.com/office/officeart/2005/8/layout/vList2"/>
    <dgm:cxn modelId="{10E0EB0E-D9C3-407E-BBCF-4879BA8D2621}" type="presParOf" srcId="{815A2B4F-9993-475A-9FEE-DF19D6BA2787}" destId="{36F41562-AD6E-425E-A49D-204E679BF75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FA2D2D-92A5-43CC-8D0D-EEED36D2B80A}"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5F8029A8-3B4B-4E75-9388-C545B1728DB9}">
      <dgm:prSet custT="1"/>
      <dgm:spPr/>
      <dgm:t>
        <a:bodyPr/>
        <a:lstStyle/>
        <a:p>
          <a:r>
            <a:rPr lang="el-GR" sz="1600" dirty="0"/>
            <a:t>α</a:t>
          </a:r>
          <a:r>
            <a:rPr lang="el-GR" sz="1800" dirty="0"/>
            <a:t>) την αποτελεσματικότητα της δράσης μας στα παιδιά και τις αντιδράσεις τους  </a:t>
          </a:r>
          <a:endParaRPr lang="en-US" sz="1800" dirty="0"/>
        </a:p>
      </dgm:t>
    </dgm:pt>
    <dgm:pt modelId="{9E88BCA8-69BA-459C-8BA7-42FA9B714F93}" type="parTrans" cxnId="{91A9BB56-4324-49A3-AF1B-2CCD2FC8916E}">
      <dgm:prSet/>
      <dgm:spPr/>
      <dgm:t>
        <a:bodyPr/>
        <a:lstStyle/>
        <a:p>
          <a:endParaRPr lang="en-US"/>
        </a:p>
      </dgm:t>
    </dgm:pt>
    <dgm:pt modelId="{CA350941-7725-4FA8-8A6D-1AF1237D6E7D}" type="sibTrans" cxnId="{91A9BB56-4324-49A3-AF1B-2CCD2FC8916E}">
      <dgm:prSet/>
      <dgm:spPr/>
      <dgm:t>
        <a:bodyPr/>
        <a:lstStyle/>
        <a:p>
          <a:endParaRPr lang="en-US"/>
        </a:p>
      </dgm:t>
    </dgm:pt>
    <dgm:pt modelId="{7B9B53BB-3E00-440B-BCC3-E1C7556C7CD3}">
      <dgm:prSet custT="1"/>
      <dgm:spPr/>
      <dgm:t>
        <a:bodyPr/>
        <a:lstStyle/>
        <a:p>
          <a:r>
            <a:rPr lang="el-GR" sz="1600" dirty="0"/>
            <a:t>β) </a:t>
          </a:r>
          <a:r>
            <a:rPr lang="el-GR" sz="1800" dirty="0"/>
            <a:t>την ίδια τη δράση μας, το πώς οργανώσαμε και συνδυάσαμε τις δραστηριότητές μας </a:t>
          </a:r>
          <a:endParaRPr lang="en-US" sz="1800" dirty="0"/>
        </a:p>
      </dgm:t>
    </dgm:pt>
    <dgm:pt modelId="{E8ED6AA3-2D8F-4564-9BD7-1F1999A870A3}" type="parTrans" cxnId="{2900E896-48A6-4992-A462-9BFD201E7856}">
      <dgm:prSet/>
      <dgm:spPr/>
      <dgm:t>
        <a:bodyPr/>
        <a:lstStyle/>
        <a:p>
          <a:endParaRPr lang="en-US"/>
        </a:p>
      </dgm:t>
    </dgm:pt>
    <dgm:pt modelId="{B9B2B261-B320-4805-92EC-816C81363D62}" type="sibTrans" cxnId="{2900E896-48A6-4992-A462-9BFD201E7856}">
      <dgm:prSet/>
      <dgm:spPr/>
      <dgm:t>
        <a:bodyPr/>
        <a:lstStyle/>
        <a:p>
          <a:endParaRPr lang="en-US"/>
        </a:p>
      </dgm:t>
    </dgm:pt>
    <dgm:pt modelId="{39336083-CCC3-4323-93D0-B6FABFCA8261}">
      <dgm:prSet/>
      <dgm:spPr/>
      <dgm:t>
        <a:bodyPr/>
        <a:lstStyle/>
        <a:p>
          <a:r>
            <a:rPr lang="el-GR" dirty="0"/>
            <a:t>γ) σημειώνεται ότι αποτελεί  ζητούμενο </a:t>
          </a:r>
          <a:r>
            <a:rPr lang="en-US" dirty="0"/>
            <a:t> </a:t>
          </a:r>
          <a:r>
            <a:rPr lang="el-GR" dirty="0"/>
            <a:t> ο </a:t>
          </a:r>
          <a:r>
            <a:rPr lang="el-GR" dirty="0" err="1"/>
            <a:t>αναστοχασμός</a:t>
          </a:r>
          <a:r>
            <a:rPr lang="el-GR" dirty="0"/>
            <a:t>  στην δράση (</a:t>
          </a:r>
          <a:r>
            <a:rPr lang="el-GR" dirty="0" err="1"/>
            <a:t>reflection</a:t>
          </a:r>
          <a:r>
            <a:rPr lang="el-GR" dirty="0"/>
            <a:t> in </a:t>
          </a:r>
          <a:r>
            <a:rPr lang="el-GR" dirty="0" err="1"/>
            <a:t>action</a:t>
          </a:r>
          <a:r>
            <a:rPr lang="el-GR" dirty="0"/>
            <a:t>) και  ο </a:t>
          </a:r>
          <a:r>
            <a:rPr lang="el-GR" dirty="0" err="1"/>
            <a:t>αναστοχασμός</a:t>
          </a:r>
          <a:r>
            <a:rPr lang="el-GR" dirty="0"/>
            <a:t>  πάνω τη δράση (</a:t>
          </a:r>
          <a:r>
            <a:rPr lang="el-GR" dirty="0" err="1"/>
            <a:t>reflection</a:t>
          </a:r>
          <a:r>
            <a:rPr lang="el-GR" dirty="0"/>
            <a:t> on </a:t>
          </a:r>
          <a:r>
            <a:rPr lang="el-GR" dirty="0" err="1"/>
            <a:t>action</a:t>
          </a:r>
          <a:r>
            <a:rPr lang="el-GR" dirty="0"/>
            <a:t>) </a:t>
          </a:r>
          <a:endParaRPr lang="en-US" dirty="0"/>
        </a:p>
      </dgm:t>
    </dgm:pt>
    <dgm:pt modelId="{46358ACE-45ED-49B3-B403-602E8FE1D523}" type="parTrans" cxnId="{60B4E8B9-ECE9-4521-B4DF-FDF89A02F230}">
      <dgm:prSet/>
      <dgm:spPr/>
      <dgm:t>
        <a:bodyPr/>
        <a:lstStyle/>
        <a:p>
          <a:endParaRPr lang="en-US"/>
        </a:p>
      </dgm:t>
    </dgm:pt>
    <dgm:pt modelId="{ED14653F-D9C5-4B58-A1FB-8F696B2EE932}" type="sibTrans" cxnId="{60B4E8B9-ECE9-4521-B4DF-FDF89A02F230}">
      <dgm:prSet/>
      <dgm:spPr/>
      <dgm:t>
        <a:bodyPr/>
        <a:lstStyle/>
        <a:p>
          <a:endParaRPr lang="en-US"/>
        </a:p>
      </dgm:t>
    </dgm:pt>
    <dgm:pt modelId="{50D3D7B4-BB0C-4662-8A8D-B07DDADF5A18}" type="pres">
      <dgm:prSet presAssocID="{FDFA2D2D-92A5-43CC-8D0D-EEED36D2B80A}" presName="hierChild1" presStyleCnt="0">
        <dgm:presLayoutVars>
          <dgm:chPref val="1"/>
          <dgm:dir/>
          <dgm:animOne val="branch"/>
          <dgm:animLvl val="lvl"/>
          <dgm:resizeHandles/>
        </dgm:presLayoutVars>
      </dgm:prSet>
      <dgm:spPr/>
    </dgm:pt>
    <dgm:pt modelId="{8A19C9D5-9015-418C-872E-F2C3E7D36E61}" type="pres">
      <dgm:prSet presAssocID="{5F8029A8-3B4B-4E75-9388-C545B1728DB9}" presName="hierRoot1" presStyleCnt="0"/>
      <dgm:spPr/>
    </dgm:pt>
    <dgm:pt modelId="{32D94A03-4453-482B-830D-D4CEAA8FA80A}" type="pres">
      <dgm:prSet presAssocID="{5F8029A8-3B4B-4E75-9388-C545B1728DB9}" presName="composite" presStyleCnt="0"/>
      <dgm:spPr/>
    </dgm:pt>
    <dgm:pt modelId="{547026DF-07CB-4CF4-B80A-BFF910D80CB5}" type="pres">
      <dgm:prSet presAssocID="{5F8029A8-3B4B-4E75-9388-C545B1728DB9}" presName="background" presStyleLbl="node0" presStyleIdx="0" presStyleCnt="3"/>
      <dgm:spPr/>
    </dgm:pt>
    <dgm:pt modelId="{30032FB2-21FD-4B14-97BB-95E2C6B9D4CB}" type="pres">
      <dgm:prSet presAssocID="{5F8029A8-3B4B-4E75-9388-C545B1728DB9}" presName="text" presStyleLbl="fgAcc0" presStyleIdx="0" presStyleCnt="3">
        <dgm:presLayoutVars>
          <dgm:chPref val="3"/>
        </dgm:presLayoutVars>
      </dgm:prSet>
      <dgm:spPr/>
    </dgm:pt>
    <dgm:pt modelId="{32E2FCFD-F258-4671-8C6C-F12D23DDE8C7}" type="pres">
      <dgm:prSet presAssocID="{5F8029A8-3B4B-4E75-9388-C545B1728DB9}" presName="hierChild2" presStyleCnt="0"/>
      <dgm:spPr/>
    </dgm:pt>
    <dgm:pt modelId="{F51F6D92-110A-4693-9F52-E62DCFED9121}" type="pres">
      <dgm:prSet presAssocID="{7B9B53BB-3E00-440B-BCC3-E1C7556C7CD3}" presName="hierRoot1" presStyleCnt="0"/>
      <dgm:spPr/>
    </dgm:pt>
    <dgm:pt modelId="{86FFDB40-D4C6-4337-9DCB-7D90A21B8818}" type="pres">
      <dgm:prSet presAssocID="{7B9B53BB-3E00-440B-BCC3-E1C7556C7CD3}" presName="composite" presStyleCnt="0"/>
      <dgm:spPr/>
    </dgm:pt>
    <dgm:pt modelId="{9765DFBE-A535-4F61-8FE2-44D67B102ECF}" type="pres">
      <dgm:prSet presAssocID="{7B9B53BB-3E00-440B-BCC3-E1C7556C7CD3}" presName="background" presStyleLbl="node0" presStyleIdx="1" presStyleCnt="3"/>
      <dgm:spPr/>
    </dgm:pt>
    <dgm:pt modelId="{B617911E-8C1B-424F-A3E0-779664EE46DF}" type="pres">
      <dgm:prSet presAssocID="{7B9B53BB-3E00-440B-BCC3-E1C7556C7CD3}" presName="text" presStyleLbl="fgAcc0" presStyleIdx="1" presStyleCnt="3" custScaleX="119706">
        <dgm:presLayoutVars>
          <dgm:chPref val="3"/>
        </dgm:presLayoutVars>
      </dgm:prSet>
      <dgm:spPr/>
    </dgm:pt>
    <dgm:pt modelId="{30A8DFCE-6775-4D49-9E05-57047F51DC2E}" type="pres">
      <dgm:prSet presAssocID="{7B9B53BB-3E00-440B-BCC3-E1C7556C7CD3}" presName="hierChild2" presStyleCnt="0"/>
      <dgm:spPr/>
    </dgm:pt>
    <dgm:pt modelId="{11069255-F732-4EB2-ACE2-7EAA6C250EF5}" type="pres">
      <dgm:prSet presAssocID="{39336083-CCC3-4323-93D0-B6FABFCA8261}" presName="hierRoot1" presStyleCnt="0"/>
      <dgm:spPr/>
    </dgm:pt>
    <dgm:pt modelId="{318D2C13-0AEE-4AE7-B9E9-EC5878D728DC}" type="pres">
      <dgm:prSet presAssocID="{39336083-CCC3-4323-93D0-B6FABFCA8261}" presName="composite" presStyleCnt="0"/>
      <dgm:spPr/>
    </dgm:pt>
    <dgm:pt modelId="{D7E5F347-F377-40B7-AB60-2EFD99109A56}" type="pres">
      <dgm:prSet presAssocID="{39336083-CCC3-4323-93D0-B6FABFCA8261}" presName="background" presStyleLbl="node0" presStyleIdx="2" presStyleCnt="3"/>
      <dgm:spPr/>
    </dgm:pt>
    <dgm:pt modelId="{D4945BFF-2B77-4C3A-AC2C-5B3BDA25C979}" type="pres">
      <dgm:prSet presAssocID="{39336083-CCC3-4323-93D0-B6FABFCA8261}" presName="text" presStyleLbl="fgAcc0" presStyleIdx="2" presStyleCnt="3" custScaleX="134783" custScaleY="110794">
        <dgm:presLayoutVars>
          <dgm:chPref val="3"/>
        </dgm:presLayoutVars>
      </dgm:prSet>
      <dgm:spPr/>
    </dgm:pt>
    <dgm:pt modelId="{757B8781-41AF-4C1B-A486-A75BFCEF2F48}" type="pres">
      <dgm:prSet presAssocID="{39336083-CCC3-4323-93D0-B6FABFCA8261}" presName="hierChild2" presStyleCnt="0"/>
      <dgm:spPr/>
    </dgm:pt>
  </dgm:ptLst>
  <dgm:cxnLst>
    <dgm:cxn modelId="{99251973-AAB3-4BC5-806C-73C9FCF40B40}" type="presOf" srcId="{7B9B53BB-3E00-440B-BCC3-E1C7556C7CD3}" destId="{B617911E-8C1B-424F-A3E0-779664EE46DF}" srcOrd="0" destOrd="0" presId="urn:microsoft.com/office/officeart/2005/8/layout/hierarchy1"/>
    <dgm:cxn modelId="{91A9BB56-4324-49A3-AF1B-2CCD2FC8916E}" srcId="{FDFA2D2D-92A5-43CC-8D0D-EEED36D2B80A}" destId="{5F8029A8-3B4B-4E75-9388-C545B1728DB9}" srcOrd="0" destOrd="0" parTransId="{9E88BCA8-69BA-459C-8BA7-42FA9B714F93}" sibTransId="{CA350941-7725-4FA8-8A6D-1AF1237D6E7D}"/>
    <dgm:cxn modelId="{2CCE5088-9906-4986-9CB9-D6766F4C8428}" type="presOf" srcId="{39336083-CCC3-4323-93D0-B6FABFCA8261}" destId="{D4945BFF-2B77-4C3A-AC2C-5B3BDA25C979}" srcOrd="0" destOrd="0" presId="urn:microsoft.com/office/officeart/2005/8/layout/hierarchy1"/>
    <dgm:cxn modelId="{2900E896-48A6-4992-A462-9BFD201E7856}" srcId="{FDFA2D2D-92A5-43CC-8D0D-EEED36D2B80A}" destId="{7B9B53BB-3E00-440B-BCC3-E1C7556C7CD3}" srcOrd="1" destOrd="0" parTransId="{E8ED6AA3-2D8F-4564-9BD7-1F1999A870A3}" sibTransId="{B9B2B261-B320-4805-92EC-816C81363D62}"/>
    <dgm:cxn modelId="{7C506DB5-4E66-402E-8D8E-78B7D9CFC8EF}" type="presOf" srcId="{FDFA2D2D-92A5-43CC-8D0D-EEED36D2B80A}" destId="{50D3D7B4-BB0C-4662-8A8D-B07DDADF5A18}" srcOrd="0" destOrd="0" presId="urn:microsoft.com/office/officeart/2005/8/layout/hierarchy1"/>
    <dgm:cxn modelId="{E18EC2B9-35AB-4998-86FD-AE0A3A748592}" type="presOf" srcId="{5F8029A8-3B4B-4E75-9388-C545B1728DB9}" destId="{30032FB2-21FD-4B14-97BB-95E2C6B9D4CB}" srcOrd="0" destOrd="0" presId="urn:microsoft.com/office/officeart/2005/8/layout/hierarchy1"/>
    <dgm:cxn modelId="{60B4E8B9-ECE9-4521-B4DF-FDF89A02F230}" srcId="{FDFA2D2D-92A5-43CC-8D0D-EEED36D2B80A}" destId="{39336083-CCC3-4323-93D0-B6FABFCA8261}" srcOrd="2" destOrd="0" parTransId="{46358ACE-45ED-49B3-B403-602E8FE1D523}" sibTransId="{ED14653F-D9C5-4B58-A1FB-8F696B2EE932}"/>
    <dgm:cxn modelId="{2DD25C3A-2538-42AC-B9FF-DDBABD8C98E4}" type="presParOf" srcId="{50D3D7B4-BB0C-4662-8A8D-B07DDADF5A18}" destId="{8A19C9D5-9015-418C-872E-F2C3E7D36E61}" srcOrd="0" destOrd="0" presId="urn:microsoft.com/office/officeart/2005/8/layout/hierarchy1"/>
    <dgm:cxn modelId="{7F085F22-12F9-467A-B7C1-9961D89661DC}" type="presParOf" srcId="{8A19C9D5-9015-418C-872E-F2C3E7D36E61}" destId="{32D94A03-4453-482B-830D-D4CEAA8FA80A}" srcOrd="0" destOrd="0" presId="urn:microsoft.com/office/officeart/2005/8/layout/hierarchy1"/>
    <dgm:cxn modelId="{56CBDA3C-1F42-4D78-8FCD-D167EFEC0939}" type="presParOf" srcId="{32D94A03-4453-482B-830D-D4CEAA8FA80A}" destId="{547026DF-07CB-4CF4-B80A-BFF910D80CB5}" srcOrd="0" destOrd="0" presId="urn:microsoft.com/office/officeart/2005/8/layout/hierarchy1"/>
    <dgm:cxn modelId="{CB60A1D3-2FA9-4568-91C8-82FBC7C3A91E}" type="presParOf" srcId="{32D94A03-4453-482B-830D-D4CEAA8FA80A}" destId="{30032FB2-21FD-4B14-97BB-95E2C6B9D4CB}" srcOrd="1" destOrd="0" presId="urn:microsoft.com/office/officeart/2005/8/layout/hierarchy1"/>
    <dgm:cxn modelId="{02B0E324-6D8E-43C7-8BB7-E737082387E1}" type="presParOf" srcId="{8A19C9D5-9015-418C-872E-F2C3E7D36E61}" destId="{32E2FCFD-F258-4671-8C6C-F12D23DDE8C7}" srcOrd="1" destOrd="0" presId="urn:microsoft.com/office/officeart/2005/8/layout/hierarchy1"/>
    <dgm:cxn modelId="{A476F554-B842-4F23-A0DF-86EB28D2616E}" type="presParOf" srcId="{50D3D7B4-BB0C-4662-8A8D-B07DDADF5A18}" destId="{F51F6D92-110A-4693-9F52-E62DCFED9121}" srcOrd="1" destOrd="0" presId="urn:microsoft.com/office/officeart/2005/8/layout/hierarchy1"/>
    <dgm:cxn modelId="{4020A117-04B9-4873-9EB2-B2E55C296787}" type="presParOf" srcId="{F51F6D92-110A-4693-9F52-E62DCFED9121}" destId="{86FFDB40-D4C6-4337-9DCB-7D90A21B8818}" srcOrd="0" destOrd="0" presId="urn:microsoft.com/office/officeart/2005/8/layout/hierarchy1"/>
    <dgm:cxn modelId="{2B42CAFA-1236-424C-A61A-A9FC00FB42E7}" type="presParOf" srcId="{86FFDB40-D4C6-4337-9DCB-7D90A21B8818}" destId="{9765DFBE-A535-4F61-8FE2-44D67B102ECF}" srcOrd="0" destOrd="0" presId="urn:microsoft.com/office/officeart/2005/8/layout/hierarchy1"/>
    <dgm:cxn modelId="{C45EBE20-A121-4D27-91C3-1E91FDA33F0E}" type="presParOf" srcId="{86FFDB40-D4C6-4337-9DCB-7D90A21B8818}" destId="{B617911E-8C1B-424F-A3E0-779664EE46DF}" srcOrd="1" destOrd="0" presId="urn:microsoft.com/office/officeart/2005/8/layout/hierarchy1"/>
    <dgm:cxn modelId="{EE324A86-E8D9-42C7-B13E-FC9E2867C294}" type="presParOf" srcId="{F51F6D92-110A-4693-9F52-E62DCFED9121}" destId="{30A8DFCE-6775-4D49-9E05-57047F51DC2E}" srcOrd="1" destOrd="0" presId="urn:microsoft.com/office/officeart/2005/8/layout/hierarchy1"/>
    <dgm:cxn modelId="{5313CEB1-B986-4191-B0C7-23C2528103D4}" type="presParOf" srcId="{50D3D7B4-BB0C-4662-8A8D-B07DDADF5A18}" destId="{11069255-F732-4EB2-ACE2-7EAA6C250EF5}" srcOrd="2" destOrd="0" presId="urn:microsoft.com/office/officeart/2005/8/layout/hierarchy1"/>
    <dgm:cxn modelId="{C1D72A3E-E979-43F4-879C-2C69AF30914D}" type="presParOf" srcId="{11069255-F732-4EB2-ACE2-7EAA6C250EF5}" destId="{318D2C13-0AEE-4AE7-B9E9-EC5878D728DC}" srcOrd="0" destOrd="0" presId="urn:microsoft.com/office/officeart/2005/8/layout/hierarchy1"/>
    <dgm:cxn modelId="{2F5F62A0-64AF-4AAE-848E-B63F248EFE8A}" type="presParOf" srcId="{318D2C13-0AEE-4AE7-B9E9-EC5878D728DC}" destId="{D7E5F347-F377-40B7-AB60-2EFD99109A56}" srcOrd="0" destOrd="0" presId="urn:microsoft.com/office/officeart/2005/8/layout/hierarchy1"/>
    <dgm:cxn modelId="{4D8A7CAA-87FC-48A9-8220-66EC0B54EB97}" type="presParOf" srcId="{318D2C13-0AEE-4AE7-B9E9-EC5878D728DC}" destId="{D4945BFF-2B77-4C3A-AC2C-5B3BDA25C979}" srcOrd="1" destOrd="0" presId="urn:microsoft.com/office/officeart/2005/8/layout/hierarchy1"/>
    <dgm:cxn modelId="{BE29DF86-A058-4747-B735-6C32715DDBB8}" type="presParOf" srcId="{11069255-F732-4EB2-ACE2-7EAA6C250EF5}" destId="{757B8781-41AF-4C1B-A486-A75BFCEF2F4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9C10A3-AF99-45EE-8DF8-A2A622CB19A8}"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0F0E855E-4188-4EBD-A19D-82AF59AA0C28}">
      <dgm:prSet/>
      <dgm:spPr/>
      <dgm:t>
        <a:bodyPr/>
        <a:lstStyle/>
        <a:p>
          <a:r>
            <a:rPr lang="el-GR"/>
            <a:t>Α) Αφορούν τον εαυτό σας και τη δράση σας </a:t>
          </a:r>
          <a:endParaRPr lang="en-US"/>
        </a:p>
      </dgm:t>
    </dgm:pt>
    <dgm:pt modelId="{4C00E14D-98AA-4E33-A141-0A479EB6FB8E}" type="parTrans" cxnId="{5DD68262-3FCA-481A-A766-B452956BD1A3}">
      <dgm:prSet/>
      <dgm:spPr/>
      <dgm:t>
        <a:bodyPr/>
        <a:lstStyle/>
        <a:p>
          <a:endParaRPr lang="en-US"/>
        </a:p>
      </dgm:t>
    </dgm:pt>
    <dgm:pt modelId="{923B2836-DD23-49CC-A105-4ABB3664E737}" type="sibTrans" cxnId="{5DD68262-3FCA-481A-A766-B452956BD1A3}">
      <dgm:prSet/>
      <dgm:spPr/>
      <dgm:t>
        <a:bodyPr/>
        <a:lstStyle/>
        <a:p>
          <a:endParaRPr lang="en-US"/>
        </a:p>
      </dgm:t>
    </dgm:pt>
    <dgm:pt modelId="{BEDE7E56-B181-4C4E-A43E-22F42A208C8A}">
      <dgm:prSet/>
      <dgm:spPr/>
      <dgm:t>
        <a:bodyPr/>
        <a:lstStyle/>
        <a:p>
          <a:r>
            <a:rPr lang="el-GR"/>
            <a:t>-Τι παρατήρησα για τον εαυτό μου και σε τι με βοήθησε να αλλάξω τον τρόπο που λειτούργησα </a:t>
          </a:r>
          <a:endParaRPr lang="en-US"/>
        </a:p>
      </dgm:t>
    </dgm:pt>
    <dgm:pt modelId="{675C5FD4-D0B3-485E-9628-3770D005D344}" type="parTrans" cxnId="{E79B7D72-D43A-41B0-BF0E-5B9EE6D9A18E}">
      <dgm:prSet/>
      <dgm:spPr/>
      <dgm:t>
        <a:bodyPr/>
        <a:lstStyle/>
        <a:p>
          <a:endParaRPr lang="en-US"/>
        </a:p>
      </dgm:t>
    </dgm:pt>
    <dgm:pt modelId="{B95B96F7-8091-44A3-AE85-9652E740C232}" type="sibTrans" cxnId="{E79B7D72-D43A-41B0-BF0E-5B9EE6D9A18E}">
      <dgm:prSet/>
      <dgm:spPr/>
      <dgm:t>
        <a:bodyPr/>
        <a:lstStyle/>
        <a:p>
          <a:endParaRPr lang="en-US"/>
        </a:p>
      </dgm:t>
    </dgm:pt>
    <dgm:pt modelId="{9BB9B83E-4C13-473B-911D-80DEE23F09BE}">
      <dgm:prSet/>
      <dgm:spPr/>
      <dgm:t>
        <a:bodyPr/>
        <a:lstStyle/>
        <a:p>
          <a:r>
            <a:rPr lang="el-GR"/>
            <a:t>-Τι έμαθα τι κέρδισα </a:t>
          </a:r>
          <a:endParaRPr lang="en-US"/>
        </a:p>
      </dgm:t>
    </dgm:pt>
    <dgm:pt modelId="{57E70697-9389-44F6-AB03-97C74E6621ED}" type="parTrans" cxnId="{B9A38F8A-C372-4D30-BD19-A7B3E0E5F38F}">
      <dgm:prSet/>
      <dgm:spPr/>
      <dgm:t>
        <a:bodyPr/>
        <a:lstStyle/>
        <a:p>
          <a:endParaRPr lang="en-US"/>
        </a:p>
      </dgm:t>
    </dgm:pt>
    <dgm:pt modelId="{05EFD421-7091-4D7C-ABC9-7287C964042C}" type="sibTrans" cxnId="{B9A38F8A-C372-4D30-BD19-A7B3E0E5F38F}">
      <dgm:prSet/>
      <dgm:spPr/>
      <dgm:t>
        <a:bodyPr/>
        <a:lstStyle/>
        <a:p>
          <a:endParaRPr lang="en-US"/>
        </a:p>
      </dgm:t>
    </dgm:pt>
    <dgm:pt modelId="{CD9E8E38-927A-41A3-AFB8-A0F2E85BA5D1}">
      <dgm:prSet/>
      <dgm:spPr/>
      <dgm:t>
        <a:bodyPr/>
        <a:lstStyle/>
        <a:p>
          <a:r>
            <a:rPr lang="el-GR"/>
            <a:t>-Τί παρατήρησα για τον τρόπο που λειτούργησα ως παιδαγωγός</a:t>
          </a:r>
          <a:endParaRPr lang="en-US"/>
        </a:p>
      </dgm:t>
    </dgm:pt>
    <dgm:pt modelId="{619DDD7D-7660-4BD2-A45A-617E59383902}" type="parTrans" cxnId="{EF53C053-D671-4345-BF18-FB81AA9E9FE7}">
      <dgm:prSet/>
      <dgm:spPr/>
      <dgm:t>
        <a:bodyPr/>
        <a:lstStyle/>
        <a:p>
          <a:endParaRPr lang="en-US"/>
        </a:p>
      </dgm:t>
    </dgm:pt>
    <dgm:pt modelId="{F6014810-1C4B-4A5D-BAA8-F56E3B65261B}" type="sibTrans" cxnId="{EF53C053-D671-4345-BF18-FB81AA9E9FE7}">
      <dgm:prSet/>
      <dgm:spPr/>
      <dgm:t>
        <a:bodyPr/>
        <a:lstStyle/>
        <a:p>
          <a:endParaRPr lang="en-US"/>
        </a:p>
      </dgm:t>
    </dgm:pt>
    <dgm:pt modelId="{40450BA0-130D-46DF-8C90-A0B08EE8D001}">
      <dgm:prSet/>
      <dgm:spPr/>
      <dgm:t>
        <a:bodyPr/>
        <a:lstStyle/>
        <a:p>
          <a:r>
            <a:rPr lang="el-GR"/>
            <a:t>-Πόσο αποτελεσματικά λειτούργησα στις δραστηριότητες </a:t>
          </a:r>
          <a:endParaRPr lang="en-US"/>
        </a:p>
      </dgm:t>
    </dgm:pt>
    <dgm:pt modelId="{8D875329-BBE8-466E-A151-027B6569231E}" type="parTrans" cxnId="{0496BAD0-2897-49EB-96C9-369BEB9AD270}">
      <dgm:prSet/>
      <dgm:spPr/>
      <dgm:t>
        <a:bodyPr/>
        <a:lstStyle/>
        <a:p>
          <a:endParaRPr lang="en-US"/>
        </a:p>
      </dgm:t>
    </dgm:pt>
    <dgm:pt modelId="{03D5889B-535C-4840-913F-C87D9DFC8E92}" type="sibTrans" cxnId="{0496BAD0-2897-49EB-96C9-369BEB9AD270}">
      <dgm:prSet/>
      <dgm:spPr/>
      <dgm:t>
        <a:bodyPr/>
        <a:lstStyle/>
        <a:p>
          <a:endParaRPr lang="en-US"/>
        </a:p>
      </dgm:t>
    </dgm:pt>
    <dgm:pt modelId="{0A542C27-8E1A-4905-AF0B-DDD23B5F930F}" type="pres">
      <dgm:prSet presAssocID="{1F9C10A3-AF99-45EE-8DF8-A2A622CB19A8}" presName="vert0" presStyleCnt="0">
        <dgm:presLayoutVars>
          <dgm:dir/>
          <dgm:animOne val="branch"/>
          <dgm:animLvl val="lvl"/>
        </dgm:presLayoutVars>
      </dgm:prSet>
      <dgm:spPr/>
    </dgm:pt>
    <dgm:pt modelId="{9510CAA4-5ADA-4F74-97C4-01752BDF7472}" type="pres">
      <dgm:prSet presAssocID="{0F0E855E-4188-4EBD-A19D-82AF59AA0C28}" presName="thickLine" presStyleLbl="alignNode1" presStyleIdx="0" presStyleCnt="5"/>
      <dgm:spPr/>
    </dgm:pt>
    <dgm:pt modelId="{34F19502-310F-4DF1-8190-943043EB5E25}" type="pres">
      <dgm:prSet presAssocID="{0F0E855E-4188-4EBD-A19D-82AF59AA0C28}" presName="horz1" presStyleCnt="0"/>
      <dgm:spPr/>
    </dgm:pt>
    <dgm:pt modelId="{5D334F5D-3E89-490C-B65A-6C763B0429E0}" type="pres">
      <dgm:prSet presAssocID="{0F0E855E-4188-4EBD-A19D-82AF59AA0C28}" presName="tx1" presStyleLbl="revTx" presStyleIdx="0" presStyleCnt="5"/>
      <dgm:spPr/>
    </dgm:pt>
    <dgm:pt modelId="{72A77FDE-95A1-44BB-926B-FA11DF0D5F92}" type="pres">
      <dgm:prSet presAssocID="{0F0E855E-4188-4EBD-A19D-82AF59AA0C28}" presName="vert1" presStyleCnt="0"/>
      <dgm:spPr/>
    </dgm:pt>
    <dgm:pt modelId="{5BEF53EF-8EE5-48B6-B58C-465861FD5CCC}" type="pres">
      <dgm:prSet presAssocID="{BEDE7E56-B181-4C4E-A43E-22F42A208C8A}" presName="thickLine" presStyleLbl="alignNode1" presStyleIdx="1" presStyleCnt="5"/>
      <dgm:spPr/>
    </dgm:pt>
    <dgm:pt modelId="{42924977-5FC5-43F0-9E87-ED0A07603453}" type="pres">
      <dgm:prSet presAssocID="{BEDE7E56-B181-4C4E-A43E-22F42A208C8A}" presName="horz1" presStyleCnt="0"/>
      <dgm:spPr/>
    </dgm:pt>
    <dgm:pt modelId="{2C23D404-D219-45E0-AE11-98E7FDBFDD95}" type="pres">
      <dgm:prSet presAssocID="{BEDE7E56-B181-4C4E-A43E-22F42A208C8A}" presName="tx1" presStyleLbl="revTx" presStyleIdx="1" presStyleCnt="5"/>
      <dgm:spPr/>
    </dgm:pt>
    <dgm:pt modelId="{4AA1AE3C-C2D9-44D4-B97A-0671240E56FB}" type="pres">
      <dgm:prSet presAssocID="{BEDE7E56-B181-4C4E-A43E-22F42A208C8A}" presName="vert1" presStyleCnt="0"/>
      <dgm:spPr/>
    </dgm:pt>
    <dgm:pt modelId="{9A852F62-4BDD-4F64-86C9-094C21C0748E}" type="pres">
      <dgm:prSet presAssocID="{9BB9B83E-4C13-473B-911D-80DEE23F09BE}" presName="thickLine" presStyleLbl="alignNode1" presStyleIdx="2" presStyleCnt="5"/>
      <dgm:spPr/>
    </dgm:pt>
    <dgm:pt modelId="{1EFFD602-D9C1-4C67-AF3B-78662043622C}" type="pres">
      <dgm:prSet presAssocID="{9BB9B83E-4C13-473B-911D-80DEE23F09BE}" presName="horz1" presStyleCnt="0"/>
      <dgm:spPr/>
    </dgm:pt>
    <dgm:pt modelId="{7736A6F8-1A39-401A-A8E1-00CF3DBEFB73}" type="pres">
      <dgm:prSet presAssocID="{9BB9B83E-4C13-473B-911D-80DEE23F09BE}" presName="tx1" presStyleLbl="revTx" presStyleIdx="2" presStyleCnt="5"/>
      <dgm:spPr/>
    </dgm:pt>
    <dgm:pt modelId="{75044709-5896-4CBC-900E-74385FABACD8}" type="pres">
      <dgm:prSet presAssocID="{9BB9B83E-4C13-473B-911D-80DEE23F09BE}" presName="vert1" presStyleCnt="0"/>
      <dgm:spPr/>
    </dgm:pt>
    <dgm:pt modelId="{E97EBC57-7FD7-4720-A4B3-3DE8C5FB7924}" type="pres">
      <dgm:prSet presAssocID="{CD9E8E38-927A-41A3-AFB8-A0F2E85BA5D1}" presName="thickLine" presStyleLbl="alignNode1" presStyleIdx="3" presStyleCnt="5"/>
      <dgm:spPr/>
    </dgm:pt>
    <dgm:pt modelId="{173876C3-D90F-4DA8-B66A-BA59F456179A}" type="pres">
      <dgm:prSet presAssocID="{CD9E8E38-927A-41A3-AFB8-A0F2E85BA5D1}" presName="horz1" presStyleCnt="0"/>
      <dgm:spPr/>
    </dgm:pt>
    <dgm:pt modelId="{208F6226-676F-4484-B159-2E3DF5EFC804}" type="pres">
      <dgm:prSet presAssocID="{CD9E8E38-927A-41A3-AFB8-A0F2E85BA5D1}" presName="tx1" presStyleLbl="revTx" presStyleIdx="3" presStyleCnt="5"/>
      <dgm:spPr/>
    </dgm:pt>
    <dgm:pt modelId="{4A19D05E-772A-47C5-B15A-B1C2046C2190}" type="pres">
      <dgm:prSet presAssocID="{CD9E8E38-927A-41A3-AFB8-A0F2E85BA5D1}" presName="vert1" presStyleCnt="0"/>
      <dgm:spPr/>
    </dgm:pt>
    <dgm:pt modelId="{F4BF5662-3D16-4C5D-B1AB-D76A6FC3E7BB}" type="pres">
      <dgm:prSet presAssocID="{40450BA0-130D-46DF-8C90-A0B08EE8D001}" presName="thickLine" presStyleLbl="alignNode1" presStyleIdx="4" presStyleCnt="5"/>
      <dgm:spPr/>
    </dgm:pt>
    <dgm:pt modelId="{D98BD2D3-658C-4051-A77C-272CED0DD20B}" type="pres">
      <dgm:prSet presAssocID="{40450BA0-130D-46DF-8C90-A0B08EE8D001}" presName="horz1" presStyleCnt="0"/>
      <dgm:spPr/>
    </dgm:pt>
    <dgm:pt modelId="{57BF23F2-738A-4F57-A501-BD50494BDF2A}" type="pres">
      <dgm:prSet presAssocID="{40450BA0-130D-46DF-8C90-A0B08EE8D001}" presName="tx1" presStyleLbl="revTx" presStyleIdx="4" presStyleCnt="5"/>
      <dgm:spPr/>
    </dgm:pt>
    <dgm:pt modelId="{54E561D9-793D-482C-86DB-2D0BCCAA510A}" type="pres">
      <dgm:prSet presAssocID="{40450BA0-130D-46DF-8C90-A0B08EE8D001}" presName="vert1" presStyleCnt="0"/>
      <dgm:spPr/>
    </dgm:pt>
  </dgm:ptLst>
  <dgm:cxnLst>
    <dgm:cxn modelId="{D54DB261-27E0-4907-8049-6D6C978FC4C2}" type="presOf" srcId="{0F0E855E-4188-4EBD-A19D-82AF59AA0C28}" destId="{5D334F5D-3E89-490C-B65A-6C763B0429E0}" srcOrd="0" destOrd="0" presId="urn:microsoft.com/office/officeart/2008/layout/LinedList"/>
    <dgm:cxn modelId="{5DD68262-3FCA-481A-A766-B452956BD1A3}" srcId="{1F9C10A3-AF99-45EE-8DF8-A2A622CB19A8}" destId="{0F0E855E-4188-4EBD-A19D-82AF59AA0C28}" srcOrd="0" destOrd="0" parTransId="{4C00E14D-98AA-4E33-A141-0A479EB6FB8E}" sibTransId="{923B2836-DD23-49CC-A105-4ABB3664E737}"/>
    <dgm:cxn modelId="{E79B7D72-D43A-41B0-BF0E-5B9EE6D9A18E}" srcId="{1F9C10A3-AF99-45EE-8DF8-A2A622CB19A8}" destId="{BEDE7E56-B181-4C4E-A43E-22F42A208C8A}" srcOrd="1" destOrd="0" parTransId="{675C5FD4-D0B3-485E-9628-3770D005D344}" sibTransId="{B95B96F7-8091-44A3-AE85-9652E740C232}"/>
    <dgm:cxn modelId="{EF53C053-D671-4345-BF18-FB81AA9E9FE7}" srcId="{1F9C10A3-AF99-45EE-8DF8-A2A622CB19A8}" destId="{CD9E8E38-927A-41A3-AFB8-A0F2E85BA5D1}" srcOrd="3" destOrd="0" parTransId="{619DDD7D-7660-4BD2-A45A-617E59383902}" sibTransId="{F6014810-1C4B-4A5D-BAA8-F56E3B65261B}"/>
    <dgm:cxn modelId="{B9A38F8A-C372-4D30-BD19-A7B3E0E5F38F}" srcId="{1F9C10A3-AF99-45EE-8DF8-A2A622CB19A8}" destId="{9BB9B83E-4C13-473B-911D-80DEE23F09BE}" srcOrd="2" destOrd="0" parTransId="{57E70697-9389-44F6-AB03-97C74E6621ED}" sibTransId="{05EFD421-7091-4D7C-ABC9-7287C964042C}"/>
    <dgm:cxn modelId="{58CBCF9B-3EFC-473E-B05E-80D4FE351660}" type="presOf" srcId="{1F9C10A3-AF99-45EE-8DF8-A2A622CB19A8}" destId="{0A542C27-8E1A-4905-AF0B-DDD23B5F930F}" srcOrd="0" destOrd="0" presId="urn:microsoft.com/office/officeart/2008/layout/LinedList"/>
    <dgm:cxn modelId="{2F26CD9E-9C24-4105-A3FD-4500D2CBE15E}" type="presOf" srcId="{BEDE7E56-B181-4C4E-A43E-22F42A208C8A}" destId="{2C23D404-D219-45E0-AE11-98E7FDBFDD95}" srcOrd="0" destOrd="0" presId="urn:microsoft.com/office/officeart/2008/layout/LinedList"/>
    <dgm:cxn modelId="{2BA514AD-849B-48BD-8BC9-334C37B45C7D}" type="presOf" srcId="{9BB9B83E-4C13-473B-911D-80DEE23F09BE}" destId="{7736A6F8-1A39-401A-A8E1-00CF3DBEFB73}" srcOrd="0" destOrd="0" presId="urn:microsoft.com/office/officeart/2008/layout/LinedList"/>
    <dgm:cxn modelId="{0496BAD0-2897-49EB-96C9-369BEB9AD270}" srcId="{1F9C10A3-AF99-45EE-8DF8-A2A622CB19A8}" destId="{40450BA0-130D-46DF-8C90-A0B08EE8D001}" srcOrd="4" destOrd="0" parTransId="{8D875329-BBE8-466E-A151-027B6569231E}" sibTransId="{03D5889B-535C-4840-913F-C87D9DFC8E92}"/>
    <dgm:cxn modelId="{66C16EE2-E359-476C-84F6-D4ECC752ED12}" type="presOf" srcId="{40450BA0-130D-46DF-8C90-A0B08EE8D001}" destId="{57BF23F2-738A-4F57-A501-BD50494BDF2A}" srcOrd="0" destOrd="0" presId="urn:microsoft.com/office/officeart/2008/layout/LinedList"/>
    <dgm:cxn modelId="{DC5D54EC-B519-4674-BF84-A49E7BCD6389}" type="presOf" srcId="{CD9E8E38-927A-41A3-AFB8-A0F2E85BA5D1}" destId="{208F6226-676F-4484-B159-2E3DF5EFC804}" srcOrd="0" destOrd="0" presId="urn:microsoft.com/office/officeart/2008/layout/LinedList"/>
    <dgm:cxn modelId="{FBB599F4-12BC-4A84-AF43-CBEFBDD968A5}" type="presParOf" srcId="{0A542C27-8E1A-4905-AF0B-DDD23B5F930F}" destId="{9510CAA4-5ADA-4F74-97C4-01752BDF7472}" srcOrd="0" destOrd="0" presId="urn:microsoft.com/office/officeart/2008/layout/LinedList"/>
    <dgm:cxn modelId="{F5F5F0BC-6069-433E-80F5-81E2108D4054}" type="presParOf" srcId="{0A542C27-8E1A-4905-AF0B-DDD23B5F930F}" destId="{34F19502-310F-4DF1-8190-943043EB5E25}" srcOrd="1" destOrd="0" presId="urn:microsoft.com/office/officeart/2008/layout/LinedList"/>
    <dgm:cxn modelId="{3148EB6C-4F9E-48CD-92B3-C7EADFCCDCE8}" type="presParOf" srcId="{34F19502-310F-4DF1-8190-943043EB5E25}" destId="{5D334F5D-3E89-490C-B65A-6C763B0429E0}" srcOrd="0" destOrd="0" presId="urn:microsoft.com/office/officeart/2008/layout/LinedList"/>
    <dgm:cxn modelId="{2CDA658D-CEE9-4BE5-8463-7D920375F940}" type="presParOf" srcId="{34F19502-310F-4DF1-8190-943043EB5E25}" destId="{72A77FDE-95A1-44BB-926B-FA11DF0D5F92}" srcOrd="1" destOrd="0" presId="urn:microsoft.com/office/officeart/2008/layout/LinedList"/>
    <dgm:cxn modelId="{2C149691-06E5-4CBE-8C34-F37E492D7A56}" type="presParOf" srcId="{0A542C27-8E1A-4905-AF0B-DDD23B5F930F}" destId="{5BEF53EF-8EE5-48B6-B58C-465861FD5CCC}" srcOrd="2" destOrd="0" presId="urn:microsoft.com/office/officeart/2008/layout/LinedList"/>
    <dgm:cxn modelId="{DE6FB8E2-70A1-4FC5-9838-71221162CE11}" type="presParOf" srcId="{0A542C27-8E1A-4905-AF0B-DDD23B5F930F}" destId="{42924977-5FC5-43F0-9E87-ED0A07603453}" srcOrd="3" destOrd="0" presId="urn:microsoft.com/office/officeart/2008/layout/LinedList"/>
    <dgm:cxn modelId="{A208382E-5D2D-45C3-9397-C1AC7209100B}" type="presParOf" srcId="{42924977-5FC5-43F0-9E87-ED0A07603453}" destId="{2C23D404-D219-45E0-AE11-98E7FDBFDD95}" srcOrd="0" destOrd="0" presId="urn:microsoft.com/office/officeart/2008/layout/LinedList"/>
    <dgm:cxn modelId="{71A2049D-C2B7-483B-9E7D-DA6FA4E9D961}" type="presParOf" srcId="{42924977-5FC5-43F0-9E87-ED0A07603453}" destId="{4AA1AE3C-C2D9-44D4-B97A-0671240E56FB}" srcOrd="1" destOrd="0" presId="urn:microsoft.com/office/officeart/2008/layout/LinedList"/>
    <dgm:cxn modelId="{6D9A8771-66FC-422D-ACEA-EFCB76C5DDE8}" type="presParOf" srcId="{0A542C27-8E1A-4905-AF0B-DDD23B5F930F}" destId="{9A852F62-4BDD-4F64-86C9-094C21C0748E}" srcOrd="4" destOrd="0" presId="urn:microsoft.com/office/officeart/2008/layout/LinedList"/>
    <dgm:cxn modelId="{0F92B6BA-BA38-49DA-B1C3-710F748C3CA7}" type="presParOf" srcId="{0A542C27-8E1A-4905-AF0B-DDD23B5F930F}" destId="{1EFFD602-D9C1-4C67-AF3B-78662043622C}" srcOrd="5" destOrd="0" presId="urn:microsoft.com/office/officeart/2008/layout/LinedList"/>
    <dgm:cxn modelId="{9EDB2ABE-9C88-4C8E-9C58-53A8918A01B3}" type="presParOf" srcId="{1EFFD602-D9C1-4C67-AF3B-78662043622C}" destId="{7736A6F8-1A39-401A-A8E1-00CF3DBEFB73}" srcOrd="0" destOrd="0" presId="urn:microsoft.com/office/officeart/2008/layout/LinedList"/>
    <dgm:cxn modelId="{112CBAD6-E2F2-4DB2-8F8E-A9D064B0E585}" type="presParOf" srcId="{1EFFD602-D9C1-4C67-AF3B-78662043622C}" destId="{75044709-5896-4CBC-900E-74385FABACD8}" srcOrd="1" destOrd="0" presId="urn:microsoft.com/office/officeart/2008/layout/LinedList"/>
    <dgm:cxn modelId="{C1FEB516-6151-4724-BCFF-AD55AD484960}" type="presParOf" srcId="{0A542C27-8E1A-4905-AF0B-DDD23B5F930F}" destId="{E97EBC57-7FD7-4720-A4B3-3DE8C5FB7924}" srcOrd="6" destOrd="0" presId="urn:microsoft.com/office/officeart/2008/layout/LinedList"/>
    <dgm:cxn modelId="{26C134DC-1236-4033-84DA-B6D905E35C98}" type="presParOf" srcId="{0A542C27-8E1A-4905-AF0B-DDD23B5F930F}" destId="{173876C3-D90F-4DA8-B66A-BA59F456179A}" srcOrd="7" destOrd="0" presId="urn:microsoft.com/office/officeart/2008/layout/LinedList"/>
    <dgm:cxn modelId="{4B50BC66-7F5D-45F5-AC5F-99586A8A39F1}" type="presParOf" srcId="{173876C3-D90F-4DA8-B66A-BA59F456179A}" destId="{208F6226-676F-4484-B159-2E3DF5EFC804}" srcOrd="0" destOrd="0" presId="urn:microsoft.com/office/officeart/2008/layout/LinedList"/>
    <dgm:cxn modelId="{9F6B2C30-A404-4AD0-B6D5-3D9D274D3230}" type="presParOf" srcId="{173876C3-D90F-4DA8-B66A-BA59F456179A}" destId="{4A19D05E-772A-47C5-B15A-B1C2046C2190}" srcOrd="1" destOrd="0" presId="urn:microsoft.com/office/officeart/2008/layout/LinedList"/>
    <dgm:cxn modelId="{90D320A6-D3C6-4239-9436-7602463179B0}" type="presParOf" srcId="{0A542C27-8E1A-4905-AF0B-DDD23B5F930F}" destId="{F4BF5662-3D16-4C5D-B1AB-D76A6FC3E7BB}" srcOrd="8" destOrd="0" presId="urn:microsoft.com/office/officeart/2008/layout/LinedList"/>
    <dgm:cxn modelId="{78D80610-95C2-4520-9CDC-26F0A380A5E8}" type="presParOf" srcId="{0A542C27-8E1A-4905-AF0B-DDD23B5F930F}" destId="{D98BD2D3-658C-4051-A77C-272CED0DD20B}" srcOrd="9" destOrd="0" presId="urn:microsoft.com/office/officeart/2008/layout/LinedList"/>
    <dgm:cxn modelId="{5E1B6393-05C9-40E4-BF68-DE02F4B955AB}" type="presParOf" srcId="{D98BD2D3-658C-4051-A77C-272CED0DD20B}" destId="{57BF23F2-738A-4F57-A501-BD50494BDF2A}" srcOrd="0" destOrd="0" presId="urn:microsoft.com/office/officeart/2008/layout/LinedList"/>
    <dgm:cxn modelId="{5B3F7ED1-4282-4C7C-B650-B7E8151A4FBA}" type="presParOf" srcId="{D98BD2D3-658C-4051-A77C-272CED0DD20B}" destId="{54E561D9-793D-482C-86DB-2D0BCCAA510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3C4941-E195-4865-82CB-91834CC5A32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6DD612B-B561-4DF6-AC6B-2E1EB713E151}">
      <dgm:prSet/>
      <dgm:spPr/>
      <dgm:t>
        <a:bodyPr/>
        <a:lstStyle/>
        <a:p>
          <a:r>
            <a:rPr lang="el-GR" dirty="0"/>
            <a:t>Μην ξεχνάμε ότι η μελέτη μας εστιάζει σε δύο παραμέτρους:</a:t>
          </a:r>
          <a:endParaRPr lang="en-US" dirty="0"/>
        </a:p>
      </dgm:t>
    </dgm:pt>
    <dgm:pt modelId="{0466AF05-7B35-44E1-9105-6BDB6015AA24}" type="parTrans" cxnId="{3C4D8D18-3348-4F2E-AF95-2F4D453C900C}">
      <dgm:prSet/>
      <dgm:spPr/>
      <dgm:t>
        <a:bodyPr/>
        <a:lstStyle/>
        <a:p>
          <a:endParaRPr lang="en-US"/>
        </a:p>
      </dgm:t>
    </dgm:pt>
    <dgm:pt modelId="{96DB7BF4-D92F-4A57-824D-71DAD4F89100}" type="sibTrans" cxnId="{3C4D8D18-3348-4F2E-AF95-2F4D453C900C}">
      <dgm:prSet/>
      <dgm:spPr/>
      <dgm:t>
        <a:bodyPr/>
        <a:lstStyle/>
        <a:p>
          <a:endParaRPr lang="en-US"/>
        </a:p>
      </dgm:t>
    </dgm:pt>
    <dgm:pt modelId="{11C45628-61D0-4F89-9FA1-6E47038034EA}">
      <dgm:prSet/>
      <dgm:spPr/>
      <dgm:t>
        <a:bodyPr/>
        <a:lstStyle/>
        <a:p>
          <a:r>
            <a:rPr lang="el-GR" dirty="0"/>
            <a:t>Α)    να</a:t>
          </a:r>
          <a:r>
            <a:rPr lang="en-US" dirty="0"/>
            <a:t>  </a:t>
          </a:r>
          <a:r>
            <a:rPr lang="el-GR" dirty="0"/>
            <a:t>αξιολογήσουμε τον τρόπο με τον οποίο  τα παιδιά αντιλαμβάνονται και αναπτύσσουν δεξιότητες που σχετίζονται με  το </a:t>
          </a:r>
          <a:r>
            <a:rPr lang="el-GR" b="1" dirty="0"/>
            <a:t>θέατρο/δράμα </a:t>
          </a:r>
          <a:r>
            <a:rPr lang="el-GR" dirty="0"/>
            <a:t>και </a:t>
          </a:r>
          <a:endParaRPr lang="en-US" dirty="0"/>
        </a:p>
      </dgm:t>
    </dgm:pt>
    <dgm:pt modelId="{29369BC9-A5D9-4FB2-A835-23B227823072}" type="parTrans" cxnId="{D9E34993-DCD7-4D2E-A058-768F8BCB0AD1}">
      <dgm:prSet/>
      <dgm:spPr/>
      <dgm:t>
        <a:bodyPr/>
        <a:lstStyle/>
        <a:p>
          <a:endParaRPr lang="en-US"/>
        </a:p>
      </dgm:t>
    </dgm:pt>
    <dgm:pt modelId="{44E00FA0-6134-42A9-97C5-1F204A3B9246}" type="sibTrans" cxnId="{D9E34993-DCD7-4D2E-A058-768F8BCB0AD1}">
      <dgm:prSet/>
      <dgm:spPr/>
      <dgm:t>
        <a:bodyPr/>
        <a:lstStyle/>
        <a:p>
          <a:endParaRPr lang="en-US"/>
        </a:p>
      </dgm:t>
    </dgm:pt>
    <dgm:pt modelId="{83DBA161-1AE3-4821-AC28-D325CAF618E1}">
      <dgm:prSet/>
      <dgm:spPr/>
      <dgm:t>
        <a:bodyPr/>
        <a:lstStyle/>
        <a:p>
          <a:r>
            <a:rPr lang="el-GR" dirty="0"/>
            <a:t>Β) να καταγράψουμε την επίτευξη </a:t>
          </a:r>
          <a:r>
            <a:rPr lang="el-GR" b="1" dirty="0"/>
            <a:t>παιδαγωγικών στόχων</a:t>
          </a:r>
          <a:r>
            <a:rPr lang="el-GR" dirty="0"/>
            <a:t>, την ανθρώπινη εμπειρία που αποκτούν από την συμμετοχή τους μαζί με άλλους σε αυτό το ταξίδι. </a:t>
          </a:r>
          <a:endParaRPr lang="en-US" dirty="0"/>
        </a:p>
      </dgm:t>
    </dgm:pt>
    <dgm:pt modelId="{339968F4-7882-4FDF-ADE6-755ADF56E2E0}" type="parTrans" cxnId="{029240FB-0547-4D80-BF80-A0B795443FB9}">
      <dgm:prSet/>
      <dgm:spPr/>
      <dgm:t>
        <a:bodyPr/>
        <a:lstStyle/>
        <a:p>
          <a:endParaRPr lang="en-US"/>
        </a:p>
      </dgm:t>
    </dgm:pt>
    <dgm:pt modelId="{AFA2351F-7356-4D8D-B384-51FE063EC87C}" type="sibTrans" cxnId="{029240FB-0547-4D80-BF80-A0B795443FB9}">
      <dgm:prSet/>
      <dgm:spPr/>
      <dgm:t>
        <a:bodyPr/>
        <a:lstStyle/>
        <a:p>
          <a:endParaRPr lang="en-US"/>
        </a:p>
      </dgm:t>
    </dgm:pt>
    <dgm:pt modelId="{35E92159-E53F-4917-9C08-5848F4647558}" type="pres">
      <dgm:prSet presAssocID="{803C4941-E195-4865-82CB-91834CC5A328}" presName="linear" presStyleCnt="0">
        <dgm:presLayoutVars>
          <dgm:animLvl val="lvl"/>
          <dgm:resizeHandles val="exact"/>
        </dgm:presLayoutVars>
      </dgm:prSet>
      <dgm:spPr/>
    </dgm:pt>
    <dgm:pt modelId="{B03771DF-9C19-4094-947C-C6F64257917C}" type="pres">
      <dgm:prSet presAssocID="{D6DD612B-B561-4DF6-AC6B-2E1EB713E151}" presName="parentText" presStyleLbl="node1" presStyleIdx="0" presStyleCnt="3">
        <dgm:presLayoutVars>
          <dgm:chMax val="0"/>
          <dgm:bulletEnabled val="1"/>
        </dgm:presLayoutVars>
      </dgm:prSet>
      <dgm:spPr/>
    </dgm:pt>
    <dgm:pt modelId="{7031607B-CBAF-4703-A9DE-10AB69D7EE48}" type="pres">
      <dgm:prSet presAssocID="{96DB7BF4-D92F-4A57-824D-71DAD4F89100}" presName="spacer" presStyleCnt="0"/>
      <dgm:spPr/>
    </dgm:pt>
    <dgm:pt modelId="{464B4C88-5F1E-4E3A-9939-505513A0B33B}" type="pres">
      <dgm:prSet presAssocID="{11C45628-61D0-4F89-9FA1-6E47038034EA}" presName="parentText" presStyleLbl="node1" presStyleIdx="1" presStyleCnt="3">
        <dgm:presLayoutVars>
          <dgm:chMax val="0"/>
          <dgm:bulletEnabled val="1"/>
        </dgm:presLayoutVars>
      </dgm:prSet>
      <dgm:spPr/>
    </dgm:pt>
    <dgm:pt modelId="{E221086A-EAB9-452F-AC42-05B9C85E357B}" type="pres">
      <dgm:prSet presAssocID="{44E00FA0-6134-42A9-97C5-1F204A3B9246}" presName="spacer" presStyleCnt="0"/>
      <dgm:spPr/>
    </dgm:pt>
    <dgm:pt modelId="{008003D2-09AB-4240-84FF-17425BF16467}" type="pres">
      <dgm:prSet presAssocID="{83DBA161-1AE3-4821-AC28-D325CAF618E1}" presName="parentText" presStyleLbl="node1" presStyleIdx="2" presStyleCnt="3" custLinFactY="-118" custLinFactNeighborX="744" custLinFactNeighborY="-100000">
        <dgm:presLayoutVars>
          <dgm:chMax val="0"/>
          <dgm:bulletEnabled val="1"/>
        </dgm:presLayoutVars>
      </dgm:prSet>
      <dgm:spPr/>
    </dgm:pt>
  </dgm:ptLst>
  <dgm:cxnLst>
    <dgm:cxn modelId="{3C4D8D18-3348-4F2E-AF95-2F4D453C900C}" srcId="{803C4941-E195-4865-82CB-91834CC5A328}" destId="{D6DD612B-B561-4DF6-AC6B-2E1EB713E151}" srcOrd="0" destOrd="0" parTransId="{0466AF05-7B35-44E1-9105-6BDB6015AA24}" sibTransId="{96DB7BF4-D92F-4A57-824D-71DAD4F89100}"/>
    <dgm:cxn modelId="{B3CFFD48-B719-4E3D-9747-36321C616C47}" type="presOf" srcId="{803C4941-E195-4865-82CB-91834CC5A328}" destId="{35E92159-E53F-4917-9C08-5848F4647558}" srcOrd="0" destOrd="0" presId="urn:microsoft.com/office/officeart/2005/8/layout/vList2"/>
    <dgm:cxn modelId="{0B7E0478-A345-4446-B21F-652EC886EFD5}" type="presOf" srcId="{D6DD612B-B561-4DF6-AC6B-2E1EB713E151}" destId="{B03771DF-9C19-4094-947C-C6F64257917C}" srcOrd="0" destOrd="0" presId="urn:microsoft.com/office/officeart/2005/8/layout/vList2"/>
    <dgm:cxn modelId="{F2AB1A8D-E628-4EA0-BBE3-EF68C9644594}" type="presOf" srcId="{83DBA161-1AE3-4821-AC28-D325CAF618E1}" destId="{008003D2-09AB-4240-84FF-17425BF16467}" srcOrd="0" destOrd="0" presId="urn:microsoft.com/office/officeart/2005/8/layout/vList2"/>
    <dgm:cxn modelId="{D9E34993-DCD7-4D2E-A058-768F8BCB0AD1}" srcId="{803C4941-E195-4865-82CB-91834CC5A328}" destId="{11C45628-61D0-4F89-9FA1-6E47038034EA}" srcOrd="1" destOrd="0" parTransId="{29369BC9-A5D9-4FB2-A835-23B227823072}" sibTransId="{44E00FA0-6134-42A9-97C5-1F204A3B9246}"/>
    <dgm:cxn modelId="{912BE2A5-8BCA-486A-8391-BB56C25788B3}" type="presOf" srcId="{11C45628-61D0-4F89-9FA1-6E47038034EA}" destId="{464B4C88-5F1E-4E3A-9939-505513A0B33B}" srcOrd="0" destOrd="0" presId="urn:microsoft.com/office/officeart/2005/8/layout/vList2"/>
    <dgm:cxn modelId="{029240FB-0547-4D80-BF80-A0B795443FB9}" srcId="{803C4941-E195-4865-82CB-91834CC5A328}" destId="{83DBA161-1AE3-4821-AC28-D325CAF618E1}" srcOrd="2" destOrd="0" parTransId="{339968F4-7882-4FDF-ADE6-755ADF56E2E0}" sibTransId="{AFA2351F-7356-4D8D-B384-51FE063EC87C}"/>
    <dgm:cxn modelId="{637E312A-A59B-43F5-9763-BEB48B7A02BC}" type="presParOf" srcId="{35E92159-E53F-4917-9C08-5848F4647558}" destId="{B03771DF-9C19-4094-947C-C6F64257917C}" srcOrd="0" destOrd="0" presId="urn:microsoft.com/office/officeart/2005/8/layout/vList2"/>
    <dgm:cxn modelId="{FB08AC0C-3B51-4A9C-BB7A-BA21FDCEB506}" type="presParOf" srcId="{35E92159-E53F-4917-9C08-5848F4647558}" destId="{7031607B-CBAF-4703-A9DE-10AB69D7EE48}" srcOrd="1" destOrd="0" presId="urn:microsoft.com/office/officeart/2005/8/layout/vList2"/>
    <dgm:cxn modelId="{4F1E7CCD-8B5F-4637-9B06-E7C56EB7EBEA}" type="presParOf" srcId="{35E92159-E53F-4917-9C08-5848F4647558}" destId="{464B4C88-5F1E-4E3A-9939-505513A0B33B}" srcOrd="2" destOrd="0" presId="urn:microsoft.com/office/officeart/2005/8/layout/vList2"/>
    <dgm:cxn modelId="{33EE1A2F-5ED7-474D-AB29-3D796B53DBF7}" type="presParOf" srcId="{35E92159-E53F-4917-9C08-5848F4647558}" destId="{E221086A-EAB9-452F-AC42-05B9C85E357B}" srcOrd="3" destOrd="0" presId="urn:microsoft.com/office/officeart/2005/8/layout/vList2"/>
    <dgm:cxn modelId="{17ADAAF5-EF6F-4B63-967A-53FDAB769A71}" type="presParOf" srcId="{35E92159-E53F-4917-9C08-5848F4647558}" destId="{008003D2-09AB-4240-84FF-17425BF1646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19AAD8-A5B5-479C-96F9-F769AD166894}"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97137452-3313-48D9-A33D-0D220B9185CF}">
      <dgm:prSet/>
      <dgm:spPr/>
      <dgm:t>
        <a:bodyPr/>
        <a:lstStyle/>
        <a:p>
          <a:endParaRPr lang="en-US" dirty="0"/>
        </a:p>
      </dgm:t>
    </dgm:pt>
    <dgm:pt modelId="{7AA4EC8E-8A24-4B08-8BDD-AB492204F12D}" type="parTrans" cxnId="{9D7B2115-D543-4980-9FDE-A31381973BA8}">
      <dgm:prSet/>
      <dgm:spPr/>
      <dgm:t>
        <a:bodyPr/>
        <a:lstStyle/>
        <a:p>
          <a:endParaRPr lang="en-US"/>
        </a:p>
      </dgm:t>
    </dgm:pt>
    <dgm:pt modelId="{95912766-DEDC-4099-86CE-3D65F070AE44}" type="sibTrans" cxnId="{9D7B2115-D543-4980-9FDE-A31381973BA8}">
      <dgm:prSet/>
      <dgm:spPr/>
      <dgm:t>
        <a:bodyPr/>
        <a:lstStyle/>
        <a:p>
          <a:endParaRPr lang="en-US"/>
        </a:p>
      </dgm:t>
    </dgm:pt>
    <dgm:pt modelId="{0415C6F6-9594-4E9D-A0BD-286517F13695}">
      <dgm:prSet/>
      <dgm:spPr/>
      <dgm:t>
        <a:bodyPr/>
        <a:lstStyle/>
        <a:p>
          <a:r>
            <a:rPr lang="el-GR" dirty="0"/>
            <a:t>Τα κριτήρια αξιολόγησης σχετίζονται με την πρόοδο των παιδιών  σε 3 δραστηριότητες </a:t>
          </a:r>
          <a:endParaRPr lang="en-US" dirty="0"/>
        </a:p>
      </dgm:t>
    </dgm:pt>
    <dgm:pt modelId="{30E51AD0-80D0-400D-BBB6-60A6D9708D18}" type="parTrans" cxnId="{13F9F3E1-794A-4DB6-AB42-F6024CB7D5C3}">
      <dgm:prSet/>
      <dgm:spPr/>
      <dgm:t>
        <a:bodyPr/>
        <a:lstStyle/>
        <a:p>
          <a:endParaRPr lang="en-US"/>
        </a:p>
      </dgm:t>
    </dgm:pt>
    <dgm:pt modelId="{94F7F239-1696-440F-9E62-A8BBF14E41E2}" type="sibTrans" cxnId="{13F9F3E1-794A-4DB6-AB42-F6024CB7D5C3}">
      <dgm:prSet/>
      <dgm:spPr/>
      <dgm:t>
        <a:bodyPr/>
        <a:lstStyle/>
        <a:p>
          <a:endParaRPr lang="en-US"/>
        </a:p>
      </dgm:t>
    </dgm:pt>
    <dgm:pt modelId="{A429FB1C-EE18-429E-93C6-04082BDF2744}">
      <dgm:prSet/>
      <dgm:spPr/>
      <dgm:t>
        <a:bodyPr/>
        <a:lstStyle/>
        <a:p>
          <a:r>
            <a:rPr lang="el-GR" dirty="0"/>
            <a:t>-τη δημιουργία, </a:t>
          </a:r>
          <a:endParaRPr lang="en-US" dirty="0"/>
        </a:p>
      </dgm:t>
    </dgm:pt>
    <dgm:pt modelId="{2AA485FB-1BE1-4E47-B3C9-B2474BC76AE7}" type="parTrans" cxnId="{6BD58F8A-045C-4628-9DF6-15B0D9435A90}">
      <dgm:prSet/>
      <dgm:spPr/>
      <dgm:t>
        <a:bodyPr/>
        <a:lstStyle/>
        <a:p>
          <a:endParaRPr lang="en-US"/>
        </a:p>
      </dgm:t>
    </dgm:pt>
    <dgm:pt modelId="{057F6D40-621C-4C47-8C8B-5A3BED0A3149}" type="sibTrans" cxnId="{6BD58F8A-045C-4628-9DF6-15B0D9435A90}">
      <dgm:prSet/>
      <dgm:spPr/>
      <dgm:t>
        <a:bodyPr/>
        <a:lstStyle/>
        <a:p>
          <a:endParaRPr lang="en-US"/>
        </a:p>
      </dgm:t>
    </dgm:pt>
    <dgm:pt modelId="{DF015B9E-D9FE-486A-AEBF-FE802207B951}">
      <dgm:prSet/>
      <dgm:spPr/>
      <dgm:t>
        <a:bodyPr/>
        <a:lstStyle/>
        <a:p>
          <a:r>
            <a:rPr lang="el-GR"/>
            <a:t>-την παρουσίαση και </a:t>
          </a:r>
          <a:endParaRPr lang="en-US"/>
        </a:p>
      </dgm:t>
    </dgm:pt>
    <dgm:pt modelId="{CEC56890-4ACD-4693-A43C-71E979EF2E27}" type="parTrans" cxnId="{1CEE8C3D-3244-4ED2-99DC-49805B4F35C7}">
      <dgm:prSet/>
      <dgm:spPr/>
      <dgm:t>
        <a:bodyPr/>
        <a:lstStyle/>
        <a:p>
          <a:endParaRPr lang="en-US"/>
        </a:p>
      </dgm:t>
    </dgm:pt>
    <dgm:pt modelId="{673B5EEB-08DB-40FD-91E6-0BF17D89B830}" type="sibTrans" cxnId="{1CEE8C3D-3244-4ED2-99DC-49805B4F35C7}">
      <dgm:prSet/>
      <dgm:spPr/>
      <dgm:t>
        <a:bodyPr/>
        <a:lstStyle/>
        <a:p>
          <a:endParaRPr lang="en-US"/>
        </a:p>
      </dgm:t>
    </dgm:pt>
    <dgm:pt modelId="{605971B0-44FE-4271-9188-32FF1AB1DABF}">
      <dgm:prSet/>
      <dgm:spPr/>
      <dgm:t>
        <a:bodyPr/>
        <a:lstStyle/>
        <a:p>
          <a:r>
            <a:rPr lang="el-GR" dirty="0"/>
            <a:t>-την ανταπόκριση </a:t>
          </a:r>
          <a:endParaRPr lang="en-US" dirty="0"/>
        </a:p>
      </dgm:t>
    </dgm:pt>
    <dgm:pt modelId="{9CFDECE1-ACF4-431C-8543-0C07D9ABA43D}" type="parTrans" cxnId="{0D469EA8-F4DC-43BD-B16D-ABAB9369382C}">
      <dgm:prSet/>
      <dgm:spPr/>
      <dgm:t>
        <a:bodyPr/>
        <a:lstStyle/>
        <a:p>
          <a:endParaRPr lang="en-US"/>
        </a:p>
      </dgm:t>
    </dgm:pt>
    <dgm:pt modelId="{AE94DFC1-DD80-4B54-8A18-A9E084357B0D}" type="sibTrans" cxnId="{0D469EA8-F4DC-43BD-B16D-ABAB9369382C}">
      <dgm:prSet/>
      <dgm:spPr/>
      <dgm:t>
        <a:bodyPr/>
        <a:lstStyle/>
        <a:p>
          <a:endParaRPr lang="en-US"/>
        </a:p>
      </dgm:t>
    </dgm:pt>
    <dgm:pt modelId="{8B84E728-D26F-4DC5-9EAF-487ED7E9B4F6}">
      <dgm:prSet/>
      <dgm:spPr/>
      <dgm:t>
        <a:bodyPr/>
        <a:lstStyle/>
        <a:p>
          <a:r>
            <a:rPr lang="el-GR"/>
            <a:t>(Όπως έχουν καταγραφεί στον οδηγό διδασκαλίας Drama in Schools)</a:t>
          </a:r>
          <a:endParaRPr lang="en-US"/>
        </a:p>
      </dgm:t>
    </dgm:pt>
    <dgm:pt modelId="{0652371B-4BD2-4E17-B5C8-6448F30C7BCC}" type="parTrans" cxnId="{189CAB2E-F54B-4CF1-8490-C159A0DBFAA7}">
      <dgm:prSet/>
      <dgm:spPr/>
      <dgm:t>
        <a:bodyPr/>
        <a:lstStyle/>
        <a:p>
          <a:endParaRPr lang="en-US"/>
        </a:p>
      </dgm:t>
    </dgm:pt>
    <dgm:pt modelId="{76DF4777-787E-4B0E-8097-80AA6CD63E6B}" type="sibTrans" cxnId="{189CAB2E-F54B-4CF1-8490-C159A0DBFAA7}">
      <dgm:prSet/>
      <dgm:spPr/>
      <dgm:t>
        <a:bodyPr/>
        <a:lstStyle/>
        <a:p>
          <a:endParaRPr lang="en-US"/>
        </a:p>
      </dgm:t>
    </dgm:pt>
    <dgm:pt modelId="{8AA27E4A-FE38-42F2-8246-C3953AA00E8C}">
      <dgm:prSet/>
      <dgm:spPr/>
      <dgm:t>
        <a:bodyPr/>
        <a:lstStyle/>
        <a:p>
          <a:r>
            <a:rPr lang="el-GR" dirty="0"/>
            <a:t>Στην πρακτική μας κάνουμε προσαρμογή σε αυτά τα κριτήρια </a:t>
          </a:r>
          <a:endParaRPr lang="en-US" dirty="0"/>
        </a:p>
      </dgm:t>
    </dgm:pt>
    <dgm:pt modelId="{EAA51CDD-1528-4B07-B9F3-0D34790A582A}" type="parTrans" cxnId="{C0450425-A12E-4DA8-8955-41EA21938BAB}">
      <dgm:prSet/>
      <dgm:spPr/>
      <dgm:t>
        <a:bodyPr/>
        <a:lstStyle/>
        <a:p>
          <a:endParaRPr lang="en-US"/>
        </a:p>
      </dgm:t>
    </dgm:pt>
    <dgm:pt modelId="{72EAC421-DA41-48FC-A8A7-2B5819D9517F}" type="sibTrans" cxnId="{C0450425-A12E-4DA8-8955-41EA21938BAB}">
      <dgm:prSet/>
      <dgm:spPr/>
      <dgm:t>
        <a:bodyPr/>
        <a:lstStyle/>
        <a:p>
          <a:endParaRPr lang="en-US"/>
        </a:p>
      </dgm:t>
    </dgm:pt>
    <dgm:pt modelId="{5F6FD97B-64B4-4580-885F-925704A03073}" type="pres">
      <dgm:prSet presAssocID="{F019AAD8-A5B5-479C-96F9-F769AD166894}" presName="vert0" presStyleCnt="0">
        <dgm:presLayoutVars>
          <dgm:dir/>
          <dgm:animOne val="branch"/>
          <dgm:animLvl val="lvl"/>
        </dgm:presLayoutVars>
      </dgm:prSet>
      <dgm:spPr/>
    </dgm:pt>
    <dgm:pt modelId="{801B2C30-B5EF-4800-B4F2-655F0B40BDE0}" type="pres">
      <dgm:prSet presAssocID="{97137452-3313-48D9-A33D-0D220B9185CF}" presName="thickLine" presStyleLbl="alignNode1" presStyleIdx="0" presStyleCnt="7"/>
      <dgm:spPr/>
    </dgm:pt>
    <dgm:pt modelId="{0478EA0F-6EB2-4F08-A920-D94231192CEA}" type="pres">
      <dgm:prSet presAssocID="{97137452-3313-48D9-A33D-0D220B9185CF}" presName="horz1" presStyleCnt="0"/>
      <dgm:spPr/>
    </dgm:pt>
    <dgm:pt modelId="{823F39EC-DC4C-4792-B056-4DE167C09638}" type="pres">
      <dgm:prSet presAssocID="{97137452-3313-48D9-A33D-0D220B9185CF}" presName="tx1" presStyleLbl="revTx" presStyleIdx="0" presStyleCnt="7"/>
      <dgm:spPr/>
    </dgm:pt>
    <dgm:pt modelId="{9CFDEA3F-DC24-4D54-AEC6-A6ED3EB7389E}" type="pres">
      <dgm:prSet presAssocID="{97137452-3313-48D9-A33D-0D220B9185CF}" presName="vert1" presStyleCnt="0"/>
      <dgm:spPr/>
    </dgm:pt>
    <dgm:pt modelId="{DB9F991B-3961-452A-886B-928820F48B2C}" type="pres">
      <dgm:prSet presAssocID="{0415C6F6-9594-4E9D-A0BD-286517F13695}" presName="thickLine" presStyleLbl="alignNode1" presStyleIdx="1" presStyleCnt="7"/>
      <dgm:spPr/>
    </dgm:pt>
    <dgm:pt modelId="{EA58AC91-BAB5-4F45-B608-12D9E652A3F4}" type="pres">
      <dgm:prSet presAssocID="{0415C6F6-9594-4E9D-A0BD-286517F13695}" presName="horz1" presStyleCnt="0"/>
      <dgm:spPr/>
    </dgm:pt>
    <dgm:pt modelId="{F1090036-4386-45B6-B868-6BC062324AFB}" type="pres">
      <dgm:prSet presAssocID="{0415C6F6-9594-4E9D-A0BD-286517F13695}" presName="tx1" presStyleLbl="revTx" presStyleIdx="1" presStyleCnt="7"/>
      <dgm:spPr/>
    </dgm:pt>
    <dgm:pt modelId="{C56350D1-1425-4CF6-9A17-8A4F66CE2C39}" type="pres">
      <dgm:prSet presAssocID="{0415C6F6-9594-4E9D-A0BD-286517F13695}" presName="vert1" presStyleCnt="0"/>
      <dgm:spPr/>
    </dgm:pt>
    <dgm:pt modelId="{EC9CFC76-19ED-4FDE-9288-F1BC7C04D03E}" type="pres">
      <dgm:prSet presAssocID="{A429FB1C-EE18-429E-93C6-04082BDF2744}" presName="thickLine" presStyleLbl="alignNode1" presStyleIdx="2" presStyleCnt="7"/>
      <dgm:spPr/>
    </dgm:pt>
    <dgm:pt modelId="{634E6938-50DD-4ECE-9685-49E85F807E2E}" type="pres">
      <dgm:prSet presAssocID="{A429FB1C-EE18-429E-93C6-04082BDF2744}" presName="horz1" presStyleCnt="0"/>
      <dgm:spPr/>
    </dgm:pt>
    <dgm:pt modelId="{0B829ECB-FA24-4551-945F-E309D91B0F38}" type="pres">
      <dgm:prSet presAssocID="{A429FB1C-EE18-429E-93C6-04082BDF2744}" presName="tx1" presStyleLbl="revTx" presStyleIdx="2" presStyleCnt="7"/>
      <dgm:spPr/>
    </dgm:pt>
    <dgm:pt modelId="{72C0FA21-5A02-4547-86BE-D97B87F2A0AA}" type="pres">
      <dgm:prSet presAssocID="{A429FB1C-EE18-429E-93C6-04082BDF2744}" presName="vert1" presStyleCnt="0"/>
      <dgm:spPr/>
    </dgm:pt>
    <dgm:pt modelId="{D71A8757-4E98-45CE-A2C3-5D91D57C8C36}" type="pres">
      <dgm:prSet presAssocID="{DF015B9E-D9FE-486A-AEBF-FE802207B951}" presName="thickLine" presStyleLbl="alignNode1" presStyleIdx="3" presStyleCnt="7"/>
      <dgm:spPr/>
    </dgm:pt>
    <dgm:pt modelId="{34F4AD31-DB32-4C68-A9D7-23590D6E9414}" type="pres">
      <dgm:prSet presAssocID="{DF015B9E-D9FE-486A-AEBF-FE802207B951}" presName="horz1" presStyleCnt="0"/>
      <dgm:spPr/>
    </dgm:pt>
    <dgm:pt modelId="{8ECF3134-3C07-4D97-8AAF-9CDA702FFBE1}" type="pres">
      <dgm:prSet presAssocID="{DF015B9E-D9FE-486A-AEBF-FE802207B951}" presName="tx1" presStyleLbl="revTx" presStyleIdx="3" presStyleCnt="7"/>
      <dgm:spPr/>
    </dgm:pt>
    <dgm:pt modelId="{EABC914D-2398-4F36-8077-C88323E1B272}" type="pres">
      <dgm:prSet presAssocID="{DF015B9E-D9FE-486A-AEBF-FE802207B951}" presName="vert1" presStyleCnt="0"/>
      <dgm:spPr/>
    </dgm:pt>
    <dgm:pt modelId="{0E495571-EDED-42B5-AB9B-824E5938787B}" type="pres">
      <dgm:prSet presAssocID="{605971B0-44FE-4271-9188-32FF1AB1DABF}" presName="thickLine" presStyleLbl="alignNode1" presStyleIdx="4" presStyleCnt="7"/>
      <dgm:spPr/>
    </dgm:pt>
    <dgm:pt modelId="{35EB7BA6-ABFF-4883-BFDF-F9F9A6452F3C}" type="pres">
      <dgm:prSet presAssocID="{605971B0-44FE-4271-9188-32FF1AB1DABF}" presName="horz1" presStyleCnt="0"/>
      <dgm:spPr/>
    </dgm:pt>
    <dgm:pt modelId="{2CFB0E12-A1AA-4CAF-9E98-322407C86FC0}" type="pres">
      <dgm:prSet presAssocID="{605971B0-44FE-4271-9188-32FF1AB1DABF}" presName="tx1" presStyleLbl="revTx" presStyleIdx="4" presStyleCnt="7"/>
      <dgm:spPr/>
    </dgm:pt>
    <dgm:pt modelId="{3139B309-11B2-4CFA-A663-50A329868179}" type="pres">
      <dgm:prSet presAssocID="{605971B0-44FE-4271-9188-32FF1AB1DABF}" presName="vert1" presStyleCnt="0"/>
      <dgm:spPr/>
    </dgm:pt>
    <dgm:pt modelId="{E7F4D7AC-0E40-45E1-B58E-24E3C4157CFF}" type="pres">
      <dgm:prSet presAssocID="{8B84E728-D26F-4DC5-9EAF-487ED7E9B4F6}" presName="thickLine" presStyleLbl="alignNode1" presStyleIdx="5" presStyleCnt="7"/>
      <dgm:spPr/>
    </dgm:pt>
    <dgm:pt modelId="{B803AE39-6D41-42B0-8458-2BFC0EF8147E}" type="pres">
      <dgm:prSet presAssocID="{8B84E728-D26F-4DC5-9EAF-487ED7E9B4F6}" presName="horz1" presStyleCnt="0"/>
      <dgm:spPr/>
    </dgm:pt>
    <dgm:pt modelId="{66D002ED-8D87-492F-8B5F-20579BC7DED8}" type="pres">
      <dgm:prSet presAssocID="{8B84E728-D26F-4DC5-9EAF-487ED7E9B4F6}" presName="tx1" presStyleLbl="revTx" presStyleIdx="5" presStyleCnt="7"/>
      <dgm:spPr/>
    </dgm:pt>
    <dgm:pt modelId="{CFE8BB39-451E-4E78-A2B3-7221789EDAC7}" type="pres">
      <dgm:prSet presAssocID="{8B84E728-D26F-4DC5-9EAF-487ED7E9B4F6}" presName="vert1" presStyleCnt="0"/>
      <dgm:spPr/>
    </dgm:pt>
    <dgm:pt modelId="{7B5321EB-A712-4A94-879A-CAC0C5817953}" type="pres">
      <dgm:prSet presAssocID="{8AA27E4A-FE38-42F2-8246-C3953AA00E8C}" presName="thickLine" presStyleLbl="alignNode1" presStyleIdx="6" presStyleCnt="7"/>
      <dgm:spPr/>
    </dgm:pt>
    <dgm:pt modelId="{8018DFEF-C42E-400F-8DDE-FD633989E5EC}" type="pres">
      <dgm:prSet presAssocID="{8AA27E4A-FE38-42F2-8246-C3953AA00E8C}" presName="horz1" presStyleCnt="0"/>
      <dgm:spPr/>
    </dgm:pt>
    <dgm:pt modelId="{CF04A9C2-806E-4CBB-8474-2A3DE477D840}" type="pres">
      <dgm:prSet presAssocID="{8AA27E4A-FE38-42F2-8246-C3953AA00E8C}" presName="tx1" presStyleLbl="revTx" presStyleIdx="6" presStyleCnt="7"/>
      <dgm:spPr/>
    </dgm:pt>
    <dgm:pt modelId="{BF69C741-C0BB-40C1-BAF8-D0278136E84A}" type="pres">
      <dgm:prSet presAssocID="{8AA27E4A-FE38-42F2-8246-C3953AA00E8C}" presName="vert1" presStyleCnt="0"/>
      <dgm:spPr/>
    </dgm:pt>
  </dgm:ptLst>
  <dgm:cxnLst>
    <dgm:cxn modelId="{2A4FCD09-9DA4-434F-9709-FF70CD5344DD}" type="presOf" srcId="{F019AAD8-A5B5-479C-96F9-F769AD166894}" destId="{5F6FD97B-64B4-4580-885F-925704A03073}" srcOrd="0" destOrd="0" presId="urn:microsoft.com/office/officeart/2008/layout/LinedList"/>
    <dgm:cxn modelId="{0EEA180A-6DE8-4446-AB7F-3035B837557A}" type="presOf" srcId="{A429FB1C-EE18-429E-93C6-04082BDF2744}" destId="{0B829ECB-FA24-4551-945F-E309D91B0F38}" srcOrd="0" destOrd="0" presId="urn:microsoft.com/office/officeart/2008/layout/LinedList"/>
    <dgm:cxn modelId="{B88B4311-9E52-4411-888C-1C0BD143BE16}" type="presOf" srcId="{8AA27E4A-FE38-42F2-8246-C3953AA00E8C}" destId="{CF04A9C2-806E-4CBB-8474-2A3DE477D840}" srcOrd="0" destOrd="0" presId="urn:microsoft.com/office/officeart/2008/layout/LinedList"/>
    <dgm:cxn modelId="{9D7B2115-D543-4980-9FDE-A31381973BA8}" srcId="{F019AAD8-A5B5-479C-96F9-F769AD166894}" destId="{97137452-3313-48D9-A33D-0D220B9185CF}" srcOrd="0" destOrd="0" parTransId="{7AA4EC8E-8A24-4B08-8BDD-AB492204F12D}" sibTransId="{95912766-DEDC-4099-86CE-3D65F070AE44}"/>
    <dgm:cxn modelId="{C0450425-A12E-4DA8-8955-41EA21938BAB}" srcId="{F019AAD8-A5B5-479C-96F9-F769AD166894}" destId="{8AA27E4A-FE38-42F2-8246-C3953AA00E8C}" srcOrd="6" destOrd="0" parTransId="{EAA51CDD-1528-4B07-B9F3-0D34790A582A}" sibTransId="{72EAC421-DA41-48FC-A8A7-2B5819D9517F}"/>
    <dgm:cxn modelId="{189CAB2E-F54B-4CF1-8490-C159A0DBFAA7}" srcId="{F019AAD8-A5B5-479C-96F9-F769AD166894}" destId="{8B84E728-D26F-4DC5-9EAF-487ED7E9B4F6}" srcOrd="5" destOrd="0" parTransId="{0652371B-4BD2-4E17-B5C8-6448F30C7BCC}" sibTransId="{76DF4777-787E-4B0E-8097-80AA6CD63E6B}"/>
    <dgm:cxn modelId="{1CEE8C3D-3244-4ED2-99DC-49805B4F35C7}" srcId="{F019AAD8-A5B5-479C-96F9-F769AD166894}" destId="{DF015B9E-D9FE-486A-AEBF-FE802207B951}" srcOrd="3" destOrd="0" parTransId="{CEC56890-4ACD-4693-A43C-71E979EF2E27}" sibTransId="{673B5EEB-08DB-40FD-91E6-0BF17D89B830}"/>
    <dgm:cxn modelId="{D1A90385-81FC-4D4E-8EF1-2B700A93C380}" type="presOf" srcId="{97137452-3313-48D9-A33D-0D220B9185CF}" destId="{823F39EC-DC4C-4792-B056-4DE167C09638}" srcOrd="0" destOrd="0" presId="urn:microsoft.com/office/officeart/2008/layout/LinedList"/>
    <dgm:cxn modelId="{6BD58F8A-045C-4628-9DF6-15B0D9435A90}" srcId="{F019AAD8-A5B5-479C-96F9-F769AD166894}" destId="{A429FB1C-EE18-429E-93C6-04082BDF2744}" srcOrd="2" destOrd="0" parTransId="{2AA485FB-1BE1-4E47-B3C9-B2474BC76AE7}" sibTransId="{057F6D40-621C-4C47-8C8B-5A3BED0A3149}"/>
    <dgm:cxn modelId="{5FEC0F8D-BD05-4BEB-A2B2-A542156007D5}" type="presOf" srcId="{8B84E728-D26F-4DC5-9EAF-487ED7E9B4F6}" destId="{66D002ED-8D87-492F-8B5F-20579BC7DED8}" srcOrd="0" destOrd="0" presId="urn:microsoft.com/office/officeart/2008/layout/LinedList"/>
    <dgm:cxn modelId="{0D469EA8-F4DC-43BD-B16D-ABAB9369382C}" srcId="{F019AAD8-A5B5-479C-96F9-F769AD166894}" destId="{605971B0-44FE-4271-9188-32FF1AB1DABF}" srcOrd="4" destOrd="0" parTransId="{9CFDECE1-ACF4-431C-8543-0C07D9ABA43D}" sibTransId="{AE94DFC1-DD80-4B54-8A18-A9E084357B0D}"/>
    <dgm:cxn modelId="{7DB826B6-65DA-438E-863E-05E052CDDA22}" type="presOf" srcId="{605971B0-44FE-4271-9188-32FF1AB1DABF}" destId="{2CFB0E12-A1AA-4CAF-9E98-322407C86FC0}" srcOrd="0" destOrd="0" presId="urn:microsoft.com/office/officeart/2008/layout/LinedList"/>
    <dgm:cxn modelId="{E2448CBD-46FE-4581-833B-BB825C5CA420}" type="presOf" srcId="{DF015B9E-D9FE-486A-AEBF-FE802207B951}" destId="{8ECF3134-3C07-4D97-8AAF-9CDA702FFBE1}" srcOrd="0" destOrd="0" presId="urn:microsoft.com/office/officeart/2008/layout/LinedList"/>
    <dgm:cxn modelId="{047CA7CE-726D-40ED-88AC-F096D128285C}" type="presOf" srcId="{0415C6F6-9594-4E9D-A0BD-286517F13695}" destId="{F1090036-4386-45B6-B868-6BC062324AFB}" srcOrd="0" destOrd="0" presId="urn:microsoft.com/office/officeart/2008/layout/LinedList"/>
    <dgm:cxn modelId="{13F9F3E1-794A-4DB6-AB42-F6024CB7D5C3}" srcId="{F019AAD8-A5B5-479C-96F9-F769AD166894}" destId="{0415C6F6-9594-4E9D-A0BD-286517F13695}" srcOrd="1" destOrd="0" parTransId="{30E51AD0-80D0-400D-BBB6-60A6D9708D18}" sibTransId="{94F7F239-1696-440F-9E62-A8BBF14E41E2}"/>
    <dgm:cxn modelId="{574AF998-CD49-4110-83BC-40B957395C0C}" type="presParOf" srcId="{5F6FD97B-64B4-4580-885F-925704A03073}" destId="{801B2C30-B5EF-4800-B4F2-655F0B40BDE0}" srcOrd="0" destOrd="0" presId="urn:microsoft.com/office/officeart/2008/layout/LinedList"/>
    <dgm:cxn modelId="{5517B7F2-EF31-40B5-B1D3-72ABF01A7BAE}" type="presParOf" srcId="{5F6FD97B-64B4-4580-885F-925704A03073}" destId="{0478EA0F-6EB2-4F08-A920-D94231192CEA}" srcOrd="1" destOrd="0" presId="urn:microsoft.com/office/officeart/2008/layout/LinedList"/>
    <dgm:cxn modelId="{0C528CEC-DA50-4D2A-BD90-63E6A5915FFC}" type="presParOf" srcId="{0478EA0F-6EB2-4F08-A920-D94231192CEA}" destId="{823F39EC-DC4C-4792-B056-4DE167C09638}" srcOrd="0" destOrd="0" presId="urn:microsoft.com/office/officeart/2008/layout/LinedList"/>
    <dgm:cxn modelId="{5A2D44D9-595A-4609-842D-EDED255E3A0C}" type="presParOf" srcId="{0478EA0F-6EB2-4F08-A920-D94231192CEA}" destId="{9CFDEA3F-DC24-4D54-AEC6-A6ED3EB7389E}" srcOrd="1" destOrd="0" presId="urn:microsoft.com/office/officeart/2008/layout/LinedList"/>
    <dgm:cxn modelId="{76484371-B6A7-4ED0-9A4A-FDFF99C248C3}" type="presParOf" srcId="{5F6FD97B-64B4-4580-885F-925704A03073}" destId="{DB9F991B-3961-452A-886B-928820F48B2C}" srcOrd="2" destOrd="0" presId="urn:microsoft.com/office/officeart/2008/layout/LinedList"/>
    <dgm:cxn modelId="{F82E4DD0-7A3E-4FF1-BADB-267DE762828E}" type="presParOf" srcId="{5F6FD97B-64B4-4580-885F-925704A03073}" destId="{EA58AC91-BAB5-4F45-B608-12D9E652A3F4}" srcOrd="3" destOrd="0" presId="urn:microsoft.com/office/officeart/2008/layout/LinedList"/>
    <dgm:cxn modelId="{59ED8B8F-3E24-4017-94DE-3792859072D5}" type="presParOf" srcId="{EA58AC91-BAB5-4F45-B608-12D9E652A3F4}" destId="{F1090036-4386-45B6-B868-6BC062324AFB}" srcOrd="0" destOrd="0" presId="urn:microsoft.com/office/officeart/2008/layout/LinedList"/>
    <dgm:cxn modelId="{ADB621AC-E972-47AD-B9F1-BC98E6338DB7}" type="presParOf" srcId="{EA58AC91-BAB5-4F45-B608-12D9E652A3F4}" destId="{C56350D1-1425-4CF6-9A17-8A4F66CE2C39}" srcOrd="1" destOrd="0" presId="urn:microsoft.com/office/officeart/2008/layout/LinedList"/>
    <dgm:cxn modelId="{6BB5A7E7-41A7-4D87-9E9D-1B1955C5FB2C}" type="presParOf" srcId="{5F6FD97B-64B4-4580-885F-925704A03073}" destId="{EC9CFC76-19ED-4FDE-9288-F1BC7C04D03E}" srcOrd="4" destOrd="0" presId="urn:microsoft.com/office/officeart/2008/layout/LinedList"/>
    <dgm:cxn modelId="{87527830-25B2-4F12-87B6-B74D95810FC2}" type="presParOf" srcId="{5F6FD97B-64B4-4580-885F-925704A03073}" destId="{634E6938-50DD-4ECE-9685-49E85F807E2E}" srcOrd="5" destOrd="0" presId="urn:microsoft.com/office/officeart/2008/layout/LinedList"/>
    <dgm:cxn modelId="{417652B4-DB52-4F00-9991-973A66E1C5CA}" type="presParOf" srcId="{634E6938-50DD-4ECE-9685-49E85F807E2E}" destId="{0B829ECB-FA24-4551-945F-E309D91B0F38}" srcOrd="0" destOrd="0" presId="urn:microsoft.com/office/officeart/2008/layout/LinedList"/>
    <dgm:cxn modelId="{BADEA96D-72BD-4939-BA17-0B4A41926A16}" type="presParOf" srcId="{634E6938-50DD-4ECE-9685-49E85F807E2E}" destId="{72C0FA21-5A02-4547-86BE-D97B87F2A0AA}" srcOrd="1" destOrd="0" presId="urn:microsoft.com/office/officeart/2008/layout/LinedList"/>
    <dgm:cxn modelId="{D25DECFE-D434-4B24-BFA4-55808201519A}" type="presParOf" srcId="{5F6FD97B-64B4-4580-885F-925704A03073}" destId="{D71A8757-4E98-45CE-A2C3-5D91D57C8C36}" srcOrd="6" destOrd="0" presId="urn:microsoft.com/office/officeart/2008/layout/LinedList"/>
    <dgm:cxn modelId="{73A6B628-2982-4092-9CD7-7DCAE9EECA3D}" type="presParOf" srcId="{5F6FD97B-64B4-4580-885F-925704A03073}" destId="{34F4AD31-DB32-4C68-A9D7-23590D6E9414}" srcOrd="7" destOrd="0" presId="urn:microsoft.com/office/officeart/2008/layout/LinedList"/>
    <dgm:cxn modelId="{B5FD6340-1058-4947-B9FF-F31C7B8EF9B7}" type="presParOf" srcId="{34F4AD31-DB32-4C68-A9D7-23590D6E9414}" destId="{8ECF3134-3C07-4D97-8AAF-9CDA702FFBE1}" srcOrd="0" destOrd="0" presId="urn:microsoft.com/office/officeart/2008/layout/LinedList"/>
    <dgm:cxn modelId="{E1BC6CE1-98FC-4F45-A82D-19532872235A}" type="presParOf" srcId="{34F4AD31-DB32-4C68-A9D7-23590D6E9414}" destId="{EABC914D-2398-4F36-8077-C88323E1B272}" srcOrd="1" destOrd="0" presId="urn:microsoft.com/office/officeart/2008/layout/LinedList"/>
    <dgm:cxn modelId="{516C312A-8EA5-4044-9939-8F108034E7F7}" type="presParOf" srcId="{5F6FD97B-64B4-4580-885F-925704A03073}" destId="{0E495571-EDED-42B5-AB9B-824E5938787B}" srcOrd="8" destOrd="0" presId="urn:microsoft.com/office/officeart/2008/layout/LinedList"/>
    <dgm:cxn modelId="{0E78B2F8-2012-412C-8D9A-9F97EC3CC0A5}" type="presParOf" srcId="{5F6FD97B-64B4-4580-885F-925704A03073}" destId="{35EB7BA6-ABFF-4883-BFDF-F9F9A6452F3C}" srcOrd="9" destOrd="0" presId="urn:microsoft.com/office/officeart/2008/layout/LinedList"/>
    <dgm:cxn modelId="{01414B23-530B-496C-947B-6A6B6E92F9FF}" type="presParOf" srcId="{35EB7BA6-ABFF-4883-BFDF-F9F9A6452F3C}" destId="{2CFB0E12-A1AA-4CAF-9E98-322407C86FC0}" srcOrd="0" destOrd="0" presId="urn:microsoft.com/office/officeart/2008/layout/LinedList"/>
    <dgm:cxn modelId="{183F743B-3DC2-4C20-AB3F-F784B6FAC5FE}" type="presParOf" srcId="{35EB7BA6-ABFF-4883-BFDF-F9F9A6452F3C}" destId="{3139B309-11B2-4CFA-A663-50A329868179}" srcOrd="1" destOrd="0" presId="urn:microsoft.com/office/officeart/2008/layout/LinedList"/>
    <dgm:cxn modelId="{53E1A19A-92A1-4B5D-AF90-FEAE169A31FA}" type="presParOf" srcId="{5F6FD97B-64B4-4580-885F-925704A03073}" destId="{E7F4D7AC-0E40-45E1-B58E-24E3C4157CFF}" srcOrd="10" destOrd="0" presId="urn:microsoft.com/office/officeart/2008/layout/LinedList"/>
    <dgm:cxn modelId="{CDF62945-0C9F-4DE8-9021-AF5A0F3B1040}" type="presParOf" srcId="{5F6FD97B-64B4-4580-885F-925704A03073}" destId="{B803AE39-6D41-42B0-8458-2BFC0EF8147E}" srcOrd="11" destOrd="0" presId="urn:microsoft.com/office/officeart/2008/layout/LinedList"/>
    <dgm:cxn modelId="{364B635C-C30F-406B-BE4D-8827A2C2887F}" type="presParOf" srcId="{B803AE39-6D41-42B0-8458-2BFC0EF8147E}" destId="{66D002ED-8D87-492F-8B5F-20579BC7DED8}" srcOrd="0" destOrd="0" presId="urn:microsoft.com/office/officeart/2008/layout/LinedList"/>
    <dgm:cxn modelId="{FB59DCC8-106C-4F64-B886-51D657AC6204}" type="presParOf" srcId="{B803AE39-6D41-42B0-8458-2BFC0EF8147E}" destId="{CFE8BB39-451E-4E78-A2B3-7221789EDAC7}" srcOrd="1" destOrd="0" presId="urn:microsoft.com/office/officeart/2008/layout/LinedList"/>
    <dgm:cxn modelId="{B7A6285E-091D-4BDB-8946-CB560B150821}" type="presParOf" srcId="{5F6FD97B-64B4-4580-885F-925704A03073}" destId="{7B5321EB-A712-4A94-879A-CAC0C5817953}" srcOrd="12" destOrd="0" presId="urn:microsoft.com/office/officeart/2008/layout/LinedList"/>
    <dgm:cxn modelId="{A766EE08-98C4-49BA-B61F-EACEBE42FE0C}" type="presParOf" srcId="{5F6FD97B-64B4-4580-885F-925704A03073}" destId="{8018DFEF-C42E-400F-8DDE-FD633989E5EC}" srcOrd="13" destOrd="0" presId="urn:microsoft.com/office/officeart/2008/layout/LinedList"/>
    <dgm:cxn modelId="{B1A4B52E-F612-4202-A63A-EFA24038BDF4}" type="presParOf" srcId="{8018DFEF-C42E-400F-8DDE-FD633989E5EC}" destId="{CF04A9C2-806E-4CBB-8474-2A3DE477D840}" srcOrd="0" destOrd="0" presId="urn:microsoft.com/office/officeart/2008/layout/LinedList"/>
    <dgm:cxn modelId="{752C553E-401B-41A1-A0FC-91E97D5B30A4}" type="presParOf" srcId="{8018DFEF-C42E-400F-8DDE-FD633989E5EC}" destId="{BF69C741-C0BB-40C1-BAF8-D0278136E84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A77AE1-8FF3-460A-A7AD-DAC1F8EA8AA8}"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839B0B7F-31F2-4792-AA34-15B71DDCE1D0}">
      <dgm:prSet/>
      <dgm:spPr/>
      <dgm:t>
        <a:bodyPr/>
        <a:lstStyle/>
        <a:p>
          <a:r>
            <a:rPr lang="el-GR"/>
            <a:t>1.Παίρνουν μέρος σε ένα μικρό θεατρικό γεγονός μαζί με άλλους</a:t>
          </a:r>
          <a:endParaRPr lang="en-US"/>
        </a:p>
      </dgm:t>
    </dgm:pt>
    <dgm:pt modelId="{248BE188-C1B9-4E94-964F-9B97C7AD3885}" type="parTrans" cxnId="{08339BDA-7D71-4A1B-87F4-07DDC33E46A3}">
      <dgm:prSet/>
      <dgm:spPr/>
      <dgm:t>
        <a:bodyPr/>
        <a:lstStyle/>
        <a:p>
          <a:endParaRPr lang="en-US"/>
        </a:p>
      </dgm:t>
    </dgm:pt>
    <dgm:pt modelId="{1F903938-3578-4071-91DB-4A7DE9624377}" type="sibTrans" cxnId="{08339BDA-7D71-4A1B-87F4-07DDC33E46A3}">
      <dgm:prSet/>
      <dgm:spPr/>
      <dgm:t>
        <a:bodyPr/>
        <a:lstStyle/>
        <a:p>
          <a:endParaRPr lang="en-US"/>
        </a:p>
      </dgm:t>
    </dgm:pt>
    <dgm:pt modelId="{BB93D358-8193-453E-9892-C4FC70EA0270}">
      <dgm:prSet/>
      <dgm:spPr/>
      <dgm:t>
        <a:bodyPr/>
        <a:lstStyle/>
        <a:p>
          <a:r>
            <a:rPr lang="el-GR"/>
            <a:t>2.Υιοθετούν έναν ρόλο και απαντούν σε ρόλο</a:t>
          </a:r>
          <a:endParaRPr lang="en-US"/>
        </a:p>
      </dgm:t>
    </dgm:pt>
    <dgm:pt modelId="{66B84301-9F14-4178-B735-71B3BD5D5962}" type="parTrans" cxnId="{9E766F6B-006D-45EB-AE61-9D25A4E2F7E6}">
      <dgm:prSet/>
      <dgm:spPr/>
      <dgm:t>
        <a:bodyPr/>
        <a:lstStyle/>
        <a:p>
          <a:endParaRPr lang="en-US"/>
        </a:p>
      </dgm:t>
    </dgm:pt>
    <dgm:pt modelId="{49EE5514-FAF5-40CF-A628-B645F63E16DA}" type="sibTrans" cxnId="{9E766F6B-006D-45EB-AE61-9D25A4E2F7E6}">
      <dgm:prSet/>
      <dgm:spPr/>
      <dgm:t>
        <a:bodyPr/>
        <a:lstStyle/>
        <a:p>
          <a:endParaRPr lang="en-US"/>
        </a:p>
      </dgm:t>
    </dgm:pt>
    <dgm:pt modelId="{CC465C20-C671-4DD8-9233-B05A301A79E0}">
      <dgm:prSet/>
      <dgm:spPr/>
      <dgm:t>
        <a:bodyPr/>
        <a:lstStyle/>
        <a:p>
          <a:r>
            <a:rPr lang="el-GR"/>
            <a:t>3. Χρησιμοποιούν το χώρο, τον τόπο, την κίνηση με φαντασία</a:t>
          </a:r>
          <a:endParaRPr lang="en-US"/>
        </a:p>
      </dgm:t>
    </dgm:pt>
    <dgm:pt modelId="{6B7F2F26-327B-45DA-B09A-D635A56A1DDB}" type="parTrans" cxnId="{B4A7DF58-6534-4AC3-B8F3-AC357A2BA1AC}">
      <dgm:prSet/>
      <dgm:spPr/>
      <dgm:t>
        <a:bodyPr/>
        <a:lstStyle/>
        <a:p>
          <a:endParaRPr lang="en-US"/>
        </a:p>
      </dgm:t>
    </dgm:pt>
    <dgm:pt modelId="{6E24578F-6412-4CDB-A323-835BF015FB8F}" type="sibTrans" cxnId="{B4A7DF58-6534-4AC3-B8F3-AC357A2BA1AC}">
      <dgm:prSet/>
      <dgm:spPr/>
      <dgm:t>
        <a:bodyPr/>
        <a:lstStyle/>
        <a:p>
          <a:endParaRPr lang="en-US"/>
        </a:p>
      </dgm:t>
    </dgm:pt>
    <dgm:pt modelId="{5554E908-E6C8-46E7-A96D-C2CDF934BDC0}" type="pres">
      <dgm:prSet presAssocID="{C5A77AE1-8FF3-460A-A7AD-DAC1F8EA8AA8}" presName="linear" presStyleCnt="0">
        <dgm:presLayoutVars>
          <dgm:animLvl val="lvl"/>
          <dgm:resizeHandles val="exact"/>
        </dgm:presLayoutVars>
      </dgm:prSet>
      <dgm:spPr/>
    </dgm:pt>
    <dgm:pt modelId="{40F404EE-F9D5-4AE4-A178-E838E7FAA306}" type="pres">
      <dgm:prSet presAssocID="{839B0B7F-31F2-4792-AA34-15B71DDCE1D0}" presName="parentText" presStyleLbl="node1" presStyleIdx="0" presStyleCnt="3">
        <dgm:presLayoutVars>
          <dgm:chMax val="0"/>
          <dgm:bulletEnabled val="1"/>
        </dgm:presLayoutVars>
      </dgm:prSet>
      <dgm:spPr/>
    </dgm:pt>
    <dgm:pt modelId="{F96D1A51-6580-4C60-9058-1332A705C65D}" type="pres">
      <dgm:prSet presAssocID="{1F903938-3578-4071-91DB-4A7DE9624377}" presName="spacer" presStyleCnt="0"/>
      <dgm:spPr/>
    </dgm:pt>
    <dgm:pt modelId="{58B2F672-8A38-4AFD-9243-BA623DF86B57}" type="pres">
      <dgm:prSet presAssocID="{BB93D358-8193-453E-9892-C4FC70EA0270}" presName="parentText" presStyleLbl="node1" presStyleIdx="1" presStyleCnt="3">
        <dgm:presLayoutVars>
          <dgm:chMax val="0"/>
          <dgm:bulletEnabled val="1"/>
        </dgm:presLayoutVars>
      </dgm:prSet>
      <dgm:spPr/>
    </dgm:pt>
    <dgm:pt modelId="{3DA06F48-C080-40DB-9C59-7F1AA2030C36}" type="pres">
      <dgm:prSet presAssocID="{49EE5514-FAF5-40CF-A628-B645F63E16DA}" presName="spacer" presStyleCnt="0"/>
      <dgm:spPr/>
    </dgm:pt>
    <dgm:pt modelId="{927D382B-69CB-4913-A04A-40B61AE7490D}" type="pres">
      <dgm:prSet presAssocID="{CC465C20-C671-4DD8-9233-B05A301A79E0}" presName="parentText" presStyleLbl="node1" presStyleIdx="2" presStyleCnt="3">
        <dgm:presLayoutVars>
          <dgm:chMax val="0"/>
          <dgm:bulletEnabled val="1"/>
        </dgm:presLayoutVars>
      </dgm:prSet>
      <dgm:spPr/>
    </dgm:pt>
  </dgm:ptLst>
  <dgm:cxnLst>
    <dgm:cxn modelId="{052C806A-3C62-494B-BACC-FC80CFAC1A58}" type="presOf" srcId="{BB93D358-8193-453E-9892-C4FC70EA0270}" destId="{58B2F672-8A38-4AFD-9243-BA623DF86B57}" srcOrd="0" destOrd="0" presId="urn:microsoft.com/office/officeart/2005/8/layout/vList2"/>
    <dgm:cxn modelId="{9E766F6B-006D-45EB-AE61-9D25A4E2F7E6}" srcId="{C5A77AE1-8FF3-460A-A7AD-DAC1F8EA8AA8}" destId="{BB93D358-8193-453E-9892-C4FC70EA0270}" srcOrd="1" destOrd="0" parTransId="{66B84301-9F14-4178-B735-71B3BD5D5962}" sibTransId="{49EE5514-FAF5-40CF-A628-B645F63E16DA}"/>
    <dgm:cxn modelId="{B4A7DF58-6534-4AC3-B8F3-AC357A2BA1AC}" srcId="{C5A77AE1-8FF3-460A-A7AD-DAC1F8EA8AA8}" destId="{CC465C20-C671-4DD8-9233-B05A301A79E0}" srcOrd="2" destOrd="0" parTransId="{6B7F2F26-327B-45DA-B09A-D635A56A1DDB}" sibTransId="{6E24578F-6412-4CDB-A323-835BF015FB8F}"/>
    <dgm:cxn modelId="{CA18F8C4-8BFC-466D-97F4-D6927DCB086A}" type="presOf" srcId="{CC465C20-C671-4DD8-9233-B05A301A79E0}" destId="{927D382B-69CB-4913-A04A-40B61AE7490D}" srcOrd="0" destOrd="0" presId="urn:microsoft.com/office/officeart/2005/8/layout/vList2"/>
    <dgm:cxn modelId="{6D5AE2CC-FECC-4BB9-9AAE-FA1F7E00072F}" type="presOf" srcId="{839B0B7F-31F2-4792-AA34-15B71DDCE1D0}" destId="{40F404EE-F9D5-4AE4-A178-E838E7FAA306}" srcOrd="0" destOrd="0" presId="urn:microsoft.com/office/officeart/2005/8/layout/vList2"/>
    <dgm:cxn modelId="{26B645D5-D18C-4FE5-817B-DB91A55BF86C}" type="presOf" srcId="{C5A77AE1-8FF3-460A-A7AD-DAC1F8EA8AA8}" destId="{5554E908-E6C8-46E7-A96D-C2CDF934BDC0}" srcOrd="0" destOrd="0" presId="urn:microsoft.com/office/officeart/2005/8/layout/vList2"/>
    <dgm:cxn modelId="{08339BDA-7D71-4A1B-87F4-07DDC33E46A3}" srcId="{C5A77AE1-8FF3-460A-A7AD-DAC1F8EA8AA8}" destId="{839B0B7F-31F2-4792-AA34-15B71DDCE1D0}" srcOrd="0" destOrd="0" parTransId="{248BE188-C1B9-4E94-964F-9B97C7AD3885}" sibTransId="{1F903938-3578-4071-91DB-4A7DE9624377}"/>
    <dgm:cxn modelId="{2EA49114-09DB-40FC-B8BD-8BAFC1CE0C87}" type="presParOf" srcId="{5554E908-E6C8-46E7-A96D-C2CDF934BDC0}" destId="{40F404EE-F9D5-4AE4-A178-E838E7FAA306}" srcOrd="0" destOrd="0" presId="urn:microsoft.com/office/officeart/2005/8/layout/vList2"/>
    <dgm:cxn modelId="{B2D6860C-D859-4976-97A7-493B66D3C0DE}" type="presParOf" srcId="{5554E908-E6C8-46E7-A96D-C2CDF934BDC0}" destId="{F96D1A51-6580-4C60-9058-1332A705C65D}" srcOrd="1" destOrd="0" presId="urn:microsoft.com/office/officeart/2005/8/layout/vList2"/>
    <dgm:cxn modelId="{80FD2FCB-BAFB-4345-BA47-86B897D216DC}" type="presParOf" srcId="{5554E908-E6C8-46E7-A96D-C2CDF934BDC0}" destId="{58B2F672-8A38-4AFD-9243-BA623DF86B57}" srcOrd="2" destOrd="0" presId="urn:microsoft.com/office/officeart/2005/8/layout/vList2"/>
    <dgm:cxn modelId="{23F55AC2-28C7-4518-9BE5-34ECA46E8E81}" type="presParOf" srcId="{5554E908-E6C8-46E7-A96D-C2CDF934BDC0}" destId="{3DA06F48-C080-40DB-9C59-7F1AA2030C36}" srcOrd="3" destOrd="0" presId="urn:microsoft.com/office/officeart/2005/8/layout/vList2"/>
    <dgm:cxn modelId="{0513DA22-E6F7-472C-8D3B-6A0B3206E627}" type="presParOf" srcId="{5554E908-E6C8-46E7-A96D-C2CDF934BDC0}" destId="{927D382B-69CB-4913-A04A-40B61AE7490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A2DFBD-6563-4A3A-9CFC-ECA8E184A4AE}" type="doc">
      <dgm:prSet loTypeId="urn:microsoft.com/office/officeart/2005/8/layout/matrix3" loCatId="matrix" qsTypeId="urn:microsoft.com/office/officeart/2005/8/quickstyle/simple4" qsCatId="simple" csTypeId="urn:microsoft.com/office/officeart/2005/8/colors/colorful1" csCatId="colorful" phldr="1"/>
      <dgm:spPr/>
      <dgm:t>
        <a:bodyPr/>
        <a:lstStyle/>
        <a:p>
          <a:endParaRPr lang="en-US"/>
        </a:p>
      </dgm:t>
    </dgm:pt>
    <dgm:pt modelId="{2739C47F-3819-4F94-A33C-4B2623AAA252}">
      <dgm:prSet custT="1"/>
      <dgm:spPr/>
      <dgm:t>
        <a:bodyPr/>
        <a:lstStyle/>
        <a:p>
          <a:r>
            <a:rPr lang="el-GR" sz="2000" dirty="0"/>
            <a:t>Εκφράζουν και περιγράφουν τα συναισθήματά τους σχετικά με μια θεατρική δραστηριότητα ή παρουσίαση</a:t>
          </a:r>
          <a:endParaRPr lang="en-US" sz="2000" dirty="0"/>
        </a:p>
      </dgm:t>
    </dgm:pt>
    <dgm:pt modelId="{F69C1590-E95E-4AF2-AF4B-CD191A4CD078}" type="parTrans" cxnId="{4F914A02-4A76-4F13-AC80-92BB316ED926}">
      <dgm:prSet/>
      <dgm:spPr/>
      <dgm:t>
        <a:bodyPr/>
        <a:lstStyle/>
        <a:p>
          <a:endParaRPr lang="en-US"/>
        </a:p>
      </dgm:t>
    </dgm:pt>
    <dgm:pt modelId="{AFBE2AE1-88C5-4E67-A4E6-38E847545B56}" type="sibTrans" cxnId="{4F914A02-4A76-4F13-AC80-92BB316ED926}">
      <dgm:prSet/>
      <dgm:spPr/>
      <dgm:t>
        <a:bodyPr/>
        <a:lstStyle/>
        <a:p>
          <a:endParaRPr lang="en-US"/>
        </a:p>
      </dgm:t>
    </dgm:pt>
    <dgm:pt modelId="{AE2913EA-C156-4CFB-86A9-B70B83E45D3C}">
      <dgm:prSet custT="1"/>
      <dgm:spPr/>
      <dgm:t>
        <a:bodyPr/>
        <a:lstStyle/>
        <a:p>
          <a:r>
            <a:rPr lang="el-GR" sz="2000" dirty="0"/>
            <a:t>Καταλαβαίνουν συγκεκριμένες στιγμές και γιατί χρησιμοποίησαν άλλη φωνή ή κίνηση ανάλογα με την περίπτωση</a:t>
          </a:r>
          <a:endParaRPr lang="en-US" sz="2000" dirty="0"/>
        </a:p>
      </dgm:t>
    </dgm:pt>
    <dgm:pt modelId="{3EDB93BA-7F7D-4B17-9C4B-9EDEC0E6FA11}" type="parTrans" cxnId="{5C205F55-9634-4880-BB9C-68FFF7D9F62B}">
      <dgm:prSet/>
      <dgm:spPr/>
      <dgm:t>
        <a:bodyPr/>
        <a:lstStyle/>
        <a:p>
          <a:endParaRPr lang="en-US"/>
        </a:p>
      </dgm:t>
    </dgm:pt>
    <dgm:pt modelId="{127A957A-A65F-45F9-9F1C-A6B6600FE34F}" type="sibTrans" cxnId="{5C205F55-9634-4880-BB9C-68FFF7D9F62B}">
      <dgm:prSet/>
      <dgm:spPr/>
      <dgm:t>
        <a:bodyPr/>
        <a:lstStyle/>
        <a:p>
          <a:endParaRPr lang="en-US"/>
        </a:p>
      </dgm:t>
    </dgm:pt>
    <dgm:pt modelId="{59FFAC08-4E7A-4F9F-AF50-63A125683EF4}">
      <dgm:prSet custT="1"/>
      <dgm:spPr/>
      <dgm:t>
        <a:bodyPr/>
        <a:lstStyle/>
        <a:p>
          <a:r>
            <a:rPr lang="el-GR" sz="2000" dirty="0"/>
            <a:t>Αναγνωρίζουν τη δουλειά των άλλων παιδιών που εκφράζεται με θεατρική μορφή</a:t>
          </a:r>
          <a:endParaRPr lang="en-US" sz="2000" dirty="0"/>
        </a:p>
      </dgm:t>
    </dgm:pt>
    <dgm:pt modelId="{70ABFA4A-1078-4147-8419-EB07A3D80539}" type="parTrans" cxnId="{0CA67F09-E546-48F9-BDE1-E93E8540D7E7}">
      <dgm:prSet/>
      <dgm:spPr/>
      <dgm:t>
        <a:bodyPr/>
        <a:lstStyle/>
        <a:p>
          <a:endParaRPr lang="en-US"/>
        </a:p>
      </dgm:t>
    </dgm:pt>
    <dgm:pt modelId="{88635715-1B00-4567-9FF6-CC946C3D05C1}" type="sibTrans" cxnId="{0CA67F09-E546-48F9-BDE1-E93E8540D7E7}">
      <dgm:prSet/>
      <dgm:spPr/>
      <dgm:t>
        <a:bodyPr/>
        <a:lstStyle/>
        <a:p>
          <a:endParaRPr lang="en-US"/>
        </a:p>
      </dgm:t>
    </dgm:pt>
    <dgm:pt modelId="{7D546E2D-54DB-481C-952F-5B24ADDCF2CC}">
      <dgm:prSet custT="1"/>
      <dgm:spPr/>
      <dgm:t>
        <a:bodyPr/>
        <a:lstStyle/>
        <a:p>
          <a:r>
            <a:rPr lang="el-GR" sz="2000" dirty="0"/>
            <a:t>Κάνουν συσχετισμούς ανάμεσα σε μια θεατρική ιστορία, ένα δρώμενο, μια δραστηριότητα σε σχέση με θέματα από την δική τους πραγματικότητα</a:t>
          </a:r>
          <a:endParaRPr lang="en-US" sz="2000" dirty="0"/>
        </a:p>
      </dgm:t>
    </dgm:pt>
    <dgm:pt modelId="{FB5F3F39-9842-4CE8-B6DA-2C5F847E796D}" type="parTrans" cxnId="{14CB01F7-1FE9-4A13-A0FA-9130DD136D54}">
      <dgm:prSet/>
      <dgm:spPr/>
      <dgm:t>
        <a:bodyPr/>
        <a:lstStyle/>
        <a:p>
          <a:endParaRPr lang="en-US"/>
        </a:p>
      </dgm:t>
    </dgm:pt>
    <dgm:pt modelId="{62D0B06B-AC9F-45AD-BA39-C2BE56F1AB79}" type="sibTrans" cxnId="{14CB01F7-1FE9-4A13-A0FA-9130DD136D54}">
      <dgm:prSet/>
      <dgm:spPr/>
      <dgm:t>
        <a:bodyPr/>
        <a:lstStyle/>
        <a:p>
          <a:endParaRPr lang="en-US"/>
        </a:p>
      </dgm:t>
    </dgm:pt>
    <dgm:pt modelId="{292F66F5-40A2-4364-B188-CD850D04E239}" type="pres">
      <dgm:prSet presAssocID="{0EA2DFBD-6563-4A3A-9CFC-ECA8E184A4AE}" presName="matrix" presStyleCnt="0">
        <dgm:presLayoutVars>
          <dgm:chMax val="1"/>
          <dgm:dir/>
          <dgm:resizeHandles val="exact"/>
        </dgm:presLayoutVars>
      </dgm:prSet>
      <dgm:spPr/>
    </dgm:pt>
    <dgm:pt modelId="{12059F93-8418-4358-8A3F-83311FA9EF09}" type="pres">
      <dgm:prSet presAssocID="{0EA2DFBD-6563-4A3A-9CFC-ECA8E184A4AE}" presName="diamond" presStyleLbl="bgShp" presStyleIdx="0" presStyleCnt="1" custScaleX="138629" custLinFactNeighborX="118" custLinFactNeighborY="0"/>
      <dgm:spPr/>
    </dgm:pt>
    <dgm:pt modelId="{10B8063D-76F4-4732-B054-4A77DCD214C7}" type="pres">
      <dgm:prSet presAssocID="{0EA2DFBD-6563-4A3A-9CFC-ECA8E184A4AE}" presName="quad1" presStyleLbl="node1" presStyleIdx="0" presStyleCnt="4">
        <dgm:presLayoutVars>
          <dgm:chMax val="0"/>
          <dgm:chPref val="0"/>
          <dgm:bulletEnabled val="1"/>
        </dgm:presLayoutVars>
      </dgm:prSet>
      <dgm:spPr/>
    </dgm:pt>
    <dgm:pt modelId="{0D6A40E9-33DA-4551-A60D-B91F9CA4FF34}" type="pres">
      <dgm:prSet presAssocID="{0EA2DFBD-6563-4A3A-9CFC-ECA8E184A4AE}" presName="quad2" presStyleLbl="node1" presStyleIdx="1" presStyleCnt="4">
        <dgm:presLayoutVars>
          <dgm:chMax val="0"/>
          <dgm:chPref val="0"/>
          <dgm:bulletEnabled val="1"/>
        </dgm:presLayoutVars>
      </dgm:prSet>
      <dgm:spPr/>
    </dgm:pt>
    <dgm:pt modelId="{6CBA64A2-75DB-4FA6-BA28-CA629CFA8B5B}" type="pres">
      <dgm:prSet presAssocID="{0EA2DFBD-6563-4A3A-9CFC-ECA8E184A4AE}" presName="quad3" presStyleLbl="node1" presStyleIdx="2" presStyleCnt="4">
        <dgm:presLayoutVars>
          <dgm:chMax val="0"/>
          <dgm:chPref val="0"/>
          <dgm:bulletEnabled val="1"/>
        </dgm:presLayoutVars>
      </dgm:prSet>
      <dgm:spPr/>
    </dgm:pt>
    <dgm:pt modelId="{CFE10174-A385-4A84-9330-AB429F906C55}" type="pres">
      <dgm:prSet presAssocID="{0EA2DFBD-6563-4A3A-9CFC-ECA8E184A4AE}" presName="quad4" presStyleLbl="node1" presStyleIdx="3" presStyleCnt="4" custScaleX="103642" custScaleY="109692">
        <dgm:presLayoutVars>
          <dgm:chMax val="0"/>
          <dgm:chPref val="0"/>
          <dgm:bulletEnabled val="1"/>
        </dgm:presLayoutVars>
      </dgm:prSet>
      <dgm:spPr/>
    </dgm:pt>
  </dgm:ptLst>
  <dgm:cxnLst>
    <dgm:cxn modelId="{4F914A02-4A76-4F13-AC80-92BB316ED926}" srcId="{0EA2DFBD-6563-4A3A-9CFC-ECA8E184A4AE}" destId="{2739C47F-3819-4F94-A33C-4B2623AAA252}" srcOrd="0" destOrd="0" parTransId="{F69C1590-E95E-4AF2-AF4B-CD191A4CD078}" sibTransId="{AFBE2AE1-88C5-4E67-A4E6-38E847545B56}"/>
    <dgm:cxn modelId="{87D53D06-C886-4DE6-9020-71A7B7EA0503}" type="presOf" srcId="{AE2913EA-C156-4CFB-86A9-B70B83E45D3C}" destId="{0D6A40E9-33DA-4551-A60D-B91F9CA4FF34}" srcOrd="0" destOrd="0" presId="urn:microsoft.com/office/officeart/2005/8/layout/matrix3"/>
    <dgm:cxn modelId="{74C35D07-2E1B-44A6-8B0C-561CEC3169D7}" type="presOf" srcId="{2739C47F-3819-4F94-A33C-4B2623AAA252}" destId="{10B8063D-76F4-4732-B054-4A77DCD214C7}" srcOrd="0" destOrd="0" presId="urn:microsoft.com/office/officeart/2005/8/layout/matrix3"/>
    <dgm:cxn modelId="{0CA67F09-E546-48F9-BDE1-E93E8540D7E7}" srcId="{0EA2DFBD-6563-4A3A-9CFC-ECA8E184A4AE}" destId="{59FFAC08-4E7A-4F9F-AF50-63A125683EF4}" srcOrd="2" destOrd="0" parTransId="{70ABFA4A-1078-4147-8419-EB07A3D80539}" sibTransId="{88635715-1B00-4567-9FF6-CC946C3D05C1}"/>
    <dgm:cxn modelId="{D3BE9E52-070E-4C1F-9781-1A629FD6D8F6}" type="presOf" srcId="{59FFAC08-4E7A-4F9F-AF50-63A125683EF4}" destId="{6CBA64A2-75DB-4FA6-BA28-CA629CFA8B5B}" srcOrd="0" destOrd="0" presId="urn:microsoft.com/office/officeart/2005/8/layout/matrix3"/>
    <dgm:cxn modelId="{5C205F55-9634-4880-BB9C-68FFF7D9F62B}" srcId="{0EA2DFBD-6563-4A3A-9CFC-ECA8E184A4AE}" destId="{AE2913EA-C156-4CFB-86A9-B70B83E45D3C}" srcOrd="1" destOrd="0" parTransId="{3EDB93BA-7F7D-4B17-9C4B-9EDEC0E6FA11}" sibTransId="{127A957A-A65F-45F9-9F1C-A6B6600FE34F}"/>
    <dgm:cxn modelId="{C4B11692-2E27-4F7E-9FF9-CA2048083599}" type="presOf" srcId="{7D546E2D-54DB-481C-952F-5B24ADDCF2CC}" destId="{CFE10174-A385-4A84-9330-AB429F906C55}" srcOrd="0" destOrd="0" presId="urn:microsoft.com/office/officeart/2005/8/layout/matrix3"/>
    <dgm:cxn modelId="{DA0F8BB3-6DAD-4006-8DC3-B51197880EEF}" type="presOf" srcId="{0EA2DFBD-6563-4A3A-9CFC-ECA8E184A4AE}" destId="{292F66F5-40A2-4364-B188-CD850D04E239}" srcOrd="0" destOrd="0" presId="urn:microsoft.com/office/officeart/2005/8/layout/matrix3"/>
    <dgm:cxn modelId="{14CB01F7-1FE9-4A13-A0FA-9130DD136D54}" srcId="{0EA2DFBD-6563-4A3A-9CFC-ECA8E184A4AE}" destId="{7D546E2D-54DB-481C-952F-5B24ADDCF2CC}" srcOrd="3" destOrd="0" parTransId="{FB5F3F39-9842-4CE8-B6DA-2C5F847E796D}" sibTransId="{62D0B06B-AC9F-45AD-BA39-C2BE56F1AB79}"/>
    <dgm:cxn modelId="{EFB48C8E-2D85-432D-9E4C-1925930F974F}" type="presParOf" srcId="{292F66F5-40A2-4364-B188-CD850D04E239}" destId="{12059F93-8418-4358-8A3F-83311FA9EF09}" srcOrd="0" destOrd="0" presId="urn:microsoft.com/office/officeart/2005/8/layout/matrix3"/>
    <dgm:cxn modelId="{D9F5665C-FF4B-435F-AEB6-68905C3D002D}" type="presParOf" srcId="{292F66F5-40A2-4364-B188-CD850D04E239}" destId="{10B8063D-76F4-4732-B054-4A77DCD214C7}" srcOrd="1" destOrd="0" presId="urn:microsoft.com/office/officeart/2005/8/layout/matrix3"/>
    <dgm:cxn modelId="{643F26A8-24FA-42EC-9C5F-923AA1A97BEC}" type="presParOf" srcId="{292F66F5-40A2-4364-B188-CD850D04E239}" destId="{0D6A40E9-33DA-4551-A60D-B91F9CA4FF34}" srcOrd="2" destOrd="0" presId="urn:microsoft.com/office/officeart/2005/8/layout/matrix3"/>
    <dgm:cxn modelId="{7ED9B4C1-F345-4652-94F5-9EC59C94EF1E}" type="presParOf" srcId="{292F66F5-40A2-4364-B188-CD850D04E239}" destId="{6CBA64A2-75DB-4FA6-BA28-CA629CFA8B5B}" srcOrd="3" destOrd="0" presId="urn:microsoft.com/office/officeart/2005/8/layout/matrix3"/>
    <dgm:cxn modelId="{A25D183C-4454-42A9-A62E-90E1E9987CBA}" type="presParOf" srcId="{292F66F5-40A2-4364-B188-CD850D04E239}" destId="{CFE10174-A385-4A84-9330-AB429F906C5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C7484A-4E02-484E-ADBC-6F2C7C6657EF}" type="doc">
      <dgm:prSet loTypeId="urn:microsoft.com/office/officeart/2005/8/layout/hierarchy1" loCatId="hierarchy" qsTypeId="urn:microsoft.com/office/officeart/2005/8/quickstyle/simple2" qsCatId="simple" csTypeId="urn:microsoft.com/office/officeart/2005/8/colors/accent2_2" csCatId="accent2" phldr="1"/>
      <dgm:spPr/>
      <dgm:t>
        <a:bodyPr/>
        <a:lstStyle/>
        <a:p>
          <a:endParaRPr lang="en-US"/>
        </a:p>
      </dgm:t>
    </dgm:pt>
    <dgm:pt modelId="{C9F5D664-F1ED-4D2B-BD43-B342DF0D6DB0}">
      <dgm:prSet/>
      <dgm:spPr/>
      <dgm:t>
        <a:bodyPr/>
        <a:lstStyle/>
        <a:p>
          <a:r>
            <a:rPr lang="el-GR" b="1" dirty="0"/>
            <a:t>ν</a:t>
          </a:r>
          <a:r>
            <a:rPr lang="en-US" b="1" dirty="0"/>
            <a:t>a </a:t>
          </a:r>
          <a:r>
            <a:rPr lang="el-GR" b="1" dirty="0"/>
            <a:t>έχουμε πάντα κατά νου τα στοιχεία που έχουμε αναφέρει   για τη σημασία της </a:t>
          </a:r>
          <a:r>
            <a:rPr lang="el-GR" b="1" dirty="0" err="1"/>
            <a:t>θεατροπαιδαγωγικής</a:t>
          </a:r>
          <a:r>
            <a:rPr lang="el-GR" b="1" dirty="0"/>
            <a:t> διαδικασίας:</a:t>
          </a:r>
          <a:endParaRPr lang="en-US" b="1" dirty="0"/>
        </a:p>
      </dgm:t>
    </dgm:pt>
    <dgm:pt modelId="{EEDED5B8-63DB-4E18-8F39-809373B37A19}" type="parTrans" cxnId="{055D7C26-695B-4828-B599-C9086BD6B68D}">
      <dgm:prSet/>
      <dgm:spPr/>
      <dgm:t>
        <a:bodyPr/>
        <a:lstStyle/>
        <a:p>
          <a:endParaRPr lang="en-US"/>
        </a:p>
      </dgm:t>
    </dgm:pt>
    <dgm:pt modelId="{AE5EF2B4-C807-4EF9-B454-961BFFEF22E8}" type="sibTrans" cxnId="{055D7C26-695B-4828-B599-C9086BD6B68D}">
      <dgm:prSet/>
      <dgm:spPr/>
      <dgm:t>
        <a:bodyPr/>
        <a:lstStyle/>
        <a:p>
          <a:endParaRPr lang="en-US"/>
        </a:p>
      </dgm:t>
    </dgm:pt>
    <dgm:pt modelId="{4AF7BFD5-ABA1-4A15-BD05-F819D808CDA6}">
      <dgm:prSet/>
      <dgm:spPr/>
      <dgm:t>
        <a:bodyPr/>
        <a:lstStyle/>
        <a:p>
          <a:r>
            <a:rPr lang="el-GR" b="1" dirty="0"/>
            <a:t>να εμπλέκει τα παιδιά σε ανάληψη ρόλων,  οπότε υιοθετούν διαφορετικές οπτικές γωνίες σε μια «πραγματική» εμπειρία </a:t>
          </a:r>
          <a:endParaRPr lang="en-US" b="1" dirty="0"/>
        </a:p>
      </dgm:t>
    </dgm:pt>
    <dgm:pt modelId="{8C57F641-C7B2-474A-83F1-A180DD5D7E4C}" type="parTrans" cxnId="{E1A62B34-4614-420A-B700-CEEC0B30BEDC}">
      <dgm:prSet/>
      <dgm:spPr/>
      <dgm:t>
        <a:bodyPr/>
        <a:lstStyle/>
        <a:p>
          <a:endParaRPr lang="en-US"/>
        </a:p>
      </dgm:t>
    </dgm:pt>
    <dgm:pt modelId="{4D9B6C13-88A0-4137-827A-CC4FCB010B0C}" type="sibTrans" cxnId="{E1A62B34-4614-420A-B700-CEEC0B30BEDC}">
      <dgm:prSet/>
      <dgm:spPr/>
      <dgm:t>
        <a:bodyPr/>
        <a:lstStyle/>
        <a:p>
          <a:endParaRPr lang="en-US"/>
        </a:p>
      </dgm:t>
    </dgm:pt>
    <dgm:pt modelId="{658508CA-8AC9-412D-A3A4-4A04D663CE95}">
      <dgm:prSet/>
      <dgm:spPr/>
      <dgm:t>
        <a:bodyPr/>
        <a:lstStyle/>
        <a:p>
          <a:r>
            <a:rPr lang="el-GR" b="1" dirty="0"/>
            <a:t>Να βοηθά τα παιδιά δημιουργούν νέους κόσμους και να  δίνουν νέες λύσεις σε προβλήματα, να συνδέσουν με τη δική τους πραγματικότητα, να κατανοήσουν τον κόσμο που ζουν </a:t>
          </a:r>
          <a:endParaRPr lang="en-US" b="1" dirty="0"/>
        </a:p>
      </dgm:t>
    </dgm:pt>
    <dgm:pt modelId="{7D52B93C-6335-4B23-8FE8-368B3FB2225C}" type="parTrans" cxnId="{5681F702-869D-4992-9F13-283DC5177A1F}">
      <dgm:prSet/>
      <dgm:spPr/>
      <dgm:t>
        <a:bodyPr/>
        <a:lstStyle/>
        <a:p>
          <a:endParaRPr lang="en-US"/>
        </a:p>
      </dgm:t>
    </dgm:pt>
    <dgm:pt modelId="{D8517B5E-30D8-4FA0-9857-DC2AE1D837B1}" type="sibTrans" cxnId="{5681F702-869D-4992-9F13-283DC5177A1F}">
      <dgm:prSet/>
      <dgm:spPr/>
      <dgm:t>
        <a:bodyPr/>
        <a:lstStyle/>
        <a:p>
          <a:endParaRPr lang="en-US"/>
        </a:p>
      </dgm:t>
    </dgm:pt>
    <dgm:pt modelId="{FA53B794-BDAA-41D2-8614-36C4EE454224}" type="pres">
      <dgm:prSet presAssocID="{A2C7484A-4E02-484E-ADBC-6F2C7C6657EF}" presName="hierChild1" presStyleCnt="0">
        <dgm:presLayoutVars>
          <dgm:chPref val="1"/>
          <dgm:dir/>
          <dgm:animOne val="branch"/>
          <dgm:animLvl val="lvl"/>
          <dgm:resizeHandles/>
        </dgm:presLayoutVars>
      </dgm:prSet>
      <dgm:spPr/>
    </dgm:pt>
    <dgm:pt modelId="{5E36D8FE-3BA2-4AA9-93D5-7752D59E077C}" type="pres">
      <dgm:prSet presAssocID="{C9F5D664-F1ED-4D2B-BD43-B342DF0D6DB0}" presName="hierRoot1" presStyleCnt="0"/>
      <dgm:spPr/>
    </dgm:pt>
    <dgm:pt modelId="{7B999348-CFE6-40E9-A55D-148E5563D396}" type="pres">
      <dgm:prSet presAssocID="{C9F5D664-F1ED-4D2B-BD43-B342DF0D6DB0}" presName="composite" presStyleCnt="0"/>
      <dgm:spPr/>
    </dgm:pt>
    <dgm:pt modelId="{C1FE945D-621D-41F9-84EF-3516A0F0E790}" type="pres">
      <dgm:prSet presAssocID="{C9F5D664-F1ED-4D2B-BD43-B342DF0D6DB0}" presName="background" presStyleLbl="node0" presStyleIdx="0" presStyleCnt="1"/>
      <dgm:spPr/>
    </dgm:pt>
    <dgm:pt modelId="{8C88F5A3-48CB-45FC-93DB-D9916B3957AF}" type="pres">
      <dgm:prSet presAssocID="{C9F5D664-F1ED-4D2B-BD43-B342DF0D6DB0}" presName="text" presStyleLbl="fgAcc0" presStyleIdx="0" presStyleCnt="1" custScaleX="114291" custScaleY="118903">
        <dgm:presLayoutVars>
          <dgm:chPref val="3"/>
        </dgm:presLayoutVars>
      </dgm:prSet>
      <dgm:spPr/>
    </dgm:pt>
    <dgm:pt modelId="{3D0F5B2A-ED15-4B8E-A9A2-B2A04D713BEE}" type="pres">
      <dgm:prSet presAssocID="{C9F5D664-F1ED-4D2B-BD43-B342DF0D6DB0}" presName="hierChild2" presStyleCnt="0"/>
      <dgm:spPr/>
    </dgm:pt>
    <dgm:pt modelId="{8D65D7B6-CAA6-432D-866F-1A77743B75AE}" type="pres">
      <dgm:prSet presAssocID="{8C57F641-C7B2-474A-83F1-A180DD5D7E4C}" presName="Name10" presStyleLbl="parChTrans1D2" presStyleIdx="0" presStyleCnt="2"/>
      <dgm:spPr/>
    </dgm:pt>
    <dgm:pt modelId="{413D9E07-8F6D-47D7-9156-A041C5A60251}" type="pres">
      <dgm:prSet presAssocID="{4AF7BFD5-ABA1-4A15-BD05-F819D808CDA6}" presName="hierRoot2" presStyleCnt="0"/>
      <dgm:spPr/>
    </dgm:pt>
    <dgm:pt modelId="{230A310E-D79B-4976-8C60-77750C36599D}" type="pres">
      <dgm:prSet presAssocID="{4AF7BFD5-ABA1-4A15-BD05-F819D808CDA6}" presName="composite2" presStyleCnt="0"/>
      <dgm:spPr/>
    </dgm:pt>
    <dgm:pt modelId="{B7787AAE-BEDD-40A7-8DFF-BB4028E7AF19}" type="pres">
      <dgm:prSet presAssocID="{4AF7BFD5-ABA1-4A15-BD05-F819D808CDA6}" presName="background2" presStyleLbl="node2" presStyleIdx="0" presStyleCnt="2"/>
      <dgm:spPr/>
    </dgm:pt>
    <dgm:pt modelId="{FEAADFCD-D504-4366-9015-DA07CF067913}" type="pres">
      <dgm:prSet presAssocID="{4AF7BFD5-ABA1-4A15-BD05-F819D808CDA6}" presName="text2" presStyleLbl="fgAcc2" presStyleIdx="0" presStyleCnt="2">
        <dgm:presLayoutVars>
          <dgm:chPref val="3"/>
        </dgm:presLayoutVars>
      </dgm:prSet>
      <dgm:spPr/>
    </dgm:pt>
    <dgm:pt modelId="{BF7E62B1-6672-4824-9377-502CE2D139B9}" type="pres">
      <dgm:prSet presAssocID="{4AF7BFD5-ABA1-4A15-BD05-F819D808CDA6}" presName="hierChild3" presStyleCnt="0"/>
      <dgm:spPr/>
    </dgm:pt>
    <dgm:pt modelId="{57A48E82-D7EA-4074-8B8B-5A2B345D00B2}" type="pres">
      <dgm:prSet presAssocID="{7D52B93C-6335-4B23-8FE8-368B3FB2225C}" presName="Name10" presStyleLbl="parChTrans1D2" presStyleIdx="1" presStyleCnt="2"/>
      <dgm:spPr/>
    </dgm:pt>
    <dgm:pt modelId="{B54DD30F-4663-4BCE-9AE4-402AA6C17275}" type="pres">
      <dgm:prSet presAssocID="{658508CA-8AC9-412D-A3A4-4A04D663CE95}" presName="hierRoot2" presStyleCnt="0"/>
      <dgm:spPr/>
    </dgm:pt>
    <dgm:pt modelId="{1189D52A-CB59-46FF-8C6C-82173FD6F801}" type="pres">
      <dgm:prSet presAssocID="{658508CA-8AC9-412D-A3A4-4A04D663CE95}" presName="composite2" presStyleCnt="0"/>
      <dgm:spPr/>
    </dgm:pt>
    <dgm:pt modelId="{544A0CE9-1B5D-4945-AAA0-31319FE6F6B7}" type="pres">
      <dgm:prSet presAssocID="{658508CA-8AC9-412D-A3A4-4A04D663CE95}" presName="background2" presStyleLbl="node2" presStyleIdx="1" presStyleCnt="2"/>
      <dgm:spPr/>
    </dgm:pt>
    <dgm:pt modelId="{1BE22C53-BF52-4ED4-8893-667A007E2ACD}" type="pres">
      <dgm:prSet presAssocID="{658508CA-8AC9-412D-A3A4-4A04D663CE95}" presName="text2" presStyleLbl="fgAcc2" presStyleIdx="1" presStyleCnt="2">
        <dgm:presLayoutVars>
          <dgm:chPref val="3"/>
        </dgm:presLayoutVars>
      </dgm:prSet>
      <dgm:spPr/>
    </dgm:pt>
    <dgm:pt modelId="{9CE9F982-D901-438F-999E-02A8E88D94B8}" type="pres">
      <dgm:prSet presAssocID="{658508CA-8AC9-412D-A3A4-4A04D663CE95}" presName="hierChild3" presStyleCnt="0"/>
      <dgm:spPr/>
    </dgm:pt>
  </dgm:ptLst>
  <dgm:cxnLst>
    <dgm:cxn modelId="{5681F702-869D-4992-9F13-283DC5177A1F}" srcId="{C9F5D664-F1ED-4D2B-BD43-B342DF0D6DB0}" destId="{658508CA-8AC9-412D-A3A4-4A04D663CE95}" srcOrd="1" destOrd="0" parTransId="{7D52B93C-6335-4B23-8FE8-368B3FB2225C}" sibTransId="{D8517B5E-30D8-4FA0-9857-DC2AE1D837B1}"/>
    <dgm:cxn modelId="{A62B9A07-8369-4515-985F-F0BABD920FB5}" type="presOf" srcId="{A2C7484A-4E02-484E-ADBC-6F2C7C6657EF}" destId="{FA53B794-BDAA-41D2-8614-36C4EE454224}" srcOrd="0" destOrd="0" presId="urn:microsoft.com/office/officeart/2005/8/layout/hierarchy1"/>
    <dgm:cxn modelId="{055D7C26-695B-4828-B599-C9086BD6B68D}" srcId="{A2C7484A-4E02-484E-ADBC-6F2C7C6657EF}" destId="{C9F5D664-F1ED-4D2B-BD43-B342DF0D6DB0}" srcOrd="0" destOrd="0" parTransId="{EEDED5B8-63DB-4E18-8F39-809373B37A19}" sibTransId="{AE5EF2B4-C807-4EF9-B454-961BFFEF22E8}"/>
    <dgm:cxn modelId="{E1A62B34-4614-420A-B700-CEEC0B30BEDC}" srcId="{C9F5D664-F1ED-4D2B-BD43-B342DF0D6DB0}" destId="{4AF7BFD5-ABA1-4A15-BD05-F819D808CDA6}" srcOrd="0" destOrd="0" parTransId="{8C57F641-C7B2-474A-83F1-A180DD5D7E4C}" sibTransId="{4D9B6C13-88A0-4137-827A-CC4FCB010B0C}"/>
    <dgm:cxn modelId="{9580D736-6280-4437-8BE7-92461837A7FC}" type="presOf" srcId="{658508CA-8AC9-412D-A3A4-4A04D663CE95}" destId="{1BE22C53-BF52-4ED4-8893-667A007E2ACD}" srcOrd="0" destOrd="0" presId="urn:microsoft.com/office/officeart/2005/8/layout/hierarchy1"/>
    <dgm:cxn modelId="{38C7763B-84A1-485B-A8A5-FD2F4974737E}" type="presOf" srcId="{4AF7BFD5-ABA1-4A15-BD05-F819D808CDA6}" destId="{FEAADFCD-D504-4366-9015-DA07CF067913}" srcOrd="0" destOrd="0" presId="urn:microsoft.com/office/officeart/2005/8/layout/hierarchy1"/>
    <dgm:cxn modelId="{FA8B3594-4154-4AC3-8D46-E56718944C10}" type="presOf" srcId="{7D52B93C-6335-4B23-8FE8-368B3FB2225C}" destId="{57A48E82-D7EA-4074-8B8B-5A2B345D00B2}" srcOrd="0" destOrd="0" presId="urn:microsoft.com/office/officeart/2005/8/layout/hierarchy1"/>
    <dgm:cxn modelId="{846359B2-F4C7-4957-B6B3-5B41C40C8A1E}" type="presOf" srcId="{8C57F641-C7B2-474A-83F1-A180DD5D7E4C}" destId="{8D65D7B6-CAA6-432D-866F-1A77743B75AE}" srcOrd="0" destOrd="0" presId="urn:microsoft.com/office/officeart/2005/8/layout/hierarchy1"/>
    <dgm:cxn modelId="{39DB60B6-35BC-4F46-B43E-974F30B865E2}" type="presOf" srcId="{C9F5D664-F1ED-4D2B-BD43-B342DF0D6DB0}" destId="{8C88F5A3-48CB-45FC-93DB-D9916B3957AF}" srcOrd="0" destOrd="0" presId="urn:microsoft.com/office/officeart/2005/8/layout/hierarchy1"/>
    <dgm:cxn modelId="{65F19EB1-12ED-4412-B911-D0FF3EB60E4D}" type="presParOf" srcId="{FA53B794-BDAA-41D2-8614-36C4EE454224}" destId="{5E36D8FE-3BA2-4AA9-93D5-7752D59E077C}" srcOrd="0" destOrd="0" presId="urn:microsoft.com/office/officeart/2005/8/layout/hierarchy1"/>
    <dgm:cxn modelId="{D39C45CB-C957-484A-B366-FB564CF9D364}" type="presParOf" srcId="{5E36D8FE-3BA2-4AA9-93D5-7752D59E077C}" destId="{7B999348-CFE6-40E9-A55D-148E5563D396}" srcOrd="0" destOrd="0" presId="urn:microsoft.com/office/officeart/2005/8/layout/hierarchy1"/>
    <dgm:cxn modelId="{2E56897D-E234-4336-8AB7-CCE91A676A76}" type="presParOf" srcId="{7B999348-CFE6-40E9-A55D-148E5563D396}" destId="{C1FE945D-621D-41F9-84EF-3516A0F0E790}" srcOrd="0" destOrd="0" presId="urn:microsoft.com/office/officeart/2005/8/layout/hierarchy1"/>
    <dgm:cxn modelId="{FF83F763-816B-4C85-9298-E37D92848F31}" type="presParOf" srcId="{7B999348-CFE6-40E9-A55D-148E5563D396}" destId="{8C88F5A3-48CB-45FC-93DB-D9916B3957AF}" srcOrd="1" destOrd="0" presId="urn:microsoft.com/office/officeart/2005/8/layout/hierarchy1"/>
    <dgm:cxn modelId="{C8C5D2A5-8768-4143-8C83-85191E0927C3}" type="presParOf" srcId="{5E36D8FE-3BA2-4AA9-93D5-7752D59E077C}" destId="{3D0F5B2A-ED15-4B8E-A9A2-B2A04D713BEE}" srcOrd="1" destOrd="0" presId="urn:microsoft.com/office/officeart/2005/8/layout/hierarchy1"/>
    <dgm:cxn modelId="{4365628C-8D14-4A54-95F9-42C1DAE67671}" type="presParOf" srcId="{3D0F5B2A-ED15-4B8E-A9A2-B2A04D713BEE}" destId="{8D65D7B6-CAA6-432D-866F-1A77743B75AE}" srcOrd="0" destOrd="0" presId="urn:microsoft.com/office/officeart/2005/8/layout/hierarchy1"/>
    <dgm:cxn modelId="{FB56E56B-844E-4521-88BA-2B7CA8438836}" type="presParOf" srcId="{3D0F5B2A-ED15-4B8E-A9A2-B2A04D713BEE}" destId="{413D9E07-8F6D-47D7-9156-A041C5A60251}" srcOrd="1" destOrd="0" presId="urn:microsoft.com/office/officeart/2005/8/layout/hierarchy1"/>
    <dgm:cxn modelId="{2F7D7865-849D-4FFB-89CF-EF26BF14AA61}" type="presParOf" srcId="{413D9E07-8F6D-47D7-9156-A041C5A60251}" destId="{230A310E-D79B-4976-8C60-77750C36599D}" srcOrd="0" destOrd="0" presId="urn:microsoft.com/office/officeart/2005/8/layout/hierarchy1"/>
    <dgm:cxn modelId="{7983909C-B58E-4F7A-992E-7270D8605964}" type="presParOf" srcId="{230A310E-D79B-4976-8C60-77750C36599D}" destId="{B7787AAE-BEDD-40A7-8DFF-BB4028E7AF19}" srcOrd="0" destOrd="0" presId="urn:microsoft.com/office/officeart/2005/8/layout/hierarchy1"/>
    <dgm:cxn modelId="{19211E8D-3E6B-44B3-B89A-3911DDDB90E9}" type="presParOf" srcId="{230A310E-D79B-4976-8C60-77750C36599D}" destId="{FEAADFCD-D504-4366-9015-DA07CF067913}" srcOrd="1" destOrd="0" presId="urn:microsoft.com/office/officeart/2005/8/layout/hierarchy1"/>
    <dgm:cxn modelId="{47AF2A7F-9227-441C-8421-242B971183D0}" type="presParOf" srcId="{413D9E07-8F6D-47D7-9156-A041C5A60251}" destId="{BF7E62B1-6672-4824-9377-502CE2D139B9}" srcOrd="1" destOrd="0" presId="urn:microsoft.com/office/officeart/2005/8/layout/hierarchy1"/>
    <dgm:cxn modelId="{5A852094-CA80-4802-A408-C9EFBFEF1AAA}" type="presParOf" srcId="{3D0F5B2A-ED15-4B8E-A9A2-B2A04D713BEE}" destId="{57A48E82-D7EA-4074-8B8B-5A2B345D00B2}" srcOrd="2" destOrd="0" presId="urn:microsoft.com/office/officeart/2005/8/layout/hierarchy1"/>
    <dgm:cxn modelId="{DD8ED998-E4B3-4FE5-9B8F-59C291264CCE}" type="presParOf" srcId="{3D0F5B2A-ED15-4B8E-A9A2-B2A04D713BEE}" destId="{B54DD30F-4663-4BCE-9AE4-402AA6C17275}" srcOrd="3" destOrd="0" presId="urn:microsoft.com/office/officeart/2005/8/layout/hierarchy1"/>
    <dgm:cxn modelId="{3F7E188F-FD70-4767-9D14-44E65112C7F2}" type="presParOf" srcId="{B54DD30F-4663-4BCE-9AE4-402AA6C17275}" destId="{1189D52A-CB59-46FF-8C6C-82173FD6F801}" srcOrd="0" destOrd="0" presId="urn:microsoft.com/office/officeart/2005/8/layout/hierarchy1"/>
    <dgm:cxn modelId="{58D0CAAD-D25C-4072-A6B7-35A6265EDE36}" type="presParOf" srcId="{1189D52A-CB59-46FF-8C6C-82173FD6F801}" destId="{544A0CE9-1B5D-4945-AAA0-31319FE6F6B7}" srcOrd="0" destOrd="0" presId="urn:microsoft.com/office/officeart/2005/8/layout/hierarchy1"/>
    <dgm:cxn modelId="{047D203E-A5F2-41E6-95AD-3237D752106E}" type="presParOf" srcId="{1189D52A-CB59-46FF-8C6C-82173FD6F801}" destId="{1BE22C53-BF52-4ED4-8893-667A007E2ACD}" srcOrd="1" destOrd="0" presId="urn:microsoft.com/office/officeart/2005/8/layout/hierarchy1"/>
    <dgm:cxn modelId="{7D1C02E7-F4D8-465F-9DB2-5BE400F5835C}" type="presParOf" srcId="{B54DD30F-4663-4BCE-9AE4-402AA6C17275}" destId="{9CE9F982-D901-438F-999E-02A8E88D94B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BE2C5-0B51-4885-A9A8-364E429FDA7E}">
      <dsp:nvSpPr>
        <dsp:cNvPr id="0" name=""/>
        <dsp:cNvSpPr/>
      </dsp:nvSpPr>
      <dsp:spPr>
        <a:xfrm>
          <a:off x="0" y="196989"/>
          <a:ext cx="6832212" cy="119340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l-GR" sz="3000" kern="1200"/>
            <a:t>α) η βιντεοσκόπηση, φωτογράφηση, μαγνητοφώνηση*  </a:t>
          </a:r>
          <a:endParaRPr lang="en-US" sz="3000" kern="1200"/>
        </a:p>
      </dsp:txBody>
      <dsp:txXfrm>
        <a:off x="58257" y="255246"/>
        <a:ext cx="6715698" cy="1076886"/>
      </dsp:txXfrm>
    </dsp:sp>
    <dsp:sp modelId="{F2082E56-C82C-45BB-8329-9E7085164B94}">
      <dsp:nvSpPr>
        <dsp:cNvPr id="0" name=""/>
        <dsp:cNvSpPr/>
      </dsp:nvSpPr>
      <dsp:spPr>
        <a:xfrm>
          <a:off x="0" y="1390389"/>
          <a:ext cx="6832212" cy="248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2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l-GR" sz="2300" kern="1200"/>
            <a:t>α1) να ανακαλούμε λεπτομέρειες από όσα διαδραματίστηκαν στην δραστηριότητα και</a:t>
          </a:r>
          <a:endParaRPr lang="en-US" sz="2300" kern="1200"/>
        </a:p>
        <a:p>
          <a:pPr marL="228600" lvl="1" indent="-228600" algn="l" defTabSz="1022350">
            <a:lnSpc>
              <a:spcPct val="90000"/>
            </a:lnSpc>
            <a:spcBef>
              <a:spcPct val="0"/>
            </a:spcBef>
            <a:spcAft>
              <a:spcPct val="20000"/>
            </a:spcAft>
            <a:buChar char="•"/>
          </a:pPr>
          <a:r>
            <a:rPr lang="el-GR" sz="2300" kern="1200"/>
            <a:t>α2) να παρακολουθούμε τον εαυτό μας σε δράση </a:t>
          </a:r>
          <a:endParaRPr lang="en-US" sz="2300" kern="1200"/>
        </a:p>
        <a:p>
          <a:pPr marL="228600" lvl="1" indent="-228600" algn="l" defTabSz="1022350">
            <a:lnSpc>
              <a:spcPct val="90000"/>
            </a:lnSpc>
            <a:spcBef>
              <a:spcPct val="0"/>
            </a:spcBef>
            <a:spcAft>
              <a:spcPct val="20000"/>
            </a:spcAft>
            <a:buChar char="•"/>
          </a:pPr>
          <a:r>
            <a:rPr lang="el-GR" sz="2300" kern="1200"/>
            <a:t>(για αναστοχασμό επιβεβαίωση, αναθεώρηση ενεργειών, διατύπωση κρίσης, τι λειτούργησε και τι όχι )</a:t>
          </a:r>
          <a:endParaRPr lang="en-US" sz="2300" kern="1200"/>
        </a:p>
      </dsp:txBody>
      <dsp:txXfrm>
        <a:off x="0" y="1390389"/>
        <a:ext cx="6832212" cy="2484000"/>
      </dsp:txXfrm>
    </dsp:sp>
    <dsp:sp modelId="{7470E61E-35CE-42B6-AA69-6648EB620015}">
      <dsp:nvSpPr>
        <dsp:cNvPr id="0" name=""/>
        <dsp:cNvSpPr/>
      </dsp:nvSpPr>
      <dsp:spPr>
        <a:xfrm>
          <a:off x="0" y="3874389"/>
          <a:ext cx="6832212" cy="1193400"/>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i="1" kern="1200" dirty="0"/>
            <a:t>* </a:t>
          </a:r>
          <a:r>
            <a:rPr lang="el-GR" sz="2000" i="1" kern="1200" dirty="0"/>
            <a:t>ύστερα από συνεννόηση με τις νηπιαγωγούς και μόνο με προϋποθέσεις που έχουν τεθεί από το Τμήμα</a:t>
          </a:r>
          <a:endParaRPr lang="en-US" sz="2000" kern="1200" dirty="0"/>
        </a:p>
      </dsp:txBody>
      <dsp:txXfrm>
        <a:off x="58257" y="3932646"/>
        <a:ext cx="6715698" cy="10768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03375-E94F-4418-9FEC-064BD76768D6}">
      <dsp:nvSpPr>
        <dsp:cNvPr id="0" name=""/>
        <dsp:cNvSpPr/>
      </dsp:nvSpPr>
      <dsp:spPr>
        <a:xfrm>
          <a:off x="0" y="743"/>
          <a:ext cx="7190526" cy="0"/>
        </a:xfrm>
        <a:prstGeom prst="lin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957C415D-D580-4FFB-BC5A-DC41ECA74769}">
      <dsp:nvSpPr>
        <dsp:cNvPr id="0" name=""/>
        <dsp:cNvSpPr/>
      </dsp:nvSpPr>
      <dsp:spPr>
        <a:xfrm>
          <a:off x="0" y="743"/>
          <a:ext cx="7190526" cy="67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b="1" kern="1200" dirty="0"/>
            <a:t>δεξιότητες και γνώσεις</a:t>
          </a:r>
          <a:endParaRPr lang="en-US" sz="1800" b="1" kern="1200" dirty="0"/>
        </a:p>
      </dsp:txBody>
      <dsp:txXfrm>
        <a:off x="0" y="743"/>
        <a:ext cx="7190526" cy="676581"/>
      </dsp:txXfrm>
    </dsp:sp>
    <dsp:sp modelId="{A066FD65-0BF6-46EA-B210-456E97201E77}">
      <dsp:nvSpPr>
        <dsp:cNvPr id="0" name=""/>
        <dsp:cNvSpPr/>
      </dsp:nvSpPr>
      <dsp:spPr>
        <a:xfrm>
          <a:off x="0" y="677324"/>
          <a:ext cx="7190526" cy="0"/>
        </a:xfrm>
        <a:prstGeom prst="line">
          <a:avLst/>
        </a:prstGeom>
        <a:gradFill rotWithShape="0">
          <a:gsLst>
            <a:gs pos="0">
              <a:schemeClr val="accent2">
                <a:hueOff val="56646"/>
                <a:satOff val="-5999"/>
                <a:lumOff val="-147"/>
                <a:alphaOff val="0"/>
                <a:tint val="96000"/>
                <a:lumMod val="104000"/>
              </a:schemeClr>
            </a:gs>
            <a:gs pos="100000">
              <a:schemeClr val="accent2">
                <a:hueOff val="56646"/>
                <a:satOff val="-5999"/>
                <a:lumOff val="-147"/>
                <a:alphaOff val="0"/>
                <a:shade val="98000"/>
                <a:lumMod val="94000"/>
              </a:schemeClr>
            </a:gs>
          </a:gsLst>
          <a:lin ang="5400000" scaled="0"/>
        </a:gradFill>
        <a:ln w="9525" cap="rnd" cmpd="sng" algn="ctr">
          <a:solidFill>
            <a:schemeClr val="accent2">
              <a:hueOff val="56646"/>
              <a:satOff val="-5999"/>
              <a:lumOff val="-147"/>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B6EF7A56-B780-4024-B8A3-720EA5E27B0F}">
      <dsp:nvSpPr>
        <dsp:cNvPr id="0" name=""/>
        <dsp:cNvSpPr/>
      </dsp:nvSpPr>
      <dsp:spPr>
        <a:xfrm>
          <a:off x="0" y="677324"/>
          <a:ext cx="7190526" cy="67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dirty="0"/>
            <a:t>Αποτελέσματα ορίζονται με βάση τους στόχους που θέσατε σε κάθε διδακτική παρέμβαση </a:t>
          </a:r>
          <a:endParaRPr lang="en-US" sz="1800" kern="1200" dirty="0"/>
        </a:p>
      </dsp:txBody>
      <dsp:txXfrm>
        <a:off x="0" y="677324"/>
        <a:ext cx="7190526" cy="676581"/>
      </dsp:txXfrm>
    </dsp:sp>
    <dsp:sp modelId="{FA1991BC-56B9-40EE-B2ED-CDC43A10E635}">
      <dsp:nvSpPr>
        <dsp:cNvPr id="0" name=""/>
        <dsp:cNvSpPr/>
      </dsp:nvSpPr>
      <dsp:spPr>
        <a:xfrm>
          <a:off x="0" y="1353906"/>
          <a:ext cx="7190526" cy="0"/>
        </a:xfrm>
        <a:prstGeom prst="line">
          <a:avLst/>
        </a:prstGeom>
        <a:gradFill rotWithShape="0">
          <a:gsLst>
            <a:gs pos="0">
              <a:schemeClr val="accent2">
                <a:hueOff val="113291"/>
                <a:satOff val="-11998"/>
                <a:lumOff val="-294"/>
                <a:alphaOff val="0"/>
                <a:tint val="96000"/>
                <a:lumMod val="104000"/>
              </a:schemeClr>
            </a:gs>
            <a:gs pos="100000">
              <a:schemeClr val="accent2">
                <a:hueOff val="113291"/>
                <a:satOff val="-11998"/>
                <a:lumOff val="-294"/>
                <a:alphaOff val="0"/>
                <a:shade val="98000"/>
                <a:lumMod val="94000"/>
              </a:schemeClr>
            </a:gs>
          </a:gsLst>
          <a:lin ang="5400000" scaled="0"/>
        </a:gradFill>
        <a:ln w="9525" cap="rnd" cmpd="sng" algn="ctr">
          <a:solidFill>
            <a:schemeClr val="accent2">
              <a:hueOff val="113291"/>
              <a:satOff val="-11998"/>
              <a:lumOff val="-294"/>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D84B1EBB-99CA-47BC-AD66-9AA1C75FF289}">
      <dsp:nvSpPr>
        <dsp:cNvPr id="0" name=""/>
        <dsp:cNvSpPr/>
      </dsp:nvSpPr>
      <dsp:spPr>
        <a:xfrm>
          <a:off x="0" y="1353906"/>
          <a:ext cx="7190526" cy="67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 συνεργασία και επικοινωνία με τα άλλα παιδιά </a:t>
          </a:r>
          <a:endParaRPr lang="en-US" sz="1800" kern="1200"/>
        </a:p>
      </dsp:txBody>
      <dsp:txXfrm>
        <a:off x="0" y="1353906"/>
        <a:ext cx="7190526" cy="676581"/>
      </dsp:txXfrm>
    </dsp:sp>
    <dsp:sp modelId="{55304EF6-92E5-48FF-93A3-A96F70CA9B2C}">
      <dsp:nvSpPr>
        <dsp:cNvPr id="0" name=""/>
        <dsp:cNvSpPr/>
      </dsp:nvSpPr>
      <dsp:spPr>
        <a:xfrm>
          <a:off x="0" y="2030487"/>
          <a:ext cx="7190526" cy="0"/>
        </a:xfrm>
        <a:prstGeom prst="line">
          <a:avLst/>
        </a:prstGeom>
        <a:gradFill rotWithShape="0">
          <a:gsLst>
            <a:gs pos="0">
              <a:schemeClr val="accent2">
                <a:hueOff val="169937"/>
                <a:satOff val="-17997"/>
                <a:lumOff val="-441"/>
                <a:alphaOff val="0"/>
                <a:tint val="96000"/>
                <a:lumMod val="104000"/>
              </a:schemeClr>
            </a:gs>
            <a:gs pos="100000">
              <a:schemeClr val="accent2">
                <a:hueOff val="169937"/>
                <a:satOff val="-17997"/>
                <a:lumOff val="-441"/>
                <a:alphaOff val="0"/>
                <a:shade val="98000"/>
                <a:lumMod val="94000"/>
              </a:schemeClr>
            </a:gs>
          </a:gsLst>
          <a:lin ang="5400000" scaled="0"/>
        </a:gradFill>
        <a:ln w="9525" cap="rnd" cmpd="sng" algn="ctr">
          <a:solidFill>
            <a:schemeClr val="accent2">
              <a:hueOff val="169937"/>
              <a:satOff val="-17997"/>
              <a:lumOff val="-441"/>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4B7ABB80-DF89-43EC-B51B-4440C6DDF579}">
      <dsp:nvSpPr>
        <dsp:cNvPr id="0" name=""/>
        <dsp:cNvSpPr/>
      </dsp:nvSpPr>
      <dsp:spPr>
        <a:xfrm>
          <a:off x="0" y="2030487"/>
          <a:ext cx="7190526" cy="67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dirty="0"/>
            <a:t>- συνεργασία με την εκπαιδευτικό, </a:t>
          </a:r>
          <a:endParaRPr lang="en-US" sz="1800" kern="1200" dirty="0"/>
        </a:p>
      </dsp:txBody>
      <dsp:txXfrm>
        <a:off x="0" y="2030487"/>
        <a:ext cx="7190526" cy="676581"/>
      </dsp:txXfrm>
    </dsp:sp>
    <dsp:sp modelId="{BDF86329-31D6-47F4-8AF0-C0D4AC029C7E}">
      <dsp:nvSpPr>
        <dsp:cNvPr id="0" name=""/>
        <dsp:cNvSpPr/>
      </dsp:nvSpPr>
      <dsp:spPr>
        <a:xfrm>
          <a:off x="0" y="2707068"/>
          <a:ext cx="7190526" cy="0"/>
        </a:xfrm>
        <a:prstGeom prst="line">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w="9525" cap="rnd" cmpd="sng" algn="ctr">
          <a:solidFill>
            <a:schemeClr val="accent2">
              <a:hueOff val="226582"/>
              <a:satOff val="-23996"/>
              <a:lumOff val="-588"/>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6A625D52-19D3-4C3A-9864-B53F9D3437EC}">
      <dsp:nvSpPr>
        <dsp:cNvPr id="0" name=""/>
        <dsp:cNvSpPr/>
      </dsp:nvSpPr>
      <dsp:spPr>
        <a:xfrm>
          <a:off x="0" y="2707068"/>
          <a:ext cx="7190526" cy="67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dirty="0"/>
            <a:t>-μπαίνουν τα παιδιά στη θέση του άλλου </a:t>
          </a:r>
          <a:endParaRPr lang="en-US" sz="1800" kern="1200" dirty="0"/>
        </a:p>
      </dsp:txBody>
      <dsp:txXfrm>
        <a:off x="0" y="2707068"/>
        <a:ext cx="7190526" cy="676581"/>
      </dsp:txXfrm>
    </dsp:sp>
    <dsp:sp modelId="{82FC8064-D52A-425B-9A6F-5CEBC691297C}">
      <dsp:nvSpPr>
        <dsp:cNvPr id="0" name=""/>
        <dsp:cNvSpPr/>
      </dsp:nvSpPr>
      <dsp:spPr>
        <a:xfrm>
          <a:off x="0" y="3383650"/>
          <a:ext cx="7190526" cy="0"/>
        </a:xfrm>
        <a:prstGeom prst="line">
          <a:avLst/>
        </a:prstGeom>
        <a:gradFill rotWithShape="0">
          <a:gsLst>
            <a:gs pos="0">
              <a:schemeClr val="accent2">
                <a:hueOff val="283228"/>
                <a:satOff val="-29996"/>
                <a:lumOff val="-735"/>
                <a:alphaOff val="0"/>
                <a:tint val="96000"/>
                <a:lumMod val="104000"/>
              </a:schemeClr>
            </a:gs>
            <a:gs pos="100000">
              <a:schemeClr val="accent2">
                <a:hueOff val="283228"/>
                <a:satOff val="-29996"/>
                <a:lumOff val="-735"/>
                <a:alphaOff val="0"/>
                <a:shade val="98000"/>
                <a:lumMod val="94000"/>
              </a:schemeClr>
            </a:gs>
          </a:gsLst>
          <a:lin ang="5400000" scaled="0"/>
        </a:gradFill>
        <a:ln w="9525" cap="rnd" cmpd="sng" algn="ctr">
          <a:solidFill>
            <a:schemeClr val="accent2">
              <a:hueOff val="283228"/>
              <a:satOff val="-29996"/>
              <a:lumOff val="-735"/>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035EF90C-5726-4EB2-8D3C-A872E0207D4B}">
      <dsp:nvSpPr>
        <dsp:cNvPr id="0" name=""/>
        <dsp:cNvSpPr/>
      </dsp:nvSpPr>
      <dsp:spPr>
        <a:xfrm>
          <a:off x="0" y="3383650"/>
          <a:ext cx="7190526" cy="67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dirty="0"/>
            <a:t>- ακολουθούν τις οδηγίες</a:t>
          </a:r>
          <a:endParaRPr lang="en-US" sz="1800" kern="1200" dirty="0"/>
        </a:p>
      </dsp:txBody>
      <dsp:txXfrm>
        <a:off x="0" y="3383650"/>
        <a:ext cx="7190526" cy="676581"/>
      </dsp:txXfrm>
    </dsp:sp>
    <dsp:sp modelId="{EE6AFC8C-5451-43BB-BF6D-CDC828F705EA}">
      <dsp:nvSpPr>
        <dsp:cNvPr id="0" name=""/>
        <dsp:cNvSpPr/>
      </dsp:nvSpPr>
      <dsp:spPr>
        <a:xfrm>
          <a:off x="0" y="4060231"/>
          <a:ext cx="7190526" cy="0"/>
        </a:xfrm>
        <a:prstGeom prst="line">
          <a:avLst/>
        </a:prstGeom>
        <a:gradFill rotWithShape="0">
          <a:gsLst>
            <a:gs pos="0">
              <a:schemeClr val="accent2">
                <a:hueOff val="339874"/>
                <a:satOff val="-35995"/>
                <a:lumOff val="-882"/>
                <a:alphaOff val="0"/>
                <a:tint val="96000"/>
                <a:lumMod val="104000"/>
              </a:schemeClr>
            </a:gs>
            <a:gs pos="100000">
              <a:schemeClr val="accent2">
                <a:hueOff val="339874"/>
                <a:satOff val="-35995"/>
                <a:lumOff val="-882"/>
                <a:alphaOff val="0"/>
                <a:shade val="98000"/>
                <a:lumMod val="94000"/>
              </a:schemeClr>
            </a:gs>
          </a:gsLst>
          <a:lin ang="5400000" scaled="0"/>
        </a:gradFill>
        <a:ln w="9525" cap="rnd" cmpd="sng" algn="ctr">
          <a:solidFill>
            <a:schemeClr val="accent2">
              <a:hueOff val="339874"/>
              <a:satOff val="-35995"/>
              <a:lumOff val="-882"/>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CB52A4CE-BFBF-4782-A6D9-60FB9835BC41}">
      <dsp:nvSpPr>
        <dsp:cNvPr id="0" name=""/>
        <dsp:cNvSpPr/>
      </dsp:nvSpPr>
      <dsp:spPr>
        <a:xfrm>
          <a:off x="0" y="4060231"/>
          <a:ext cx="7190526" cy="67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dirty="0"/>
            <a:t>- παίρνουν πρωτοβουλίες (ατομικές ευκαιρίες για μάθηση) </a:t>
          </a:r>
          <a:endParaRPr lang="en-US" sz="1800" kern="1200" dirty="0"/>
        </a:p>
      </dsp:txBody>
      <dsp:txXfrm>
        <a:off x="0" y="4060231"/>
        <a:ext cx="7190526" cy="676581"/>
      </dsp:txXfrm>
    </dsp:sp>
    <dsp:sp modelId="{A03A9AB3-A6B0-453B-ABB4-F997E391ED3B}">
      <dsp:nvSpPr>
        <dsp:cNvPr id="0" name=""/>
        <dsp:cNvSpPr/>
      </dsp:nvSpPr>
      <dsp:spPr>
        <a:xfrm>
          <a:off x="0" y="4736812"/>
          <a:ext cx="7190526" cy="0"/>
        </a:xfrm>
        <a:prstGeom prst="line">
          <a:avLst/>
        </a:prstGeom>
        <a:gradFill rotWithShape="0">
          <a:gsLst>
            <a:gs pos="0">
              <a:schemeClr val="accent2">
                <a:hueOff val="396519"/>
                <a:satOff val="-41994"/>
                <a:lumOff val="-1029"/>
                <a:alphaOff val="0"/>
                <a:tint val="96000"/>
                <a:lumMod val="104000"/>
              </a:schemeClr>
            </a:gs>
            <a:gs pos="100000">
              <a:schemeClr val="accent2">
                <a:hueOff val="396519"/>
                <a:satOff val="-41994"/>
                <a:lumOff val="-1029"/>
                <a:alphaOff val="0"/>
                <a:shade val="98000"/>
                <a:lumMod val="94000"/>
              </a:schemeClr>
            </a:gs>
          </a:gsLst>
          <a:lin ang="5400000" scaled="0"/>
        </a:gradFill>
        <a:ln w="9525" cap="rnd" cmpd="sng" algn="ctr">
          <a:solidFill>
            <a:schemeClr val="accent2">
              <a:hueOff val="396519"/>
              <a:satOff val="-41994"/>
              <a:lumOff val="-1029"/>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AF2F4B3F-0BA3-46D4-BDD0-6CBCD9A02C19}">
      <dsp:nvSpPr>
        <dsp:cNvPr id="0" name=""/>
        <dsp:cNvSpPr/>
      </dsp:nvSpPr>
      <dsp:spPr>
        <a:xfrm>
          <a:off x="0" y="4736812"/>
          <a:ext cx="7190526" cy="67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dirty="0"/>
            <a:t>- ανταποκρίνονται σε ερωτήσεις, </a:t>
          </a:r>
          <a:endParaRPr lang="en-US" sz="1800" kern="1200" dirty="0"/>
        </a:p>
      </dsp:txBody>
      <dsp:txXfrm>
        <a:off x="0" y="4736812"/>
        <a:ext cx="7190526" cy="676581"/>
      </dsp:txXfrm>
    </dsp:sp>
    <dsp:sp modelId="{0A004E00-A148-4631-860A-B52E220C62C1}">
      <dsp:nvSpPr>
        <dsp:cNvPr id="0" name=""/>
        <dsp:cNvSpPr/>
      </dsp:nvSpPr>
      <dsp:spPr>
        <a:xfrm>
          <a:off x="0" y="5413394"/>
          <a:ext cx="7190526" cy="0"/>
        </a:xfrm>
        <a:prstGeom prst="line">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w="9525" cap="rnd" cmpd="sng" algn="ctr">
          <a:solidFill>
            <a:schemeClr val="accent2">
              <a:hueOff val="453165"/>
              <a:satOff val="-47993"/>
              <a:lumOff val="-1176"/>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88059787-86BD-47B5-92D8-8B95C31D3D83}">
      <dsp:nvSpPr>
        <dsp:cNvPr id="0" name=""/>
        <dsp:cNvSpPr/>
      </dsp:nvSpPr>
      <dsp:spPr>
        <a:xfrm>
          <a:off x="0" y="5413394"/>
          <a:ext cx="7190526" cy="676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dirty="0"/>
            <a:t>- σχολιάζουν, αντιλαμβάνονται θέματα, αναπτύσσουν τις δικές τους ιδέες </a:t>
          </a:r>
          <a:endParaRPr lang="en-US" sz="1800" kern="1200" dirty="0"/>
        </a:p>
      </dsp:txBody>
      <dsp:txXfrm>
        <a:off x="0" y="5413394"/>
        <a:ext cx="7190526" cy="67658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44FAA-BEC1-418B-9D72-DB28A15C897E}">
      <dsp:nvSpPr>
        <dsp:cNvPr id="0" name=""/>
        <dsp:cNvSpPr/>
      </dsp:nvSpPr>
      <dsp:spPr>
        <a:xfrm>
          <a:off x="0" y="2570"/>
          <a:ext cx="6832212"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843A8718-DC14-46AE-BB20-B694791B5B73}">
      <dsp:nvSpPr>
        <dsp:cNvPr id="0" name=""/>
        <dsp:cNvSpPr/>
      </dsp:nvSpPr>
      <dsp:spPr>
        <a:xfrm>
          <a:off x="0" y="2570"/>
          <a:ext cx="6832212" cy="1753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l-GR" sz="2700" kern="1200" dirty="0"/>
            <a:t>Κατά τη γνώμη σου ποια ήταν η πιο σημαντική αλλαγή που συνέβη σε σένα στην διάρκεια της πρακτικής σου άσκησης </a:t>
          </a:r>
          <a:endParaRPr lang="en-US" sz="2700" kern="1200" dirty="0"/>
        </a:p>
      </dsp:txBody>
      <dsp:txXfrm>
        <a:off x="0" y="2570"/>
        <a:ext cx="6832212" cy="1753212"/>
      </dsp:txXfrm>
    </dsp:sp>
    <dsp:sp modelId="{E5586759-2CF6-463D-AFBC-64262625F98E}">
      <dsp:nvSpPr>
        <dsp:cNvPr id="0" name=""/>
        <dsp:cNvSpPr/>
      </dsp:nvSpPr>
      <dsp:spPr>
        <a:xfrm>
          <a:off x="0" y="1755783"/>
          <a:ext cx="6832212"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9C7CA4B3-9B5E-4E84-A03C-E4B75AADF731}">
      <dsp:nvSpPr>
        <dsp:cNvPr id="0" name=""/>
        <dsp:cNvSpPr/>
      </dsp:nvSpPr>
      <dsp:spPr>
        <a:xfrm>
          <a:off x="0" y="1755783"/>
          <a:ext cx="6832212" cy="1753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l-GR" sz="2700" kern="1200"/>
            <a:t>Ερώτηση πάνω στην οποία καλείστε να γράψετε μια αφήγηση, ιστορία: </a:t>
          </a:r>
          <a:endParaRPr lang="en-US" sz="2700" kern="1200"/>
        </a:p>
      </dsp:txBody>
      <dsp:txXfrm>
        <a:off x="0" y="1755783"/>
        <a:ext cx="6832212" cy="1753212"/>
      </dsp:txXfrm>
    </dsp:sp>
    <dsp:sp modelId="{DBEAB8C2-8C57-4FD5-A719-5D9E0489ED71}">
      <dsp:nvSpPr>
        <dsp:cNvPr id="0" name=""/>
        <dsp:cNvSpPr/>
      </dsp:nvSpPr>
      <dsp:spPr>
        <a:xfrm>
          <a:off x="0" y="3508995"/>
          <a:ext cx="6832212" cy="0"/>
        </a:xfrm>
        <a:prstGeom prst="lin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89C0E31-9C13-475A-A340-214C12433257}">
      <dsp:nvSpPr>
        <dsp:cNvPr id="0" name=""/>
        <dsp:cNvSpPr/>
      </dsp:nvSpPr>
      <dsp:spPr>
        <a:xfrm>
          <a:off x="0" y="3508995"/>
          <a:ext cx="6832212" cy="1753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l-GR" sz="2700" kern="1200"/>
            <a:t>Μια καλή ιστορία εξηγεί σχέσεις</a:t>
          </a:r>
          <a:r>
            <a:rPr lang="en-US" sz="2700" kern="1200"/>
            <a:t>,</a:t>
          </a:r>
          <a:r>
            <a:rPr lang="el-GR" sz="2700" kern="1200"/>
            <a:t> μια σειρά γεγονότων, αιτίες</a:t>
          </a:r>
          <a:r>
            <a:rPr lang="en-US" sz="2700" kern="1200"/>
            <a:t>,</a:t>
          </a:r>
          <a:r>
            <a:rPr lang="el-GR" sz="2700" kern="1200"/>
            <a:t> αποτελέσματα,  συναισθήματα, και μια ιεράρχηση στο τι είναι σημαντικό για μας. </a:t>
          </a:r>
          <a:endParaRPr lang="en-US" sz="2700" kern="1200"/>
        </a:p>
      </dsp:txBody>
      <dsp:txXfrm>
        <a:off x="0" y="3508995"/>
        <a:ext cx="6832212" cy="1753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DBAEF-E358-44A5-A721-E2BD68944C4E}">
      <dsp:nvSpPr>
        <dsp:cNvPr id="0" name=""/>
        <dsp:cNvSpPr/>
      </dsp:nvSpPr>
      <dsp:spPr>
        <a:xfrm>
          <a:off x="0" y="28661"/>
          <a:ext cx="6832212" cy="1678218"/>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l-GR" sz="3000" kern="1200" dirty="0"/>
            <a:t>1) της συστηματικής καταγραφής της πρακτικής,</a:t>
          </a:r>
          <a:endParaRPr lang="en-US" sz="3000" kern="1200" dirty="0"/>
        </a:p>
      </dsp:txBody>
      <dsp:txXfrm>
        <a:off x="81924" y="110585"/>
        <a:ext cx="6668364" cy="1514370"/>
      </dsp:txXfrm>
    </dsp:sp>
    <dsp:sp modelId="{015D6FE1-6A0A-4553-878C-91041781C99A}">
      <dsp:nvSpPr>
        <dsp:cNvPr id="0" name=""/>
        <dsp:cNvSpPr/>
      </dsp:nvSpPr>
      <dsp:spPr>
        <a:xfrm>
          <a:off x="0" y="1793280"/>
          <a:ext cx="6832212" cy="1678218"/>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l-GR" sz="3000" kern="1200" dirty="0"/>
            <a:t>2) της παρακολούθησης της πορείας της δικής σας και των παιδιών </a:t>
          </a:r>
          <a:endParaRPr lang="en-US" sz="3000" kern="1200" dirty="0"/>
        </a:p>
      </dsp:txBody>
      <dsp:txXfrm>
        <a:off x="81924" y="1875204"/>
        <a:ext cx="6668364" cy="1514370"/>
      </dsp:txXfrm>
    </dsp:sp>
    <dsp:sp modelId="{36F41562-AD6E-425E-A49D-204E679BF754}">
      <dsp:nvSpPr>
        <dsp:cNvPr id="0" name=""/>
        <dsp:cNvSpPr/>
      </dsp:nvSpPr>
      <dsp:spPr>
        <a:xfrm>
          <a:off x="0" y="3557898"/>
          <a:ext cx="6832212" cy="1678218"/>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l-GR" sz="3000" kern="1200" dirty="0"/>
            <a:t>3) του στοχασμού  για όσα </a:t>
          </a:r>
          <a:r>
            <a:rPr lang="el-GR" sz="3000" kern="1200" dirty="0" err="1"/>
            <a:t>συνέβαιναν</a:t>
          </a:r>
          <a:r>
            <a:rPr lang="el-GR" sz="3000" kern="1200" dirty="0"/>
            <a:t> στην τάξη καθώς και των αλλαγών που </a:t>
          </a:r>
          <a:r>
            <a:rPr lang="el-GR" sz="3000" kern="1200" dirty="0" err="1"/>
            <a:t>προέκυπταν</a:t>
          </a:r>
          <a:endParaRPr lang="en-US" sz="3000" kern="1200" dirty="0"/>
        </a:p>
      </dsp:txBody>
      <dsp:txXfrm>
        <a:off x="81924" y="3639822"/>
        <a:ext cx="6668364" cy="15143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026DF-07CB-4CF4-B80A-BFF910D80CB5}">
      <dsp:nvSpPr>
        <dsp:cNvPr id="0" name=""/>
        <dsp:cNvSpPr/>
      </dsp:nvSpPr>
      <dsp:spPr>
        <a:xfrm>
          <a:off x="8816" y="469918"/>
          <a:ext cx="2499277" cy="158704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30032FB2-21FD-4B14-97BB-95E2C6B9D4CB}">
      <dsp:nvSpPr>
        <dsp:cNvPr id="0" name=""/>
        <dsp:cNvSpPr/>
      </dsp:nvSpPr>
      <dsp:spPr>
        <a:xfrm>
          <a:off x="286514" y="733731"/>
          <a:ext cx="2499277" cy="1587041"/>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α</a:t>
          </a:r>
          <a:r>
            <a:rPr lang="el-GR" sz="1800" kern="1200" dirty="0"/>
            <a:t>) την αποτελεσματικότητα της δράσης μας στα παιδιά και τις αντιδράσεις τους  </a:t>
          </a:r>
          <a:endParaRPr lang="en-US" sz="1800" kern="1200" dirty="0"/>
        </a:p>
      </dsp:txBody>
      <dsp:txXfrm>
        <a:off x="332997" y="780214"/>
        <a:ext cx="2406311" cy="1494075"/>
      </dsp:txXfrm>
    </dsp:sp>
    <dsp:sp modelId="{9765DFBE-A535-4F61-8FE2-44D67B102ECF}">
      <dsp:nvSpPr>
        <dsp:cNvPr id="0" name=""/>
        <dsp:cNvSpPr/>
      </dsp:nvSpPr>
      <dsp:spPr>
        <a:xfrm>
          <a:off x="3063489" y="469918"/>
          <a:ext cx="2991785" cy="158704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B617911E-8C1B-424F-A3E0-779664EE46DF}">
      <dsp:nvSpPr>
        <dsp:cNvPr id="0" name=""/>
        <dsp:cNvSpPr/>
      </dsp:nvSpPr>
      <dsp:spPr>
        <a:xfrm>
          <a:off x="3341187" y="733731"/>
          <a:ext cx="2991785" cy="1587041"/>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β) </a:t>
          </a:r>
          <a:r>
            <a:rPr lang="el-GR" sz="1800" kern="1200" dirty="0"/>
            <a:t>την ίδια τη δράση μας, το πώς οργανώσαμε και συνδυάσαμε τις δραστηριότητές μας </a:t>
          </a:r>
          <a:endParaRPr lang="en-US" sz="1800" kern="1200" dirty="0"/>
        </a:p>
      </dsp:txBody>
      <dsp:txXfrm>
        <a:off x="3387670" y="780214"/>
        <a:ext cx="2898819" cy="1494075"/>
      </dsp:txXfrm>
    </dsp:sp>
    <dsp:sp modelId="{D7E5F347-F377-40B7-AB60-2EFD99109A56}">
      <dsp:nvSpPr>
        <dsp:cNvPr id="0" name=""/>
        <dsp:cNvSpPr/>
      </dsp:nvSpPr>
      <dsp:spPr>
        <a:xfrm>
          <a:off x="6610670" y="469918"/>
          <a:ext cx="3368601" cy="1758346"/>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D4945BFF-2B77-4C3A-AC2C-5B3BDA25C979}">
      <dsp:nvSpPr>
        <dsp:cNvPr id="0" name=""/>
        <dsp:cNvSpPr/>
      </dsp:nvSpPr>
      <dsp:spPr>
        <a:xfrm>
          <a:off x="6888367" y="733731"/>
          <a:ext cx="3368601" cy="1758346"/>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kern="1200" dirty="0"/>
            <a:t>γ) σημειώνεται ότι αποτελεί  ζητούμενο </a:t>
          </a:r>
          <a:r>
            <a:rPr lang="en-US" sz="1700" kern="1200" dirty="0"/>
            <a:t> </a:t>
          </a:r>
          <a:r>
            <a:rPr lang="el-GR" sz="1700" kern="1200" dirty="0"/>
            <a:t> ο </a:t>
          </a:r>
          <a:r>
            <a:rPr lang="el-GR" sz="1700" kern="1200" dirty="0" err="1"/>
            <a:t>αναστοχασμός</a:t>
          </a:r>
          <a:r>
            <a:rPr lang="el-GR" sz="1700" kern="1200" dirty="0"/>
            <a:t>  στην δράση (</a:t>
          </a:r>
          <a:r>
            <a:rPr lang="el-GR" sz="1700" kern="1200" dirty="0" err="1"/>
            <a:t>reflection</a:t>
          </a:r>
          <a:r>
            <a:rPr lang="el-GR" sz="1700" kern="1200" dirty="0"/>
            <a:t> in </a:t>
          </a:r>
          <a:r>
            <a:rPr lang="el-GR" sz="1700" kern="1200" dirty="0" err="1"/>
            <a:t>action</a:t>
          </a:r>
          <a:r>
            <a:rPr lang="el-GR" sz="1700" kern="1200" dirty="0"/>
            <a:t>) και  ο </a:t>
          </a:r>
          <a:r>
            <a:rPr lang="el-GR" sz="1700" kern="1200" dirty="0" err="1"/>
            <a:t>αναστοχασμός</a:t>
          </a:r>
          <a:r>
            <a:rPr lang="el-GR" sz="1700" kern="1200" dirty="0"/>
            <a:t>  πάνω τη δράση (</a:t>
          </a:r>
          <a:r>
            <a:rPr lang="el-GR" sz="1700" kern="1200" dirty="0" err="1"/>
            <a:t>reflection</a:t>
          </a:r>
          <a:r>
            <a:rPr lang="el-GR" sz="1700" kern="1200" dirty="0"/>
            <a:t> on </a:t>
          </a:r>
          <a:r>
            <a:rPr lang="el-GR" sz="1700" kern="1200" dirty="0" err="1"/>
            <a:t>action</a:t>
          </a:r>
          <a:r>
            <a:rPr lang="el-GR" sz="1700" kern="1200" dirty="0"/>
            <a:t>) </a:t>
          </a:r>
          <a:endParaRPr lang="en-US" sz="1700" kern="1200" dirty="0"/>
        </a:p>
      </dsp:txBody>
      <dsp:txXfrm>
        <a:off x="6939867" y="785231"/>
        <a:ext cx="3265601" cy="16553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10CAA4-5ADA-4F74-97C4-01752BDF7472}">
      <dsp:nvSpPr>
        <dsp:cNvPr id="0" name=""/>
        <dsp:cNvSpPr/>
      </dsp:nvSpPr>
      <dsp:spPr>
        <a:xfrm>
          <a:off x="0" y="642"/>
          <a:ext cx="6832212" cy="0"/>
        </a:xfrm>
        <a:prstGeom prst="lin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D334F5D-3E89-490C-B65A-6C763B0429E0}">
      <dsp:nvSpPr>
        <dsp:cNvPr id="0" name=""/>
        <dsp:cNvSpPr/>
      </dsp:nvSpPr>
      <dsp:spPr>
        <a:xfrm>
          <a:off x="0" y="642"/>
          <a:ext cx="6832212" cy="10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kern="1200"/>
            <a:t>Α) Αφορούν τον εαυτό σας και τη δράση σας </a:t>
          </a:r>
          <a:endParaRPr lang="en-US" sz="2200" kern="1200"/>
        </a:p>
      </dsp:txBody>
      <dsp:txXfrm>
        <a:off x="0" y="642"/>
        <a:ext cx="6832212" cy="1052698"/>
      </dsp:txXfrm>
    </dsp:sp>
    <dsp:sp modelId="{5BEF53EF-8EE5-48B6-B58C-465861FD5CCC}">
      <dsp:nvSpPr>
        <dsp:cNvPr id="0" name=""/>
        <dsp:cNvSpPr/>
      </dsp:nvSpPr>
      <dsp:spPr>
        <a:xfrm>
          <a:off x="0" y="1053341"/>
          <a:ext cx="6832212" cy="0"/>
        </a:xfrm>
        <a:prstGeom prst="line">
          <a:avLst/>
        </a:prstGeom>
        <a:gradFill rotWithShape="0">
          <a:gsLst>
            <a:gs pos="0">
              <a:schemeClr val="accent2">
                <a:hueOff val="113291"/>
                <a:satOff val="-11998"/>
                <a:lumOff val="-294"/>
                <a:alphaOff val="0"/>
                <a:tint val="96000"/>
                <a:lumMod val="104000"/>
              </a:schemeClr>
            </a:gs>
            <a:gs pos="100000">
              <a:schemeClr val="accent2">
                <a:hueOff val="113291"/>
                <a:satOff val="-11998"/>
                <a:lumOff val="-294"/>
                <a:alphaOff val="0"/>
                <a:shade val="98000"/>
                <a:lumMod val="94000"/>
              </a:schemeClr>
            </a:gs>
          </a:gsLst>
          <a:lin ang="5400000" scaled="0"/>
        </a:gradFill>
        <a:ln w="9525" cap="rnd" cmpd="sng" algn="ctr">
          <a:solidFill>
            <a:schemeClr val="accent2">
              <a:hueOff val="113291"/>
              <a:satOff val="-11998"/>
              <a:lumOff val="-294"/>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2C23D404-D219-45E0-AE11-98E7FDBFDD95}">
      <dsp:nvSpPr>
        <dsp:cNvPr id="0" name=""/>
        <dsp:cNvSpPr/>
      </dsp:nvSpPr>
      <dsp:spPr>
        <a:xfrm>
          <a:off x="0" y="1053341"/>
          <a:ext cx="6832212" cy="10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kern="1200"/>
            <a:t>-Τι παρατήρησα για τον εαυτό μου και σε τι με βοήθησε να αλλάξω τον τρόπο που λειτούργησα </a:t>
          </a:r>
          <a:endParaRPr lang="en-US" sz="2200" kern="1200"/>
        </a:p>
      </dsp:txBody>
      <dsp:txXfrm>
        <a:off x="0" y="1053341"/>
        <a:ext cx="6832212" cy="1052698"/>
      </dsp:txXfrm>
    </dsp:sp>
    <dsp:sp modelId="{9A852F62-4BDD-4F64-86C9-094C21C0748E}">
      <dsp:nvSpPr>
        <dsp:cNvPr id="0" name=""/>
        <dsp:cNvSpPr/>
      </dsp:nvSpPr>
      <dsp:spPr>
        <a:xfrm>
          <a:off x="0" y="2106040"/>
          <a:ext cx="6832212" cy="0"/>
        </a:xfrm>
        <a:prstGeom prst="line">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w="9525" cap="rnd" cmpd="sng" algn="ctr">
          <a:solidFill>
            <a:schemeClr val="accent2">
              <a:hueOff val="226582"/>
              <a:satOff val="-23996"/>
              <a:lumOff val="-588"/>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7736A6F8-1A39-401A-A8E1-00CF3DBEFB73}">
      <dsp:nvSpPr>
        <dsp:cNvPr id="0" name=""/>
        <dsp:cNvSpPr/>
      </dsp:nvSpPr>
      <dsp:spPr>
        <a:xfrm>
          <a:off x="0" y="2106040"/>
          <a:ext cx="6832212" cy="10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kern="1200"/>
            <a:t>-Τι έμαθα τι κέρδισα </a:t>
          </a:r>
          <a:endParaRPr lang="en-US" sz="2200" kern="1200"/>
        </a:p>
      </dsp:txBody>
      <dsp:txXfrm>
        <a:off x="0" y="2106040"/>
        <a:ext cx="6832212" cy="1052698"/>
      </dsp:txXfrm>
    </dsp:sp>
    <dsp:sp modelId="{E97EBC57-7FD7-4720-A4B3-3DE8C5FB7924}">
      <dsp:nvSpPr>
        <dsp:cNvPr id="0" name=""/>
        <dsp:cNvSpPr/>
      </dsp:nvSpPr>
      <dsp:spPr>
        <a:xfrm>
          <a:off x="0" y="3158738"/>
          <a:ext cx="6832212" cy="0"/>
        </a:xfrm>
        <a:prstGeom prst="line">
          <a:avLst/>
        </a:prstGeom>
        <a:gradFill rotWithShape="0">
          <a:gsLst>
            <a:gs pos="0">
              <a:schemeClr val="accent2">
                <a:hueOff val="339874"/>
                <a:satOff val="-35995"/>
                <a:lumOff val="-882"/>
                <a:alphaOff val="0"/>
                <a:tint val="96000"/>
                <a:lumMod val="104000"/>
              </a:schemeClr>
            </a:gs>
            <a:gs pos="100000">
              <a:schemeClr val="accent2">
                <a:hueOff val="339874"/>
                <a:satOff val="-35995"/>
                <a:lumOff val="-882"/>
                <a:alphaOff val="0"/>
                <a:shade val="98000"/>
                <a:lumMod val="94000"/>
              </a:schemeClr>
            </a:gs>
          </a:gsLst>
          <a:lin ang="5400000" scaled="0"/>
        </a:gradFill>
        <a:ln w="9525" cap="rnd" cmpd="sng" algn="ctr">
          <a:solidFill>
            <a:schemeClr val="accent2">
              <a:hueOff val="339874"/>
              <a:satOff val="-35995"/>
              <a:lumOff val="-882"/>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208F6226-676F-4484-B159-2E3DF5EFC804}">
      <dsp:nvSpPr>
        <dsp:cNvPr id="0" name=""/>
        <dsp:cNvSpPr/>
      </dsp:nvSpPr>
      <dsp:spPr>
        <a:xfrm>
          <a:off x="0" y="3158738"/>
          <a:ext cx="6832212" cy="10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kern="1200"/>
            <a:t>-Τί παρατήρησα για τον τρόπο που λειτούργησα ως παιδαγωγός</a:t>
          </a:r>
          <a:endParaRPr lang="en-US" sz="2200" kern="1200"/>
        </a:p>
      </dsp:txBody>
      <dsp:txXfrm>
        <a:off x="0" y="3158738"/>
        <a:ext cx="6832212" cy="1052698"/>
      </dsp:txXfrm>
    </dsp:sp>
    <dsp:sp modelId="{F4BF5662-3D16-4C5D-B1AB-D76A6FC3E7BB}">
      <dsp:nvSpPr>
        <dsp:cNvPr id="0" name=""/>
        <dsp:cNvSpPr/>
      </dsp:nvSpPr>
      <dsp:spPr>
        <a:xfrm>
          <a:off x="0" y="4211437"/>
          <a:ext cx="6832212" cy="0"/>
        </a:xfrm>
        <a:prstGeom prst="line">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w="9525" cap="rnd" cmpd="sng" algn="ctr">
          <a:solidFill>
            <a:schemeClr val="accent2">
              <a:hueOff val="453165"/>
              <a:satOff val="-47993"/>
              <a:lumOff val="-1176"/>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7BF23F2-738A-4F57-A501-BD50494BDF2A}">
      <dsp:nvSpPr>
        <dsp:cNvPr id="0" name=""/>
        <dsp:cNvSpPr/>
      </dsp:nvSpPr>
      <dsp:spPr>
        <a:xfrm>
          <a:off x="0" y="4211437"/>
          <a:ext cx="6832212" cy="1052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kern="1200"/>
            <a:t>-Πόσο αποτελεσματικά λειτούργησα στις δραστηριότητες </a:t>
          </a:r>
          <a:endParaRPr lang="en-US" sz="2200" kern="1200"/>
        </a:p>
      </dsp:txBody>
      <dsp:txXfrm>
        <a:off x="0" y="4211437"/>
        <a:ext cx="6832212" cy="10526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771DF-9C19-4094-947C-C6F64257917C}">
      <dsp:nvSpPr>
        <dsp:cNvPr id="0" name=""/>
        <dsp:cNvSpPr/>
      </dsp:nvSpPr>
      <dsp:spPr>
        <a:xfrm>
          <a:off x="0" y="12377"/>
          <a:ext cx="6832212" cy="1700595"/>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dirty="0"/>
            <a:t>Μην ξεχνάμε ότι η μελέτη μας εστιάζει σε δύο παραμέτρους:</a:t>
          </a:r>
          <a:endParaRPr lang="en-US" sz="2400" kern="1200" dirty="0"/>
        </a:p>
      </dsp:txBody>
      <dsp:txXfrm>
        <a:off x="83016" y="95393"/>
        <a:ext cx="6666180" cy="1534563"/>
      </dsp:txXfrm>
    </dsp:sp>
    <dsp:sp modelId="{464B4C88-5F1E-4E3A-9939-505513A0B33B}">
      <dsp:nvSpPr>
        <dsp:cNvPr id="0" name=""/>
        <dsp:cNvSpPr/>
      </dsp:nvSpPr>
      <dsp:spPr>
        <a:xfrm>
          <a:off x="0" y="1782092"/>
          <a:ext cx="6832212" cy="1700595"/>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dirty="0"/>
            <a:t>Α)    να</a:t>
          </a:r>
          <a:r>
            <a:rPr lang="en-US" sz="2400" kern="1200" dirty="0"/>
            <a:t>  </a:t>
          </a:r>
          <a:r>
            <a:rPr lang="el-GR" sz="2400" kern="1200" dirty="0"/>
            <a:t>αξιολογήσουμε τον τρόπο με τον οποίο  τα παιδιά αντιλαμβάνονται και αναπτύσσουν δεξιότητες που σχετίζονται με  το </a:t>
          </a:r>
          <a:r>
            <a:rPr lang="el-GR" sz="2400" b="1" kern="1200" dirty="0"/>
            <a:t>θέατρο/δράμα </a:t>
          </a:r>
          <a:r>
            <a:rPr lang="el-GR" sz="2400" kern="1200" dirty="0"/>
            <a:t>και </a:t>
          </a:r>
          <a:endParaRPr lang="en-US" sz="2400" kern="1200" dirty="0"/>
        </a:p>
      </dsp:txBody>
      <dsp:txXfrm>
        <a:off x="83016" y="1865108"/>
        <a:ext cx="6666180" cy="1534563"/>
      </dsp:txXfrm>
    </dsp:sp>
    <dsp:sp modelId="{008003D2-09AB-4240-84FF-17425BF16467}">
      <dsp:nvSpPr>
        <dsp:cNvPr id="0" name=""/>
        <dsp:cNvSpPr/>
      </dsp:nvSpPr>
      <dsp:spPr>
        <a:xfrm>
          <a:off x="0" y="3480680"/>
          <a:ext cx="6832212" cy="1700595"/>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dirty="0"/>
            <a:t>Β) να καταγράψουμε την επίτευξη </a:t>
          </a:r>
          <a:r>
            <a:rPr lang="el-GR" sz="2400" b="1" kern="1200" dirty="0"/>
            <a:t>παιδαγωγικών στόχων</a:t>
          </a:r>
          <a:r>
            <a:rPr lang="el-GR" sz="2400" kern="1200" dirty="0"/>
            <a:t>, την ανθρώπινη εμπειρία που αποκτούν από την συμμετοχή τους μαζί με άλλους σε αυτό το ταξίδι. </a:t>
          </a:r>
          <a:endParaRPr lang="en-US" sz="2400" kern="1200" dirty="0"/>
        </a:p>
      </dsp:txBody>
      <dsp:txXfrm>
        <a:off x="83016" y="3563696"/>
        <a:ext cx="6666180" cy="15345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B2C30-B5EF-4800-B4F2-655F0B40BDE0}">
      <dsp:nvSpPr>
        <dsp:cNvPr id="0" name=""/>
        <dsp:cNvSpPr/>
      </dsp:nvSpPr>
      <dsp:spPr>
        <a:xfrm>
          <a:off x="0" y="642"/>
          <a:ext cx="6832212" cy="0"/>
        </a:xfrm>
        <a:prstGeom prst="lin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823F39EC-DC4C-4792-B056-4DE167C09638}">
      <dsp:nvSpPr>
        <dsp:cNvPr id="0" name=""/>
        <dsp:cNvSpPr/>
      </dsp:nvSpPr>
      <dsp:spPr>
        <a:xfrm>
          <a:off x="0" y="642"/>
          <a:ext cx="6832212"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en-US" sz="2100" kern="1200" dirty="0"/>
        </a:p>
      </dsp:txBody>
      <dsp:txXfrm>
        <a:off x="0" y="642"/>
        <a:ext cx="6832212" cy="751927"/>
      </dsp:txXfrm>
    </dsp:sp>
    <dsp:sp modelId="{DB9F991B-3961-452A-886B-928820F48B2C}">
      <dsp:nvSpPr>
        <dsp:cNvPr id="0" name=""/>
        <dsp:cNvSpPr/>
      </dsp:nvSpPr>
      <dsp:spPr>
        <a:xfrm>
          <a:off x="0" y="752570"/>
          <a:ext cx="6832212" cy="0"/>
        </a:xfrm>
        <a:prstGeom prst="line">
          <a:avLst/>
        </a:prstGeom>
        <a:gradFill rotWithShape="0">
          <a:gsLst>
            <a:gs pos="0">
              <a:schemeClr val="accent2">
                <a:hueOff val="75528"/>
                <a:satOff val="-7999"/>
                <a:lumOff val="-196"/>
                <a:alphaOff val="0"/>
                <a:tint val="96000"/>
                <a:lumMod val="104000"/>
              </a:schemeClr>
            </a:gs>
            <a:gs pos="100000">
              <a:schemeClr val="accent2">
                <a:hueOff val="75528"/>
                <a:satOff val="-7999"/>
                <a:lumOff val="-196"/>
                <a:alphaOff val="0"/>
                <a:shade val="98000"/>
                <a:lumMod val="94000"/>
              </a:schemeClr>
            </a:gs>
          </a:gsLst>
          <a:lin ang="5400000" scaled="0"/>
        </a:gradFill>
        <a:ln w="9525" cap="rnd" cmpd="sng" algn="ctr">
          <a:solidFill>
            <a:schemeClr val="accent2">
              <a:hueOff val="75528"/>
              <a:satOff val="-7999"/>
              <a:lumOff val="-196"/>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1090036-4386-45B6-B868-6BC062324AFB}">
      <dsp:nvSpPr>
        <dsp:cNvPr id="0" name=""/>
        <dsp:cNvSpPr/>
      </dsp:nvSpPr>
      <dsp:spPr>
        <a:xfrm>
          <a:off x="0" y="752570"/>
          <a:ext cx="6832212"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dirty="0"/>
            <a:t>Τα κριτήρια αξιολόγησης σχετίζονται με την πρόοδο των παιδιών  σε 3 δραστηριότητες </a:t>
          </a:r>
          <a:endParaRPr lang="en-US" sz="2100" kern="1200" dirty="0"/>
        </a:p>
      </dsp:txBody>
      <dsp:txXfrm>
        <a:off x="0" y="752570"/>
        <a:ext cx="6832212" cy="751927"/>
      </dsp:txXfrm>
    </dsp:sp>
    <dsp:sp modelId="{EC9CFC76-19ED-4FDE-9288-F1BC7C04D03E}">
      <dsp:nvSpPr>
        <dsp:cNvPr id="0" name=""/>
        <dsp:cNvSpPr/>
      </dsp:nvSpPr>
      <dsp:spPr>
        <a:xfrm>
          <a:off x="0" y="1504498"/>
          <a:ext cx="6832212" cy="0"/>
        </a:xfrm>
        <a:prstGeom prst="line">
          <a:avLst/>
        </a:prstGeom>
        <a:gradFill rotWithShape="0">
          <a:gsLst>
            <a:gs pos="0">
              <a:schemeClr val="accent2">
                <a:hueOff val="151055"/>
                <a:satOff val="-15998"/>
                <a:lumOff val="-392"/>
                <a:alphaOff val="0"/>
                <a:tint val="96000"/>
                <a:lumMod val="104000"/>
              </a:schemeClr>
            </a:gs>
            <a:gs pos="100000">
              <a:schemeClr val="accent2">
                <a:hueOff val="151055"/>
                <a:satOff val="-15998"/>
                <a:lumOff val="-392"/>
                <a:alphaOff val="0"/>
                <a:shade val="98000"/>
                <a:lumMod val="94000"/>
              </a:schemeClr>
            </a:gs>
          </a:gsLst>
          <a:lin ang="5400000" scaled="0"/>
        </a:gradFill>
        <a:ln w="9525" cap="rnd" cmpd="sng" algn="ctr">
          <a:solidFill>
            <a:schemeClr val="accent2">
              <a:hueOff val="151055"/>
              <a:satOff val="-15998"/>
              <a:lumOff val="-392"/>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0B829ECB-FA24-4551-945F-E309D91B0F38}">
      <dsp:nvSpPr>
        <dsp:cNvPr id="0" name=""/>
        <dsp:cNvSpPr/>
      </dsp:nvSpPr>
      <dsp:spPr>
        <a:xfrm>
          <a:off x="0" y="1504498"/>
          <a:ext cx="6832212"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dirty="0"/>
            <a:t>-τη δημιουργία, </a:t>
          </a:r>
          <a:endParaRPr lang="en-US" sz="2100" kern="1200" dirty="0"/>
        </a:p>
      </dsp:txBody>
      <dsp:txXfrm>
        <a:off x="0" y="1504498"/>
        <a:ext cx="6832212" cy="751927"/>
      </dsp:txXfrm>
    </dsp:sp>
    <dsp:sp modelId="{D71A8757-4E98-45CE-A2C3-5D91D57C8C36}">
      <dsp:nvSpPr>
        <dsp:cNvPr id="0" name=""/>
        <dsp:cNvSpPr/>
      </dsp:nvSpPr>
      <dsp:spPr>
        <a:xfrm>
          <a:off x="0" y="2256425"/>
          <a:ext cx="6832212" cy="0"/>
        </a:xfrm>
        <a:prstGeom prst="line">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w="9525" cap="rnd" cmpd="sng" algn="ctr">
          <a:solidFill>
            <a:schemeClr val="accent2">
              <a:hueOff val="226582"/>
              <a:satOff val="-23996"/>
              <a:lumOff val="-588"/>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8ECF3134-3C07-4D97-8AAF-9CDA702FFBE1}">
      <dsp:nvSpPr>
        <dsp:cNvPr id="0" name=""/>
        <dsp:cNvSpPr/>
      </dsp:nvSpPr>
      <dsp:spPr>
        <a:xfrm>
          <a:off x="0" y="2256425"/>
          <a:ext cx="6832212"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-την παρουσίαση και </a:t>
          </a:r>
          <a:endParaRPr lang="en-US" sz="2100" kern="1200"/>
        </a:p>
      </dsp:txBody>
      <dsp:txXfrm>
        <a:off x="0" y="2256425"/>
        <a:ext cx="6832212" cy="751927"/>
      </dsp:txXfrm>
    </dsp:sp>
    <dsp:sp modelId="{0E495571-EDED-42B5-AB9B-824E5938787B}">
      <dsp:nvSpPr>
        <dsp:cNvPr id="0" name=""/>
        <dsp:cNvSpPr/>
      </dsp:nvSpPr>
      <dsp:spPr>
        <a:xfrm>
          <a:off x="0" y="3008353"/>
          <a:ext cx="6832212" cy="0"/>
        </a:xfrm>
        <a:prstGeom prst="line">
          <a:avLst/>
        </a:prstGeom>
        <a:gradFill rotWithShape="0">
          <a:gsLst>
            <a:gs pos="0">
              <a:schemeClr val="accent2">
                <a:hueOff val="302110"/>
                <a:satOff val="-31995"/>
                <a:lumOff val="-784"/>
                <a:alphaOff val="0"/>
                <a:tint val="96000"/>
                <a:lumMod val="104000"/>
              </a:schemeClr>
            </a:gs>
            <a:gs pos="100000">
              <a:schemeClr val="accent2">
                <a:hueOff val="302110"/>
                <a:satOff val="-31995"/>
                <a:lumOff val="-784"/>
                <a:alphaOff val="0"/>
                <a:shade val="98000"/>
                <a:lumMod val="94000"/>
              </a:schemeClr>
            </a:gs>
          </a:gsLst>
          <a:lin ang="5400000" scaled="0"/>
        </a:gradFill>
        <a:ln w="9525" cap="rnd" cmpd="sng" algn="ctr">
          <a:solidFill>
            <a:schemeClr val="accent2">
              <a:hueOff val="302110"/>
              <a:satOff val="-31995"/>
              <a:lumOff val="-784"/>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2CFB0E12-A1AA-4CAF-9E98-322407C86FC0}">
      <dsp:nvSpPr>
        <dsp:cNvPr id="0" name=""/>
        <dsp:cNvSpPr/>
      </dsp:nvSpPr>
      <dsp:spPr>
        <a:xfrm>
          <a:off x="0" y="3008353"/>
          <a:ext cx="6832212"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dirty="0"/>
            <a:t>-την ανταπόκριση </a:t>
          </a:r>
          <a:endParaRPr lang="en-US" sz="2100" kern="1200" dirty="0"/>
        </a:p>
      </dsp:txBody>
      <dsp:txXfrm>
        <a:off x="0" y="3008353"/>
        <a:ext cx="6832212" cy="751927"/>
      </dsp:txXfrm>
    </dsp:sp>
    <dsp:sp modelId="{E7F4D7AC-0E40-45E1-B58E-24E3C4157CFF}">
      <dsp:nvSpPr>
        <dsp:cNvPr id="0" name=""/>
        <dsp:cNvSpPr/>
      </dsp:nvSpPr>
      <dsp:spPr>
        <a:xfrm>
          <a:off x="0" y="3760280"/>
          <a:ext cx="6832212" cy="0"/>
        </a:xfrm>
        <a:prstGeom prst="line">
          <a:avLst/>
        </a:prstGeom>
        <a:gradFill rotWithShape="0">
          <a:gsLst>
            <a:gs pos="0">
              <a:schemeClr val="accent2">
                <a:hueOff val="377637"/>
                <a:satOff val="-39994"/>
                <a:lumOff val="-980"/>
                <a:alphaOff val="0"/>
                <a:tint val="96000"/>
                <a:lumMod val="104000"/>
              </a:schemeClr>
            </a:gs>
            <a:gs pos="100000">
              <a:schemeClr val="accent2">
                <a:hueOff val="377637"/>
                <a:satOff val="-39994"/>
                <a:lumOff val="-980"/>
                <a:alphaOff val="0"/>
                <a:shade val="98000"/>
                <a:lumMod val="94000"/>
              </a:schemeClr>
            </a:gs>
          </a:gsLst>
          <a:lin ang="5400000" scaled="0"/>
        </a:gradFill>
        <a:ln w="9525" cap="rnd" cmpd="sng" algn="ctr">
          <a:solidFill>
            <a:schemeClr val="accent2">
              <a:hueOff val="377637"/>
              <a:satOff val="-39994"/>
              <a:lumOff val="-98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66D002ED-8D87-492F-8B5F-20579BC7DED8}">
      <dsp:nvSpPr>
        <dsp:cNvPr id="0" name=""/>
        <dsp:cNvSpPr/>
      </dsp:nvSpPr>
      <dsp:spPr>
        <a:xfrm>
          <a:off x="0" y="3760280"/>
          <a:ext cx="6832212"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(Όπως έχουν καταγραφεί στον οδηγό διδασκαλίας Drama in Schools)</a:t>
          </a:r>
          <a:endParaRPr lang="en-US" sz="2100" kern="1200"/>
        </a:p>
      </dsp:txBody>
      <dsp:txXfrm>
        <a:off x="0" y="3760280"/>
        <a:ext cx="6832212" cy="751927"/>
      </dsp:txXfrm>
    </dsp:sp>
    <dsp:sp modelId="{7B5321EB-A712-4A94-879A-CAC0C5817953}">
      <dsp:nvSpPr>
        <dsp:cNvPr id="0" name=""/>
        <dsp:cNvSpPr/>
      </dsp:nvSpPr>
      <dsp:spPr>
        <a:xfrm>
          <a:off x="0" y="4512208"/>
          <a:ext cx="6832212" cy="0"/>
        </a:xfrm>
        <a:prstGeom prst="line">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w="9525" cap="rnd" cmpd="sng" algn="ctr">
          <a:solidFill>
            <a:schemeClr val="accent2">
              <a:hueOff val="453165"/>
              <a:satOff val="-47993"/>
              <a:lumOff val="-1176"/>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CF04A9C2-806E-4CBB-8474-2A3DE477D840}">
      <dsp:nvSpPr>
        <dsp:cNvPr id="0" name=""/>
        <dsp:cNvSpPr/>
      </dsp:nvSpPr>
      <dsp:spPr>
        <a:xfrm>
          <a:off x="0" y="4512208"/>
          <a:ext cx="6832212"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dirty="0"/>
            <a:t>Στην πρακτική μας κάνουμε προσαρμογή σε αυτά τα κριτήρια </a:t>
          </a:r>
          <a:endParaRPr lang="en-US" sz="2100" kern="1200" dirty="0"/>
        </a:p>
      </dsp:txBody>
      <dsp:txXfrm>
        <a:off x="0" y="4512208"/>
        <a:ext cx="6832212" cy="7519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404EE-F9D5-4AE4-A178-E838E7FAA306}">
      <dsp:nvSpPr>
        <dsp:cNvPr id="0" name=""/>
        <dsp:cNvSpPr/>
      </dsp:nvSpPr>
      <dsp:spPr>
        <a:xfrm>
          <a:off x="0" y="630789"/>
          <a:ext cx="6832212" cy="127296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l-GR" sz="3200" kern="1200"/>
            <a:t>1.Παίρνουν μέρος σε ένα μικρό θεατρικό γεγονός μαζί με άλλους</a:t>
          </a:r>
          <a:endParaRPr lang="en-US" sz="3200" kern="1200"/>
        </a:p>
      </dsp:txBody>
      <dsp:txXfrm>
        <a:off x="62141" y="692930"/>
        <a:ext cx="6707930" cy="1148678"/>
      </dsp:txXfrm>
    </dsp:sp>
    <dsp:sp modelId="{58B2F672-8A38-4AFD-9243-BA623DF86B57}">
      <dsp:nvSpPr>
        <dsp:cNvPr id="0" name=""/>
        <dsp:cNvSpPr/>
      </dsp:nvSpPr>
      <dsp:spPr>
        <a:xfrm>
          <a:off x="0" y="1995909"/>
          <a:ext cx="6832212" cy="1272960"/>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l-GR" sz="3200" kern="1200"/>
            <a:t>2.Υιοθετούν έναν ρόλο και απαντούν σε ρόλο</a:t>
          </a:r>
          <a:endParaRPr lang="en-US" sz="3200" kern="1200"/>
        </a:p>
      </dsp:txBody>
      <dsp:txXfrm>
        <a:off x="62141" y="2058050"/>
        <a:ext cx="6707930" cy="1148678"/>
      </dsp:txXfrm>
    </dsp:sp>
    <dsp:sp modelId="{927D382B-69CB-4913-A04A-40B61AE7490D}">
      <dsp:nvSpPr>
        <dsp:cNvPr id="0" name=""/>
        <dsp:cNvSpPr/>
      </dsp:nvSpPr>
      <dsp:spPr>
        <a:xfrm>
          <a:off x="0" y="3361029"/>
          <a:ext cx="6832212" cy="1272960"/>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l-GR" sz="3200" kern="1200"/>
            <a:t>3. Χρησιμοποιούν το χώρο, τον τόπο, την κίνηση με φαντασία</a:t>
          </a:r>
          <a:endParaRPr lang="en-US" sz="3200" kern="1200"/>
        </a:p>
      </dsp:txBody>
      <dsp:txXfrm>
        <a:off x="62141" y="3423170"/>
        <a:ext cx="6707930" cy="11486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59F93-8418-4358-8A3F-83311FA9EF09}">
      <dsp:nvSpPr>
        <dsp:cNvPr id="0" name=""/>
        <dsp:cNvSpPr/>
      </dsp:nvSpPr>
      <dsp:spPr>
        <a:xfrm>
          <a:off x="44582" y="0"/>
          <a:ext cx="9028295" cy="6512559"/>
        </a:xfrm>
        <a:prstGeom prst="diamond">
          <a:avLst/>
        </a:prstGeom>
        <a:solidFill>
          <a:schemeClr val="accent2">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10B8063D-76F4-4732-B054-4A77DCD214C7}">
      <dsp:nvSpPr>
        <dsp:cNvPr id="0" name=""/>
        <dsp:cNvSpPr/>
      </dsp:nvSpPr>
      <dsp:spPr>
        <a:xfrm>
          <a:off x="1913458" y="618693"/>
          <a:ext cx="2539898" cy="2539898"/>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Εκφράζουν και περιγράφουν τα συναισθήματά τους σχετικά με μια θεατρική δραστηριότητα ή παρουσίαση</a:t>
          </a:r>
          <a:endParaRPr lang="en-US" sz="2000" kern="1200" dirty="0"/>
        </a:p>
      </dsp:txBody>
      <dsp:txXfrm>
        <a:off x="2037446" y="742681"/>
        <a:ext cx="2291922" cy="2291922"/>
      </dsp:txXfrm>
    </dsp:sp>
    <dsp:sp modelId="{0D6A40E9-33DA-4551-A60D-B91F9CA4FF34}">
      <dsp:nvSpPr>
        <dsp:cNvPr id="0" name=""/>
        <dsp:cNvSpPr/>
      </dsp:nvSpPr>
      <dsp:spPr>
        <a:xfrm>
          <a:off x="4648733" y="618693"/>
          <a:ext cx="2539898" cy="2539898"/>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Καταλαβαίνουν συγκεκριμένες στιγμές και γιατί χρησιμοποίησαν άλλη φωνή ή κίνηση ανάλογα με την περίπτωση</a:t>
          </a:r>
          <a:endParaRPr lang="en-US" sz="2000" kern="1200" dirty="0"/>
        </a:p>
      </dsp:txBody>
      <dsp:txXfrm>
        <a:off x="4772721" y="742681"/>
        <a:ext cx="2291922" cy="2291922"/>
      </dsp:txXfrm>
    </dsp:sp>
    <dsp:sp modelId="{6CBA64A2-75DB-4FA6-BA28-CA629CFA8B5B}">
      <dsp:nvSpPr>
        <dsp:cNvPr id="0" name=""/>
        <dsp:cNvSpPr/>
      </dsp:nvSpPr>
      <dsp:spPr>
        <a:xfrm>
          <a:off x="1913458" y="3353967"/>
          <a:ext cx="2539898" cy="2539898"/>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Αναγνωρίζουν τη δουλειά των άλλων παιδιών που εκφράζεται με θεατρική μορφή</a:t>
          </a:r>
          <a:endParaRPr lang="en-US" sz="2000" kern="1200" dirty="0"/>
        </a:p>
      </dsp:txBody>
      <dsp:txXfrm>
        <a:off x="2037446" y="3477955"/>
        <a:ext cx="2291922" cy="2291922"/>
      </dsp:txXfrm>
    </dsp:sp>
    <dsp:sp modelId="{CFE10174-A385-4A84-9330-AB429F906C55}">
      <dsp:nvSpPr>
        <dsp:cNvPr id="0" name=""/>
        <dsp:cNvSpPr/>
      </dsp:nvSpPr>
      <dsp:spPr>
        <a:xfrm>
          <a:off x="4602481" y="3230884"/>
          <a:ext cx="2632401" cy="2786064"/>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Κάνουν συσχετισμούς ανάμεσα σε μια θεατρική ιστορία, ένα δρώμενο, μια δραστηριότητα σε σχέση με θέματα από την δική τους πραγματικότητα</a:t>
          </a:r>
          <a:endParaRPr lang="en-US" sz="2000" kern="1200" dirty="0"/>
        </a:p>
      </dsp:txBody>
      <dsp:txXfrm>
        <a:off x="4730984" y="3359387"/>
        <a:ext cx="2375395" cy="25290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48E82-D7EA-4074-8B8B-5A2B345D00B2}">
      <dsp:nvSpPr>
        <dsp:cNvPr id="0" name=""/>
        <dsp:cNvSpPr/>
      </dsp:nvSpPr>
      <dsp:spPr>
        <a:xfrm>
          <a:off x="3897387" y="2473776"/>
          <a:ext cx="2000381" cy="951999"/>
        </a:xfrm>
        <a:custGeom>
          <a:avLst/>
          <a:gdLst/>
          <a:ahLst/>
          <a:cxnLst/>
          <a:rect l="0" t="0" r="0" b="0"/>
          <a:pathLst>
            <a:path>
              <a:moveTo>
                <a:pt x="0" y="0"/>
              </a:moveTo>
              <a:lnTo>
                <a:pt x="0" y="648759"/>
              </a:lnTo>
              <a:lnTo>
                <a:pt x="2000381" y="648759"/>
              </a:lnTo>
              <a:lnTo>
                <a:pt x="2000381" y="951999"/>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65D7B6-CAA6-432D-866F-1A77743B75AE}">
      <dsp:nvSpPr>
        <dsp:cNvPr id="0" name=""/>
        <dsp:cNvSpPr/>
      </dsp:nvSpPr>
      <dsp:spPr>
        <a:xfrm>
          <a:off x="1897005" y="2473776"/>
          <a:ext cx="2000381" cy="951999"/>
        </a:xfrm>
        <a:custGeom>
          <a:avLst/>
          <a:gdLst/>
          <a:ahLst/>
          <a:cxnLst/>
          <a:rect l="0" t="0" r="0" b="0"/>
          <a:pathLst>
            <a:path>
              <a:moveTo>
                <a:pt x="2000381" y="0"/>
              </a:moveTo>
              <a:lnTo>
                <a:pt x="2000381" y="648759"/>
              </a:lnTo>
              <a:lnTo>
                <a:pt x="0" y="648759"/>
              </a:lnTo>
              <a:lnTo>
                <a:pt x="0" y="951999"/>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FE945D-621D-41F9-84EF-3516A0F0E790}">
      <dsp:nvSpPr>
        <dsp:cNvPr id="0" name=""/>
        <dsp:cNvSpPr/>
      </dsp:nvSpPr>
      <dsp:spPr>
        <a:xfrm>
          <a:off x="2026814" y="2284"/>
          <a:ext cx="3741145" cy="2471491"/>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8C88F5A3-48CB-45FC-93DB-D9916B3957AF}">
      <dsp:nvSpPr>
        <dsp:cNvPr id="0" name=""/>
        <dsp:cNvSpPr/>
      </dsp:nvSpPr>
      <dsp:spPr>
        <a:xfrm>
          <a:off x="2390519" y="347805"/>
          <a:ext cx="3741145" cy="2471491"/>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ν</a:t>
          </a:r>
          <a:r>
            <a:rPr lang="en-US" sz="1600" b="1" kern="1200" dirty="0"/>
            <a:t>a </a:t>
          </a:r>
          <a:r>
            <a:rPr lang="el-GR" sz="1600" b="1" kern="1200" dirty="0"/>
            <a:t>έχουμε πάντα κατά νου τα στοιχεία που έχουμε αναφέρει   για τη σημασία της </a:t>
          </a:r>
          <a:r>
            <a:rPr lang="el-GR" sz="1600" b="1" kern="1200" dirty="0" err="1"/>
            <a:t>θεατροπαιδαγωγικής</a:t>
          </a:r>
          <a:r>
            <a:rPr lang="el-GR" sz="1600" b="1" kern="1200" dirty="0"/>
            <a:t> διαδικασίας:</a:t>
          </a:r>
          <a:endParaRPr lang="en-US" sz="1600" b="1" kern="1200" dirty="0"/>
        </a:p>
      </dsp:txBody>
      <dsp:txXfrm>
        <a:off x="2462906" y="420192"/>
        <a:ext cx="3596371" cy="2326717"/>
      </dsp:txXfrm>
    </dsp:sp>
    <dsp:sp modelId="{B7787AAE-BEDD-40A7-8DFF-BB4028E7AF19}">
      <dsp:nvSpPr>
        <dsp:cNvPr id="0" name=""/>
        <dsp:cNvSpPr/>
      </dsp:nvSpPr>
      <dsp:spPr>
        <a:xfrm>
          <a:off x="260330" y="3425775"/>
          <a:ext cx="3273351" cy="2078577"/>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EAADFCD-D504-4366-9015-DA07CF067913}">
      <dsp:nvSpPr>
        <dsp:cNvPr id="0" name=""/>
        <dsp:cNvSpPr/>
      </dsp:nvSpPr>
      <dsp:spPr>
        <a:xfrm>
          <a:off x="624036" y="3771296"/>
          <a:ext cx="3273351" cy="2078577"/>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να εμπλέκει τα παιδιά σε ανάληψη ρόλων,  οπότε υιοθετούν διαφορετικές οπτικές γωνίες σε μια «πραγματική» εμπειρία </a:t>
          </a:r>
          <a:endParaRPr lang="en-US" sz="1600" b="1" kern="1200" dirty="0"/>
        </a:p>
      </dsp:txBody>
      <dsp:txXfrm>
        <a:off x="684915" y="3832175"/>
        <a:ext cx="3151593" cy="1956819"/>
      </dsp:txXfrm>
    </dsp:sp>
    <dsp:sp modelId="{544A0CE9-1B5D-4945-AAA0-31319FE6F6B7}">
      <dsp:nvSpPr>
        <dsp:cNvPr id="0" name=""/>
        <dsp:cNvSpPr/>
      </dsp:nvSpPr>
      <dsp:spPr>
        <a:xfrm>
          <a:off x="4261092" y="3425775"/>
          <a:ext cx="3273351" cy="2078577"/>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BE22C53-BF52-4ED4-8893-667A007E2ACD}">
      <dsp:nvSpPr>
        <dsp:cNvPr id="0" name=""/>
        <dsp:cNvSpPr/>
      </dsp:nvSpPr>
      <dsp:spPr>
        <a:xfrm>
          <a:off x="4624798" y="3771296"/>
          <a:ext cx="3273351" cy="2078577"/>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t>Να βοηθά τα παιδιά δημιουργούν νέους κόσμους και να  δίνουν νέες λύσεις σε προβλήματα, να συνδέσουν με τη δική τους πραγματικότητα, να κατανοήσουν τον κόσμο που ζουν </a:t>
          </a:r>
          <a:endParaRPr lang="en-US" sz="1600" b="1" kern="1200" dirty="0"/>
        </a:p>
      </dsp:txBody>
      <dsp:txXfrm>
        <a:off x="4685677" y="3832175"/>
        <a:ext cx="3151593" cy="195681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511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603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8234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0868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5713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0947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2152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895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017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116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9716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7959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494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769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648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smtClean="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969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561192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04103" y="1318591"/>
            <a:ext cx="5800929" cy="4220820"/>
          </a:xfrm>
        </p:spPr>
        <p:txBody>
          <a:bodyPr anchor="ctr">
            <a:normAutofit/>
          </a:bodyPr>
          <a:lstStyle/>
          <a:p>
            <a:pPr algn="r">
              <a:lnSpc>
                <a:spcPct val="90000"/>
              </a:lnSpc>
            </a:pPr>
            <a:r>
              <a:rPr lang="el-GR" sz="4100" dirty="0">
                <a:solidFill>
                  <a:schemeClr val="tx2">
                    <a:lumMod val="75000"/>
                  </a:schemeClr>
                </a:solidFill>
              </a:rPr>
              <a:t>ΕΦΑΡΜΟΓΗ-ΣΥΛΛΟΓΗ ΔΕΔΟΜΕΝΩΝ </a:t>
            </a:r>
            <a:br>
              <a:rPr lang="el-GR" sz="4100" dirty="0">
                <a:solidFill>
                  <a:schemeClr val="tx2">
                    <a:lumMod val="75000"/>
                  </a:schemeClr>
                </a:solidFill>
              </a:rPr>
            </a:br>
            <a:r>
              <a:rPr lang="el-GR" sz="4100" dirty="0" err="1">
                <a:solidFill>
                  <a:schemeClr val="tx2">
                    <a:lumMod val="75000"/>
                  </a:schemeClr>
                </a:solidFill>
              </a:rPr>
              <a:t>Θεατροπαιδαγωγικές</a:t>
            </a:r>
            <a:r>
              <a:rPr lang="el-GR" sz="4100" dirty="0">
                <a:solidFill>
                  <a:schemeClr val="tx2">
                    <a:lumMod val="75000"/>
                  </a:schemeClr>
                </a:solidFill>
              </a:rPr>
              <a:t> πρακτικές στο νηπιαγωγείο</a:t>
            </a:r>
            <a:endParaRPr lang="en-US" sz="4100" dirty="0">
              <a:solidFill>
                <a:schemeClr val="tx2">
                  <a:lumMod val="75000"/>
                </a:schemeClr>
              </a:solidFill>
            </a:endParaRPr>
          </a:p>
        </p:txBody>
      </p:sp>
      <p:sp>
        <p:nvSpPr>
          <p:cNvPr id="3" name="Subtitle 2"/>
          <p:cNvSpPr>
            <a:spLocks noGrp="1"/>
          </p:cNvSpPr>
          <p:nvPr>
            <p:ph type="subTitle" idx="1"/>
          </p:nvPr>
        </p:nvSpPr>
        <p:spPr>
          <a:xfrm>
            <a:off x="7855048" y="1871831"/>
            <a:ext cx="3084569" cy="3199806"/>
          </a:xfrm>
        </p:spPr>
        <p:txBody>
          <a:bodyPr anchor="ctr">
            <a:normAutofit/>
          </a:bodyPr>
          <a:lstStyle/>
          <a:p>
            <a:r>
              <a:rPr lang="el-GR" dirty="0">
                <a:solidFill>
                  <a:schemeClr val="tx2">
                    <a:lumMod val="75000"/>
                  </a:schemeClr>
                </a:solidFill>
              </a:rPr>
              <a:t>ΤΕΑΠΗ-ΕΚΠΑ</a:t>
            </a:r>
          </a:p>
          <a:p>
            <a:r>
              <a:rPr lang="el-GR" dirty="0">
                <a:solidFill>
                  <a:schemeClr val="tx2">
                    <a:lumMod val="75000"/>
                  </a:schemeClr>
                </a:solidFill>
              </a:rPr>
              <a:t>Παναγιώτα (</a:t>
            </a:r>
            <a:r>
              <a:rPr lang="el-GR" dirty="0" err="1">
                <a:solidFill>
                  <a:schemeClr val="tx2">
                    <a:lumMod val="75000"/>
                  </a:schemeClr>
                </a:solidFill>
              </a:rPr>
              <a:t>Μπέττυ</a:t>
            </a:r>
            <a:r>
              <a:rPr lang="el-GR" dirty="0">
                <a:solidFill>
                  <a:schemeClr val="tx2">
                    <a:lumMod val="75000"/>
                  </a:schemeClr>
                </a:solidFill>
              </a:rPr>
              <a:t>) Γιαννούλη</a:t>
            </a:r>
            <a:endParaRPr lang="en-US" dirty="0">
              <a:solidFill>
                <a:schemeClr val="tx2">
                  <a:lumMod val="75000"/>
                </a:schemeClr>
              </a:solidFill>
            </a:endParaRPr>
          </a:p>
        </p:txBody>
      </p:sp>
    </p:spTree>
    <p:extLst>
      <p:ext uri="{BB962C8B-B14F-4D97-AF65-F5344CB8AC3E}">
        <p14:creationId xmlns:p14="http://schemas.microsoft.com/office/powerpoint/2010/main" val="362262512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17600" y="1513841"/>
            <a:ext cx="2626825" cy="3230880"/>
          </a:xfrm>
        </p:spPr>
        <p:txBody>
          <a:bodyPr>
            <a:normAutofit/>
          </a:bodyPr>
          <a:lstStyle/>
          <a:p>
            <a:pPr>
              <a:lnSpc>
                <a:spcPct val="90000"/>
              </a:lnSpc>
            </a:pPr>
            <a:r>
              <a:rPr lang="el-GR" sz="2500" dirty="0">
                <a:solidFill>
                  <a:schemeClr val="accent2"/>
                </a:solidFill>
              </a:rPr>
              <a:t>Σχόλια – παρατηρήσεις για την εφαρμογή και την έρευνα  όπου αξιοποιείται το θέατρο/δράμα</a:t>
            </a:r>
          </a:p>
        </p:txBody>
      </p:sp>
      <p:graphicFrame>
        <p:nvGraphicFramePr>
          <p:cNvPr id="14" name="Θέση περιεχομένου 2">
            <a:extLst>
              <a:ext uri="{FF2B5EF4-FFF2-40B4-BE49-F238E27FC236}">
                <a16:creationId xmlns:a16="http://schemas.microsoft.com/office/drawing/2014/main" id="{46FE6743-CEA1-4444-83B9-BD8A22F09B54}"/>
              </a:ext>
            </a:extLst>
          </p:cNvPr>
          <p:cNvGraphicFramePr>
            <a:graphicFrameLocks noGrp="1"/>
          </p:cNvGraphicFramePr>
          <p:nvPr>
            <p:ph idx="1"/>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324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06400" y="1056640"/>
            <a:ext cx="4306744" cy="5073797"/>
          </a:xfrm>
        </p:spPr>
        <p:txBody>
          <a:bodyPr>
            <a:normAutofit/>
          </a:bodyPr>
          <a:lstStyle/>
          <a:p>
            <a:r>
              <a:rPr lang="el-GR" sz="3200" dirty="0"/>
              <a:t>Αποτελεσματικότητα σε σχέση με την θεατρική δραστηριότητα</a:t>
            </a:r>
            <a:br>
              <a:rPr lang="el-GR" sz="3200" dirty="0"/>
            </a:br>
            <a:r>
              <a:rPr lang="el-GR" sz="3200" dirty="0"/>
              <a:t>στα παιδιά </a:t>
            </a:r>
            <a:endParaRPr lang="el-GR" sz="3200" dirty="0">
              <a:solidFill>
                <a:schemeClr val="bg1"/>
              </a:solidFill>
            </a:endParaRPr>
          </a:p>
        </p:txBody>
      </p:sp>
      <p:graphicFrame>
        <p:nvGraphicFramePr>
          <p:cNvPr id="27" name="Θέση περιεχομένου 2">
            <a:extLst>
              <a:ext uri="{FF2B5EF4-FFF2-40B4-BE49-F238E27FC236}">
                <a16:creationId xmlns:a16="http://schemas.microsoft.com/office/drawing/2014/main" id="{956FD65A-017E-45E3-81C7-F88DE594BC29}"/>
              </a:ext>
            </a:extLst>
          </p:cNvPr>
          <p:cNvGraphicFramePr>
            <a:graphicFrameLocks noGrp="1"/>
          </p:cNvGraphicFramePr>
          <p:nvPr>
            <p:ph idx="1"/>
            <p:extLst>
              <p:ext uri="{D42A27DB-BD31-4B8C-83A1-F6EECF244321}">
                <p14:modId xmlns:p14="http://schemas.microsoft.com/office/powerpoint/2010/main" val="211382761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942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259893" y="3101093"/>
            <a:ext cx="2454052" cy="3029344"/>
          </a:xfrm>
        </p:spPr>
        <p:txBody>
          <a:bodyPr>
            <a:normAutofit/>
          </a:bodyPr>
          <a:lstStyle/>
          <a:p>
            <a:r>
              <a:rPr lang="el-GR" sz="3200" dirty="0">
                <a:solidFill>
                  <a:schemeClr val="accent1">
                    <a:lumMod val="60000"/>
                    <a:lumOff val="40000"/>
                  </a:schemeClr>
                </a:solidFill>
              </a:rPr>
              <a:t>δημιουργία </a:t>
            </a:r>
            <a:br>
              <a:rPr lang="el-GR" sz="3200" dirty="0">
                <a:solidFill>
                  <a:schemeClr val="accent1">
                    <a:lumMod val="60000"/>
                    <a:lumOff val="40000"/>
                  </a:schemeClr>
                </a:solidFill>
              </a:rPr>
            </a:br>
            <a:endParaRPr lang="el-GR" sz="3200" dirty="0">
              <a:solidFill>
                <a:schemeClr val="accent1">
                  <a:lumMod val="60000"/>
                  <a:lumOff val="40000"/>
                </a:schemeClr>
              </a:solidFill>
            </a:endParaRPr>
          </a:p>
        </p:txBody>
      </p:sp>
      <p:sp>
        <p:nvSpPr>
          <p:cNvPr id="3" name="Θέση περιεχομένου 2"/>
          <p:cNvSpPr>
            <a:spLocks noGrp="1"/>
          </p:cNvSpPr>
          <p:nvPr>
            <p:ph idx="1"/>
          </p:nvPr>
        </p:nvSpPr>
        <p:spPr>
          <a:xfrm>
            <a:off x="4706578" y="589722"/>
            <a:ext cx="6894872" cy="5708208"/>
          </a:xfrm>
        </p:spPr>
        <p:txBody>
          <a:bodyPr anchor="ctr">
            <a:noAutofit/>
          </a:bodyPr>
          <a:lstStyle/>
          <a:p>
            <a:pPr marL="0" indent="0">
              <a:buNone/>
            </a:pPr>
            <a:r>
              <a:rPr lang="el-GR" sz="2400" dirty="0"/>
              <a:t>Εξετάζετε το πως τα παιδιά: </a:t>
            </a:r>
          </a:p>
          <a:p>
            <a:r>
              <a:rPr lang="el-GR" sz="2400" dirty="0"/>
              <a:t>Ακούν ιστορίες, μέσα από θεατρικές φόρμες εξερευνούν και εκφράζουν ιδέες</a:t>
            </a:r>
          </a:p>
          <a:p>
            <a:r>
              <a:rPr lang="el-GR" sz="2400" dirty="0"/>
              <a:t>Αντιλαμβάνονται χαρακτήρες </a:t>
            </a:r>
          </a:p>
          <a:p>
            <a:r>
              <a:rPr lang="el-GR" sz="2400" dirty="0"/>
              <a:t>Χρησιμοποιούν μια σειρά δεξιότητες, τεχνικές, θεατρικές μορφές, συμβάσεις για να εκφράσουν ιδέες και συναισθήματα </a:t>
            </a:r>
          </a:p>
          <a:p>
            <a:r>
              <a:rPr lang="el-GR" sz="2400" dirty="0"/>
              <a:t>Χρησιμοποιούν απλά αντικείμενα </a:t>
            </a:r>
          </a:p>
          <a:p>
            <a:r>
              <a:rPr lang="el-GR" sz="2400" dirty="0"/>
              <a:t>Χρησιμοποιούν την φαντασία τους  και δουλεύουν μαζί με άλλους</a:t>
            </a:r>
          </a:p>
          <a:p>
            <a:r>
              <a:rPr lang="el-GR" sz="2400" dirty="0"/>
              <a:t>Συγκεντρώνονται, ακούν τις οδηγίες και συνεργάζονται με άλλα παιδιά σε δυάδες ή ομάδες για να δημιουργήσουν μια εικόνα, μια μικρή σκηνή, </a:t>
            </a:r>
            <a:r>
              <a:rPr lang="el-GR" sz="2400" dirty="0" err="1"/>
              <a:t>κ.ά</a:t>
            </a:r>
            <a:endParaRPr lang="el-GR" sz="2400" dirty="0"/>
          </a:p>
        </p:txBody>
      </p:sp>
    </p:spTree>
    <p:extLst>
      <p:ext uri="{BB962C8B-B14F-4D97-AF65-F5344CB8AC3E}">
        <p14:creationId xmlns:p14="http://schemas.microsoft.com/office/powerpoint/2010/main" val="4154916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259893" y="3101093"/>
            <a:ext cx="2454052" cy="3029344"/>
          </a:xfrm>
        </p:spPr>
        <p:txBody>
          <a:bodyPr>
            <a:normAutofit/>
          </a:bodyPr>
          <a:lstStyle/>
          <a:p>
            <a:r>
              <a:rPr lang="el-GR" sz="2700" dirty="0">
                <a:solidFill>
                  <a:schemeClr val="accent1">
                    <a:lumMod val="60000"/>
                    <a:lumOff val="40000"/>
                  </a:schemeClr>
                </a:solidFill>
              </a:rPr>
              <a:t>παρουσίαση- </a:t>
            </a:r>
            <a:r>
              <a:rPr lang="el-GR" sz="2700" dirty="0" err="1">
                <a:solidFill>
                  <a:schemeClr val="accent1">
                    <a:lumMod val="60000"/>
                    <a:lumOff val="40000"/>
                  </a:schemeClr>
                </a:solidFill>
              </a:rPr>
              <a:t>performing</a:t>
            </a:r>
            <a:br>
              <a:rPr lang="el-GR" sz="2700" dirty="0">
                <a:solidFill>
                  <a:schemeClr val="accent1">
                    <a:lumMod val="60000"/>
                    <a:lumOff val="40000"/>
                  </a:schemeClr>
                </a:solidFill>
              </a:rPr>
            </a:br>
            <a:endParaRPr lang="el-GR" sz="2700" dirty="0">
              <a:solidFill>
                <a:schemeClr val="accent1">
                  <a:lumMod val="60000"/>
                  <a:lumOff val="40000"/>
                </a:schemeClr>
              </a:solidFill>
            </a:endParaRPr>
          </a:p>
        </p:txBody>
      </p:sp>
      <p:graphicFrame>
        <p:nvGraphicFramePr>
          <p:cNvPr id="5" name="Θέση περιεχομένου 2">
            <a:extLst>
              <a:ext uri="{FF2B5EF4-FFF2-40B4-BE49-F238E27FC236}">
                <a16:creationId xmlns:a16="http://schemas.microsoft.com/office/drawing/2014/main" id="{80C112E4-05C5-4D54-9446-E324733F1711}"/>
              </a:ext>
            </a:extLst>
          </p:cNvPr>
          <p:cNvGraphicFramePr>
            <a:graphicFrameLocks noGrp="1"/>
          </p:cNvGraphicFramePr>
          <p:nvPr>
            <p:ph idx="1"/>
            <p:extLst>
              <p:ext uri="{D42A27DB-BD31-4B8C-83A1-F6EECF244321}">
                <p14:modId xmlns:p14="http://schemas.microsoft.com/office/powerpoint/2010/main" val="839067724"/>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2959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098034" y="3101093"/>
            <a:ext cx="2811025" cy="3029344"/>
          </a:xfrm>
        </p:spPr>
        <p:txBody>
          <a:bodyPr>
            <a:normAutofit/>
          </a:bodyPr>
          <a:lstStyle/>
          <a:p>
            <a:r>
              <a:rPr lang="el-GR" sz="2800" b="1" dirty="0">
                <a:solidFill>
                  <a:schemeClr val="accent1">
                    <a:lumMod val="60000"/>
                    <a:lumOff val="40000"/>
                  </a:schemeClr>
                </a:solidFill>
              </a:rPr>
              <a:t>Ανταπόκριση</a:t>
            </a:r>
            <a:br>
              <a:rPr lang="el-GR" sz="2000" dirty="0">
                <a:solidFill>
                  <a:schemeClr val="accent1">
                    <a:lumMod val="60000"/>
                    <a:lumOff val="40000"/>
                  </a:schemeClr>
                </a:solidFill>
              </a:rPr>
            </a:br>
            <a:endParaRPr lang="el-GR" sz="2000" dirty="0">
              <a:solidFill>
                <a:schemeClr val="accent1">
                  <a:lumMod val="60000"/>
                  <a:lumOff val="40000"/>
                </a:schemeClr>
              </a:solidFill>
            </a:endParaRPr>
          </a:p>
        </p:txBody>
      </p:sp>
      <p:graphicFrame>
        <p:nvGraphicFramePr>
          <p:cNvPr id="5" name="Θέση περιεχομένου 2">
            <a:extLst>
              <a:ext uri="{FF2B5EF4-FFF2-40B4-BE49-F238E27FC236}">
                <a16:creationId xmlns:a16="http://schemas.microsoft.com/office/drawing/2014/main" id="{B88D929E-0445-42E9-B8F1-75288303A7B2}"/>
              </a:ext>
            </a:extLst>
          </p:cNvPr>
          <p:cNvGraphicFramePr>
            <a:graphicFrameLocks noGrp="1"/>
          </p:cNvGraphicFramePr>
          <p:nvPr>
            <p:ph idx="1"/>
            <p:extLst>
              <p:ext uri="{D42A27DB-BD31-4B8C-83A1-F6EECF244321}">
                <p14:modId xmlns:p14="http://schemas.microsoft.com/office/powerpoint/2010/main" val="2266660314"/>
              </p:ext>
            </p:extLst>
          </p:nvPr>
        </p:nvGraphicFramePr>
        <p:xfrm>
          <a:off x="3322320" y="345440"/>
          <a:ext cx="9102090" cy="6512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536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315200" y="-71120"/>
            <a:ext cx="1930400" cy="1976120"/>
          </a:xfrm>
        </p:spPr>
        <p:txBody>
          <a:bodyPr>
            <a:normAutofit/>
          </a:bodyPr>
          <a:lstStyle/>
          <a:p>
            <a:r>
              <a:rPr lang="el-GR" dirty="0"/>
              <a:t>Μην ξεχνάμε </a:t>
            </a:r>
          </a:p>
        </p:txBody>
      </p:sp>
      <p:pic>
        <p:nvPicPr>
          <p:cNvPr id="5" name="Εικόνα 4" descr="Εικόνα που περιέχει κείμενο, φως&#10;&#10;Περιγραφή που δημιουργήθηκε αυτόματα">
            <a:extLst>
              <a:ext uri="{FF2B5EF4-FFF2-40B4-BE49-F238E27FC236}">
                <a16:creationId xmlns:a16="http://schemas.microsoft.com/office/drawing/2014/main" id="{C64DBD13-D85A-6612-29D6-2BDA17E81ABB}"/>
              </a:ext>
            </a:extLst>
          </p:cNvPr>
          <p:cNvPicPr>
            <a:picLocks noChangeAspect="1"/>
          </p:cNvPicPr>
          <p:nvPr/>
        </p:nvPicPr>
        <p:blipFill rotWithShape="1">
          <a:blip r:embed="rId2">
            <a:duotone>
              <a:schemeClr val="accent5">
                <a:shade val="45000"/>
                <a:satMod val="135000"/>
              </a:schemeClr>
              <a:prstClr val="white"/>
            </a:duotone>
          </a:blip>
          <a:srcRect l="16763" r="13699"/>
          <a:stretch/>
        </p:blipFill>
        <p:spPr>
          <a:xfrm>
            <a:off x="9387840" y="0"/>
            <a:ext cx="2573972" cy="2987041"/>
          </a:xfrm>
          <a:prstGeom prst="rect">
            <a:avLst/>
          </a:prstGeom>
        </p:spPr>
      </p:pic>
      <p:graphicFrame>
        <p:nvGraphicFramePr>
          <p:cNvPr id="15" name="Θέση περιεχομένου 2">
            <a:extLst>
              <a:ext uri="{FF2B5EF4-FFF2-40B4-BE49-F238E27FC236}">
                <a16:creationId xmlns:a16="http://schemas.microsoft.com/office/drawing/2014/main" id="{3CE5A3F9-032C-43F6-B01A-2BD6ABE36029}"/>
              </a:ext>
            </a:extLst>
          </p:cNvPr>
          <p:cNvGraphicFramePr>
            <a:graphicFrameLocks noGrp="1"/>
          </p:cNvGraphicFramePr>
          <p:nvPr>
            <p:ph idx="1"/>
            <p:extLst>
              <p:ext uri="{D42A27DB-BD31-4B8C-83A1-F6EECF244321}">
                <p14:modId xmlns:p14="http://schemas.microsoft.com/office/powerpoint/2010/main" val="911704113"/>
              </p:ext>
            </p:extLst>
          </p:nvPr>
        </p:nvGraphicFramePr>
        <p:xfrm>
          <a:off x="1005840" y="822960"/>
          <a:ext cx="8158480" cy="58521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8919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95680" y="1503681"/>
            <a:ext cx="2905759" cy="2946400"/>
          </a:xfrm>
        </p:spPr>
        <p:txBody>
          <a:bodyPr>
            <a:normAutofit/>
          </a:bodyPr>
          <a:lstStyle/>
          <a:p>
            <a:r>
              <a:rPr lang="el-GR" sz="2700" b="1" dirty="0">
                <a:solidFill>
                  <a:schemeClr val="accent1">
                    <a:lumMod val="60000"/>
                    <a:lumOff val="40000"/>
                  </a:schemeClr>
                </a:solidFill>
              </a:rPr>
              <a:t>Αποτελέσματα σε σχέση με την παιδαγωγική πράξη</a:t>
            </a:r>
          </a:p>
        </p:txBody>
      </p:sp>
      <p:graphicFrame>
        <p:nvGraphicFramePr>
          <p:cNvPr id="5" name="Θέση περιεχομένου 2">
            <a:extLst>
              <a:ext uri="{FF2B5EF4-FFF2-40B4-BE49-F238E27FC236}">
                <a16:creationId xmlns:a16="http://schemas.microsoft.com/office/drawing/2014/main" id="{FBB49C8E-0F5B-4B99-B5FC-E3F1969E0B3D}"/>
              </a:ext>
            </a:extLst>
          </p:cNvPr>
          <p:cNvGraphicFramePr>
            <a:graphicFrameLocks noGrp="1"/>
          </p:cNvGraphicFramePr>
          <p:nvPr>
            <p:ph idx="1"/>
            <p:extLst>
              <p:ext uri="{D42A27DB-BD31-4B8C-83A1-F6EECF244321}">
                <p14:modId xmlns:p14="http://schemas.microsoft.com/office/powerpoint/2010/main" val="2720919095"/>
              </p:ext>
            </p:extLst>
          </p:nvPr>
        </p:nvGraphicFramePr>
        <p:xfrm>
          <a:off x="4354830" y="641551"/>
          <a:ext cx="7190526" cy="6090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1335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59893" y="3101093"/>
            <a:ext cx="2454052" cy="3029344"/>
          </a:xfrm>
        </p:spPr>
        <p:txBody>
          <a:bodyPr>
            <a:normAutofit/>
          </a:bodyPr>
          <a:lstStyle/>
          <a:p>
            <a:pPr>
              <a:lnSpc>
                <a:spcPct val="90000"/>
              </a:lnSpc>
            </a:pPr>
            <a:r>
              <a:rPr lang="el-GR" sz="2500" b="1" dirty="0">
                <a:solidFill>
                  <a:schemeClr val="accent1">
                    <a:lumMod val="60000"/>
                    <a:lumOff val="40000"/>
                  </a:schemeClr>
                </a:solidFill>
              </a:rPr>
              <a:t>Η πιο σημαντική αλλαγή </a:t>
            </a:r>
            <a:br>
              <a:rPr lang="en-US" sz="2500" b="1" dirty="0">
                <a:solidFill>
                  <a:schemeClr val="accent1">
                    <a:lumMod val="60000"/>
                    <a:lumOff val="40000"/>
                  </a:schemeClr>
                </a:solidFill>
              </a:rPr>
            </a:br>
            <a:r>
              <a:rPr lang="el-GR" sz="2500" b="1" dirty="0" err="1">
                <a:solidFill>
                  <a:schemeClr val="accent1">
                    <a:lumMod val="60000"/>
                    <a:lumOff val="40000"/>
                  </a:schemeClr>
                </a:solidFill>
              </a:rPr>
              <a:t>Most</a:t>
            </a:r>
            <a:r>
              <a:rPr lang="el-GR" sz="2500" b="1" dirty="0">
                <a:solidFill>
                  <a:schemeClr val="accent1">
                    <a:lumMod val="60000"/>
                    <a:lumOff val="40000"/>
                  </a:schemeClr>
                </a:solidFill>
              </a:rPr>
              <a:t> </a:t>
            </a:r>
            <a:r>
              <a:rPr lang="el-GR" sz="2500" b="1" dirty="0" err="1">
                <a:solidFill>
                  <a:schemeClr val="accent1">
                    <a:lumMod val="60000"/>
                    <a:lumOff val="40000"/>
                  </a:schemeClr>
                </a:solidFill>
              </a:rPr>
              <a:t>significant</a:t>
            </a:r>
            <a:r>
              <a:rPr lang="el-GR" sz="2500" b="1" dirty="0">
                <a:solidFill>
                  <a:schemeClr val="accent1">
                    <a:lumMod val="60000"/>
                    <a:lumOff val="40000"/>
                  </a:schemeClr>
                </a:solidFill>
              </a:rPr>
              <a:t> </a:t>
            </a:r>
            <a:r>
              <a:rPr lang="el-GR" sz="2500" b="1" dirty="0" err="1">
                <a:solidFill>
                  <a:schemeClr val="accent1">
                    <a:lumMod val="60000"/>
                    <a:lumOff val="40000"/>
                  </a:schemeClr>
                </a:solidFill>
              </a:rPr>
              <a:t>change</a:t>
            </a:r>
            <a:r>
              <a:rPr lang="el-GR" sz="2500" b="1" dirty="0">
                <a:solidFill>
                  <a:schemeClr val="accent1">
                    <a:lumMod val="60000"/>
                    <a:lumOff val="40000"/>
                  </a:schemeClr>
                </a:solidFill>
              </a:rPr>
              <a:t> </a:t>
            </a:r>
            <a:r>
              <a:rPr lang="el-GR" sz="2500" b="1" dirty="0" err="1">
                <a:solidFill>
                  <a:schemeClr val="accent1">
                    <a:lumMod val="60000"/>
                    <a:lumOff val="40000"/>
                  </a:schemeClr>
                </a:solidFill>
              </a:rPr>
              <a:t>te</a:t>
            </a:r>
            <a:r>
              <a:rPr lang="en-US" sz="2500" b="1" dirty="0" err="1">
                <a:solidFill>
                  <a:schemeClr val="accent1">
                    <a:lumMod val="60000"/>
                    <a:lumOff val="40000"/>
                  </a:schemeClr>
                </a:solidFill>
              </a:rPr>
              <a:t>chn</a:t>
            </a:r>
            <a:r>
              <a:rPr lang="el-GR" sz="2500" b="1" dirty="0" err="1">
                <a:solidFill>
                  <a:schemeClr val="accent1">
                    <a:lumMod val="60000"/>
                    <a:lumOff val="40000"/>
                  </a:schemeClr>
                </a:solidFill>
              </a:rPr>
              <a:t>ique</a:t>
            </a:r>
            <a:r>
              <a:rPr lang="el-GR" sz="2500" b="1" dirty="0">
                <a:solidFill>
                  <a:schemeClr val="accent1">
                    <a:lumMod val="60000"/>
                    <a:lumOff val="40000"/>
                  </a:schemeClr>
                </a:solidFill>
              </a:rPr>
              <a:t> </a:t>
            </a:r>
            <a:br>
              <a:rPr lang="el-GR" sz="2500" dirty="0">
                <a:solidFill>
                  <a:schemeClr val="accent1">
                    <a:lumMod val="60000"/>
                    <a:lumOff val="40000"/>
                  </a:schemeClr>
                </a:solidFill>
              </a:rPr>
            </a:br>
            <a:endParaRPr lang="el-GR" sz="2500" dirty="0">
              <a:solidFill>
                <a:schemeClr val="accent1">
                  <a:lumMod val="60000"/>
                  <a:lumOff val="40000"/>
                </a:schemeClr>
              </a:solidFill>
            </a:endParaRPr>
          </a:p>
        </p:txBody>
      </p:sp>
      <p:graphicFrame>
        <p:nvGraphicFramePr>
          <p:cNvPr id="5" name="Θέση περιεχομένου 2">
            <a:extLst>
              <a:ext uri="{FF2B5EF4-FFF2-40B4-BE49-F238E27FC236}">
                <a16:creationId xmlns:a16="http://schemas.microsoft.com/office/drawing/2014/main" id="{816D272A-2B23-4648-BEB3-DA6BE385B2DB}"/>
              </a:ext>
            </a:extLst>
          </p:cNvPr>
          <p:cNvGraphicFramePr>
            <a:graphicFrameLocks noGrp="1"/>
          </p:cNvGraphicFramePr>
          <p:nvPr>
            <p:ph idx="1"/>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Πίνακας 3">
            <a:extLst>
              <a:ext uri="{FF2B5EF4-FFF2-40B4-BE49-F238E27FC236}">
                <a16:creationId xmlns:a16="http://schemas.microsoft.com/office/drawing/2014/main" id="{D36A8E74-69E3-21B4-0900-15CD60E0E2A4}"/>
              </a:ext>
            </a:extLst>
          </p:cNvPr>
          <p:cNvGraphicFramePr>
            <a:graphicFrameLocks noGrp="1"/>
          </p:cNvGraphicFramePr>
          <p:nvPr>
            <p:extLst>
              <p:ext uri="{D42A27DB-BD31-4B8C-83A1-F6EECF244321}">
                <p14:modId xmlns:p14="http://schemas.microsoft.com/office/powerpoint/2010/main" val="2376571553"/>
              </p:ext>
            </p:extLst>
          </p:nvPr>
        </p:nvGraphicFramePr>
        <p:xfrm>
          <a:off x="1828800" y="719666"/>
          <a:ext cx="2092960" cy="1871134"/>
        </p:xfrm>
        <a:graphic>
          <a:graphicData uri="http://schemas.openxmlformats.org/drawingml/2006/table">
            <a:tbl>
              <a:tblPr firstRow="1" bandRow="1">
                <a:tableStyleId>{5C22544A-7EE6-4342-B048-85BDC9FD1C3A}</a:tableStyleId>
              </a:tblPr>
              <a:tblGrid>
                <a:gridCol w="2092960">
                  <a:extLst>
                    <a:ext uri="{9D8B030D-6E8A-4147-A177-3AD203B41FA5}">
                      <a16:colId xmlns:a16="http://schemas.microsoft.com/office/drawing/2014/main" val="495511925"/>
                    </a:ext>
                  </a:extLst>
                </a:gridCol>
              </a:tblGrid>
              <a:tr h="1871134">
                <a:tc>
                  <a:txBody>
                    <a:bodyPr/>
                    <a:lstStyle/>
                    <a:p>
                      <a:r>
                        <a:rPr lang="el-GR" b="1" dirty="0">
                          <a:solidFill>
                            <a:schemeClr val="tx1">
                              <a:lumMod val="75000"/>
                              <a:lumOff val="25000"/>
                            </a:schemeClr>
                          </a:solidFill>
                        </a:rPr>
                        <a:t>Ο εαυτός μου στην εφαρμογή </a:t>
                      </a:r>
                    </a:p>
                  </a:txBody>
                  <a:tcPr>
                    <a:solidFill>
                      <a:schemeClr val="bg1"/>
                    </a:solidFill>
                  </a:tcPr>
                </a:tc>
                <a:extLst>
                  <a:ext uri="{0D108BD9-81ED-4DB2-BD59-A6C34878D82A}">
                    <a16:rowId xmlns:a16="http://schemas.microsoft.com/office/drawing/2014/main" val="1374755657"/>
                  </a:ext>
                </a:extLst>
              </a:tr>
            </a:tbl>
          </a:graphicData>
        </a:graphic>
      </p:graphicFrame>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19CF9749-BAD6-7031-B893-77CAD8F0AEC2}"/>
              </a:ext>
            </a:extLst>
          </p:cNvPr>
          <p:cNvPicPr>
            <a:picLocks noChangeAspect="1"/>
          </p:cNvPicPr>
          <p:nvPr/>
        </p:nvPicPr>
        <p:blipFill>
          <a:blip r:embed="rId7"/>
          <a:stretch>
            <a:fillRect/>
          </a:stretch>
        </p:blipFill>
        <p:spPr>
          <a:xfrm>
            <a:off x="1828800" y="1352550"/>
            <a:ext cx="1857375" cy="1238250"/>
          </a:xfrm>
          <a:prstGeom prst="rect">
            <a:avLst/>
          </a:prstGeom>
        </p:spPr>
      </p:pic>
    </p:spTree>
    <p:extLst>
      <p:ext uri="{BB962C8B-B14F-4D97-AF65-F5344CB8AC3E}">
        <p14:creationId xmlns:p14="http://schemas.microsoft.com/office/powerpoint/2010/main" val="311743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373062" y="624110"/>
            <a:ext cx="8131550" cy="1280890"/>
          </a:xfrm>
        </p:spPr>
        <p:txBody>
          <a:bodyPr>
            <a:normAutofit/>
          </a:bodyPr>
          <a:lstStyle/>
          <a:p>
            <a:r>
              <a:rPr lang="el-GR" dirty="0"/>
              <a:t>Βιβλιογραφία – </a:t>
            </a:r>
            <a:r>
              <a:rPr lang="en-US" dirty="0"/>
              <a:t>Links  </a:t>
            </a:r>
            <a:br>
              <a:rPr lang="el-GR" dirty="0"/>
            </a:br>
            <a:endParaRPr lang="el-GR" dirty="0"/>
          </a:p>
        </p:txBody>
      </p:sp>
      <p:sp>
        <p:nvSpPr>
          <p:cNvPr id="3" name="Θέση περιεχομένου 2"/>
          <p:cNvSpPr>
            <a:spLocks noGrp="1"/>
          </p:cNvSpPr>
          <p:nvPr>
            <p:ph idx="1"/>
          </p:nvPr>
        </p:nvSpPr>
        <p:spPr>
          <a:xfrm>
            <a:off x="3373062" y="2133600"/>
            <a:ext cx="8131550" cy="3777622"/>
          </a:xfrm>
        </p:spPr>
        <p:txBody>
          <a:bodyPr>
            <a:normAutofit/>
          </a:bodyPr>
          <a:lstStyle/>
          <a:p>
            <a:pPr>
              <a:lnSpc>
                <a:spcPct val="90000"/>
              </a:lnSpc>
            </a:pPr>
            <a:br>
              <a:rPr lang="el-GR" sz="1500"/>
            </a:br>
            <a:r>
              <a:rPr lang="en-US" sz="1500" b="1" err="1"/>
              <a:t>Ashwell</a:t>
            </a:r>
            <a:r>
              <a:rPr lang="en-US" sz="1500" b="1"/>
              <a:t> M</a:t>
            </a:r>
            <a:r>
              <a:rPr lang="el-GR" sz="1500" b="1"/>
              <a:t>. (2002).</a:t>
            </a:r>
            <a:r>
              <a:rPr lang="el-GR" sz="1500"/>
              <a:t> Δημιουργία-Παρουσίαση-Ανταπόκριση: </a:t>
            </a:r>
            <a:r>
              <a:rPr lang="el-GR" sz="1500" err="1"/>
              <a:t>Ανιχεύοντας</a:t>
            </a:r>
            <a:r>
              <a:rPr lang="el-GR" sz="1500"/>
              <a:t> την </a:t>
            </a:r>
            <a:r>
              <a:rPr lang="el-GR" sz="1500" err="1"/>
              <a:t>πρό</a:t>
            </a:r>
            <a:r>
              <a:rPr lang="en-US" sz="1500"/>
              <a:t>o</a:t>
            </a:r>
            <a:r>
              <a:rPr lang="el-GR" sz="1500" err="1"/>
              <a:t>δο</a:t>
            </a:r>
            <a:r>
              <a:rPr lang="el-GR" sz="1500"/>
              <a:t> των μαθητών στο </a:t>
            </a:r>
            <a:r>
              <a:rPr lang="en-US" sz="1500"/>
              <a:t>Drama</a:t>
            </a:r>
            <a:r>
              <a:rPr lang="el-GR" sz="1500"/>
              <a:t>, σσ105-112.  Στο  </a:t>
            </a:r>
            <a:r>
              <a:rPr lang="el-GR" sz="1500" err="1"/>
              <a:t>Γκόβας</a:t>
            </a:r>
            <a:r>
              <a:rPr lang="el-GR" sz="1500"/>
              <a:t> Ν. Κακλαμάνη Φ. Αναζητώντας τη θέση του Θεάτρου στην Εκπαίδευση ) (</a:t>
            </a:r>
            <a:r>
              <a:rPr lang="el-GR" sz="1500" err="1"/>
              <a:t>επ</a:t>
            </a:r>
            <a:r>
              <a:rPr lang="el-GR" sz="1500"/>
              <a:t>) Αθήνα: Πανελλήνιο Δίκτυο για το Θέατρο στην </a:t>
            </a:r>
            <a:r>
              <a:rPr lang="el-GR" sz="1500" err="1"/>
              <a:t>Εκκπαίδευση</a:t>
            </a:r>
            <a:endParaRPr lang="el-GR" sz="1500"/>
          </a:p>
          <a:p>
            <a:pPr>
              <a:lnSpc>
                <a:spcPct val="90000"/>
              </a:lnSpc>
            </a:pPr>
            <a:r>
              <a:rPr lang="el-GR" sz="1500" b="1" err="1"/>
              <a:t>Αυγητίδου</a:t>
            </a:r>
            <a:r>
              <a:rPr lang="el-GR" sz="1500" i="1"/>
              <a:t>, εκπαίδευση εκπαιδευτικών και </a:t>
            </a:r>
            <a:r>
              <a:rPr lang="el-GR" sz="1500" i="1" err="1"/>
              <a:t>κριτισμός</a:t>
            </a:r>
            <a:r>
              <a:rPr lang="el-GR" sz="1500" i="1"/>
              <a:t> </a:t>
            </a:r>
            <a:r>
              <a:rPr lang="el-GR" sz="1500" i="1" err="1"/>
              <a:t>αναστοχασμός</a:t>
            </a:r>
            <a:r>
              <a:rPr lang="el-GR" sz="1500"/>
              <a:t>. Η συμβολή των ημερολογίων στην πρακτική άσκηση των φοιτητών https://mail.google.com/mail/u/0/#inbox/CllgCHrfTTbfmzxBjNLTHzFNPfcfhRGwbbzDLxmgDGMJslFFxbBqsDwSRBpHcqHzjBGdQRWZXpg)</a:t>
            </a:r>
          </a:p>
          <a:p>
            <a:pPr>
              <a:lnSpc>
                <a:spcPct val="90000"/>
              </a:lnSpc>
            </a:pPr>
            <a:r>
              <a:rPr lang="el-GR" sz="1500" b="1" err="1"/>
              <a:t>Αυγητίδου</a:t>
            </a:r>
            <a:r>
              <a:rPr lang="el-GR" sz="1500" b="1"/>
              <a:t> Σ.,  </a:t>
            </a:r>
            <a:r>
              <a:rPr lang="el-GR" sz="1500" b="1" err="1"/>
              <a:t>Χατζόγλου</a:t>
            </a:r>
            <a:r>
              <a:rPr lang="el-GR" sz="1500" b="1"/>
              <a:t> Β (2013).</a:t>
            </a:r>
            <a:r>
              <a:rPr lang="el-GR" sz="1500"/>
              <a:t>  </a:t>
            </a:r>
            <a:r>
              <a:rPr lang="el-GR" sz="1500" i="1"/>
              <a:t>Η εκπαίδευση του στοχαζόμενου εκπαιδευτικού στο πλαίσιο της Πρακτικής Άσκησης: η συμβολή των ημερολογιακών καταγραφών</a:t>
            </a:r>
            <a:r>
              <a:rPr lang="el-GR" sz="1500"/>
              <a:t>.  Στο </a:t>
            </a:r>
            <a:r>
              <a:rPr lang="el-GR" sz="1500" err="1"/>
              <a:t>Ανδρούσου</a:t>
            </a:r>
            <a:r>
              <a:rPr lang="el-GR" sz="1500"/>
              <a:t>, Α., </a:t>
            </a:r>
            <a:r>
              <a:rPr lang="el-GR" sz="1500" err="1"/>
              <a:t>Αυγητίδου</a:t>
            </a:r>
            <a:r>
              <a:rPr lang="el-GR" sz="1500"/>
              <a:t>, Σ., (</a:t>
            </a:r>
            <a:r>
              <a:rPr lang="el-GR" sz="1500" err="1"/>
              <a:t>επ</a:t>
            </a:r>
            <a:r>
              <a:rPr lang="el-GR" sz="1500"/>
              <a:t>) Η πρακτική άσκηση στην αρχική εκπαίδευση των εκπαιδευτικών: Ερευνητικές προσεγγίσεις. </a:t>
            </a:r>
            <a:r>
              <a:rPr lang="el-GR" sz="1500" err="1"/>
              <a:t>Δίλτυο</a:t>
            </a:r>
            <a:r>
              <a:rPr lang="el-GR" sz="1500"/>
              <a:t> Πρακτικών Ασκήσεων. Τμήμα </a:t>
            </a:r>
            <a:r>
              <a:rPr lang="el-GR" sz="1500" err="1"/>
              <a:t>Εκπάιδευσης</a:t>
            </a:r>
            <a:r>
              <a:rPr lang="el-GR" sz="1500"/>
              <a:t> και Αγωγής στης Προσχολική Ηλικία (ΕΚΠΑ) </a:t>
            </a:r>
          </a:p>
          <a:p>
            <a:pPr>
              <a:lnSpc>
                <a:spcPct val="90000"/>
              </a:lnSpc>
            </a:pPr>
            <a:endParaRPr lang="el-GR" sz="1500"/>
          </a:p>
        </p:txBody>
      </p:sp>
    </p:spTree>
    <p:extLst>
      <p:ext uri="{BB962C8B-B14F-4D97-AF65-F5344CB8AC3E}">
        <p14:creationId xmlns:p14="http://schemas.microsoft.com/office/powerpoint/2010/main" val="1080301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373062" y="624110"/>
            <a:ext cx="8131550" cy="1280890"/>
          </a:xfrm>
        </p:spPr>
        <p:txBody>
          <a:bodyPr>
            <a:normAutofit/>
          </a:bodyPr>
          <a:lstStyle/>
          <a:p>
            <a:endParaRPr lang="el-GR"/>
          </a:p>
        </p:txBody>
      </p:sp>
      <p:sp>
        <p:nvSpPr>
          <p:cNvPr id="3" name="Θέση περιεχομένου 2"/>
          <p:cNvSpPr>
            <a:spLocks noGrp="1"/>
          </p:cNvSpPr>
          <p:nvPr>
            <p:ph idx="1"/>
          </p:nvPr>
        </p:nvSpPr>
        <p:spPr>
          <a:xfrm>
            <a:off x="3373062" y="2133600"/>
            <a:ext cx="8131550" cy="3777622"/>
          </a:xfrm>
        </p:spPr>
        <p:txBody>
          <a:bodyPr>
            <a:normAutofit/>
          </a:bodyPr>
          <a:lstStyle/>
          <a:p>
            <a:pPr>
              <a:lnSpc>
                <a:spcPct val="90000"/>
              </a:lnSpc>
            </a:pPr>
            <a:r>
              <a:rPr lang="el-GR" sz="1500" b="1" err="1"/>
              <a:t>Βάμβουκας</a:t>
            </a:r>
            <a:r>
              <a:rPr lang="el-GR" sz="1500"/>
              <a:t>, Μ. (2002 ). </a:t>
            </a:r>
            <a:r>
              <a:rPr lang="el-GR" sz="1500" i="1"/>
              <a:t>Εισαγωγή στην ψυχοπαιδαγωγική έρευνα και μεθοδολογία.</a:t>
            </a:r>
            <a:r>
              <a:rPr lang="el-GR" sz="1500"/>
              <a:t> Αθήνα: </a:t>
            </a:r>
            <a:r>
              <a:rPr lang="el-GR" sz="1500" err="1"/>
              <a:t>Γρηγόρης.σ</a:t>
            </a:r>
            <a:r>
              <a:rPr lang="el-GR" sz="1500"/>
              <a:t>. 202</a:t>
            </a:r>
            <a:endParaRPr lang="en-US" sz="1500"/>
          </a:p>
          <a:p>
            <a:pPr>
              <a:lnSpc>
                <a:spcPct val="90000"/>
              </a:lnSpc>
            </a:pPr>
            <a:r>
              <a:rPr lang="en-US" sz="1500" b="1"/>
              <a:t>Drama in schools /​ Arts Council England (2003</a:t>
            </a:r>
            <a:r>
              <a:rPr lang="en-US" sz="1500"/>
              <a:t>)  2</a:t>
            </a:r>
            <a:r>
              <a:rPr lang="en-US" sz="1500" baseline="30000"/>
              <a:t>nd</a:t>
            </a:r>
            <a:r>
              <a:rPr lang="en-US" sz="1500"/>
              <a:t> ed. London: The Council.</a:t>
            </a:r>
          </a:p>
          <a:p>
            <a:pPr>
              <a:lnSpc>
                <a:spcPct val="90000"/>
              </a:lnSpc>
            </a:pPr>
            <a:r>
              <a:rPr lang="en-US" sz="1500" b="1"/>
              <a:t>Eisner</a:t>
            </a:r>
            <a:r>
              <a:rPr lang="en-GB" sz="1500" b="1"/>
              <a:t>, </a:t>
            </a:r>
            <a:r>
              <a:rPr lang="en-US" sz="1500" b="1"/>
              <a:t>E</a:t>
            </a:r>
            <a:r>
              <a:rPr lang="en-GB" sz="1500"/>
              <a:t> (1985) </a:t>
            </a:r>
            <a:r>
              <a:rPr lang="en-US" sz="1500"/>
              <a:t>The Art of Educational Evaluation, London, </a:t>
            </a:r>
            <a:r>
              <a:rPr lang="en-US" sz="1500" err="1"/>
              <a:t>Falmer</a:t>
            </a:r>
            <a:r>
              <a:rPr lang="en-US" sz="1500"/>
              <a:t> Press. </a:t>
            </a:r>
            <a:endParaRPr lang="el-GR" sz="1500"/>
          </a:p>
          <a:p>
            <a:pPr>
              <a:lnSpc>
                <a:spcPct val="90000"/>
              </a:lnSpc>
            </a:pPr>
            <a:r>
              <a:rPr lang="en-US" sz="1500" b="1"/>
              <a:t>O</a:t>
            </a:r>
            <a:r>
              <a:rPr lang="en-GB" sz="1500" b="1"/>
              <a:t>’ </a:t>
            </a:r>
            <a:r>
              <a:rPr lang="en-US" sz="1500" b="1"/>
              <a:t>Tool</a:t>
            </a:r>
            <a:r>
              <a:rPr lang="en-GB" sz="1500" b="1"/>
              <a:t>e, J. (2006</a:t>
            </a:r>
            <a:r>
              <a:rPr lang="en-GB" sz="1500"/>
              <a:t>). </a:t>
            </a:r>
            <a:r>
              <a:rPr lang="en-US" sz="1500" i="1"/>
              <a:t>Doing Drama Research.</a:t>
            </a:r>
            <a:r>
              <a:rPr lang="en-US" sz="1500"/>
              <a:t> Australia</a:t>
            </a:r>
            <a:r>
              <a:rPr lang="el-GR" sz="1500"/>
              <a:t>: </a:t>
            </a:r>
            <a:r>
              <a:rPr lang="en-US" sz="1500"/>
              <a:t>Drama Australia</a:t>
            </a:r>
            <a:r>
              <a:rPr lang="el-GR" sz="1500"/>
              <a:t>, </a:t>
            </a:r>
            <a:r>
              <a:rPr lang="en-US" sz="1500"/>
              <a:t>p</a:t>
            </a:r>
            <a:r>
              <a:rPr lang="el-GR" sz="1500"/>
              <a:t>. 102.</a:t>
            </a:r>
          </a:p>
          <a:p>
            <a:pPr>
              <a:lnSpc>
                <a:spcPct val="90000"/>
              </a:lnSpc>
            </a:pPr>
            <a:r>
              <a:rPr lang="en-GB" sz="1500" b="1" err="1"/>
              <a:t>Schön</a:t>
            </a:r>
            <a:r>
              <a:rPr lang="en-GB" sz="1500" b="1"/>
              <a:t>, D</a:t>
            </a:r>
            <a:r>
              <a:rPr lang="en-GB" sz="1500"/>
              <a:t>. (1983) </a:t>
            </a:r>
            <a:r>
              <a:rPr lang="en-GB" sz="1500" i="1"/>
              <a:t>The Reflective Practitioner. How professionals think in action</a:t>
            </a:r>
            <a:r>
              <a:rPr lang="en-GB" sz="1500"/>
              <a:t>, London: Temple Smith. </a:t>
            </a:r>
            <a:r>
              <a:rPr lang="en-US" sz="1500" err="1"/>
              <a:t>Spradley</a:t>
            </a:r>
            <a:r>
              <a:rPr lang="en-GB" sz="1500"/>
              <a:t>, </a:t>
            </a:r>
            <a:r>
              <a:rPr lang="en-US" sz="1500"/>
              <a:t>J</a:t>
            </a:r>
            <a:r>
              <a:rPr lang="en-GB" sz="1500"/>
              <a:t>. (1980). </a:t>
            </a:r>
            <a:r>
              <a:rPr lang="en-US" sz="1500" i="1"/>
              <a:t>Participant Observation</a:t>
            </a:r>
            <a:r>
              <a:rPr lang="en-GB" sz="1500"/>
              <a:t>. </a:t>
            </a:r>
            <a:r>
              <a:rPr lang="en-US" sz="1500"/>
              <a:t>Orlando, Florida: Holt, Rinehart and Winston, Inc.</a:t>
            </a:r>
            <a:r>
              <a:rPr lang="en-GB" sz="1500"/>
              <a:t>,  pp. 69-72. </a:t>
            </a:r>
            <a:endParaRPr lang="el-GR" sz="1500"/>
          </a:p>
          <a:p>
            <a:pPr>
              <a:lnSpc>
                <a:spcPct val="90000"/>
              </a:lnSpc>
            </a:pPr>
            <a:r>
              <a:rPr lang="en-US" sz="1500" b="1"/>
              <a:t>Taylor Ph.</a:t>
            </a:r>
            <a:r>
              <a:rPr lang="en-US" sz="1500"/>
              <a:t> ((2005) </a:t>
            </a:r>
            <a:r>
              <a:rPr lang="en-GB" sz="1500"/>
              <a:t>Researching Drama and Arts Education. London and new York. </a:t>
            </a:r>
            <a:r>
              <a:rPr lang="en-GB" sz="1500" err="1"/>
              <a:t>RoutledgeFalmer</a:t>
            </a:r>
            <a:endParaRPr lang="el-GR" sz="1500"/>
          </a:p>
          <a:p>
            <a:pPr>
              <a:lnSpc>
                <a:spcPct val="90000"/>
              </a:lnSpc>
            </a:pPr>
            <a:r>
              <a:rPr lang="en-US" sz="1500" b="1"/>
              <a:t>Winston J. , Tandy M.</a:t>
            </a:r>
            <a:r>
              <a:rPr lang="en-US" sz="1500"/>
              <a:t> ((2001). </a:t>
            </a:r>
            <a:r>
              <a:rPr lang="en-GB" sz="1500"/>
              <a:t>Beginning Drama 4-11. </a:t>
            </a:r>
            <a:r>
              <a:rPr lang="en-US" sz="1500"/>
              <a:t>London: David Fulton Publishers </a:t>
            </a:r>
            <a:endParaRPr lang="el-GR" sz="1500"/>
          </a:p>
          <a:p>
            <a:pPr marL="0" indent="0">
              <a:lnSpc>
                <a:spcPct val="90000"/>
              </a:lnSpc>
              <a:buNone/>
            </a:pPr>
            <a:r>
              <a:rPr lang="en-GB" sz="1500"/>
              <a:t> </a:t>
            </a:r>
            <a:endParaRPr lang="el-GR" sz="1500"/>
          </a:p>
          <a:p>
            <a:pPr>
              <a:lnSpc>
                <a:spcPct val="90000"/>
              </a:lnSpc>
            </a:pPr>
            <a:endParaRPr lang="el-GR" sz="1500"/>
          </a:p>
        </p:txBody>
      </p:sp>
    </p:spTree>
    <p:extLst>
      <p:ext uri="{BB962C8B-B14F-4D97-AF65-F5344CB8AC3E}">
        <p14:creationId xmlns:p14="http://schemas.microsoft.com/office/powerpoint/2010/main" val="4249526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26" name="Θέση περιεχομένου 2">
            <a:extLst>
              <a:ext uri="{FF2B5EF4-FFF2-40B4-BE49-F238E27FC236}">
                <a16:creationId xmlns:a16="http://schemas.microsoft.com/office/drawing/2014/main" id="{C1111C8B-88BE-4286-962A-A268F4399DAC}"/>
              </a:ext>
            </a:extLst>
          </p:cNvPr>
          <p:cNvGraphicFramePr>
            <a:graphicFrameLocks noGrp="1"/>
          </p:cNvGraphicFramePr>
          <p:nvPr>
            <p:ph idx="1"/>
            <p:extLst>
              <p:ext uri="{D42A27DB-BD31-4B8C-83A1-F6EECF244321}">
                <p14:modId xmlns:p14="http://schemas.microsoft.com/office/powerpoint/2010/main" val="2772412695"/>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DC86DA8B-FA7B-3284-839E-414674FAEF0B}"/>
              </a:ext>
            </a:extLst>
          </p:cNvPr>
          <p:cNvSpPr txBox="1"/>
          <p:nvPr/>
        </p:nvSpPr>
        <p:spPr>
          <a:xfrm>
            <a:off x="3373120" y="253999"/>
            <a:ext cx="7823200" cy="461665"/>
          </a:xfrm>
          <a:prstGeom prst="rect">
            <a:avLst/>
          </a:prstGeom>
          <a:noFill/>
        </p:spPr>
        <p:txBody>
          <a:bodyPr wrap="square">
            <a:spAutoFit/>
          </a:bodyPr>
          <a:lstStyle/>
          <a:p>
            <a:r>
              <a:rPr lang="el-GR" sz="2400" b="1" dirty="0">
                <a:solidFill>
                  <a:schemeClr val="accent1">
                    <a:lumMod val="60000"/>
                    <a:lumOff val="40000"/>
                  </a:schemeClr>
                </a:solidFill>
              </a:rPr>
              <a:t>                Μέσα συλλογής δεδομένων </a:t>
            </a:r>
          </a:p>
        </p:txBody>
      </p:sp>
    </p:spTree>
    <p:extLst>
      <p:ext uri="{BB962C8B-B14F-4D97-AF65-F5344CB8AC3E}">
        <p14:creationId xmlns:p14="http://schemas.microsoft.com/office/powerpoint/2010/main" val="65706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373062" y="624110"/>
            <a:ext cx="8131550" cy="1280890"/>
          </a:xfrm>
        </p:spPr>
        <p:txBody>
          <a:bodyPr>
            <a:normAutofit fontScale="90000"/>
          </a:bodyPr>
          <a:lstStyle/>
          <a:p>
            <a:r>
              <a:rPr lang="el-GR" b="1" dirty="0">
                <a:solidFill>
                  <a:schemeClr val="accent1">
                    <a:lumMod val="60000"/>
                    <a:lumOff val="40000"/>
                  </a:schemeClr>
                </a:solidFill>
              </a:rPr>
              <a:t>Μέσα συλλογής δεδομένων</a:t>
            </a:r>
            <a:br>
              <a:rPr lang="el-GR" dirty="0"/>
            </a:br>
            <a:r>
              <a:rPr lang="el-GR" dirty="0"/>
              <a:t>β)σημειώσεις πεδίου και  στοχαστικές παρατηρήσεις </a:t>
            </a:r>
            <a:br>
              <a:rPr lang="el-GR" dirty="0"/>
            </a:br>
            <a:endParaRPr lang="el-GR" dirty="0"/>
          </a:p>
        </p:txBody>
      </p:sp>
      <p:sp>
        <p:nvSpPr>
          <p:cNvPr id="3" name="Θέση περιεχομένου 2"/>
          <p:cNvSpPr>
            <a:spLocks noGrp="1"/>
          </p:cNvSpPr>
          <p:nvPr>
            <p:ph idx="1"/>
          </p:nvPr>
        </p:nvSpPr>
        <p:spPr>
          <a:xfrm>
            <a:off x="3373062" y="2357120"/>
            <a:ext cx="8131550" cy="4023360"/>
          </a:xfrm>
        </p:spPr>
        <p:txBody>
          <a:bodyPr>
            <a:noAutofit/>
          </a:bodyPr>
          <a:lstStyle/>
          <a:p>
            <a:pPr>
              <a:lnSpc>
                <a:spcPct val="90000"/>
              </a:lnSpc>
              <a:spcBef>
                <a:spcPts val="600"/>
              </a:spcBef>
            </a:pPr>
            <a:r>
              <a:rPr lang="el-GR" sz="2000" b="1" dirty="0"/>
              <a:t>1) Συμπυκνωμένες σημειώσεις (the </a:t>
            </a:r>
            <a:r>
              <a:rPr lang="el-GR" sz="2000" b="1" dirty="0" err="1"/>
              <a:t>condensed</a:t>
            </a:r>
            <a:r>
              <a:rPr lang="el-GR" sz="2000" b="1" dirty="0"/>
              <a:t> </a:t>
            </a:r>
            <a:r>
              <a:rPr lang="el-GR" sz="2000" b="1" dirty="0" err="1"/>
              <a:t>account</a:t>
            </a:r>
            <a:r>
              <a:rPr lang="el-GR" sz="2000" b="1" dirty="0"/>
              <a:t>):</a:t>
            </a:r>
          </a:p>
          <a:p>
            <a:pPr marL="0" indent="0">
              <a:lnSpc>
                <a:spcPct val="90000"/>
              </a:lnSpc>
              <a:spcBef>
                <a:spcPts val="0"/>
              </a:spcBef>
              <a:buNone/>
            </a:pPr>
            <a:r>
              <a:rPr lang="el-GR" sz="2000" b="1" dirty="0"/>
              <a:t> απλές λέξεις , ασύνδετες προτάσεις σχετικά με το τι έχει συμβεί κατά τη διάρκεια της παρατήρησης. </a:t>
            </a:r>
          </a:p>
          <a:p>
            <a:pPr>
              <a:lnSpc>
                <a:spcPct val="90000"/>
              </a:lnSpc>
              <a:spcBef>
                <a:spcPts val="0"/>
              </a:spcBef>
            </a:pPr>
            <a:endParaRPr lang="el-GR" sz="2000" b="1" dirty="0"/>
          </a:p>
          <a:p>
            <a:pPr>
              <a:lnSpc>
                <a:spcPct val="90000"/>
              </a:lnSpc>
              <a:spcBef>
                <a:spcPts val="600"/>
              </a:spcBef>
            </a:pPr>
            <a:r>
              <a:rPr lang="el-GR" sz="2000" b="1" dirty="0"/>
              <a:t>2) </a:t>
            </a:r>
            <a:r>
              <a:rPr lang="el-GR" sz="2000" b="1" dirty="0" err="1"/>
              <a:t>Επεκταμένες</a:t>
            </a:r>
            <a:r>
              <a:rPr lang="el-GR" sz="2000" b="1" dirty="0"/>
              <a:t> σημειώσεις (the </a:t>
            </a:r>
            <a:r>
              <a:rPr lang="el-GR" sz="2000" b="1" dirty="0" err="1"/>
              <a:t>expanded</a:t>
            </a:r>
            <a:r>
              <a:rPr lang="el-GR" sz="2000" b="1" dirty="0"/>
              <a:t> </a:t>
            </a:r>
            <a:r>
              <a:rPr lang="el-GR" sz="2000" b="1" dirty="0" err="1"/>
              <a:t>account</a:t>
            </a:r>
            <a:r>
              <a:rPr lang="el-GR" sz="2000" b="1" dirty="0"/>
              <a:t>):  ανάλυση των συμπυκνωμένων σημειώσεων. Επέκταση σε λέξεις –κλειδιά)</a:t>
            </a:r>
          </a:p>
          <a:p>
            <a:pPr>
              <a:lnSpc>
                <a:spcPct val="90000"/>
              </a:lnSpc>
              <a:spcBef>
                <a:spcPts val="600"/>
              </a:spcBef>
            </a:pPr>
            <a:endParaRPr lang="el-GR" sz="2000" b="1" dirty="0"/>
          </a:p>
          <a:p>
            <a:pPr>
              <a:lnSpc>
                <a:spcPct val="90000"/>
              </a:lnSpc>
              <a:spcBef>
                <a:spcPts val="0"/>
              </a:spcBef>
            </a:pPr>
            <a:r>
              <a:rPr lang="el-GR" sz="2000" b="1" dirty="0"/>
              <a:t> 3)  Ημερολόγιο –τι συμβαίνει  κατά τη διάρκεια της έρευνας πεδίου (</a:t>
            </a:r>
            <a:r>
              <a:rPr lang="el-GR" sz="2000" b="1" dirty="0" err="1"/>
              <a:t>fieldwork</a:t>
            </a:r>
            <a:r>
              <a:rPr lang="el-GR" sz="2000" b="1" dirty="0"/>
              <a:t> </a:t>
            </a:r>
            <a:r>
              <a:rPr lang="el-GR" sz="2000" b="1" dirty="0" err="1"/>
              <a:t>journal</a:t>
            </a:r>
            <a:r>
              <a:rPr lang="el-GR" sz="2000" b="1" dirty="0"/>
              <a:t>): </a:t>
            </a:r>
          </a:p>
          <a:p>
            <a:pPr marL="0" indent="0">
              <a:lnSpc>
                <a:spcPct val="90000"/>
              </a:lnSpc>
              <a:spcBef>
                <a:spcPts val="0"/>
              </a:spcBef>
              <a:buNone/>
            </a:pPr>
            <a:r>
              <a:rPr lang="el-GR" sz="2000" b="1" dirty="0"/>
              <a:t>     Αφορά την  προσωπική πλευρά της έρευνας, </a:t>
            </a:r>
          </a:p>
          <a:p>
            <a:pPr marL="0" indent="0">
              <a:lnSpc>
                <a:spcPct val="90000"/>
              </a:lnSpc>
              <a:spcBef>
                <a:spcPts val="0"/>
              </a:spcBef>
              <a:buNone/>
            </a:pPr>
            <a:r>
              <a:rPr lang="el-GR" sz="2000" b="1" dirty="0"/>
              <a:t>     -εμπειρίες, ιδέες,  φόβοι,  λάθη,  αναστάτωση-σύγχυση,     </a:t>
            </a:r>
          </a:p>
          <a:p>
            <a:pPr marL="0" indent="0">
              <a:lnSpc>
                <a:spcPct val="90000"/>
              </a:lnSpc>
              <a:spcBef>
                <a:spcPts val="0"/>
              </a:spcBef>
              <a:buNone/>
            </a:pPr>
            <a:r>
              <a:rPr lang="el-GR" sz="2000" b="1" dirty="0"/>
              <a:t>       προβλήματα. </a:t>
            </a:r>
          </a:p>
          <a:p>
            <a:pPr marL="0" indent="0">
              <a:lnSpc>
                <a:spcPct val="90000"/>
              </a:lnSpc>
              <a:spcBef>
                <a:spcPts val="0"/>
              </a:spcBef>
              <a:buNone/>
            </a:pPr>
            <a:r>
              <a:rPr lang="el-GR" sz="2000" b="1" dirty="0"/>
              <a:t>     -«</a:t>
            </a:r>
            <a:r>
              <a:rPr lang="el-GR" sz="2000" b="1" dirty="0" err="1"/>
              <a:t>Aha</a:t>
            </a:r>
            <a:r>
              <a:rPr lang="el-GR" sz="2000" b="1" dirty="0"/>
              <a:t>! </a:t>
            </a:r>
            <a:r>
              <a:rPr lang="el-GR" sz="2000" b="1" dirty="0" err="1"/>
              <a:t>Moments</a:t>
            </a:r>
            <a:r>
              <a:rPr lang="el-GR" sz="2000" b="1" dirty="0"/>
              <a:t>». </a:t>
            </a:r>
          </a:p>
        </p:txBody>
      </p:sp>
    </p:spTree>
    <p:extLst>
      <p:ext uri="{BB962C8B-B14F-4D97-AF65-F5344CB8AC3E}">
        <p14:creationId xmlns:p14="http://schemas.microsoft.com/office/powerpoint/2010/main" val="227243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259893" y="3101093"/>
            <a:ext cx="2454052" cy="3029344"/>
          </a:xfrm>
        </p:spPr>
        <p:txBody>
          <a:bodyPr>
            <a:normAutofit/>
          </a:bodyPr>
          <a:lstStyle/>
          <a:p>
            <a:pPr>
              <a:lnSpc>
                <a:spcPct val="90000"/>
              </a:lnSpc>
            </a:pPr>
            <a:r>
              <a:rPr lang="el-GR" sz="2200" dirty="0">
                <a:solidFill>
                  <a:schemeClr val="accent2"/>
                </a:solidFill>
              </a:rPr>
              <a:t>Το ημερολόγιο έρευνας πεδίου  χρησιμοποιείται ως εργαλείο</a:t>
            </a:r>
            <a:r>
              <a:rPr lang="el-GR" sz="2200" dirty="0">
                <a:solidFill>
                  <a:schemeClr val="bg1"/>
                </a:solidFill>
              </a:rPr>
              <a:t>:</a:t>
            </a:r>
          </a:p>
        </p:txBody>
      </p:sp>
      <p:graphicFrame>
        <p:nvGraphicFramePr>
          <p:cNvPr id="5" name="Θέση περιεχομένου 2">
            <a:extLst>
              <a:ext uri="{FF2B5EF4-FFF2-40B4-BE49-F238E27FC236}">
                <a16:creationId xmlns:a16="http://schemas.microsoft.com/office/drawing/2014/main" id="{72C14A57-34F5-4BD6-8973-E4C2EE320E8F}"/>
              </a:ext>
            </a:extLst>
          </p:cNvPr>
          <p:cNvGraphicFramePr>
            <a:graphicFrameLocks noGrp="1"/>
          </p:cNvGraphicFramePr>
          <p:nvPr>
            <p:ph idx="1"/>
            <p:extLst>
              <p:ext uri="{D42A27DB-BD31-4B8C-83A1-F6EECF244321}">
                <p14:modId xmlns:p14="http://schemas.microsoft.com/office/powerpoint/2010/main" val="987669777"/>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118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843391" y="624110"/>
            <a:ext cx="9383408" cy="1280890"/>
          </a:xfrm>
        </p:spPr>
        <p:txBody>
          <a:bodyPr>
            <a:normAutofit/>
          </a:bodyPr>
          <a:lstStyle/>
          <a:p>
            <a:r>
              <a:rPr lang="el-GR" dirty="0">
                <a:solidFill>
                  <a:schemeClr val="accent5">
                    <a:lumMod val="75000"/>
                  </a:schemeClr>
                </a:solidFill>
              </a:rPr>
              <a:t>ο </a:t>
            </a:r>
            <a:r>
              <a:rPr lang="el-GR" dirty="0" err="1">
                <a:solidFill>
                  <a:schemeClr val="accent5">
                    <a:lumMod val="75000"/>
                  </a:schemeClr>
                </a:solidFill>
              </a:rPr>
              <a:t>αναστοχασμός</a:t>
            </a:r>
            <a:r>
              <a:rPr lang="el-GR" dirty="0">
                <a:solidFill>
                  <a:schemeClr val="accent5">
                    <a:lumMod val="75000"/>
                  </a:schemeClr>
                </a:solidFill>
              </a:rPr>
              <a:t> σας αφορά </a:t>
            </a:r>
            <a:br>
              <a:rPr lang="el-GR" dirty="0">
                <a:solidFill>
                  <a:schemeClr val="accent5">
                    <a:lumMod val="75000"/>
                  </a:schemeClr>
                </a:solidFill>
              </a:rPr>
            </a:br>
            <a:endParaRPr lang="el-GR" dirty="0">
              <a:solidFill>
                <a:schemeClr val="accent5">
                  <a:lumMod val="75000"/>
                </a:schemeClr>
              </a:solidFill>
            </a:endParaRPr>
          </a:p>
        </p:txBody>
      </p:sp>
      <p:graphicFrame>
        <p:nvGraphicFramePr>
          <p:cNvPr id="5" name="Θέση περιεχομένου 2">
            <a:extLst>
              <a:ext uri="{FF2B5EF4-FFF2-40B4-BE49-F238E27FC236}">
                <a16:creationId xmlns:a16="http://schemas.microsoft.com/office/drawing/2014/main" id="{CF39FED0-C630-4040-B036-E0CF6AF8D90B}"/>
              </a:ext>
            </a:extLst>
          </p:cNvPr>
          <p:cNvGraphicFramePr>
            <a:graphicFrameLocks noGrp="1"/>
          </p:cNvGraphicFramePr>
          <p:nvPr>
            <p:ph idx="1"/>
            <p:extLst>
              <p:ext uri="{D42A27DB-BD31-4B8C-83A1-F6EECF244321}">
                <p14:modId xmlns:p14="http://schemas.microsoft.com/office/powerpoint/2010/main" val="1405647391"/>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077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12800" y="1513840"/>
            <a:ext cx="2901145" cy="4616597"/>
          </a:xfrm>
        </p:spPr>
        <p:txBody>
          <a:bodyPr>
            <a:normAutofit/>
          </a:bodyPr>
          <a:lstStyle/>
          <a:p>
            <a:r>
              <a:rPr lang="el-GR" sz="3200" dirty="0">
                <a:solidFill>
                  <a:schemeClr val="accent1">
                    <a:lumMod val="60000"/>
                    <a:lumOff val="40000"/>
                  </a:schemeClr>
                </a:solidFill>
              </a:rPr>
              <a:t>Πώς γράφουμε τα σχόλιά μας; </a:t>
            </a:r>
            <a:br>
              <a:rPr lang="el-GR" sz="3200" dirty="0">
                <a:solidFill>
                  <a:schemeClr val="accent1">
                    <a:lumMod val="60000"/>
                    <a:lumOff val="40000"/>
                  </a:schemeClr>
                </a:solidFill>
              </a:rPr>
            </a:br>
            <a:r>
              <a:rPr lang="el-GR" sz="3200" dirty="0">
                <a:solidFill>
                  <a:schemeClr val="accent1">
                    <a:lumMod val="60000"/>
                    <a:lumOff val="40000"/>
                  </a:schemeClr>
                </a:solidFill>
              </a:rPr>
              <a:t>πού εστιάζουμε </a:t>
            </a:r>
          </a:p>
        </p:txBody>
      </p:sp>
      <p:sp>
        <p:nvSpPr>
          <p:cNvPr id="3" name="Θέση περιεχομένου 2"/>
          <p:cNvSpPr>
            <a:spLocks noGrp="1"/>
          </p:cNvSpPr>
          <p:nvPr>
            <p:ph idx="1"/>
          </p:nvPr>
        </p:nvSpPr>
        <p:spPr>
          <a:xfrm>
            <a:off x="4208706" y="0"/>
            <a:ext cx="7729294" cy="6644640"/>
          </a:xfrm>
        </p:spPr>
        <p:txBody>
          <a:bodyPr anchor="ctr">
            <a:normAutofit/>
          </a:bodyPr>
          <a:lstStyle/>
          <a:p>
            <a:r>
              <a:rPr lang="el-GR" b="1" dirty="0"/>
              <a:t>Θυμίζουμε ότι :</a:t>
            </a:r>
          </a:p>
          <a:p>
            <a:r>
              <a:rPr lang="el-GR" b="1" dirty="0"/>
              <a:t>Α) Είναι χρήσιμο να καταγράφουμε το </a:t>
            </a:r>
          </a:p>
          <a:p>
            <a:pPr marL="0" indent="0">
              <a:buNone/>
            </a:pPr>
            <a:r>
              <a:rPr lang="el-GR" b="1" dirty="0"/>
              <a:t>	ΠΡΙΝ το ΚΑΤΑ και το ΜΕΤΑ . </a:t>
            </a:r>
          </a:p>
          <a:p>
            <a:r>
              <a:rPr lang="el-GR" b="1" dirty="0"/>
              <a:t>Β) Εστιάζουμε εκτός από τους προκαθορισμένους στόχους σε σημεία κλειδιά (</a:t>
            </a:r>
            <a:r>
              <a:rPr lang="el-GR" b="1" dirty="0" err="1"/>
              <a:t>Aha</a:t>
            </a:r>
            <a:r>
              <a:rPr lang="el-GR" b="1" dirty="0"/>
              <a:t> </a:t>
            </a:r>
            <a:r>
              <a:rPr lang="el-GR" b="1" dirty="0" err="1"/>
              <a:t>moments</a:t>
            </a:r>
            <a:r>
              <a:rPr lang="el-GR" b="1" dirty="0"/>
              <a:t> σύμφωνα με τον </a:t>
            </a:r>
            <a:r>
              <a:rPr lang="el-GR" b="1" dirty="0" err="1"/>
              <a:t>O'Tool</a:t>
            </a:r>
            <a:r>
              <a:rPr lang="el-GR" b="1" dirty="0"/>
              <a:t>), τα οποία μπορούν να μας δώσουν πολλά στοιχεία που δεν είχαμε προβλέψει και να μας οδηγήσουν σε  μια διαδικασία αλλαγής και συνειδητοποίησης όπως μας λέει και ο </a:t>
            </a:r>
            <a:r>
              <a:rPr lang="el-GR" b="1" dirty="0" err="1"/>
              <a:t>Shοn</a:t>
            </a:r>
            <a:r>
              <a:rPr lang="el-GR" b="1" dirty="0"/>
              <a:t> στην μελέτη του για το </a:t>
            </a:r>
            <a:r>
              <a:rPr lang="el-GR" b="1" dirty="0" err="1"/>
              <a:t>αναστοχαστικό</a:t>
            </a:r>
            <a:r>
              <a:rPr lang="el-GR" b="1" dirty="0"/>
              <a:t> ερευνητή στην δράση. </a:t>
            </a:r>
          </a:p>
          <a:p>
            <a:r>
              <a:rPr lang="el-GR" b="1" dirty="0"/>
              <a:t>Γ) προσέχουμε τον τρόπο που αναλύουμε και  ερμηνεύουμε, για παράδειγμα:</a:t>
            </a:r>
          </a:p>
          <a:p>
            <a:r>
              <a:rPr lang="el-GR" b="1" dirty="0"/>
              <a:t>Κρίσεις όπως : "ο Γ φάνηκε ότι βελτίωσε την αυτοπεποίθησή του  δεν σημαίνουν τίποτα αν δεν συμπληρωθούν με συγκεκριμένα παραδείγματα πχ ο Γ. "συμφώνησε να πει το παραμύθι όταν το ζητήσαμε" ( </a:t>
            </a:r>
            <a:r>
              <a:rPr lang="el-GR" b="1" dirty="0" err="1"/>
              <a:t>Winston</a:t>
            </a:r>
            <a:r>
              <a:rPr lang="el-GR" b="1" dirty="0"/>
              <a:t> 2005, σ. 118 ) </a:t>
            </a:r>
          </a:p>
        </p:txBody>
      </p:sp>
    </p:spTree>
    <p:extLst>
      <p:ext uri="{BB962C8B-B14F-4D97-AF65-F5344CB8AC3E}">
        <p14:creationId xmlns:p14="http://schemas.microsoft.com/office/powerpoint/2010/main" val="1454752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351279" y="2143761"/>
            <a:ext cx="2362665" cy="2895600"/>
          </a:xfrm>
        </p:spPr>
        <p:txBody>
          <a:bodyPr>
            <a:normAutofit/>
          </a:bodyPr>
          <a:lstStyle/>
          <a:p>
            <a:r>
              <a:rPr lang="el-GR" sz="2700" b="1" dirty="0">
                <a:solidFill>
                  <a:schemeClr val="accent1">
                    <a:lumMod val="60000"/>
                    <a:lumOff val="40000"/>
                  </a:schemeClr>
                </a:solidFill>
              </a:rPr>
              <a:t>Διευκρινίσεις για τη δομή της παρέμβασης </a:t>
            </a:r>
            <a:br>
              <a:rPr lang="el-GR" sz="2700" b="1" dirty="0">
                <a:solidFill>
                  <a:schemeClr val="accent1">
                    <a:lumMod val="60000"/>
                    <a:lumOff val="40000"/>
                  </a:schemeClr>
                </a:solidFill>
              </a:rPr>
            </a:br>
            <a:endParaRPr lang="el-GR" sz="2700" b="1" dirty="0">
              <a:solidFill>
                <a:schemeClr val="accent1">
                  <a:lumMod val="60000"/>
                  <a:lumOff val="40000"/>
                </a:schemeClr>
              </a:solidFill>
            </a:endParaRPr>
          </a:p>
        </p:txBody>
      </p:sp>
      <p:sp>
        <p:nvSpPr>
          <p:cNvPr id="3" name="Θέση περιεχομένου 2"/>
          <p:cNvSpPr>
            <a:spLocks noGrp="1"/>
          </p:cNvSpPr>
          <p:nvPr>
            <p:ph idx="1"/>
          </p:nvPr>
        </p:nvSpPr>
        <p:spPr>
          <a:xfrm>
            <a:off x="4450602" y="308610"/>
            <a:ext cx="7276578" cy="6320790"/>
          </a:xfrm>
        </p:spPr>
        <p:txBody>
          <a:bodyPr anchor="ctr">
            <a:noAutofit/>
          </a:bodyPr>
          <a:lstStyle/>
          <a:p>
            <a:r>
              <a:rPr lang="el-GR" sz="2000" b="1" dirty="0"/>
              <a:t>Οι ομάδες μεταβαίνουν στο νηπιαγωγείο. </a:t>
            </a:r>
          </a:p>
          <a:p>
            <a:r>
              <a:rPr lang="el-GR" sz="2000" b="1" dirty="0"/>
              <a:t>Θεωρείται σκόπιμο στην οργάνωση της δουλειάς σας κάποια/</a:t>
            </a:r>
            <a:r>
              <a:rPr lang="el-GR" sz="2000" b="1" dirty="0" err="1"/>
              <a:t>ες</a:t>
            </a:r>
            <a:r>
              <a:rPr lang="el-GR" sz="2000" b="1" dirty="0"/>
              <a:t>  να εστιάζουν στις δραστηριότητες και οι άλλες να αναλάβουν στην συνέχεια   την συλλογή των δεδομένων και την πρώτη καταγραφή  (και αυτό να εναλλάσσεται. Γενικά να μην δημιουργείται σύγχυση αλλά να είναι ξεκάθαρο ποιος κάνει τι;) </a:t>
            </a:r>
          </a:p>
          <a:p>
            <a:r>
              <a:rPr lang="el-GR" sz="2000" b="1" dirty="0"/>
              <a:t> Όποια δεν προτείνει την άσκηση συμμετέχει στην διαδικασία. </a:t>
            </a:r>
            <a:r>
              <a:rPr lang="en-US" sz="2000" b="1" dirty="0"/>
              <a:t>O </a:t>
            </a:r>
            <a:r>
              <a:rPr lang="el-GR" sz="2000" b="1" dirty="0"/>
              <a:t>στόχος είναι να βρείτε αυτή την ισορροπία μεταξύ σας για το ποιος κάνει κάθε δραστηριότητα και πάντα ανάλογα με τις ανάγκες της τάξης</a:t>
            </a:r>
          </a:p>
          <a:p>
            <a:r>
              <a:rPr lang="el-GR" sz="2000" b="1" dirty="0"/>
              <a:t>Μόλις τελειώσει η δραστηριότητα να διαθέσετε  άμεσα κάποιο χρόνο για την </a:t>
            </a:r>
            <a:r>
              <a:rPr lang="el-GR" sz="2000" b="1" dirty="0" err="1"/>
              <a:t>ανατροφοδοτική</a:t>
            </a:r>
            <a:r>
              <a:rPr lang="el-GR" sz="2000" b="1" dirty="0"/>
              <a:t> συζήτηση μεταξύ σας.  Είναι το σημείο που πρέπει να σημειωθεί ο </a:t>
            </a:r>
            <a:r>
              <a:rPr lang="el-GR" sz="2000" b="1" dirty="0" err="1"/>
              <a:t>αναστοχασμός</a:t>
            </a:r>
            <a:r>
              <a:rPr lang="el-GR" sz="2000" b="1" dirty="0"/>
              <a:t> στη δράση και να αρχίσει η επέκταση σημειώσεων </a:t>
            </a:r>
          </a:p>
        </p:txBody>
      </p:sp>
    </p:spTree>
    <p:extLst>
      <p:ext uri="{BB962C8B-B14F-4D97-AF65-F5344CB8AC3E}">
        <p14:creationId xmlns:p14="http://schemas.microsoft.com/office/powerpoint/2010/main" val="2128563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259893" y="3101093"/>
            <a:ext cx="2454052" cy="3029344"/>
          </a:xfrm>
        </p:spPr>
        <p:txBody>
          <a:bodyPr>
            <a:normAutofit/>
          </a:bodyPr>
          <a:lstStyle/>
          <a:p>
            <a:r>
              <a:rPr lang="el-GR" sz="3000" b="1" dirty="0">
                <a:solidFill>
                  <a:schemeClr val="accent1">
                    <a:lumMod val="60000"/>
                    <a:lumOff val="40000"/>
                  </a:schemeClr>
                </a:solidFill>
              </a:rPr>
              <a:t>Ερωτήματα που προτείνεται να θέσετε στην έρευνά σας</a:t>
            </a:r>
          </a:p>
        </p:txBody>
      </p:sp>
      <p:graphicFrame>
        <p:nvGraphicFramePr>
          <p:cNvPr id="28" name="Θέση περιεχομένου 2">
            <a:extLst>
              <a:ext uri="{FF2B5EF4-FFF2-40B4-BE49-F238E27FC236}">
                <a16:creationId xmlns:a16="http://schemas.microsoft.com/office/drawing/2014/main" id="{85F424AC-5F69-4A07-887B-10CFEC4D033D}"/>
              </a:ext>
            </a:extLst>
          </p:cNvPr>
          <p:cNvGraphicFramePr>
            <a:graphicFrameLocks noGrp="1"/>
          </p:cNvGraphicFramePr>
          <p:nvPr>
            <p:ph idx="1"/>
            <p:extLst>
              <p:ext uri="{D42A27DB-BD31-4B8C-83A1-F6EECF244321}">
                <p14:modId xmlns:p14="http://schemas.microsoft.com/office/powerpoint/2010/main" val="1961811684"/>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615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433889" y="1059872"/>
            <a:ext cx="3012216" cy="4851349"/>
          </a:xfrm>
        </p:spPr>
        <p:txBody>
          <a:bodyPr>
            <a:normAutofit/>
          </a:bodyPr>
          <a:lstStyle/>
          <a:p>
            <a:br>
              <a:rPr lang="el-GR" dirty="0"/>
            </a:br>
            <a:endParaRPr lang="el-GR" dirty="0"/>
          </a:p>
        </p:txBody>
      </p:sp>
      <p:sp>
        <p:nvSpPr>
          <p:cNvPr id="3" name="Θέση περιεχομένου 2"/>
          <p:cNvSpPr>
            <a:spLocks noGrp="1"/>
          </p:cNvSpPr>
          <p:nvPr>
            <p:ph idx="1"/>
          </p:nvPr>
        </p:nvSpPr>
        <p:spPr>
          <a:xfrm>
            <a:off x="5280368" y="1059872"/>
            <a:ext cx="6224244" cy="4851350"/>
          </a:xfrm>
        </p:spPr>
        <p:txBody>
          <a:bodyPr>
            <a:normAutofit/>
          </a:bodyPr>
          <a:lstStyle/>
          <a:p>
            <a:pPr marL="0" indent="0">
              <a:buNone/>
            </a:pPr>
            <a:r>
              <a:rPr lang="el-GR" sz="2400" dirty="0"/>
              <a:t>Β) Αφορούν την αποτελεσματικότητα στα παιδιά όπως εσείς την ερμηνεύσατε μετά την ανάλυση των δεδομένων σας και συγκεκριμένα:</a:t>
            </a:r>
          </a:p>
        </p:txBody>
      </p:sp>
      <p:sp>
        <p:nvSpPr>
          <p:cNvPr id="50" name="TextBox 49">
            <a:extLst>
              <a:ext uri="{FF2B5EF4-FFF2-40B4-BE49-F238E27FC236}">
                <a16:creationId xmlns:a16="http://schemas.microsoft.com/office/drawing/2014/main" id="{8162D9A8-9BE7-45DD-99C7-70F1CFDE7FB5}"/>
              </a:ext>
            </a:extLst>
          </p:cNvPr>
          <p:cNvSpPr txBox="1"/>
          <p:nvPr/>
        </p:nvSpPr>
        <p:spPr>
          <a:xfrm>
            <a:off x="1242391" y="1331843"/>
            <a:ext cx="3278809" cy="3416320"/>
          </a:xfrm>
          <a:prstGeom prst="rect">
            <a:avLst/>
          </a:prstGeom>
          <a:noFill/>
        </p:spPr>
        <p:txBody>
          <a:bodyPr wrap="square">
            <a:spAutoFit/>
          </a:bodyPr>
          <a:lstStyle/>
          <a:p>
            <a:r>
              <a:rPr kumimoji="0" lang="el-GR" sz="3600" b="0" i="0" u="none" strike="noStrike" kern="1200" cap="none" spc="0" normalizeH="0" baseline="0" noProof="0" dirty="0">
                <a:ln>
                  <a:noFill/>
                </a:ln>
                <a:solidFill>
                  <a:schemeClr val="accent1">
                    <a:lumMod val="60000"/>
                    <a:lumOff val="40000"/>
                  </a:schemeClr>
                </a:solidFill>
                <a:effectLst/>
                <a:uLnTx/>
                <a:uFillTx/>
                <a:latin typeface="Century Gothic"/>
                <a:ea typeface="+mj-ea"/>
                <a:cs typeface="+mj-cs"/>
              </a:rPr>
              <a:t>Ερωτήματα που προτείνεται να θέσετε στην έρευνά σας</a:t>
            </a:r>
            <a:endParaRPr lang="el-GR" dirty="0">
              <a:solidFill>
                <a:schemeClr val="accent1">
                  <a:lumMod val="60000"/>
                  <a:lumOff val="40000"/>
                </a:schemeClr>
              </a:solidFill>
            </a:endParaRPr>
          </a:p>
        </p:txBody>
      </p:sp>
    </p:spTree>
    <p:extLst>
      <p:ext uri="{BB962C8B-B14F-4D97-AF65-F5344CB8AC3E}">
        <p14:creationId xmlns:p14="http://schemas.microsoft.com/office/powerpoint/2010/main" val="810352203"/>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163</TotalTime>
  <Words>1479</Words>
  <Application>Microsoft Office PowerPoint</Application>
  <PresentationFormat>Ευρεία οθόνη</PresentationFormat>
  <Paragraphs>108</Paragraphs>
  <Slides>19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Arial</vt:lpstr>
      <vt:lpstr>Century Gothic</vt:lpstr>
      <vt:lpstr>Wingdings 3</vt:lpstr>
      <vt:lpstr>Θρόισμα</vt:lpstr>
      <vt:lpstr>ΕΦΑΡΜΟΓΗ-ΣΥΛΛΟΓΗ ΔΕΔΟΜΕΝΩΝ  Θεατροπαιδαγωγικές πρακτικές στο νηπιαγωγείο</vt:lpstr>
      <vt:lpstr>Παρουσίαση του PowerPoint</vt:lpstr>
      <vt:lpstr>Μέσα συλλογής δεδομένων β)σημειώσεις πεδίου και  στοχαστικές παρατηρήσεις  </vt:lpstr>
      <vt:lpstr>Το ημερολόγιο έρευνας πεδίου  χρησιμοποιείται ως εργαλείο:</vt:lpstr>
      <vt:lpstr>ο αναστοχασμός σας αφορά  </vt:lpstr>
      <vt:lpstr>Πώς γράφουμε τα σχόλιά μας;  πού εστιάζουμε </vt:lpstr>
      <vt:lpstr>Διευκρινίσεις για τη δομή της παρέμβασης  </vt:lpstr>
      <vt:lpstr>Ερωτήματα που προτείνεται να θέσετε στην έρευνά σας</vt:lpstr>
      <vt:lpstr> </vt:lpstr>
      <vt:lpstr>Σχόλια – παρατηρήσεις για την εφαρμογή και την έρευνα  όπου αξιοποιείται το θέατρο/δράμα</vt:lpstr>
      <vt:lpstr>Αποτελεσματικότητα σε σχέση με την θεατρική δραστηριότητα στα παιδιά </vt:lpstr>
      <vt:lpstr>δημιουργία  </vt:lpstr>
      <vt:lpstr>παρουσίαση- performing </vt:lpstr>
      <vt:lpstr>Ανταπόκριση </vt:lpstr>
      <vt:lpstr>Μην ξεχνάμε </vt:lpstr>
      <vt:lpstr>Αποτελέσματα σε σχέση με την παιδαγωγική πράξη</vt:lpstr>
      <vt:lpstr>Η πιο σημαντική αλλαγή  Most significant change technique  </vt:lpstr>
      <vt:lpstr>Βιβλιογραφία – Links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dc:creator>
  <cp:lastModifiedBy>PANAGIOTA GIANNOULI</cp:lastModifiedBy>
  <cp:revision>19</cp:revision>
  <dcterms:created xsi:type="dcterms:W3CDTF">2014-09-12T02:13:59Z</dcterms:created>
  <dcterms:modified xsi:type="dcterms:W3CDTF">2024-04-16T12:05:06Z</dcterms:modified>
</cp:coreProperties>
</file>