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8" r:id="rId10"/>
    <p:sldId id="315" r:id="rId11"/>
    <p:sldId id="316" r:id="rId12"/>
    <p:sldId id="317" r:id="rId13"/>
    <p:sldId id="272" r:id="rId14"/>
  </p:sldIdLst>
  <p:sldSz cx="9144000" cy="5143500" type="screen16x9"/>
  <p:notesSz cx="6858000" cy="9144000"/>
  <p:embeddedFontLst>
    <p:embeddedFont>
      <p:font typeface="Montserrat ExtraBold" panose="020B0604020202020204" charset="0"/>
      <p:bold r:id="rId16"/>
      <p:boldItalic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Barlow Medium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026"/>
    <a:srgbClr val="1A984F"/>
    <a:srgbClr val="FCEFE2"/>
    <a:srgbClr val="FDAE61"/>
    <a:srgbClr val="478661"/>
    <a:srgbClr val="EC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C963B9-CBE2-4547-9749-EC1D9DBCFD7A}">
  <a:tblStyle styleId="{4BC963B9-CBE2-4547-9749-EC1D9DBCF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857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8" name="Google Shape;27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46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g1140b48825f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4" name="Google Shape;3114;g1140b48825f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1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1500" y="1675700"/>
            <a:ext cx="6861000" cy="128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5700" y="3004975"/>
            <a:ext cx="4692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07044" y="23360"/>
            <a:ext cx="3436964" cy="1448578"/>
          </a:xfrm>
          <a:custGeom>
            <a:avLst/>
            <a:gdLst/>
            <a:ahLst/>
            <a:cxnLst/>
            <a:rect l="l" t="t" r="r" b="b"/>
            <a:pathLst>
              <a:path w="63893" h="26929" extrusionOk="0">
                <a:moveTo>
                  <a:pt x="5448" y="0"/>
                </a:moveTo>
                <a:cubicBezTo>
                  <a:pt x="0" y="12433"/>
                  <a:pt x="9985" y="26929"/>
                  <a:pt x="21300" y="26929"/>
                </a:cubicBezTo>
                <a:cubicBezTo>
                  <a:pt x="24990" y="26929"/>
                  <a:pt x="28821" y="25387"/>
                  <a:pt x="32305" y="21729"/>
                </a:cubicBezTo>
                <a:cubicBezTo>
                  <a:pt x="34968" y="18939"/>
                  <a:pt x="35577" y="17990"/>
                  <a:pt x="39897" y="17536"/>
                </a:cubicBezTo>
                <a:cubicBezTo>
                  <a:pt x="40297" y="17494"/>
                  <a:pt x="40711" y="17475"/>
                  <a:pt x="41138" y="17475"/>
                </a:cubicBezTo>
                <a:cubicBezTo>
                  <a:pt x="45581" y="17475"/>
                  <a:pt x="51353" y="19562"/>
                  <a:pt x="55592" y="19562"/>
                </a:cubicBezTo>
                <a:cubicBezTo>
                  <a:pt x="59388" y="19562"/>
                  <a:pt x="62079" y="18500"/>
                  <a:pt x="63892" y="16871"/>
                </a:cubicBezTo>
                <a:lnTo>
                  <a:pt x="638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365765" y="23360"/>
            <a:ext cx="1825771" cy="968480"/>
            <a:chOff x="4529715" y="170635"/>
            <a:chExt cx="1825771" cy="968480"/>
          </a:xfrm>
        </p:grpSpPr>
        <p:sp>
          <p:nvSpPr>
            <p:cNvPr id="13" name="Google Shape;13;p2"/>
            <p:cNvSpPr/>
            <p:nvPr/>
          </p:nvSpPr>
          <p:spPr>
            <a:xfrm>
              <a:off x="4529715" y="170635"/>
              <a:ext cx="1825771" cy="968480"/>
            </a:xfrm>
            <a:custGeom>
              <a:avLst/>
              <a:gdLst/>
              <a:ahLst/>
              <a:cxnLst/>
              <a:rect l="l" t="t" r="r" b="b"/>
              <a:pathLst>
                <a:path w="33941" h="18004" fill="none" extrusionOk="0">
                  <a:moveTo>
                    <a:pt x="922" y="0"/>
                  </a:moveTo>
                  <a:cubicBezTo>
                    <a:pt x="610" y="1431"/>
                    <a:pt x="355" y="2890"/>
                    <a:pt x="199" y="4349"/>
                  </a:cubicBezTo>
                  <a:cubicBezTo>
                    <a:pt x="1" y="7352"/>
                    <a:pt x="511" y="10157"/>
                    <a:pt x="2451" y="12565"/>
                  </a:cubicBezTo>
                  <a:cubicBezTo>
                    <a:pt x="6446" y="17480"/>
                    <a:pt x="11361" y="18004"/>
                    <a:pt x="16177" y="14788"/>
                  </a:cubicBezTo>
                  <a:cubicBezTo>
                    <a:pt x="19719" y="12409"/>
                    <a:pt x="21673" y="8457"/>
                    <a:pt x="25059" y="5156"/>
                  </a:cubicBezTo>
                  <a:cubicBezTo>
                    <a:pt x="27099" y="3159"/>
                    <a:pt x="29818" y="1218"/>
                    <a:pt x="3394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29387" y="170635"/>
              <a:ext cx="1224532" cy="776495"/>
            </a:xfrm>
            <a:custGeom>
              <a:avLst/>
              <a:gdLst/>
              <a:ahLst/>
              <a:cxnLst/>
              <a:rect l="l" t="t" r="r" b="b"/>
              <a:pathLst>
                <a:path w="22764" h="14435" fill="none" extrusionOk="0">
                  <a:moveTo>
                    <a:pt x="1006" y="0"/>
                  </a:moveTo>
                  <a:cubicBezTo>
                    <a:pt x="0" y="2635"/>
                    <a:pt x="411" y="8131"/>
                    <a:pt x="963" y="9604"/>
                  </a:cubicBezTo>
                  <a:cubicBezTo>
                    <a:pt x="2465" y="13584"/>
                    <a:pt x="6190" y="14434"/>
                    <a:pt x="9816" y="12749"/>
                  </a:cubicBezTo>
                  <a:cubicBezTo>
                    <a:pt x="13514" y="11021"/>
                    <a:pt x="14250" y="7224"/>
                    <a:pt x="16800" y="4391"/>
                  </a:cubicBezTo>
                  <a:cubicBezTo>
                    <a:pt x="18287" y="2748"/>
                    <a:pt x="20497" y="864"/>
                    <a:pt x="22763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45951" y="170635"/>
              <a:ext cx="803929" cy="554762"/>
            </a:xfrm>
            <a:custGeom>
              <a:avLst/>
              <a:gdLst/>
              <a:ahLst/>
              <a:cxnLst/>
              <a:rect l="l" t="t" r="r" b="b"/>
              <a:pathLst>
                <a:path w="14945" h="10313" fill="none" extrusionOk="0">
                  <a:moveTo>
                    <a:pt x="1799" y="0"/>
                  </a:moveTo>
                  <a:cubicBezTo>
                    <a:pt x="170" y="3074"/>
                    <a:pt x="0" y="10312"/>
                    <a:pt x="4816" y="9576"/>
                  </a:cubicBezTo>
                  <a:cubicBezTo>
                    <a:pt x="7196" y="9222"/>
                    <a:pt x="8471" y="6502"/>
                    <a:pt x="9803" y="4816"/>
                  </a:cubicBezTo>
                  <a:cubicBezTo>
                    <a:pt x="10992" y="3301"/>
                    <a:pt x="13698" y="1516"/>
                    <a:pt x="1494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72413" y="170635"/>
              <a:ext cx="453417" cy="326951"/>
            </a:xfrm>
            <a:custGeom>
              <a:avLst/>
              <a:gdLst/>
              <a:ahLst/>
              <a:cxnLst/>
              <a:rect l="l" t="t" r="r" b="b"/>
              <a:pathLst>
                <a:path w="8429" h="6078" fill="none" extrusionOk="0">
                  <a:moveTo>
                    <a:pt x="2565" y="0"/>
                  </a:moveTo>
                  <a:cubicBezTo>
                    <a:pt x="1304" y="2238"/>
                    <a:pt x="1" y="6063"/>
                    <a:pt x="2919" y="6077"/>
                  </a:cubicBezTo>
                  <a:cubicBezTo>
                    <a:pt x="4491" y="6077"/>
                    <a:pt x="5511" y="3754"/>
                    <a:pt x="6262" y="2706"/>
                  </a:cubicBezTo>
                  <a:cubicBezTo>
                    <a:pt x="6814" y="1941"/>
                    <a:pt x="7707" y="638"/>
                    <a:pt x="8429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22177" y="3281345"/>
            <a:ext cx="3683441" cy="1902318"/>
          </a:xfrm>
          <a:custGeom>
            <a:avLst/>
            <a:gdLst/>
            <a:ahLst/>
            <a:cxnLst/>
            <a:rect l="l" t="t" r="r" b="b"/>
            <a:pathLst>
              <a:path w="68475" h="35364" extrusionOk="0">
                <a:moveTo>
                  <a:pt x="14097" y="0"/>
                </a:moveTo>
                <a:cubicBezTo>
                  <a:pt x="10300" y="0"/>
                  <a:pt x="6467" y="1214"/>
                  <a:pt x="3528" y="3492"/>
                </a:cubicBezTo>
                <a:cubicBezTo>
                  <a:pt x="2211" y="4512"/>
                  <a:pt x="1035" y="5702"/>
                  <a:pt x="1" y="7005"/>
                </a:cubicBezTo>
                <a:lnTo>
                  <a:pt x="1" y="35363"/>
                </a:lnTo>
                <a:lnTo>
                  <a:pt x="68474" y="35363"/>
                </a:lnTo>
                <a:cubicBezTo>
                  <a:pt x="68219" y="27502"/>
                  <a:pt x="66109" y="19654"/>
                  <a:pt x="58205" y="17275"/>
                </a:cubicBezTo>
                <a:cubicBezTo>
                  <a:pt x="56499" y="16764"/>
                  <a:pt x="54629" y="16508"/>
                  <a:pt x="52747" y="16508"/>
                </a:cubicBezTo>
                <a:cubicBezTo>
                  <a:pt x="50034" y="16508"/>
                  <a:pt x="47297" y="17040"/>
                  <a:pt x="44989" y="18110"/>
                </a:cubicBezTo>
                <a:cubicBezTo>
                  <a:pt x="41955" y="19529"/>
                  <a:pt x="39112" y="22902"/>
                  <a:pt x="35509" y="22902"/>
                </a:cubicBezTo>
                <a:cubicBezTo>
                  <a:pt x="34940" y="22902"/>
                  <a:pt x="34352" y="22818"/>
                  <a:pt x="33742" y="22629"/>
                </a:cubicBezTo>
                <a:cubicBezTo>
                  <a:pt x="30512" y="21623"/>
                  <a:pt x="29096" y="18096"/>
                  <a:pt x="28600" y="15306"/>
                </a:cubicBezTo>
                <a:cubicBezTo>
                  <a:pt x="27863" y="11269"/>
                  <a:pt x="27892" y="7033"/>
                  <a:pt x="24577" y="3903"/>
                </a:cubicBezTo>
                <a:cubicBezTo>
                  <a:pt x="21766" y="1249"/>
                  <a:pt x="17950" y="0"/>
                  <a:pt x="14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2178" y="4102933"/>
            <a:ext cx="2530561" cy="1091504"/>
          </a:xfrm>
          <a:custGeom>
            <a:avLst/>
            <a:gdLst/>
            <a:ahLst/>
            <a:cxnLst/>
            <a:rect l="l" t="t" r="r" b="b"/>
            <a:pathLst>
              <a:path w="47043" h="20291" extrusionOk="0">
                <a:moveTo>
                  <a:pt x="9231" y="0"/>
                </a:moveTo>
                <a:cubicBezTo>
                  <a:pt x="5869" y="0"/>
                  <a:pt x="2527" y="1296"/>
                  <a:pt x="0" y="3519"/>
                </a:cubicBezTo>
                <a:lnTo>
                  <a:pt x="0" y="20290"/>
                </a:lnTo>
                <a:lnTo>
                  <a:pt x="47042" y="20276"/>
                </a:lnTo>
                <a:cubicBezTo>
                  <a:pt x="45257" y="17825"/>
                  <a:pt x="43472" y="15205"/>
                  <a:pt x="40795" y="13760"/>
                </a:cubicBezTo>
                <a:cubicBezTo>
                  <a:pt x="38508" y="12498"/>
                  <a:pt x="35912" y="12266"/>
                  <a:pt x="33265" y="12266"/>
                </a:cubicBezTo>
                <a:cubicBezTo>
                  <a:pt x="31727" y="12266"/>
                  <a:pt x="30173" y="12344"/>
                  <a:pt x="28652" y="12344"/>
                </a:cubicBezTo>
                <a:cubicBezTo>
                  <a:pt x="28559" y="12344"/>
                  <a:pt x="28466" y="12344"/>
                  <a:pt x="28373" y="12343"/>
                </a:cubicBezTo>
                <a:cubicBezTo>
                  <a:pt x="27126" y="12329"/>
                  <a:pt x="25865" y="12244"/>
                  <a:pt x="24761" y="11692"/>
                </a:cubicBezTo>
                <a:cubicBezTo>
                  <a:pt x="22607" y="10587"/>
                  <a:pt x="21701" y="8037"/>
                  <a:pt x="20384" y="6012"/>
                </a:cubicBezTo>
                <a:cubicBezTo>
                  <a:pt x="18117" y="2513"/>
                  <a:pt x="14094" y="247"/>
                  <a:pt x="9944" y="20"/>
                </a:cubicBezTo>
                <a:cubicBezTo>
                  <a:pt x="9706" y="7"/>
                  <a:pt x="9468" y="0"/>
                  <a:pt x="92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557244" y="-400513"/>
            <a:ext cx="2336262" cy="2233465"/>
          </a:xfrm>
          <a:custGeom>
            <a:avLst/>
            <a:gdLst/>
            <a:ahLst/>
            <a:cxnLst/>
            <a:rect l="l" t="t" r="r" b="b"/>
            <a:pathLst>
              <a:path w="43431" h="41520" extrusionOk="0">
                <a:moveTo>
                  <a:pt x="31640" y="0"/>
                </a:moveTo>
                <a:cubicBezTo>
                  <a:pt x="23889" y="0"/>
                  <a:pt x="16589" y="3120"/>
                  <a:pt x="10993" y="8542"/>
                </a:cubicBezTo>
                <a:cubicBezTo>
                  <a:pt x="4307" y="15044"/>
                  <a:pt x="1" y="24350"/>
                  <a:pt x="6035" y="32821"/>
                </a:cubicBezTo>
                <a:cubicBezTo>
                  <a:pt x="8962" y="36912"/>
                  <a:pt x="15479" y="41520"/>
                  <a:pt x="21181" y="41520"/>
                </a:cubicBezTo>
                <a:cubicBezTo>
                  <a:pt x="23811" y="41520"/>
                  <a:pt x="26267" y="40540"/>
                  <a:pt x="28118" y="38076"/>
                </a:cubicBezTo>
                <a:cubicBezTo>
                  <a:pt x="31376" y="33742"/>
                  <a:pt x="27367" y="30696"/>
                  <a:pt x="26928" y="26390"/>
                </a:cubicBezTo>
                <a:cubicBezTo>
                  <a:pt x="26461" y="21971"/>
                  <a:pt x="35073" y="21404"/>
                  <a:pt x="37991" y="20412"/>
                </a:cubicBezTo>
                <a:cubicBezTo>
                  <a:pt x="42496" y="18897"/>
                  <a:pt x="43430" y="14251"/>
                  <a:pt x="42651" y="10029"/>
                </a:cubicBezTo>
                <a:cubicBezTo>
                  <a:pt x="41716" y="5001"/>
                  <a:pt x="38459" y="270"/>
                  <a:pt x="32934" y="29"/>
                </a:cubicBezTo>
                <a:cubicBezTo>
                  <a:pt x="32501" y="10"/>
                  <a:pt x="32070" y="0"/>
                  <a:pt x="31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3861" y="182308"/>
            <a:ext cx="1428029" cy="717215"/>
          </a:xfrm>
          <a:custGeom>
            <a:avLst/>
            <a:gdLst/>
            <a:ahLst/>
            <a:cxnLst/>
            <a:rect l="l" t="t" r="r" b="b"/>
            <a:pathLst>
              <a:path w="26547" h="13333" extrusionOk="0">
                <a:moveTo>
                  <a:pt x="13395" y="1"/>
                </a:moveTo>
                <a:cubicBezTo>
                  <a:pt x="10299" y="1"/>
                  <a:pt x="7217" y="1077"/>
                  <a:pt x="4817" y="3246"/>
                </a:cubicBezTo>
                <a:cubicBezTo>
                  <a:pt x="2140" y="5923"/>
                  <a:pt x="1" y="9280"/>
                  <a:pt x="454" y="13090"/>
                </a:cubicBezTo>
                <a:cubicBezTo>
                  <a:pt x="1327" y="13068"/>
                  <a:pt x="2199" y="13058"/>
                  <a:pt x="3071" y="13058"/>
                </a:cubicBezTo>
                <a:cubicBezTo>
                  <a:pt x="6560" y="13058"/>
                  <a:pt x="10041" y="13212"/>
                  <a:pt x="13486" y="13303"/>
                </a:cubicBezTo>
                <a:cubicBezTo>
                  <a:pt x="14249" y="13323"/>
                  <a:pt x="15011" y="13332"/>
                  <a:pt x="15774" y="13332"/>
                </a:cubicBezTo>
                <a:cubicBezTo>
                  <a:pt x="19319" y="13332"/>
                  <a:pt x="22871" y="13129"/>
                  <a:pt x="26461" y="12849"/>
                </a:cubicBezTo>
                <a:cubicBezTo>
                  <a:pt x="26489" y="12849"/>
                  <a:pt x="26546" y="13019"/>
                  <a:pt x="26546" y="13019"/>
                </a:cubicBezTo>
                <a:cubicBezTo>
                  <a:pt x="26546" y="10342"/>
                  <a:pt x="25951" y="7750"/>
                  <a:pt x="24166" y="5512"/>
                </a:cubicBezTo>
                <a:cubicBezTo>
                  <a:pt x="23940" y="5285"/>
                  <a:pt x="23869" y="5328"/>
                  <a:pt x="23642" y="5101"/>
                </a:cubicBezTo>
                <a:cubicBezTo>
                  <a:pt x="22976" y="4436"/>
                  <a:pt x="22438" y="3628"/>
                  <a:pt x="21758" y="2962"/>
                </a:cubicBezTo>
                <a:cubicBezTo>
                  <a:pt x="19351" y="992"/>
                  <a:pt x="16367" y="1"/>
                  <a:pt x="133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872944" y="129055"/>
            <a:ext cx="1226751" cy="834375"/>
            <a:chOff x="1437019" y="512743"/>
            <a:chExt cx="1226751" cy="834375"/>
          </a:xfrm>
        </p:grpSpPr>
        <p:sp>
          <p:nvSpPr>
            <p:cNvPr id="22" name="Google Shape;22;p2"/>
            <p:cNvSpPr/>
            <p:nvPr/>
          </p:nvSpPr>
          <p:spPr>
            <a:xfrm>
              <a:off x="2645427" y="512743"/>
              <a:ext cx="18343" cy="834375"/>
            </a:xfrm>
            <a:custGeom>
              <a:avLst/>
              <a:gdLst/>
              <a:ahLst/>
              <a:cxnLst/>
              <a:rect l="l" t="t" r="r" b="b"/>
              <a:pathLst>
                <a:path w="341" h="15511" fill="none" extrusionOk="0">
                  <a:moveTo>
                    <a:pt x="341" y="0"/>
                  </a:moveTo>
                  <a:cubicBezTo>
                    <a:pt x="313" y="3910"/>
                    <a:pt x="256" y="7805"/>
                    <a:pt x="128" y="11715"/>
                  </a:cubicBezTo>
                  <a:cubicBezTo>
                    <a:pt x="86" y="12975"/>
                    <a:pt x="43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50971" y="512743"/>
              <a:ext cx="9952" cy="834375"/>
            </a:xfrm>
            <a:custGeom>
              <a:avLst/>
              <a:gdLst/>
              <a:ahLst/>
              <a:cxnLst/>
              <a:rect l="l" t="t" r="r" b="b"/>
              <a:pathLst>
                <a:path w="185" h="15511" fill="none" extrusionOk="0">
                  <a:moveTo>
                    <a:pt x="85" y="0"/>
                  </a:moveTo>
                  <a:cubicBezTo>
                    <a:pt x="128" y="3896"/>
                    <a:pt x="185" y="7805"/>
                    <a:pt x="85" y="11715"/>
                  </a:cubicBezTo>
                  <a:lnTo>
                    <a:pt x="0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37418" y="512743"/>
              <a:ext cx="27488" cy="834375"/>
            </a:xfrm>
            <a:custGeom>
              <a:avLst/>
              <a:gdLst/>
              <a:ahLst/>
              <a:cxnLst/>
              <a:rect l="l" t="t" r="r" b="b"/>
              <a:pathLst>
                <a:path w="511" h="15511" fill="none" extrusionOk="0">
                  <a:moveTo>
                    <a:pt x="511" y="0"/>
                  </a:moveTo>
                  <a:cubicBezTo>
                    <a:pt x="327" y="3896"/>
                    <a:pt x="1" y="7819"/>
                    <a:pt x="171" y="11715"/>
                  </a:cubicBezTo>
                  <a:cubicBezTo>
                    <a:pt x="242" y="12975"/>
                    <a:pt x="298" y="14250"/>
                    <a:pt x="355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19348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39" y="0"/>
                  </a:moveTo>
                  <a:cubicBezTo>
                    <a:pt x="496" y="1870"/>
                    <a:pt x="510" y="3726"/>
                    <a:pt x="397" y="5595"/>
                  </a:cubicBezTo>
                  <a:cubicBezTo>
                    <a:pt x="255" y="7635"/>
                    <a:pt x="0" y="9661"/>
                    <a:pt x="255" y="11715"/>
                  </a:cubicBezTo>
                  <a:cubicBezTo>
                    <a:pt x="397" y="12975"/>
                    <a:pt x="553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24084" y="512743"/>
              <a:ext cx="16837" cy="834375"/>
            </a:xfrm>
            <a:custGeom>
              <a:avLst/>
              <a:gdLst/>
              <a:ahLst/>
              <a:cxnLst/>
              <a:rect l="l" t="t" r="r" b="b"/>
              <a:pathLst>
                <a:path w="313" h="15511" fill="none" extrusionOk="0">
                  <a:moveTo>
                    <a:pt x="29" y="0"/>
                  </a:moveTo>
                  <a:cubicBezTo>
                    <a:pt x="100" y="3896"/>
                    <a:pt x="1" y="7805"/>
                    <a:pt x="157" y="11715"/>
                  </a:cubicBezTo>
                  <a:lnTo>
                    <a:pt x="312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882" y="512743"/>
              <a:ext cx="38946" cy="834375"/>
            </a:xfrm>
            <a:custGeom>
              <a:avLst/>
              <a:gdLst/>
              <a:ahLst/>
              <a:cxnLst/>
              <a:rect l="l" t="t" r="r" b="b"/>
              <a:pathLst>
                <a:path w="724" h="15511" fill="none" extrusionOk="0">
                  <a:moveTo>
                    <a:pt x="723" y="0"/>
                  </a:moveTo>
                  <a:cubicBezTo>
                    <a:pt x="624" y="1870"/>
                    <a:pt x="553" y="3726"/>
                    <a:pt x="412" y="5595"/>
                  </a:cubicBezTo>
                  <a:cubicBezTo>
                    <a:pt x="270" y="7635"/>
                    <a:pt x="1" y="9661"/>
                    <a:pt x="199" y="11715"/>
                  </a:cubicBezTo>
                  <a:cubicBezTo>
                    <a:pt x="327" y="12975"/>
                    <a:pt x="440" y="14250"/>
                    <a:pt x="582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81811" y="512743"/>
              <a:ext cx="48037" cy="834375"/>
            </a:xfrm>
            <a:custGeom>
              <a:avLst/>
              <a:gdLst/>
              <a:ahLst/>
              <a:cxnLst/>
              <a:rect l="l" t="t" r="r" b="b"/>
              <a:pathLst>
                <a:path w="893" h="15511" fill="none" extrusionOk="0">
                  <a:moveTo>
                    <a:pt x="227" y="0"/>
                  </a:moveTo>
                  <a:cubicBezTo>
                    <a:pt x="411" y="1856"/>
                    <a:pt x="893" y="3740"/>
                    <a:pt x="652" y="5595"/>
                  </a:cubicBezTo>
                  <a:cubicBezTo>
                    <a:pt x="383" y="7635"/>
                    <a:pt x="0" y="9661"/>
                    <a:pt x="85" y="11715"/>
                  </a:cubicBezTo>
                  <a:lnTo>
                    <a:pt x="269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81975" y="512743"/>
              <a:ext cx="22163" cy="834375"/>
            </a:xfrm>
            <a:custGeom>
              <a:avLst/>
              <a:gdLst/>
              <a:ahLst/>
              <a:cxnLst/>
              <a:rect l="l" t="t" r="r" b="b"/>
              <a:pathLst>
                <a:path w="412" h="15511" fill="none" extrusionOk="0">
                  <a:moveTo>
                    <a:pt x="156" y="0"/>
                  </a:moveTo>
                  <a:cubicBezTo>
                    <a:pt x="142" y="1870"/>
                    <a:pt x="29" y="3726"/>
                    <a:pt x="128" y="5595"/>
                  </a:cubicBezTo>
                  <a:cubicBezTo>
                    <a:pt x="227" y="7635"/>
                    <a:pt x="411" y="9675"/>
                    <a:pt x="270" y="11715"/>
                  </a:cubicBezTo>
                  <a:cubicBezTo>
                    <a:pt x="171" y="12975"/>
                    <a:pt x="86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72242" y="512743"/>
              <a:ext cx="23722" cy="834375"/>
            </a:xfrm>
            <a:custGeom>
              <a:avLst/>
              <a:gdLst/>
              <a:ahLst/>
              <a:cxnLst/>
              <a:rect l="l" t="t" r="r" b="b"/>
              <a:pathLst>
                <a:path w="441" h="15511" fill="none" extrusionOk="0">
                  <a:moveTo>
                    <a:pt x="369" y="0"/>
                  </a:moveTo>
                  <a:cubicBezTo>
                    <a:pt x="355" y="3896"/>
                    <a:pt x="1" y="7819"/>
                    <a:pt x="213" y="11715"/>
                  </a:cubicBezTo>
                  <a:cubicBezTo>
                    <a:pt x="284" y="12975"/>
                    <a:pt x="369" y="14250"/>
                    <a:pt x="440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657991" y="512743"/>
              <a:ext cx="44217" cy="834375"/>
            </a:xfrm>
            <a:custGeom>
              <a:avLst/>
              <a:gdLst/>
              <a:ahLst/>
              <a:cxnLst/>
              <a:rect l="l" t="t" r="r" b="b"/>
              <a:pathLst>
                <a:path w="822" h="15511" fill="none" extrusionOk="0">
                  <a:moveTo>
                    <a:pt x="0" y="0"/>
                  </a:moveTo>
                  <a:cubicBezTo>
                    <a:pt x="227" y="1856"/>
                    <a:pt x="822" y="3740"/>
                    <a:pt x="595" y="5595"/>
                  </a:cubicBezTo>
                  <a:cubicBezTo>
                    <a:pt x="354" y="7635"/>
                    <a:pt x="0" y="9661"/>
                    <a:pt x="71" y="11715"/>
                  </a:cubicBezTo>
                  <a:lnTo>
                    <a:pt x="213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57402" y="512743"/>
              <a:ext cx="13771" cy="834375"/>
            </a:xfrm>
            <a:custGeom>
              <a:avLst/>
              <a:gdLst/>
              <a:ahLst/>
              <a:cxnLst/>
              <a:rect l="l" t="t" r="r" b="b"/>
              <a:pathLst>
                <a:path w="256" h="15511" fill="none" extrusionOk="0">
                  <a:moveTo>
                    <a:pt x="255" y="0"/>
                  </a:moveTo>
                  <a:cubicBezTo>
                    <a:pt x="170" y="3896"/>
                    <a:pt x="0" y="7805"/>
                    <a:pt x="128" y="11715"/>
                  </a:cubicBezTo>
                  <a:cubicBezTo>
                    <a:pt x="156" y="12975"/>
                    <a:pt x="199" y="14250"/>
                    <a:pt x="24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37019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53" y="0"/>
                  </a:moveTo>
                  <a:cubicBezTo>
                    <a:pt x="369" y="1856"/>
                    <a:pt x="0" y="3740"/>
                    <a:pt x="85" y="5595"/>
                  </a:cubicBezTo>
                  <a:cubicBezTo>
                    <a:pt x="184" y="7635"/>
                    <a:pt x="269" y="9675"/>
                    <a:pt x="425" y="11715"/>
                  </a:cubicBezTo>
                  <a:cubicBezTo>
                    <a:pt x="510" y="12975"/>
                    <a:pt x="609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551910" y="3821330"/>
            <a:ext cx="1136872" cy="2135878"/>
            <a:chOff x="790885" y="3651155"/>
            <a:chExt cx="1136872" cy="2135878"/>
          </a:xfrm>
        </p:grpSpPr>
        <p:sp>
          <p:nvSpPr>
            <p:cNvPr id="35" name="Google Shape;35;p2"/>
            <p:cNvSpPr/>
            <p:nvPr/>
          </p:nvSpPr>
          <p:spPr>
            <a:xfrm>
              <a:off x="790885" y="3802791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680" y="1"/>
                  </a:moveTo>
                  <a:cubicBezTo>
                    <a:pt x="624" y="935"/>
                    <a:pt x="71" y="1800"/>
                    <a:pt x="213" y="2749"/>
                  </a:cubicBezTo>
                  <a:cubicBezTo>
                    <a:pt x="397" y="3839"/>
                    <a:pt x="553" y="4236"/>
                    <a:pt x="284" y="5341"/>
                  </a:cubicBezTo>
                  <a:cubicBezTo>
                    <a:pt x="0" y="6559"/>
                    <a:pt x="255" y="7862"/>
                    <a:pt x="425" y="9095"/>
                  </a:cubicBezTo>
                  <a:cubicBezTo>
                    <a:pt x="581" y="10242"/>
                    <a:pt x="128" y="10950"/>
                    <a:pt x="100" y="12027"/>
                  </a:cubicBezTo>
                  <a:cubicBezTo>
                    <a:pt x="57" y="13132"/>
                    <a:pt x="340" y="14194"/>
                    <a:pt x="284" y="15341"/>
                  </a:cubicBezTo>
                  <a:cubicBezTo>
                    <a:pt x="241" y="16446"/>
                    <a:pt x="723" y="17353"/>
                    <a:pt x="666" y="18458"/>
                  </a:cubicBezTo>
                  <a:cubicBezTo>
                    <a:pt x="553" y="20936"/>
                    <a:pt x="355" y="23189"/>
                    <a:pt x="496" y="25682"/>
                  </a:cubicBezTo>
                  <a:cubicBezTo>
                    <a:pt x="567" y="26942"/>
                    <a:pt x="694" y="28316"/>
                    <a:pt x="553" y="29577"/>
                  </a:cubicBezTo>
                  <a:cubicBezTo>
                    <a:pt x="454" y="30597"/>
                    <a:pt x="142" y="31433"/>
                    <a:pt x="170" y="32509"/>
                  </a:cubicBezTo>
                  <a:cubicBezTo>
                    <a:pt x="213" y="33642"/>
                    <a:pt x="128" y="34776"/>
                    <a:pt x="355" y="35880"/>
                  </a:cubicBezTo>
                  <a:lnTo>
                    <a:pt x="2508" y="35880"/>
                  </a:lnTo>
                  <a:cubicBezTo>
                    <a:pt x="2267" y="34776"/>
                    <a:pt x="2366" y="33642"/>
                    <a:pt x="2323" y="32509"/>
                  </a:cubicBezTo>
                  <a:cubicBezTo>
                    <a:pt x="2295" y="31447"/>
                    <a:pt x="2593" y="30597"/>
                    <a:pt x="2706" y="29577"/>
                  </a:cubicBezTo>
                  <a:cubicBezTo>
                    <a:pt x="2833" y="28316"/>
                    <a:pt x="2706" y="26942"/>
                    <a:pt x="2635" y="25682"/>
                  </a:cubicBezTo>
                  <a:cubicBezTo>
                    <a:pt x="2508" y="23189"/>
                    <a:pt x="2706" y="20922"/>
                    <a:pt x="2819" y="18458"/>
                  </a:cubicBezTo>
                  <a:cubicBezTo>
                    <a:pt x="2876" y="17353"/>
                    <a:pt x="2380" y="16446"/>
                    <a:pt x="2437" y="15341"/>
                  </a:cubicBezTo>
                  <a:cubicBezTo>
                    <a:pt x="2479" y="14194"/>
                    <a:pt x="2210" y="13132"/>
                    <a:pt x="2238" y="12027"/>
                  </a:cubicBezTo>
                  <a:cubicBezTo>
                    <a:pt x="2281" y="10950"/>
                    <a:pt x="2720" y="10242"/>
                    <a:pt x="2578" y="9095"/>
                  </a:cubicBezTo>
                  <a:cubicBezTo>
                    <a:pt x="2408" y="7862"/>
                    <a:pt x="2139" y="6559"/>
                    <a:pt x="2437" y="5341"/>
                  </a:cubicBezTo>
                  <a:cubicBezTo>
                    <a:pt x="2692" y="4236"/>
                    <a:pt x="2550" y="3839"/>
                    <a:pt x="2366" y="2749"/>
                  </a:cubicBezTo>
                  <a:cubicBezTo>
                    <a:pt x="2210" y="1800"/>
                    <a:pt x="2777" y="935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22343" y="3681655"/>
              <a:ext cx="155460" cy="1930129"/>
            </a:xfrm>
            <a:custGeom>
              <a:avLst/>
              <a:gdLst/>
              <a:ahLst/>
              <a:cxnLst/>
              <a:rect l="l" t="t" r="r" b="b"/>
              <a:pathLst>
                <a:path w="2890" h="35881" extrusionOk="0">
                  <a:moveTo>
                    <a:pt x="57" y="0"/>
                  </a:moveTo>
                  <a:cubicBezTo>
                    <a:pt x="99" y="935"/>
                    <a:pt x="666" y="1785"/>
                    <a:pt x="510" y="2748"/>
                  </a:cubicBezTo>
                  <a:cubicBezTo>
                    <a:pt x="326" y="3839"/>
                    <a:pt x="170" y="4222"/>
                    <a:pt x="439" y="5341"/>
                  </a:cubicBezTo>
                  <a:cubicBezTo>
                    <a:pt x="737" y="6559"/>
                    <a:pt x="468" y="7848"/>
                    <a:pt x="298" y="9094"/>
                  </a:cubicBezTo>
                  <a:cubicBezTo>
                    <a:pt x="156" y="10227"/>
                    <a:pt x="595" y="10950"/>
                    <a:pt x="638" y="12012"/>
                  </a:cubicBezTo>
                  <a:cubicBezTo>
                    <a:pt x="666" y="13117"/>
                    <a:pt x="383" y="14194"/>
                    <a:pt x="439" y="15341"/>
                  </a:cubicBezTo>
                  <a:cubicBezTo>
                    <a:pt x="496" y="16446"/>
                    <a:pt x="0" y="17352"/>
                    <a:pt x="57" y="18443"/>
                  </a:cubicBezTo>
                  <a:cubicBezTo>
                    <a:pt x="170" y="20922"/>
                    <a:pt x="368" y="23188"/>
                    <a:pt x="241" y="25667"/>
                  </a:cubicBezTo>
                  <a:cubicBezTo>
                    <a:pt x="156" y="26942"/>
                    <a:pt x="43" y="28302"/>
                    <a:pt x="170" y="29563"/>
                  </a:cubicBezTo>
                  <a:cubicBezTo>
                    <a:pt x="283" y="30597"/>
                    <a:pt x="581" y="31432"/>
                    <a:pt x="553" y="32495"/>
                  </a:cubicBezTo>
                  <a:cubicBezTo>
                    <a:pt x="510" y="33642"/>
                    <a:pt x="595" y="34775"/>
                    <a:pt x="368" y="35880"/>
                  </a:cubicBezTo>
                  <a:lnTo>
                    <a:pt x="2536" y="35880"/>
                  </a:lnTo>
                  <a:cubicBezTo>
                    <a:pt x="2748" y="34775"/>
                    <a:pt x="2663" y="33642"/>
                    <a:pt x="2706" y="32495"/>
                  </a:cubicBezTo>
                  <a:cubicBezTo>
                    <a:pt x="2748" y="31418"/>
                    <a:pt x="2437" y="30597"/>
                    <a:pt x="2323" y="29563"/>
                  </a:cubicBezTo>
                  <a:cubicBezTo>
                    <a:pt x="2196" y="28302"/>
                    <a:pt x="2323" y="26942"/>
                    <a:pt x="2394" y="25667"/>
                  </a:cubicBezTo>
                  <a:cubicBezTo>
                    <a:pt x="2536" y="23188"/>
                    <a:pt x="2323" y="20922"/>
                    <a:pt x="2210" y="18443"/>
                  </a:cubicBezTo>
                  <a:cubicBezTo>
                    <a:pt x="2167" y="17352"/>
                    <a:pt x="2649" y="16446"/>
                    <a:pt x="2592" y="15341"/>
                  </a:cubicBezTo>
                  <a:cubicBezTo>
                    <a:pt x="2550" y="14194"/>
                    <a:pt x="2819" y="13117"/>
                    <a:pt x="2791" y="12012"/>
                  </a:cubicBezTo>
                  <a:cubicBezTo>
                    <a:pt x="2748" y="10950"/>
                    <a:pt x="2309" y="10227"/>
                    <a:pt x="2451" y="9094"/>
                  </a:cubicBezTo>
                  <a:cubicBezTo>
                    <a:pt x="2621" y="7862"/>
                    <a:pt x="2890" y="6559"/>
                    <a:pt x="2592" y="5341"/>
                  </a:cubicBezTo>
                  <a:cubicBezTo>
                    <a:pt x="2337" y="4222"/>
                    <a:pt x="2479" y="3839"/>
                    <a:pt x="2663" y="2748"/>
                  </a:cubicBezTo>
                  <a:cubicBezTo>
                    <a:pt x="2819" y="1785"/>
                    <a:pt x="2252" y="935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1488" y="3856904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369" y="0"/>
                  </a:moveTo>
                  <a:cubicBezTo>
                    <a:pt x="595" y="1105"/>
                    <a:pt x="510" y="2224"/>
                    <a:pt x="553" y="3372"/>
                  </a:cubicBezTo>
                  <a:cubicBezTo>
                    <a:pt x="581" y="4448"/>
                    <a:pt x="270" y="5270"/>
                    <a:pt x="170" y="6304"/>
                  </a:cubicBezTo>
                  <a:cubicBezTo>
                    <a:pt x="43" y="7564"/>
                    <a:pt x="156" y="8938"/>
                    <a:pt x="227" y="10199"/>
                  </a:cubicBezTo>
                  <a:cubicBezTo>
                    <a:pt x="369" y="12692"/>
                    <a:pt x="170" y="14959"/>
                    <a:pt x="57" y="17423"/>
                  </a:cubicBezTo>
                  <a:cubicBezTo>
                    <a:pt x="0" y="18528"/>
                    <a:pt x="482" y="19435"/>
                    <a:pt x="440" y="20525"/>
                  </a:cubicBezTo>
                  <a:cubicBezTo>
                    <a:pt x="383" y="21673"/>
                    <a:pt x="666" y="22749"/>
                    <a:pt x="624" y="23854"/>
                  </a:cubicBezTo>
                  <a:cubicBezTo>
                    <a:pt x="595" y="24916"/>
                    <a:pt x="142" y="25639"/>
                    <a:pt x="298" y="26786"/>
                  </a:cubicBezTo>
                  <a:cubicBezTo>
                    <a:pt x="468" y="28019"/>
                    <a:pt x="723" y="29308"/>
                    <a:pt x="440" y="30540"/>
                  </a:cubicBezTo>
                  <a:cubicBezTo>
                    <a:pt x="170" y="31645"/>
                    <a:pt x="326" y="32041"/>
                    <a:pt x="510" y="33118"/>
                  </a:cubicBezTo>
                  <a:cubicBezTo>
                    <a:pt x="666" y="34081"/>
                    <a:pt x="100" y="34945"/>
                    <a:pt x="43" y="35880"/>
                  </a:cubicBezTo>
                  <a:lnTo>
                    <a:pt x="2196" y="35880"/>
                  </a:lnTo>
                  <a:cubicBezTo>
                    <a:pt x="2253" y="34945"/>
                    <a:pt x="2805" y="34081"/>
                    <a:pt x="2649" y="33132"/>
                  </a:cubicBezTo>
                  <a:cubicBezTo>
                    <a:pt x="2479" y="32041"/>
                    <a:pt x="2323" y="31645"/>
                    <a:pt x="2593" y="30540"/>
                  </a:cubicBezTo>
                  <a:cubicBezTo>
                    <a:pt x="2876" y="29308"/>
                    <a:pt x="2607" y="28019"/>
                    <a:pt x="2451" y="26786"/>
                  </a:cubicBezTo>
                  <a:cubicBezTo>
                    <a:pt x="2295" y="25639"/>
                    <a:pt x="2748" y="24931"/>
                    <a:pt x="2777" y="23854"/>
                  </a:cubicBezTo>
                  <a:cubicBezTo>
                    <a:pt x="2819" y="22749"/>
                    <a:pt x="2536" y="21673"/>
                    <a:pt x="2578" y="20525"/>
                  </a:cubicBezTo>
                  <a:cubicBezTo>
                    <a:pt x="2635" y="19435"/>
                    <a:pt x="2154" y="18528"/>
                    <a:pt x="2196" y="17423"/>
                  </a:cubicBezTo>
                  <a:cubicBezTo>
                    <a:pt x="2309" y="14944"/>
                    <a:pt x="2522" y="12692"/>
                    <a:pt x="2380" y="10199"/>
                  </a:cubicBezTo>
                  <a:cubicBezTo>
                    <a:pt x="2309" y="8924"/>
                    <a:pt x="2182" y="7564"/>
                    <a:pt x="2323" y="6304"/>
                  </a:cubicBezTo>
                  <a:cubicBezTo>
                    <a:pt x="2423" y="5270"/>
                    <a:pt x="2734" y="4448"/>
                    <a:pt x="2692" y="3372"/>
                  </a:cubicBezTo>
                  <a:cubicBezTo>
                    <a:pt x="2663" y="2224"/>
                    <a:pt x="2748" y="1105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3049" y="3651155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43" y="1"/>
                  </a:moveTo>
                  <a:cubicBezTo>
                    <a:pt x="99" y="936"/>
                    <a:pt x="652" y="1786"/>
                    <a:pt x="510" y="2749"/>
                  </a:cubicBezTo>
                  <a:cubicBezTo>
                    <a:pt x="326" y="3839"/>
                    <a:pt x="170" y="4236"/>
                    <a:pt x="439" y="5341"/>
                  </a:cubicBezTo>
                  <a:cubicBezTo>
                    <a:pt x="722" y="6559"/>
                    <a:pt x="468" y="7848"/>
                    <a:pt x="298" y="9095"/>
                  </a:cubicBezTo>
                  <a:cubicBezTo>
                    <a:pt x="142" y="10228"/>
                    <a:pt x="595" y="10950"/>
                    <a:pt x="623" y="12013"/>
                  </a:cubicBezTo>
                  <a:cubicBezTo>
                    <a:pt x="666" y="13118"/>
                    <a:pt x="383" y="14194"/>
                    <a:pt x="439" y="15341"/>
                  </a:cubicBezTo>
                  <a:cubicBezTo>
                    <a:pt x="482" y="16446"/>
                    <a:pt x="0" y="17353"/>
                    <a:pt x="57" y="18458"/>
                  </a:cubicBezTo>
                  <a:cubicBezTo>
                    <a:pt x="170" y="20922"/>
                    <a:pt x="368" y="23189"/>
                    <a:pt x="227" y="25682"/>
                  </a:cubicBezTo>
                  <a:cubicBezTo>
                    <a:pt x="156" y="26943"/>
                    <a:pt x="43" y="28302"/>
                    <a:pt x="170" y="29577"/>
                  </a:cubicBezTo>
                  <a:cubicBezTo>
                    <a:pt x="269" y="30597"/>
                    <a:pt x="581" y="31433"/>
                    <a:pt x="552" y="32495"/>
                  </a:cubicBezTo>
                  <a:cubicBezTo>
                    <a:pt x="510" y="33643"/>
                    <a:pt x="595" y="34776"/>
                    <a:pt x="368" y="35881"/>
                  </a:cubicBezTo>
                  <a:lnTo>
                    <a:pt x="2521" y="35881"/>
                  </a:lnTo>
                  <a:cubicBezTo>
                    <a:pt x="2748" y="34776"/>
                    <a:pt x="2663" y="33643"/>
                    <a:pt x="2691" y="32495"/>
                  </a:cubicBezTo>
                  <a:cubicBezTo>
                    <a:pt x="2734" y="31433"/>
                    <a:pt x="2422" y="30597"/>
                    <a:pt x="2309" y="29577"/>
                  </a:cubicBezTo>
                  <a:cubicBezTo>
                    <a:pt x="2181" y="28317"/>
                    <a:pt x="2309" y="26943"/>
                    <a:pt x="2380" y="25682"/>
                  </a:cubicBezTo>
                  <a:cubicBezTo>
                    <a:pt x="2521" y="23189"/>
                    <a:pt x="2309" y="20922"/>
                    <a:pt x="2196" y="18444"/>
                  </a:cubicBezTo>
                  <a:cubicBezTo>
                    <a:pt x="2153" y="17353"/>
                    <a:pt x="2635" y="16446"/>
                    <a:pt x="2578" y="15341"/>
                  </a:cubicBezTo>
                  <a:cubicBezTo>
                    <a:pt x="2536" y="14194"/>
                    <a:pt x="2805" y="13118"/>
                    <a:pt x="2776" y="12013"/>
                  </a:cubicBezTo>
                  <a:cubicBezTo>
                    <a:pt x="2748" y="10950"/>
                    <a:pt x="2295" y="10228"/>
                    <a:pt x="2436" y="9095"/>
                  </a:cubicBezTo>
                  <a:cubicBezTo>
                    <a:pt x="2606" y="7862"/>
                    <a:pt x="2876" y="6559"/>
                    <a:pt x="2578" y="5341"/>
                  </a:cubicBezTo>
                  <a:cubicBezTo>
                    <a:pt x="2323" y="4236"/>
                    <a:pt x="2479" y="3839"/>
                    <a:pt x="2649" y="2749"/>
                  </a:cubicBezTo>
                  <a:cubicBezTo>
                    <a:pt x="2805" y="1786"/>
                    <a:pt x="2238" y="936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564075" y="-210794"/>
            <a:ext cx="1372354" cy="1353311"/>
            <a:chOff x="0" y="172894"/>
            <a:chExt cx="1372354" cy="1353311"/>
          </a:xfrm>
        </p:grpSpPr>
        <p:sp>
          <p:nvSpPr>
            <p:cNvPr id="40" name="Google Shape;40;p2"/>
            <p:cNvSpPr/>
            <p:nvPr/>
          </p:nvSpPr>
          <p:spPr>
            <a:xfrm>
              <a:off x="0" y="201080"/>
              <a:ext cx="1372354" cy="1325124"/>
            </a:xfrm>
            <a:custGeom>
              <a:avLst/>
              <a:gdLst/>
              <a:ahLst/>
              <a:cxnLst/>
              <a:rect l="l" t="t" r="r" b="b"/>
              <a:pathLst>
                <a:path w="25512" h="24634" fill="none" extrusionOk="0">
                  <a:moveTo>
                    <a:pt x="0" y="24180"/>
                  </a:moveTo>
                  <a:cubicBezTo>
                    <a:pt x="1827" y="24520"/>
                    <a:pt x="3683" y="24634"/>
                    <a:pt x="5539" y="24520"/>
                  </a:cubicBezTo>
                  <a:cubicBezTo>
                    <a:pt x="10185" y="24110"/>
                    <a:pt x="14448" y="22226"/>
                    <a:pt x="17012" y="18217"/>
                  </a:cubicBezTo>
                  <a:cubicBezTo>
                    <a:pt x="19194" y="14803"/>
                    <a:pt x="19888" y="10710"/>
                    <a:pt x="21191" y="6942"/>
                  </a:cubicBezTo>
                  <a:cubicBezTo>
                    <a:pt x="22168" y="4123"/>
                    <a:pt x="23882" y="2111"/>
                    <a:pt x="2551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172894"/>
              <a:ext cx="1053849" cy="1152935"/>
            </a:xfrm>
            <a:custGeom>
              <a:avLst/>
              <a:gdLst/>
              <a:ahLst/>
              <a:cxnLst/>
              <a:rect l="l" t="t" r="r" b="b"/>
              <a:pathLst>
                <a:path w="19591" h="21433" fill="none" extrusionOk="0">
                  <a:moveTo>
                    <a:pt x="0" y="19123"/>
                  </a:moveTo>
                  <a:cubicBezTo>
                    <a:pt x="5737" y="21432"/>
                    <a:pt x="12253" y="18259"/>
                    <a:pt x="15638" y="12041"/>
                  </a:cubicBezTo>
                  <a:cubicBezTo>
                    <a:pt x="17749" y="8188"/>
                    <a:pt x="17607" y="3698"/>
                    <a:pt x="1959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223" y="175207"/>
              <a:ext cx="813074" cy="790965"/>
            </a:xfrm>
            <a:custGeom>
              <a:avLst/>
              <a:gdLst/>
              <a:ahLst/>
              <a:cxnLst/>
              <a:rect l="l" t="t" r="r" b="b"/>
              <a:pathLst>
                <a:path w="15115" h="14704" fill="none" extrusionOk="0">
                  <a:moveTo>
                    <a:pt x="0" y="13457"/>
                  </a:moveTo>
                  <a:cubicBezTo>
                    <a:pt x="4817" y="14703"/>
                    <a:pt x="10228" y="13060"/>
                    <a:pt x="12891" y="8443"/>
                  </a:cubicBezTo>
                  <a:cubicBezTo>
                    <a:pt x="13585" y="7239"/>
                    <a:pt x="15114" y="3074"/>
                    <a:pt x="1503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7126" y="196508"/>
              <a:ext cx="566220" cy="541852"/>
            </a:xfrm>
            <a:custGeom>
              <a:avLst/>
              <a:gdLst/>
              <a:ahLst/>
              <a:cxnLst/>
              <a:rect l="l" t="t" r="r" b="b"/>
              <a:pathLst>
                <a:path w="10526" h="10073" fill="none" extrusionOk="0">
                  <a:moveTo>
                    <a:pt x="9038" y="1"/>
                  </a:moveTo>
                  <a:cubicBezTo>
                    <a:pt x="10525" y="2480"/>
                    <a:pt x="9576" y="5058"/>
                    <a:pt x="8358" y="6871"/>
                  </a:cubicBezTo>
                  <a:cubicBezTo>
                    <a:pt x="6205" y="10072"/>
                    <a:pt x="2989" y="10015"/>
                    <a:pt x="1" y="8769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595" y="186610"/>
              <a:ext cx="372674" cy="387898"/>
            </a:xfrm>
            <a:custGeom>
              <a:avLst/>
              <a:gdLst/>
              <a:ahLst/>
              <a:cxnLst/>
              <a:rect l="l" t="t" r="r" b="b"/>
              <a:pathLst>
                <a:path w="6928" h="7211" fill="none" extrusionOk="0">
                  <a:moveTo>
                    <a:pt x="1" y="6063"/>
                  </a:moveTo>
                  <a:cubicBezTo>
                    <a:pt x="2295" y="7211"/>
                    <a:pt x="5737" y="6956"/>
                    <a:pt x="6347" y="4477"/>
                  </a:cubicBezTo>
                  <a:cubicBezTo>
                    <a:pt x="6927" y="2097"/>
                    <a:pt x="5525" y="511"/>
                    <a:pt x="3556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234" y="201080"/>
              <a:ext cx="246908" cy="235504"/>
            </a:xfrm>
            <a:custGeom>
              <a:avLst/>
              <a:gdLst/>
              <a:ahLst/>
              <a:cxnLst/>
              <a:rect l="l" t="t" r="r" b="b"/>
              <a:pathLst>
                <a:path w="4590" h="4378" fill="none" extrusionOk="0">
                  <a:moveTo>
                    <a:pt x="0" y="3145"/>
                  </a:moveTo>
                  <a:cubicBezTo>
                    <a:pt x="1403" y="4364"/>
                    <a:pt x="2904" y="4378"/>
                    <a:pt x="3258" y="4137"/>
                  </a:cubicBezTo>
                  <a:cubicBezTo>
                    <a:pt x="4590" y="3174"/>
                    <a:pt x="3173" y="482"/>
                    <a:pt x="1318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5493388" y="329697"/>
            <a:ext cx="1171170" cy="930556"/>
          </a:xfrm>
          <a:custGeom>
            <a:avLst/>
            <a:gdLst/>
            <a:ahLst/>
            <a:cxnLst/>
            <a:rect l="l" t="t" r="r" b="b"/>
            <a:pathLst>
              <a:path w="21772" h="17299" extrusionOk="0">
                <a:moveTo>
                  <a:pt x="10011" y="3837"/>
                </a:moveTo>
                <a:cubicBezTo>
                  <a:pt x="11583" y="3837"/>
                  <a:pt x="13069" y="4326"/>
                  <a:pt x="14547" y="4816"/>
                </a:cubicBezTo>
                <a:lnTo>
                  <a:pt x="14533" y="4816"/>
                </a:lnTo>
                <a:cubicBezTo>
                  <a:pt x="15723" y="5198"/>
                  <a:pt x="16956" y="5425"/>
                  <a:pt x="17508" y="6544"/>
                </a:cubicBezTo>
                <a:cubicBezTo>
                  <a:pt x="18131" y="8045"/>
                  <a:pt x="16346" y="8952"/>
                  <a:pt x="15171" y="9122"/>
                </a:cubicBezTo>
                <a:cubicBezTo>
                  <a:pt x="14052" y="9122"/>
                  <a:pt x="12989" y="9518"/>
                  <a:pt x="11984" y="9745"/>
                </a:cubicBezTo>
                <a:cubicBezTo>
                  <a:pt x="11360" y="9915"/>
                  <a:pt x="11035" y="10354"/>
                  <a:pt x="10411" y="10538"/>
                </a:cubicBezTo>
                <a:cubicBezTo>
                  <a:pt x="9462" y="11147"/>
                  <a:pt x="8683" y="12394"/>
                  <a:pt x="7847" y="13230"/>
                </a:cubicBezTo>
                <a:cubicBezTo>
                  <a:pt x="7700" y="13381"/>
                  <a:pt x="7528" y="13443"/>
                  <a:pt x="7344" y="13443"/>
                </a:cubicBezTo>
                <a:cubicBezTo>
                  <a:pt x="6837" y="13443"/>
                  <a:pt x="6241" y="12969"/>
                  <a:pt x="5836" y="12564"/>
                </a:cubicBezTo>
                <a:cubicBezTo>
                  <a:pt x="4944" y="11374"/>
                  <a:pt x="4505" y="9915"/>
                  <a:pt x="4589" y="8428"/>
                </a:cubicBezTo>
                <a:cubicBezTo>
                  <a:pt x="4915" y="6303"/>
                  <a:pt x="6204" y="4674"/>
                  <a:pt x="8272" y="4051"/>
                </a:cubicBezTo>
                <a:cubicBezTo>
                  <a:pt x="8865" y="3901"/>
                  <a:pt x="9444" y="3837"/>
                  <a:pt x="10011" y="3837"/>
                </a:cubicBezTo>
                <a:close/>
                <a:moveTo>
                  <a:pt x="10658" y="1"/>
                </a:moveTo>
                <a:cubicBezTo>
                  <a:pt x="10482" y="1"/>
                  <a:pt x="10189" y="136"/>
                  <a:pt x="10011" y="136"/>
                </a:cubicBezTo>
                <a:cubicBezTo>
                  <a:pt x="9986" y="136"/>
                  <a:pt x="9964" y="133"/>
                  <a:pt x="9944" y="127"/>
                </a:cubicBezTo>
                <a:cubicBezTo>
                  <a:pt x="9637" y="93"/>
                  <a:pt x="9334" y="76"/>
                  <a:pt x="9034" y="76"/>
                </a:cubicBezTo>
                <a:cubicBezTo>
                  <a:pt x="5999" y="76"/>
                  <a:pt x="3363" y="1796"/>
                  <a:pt x="1841" y="4348"/>
                </a:cubicBezTo>
                <a:cubicBezTo>
                  <a:pt x="0" y="7663"/>
                  <a:pt x="128" y="11247"/>
                  <a:pt x="2266" y="14363"/>
                </a:cubicBezTo>
                <a:cubicBezTo>
                  <a:pt x="2521" y="14604"/>
                  <a:pt x="2748" y="14859"/>
                  <a:pt x="2932" y="15156"/>
                </a:cubicBezTo>
                <a:cubicBezTo>
                  <a:pt x="3839" y="15822"/>
                  <a:pt x="4674" y="16658"/>
                  <a:pt x="5737" y="16828"/>
                </a:cubicBezTo>
                <a:cubicBezTo>
                  <a:pt x="6355" y="17154"/>
                  <a:pt x="6974" y="17299"/>
                  <a:pt x="7578" y="17299"/>
                </a:cubicBezTo>
                <a:cubicBezTo>
                  <a:pt x="9618" y="17299"/>
                  <a:pt x="11480" y="15653"/>
                  <a:pt x="12508" y="13839"/>
                </a:cubicBezTo>
                <a:cubicBezTo>
                  <a:pt x="12564" y="13669"/>
                  <a:pt x="12791" y="13555"/>
                  <a:pt x="13018" y="13442"/>
                </a:cubicBezTo>
                <a:cubicBezTo>
                  <a:pt x="15369" y="13102"/>
                  <a:pt x="17494" y="12861"/>
                  <a:pt x="19279" y="11402"/>
                </a:cubicBezTo>
                <a:cubicBezTo>
                  <a:pt x="20058" y="10751"/>
                  <a:pt x="20695" y="9943"/>
                  <a:pt x="21177" y="9051"/>
                </a:cubicBezTo>
                <a:cubicBezTo>
                  <a:pt x="21743" y="7889"/>
                  <a:pt x="21772" y="6544"/>
                  <a:pt x="21276" y="5354"/>
                </a:cubicBezTo>
                <a:cubicBezTo>
                  <a:pt x="19803" y="1331"/>
                  <a:pt x="14873" y="439"/>
                  <a:pt x="10737" y="14"/>
                </a:cubicBezTo>
                <a:cubicBezTo>
                  <a:pt x="10715" y="5"/>
                  <a:pt x="10688" y="1"/>
                  <a:pt x="106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4524030" y="4436018"/>
            <a:ext cx="833652" cy="906487"/>
            <a:chOff x="2723155" y="3651155"/>
            <a:chExt cx="833652" cy="906487"/>
          </a:xfrm>
        </p:grpSpPr>
        <p:sp>
          <p:nvSpPr>
            <p:cNvPr id="48" name="Google Shape;48;p2"/>
            <p:cNvSpPr/>
            <p:nvPr/>
          </p:nvSpPr>
          <p:spPr>
            <a:xfrm>
              <a:off x="2967741" y="4002677"/>
              <a:ext cx="88435" cy="241582"/>
            </a:xfrm>
            <a:custGeom>
              <a:avLst/>
              <a:gdLst/>
              <a:ahLst/>
              <a:cxnLst/>
              <a:rect l="l" t="t" r="r" b="b"/>
              <a:pathLst>
                <a:path w="1644" h="4491" extrusionOk="0">
                  <a:moveTo>
                    <a:pt x="689" y="0"/>
                  </a:moveTo>
                  <a:cubicBezTo>
                    <a:pt x="495" y="0"/>
                    <a:pt x="320" y="22"/>
                    <a:pt x="242" y="95"/>
                  </a:cubicBezTo>
                  <a:cubicBezTo>
                    <a:pt x="1" y="534"/>
                    <a:pt x="171" y="1101"/>
                    <a:pt x="114" y="1568"/>
                  </a:cubicBezTo>
                  <a:cubicBezTo>
                    <a:pt x="29" y="2021"/>
                    <a:pt x="43" y="2489"/>
                    <a:pt x="142" y="2942"/>
                  </a:cubicBezTo>
                  <a:cubicBezTo>
                    <a:pt x="242" y="3395"/>
                    <a:pt x="171" y="3934"/>
                    <a:pt x="426" y="4359"/>
                  </a:cubicBezTo>
                  <a:cubicBezTo>
                    <a:pt x="426" y="4465"/>
                    <a:pt x="623" y="4490"/>
                    <a:pt x="865" y="4490"/>
                  </a:cubicBezTo>
                  <a:cubicBezTo>
                    <a:pt x="1072" y="4490"/>
                    <a:pt x="1312" y="4472"/>
                    <a:pt x="1488" y="4472"/>
                  </a:cubicBezTo>
                  <a:cubicBezTo>
                    <a:pt x="1488" y="4472"/>
                    <a:pt x="1587" y="4401"/>
                    <a:pt x="1616" y="4316"/>
                  </a:cubicBezTo>
                  <a:cubicBezTo>
                    <a:pt x="1616" y="3863"/>
                    <a:pt x="1516" y="3381"/>
                    <a:pt x="1545" y="2928"/>
                  </a:cubicBezTo>
                  <a:cubicBezTo>
                    <a:pt x="1587" y="2461"/>
                    <a:pt x="1488" y="2007"/>
                    <a:pt x="1446" y="1540"/>
                  </a:cubicBezTo>
                  <a:cubicBezTo>
                    <a:pt x="1417" y="1072"/>
                    <a:pt x="1644" y="477"/>
                    <a:pt x="1446" y="52"/>
                  </a:cubicBezTo>
                  <a:cubicBezTo>
                    <a:pt x="1334" y="52"/>
                    <a:pt x="988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4243" y="3695479"/>
              <a:ext cx="84616" cy="234697"/>
            </a:xfrm>
            <a:custGeom>
              <a:avLst/>
              <a:gdLst/>
              <a:ahLst/>
              <a:cxnLst/>
              <a:rect l="l" t="t" r="r" b="b"/>
              <a:pathLst>
                <a:path w="1573" h="4363" extrusionOk="0">
                  <a:moveTo>
                    <a:pt x="807" y="0"/>
                  </a:moveTo>
                  <a:cubicBezTo>
                    <a:pt x="711" y="0"/>
                    <a:pt x="612" y="43"/>
                    <a:pt x="397" y="126"/>
                  </a:cubicBezTo>
                  <a:cubicBezTo>
                    <a:pt x="269" y="565"/>
                    <a:pt x="85" y="891"/>
                    <a:pt x="43" y="1358"/>
                  </a:cubicBezTo>
                  <a:cubicBezTo>
                    <a:pt x="0" y="1826"/>
                    <a:pt x="198" y="2279"/>
                    <a:pt x="227" y="2746"/>
                  </a:cubicBezTo>
                  <a:cubicBezTo>
                    <a:pt x="269" y="3214"/>
                    <a:pt x="142" y="3837"/>
                    <a:pt x="269" y="4290"/>
                  </a:cubicBezTo>
                  <a:cubicBezTo>
                    <a:pt x="376" y="4342"/>
                    <a:pt x="467" y="4362"/>
                    <a:pt x="548" y="4362"/>
                  </a:cubicBezTo>
                  <a:cubicBezTo>
                    <a:pt x="842" y="4362"/>
                    <a:pt x="1000" y="4092"/>
                    <a:pt x="1289" y="4092"/>
                  </a:cubicBezTo>
                  <a:cubicBezTo>
                    <a:pt x="1289" y="4092"/>
                    <a:pt x="1418" y="4152"/>
                    <a:pt x="1475" y="4152"/>
                  </a:cubicBezTo>
                  <a:cubicBezTo>
                    <a:pt x="1491" y="4152"/>
                    <a:pt x="1502" y="4147"/>
                    <a:pt x="1502" y="4135"/>
                  </a:cubicBezTo>
                  <a:cubicBezTo>
                    <a:pt x="1502" y="3681"/>
                    <a:pt x="1318" y="3200"/>
                    <a:pt x="1332" y="2732"/>
                  </a:cubicBezTo>
                  <a:cubicBezTo>
                    <a:pt x="1346" y="2279"/>
                    <a:pt x="1572" y="1826"/>
                    <a:pt x="1544" y="1358"/>
                  </a:cubicBezTo>
                  <a:cubicBezTo>
                    <a:pt x="1516" y="891"/>
                    <a:pt x="1346" y="579"/>
                    <a:pt x="1218" y="140"/>
                  </a:cubicBezTo>
                  <a:cubicBezTo>
                    <a:pt x="1002" y="46"/>
                    <a:pt x="906" y="0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65852" y="3975943"/>
              <a:ext cx="84616" cy="235019"/>
            </a:xfrm>
            <a:custGeom>
              <a:avLst/>
              <a:gdLst/>
              <a:ahLst/>
              <a:cxnLst/>
              <a:rect l="l" t="t" r="r" b="b"/>
              <a:pathLst>
                <a:path w="1573" h="4369" extrusionOk="0">
                  <a:moveTo>
                    <a:pt x="815" y="1"/>
                  </a:moveTo>
                  <a:cubicBezTo>
                    <a:pt x="716" y="1"/>
                    <a:pt x="617" y="47"/>
                    <a:pt x="397" y="139"/>
                  </a:cubicBezTo>
                  <a:cubicBezTo>
                    <a:pt x="284" y="578"/>
                    <a:pt x="86" y="904"/>
                    <a:pt x="43" y="1357"/>
                  </a:cubicBezTo>
                  <a:cubicBezTo>
                    <a:pt x="1" y="1824"/>
                    <a:pt x="213" y="2278"/>
                    <a:pt x="241" y="2745"/>
                  </a:cubicBezTo>
                  <a:cubicBezTo>
                    <a:pt x="270" y="3227"/>
                    <a:pt x="156" y="3850"/>
                    <a:pt x="270" y="4289"/>
                  </a:cubicBezTo>
                  <a:cubicBezTo>
                    <a:pt x="385" y="4346"/>
                    <a:pt x="481" y="4369"/>
                    <a:pt x="565" y="4369"/>
                  </a:cubicBezTo>
                  <a:cubicBezTo>
                    <a:pt x="856" y="4369"/>
                    <a:pt x="1007" y="4105"/>
                    <a:pt x="1304" y="4105"/>
                  </a:cubicBezTo>
                  <a:cubicBezTo>
                    <a:pt x="1304" y="4105"/>
                    <a:pt x="1411" y="4159"/>
                    <a:pt x="1468" y="4159"/>
                  </a:cubicBezTo>
                  <a:cubicBezTo>
                    <a:pt x="1488" y="4159"/>
                    <a:pt x="1502" y="4152"/>
                    <a:pt x="1502" y="4133"/>
                  </a:cubicBezTo>
                  <a:cubicBezTo>
                    <a:pt x="1502" y="3694"/>
                    <a:pt x="1332" y="3198"/>
                    <a:pt x="1332" y="2745"/>
                  </a:cubicBezTo>
                  <a:cubicBezTo>
                    <a:pt x="1346" y="2278"/>
                    <a:pt x="1573" y="1824"/>
                    <a:pt x="1545" y="1357"/>
                  </a:cubicBezTo>
                  <a:cubicBezTo>
                    <a:pt x="1530" y="889"/>
                    <a:pt x="1346" y="578"/>
                    <a:pt x="1233" y="139"/>
                  </a:cubicBezTo>
                  <a:cubicBezTo>
                    <a:pt x="1013" y="47"/>
                    <a:pt x="914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056119" y="3651155"/>
              <a:ext cx="81603" cy="224853"/>
            </a:xfrm>
            <a:custGeom>
              <a:avLst/>
              <a:gdLst/>
              <a:ahLst/>
              <a:cxnLst/>
              <a:rect l="l" t="t" r="r" b="b"/>
              <a:pathLst>
                <a:path w="1517" h="4180" extrusionOk="0">
                  <a:moveTo>
                    <a:pt x="1120" y="1"/>
                  </a:moveTo>
                  <a:cubicBezTo>
                    <a:pt x="922" y="1"/>
                    <a:pt x="624" y="128"/>
                    <a:pt x="426" y="128"/>
                  </a:cubicBezTo>
                  <a:cubicBezTo>
                    <a:pt x="228" y="525"/>
                    <a:pt x="100" y="950"/>
                    <a:pt x="43" y="1403"/>
                  </a:cubicBezTo>
                  <a:cubicBezTo>
                    <a:pt x="1" y="1871"/>
                    <a:pt x="143" y="2310"/>
                    <a:pt x="213" y="2777"/>
                  </a:cubicBezTo>
                  <a:cubicBezTo>
                    <a:pt x="270" y="3245"/>
                    <a:pt x="228" y="3712"/>
                    <a:pt x="355" y="4151"/>
                  </a:cubicBezTo>
                  <a:cubicBezTo>
                    <a:pt x="539" y="4151"/>
                    <a:pt x="893" y="4165"/>
                    <a:pt x="1262" y="4165"/>
                  </a:cubicBezTo>
                  <a:lnTo>
                    <a:pt x="1403" y="4179"/>
                  </a:lnTo>
                  <a:cubicBezTo>
                    <a:pt x="1403" y="3726"/>
                    <a:pt x="1474" y="3273"/>
                    <a:pt x="1517" y="2805"/>
                  </a:cubicBezTo>
                  <a:cubicBezTo>
                    <a:pt x="1517" y="2324"/>
                    <a:pt x="1502" y="1856"/>
                    <a:pt x="1446" y="1389"/>
                  </a:cubicBezTo>
                  <a:cubicBezTo>
                    <a:pt x="1403" y="907"/>
                    <a:pt x="1304" y="440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76174" y="4000149"/>
              <a:ext cx="81549" cy="224799"/>
            </a:xfrm>
            <a:custGeom>
              <a:avLst/>
              <a:gdLst/>
              <a:ahLst/>
              <a:cxnLst/>
              <a:rect l="l" t="t" r="r" b="b"/>
              <a:pathLst>
                <a:path w="1516" h="4179" extrusionOk="0">
                  <a:moveTo>
                    <a:pt x="1105" y="0"/>
                  </a:moveTo>
                  <a:cubicBezTo>
                    <a:pt x="921" y="0"/>
                    <a:pt x="609" y="128"/>
                    <a:pt x="425" y="128"/>
                  </a:cubicBezTo>
                  <a:cubicBezTo>
                    <a:pt x="227" y="524"/>
                    <a:pt x="99" y="964"/>
                    <a:pt x="43" y="1403"/>
                  </a:cubicBezTo>
                  <a:cubicBezTo>
                    <a:pt x="0" y="1870"/>
                    <a:pt x="142" y="2309"/>
                    <a:pt x="198" y="2777"/>
                  </a:cubicBezTo>
                  <a:cubicBezTo>
                    <a:pt x="269" y="3244"/>
                    <a:pt x="227" y="3712"/>
                    <a:pt x="354" y="4151"/>
                  </a:cubicBezTo>
                  <a:cubicBezTo>
                    <a:pt x="538" y="4151"/>
                    <a:pt x="878" y="4165"/>
                    <a:pt x="1261" y="4165"/>
                  </a:cubicBezTo>
                  <a:lnTo>
                    <a:pt x="1388" y="4179"/>
                  </a:lnTo>
                  <a:cubicBezTo>
                    <a:pt x="1388" y="3740"/>
                    <a:pt x="1473" y="3272"/>
                    <a:pt x="1516" y="2805"/>
                  </a:cubicBezTo>
                  <a:cubicBezTo>
                    <a:pt x="1516" y="2323"/>
                    <a:pt x="1487" y="1856"/>
                    <a:pt x="1431" y="1388"/>
                  </a:cubicBezTo>
                  <a:cubicBezTo>
                    <a:pt x="1402" y="907"/>
                    <a:pt x="1289" y="439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58049" y="3665248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739" y="0"/>
                  </a:moveTo>
                  <a:cubicBezTo>
                    <a:pt x="551" y="0"/>
                    <a:pt x="350" y="40"/>
                    <a:pt x="213" y="135"/>
                  </a:cubicBezTo>
                  <a:cubicBezTo>
                    <a:pt x="86" y="575"/>
                    <a:pt x="128" y="1169"/>
                    <a:pt x="86" y="1637"/>
                  </a:cubicBezTo>
                  <a:cubicBezTo>
                    <a:pt x="29" y="2104"/>
                    <a:pt x="1" y="2572"/>
                    <a:pt x="15" y="3039"/>
                  </a:cubicBezTo>
                  <a:cubicBezTo>
                    <a:pt x="57" y="3507"/>
                    <a:pt x="227" y="3917"/>
                    <a:pt x="355" y="4357"/>
                  </a:cubicBezTo>
                  <a:cubicBezTo>
                    <a:pt x="517" y="4461"/>
                    <a:pt x="634" y="4492"/>
                    <a:pt x="742" y="4492"/>
                  </a:cubicBezTo>
                  <a:cubicBezTo>
                    <a:pt x="898" y="4492"/>
                    <a:pt x="1035" y="4427"/>
                    <a:pt x="1261" y="4427"/>
                  </a:cubicBezTo>
                  <a:cubicBezTo>
                    <a:pt x="1290" y="4427"/>
                    <a:pt x="1332" y="4413"/>
                    <a:pt x="1375" y="4399"/>
                  </a:cubicBezTo>
                  <a:cubicBezTo>
                    <a:pt x="1304" y="3946"/>
                    <a:pt x="1176" y="3478"/>
                    <a:pt x="1261" y="2997"/>
                  </a:cubicBezTo>
                  <a:cubicBezTo>
                    <a:pt x="1360" y="2529"/>
                    <a:pt x="1417" y="2076"/>
                    <a:pt x="1431" y="1609"/>
                  </a:cubicBezTo>
                  <a:cubicBezTo>
                    <a:pt x="1417" y="1141"/>
                    <a:pt x="1545" y="617"/>
                    <a:pt x="1233" y="192"/>
                  </a:cubicBezTo>
                  <a:cubicBezTo>
                    <a:pt x="1233" y="77"/>
                    <a:pt x="999" y="0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53848" y="3713660"/>
              <a:ext cx="102959" cy="230985"/>
            </a:xfrm>
            <a:custGeom>
              <a:avLst/>
              <a:gdLst/>
              <a:ahLst/>
              <a:cxnLst/>
              <a:rect l="l" t="t" r="r" b="b"/>
              <a:pathLst>
                <a:path w="1914" h="4294" extrusionOk="0">
                  <a:moveTo>
                    <a:pt x="1672" y="0"/>
                  </a:moveTo>
                  <a:cubicBezTo>
                    <a:pt x="1474" y="0"/>
                    <a:pt x="922" y="14"/>
                    <a:pt x="738" y="199"/>
                  </a:cubicBezTo>
                  <a:cubicBezTo>
                    <a:pt x="497" y="595"/>
                    <a:pt x="327" y="1034"/>
                    <a:pt x="256" y="1488"/>
                  </a:cubicBezTo>
                  <a:cubicBezTo>
                    <a:pt x="199" y="1969"/>
                    <a:pt x="1" y="2493"/>
                    <a:pt x="100" y="2947"/>
                  </a:cubicBezTo>
                  <a:cubicBezTo>
                    <a:pt x="213" y="3400"/>
                    <a:pt x="624" y="3782"/>
                    <a:pt x="865" y="4221"/>
                  </a:cubicBezTo>
                  <a:cubicBezTo>
                    <a:pt x="865" y="4275"/>
                    <a:pt x="906" y="4294"/>
                    <a:pt x="974" y="4294"/>
                  </a:cubicBezTo>
                  <a:cubicBezTo>
                    <a:pt x="1141" y="4294"/>
                    <a:pt x="1467" y="4179"/>
                    <a:pt x="1729" y="4179"/>
                  </a:cubicBezTo>
                  <a:cubicBezTo>
                    <a:pt x="1729" y="4179"/>
                    <a:pt x="1820" y="4259"/>
                    <a:pt x="1848" y="4259"/>
                  </a:cubicBezTo>
                  <a:cubicBezTo>
                    <a:pt x="1853" y="4259"/>
                    <a:pt x="1857" y="4257"/>
                    <a:pt x="1857" y="4250"/>
                  </a:cubicBezTo>
                  <a:cubicBezTo>
                    <a:pt x="1857" y="3797"/>
                    <a:pt x="1871" y="3343"/>
                    <a:pt x="1899" y="2862"/>
                  </a:cubicBezTo>
                  <a:cubicBezTo>
                    <a:pt x="1913" y="2394"/>
                    <a:pt x="1885" y="1927"/>
                    <a:pt x="1828" y="1459"/>
                  </a:cubicBezTo>
                  <a:cubicBezTo>
                    <a:pt x="1800" y="1006"/>
                    <a:pt x="1857" y="439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284730" y="4322785"/>
              <a:ext cx="84616" cy="234858"/>
            </a:xfrm>
            <a:custGeom>
              <a:avLst/>
              <a:gdLst/>
              <a:ahLst/>
              <a:cxnLst/>
              <a:rect l="l" t="t" r="r" b="b"/>
              <a:pathLst>
                <a:path w="1573" h="4366" extrusionOk="0">
                  <a:moveTo>
                    <a:pt x="772" y="1"/>
                  </a:moveTo>
                  <a:cubicBezTo>
                    <a:pt x="670" y="1"/>
                    <a:pt x="576" y="47"/>
                    <a:pt x="354" y="136"/>
                  </a:cubicBezTo>
                  <a:cubicBezTo>
                    <a:pt x="227" y="575"/>
                    <a:pt x="57" y="887"/>
                    <a:pt x="29" y="1354"/>
                  </a:cubicBezTo>
                  <a:cubicBezTo>
                    <a:pt x="0" y="1821"/>
                    <a:pt x="227" y="2275"/>
                    <a:pt x="241" y="2742"/>
                  </a:cubicBezTo>
                  <a:cubicBezTo>
                    <a:pt x="255" y="3195"/>
                    <a:pt x="71" y="3677"/>
                    <a:pt x="71" y="4130"/>
                  </a:cubicBezTo>
                  <a:cubicBezTo>
                    <a:pt x="71" y="4144"/>
                    <a:pt x="84" y="4150"/>
                    <a:pt x="104" y="4150"/>
                  </a:cubicBezTo>
                  <a:cubicBezTo>
                    <a:pt x="164" y="4150"/>
                    <a:pt x="284" y="4102"/>
                    <a:pt x="284" y="4102"/>
                  </a:cubicBezTo>
                  <a:cubicBezTo>
                    <a:pt x="580" y="4102"/>
                    <a:pt x="732" y="4366"/>
                    <a:pt x="1016" y="4366"/>
                  </a:cubicBezTo>
                  <a:cubicBezTo>
                    <a:pt x="1098" y="4366"/>
                    <a:pt x="1192" y="4343"/>
                    <a:pt x="1304" y="4286"/>
                  </a:cubicBezTo>
                  <a:cubicBezTo>
                    <a:pt x="1431" y="3847"/>
                    <a:pt x="1304" y="3224"/>
                    <a:pt x="1346" y="2742"/>
                  </a:cubicBezTo>
                  <a:cubicBezTo>
                    <a:pt x="1374" y="2275"/>
                    <a:pt x="1573" y="1821"/>
                    <a:pt x="1530" y="1354"/>
                  </a:cubicBezTo>
                  <a:cubicBezTo>
                    <a:pt x="1502" y="887"/>
                    <a:pt x="1304" y="575"/>
                    <a:pt x="1176" y="122"/>
                  </a:cubicBezTo>
                  <a:cubicBezTo>
                    <a:pt x="966" y="40"/>
                    <a:pt x="866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085865" y="4306432"/>
              <a:ext cx="81549" cy="224853"/>
            </a:xfrm>
            <a:custGeom>
              <a:avLst/>
              <a:gdLst/>
              <a:ahLst/>
              <a:cxnLst/>
              <a:rect l="l" t="t" r="r" b="b"/>
              <a:pathLst>
                <a:path w="1516" h="4180" extrusionOk="0">
                  <a:moveTo>
                    <a:pt x="411" y="1"/>
                  </a:moveTo>
                  <a:cubicBezTo>
                    <a:pt x="227" y="440"/>
                    <a:pt x="114" y="907"/>
                    <a:pt x="85" y="1375"/>
                  </a:cubicBezTo>
                  <a:cubicBezTo>
                    <a:pt x="29" y="1856"/>
                    <a:pt x="0" y="2324"/>
                    <a:pt x="0" y="2791"/>
                  </a:cubicBezTo>
                  <a:cubicBezTo>
                    <a:pt x="43" y="3273"/>
                    <a:pt x="128" y="3726"/>
                    <a:pt x="128" y="4179"/>
                  </a:cubicBezTo>
                  <a:cubicBezTo>
                    <a:pt x="128" y="4165"/>
                    <a:pt x="255" y="4151"/>
                    <a:pt x="255" y="4151"/>
                  </a:cubicBezTo>
                  <a:cubicBezTo>
                    <a:pt x="638" y="4151"/>
                    <a:pt x="978" y="4137"/>
                    <a:pt x="1162" y="4137"/>
                  </a:cubicBezTo>
                  <a:cubicBezTo>
                    <a:pt x="1289" y="3698"/>
                    <a:pt x="1247" y="3230"/>
                    <a:pt x="1318" y="2763"/>
                  </a:cubicBezTo>
                  <a:cubicBezTo>
                    <a:pt x="1374" y="2295"/>
                    <a:pt x="1516" y="1856"/>
                    <a:pt x="1473" y="1389"/>
                  </a:cubicBezTo>
                  <a:cubicBezTo>
                    <a:pt x="1417" y="950"/>
                    <a:pt x="1289" y="525"/>
                    <a:pt x="1091" y="128"/>
                  </a:cubicBezTo>
                  <a:cubicBezTo>
                    <a:pt x="907" y="128"/>
                    <a:pt x="595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870218" y="4279376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803" y="0"/>
                  </a:moveTo>
                  <a:cubicBezTo>
                    <a:pt x="546" y="0"/>
                    <a:pt x="312" y="77"/>
                    <a:pt x="312" y="192"/>
                  </a:cubicBezTo>
                  <a:cubicBezTo>
                    <a:pt x="1" y="617"/>
                    <a:pt x="128" y="1155"/>
                    <a:pt x="114" y="1609"/>
                  </a:cubicBezTo>
                  <a:cubicBezTo>
                    <a:pt x="128" y="2076"/>
                    <a:pt x="185" y="2543"/>
                    <a:pt x="284" y="2997"/>
                  </a:cubicBezTo>
                  <a:cubicBezTo>
                    <a:pt x="369" y="3478"/>
                    <a:pt x="241" y="3946"/>
                    <a:pt x="171" y="4399"/>
                  </a:cubicBezTo>
                  <a:cubicBezTo>
                    <a:pt x="213" y="4413"/>
                    <a:pt x="241" y="4427"/>
                    <a:pt x="284" y="4427"/>
                  </a:cubicBezTo>
                  <a:cubicBezTo>
                    <a:pt x="510" y="4427"/>
                    <a:pt x="647" y="4492"/>
                    <a:pt x="803" y="4492"/>
                  </a:cubicBezTo>
                  <a:cubicBezTo>
                    <a:pt x="911" y="4492"/>
                    <a:pt x="1028" y="4461"/>
                    <a:pt x="1190" y="4357"/>
                  </a:cubicBezTo>
                  <a:cubicBezTo>
                    <a:pt x="1318" y="3917"/>
                    <a:pt x="1488" y="3507"/>
                    <a:pt x="1530" y="3039"/>
                  </a:cubicBezTo>
                  <a:cubicBezTo>
                    <a:pt x="1545" y="2572"/>
                    <a:pt x="1516" y="2104"/>
                    <a:pt x="1460" y="1651"/>
                  </a:cubicBezTo>
                  <a:cubicBezTo>
                    <a:pt x="1417" y="1184"/>
                    <a:pt x="1460" y="589"/>
                    <a:pt x="1318" y="135"/>
                  </a:cubicBezTo>
                  <a:cubicBezTo>
                    <a:pt x="1187" y="40"/>
                    <a:pt x="98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23155" y="4063406"/>
              <a:ext cx="102959" cy="230555"/>
            </a:xfrm>
            <a:custGeom>
              <a:avLst/>
              <a:gdLst/>
              <a:ahLst/>
              <a:cxnLst/>
              <a:rect l="l" t="t" r="r" b="b"/>
              <a:pathLst>
                <a:path w="1914" h="4286" extrusionOk="0">
                  <a:moveTo>
                    <a:pt x="1672" y="0"/>
                  </a:moveTo>
                  <a:cubicBezTo>
                    <a:pt x="1488" y="0"/>
                    <a:pt x="936" y="14"/>
                    <a:pt x="737" y="198"/>
                  </a:cubicBezTo>
                  <a:cubicBezTo>
                    <a:pt x="497" y="581"/>
                    <a:pt x="327" y="1020"/>
                    <a:pt x="270" y="1473"/>
                  </a:cubicBezTo>
                  <a:cubicBezTo>
                    <a:pt x="213" y="1955"/>
                    <a:pt x="1" y="2479"/>
                    <a:pt x="114" y="2932"/>
                  </a:cubicBezTo>
                  <a:cubicBezTo>
                    <a:pt x="227" y="3400"/>
                    <a:pt x="624" y="3782"/>
                    <a:pt x="865" y="4207"/>
                  </a:cubicBezTo>
                  <a:cubicBezTo>
                    <a:pt x="865" y="4265"/>
                    <a:pt x="907" y="4285"/>
                    <a:pt x="976" y="4285"/>
                  </a:cubicBezTo>
                  <a:cubicBezTo>
                    <a:pt x="1144" y="4285"/>
                    <a:pt x="1472" y="4165"/>
                    <a:pt x="1743" y="4165"/>
                  </a:cubicBezTo>
                  <a:cubicBezTo>
                    <a:pt x="1743" y="4165"/>
                    <a:pt x="1819" y="4250"/>
                    <a:pt x="1847" y="4250"/>
                  </a:cubicBezTo>
                  <a:cubicBezTo>
                    <a:pt x="1853" y="4250"/>
                    <a:pt x="1856" y="4246"/>
                    <a:pt x="1856" y="4235"/>
                  </a:cubicBezTo>
                  <a:cubicBezTo>
                    <a:pt x="1856" y="3796"/>
                    <a:pt x="1871" y="3329"/>
                    <a:pt x="1913" y="2861"/>
                  </a:cubicBezTo>
                  <a:cubicBezTo>
                    <a:pt x="1913" y="2394"/>
                    <a:pt x="1885" y="1926"/>
                    <a:pt x="1828" y="1459"/>
                  </a:cubicBezTo>
                  <a:cubicBezTo>
                    <a:pt x="1800" y="992"/>
                    <a:pt x="1856" y="425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>
            <a:off x="471670" y="3573074"/>
            <a:ext cx="160786" cy="160033"/>
          </a:xfrm>
          <a:custGeom>
            <a:avLst/>
            <a:gdLst/>
            <a:ahLst/>
            <a:cxnLst/>
            <a:rect l="l" t="t" r="r" b="b"/>
            <a:pathLst>
              <a:path w="2989" h="2975" extrusionOk="0">
                <a:moveTo>
                  <a:pt x="1487" y="0"/>
                </a:moveTo>
                <a:lnTo>
                  <a:pt x="1204" y="1204"/>
                </a:lnTo>
                <a:lnTo>
                  <a:pt x="0" y="1487"/>
                </a:lnTo>
                <a:lnTo>
                  <a:pt x="1204" y="1785"/>
                </a:lnTo>
                <a:lnTo>
                  <a:pt x="1487" y="2975"/>
                </a:lnTo>
                <a:lnTo>
                  <a:pt x="1785" y="1785"/>
                </a:lnTo>
                <a:lnTo>
                  <a:pt x="2989" y="1487"/>
                </a:lnTo>
                <a:lnTo>
                  <a:pt x="1785" y="1204"/>
                </a:lnTo>
                <a:lnTo>
                  <a:pt x="14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>
            <a:off x="6452236" y="2230751"/>
            <a:ext cx="3562247" cy="3390810"/>
            <a:chOff x="5010361" y="1948301"/>
            <a:chExt cx="3562247" cy="3390810"/>
          </a:xfrm>
        </p:grpSpPr>
        <p:sp>
          <p:nvSpPr>
            <p:cNvPr id="61" name="Google Shape;61;p2"/>
            <p:cNvSpPr/>
            <p:nvPr/>
          </p:nvSpPr>
          <p:spPr>
            <a:xfrm>
              <a:off x="5010361" y="1948301"/>
              <a:ext cx="3562247" cy="3390810"/>
            </a:xfrm>
            <a:custGeom>
              <a:avLst/>
              <a:gdLst/>
              <a:ahLst/>
              <a:cxnLst/>
              <a:rect l="l" t="t" r="r" b="b"/>
              <a:pathLst>
                <a:path w="66222" h="63035" extrusionOk="0">
                  <a:moveTo>
                    <a:pt x="58785" y="1"/>
                  </a:moveTo>
                  <a:cubicBezTo>
                    <a:pt x="58601" y="171"/>
                    <a:pt x="58247" y="355"/>
                    <a:pt x="58077" y="525"/>
                  </a:cubicBezTo>
                  <a:cubicBezTo>
                    <a:pt x="55768" y="3896"/>
                    <a:pt x="52056" y="4959"/>
                    <a:pt x="48515" y="6375"/>
                  </a:cubicBezTo>
                  <a:cubicBezTo>
                    <a:pt x="47807" y="6729"/>
                    <a:pt x="47099" y="7253"/>
                    <a:pt x="46206" y="7607"/>
                  </a:cubicBezTo>
                  <a:cubicBezTo>
                    <a:pt x="43657" y="9137"/>
                    <a:pt x="41560" y="11333"/>
                    <a:pt x="40186" y="13982"/>
                  </a:cubicBezTo>
                  <a:cubicBezTo>
                    <a:pt x="40045" y="14407"/>
                    <a:pt x="39875" y="14817"/>
                    <a:pt x="39662" y="15228"/>
                  </a:cubicBezTo>
                  <a:cubicBezTo>
                    <a:pt x="37537" y="21064"/>
                    <a:pt x="38600" y="27268"/>
                    <a:pt x="41433" y="32750"/>
                  </a:cubicBezTo>
                  <a:cubicBezTo>
                    <a:pt x="41787" y="33458"/>
                    <a:pt x="42311" y="34167"/>
                    <a:pt x="42665" y="35059"/>
                  </a:cubicBezTo>
                  <a:cubicBezTo>
                    <a:pt x="43203" y="35781"/>
                    <a:pt x="43685" y="36546"/>
                    <a:pt x="44082" y="37354"/>
                  </a:cubicBezTo>
                  <a:cubicBezTo>
                    <a:pt x="44237" y="37779"/>
                    <a:pt x="44407" y="38189"/>
                    <a:pt x="44620" y="38600"/>
                  </a:cubicBezTo>
                  <a:cubicBezTo>
                    <a:pt x="45682" y="41079"/>
                    <a:pt x="45852" y="44082"/>
                    <a:pt x="44082" y="46207"/>
                  </a:cubicBezTo>
                  <a:cubicBezTo>
                    <a:pt x="43434" y="46640"/>
                    <a:pt x="42785" y="46819"/>
                    <a:pt x="42142" y="46819"/>
                  </a:cubicBezTo>
                  <a:cubicBezTo>
                    <a:pt x="40152" y="46819"/>
                    <a:pt x="38209" y="45111"/>
                    <a:pt x="36475" y="43912"/>
                  </a:cubicBezTo>
                  <a:cubicBezTo>
                    <a:pt x="36121" y="43558"/>
                    <a:pt x="35937" y="43204"/>
                    <a:pt x="35583" y="42850"/>
                  </a:cubicBezTo>
                  <a:cubicBezTo>
                    <a:pt x="35016" y="42425"/>
                    <a:pt x="34478" y="41943"/>
                    <a:pt x="33996" y="41433"/>
                  </a:cubicBezTo>
                  <a:cubicBezTo>
                    <a:pt x="30455" y="37184"/>
                    <a:pt x="26914" y="33104"/>
                    <a:pt x="21248" y="32042"/>
                  </a:cubicBezTo>
                  <a:cubicBezTo>
                    <a:pt x="20402" y="31886"/>
                    <a:pt x="19572" y="31807"/>
                    <a:pt x="18753" y="31807"/>
                  </a:cubicBezTo>
                  <a:cubicBezTo>
                    <a:pt x="16827" y="31807"/>
                    <a:pt x="14961" y="32240"/>
                    <a:pt x="13103" y="33104"/>
                  </a:cubicBezTo>
                  <a:cubicBezTo>
                    <a:pt x="11219" y="33869"/>
                    <a:pt x="9477" y="34946"/>
                    <a:pt x="7961" y="36291"/>
                  </a:cubicBezTo>
                  <a:cubicBezTo>
                    <a:pt x="7607" y="36646"/>
                    <a:pt x="7437" y="37000"/>
                    <a:pt x="7083" y="37354"/>
                  </a:cubicBezTo>
                  <a:cubicBezTo>
                    <a:pt x="0" y="43912"/>
                    <a:pt x="0" y="54536"/>
                    <a:pt x="2649" y="63035"/>
                  </a:cubicBezTo>
                  <a:cubicBezTo>
                    <a:pt x="4065" y="62497"/>
                    <a:pt x="5666" y="62851"/>
                    <a:pt x="6898" y="61788"/>
                  </a:cubicBezTo>
                  <a:cubicBezTo>
                    <a:pt x="6190" y="57893"/>
                    <a:pt x="5666" y="53998"/>
                    <a:pt x="6544" y="49932"/>
                  </a:cubicBezTo>
                  <a:cubicBezTo>
                    <a:pt x="7253" y="46773"/>
                    <a:pt x="8853" y="43884"/>
                    <a:pt x="11148" y="41603"/>
                  </a:cubicBezTo>
                  <a:cubicBezTo>
                    <a:pt x="13159" y="39592"/>
                    <a:pt x="15798" y="38209"/>
                    <a:pt x="18553" y="38209"/>
                  </a:cubicBezTo>
                  <a:cubicBezTo>
                    <a:pt x="19680" y="38209"/>
                    <a:pt x="20825" y="38441"/>
                    <a:pt x="21956" y="38954"/>
                  </a:cubicBezTo>
                  <a:lnTo>
                    <a:pt x="22480" y="39479"/>
                  </a:lnTo>
                  <a:cubicBezTo>
                    <a:pt x="26021" y="41603"/>
                    <a:pt x="28146" y="44975"/>
                    <a:pt x="30625" y="48162"/>
                  </a:cubicBezTo>
                  <a:cubicBezTo>
                    <a:pt x="30809" y="48332"/>
                    <a:pt x="30979" y="48332"/>
                    <a:pt x="31163" y="48516"/>
                  </a:cubicBezTo>
                  <a:cubicBezTo>
                    <a:pt x="31871" y="49578"/>
                    <a:pt x="32934" y="50102"/>
                    <a:pt x="33812" y="50995"/>
                  </a:cubicBezTo>
                  <a:cubicBezTo>
                    <a:pt x="34138" y="51122"/>
                    <a:pt x="34435" y="51306"/>
                    <a:pt x="34704" y="51519"/>
                  </a:cubicBezTo>
                  <a:cubicBezTo>
                    <a:pt x="35058" y="51873"/>
                    <a:pt x="35583" y="51873"/>
                    <a:pt x="35937" y="52227"/>
                  </a:cubicBezTo>
                  <a:cubicBezTo>
                    <a:pt x="37992" y="53259"/>
                    <a:pt x="40195" y="53844"/>
                    <a:pt x="42404" y="53844"/>
                  </a:cubicBezTo>
                  <a:cubicBezTo>
                    <a:pt x="43621" y="53844"/>
                    <a:pt x="44839" y="53667"/>
                    <a:pt x="46036" y="53289"/>
                  </a:cubicBezTo>
                  <a:cubicBezTo>
                    <a:pt x="48289" y="52595"/>
                    <a:pt x="50144" y="50980"/>
                    <a:pt x="51164" y="48870"/>
                  </a:cubicBezTo>
                  <a:cubicBezTo>
                    <a:pt x="51872" y="47808"/>
                    <a:pt x="52411" y="46745"/>
                    <a:pt x="52581" y="45499"/>
                  </a:cubicBezTo>
                  <a:cubicBezTo>
                    <a:pt x="52935" y="43728"/>
                    <a:pt x="52935" y="42311"/>
                    <a:pt x="52765" y="40541"/>
                  </a:cubicBezTo>
                  <a:cubicBezTo>
                    <a:pt x="52226" y="37354"/>
                    <a:pt x="51164" y="34705"/>
                    <a:pt x="49748" y="31872"/>
                  </a:cubicBezTo>
                  <a:cubicBezTo>
                    <a:pt x="49578" y="31518"/>
                    <a:pt x="49578" y="30980"/>
                    <a:pt x="49393" y="30625"/>
                  </a:cubicBezTo>
                  <a:cubicBezTo>
                    <a:pt x="47977" y="27792"/>
                    <a:pt x="47099" y="24789"/>
                    <a:pt x="47099" y="21772"/>
                  </a:cubicBezTo>
                  <a:cubicBezTo>
                    <a:pt x="46915" y="20356"/>
                    <a:pt x="47099" y="18939"/>
                    <a:pt x="47807" y="17707"/>
                  </a:cubicBezTo>
                  <a:cubicBezTo>
                    <a:pt x="48161" y="17353"/>
                    <a:pt x="48161" y="17169"/>
                    <a:pt x="48331" y="16815"/>
                  </a:cubicBezTo>
                  <a:cubicBezTo>
                    <a:pt x="50286" y="14690"/>
                    <a:pt x="53119" y="13627"/>
                    <a:pt x="55768" y="12749"/>
                  </a:cubicBezTo>
                  <a:lnTo>
                    <a:pt x="60017" y="10624"/>
                  </a:lnTo>
                  <a:cubicBezTo>
                    <a:pt x="60952" y="10030"/>
                    <a:pt x="61830" y="9378"/>
                    <a:pt x="62680" y="8670"/>
                  </a:cubicBezTo>
                  <a:cubicBezTo>
                    <a:pt x="63913" y="7437"/>
                    <a:pt x="65329" y="6191"/>
                    <a:pt x="66221" y="4774"/>
                  </a:cubicBezTo>
                  <a:cubicBezTo>
                    <a:pt x="64097" y="3358"/>
                    <a:pt x="61972" y="1771"/>
                    <a:pt x="59663" y="709"/>
                  </a:cubicBezTo>
                  <a:cubicBezTo>
                    <a:pt x="59493" y="525"/>
                    <a:pt x="58955" y="355"/>
                    <a:pt x="58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8001" y="4353548"/>
              <a:ext cx="1314420" cy="844381"/>
            </a:xfrm>
            <a:custGeom>
              <a:avLst/>
              <a:gdLst/>
              <a:ahLst/>
              <a:cxnLst/>
              <a:rect l="l" t="t" r="r" b="b"/>
              <a:pathLst>
                <a:path w="24435" h="15697" extrusionOk="0">
                  <a:moveTo>
                    <a:pt x="7642" y="1"/>
                  </a:moveTo>
                  <a:cubicBezTo>
                    <a:pt x="6913" y="1"/>
                    <a:pt x="6180" y="143"/>
                    <a:pt x="5482" y="429"/>
                  </a:cubicBezTo>
                  <a:cubicBezTo>
                    <a:pt x="4420" y="968"/>
                    <a:pt x="3712" y="1676"/>
                    <a:pt x="2833" y="2384"/>
                  </a:cubicBezTo>
                  <a:cubicBezTo>
                    <a:pt x="2125" y="3262"/>
                    <a:pt x="1771" y="4325"/>
                    <a:pt x="1063" y="5217"/>
                  </a:cubicBezTo>
                  <a:lnTo>
                    <a:pt x="1063" y="5741"/>
                  </a:lnTo>
                  <a:cubicBezTo>
                    <a:pt x="0" y="8928"/>
                    <a:pt x="354" y="12470"/>
                    <a:pt x="1063" y="15657"/>
                  </a:cubicBezTo>
                  <a:cubicBezTo>
                    <a:pt x="2623" y="15565"/>
                    <a:pt x="4184" y="15533"/>
                    <a:pt x="5744" y="15533"/>
                  </a:cubicBezTo>
                  <a:cubicBezTo>
                    <a:pt x="9277" y="15533"/>
                    <a:pt x="12810" y="15696"/>
                    <a:pt x="16343" y="15696"/>
                  </a:cubicBezTo>
                  <a:cubicBezTo>
                    <a:pt x="17270" y="15696"/>
                    <a:pt x="18196" y="15685"/>
                    <a:pt x="19123" y="15657"/>
                  </a:cubicBezTo>
                  <a:lnTo>
                    <a:pt x="24435" y="15657"/>
                  </a:lnTo>
                  <a:cubicBezTo>
                    <a:pt x="24251" y="15487"/>
                    <a:pt x="23897" y="15487"/>
                    <a:pt x="23727" y="15303"/>
                  </a:cubicBezTo>
                  <a:lnTo>
                    <a:pt x="23188" y="14779"/>
                  </a:lnTo>
                  <a:cubicBezTo>
                    <a:pt x="23018" y="14594"/>
                    <a:pt x="22664" y="14594"/>
                    <a:pt x="22480" y="14424"/>
                  </a:cubicBezTo>
                  <a:cubicBezTo>
                    <a:pt x="22112" y="14070"/>
                    <a:pt x="21701" y="13773"/>
                    <a:pt x="21248" y="13532"/>
                  </a:cubicBezTo>
                  <a:cubicBezTo>
                    <a:pt x="19746" y="12201"/>
                    <a:pt x="18330" y="10784"/>
                    <a:pt x="16998" y="9283"/>
                  </a:cubicBezTo>
                  <a:cubicBezTo>
                    <a:pt x="15752" y="7696"/>
                    <a:pt x="14874" y="5925"/>
                    <a:pt x="13627" y="4155"/>
                  </a:cubicBezTo>
                  <a:cubicBezTo>
                    <a:pt x="12749" y="2908"/>
                    <a:pt x="11856" y="1846"/>
                    <a:pt x="10794" y="968"/>
                  </a:cubicBezTo>
                  <a:cubicBezTo>
                    <a:pt x="9846" y="327"/>
                    <a:pt x="8749" y="1"/>
                    <a:pt x="7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-142819" y="1623419"/>
            <a:ext cx="1015764" cy="505914"/>
            <a:chOff x="473143" y="1948306"/>
            <a:chExt cx="1015764" cy="505914"/>
          </a:xfrm>
        </p:grpSpPr>
        <p:sp>
          <p:nvSpPr>
            <p:cNvPr id="64" name="Google Shape;64;p2"/>
            <p:cNvSpPr/>
            <p:nvPr/>
          </p:nvSpPr>
          <p:spPr>
            <a:xfrm>
              <a:off x="473143" y="2062504"/>
              <a:ext cx="1015764" cy="391717"/>
            </a:xfrm>
            <a:custGeom>
              <a:avLst/>
              <a:gdLst/>
              <a:ahLst/>
              <a:cxnLst/>
              <a:rect l="l" t="t" r="r" b="b"/>
              <a:pathLst>
                <a:path w="18883" h="7282" extrusionOk="0">
                  <a:moveTo>
                    <a:pt x="3839" y="1"/>
                  </a:moveTo>
                  <a:cubicBezTo>
                    <a:pt x="1630" y="1814"/>
                    <a:pt x="1" y="4548"/>
                    <a:pt x="341" y="7282"/>
                  </a:cubicBezTo>
                  <a:lnTo>
                    <a:pt x="18628" y="7282"/>
                  </a:lnTo>
                  <a:cubicBezTo>
                    <a:pt x="18883" y="5214"/>
                    <a:pt x="18174" y="3315"/>
                    <a:pt x="17013" y="1672"/>
                  </a:cubicBezTo>
                  <a:cubicBezTo>
                    <a:pt x="15645" y="2500"/>
                    <a:pt x="14118" y="2858"/>
                    <a:pt x="12526" y="2858"/>
                  </a:cubicBezTo>
                  <a:cubicBezTo>
                    <a:pt x="9651" y="2858"/>
                    <a:pt x="6566" y="1688"/>
                    <a:pt x="3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9646" y="1948306"/>
              <a:ext cx="708662" cy="267994"/>
            </a:xfrm>
            <a:custGeom>
              <a:avLst/>
              <a:gdLst/>
              <a:ahLst/>
              <a:cxnLst/>
              <a:rect l="l" t="t" r="r" b="b"/>
              <a:pathLst>
                <a:path w="13174" h="4982" extrusionOk="0">
                  <a:moveTo>
                    <a:pt x="6401" y="0"/>
                  </a:moveTo>
                  <a:cubicBezTo>
                    <a:pt x="4731" y="0"/>
                    <a:pt x="3052" y="429"/>
                    <a:pt x="1488" y="1090"/>
                  </a:cubicBezTo>
                  <a:cubicBezTo>
                    <a:pt x="964" y="1401"/>
                    <a:pt x="468" y="1741"/>
                    <a:pt x="0" y="2124"/>
                  </a:cubicBezTo>
                  <a:cubicBezTo>
                    <a:pt x="2727" y="3811"/>
                    <a:pt x="5812" y="4981"/>
                    <a:pt x="8687" y="4981"/>
                  </a:cubicBezTo>
                  <a:cubicBezTo>
                    <a:pt x="10279" y="4981"/>
                    <a:pt x="11806" y="4623"/>
                    <a:pt x="13174" y="3795"/>
                  </a:cubicBezTo>
                  <a:cubicBezTo>
                    <a:pt x="12437" y="2790"/>
                    <a:pt x="11587" y="1883"/>
                    <a:pt x="10638" y="1090"/>
                  </a:cubicBezTo>
                  <a:cubicBezTo>
                    <a:pt x="9285" y="321"/>
                    <a:pt x="7846" y="0"/>
                    <a:pt x="6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7768950" y="3164363"/>
            <a:ext cx="2245513" cy="2711631"/>
            <a:chOff x="7193412" y="2102475"/>
            <a:chExt cx="2245513" cy="2711631"/>
          </a:xfrm>
        </p:grpSpPr>
        <p:grpSp>
          <p:nvGrpSpPr>
            <p:cNvPr id="67" name="Google Shape;67;p2"/>
            <p:cNvGrpSpPr/>
            <p:nvPr/>
          </p:nvGrpSpPr>
          <p:grpSpPr>
            <a:xfrm>
              <a:off x="7193412" y="2255358"/>
              <a:ext cx="2245513" cy="2558748"/>
              <a:chOff x="4961762" y="2841983"/>
              <a:chExt cx="2245513" cy="2558748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057779" y="3560518"/>
                <a:ext cx="993655" cy="676656"/>
              </a:xfrm>
              <a:custGeom>
                <a:avLst/>
                <a:gdLst/>
                <a:ahLst/>
                <a:cxnLst/>
                <a:rect l="l" t="t" r="r" b="b"/>
                <a:pathLst>
                  <a:path w="18472" h="12579" fill="none" extrusionOk="0">
                    <a:moveTo>
                      <a:pt x="0" y="0"/>
                    </a:moveTo>
                    <a:cubicBezTo>
                      <a:pt x="2083" y="4009"/>
                      <a:pt x="4420" y="8287"/>
                      <a:pt x="8485" y="10270"/>
                    </a:cubicBezTo>
                    <a:cubicBezTo>
                      <a:pt x="10157" y="11091"/>
                      <a:pt x="12026" y="11445"/>
                      <a:pt x="13839" y="11785"/>
                    </a:cubicBezTo>
                    <a:cubicBezTo>
                      <a:pt x="15638" y="12125"/>
                      <a:pt x="16672" y="12239"/>
                      <a:pt x="18471" y="1257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610156" y="2841983"/>
                <a:ext cx="1419638" cy="2558748"/>
              </a:xfrm>
              <a:custGeom>
                <a:avLst/>
                <a:gdLst/>
                <a:ahLst/>
                <a:cxnLst/>
                <a:rect l="l" t="t" r="r" b="b"/>
                <a:pathLst>
                  <a:path w="26391" h="47567" fill="none" extrusionOk="0">
                    <a:moveTo>
                      <a:pt x="1" y="1"/>
                    </a:moveTo>
                    <a:cubicBezTo>
                      <a:pt x="2239" y="4420"/>
                      <a:pt x="3939" y="9095"/>
                      <a:pt x="5086" y="13911"/>
                    </a:cubicBezTo>
                    <a:cubicBezTo>
                      <a:pt x="6092" y="18174"/>
                      <a:pt x="6049" y="22325"/>
                      <a:pt x="8330" y="26135"/>
                    </a:cubicBezTo>
                    <a:cubicBezTo>
                      <a:pt x="9704" y="28430"/>
                      <a:pt x="11970" y="30101"/>
                      <a:pt x="13203" y="32481"/>
                    </a:cubicBezTo>
                    <a:cubicBezTo>
                      <a:pt x="13953" y="33926"/>
                      <a:pt x="14265" y="35555"/>
                      <a:pt x="14817" y="37099"/>
                    </a:cubicBezTo>
                    <a:cubicBezTo>
                      <a:pt x="16631" y="42212"/>
                      <a:pt x="21121" y="46278"/>
                      <a:pt x="26390" y="47567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167512" y="3071346"/>
                <a:ext cx="762778" cy="774182"/>
              </a:xfrm>
              <a:custGeom>
                <a:avLst/>
                <a:gdLst/>
                <a:ahLst/>
                <a:cxnLst/>
                <a:rect l="l" t="t" r="r" b="b"/>
                <a:pathLst>
                  <a:path w="14180" h="14392" fill="none" extrusionOk="0">
                    <a:moveTo>
                      <a:pt x="0" y="0"/>
                    </a:moveTo>
                    <a:cubicBezTo>
                      <a:pt x="949" y="2281"/>
                      <a:pt x="1983" y="4547"/>
                      <a:pt x="3428" y="6559"/>
                    </a:cubicBezTo>
                    <a:cubicBezTo>
                      <a:pt x="4873" y="8556"/>
                      <a:pt x="6757" y="10298"/>
                      <a:pt x="9037" y="11261"/>
                    </a:cubicBezTo>
                    <a:cubicBezTo>
                      <a:pt x="10709" y="11970"/>
                      <a:pt x="13301" y="12805"/>
                      <a:pt x="14179" y="1439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60627" y="4581518"/>
                <a:ext cx="1242069" cy="242335"/>
              </a:xfrm>
              <a:custGeom>
                <a:avLst/>
                <a:gdLst/>
                <a:ahLst/>
                <a:cxnLst/>
                <a:rect l="l" t="t" r="r" b="b"/>
                <a:pathLst>
                  <a:path w="23090" h="4505" fill="none" extrusionOk="0">
                    <a:moveTo>
                      <a:pt x="1" y="0"/>
                    </a:moveTo>
                    <a:cubicBezTo>
                      <a:pt x="1190" y="2054"/>
                      <a:pt x="3726" y="2876"/>
                      <a:pt x="6091" y="3159"/>
                    </a:cubicBezTo>
                    <a:cubicBezTo>
                      <a:pt x="8443" y="3428"/>
                      <a:pt x="10837" y="3343"/>
                      <a:pt x="13160" y="2876"/>
                    </a:cubicBezTo>
                    <a:cubicBezTo>
                      <a:pt x="14945" y="2522"/>
                      <a:pt x="16829" y="1941"/>
                      <a:pt x="18557" y="2536"/>
                    </a:cubicBezTo>
                    <a:cubicBezTo>
                      <a:pt x="20086" y="3074"/>
                      <a:pt x="21475" y="4462"/>
                      <a:pt x="23089" y="450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079080" y="2955266"/>
                <a:ext cx="204304" cy="233083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4333" extrusionOk="0">
                    <a:moveTo>
                      <a:pt x="1228" y="0"/>
                    </a:moveTo>
                    <a:cubicBezTo>
                      <a:pt x="994" y="0"/>
                      <a:pt x="775" y="67"/>
                      <a:pt x="596" y="189"/>
                    </a:cubicBezTo>
                    <a:cubicBezTo>
                      <a:pt x="1" y="586"/>
                      <a:pt x="43" y="1351"/>
                      <a:pt x="327" y="2087"/>
                    </a:cubicBezTo>
                    <a:cubicBezTo>
                      <a:pt x="725" y="3057"/>
                      <a:pt x="1330" y="4333"/>
                      <a:pt x="2210" y="4333"/>
                    </a:cubicBezTo>
                    <a:cubicBezTo>
                      <a:pt x="2332" y="4333"/>
                      <a:pt x="2460" y="4308"/>
                      <a:pt x="2593" y="4255"/>
                    </a:cubicBezTo>
                    <a:cubicBezTo>
                      <a:pt x="3797" y="3787"/>
                      <a:pt x="3075" y="1861"/>
                      <a:pt x="2735" y="1153"/>
                    </a:cubicBezTo>
                    <a:cubicBezTo>
                      <a:pt x="2352" y="339"/>
                      <a:pt x="1753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021954" y="4451775"/>
                <a:ext cx="230931" cy="221786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123" extrusionOk="0">
                    <a:moveTo>
                      <a:pt x="1609" y="0"/>
                    </a:moveTo>
                    <a:cubicBezTo>
                      <a:pt x="1434" y="0"/>
                      <a:pt x="1256" y="49"/>
                      <a:pt x="1077" y="160"/>
                    </a:cubicBezTo>
                    <a:cubicBezTo>
                      <a:pt x="1" y="826"/>
                      <a:pt x="1049" y="2611"/>
                      <a:pt x="1502" y="3248"/>
                    </a:cubicBezTo>
                    <a:cubicBezTo>
                      <a:pt x="1955" y="3869"/>
                      <a:pt x="2498" y="4122"/>
                      <a:pt x="2968" y="4122"/>
                    </a:cubicBezTo>
                    <a:cubicBezTo>
                      <a:pt x="3291" y="4122"/>
                      <a:pt x="3581" y="4002"/>
                      <a:pt x="3783" y="3800"/>
                    </a:cubicBezTo>
                    <a:cubicBezTo>
                      <a:pt x="4292" y="3305"/>
                      <a:pt x="4123" y="2568"/>
                      <a:pt x="3698" y="1888"/>
                    </a:cubicBezTo>
                    <a:cubicBezTo>
                      <a:pt x="3173" y="1049"/>
                      <a:pt x="2419" y="0"/>
                      <a:pt x="1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961762" y="3459338"/>
                <a:ext cx="195105" cy="197849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3678" extrusionOk="0">
                    <a:moveTo>
                      <a:pt x="1321" y="1"/>
                    </a:moveTo>
                    <a:cubicBezTo>
                      <a:pt x="1133" y="1"/>
                      <a:pt x="956" y="54"/>
                      <a:pt x="794" y="153"/>
                    </a:cubicBezTo>
                    <a:cubicBezTo>
                      <a:pt x="213" y="493"/>
                      <a:pt x="0" y="1215"/>
                      <a:pt x="751" y="2476"/>
                    </a:cubicBezTo>
                    <a:cubicBezTo>
                      <a:pt x="1259" y="3316"/>
                      <a:pt x="1821" y="3678"/>
                      <a:pt x="2313" y="3678"/>
                    </a:cubicBezTo>
                    <a:cubicBezTo>
                      <a:pt x="2493" y="3678"/>
                      <a:pt x="2664" y="3629"/>
                      <a:pt x="2819" y="3538"/>
                    </a:cubicBezTo>
                    <a:cubicBezTo>
                      <a:pt x="3400" y="3184"/>
                      <a:pt x="3627" y="2490"/>
                      <a:pt x="2862" y="1215"/>
                    </a:cubicBezTo>
                    <a:cubicBezTo>
                      <a:pt x="2351" y="358"/>
                      <a:pt x="1804" y="1"/>
                      <a:pt x="1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616687" y="2979149"/>
                <a:ext cx="590588" cy="2420824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5003" fill="none" extrusionOk="0">
                    <a:moveTo>
                      <a:pt x="553" y="0"/>
                    </a:moveTo>
                    <a:cubicBezTo>
                      <a:pt x="2338" y="6360"/>
                      <a:pt x="2635" y="13032"/>
                      <a:pt x="1431" y="19534"/>
                    </a:cubicBezTo>
                    <a:cubicBezTo>
                      <a:pt x="879" y="22523"/>
                      <a:pt x="1" y="25596"/>
                      <a:pt x="752" y="28543"/>
                    </a:cubicBezTo>
                    <a:cubicBezTo>
                      <a:pt x="1035" y="29662"/>
                      <a:pt x="1531" y="30696"/>
                      <a:pt x="2041" y="31730"/>
                    </a:cubicBezTo>
                    <a:cubicBezTo>
                      <a:pt x="3103" y="33925"/>
                      <a:pt x="4165" y="36121"/>
                      <a:pt x="5596" y="38076"/>
                    </a:cubicBezTo>
                    <a:cubicBezTo>
                      <a:pt x="7338" y="40427"/>
                      <a:pt x="9605" y="42410"/>
                      <a:pt x="10979" y="4500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122189" y="3275536"/>
                <a:ext cx="556322" cy="83593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5540" fill="none" extrusionOk="0">
                    <a:moveTo>
                      <a:pt x="1" y="0"/>
                    </a:moveTo>
                    <a:cubicBezTo>
                      <a:pt x="1361" y="3952"/>
                      <a:pt x="2820" y="8060"/>
                      <a:pt x="5865" y="10893"/>
                    </a:cubicBezTo>
                    <a:cubicBezTo>
                      <a:pt x="7338" y="12267"/>
                      <a:pt x="9505" y="13698"/>
                      <a:pt x="10341" y="1553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64092" y="3936891"/>
                <a:ext cx="477086" cy="520496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9676" fill="none" extrusionOk="0">
                    <a:moveTo>
                      <a:pt x="1" y="1"/>
                    </a:moveTo>
                    <a:cubicBezTo>
                      <a:pt x="1" y="1"/>
                      <a:pt x="284" y="4363"/>
                      <a:pt x="4449" y="6063"/>
                    </a:cubicBezTo>
                    <a:cubicBezTo>
                      <a:pt x="7140" y="7168"/>
                      <a:pt x="8868" y="9675"/>
                      <a:pt x="8868" y="967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21095" y="3430990"/>
                <a:ext cx="310168" cy="1244328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23132" fill="none" extrusionOk="0">
                    <a:moveTo>
                      <a:pt x="5383" y="0"/>
                    </a:moveTo>
                    <a:cubicBezTo>
                      <a:pt x="5751" y="3258"/>
                      <a:pt x="5766" y="6544"/>
                      <a:pt x="5440" y="9802"/>
                    </a:cubicBezTo>
                    <a:cubicBezTo>
                      <a:pt x="5241" y="11715"/>
                      <a:pt x="4930" y="13641"/>
                      <a:pt x="4151" y="15412"/>
                    </a:cubicBezTo>
                    <a:cubicBezTo>
                      <a:pt x="2989" y="18060"/>
                      <a:pt x="737" y="20341"/>
                      <a:pt x="0" y="23131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025420" y="3151333"/>
                <a:ext cx="197418" cy="238677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4437" extrusionOk="0">
                    <a:moveTo>
                      <a:pt x="1486" y="1"/>
                    </a:moveTo>
                    <a:cubicBezTo>
                      <a:pt x="1432" y="1"/>
                      <a:pt x="1376" y="5"/>
                      <a:pt x="1318" y="15"/>
                    </a:cubicBezTo>
                    <a:cubicBezTo>
                      <a:pt x="624" y="114"/>
                      <a:pt x="1" y="921"/>
                      <a:pt x="383" y="2154"/>
                    </a:cubicBezTo>
                    <a:cubicBezTo>
                      <a:pt x="586" y="2837"/>
                      <a:pt x="1218" y="4436"/>
                      <a:pt x="2209" y="4436"/>
                    </a:cubicBezTo>
                    <a:cubicBezTo>
                      <a:pt x="2327" y="4436"/>
                      <a:pt x="2450" y="4413"/>
                      <a:pt x="2579" y="4363"/>
                    </a:cubicBezTo>
                    <a:cubicBezTo>
                      <a:pt x="3670" y="3953"/>
                      <a:pt x="3202" y="2352"/>
                      <a:pt x="2791" y="1233"/>
                    </a:cubicBezTo>
                    <a:cubicBezTo>
                      <a:pt x="2531" y="557"/>
                      <a:pt x="209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574031" y="2877431"/>
                <a:ext cx="154761" cy="20936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3892" extrusionOk="0">
                    <a:moveTo>
                      <a:pt x="1173" y="1"/>
                    </a:moveTo>
                    <a:cubicBezTo>
                      <a:pt x="1112" y="1"/>
                      <a:pt x="1052" y="8"/>
                      <a:pt x="992" y="22"/>
                    </a:cubicBezTo>
                    <a:cubicBezTo>
                      <a:pt x="341" y="177"/>
                      <a:pt x="1" y="1155"/>
                      <a:pt x="241" y="2217"/>
                    </a:cubicBezTo>
                    <a:cubicBezTo>
                      <a:pt x="475" y="3191"/>
                      <a:pt x="1102" y="3892"/>
                      <a:pt x="1718" y="3892"/>
                    </a:cubicBezTo>
                    <a:cubicBezTo>
                      <a:pt x="1774" y="3892"/>
                      <a:pt x="1829" y="3886"/>
                      <a:pt x="1885" y="3874"/>
                    </a:cubicBezTo>
                    <a:cubicBezTo>
                      <a:pt x="2550" y="3719"/>
                      <a:pt x="2876" y="2727"/>
                      <a:pt x="2635" y="1665"/>
                    </a:cubicBezTo>
                    <a:cubicBezTo>
                      <a:pt x="2416" y="698"/>
                      <a:pt x="1786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942820" y="3325722"/>
                <a:ext cx="139484" cy="21210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3943" extrusionOk="0">
                    <a:moveTo>
                      <a:pt x="1211" y="1"/>
                    </a:moveTo>
                    <a:cubicBezTo>
                      <a:pt x="1195" y="1"/>
                      <a:pt x="1178" y="1"/>
                      <a:pt x="1162" y="2"/>
                    </a:cubicBezTo>
                    <a:cubicBezTo>
                      <a:pt x="496" y="59"/>
                      <a:pt x="0" y="980"/>
                      <a:pt x="71" y="2056"/>
                    </a:cubicBezTo>
                    <a:cubicBezTo>
                      <a:pt x="140" y="3112"/>
                      <a:pt x="713" y="3943"/>
                      <a:pt x="1367" y="3943"/>
                    </a:cubicBezTo>
                    <a:cubicBezTo>
                      <a:pt x="1388" y="3943"/>
                      <a:pt x="1410" y="3942"/>
                      <a:pt x="1431" y="3940"/>
                    </a:cubicBezTo>
                    <a:cubicBezTo>
                      <a:pt x="2111" y="3898"/>
                      <a:pt x="2593" y="2977"/>
                      <a:pt x="2522" y="1900"/>
                    </a:cubicBezTo>
                    <a:cubicBezTo>
                      <a:pt x="2453" y="836"/>
                      <a:pt x="1871" y="1"/>
                      <a:pt x="1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3250" y="3846523"/>
                <a:ext cx="140990" cy="17999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346" extrusionOk="0">
                    <a:moveTo>
                      <a:pt x="1123" y="0"/>
                    </a:moveTo>
                    <a:cubicBezTo>
                      <a:pt x="1056" y="0"/>
                      <a:pt x="988" y="8"/>
                      <a:pt x="921" y="23"/>
                    </a:cubicBezTo>
                    <a:cubicBezTo>
                      <a:pt x="355" y="151"/>
                      <a:pt x="0" y="689"/>
                      <a:pt x="284" y="1907"/>
                    </a:cubicBezTo>
                    <a:cubicBezTo>
                      <a:pt x="510" y="2899"/>
                      <a:pt x="992" y="3346"/>
                      <a:pt x="1493" y="3346"/>
                    </a:cubicBezTo>
                    <a:cubicBezTo>
                      <a:pt x="1557" y="3346"/>
                      <a:pt x="1622" y="3338"/>
                      <a:pt x="1686" y="3324"/>
                    </a:cubicBezTo>
                    <a:cubicBezTo>
                      <a:pt x="2253" y="3196"/>
                      <a:pt x="2621" y="2672"/>
                      <a:pt x="2338" y="1440"/>
                    </a:cubicBezTo>
                    <a:cubicBezTo>
                      <a:pt x="2100" y="429"/>
                      <a:pt x="1621" y="0"/>
                      <a:pt x="1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83;p2"/>
            <p:cNvSpPr/>
            <p:nvPr/>
          </p:nvSpPr>
          <p:spPr>
            <a:xfrm>
              <a:off x="7655099" y="2102475"/>
              <a:ext cx="195105" cy="197580"/>
            </a:xfrm>
            <a:custGeom>
              <a:avLst/>
              <a:gdLst/>
              <a:ahLst/>
              <a:cxnLst/>
              <a:rect l="l" t="t" r="r" b="b"/>
              <a:pathLst>
                <a:path w="3627" h="3673" extrusionOk="0">
                  <a:moveTo>
                    <a:pt x="1305" y="1"/>
                  </a:moveTo>
                  <a:cubicBezTo>
                    <a:pt x="1121" y="1"/>
                    <a:pt x="948" y="52"/>
                    <a:pt x="793" y="149"/>
                  </a:cubicBezTo>
                  <a:cubicBezTo>
                    <a:pt x="213" y="503"/>
                    <a:pt x="0" y="1211"/>
                    <a:pt x="779" y="2472"/>
                  </a:cubicBezTo>
                  <a:cubicBezTo>
                    <a:pt x="1299" y="3318"/>
                    <a:pt x="1849" y="3673"/>
                    <a:pt x="2333" y="3673"/>
                  </a:cubicBezTo>
                  <a:cubicBezTo>
                    <a:pt x="2521" y="3673"/>
                    <a:pt x="2699" y="3619"/>
                    <a:pt x="2862" y="3520"/>
                  </a:cubicBezTo>
                  <a:cubicBezTo>
                    <a:pt x="3428" y="3152"/>
                    <a:pt x="3626" y="2429"/>
                    <a:pt x="2862" y="1197"/>
                  </a:cubicBezTo>
                  <a:cubicBezTo>
                    <a:pt x="2357" y="363"/>
                    <a:pt x="1793" y="1"/>
                    <a:pt x="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7623769" y="436310"/>
            <a:ext cx="1219168" cy="1211259"/>
            <a:chOff x="5787719" y="583585"/>
            <a:chExt cx="1219168" cy="1211259"/>
          </a:xfrm>
        </p:grpSpPr>
        <p:sp>
          <p:nvSpPr>
            <p:cNvPr id="85" name="Google Shape;85;p2"/>
            <p:cNvSpPr/>
            <p:nvPr/>
          </p:nvSpPr>
          <p:spPr>
            <a:xfrm>
              <a:off x="6167911" y="606554"/>
              <a:ext cx="57181" cy="49489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4"/>
                    <a:pt x="241" y="891"/>
                    <a:pt x="525" y="919"/>
                  </a:cubicBezTo>
                  <a:cubicBezTo>
                    <a:pt x="1063" y="735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2970" y="592407"/>
              <a:ext cx="38139" cy="30769"/>
            </a:xfrm>
            <a:custGeom>
              <a:avLst/>
              <a:gdLst/>
              <a:ahLst/>
              <a:cxnLst/>
              <a:rect l="l" t="t" r="r" b="b"/>
              <a:pathLst>
                <a:path w="709" h="572" extrusionOk="0">
                  <a:moveTo>
                    <a:pt x="257" y="0"/>
                  </a:moveTo>
                  <a:cubicBezTo>
                    <a:pt x="228" y="0"/>
                    <a:pt x="199" y="3"/>
                    <a:pt x="171" y="7"/>
                  </a:cubicBezTo>
                  <a:lnTo>
                    <a:pt x="1" y="191"/>
                  </a:lnTo>
                  <a:cubicBezTo>
                    <a:pt x="104" y="509"/>
                    <a:pt x="212" y="571"/>
                    <a:pt x="319" y="571"/>
                  </a:cubicBezTo>
                  <a:cubicBezTo>
                    <a:pt x="389" y="571"/>
                    <a:pt x="458" y="545"/>
                    <a:pt x="525" y="545"/>
                  </a:cubicBezTo>
                  <a:cubicBezTo>
                    <a:pt x="624" y="446"/>
                    <a:pt x="680" y="318"/>
                    <a:pt x="709" y="191"/>
                  </a:cubicBezTo>
                  <a:cubicBezTo>
                    <a:pt x="588" y="70"/>
                    <a:pt x="425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68336" y="583585"/>
              <a:ext cx="57181" cy="47284"/>
            </a:xfrm>
            <a:custGeom>
              <a:avLst/>
              <a:gdLst/>
              <a:ahLst/>
              <a:cxnLst/>
              <a:rect l="l" t="t" r="r" b="b"/>
              <a:pathLst>
                <a:path w="1063" h="879" extrusionOk="0">
                  <a:moveTo>
                    <a:pt x="354" y="1"/>
                  </a:moveTo>
                  <a:cubicBezTo>
                    <a:pt x="0" y="355"/>
                    <a:pt x="184" y="525"/>
                    <a:pt x="354" y="709"/>
                  </a:cubicBezTo>
                  <a:cubicBezTo>
                    <a:pt x="538" y="709"/>
                    <a:pt x="708" y="879"/>
                    <a:pt x="892" y="879"/>
                  </a:cubicBezTo>
                  <a:cubicBezTo>
                    <a:pt x="892" y="709"/>
                    <a:pt x="1062" y="525"/>
                    <a:pt x="1062" y="355"/>
                  </a:cubicBezTo>
                  <a:lnTo>
                    <a:pt x="1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120683" y="665185"/>
              <a:ext cx="38139" cy="46046"/>
            </a:xfrm>
            <a:custGeom>
              <a:avLst/>
              <a:gdLst/>
              <a:ahLst/>
              <a:cxnLst/>
              <a:rect l="l" t="t" r="r" b="b"/>
              <a:pathLst>
                <a:path w="709" h="856" extrusionOk="0">
                  <a:moveTo>
                    <a:pt x="523" y="0"/>
                  </a:moveTo>
                  <a:cubicBezTo>
                    <a:pt x="347" y="0"/>
                    <a:pt x="131" y="124"/>
                    <a:pt x="0" y="254"/>
                  </a:cubicBezTo>
                  <a:lnTo>
                    <a:pt x="0" y="608"/>
                  </a:lnTo>
                  <a:cubicBezTo>
                    <a:pt x="130" y="728"/>
                    <a:pt x="344" y="855"/>
                    <a:pt x="519" y="855"/>
                  </a:cubicBezTo>
                  <a:cubicBezTo>
                    <a:pt x="592" y="855"/>
                    <a:pt x="658" y="833"/>
                    <a:pt x="709" y="778"/>
                  </a:cubicBezTo>
                  <a:lnTo>
                    <a:pt x="709" y="424"/>
                  </a:lnTo>
                  <a:lnTo>
                    <a:pt x="709" y="70"/>
                  </a:lnTo>
                  <a:cubicBezTo>
                    <a:pt x="659" y="21"/>
                    <a:pt x="594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15947" y="659806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354" y="0"/>
                  </a:moveTo>
                  <a:cubicBezTo>
                    <a:pt x="0" y="354"/>
                    <a:pt x="0" y="878"/>
                    <a:pt x="354" y="1063"/>
                  </a:cubicBezTo>
                  <a:cubicBezTo>
                    <a:pt x="708" y="1063"/>
                    <a:pt x="1062" y="878"/>
                    <a:pt x="1062" y="524"/>
                  </a:cubicBezTo>
                  <a:cubicBezTo>
                    <a:pt x="892" y="354"/>
                    <a:pt x="538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30198" y="666530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3"/>
                    <a:pt x="539" y="753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69047" y="745118"/>
              <a:ext cx="47284" cy="50511"/>
            </a:xfrm>
            <a:custGeom>
              <a:avLst/>
              <a:gdLst/>
              <a:ahLst/>
              <a:cxnLst/>
              <a:rect l="l" t="t" r="r" b="b"/>
              <a:pathLst>
                <a:path w="879" h="939" extrusionOk="0">
                  <a:moveTo>
                    <a:pt x="709" y="1"/>
                  </a:moveTo>
                  <a:cubicBezTo>
                    <a:pt x="355" y="1"/>
                    <a:pt x="1" y="185"/>
                    <a:pt x="1" y="539"/>
                  </a:cubicBezTo>
                  <a:cubicBezTo>
                    <a:pt x="1" y="723"/>
                    <a:pt x="156" y="879"/>
                    <a:pt x="355" y="893"/>
                  </a:cubicBezTo>
                  <a:cubicBezTo>
                    <a:pt x="452" y="925"/>
                    <a:pt x="531" y="938"/>
                    <a:pt x="595" y="938"/>
                  </a:cubicBezTo>
                  <a:cubicBezTo>
                    <a:pt x="879" y="938"/>
                    <a:pt x="879" y="677"/>
                    <a:pt x="879" y="539"/>
                  </a:cubicBezTo>
                  <a:cubicBezTo>
                    <a:pt x="879" y="355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063557" y="745118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"/>
                    <a:pt x="0" y="185"/>
                    <a:pt x="0" y="355"/>
                  </a:cubicBezTo>
                  <a:cubicBezTo>
                    <a:pt x="0" y="893"/>
                    <a:pt x="354" y="893"/>
                    <a:pt x="708" y="893"/>
                  </a:cubicBezTo>
                  <a:cubicBezTo>
                    <a:pt x="807" y="794"/>
                    <a:pt x="864" y="666"/>
                    <a:pt x="892" y="539"/>
                  </a:cubicBez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139725" y="745118"/>
              <a:ext cx="86176" cy="49382"/>
            </a:xfrm>
            <a:custGeom>
              <a:avLst/>
              <a:gdLst/>
              <a:ahLst/>
              <a:cxnLst/>
              <a:rect l="l" t="t" r="r" b="b"/>
              <a:pathLst>
                <a:path w="1602" h="918" extrusionOk="0">
                  <a:moveTo>
                    <a:pt x="1063" y="1"/>
                  </a:moveTo>
                  <a:cubicBezTo>
                    <a:pt x="1" y="539"/>
                    <a:pt x="539" y="709"/>
                    <a:pt x="709" y="893"/>
                  </a:cubicBezTo>
                  <a:cubicBezTo>
                    <a:pt x="767" y="863"/>
                    <a:pt x="830" y="852"/>
                    <a:pt x="895" y="852"/>
                  </a:cubicBezTo>
                  <a:cubicBezTo>
                    <a:pt x="1055" y="852"/>
                    <a:pt x="1226" y="918"/>
                    <a:pt x="1360" y="918"/>
                  </a:cubicBezTo>
                  <a:cubicBezTo>
                    <a:pt x="1501" y="918"/>
                    <a:pt x="1601" y="844"/>
                    <a:pt x="1601" y="539"/>
                  </a:cubicBezTo>
                  <a:cubicBezTo>
                    <a:pt x="1417" y="355"/>
                    <a:pt x="124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263928" y="745118"/>
              <a:ext cx="66326" cy="57235"/>
            </a:xfrm>
            <a:custGeom>
              <a:avLst/>
              <a:gdLst/>
              <a:ahLst/>
              <a:cxnLst/>
              <a:rect l="l" t="t" r="r" b="b"/>
              <a:pathLst>
                <a:path w="1233" h="1064" extrusionOk="0">
                  <a:moveTo>
                    <a:pt x="709" y="1"/>
                  </a:moveTo>
                  <a:cubicBezTo>
                    <a:pt x="0" y="1"/>
                    <a:pt x="0" y="1063"/>
                    <a:pt x="709" y="1063"/>
                  </a:cubicBezTo>
                  <a:cubicBezTo>
                    <a:pt x="1233" y="893"/>
                    <a:pt x="1063" y="709"/>
                    <a:pt x="1063" y="539"/>
                  </a:cubicBezTo>
                  <a:cubicBezTo>
                    <a:pt x="1063" y="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368336" y="745118"/>
              <a:ext cx="57181" cy="51856"/>
            </a:xfrm>
            <a:custGeom>
              <a:avLst/>
              <a:gdLst/>
              <a:ahLst/>
              <a:cxnLst/>
              <a:rect l="l" t="t" r="r" b="b"/>
              <a:pathLst>
                <a:path w="1063" h="964" extrusionOk="0">
                  <a:moveTo>
                    <a:pt x="708" y="1"/>
                  </a:moveTo>
                  <a:cubicBezTo>
                    <a:pt x="354" y="1"/>
                    <a:pt x="0" y="355"/>
                    <a:pt x="184" y="709"/>
                  </a:cubicBezTo>
                  <a:cubicBezTo>
                    <a:pt x="305" y="840"/>
                    <a:pt x="518" y="963"/>
                    <a:pt x="698" y="963"/>
                  </a:cubicBezTo>
                  <a:cubicBezTo>
                    <a:pt x="771" y="963"/>
                    <a:pt x="839" y="942"/>
                    <a:pt x="892" y="893"/>
                  </a:cubicBezTo>
                  <a:cubicBezTo>
                    <a:pt x="992" y="794"/>
                    <a:pt x="1048" y="666"/>
                    <a:pt x="1062" y="539"/>
                  </a:cubicBezTo>
                  <a:cubicBezTo>
                    <a:pt x="892" y="355"/>
                    <a:pt x="89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902024" y="840381"/>
              <a:ext cx="47284" cy="40936"/>
            </a:xfrm>
            <a:custGeom>
              <a:avLst/>
              <a:gdLst/>
              <a:ahLst/>
              <a:cxnLst/>
              <a:rect l="l" t="t" r="r" b="b"/>
              <a:pathLst>
                <a:path w="879" h="761" extrusionOk="0">
                  <a:moveTo>
                    <a:pt x="354" y="0"/>
                  </a:moveTo>
                  <a:cubicBezTo>
                    <a:pt x="0" y="354"/>
                    <a:pt x="170" y="539"/>
                    <a:pt x="354" y="709"/>
                  </a:cubicBezTo>
                  <a:cubicBezTo>
                    <a:pt x="457" y="745"/>
                    <a:pt x="540" y="760"/>
                    <a:pt x="606" y="760"/>
                  </a:cubicBezTo>
                  <a:cubicBezTo>
                    <a:pt x="878" y="760"/>
                    <a:pt x="878" y="502"/>
                    <a:pt x="878" y="3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06378" y="831237"/>
              <a:ext cx="57235" cy="46423"/>
            </a:xfrm>
            <a:custGeom>
              <a:avLst/>
              <a:gdLst/>
              <a:ahLst/>
              <a:cxnLst/>
              <a:rect l="l" t="t" r="r" b="b"/>
              <a:pathLst>
                <a:path w="1064" h="863" extrusionOk="0">
                  <a:moveTo>
                    <a:pt x="539" y="0"/>
                  </a:moveTo>
                  <a:cubicBezTo>
                    <a:pt x="355" y="0"/>
                    <a:pt x="1" y="354"/>
                    <a:pt x="1" y="524"/>
                  </a:cubicBezTo>
                  <a:cubicBezTo>
                    <a:pt x="84" y="767"/>
                    <a:pt x="235" y="863"/>
                    <a:pt x="409" y="863"/>
                  </a:cubicBezTo>
                  <a:cubicBezTo>
                    <a:pt x="622" y="863"/>
                    <a:pt x="868" y="719"/>
                    <a:pt x="106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111539" y="831237"/>
              <a:ext cx="57181" cy="50081"/>
            </a:xfrm>
            <a:custGeom>
              <a:avLst/>
              <a:gdLst/>
              <a:ahLst/>
              <a:cxnLst/>
              <a:rect l="l" t="t" r="r" b="b"/>
              <a:pathLst>
                <a:path w="1063" h="931" extrusionOk="0">
                  <a:moveTo>
                    <a:pt x="525" y="0"/>
                  </a:moveTo>
                  <a:cubicBezTo>
                    <a:pt x="397" y="14"/>
                    <a:pt x="270" y="71"/>
                    <a:pt x="170" y="170"/>
                  </a:cubicBezTo>
                  <a:cubicBezTo>
                    <a:pt x="0" y="354"/>
                    <a:pt x="170" y="709"/>
                    <a:pt x="355" y="879"/>
                  </a:cubicBezTo>
                  <a:cubicBezTo>
                    <a:pt x="424" y="915"/>
                    <a:pt x="487" y="930"/>
                    <a:pt x="543" y="930"/>
                  </a:cubicBezTo>
                  <a:cubicBezTo>
                    <a:pt x="776" y="930"/>
                    <a:pt x="915" y="672"/>
                    <a:pt x="1063" y="524"/>
                  </a:cubicBezTo>
                  <a:cubicBezTo>
                    <a:pt x="879" y="17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206802" y="827095"/>
              <a:ext cx="57181" cy="54223"/>
            </a:xfrm>
            <a:custGeom>
              <a:avLst/>
              <a:gdLst/>
              <a:ahLst/>
              <a:cxnLst/>
              <a:rect l="l" t="t" r="r" b="b"/>
              <a:pathLst>
                <a:path w="1063" h="1008" extrusionOk="0">
                  <a:moveTo>
                    <a:pt x="864" y="1"/>
                  </a:moveTo>
                  <a:cubicBezTo>
                    <a:pt x="685" y="1"/>
                    <a:pt x="474" y="127"/>
                    <a:pt x="354" y="247"/>
                  </a:cubicBezTo>
                  <a:cubicBezTo>
                    <a:pt x="0" y="601"/>
                    <a:pt x="170" y="786"/>
                    <a:pt x="354" y="956"/>
                  </a:cubicBezTo>
                  <a:cubicBezTo>
                    <a:pt x="493" y="992"/>
                    <a:pt x="605" y="1007"/>
                    <a:pt x="695" y="1007"/>
                  </a:cubicBezTo>
                  <a:cubicBezTo>
                    <a:pt x="1062" y="1007"/>
                    <a:pt x="1062" y="749"/>
                    <a:pt x="1062" y="601"/>
                  </a:cubicBezTo>
                  <a:lnTo>
                    <a:pt x="1062" y="77"/>
                  </a:lnTo>
                  <a:cubicBezTo>
                    <a:pt x="1008" y="23"/>
                    <a:pt x="939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30198" y="837961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4"/>
                    <a:pt x="539" y="754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53989" y="914128"/>
              <a:ext cx="48090" cy="50511"/>
            </a:xfrm>
            <a:custGeom>
              <a:avLst/>
              <a:gdLst/>
              <a:ahLst/>
              <a:cxnLst/>
              <a:rect l="l" t="t" r="r" b="b"/>
              <a:pathLst>
                <a:path w="894" h="939" extrusionOk="0">
                  <a:moveTo>
                    <a:pt x="530" y="1"/>
                  </a:moveTo>
                  <a:cubicBezTo>
                    <a:pt x="291" y="1"/>
                    <a:pt x="151" y="261"/>
                    <a:pt x="1" y="400"/>
                  </a:cubicBezTo>
                  <a:cubicBezTo>
                    <a:pt x="15" y="683"/>
                    <a:pt x="256" y="910"/>
                    <a:pt x="539" y="938"/>
                  </a:cubicBezTo>
                  <a:cubicBezTo>
                    <a:pt x="709" y="754"/>
                    <a:pt x="709" y="584"/>
                    <a:pt x="893" y="400"/>
                  </a:cubicBezTo>
                  <a:cubicBezTo>
                    <a:pt x="865" y="272"/>
                    <a:pt x="808" y="145"/>
                    <a:pt x="709" y="46"/>
                  </a:cubicBezTo>
                  <a:cubicBezTo>
                    <a:pt x="643" y="14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30210" y="916549"/>
              <a:ext cx="86122" cy="48198"/>
            </a:xfrm>
            <a:custGeom>
              <a:avLst/>
              <a:gdLst/>
              <a:ahLst/>
              <a:cxnLst/>
              <a:rect l="l" t="t" r="r" b="b"/>
              <a:pathLst>
                <a:path w="1601" h="896" extrusionOk="0">
                  <a:moveTo>
                    <a:pt x="1247" y="1"/>
                  </a:moveTo>
                  <a:cubicBezTo>
                    <a:pt x="0" y="185"/>
                    <a:pt x="354" y="539"/>
                    <a:pt x="538" y="709"/>
                  </a:cubicBezTo>
                  <a:cubicBezTo>
                    <a:pt x="666" y="837"/>
                    <a:pt x="840" y="895"/>
                    <a:pt x="1007" y="895"/>
                  </a:cubicBezTo>
                  <a:cubicBezTo>
                    <a:pt x="1026" y="895"/>
                    <a:pt x="1044" y="895"/>
                    <a:pt x="1063" y="893"/>
                  </a:cubicBezTo>
                  <a:cubicBezTo>
                    <a:pt x="1601" y="709"/>
                    <a:pt x="1417" y="539"/>
                    <a:pt x="1417" y="355"/>
                  </a:cubicBezTo>
                  <a:cubicBezTo>
                    <a:pt x="1402" y="227"/>
                    <a:pt x="1346" y="100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062751" y="908211"/>
              <a:ext cx="48844" cy="58849"/>
            </a:xfrm>
            <a:custGeom>
              <a:avLst/>
              <a:gdLst/>
              <a:ahLst/>
              <a:cxnLst/>
              <a:rect l="l" t="t" r="r" b="b"/>
              <a:pathLst>
                <a:path w="908" h="1094" extrusionOk="0">
                  <a:moveTo>
                    <a:pt x="507" y="0"/>
                  </a:moveTo>
                  <a:cubicBezTo>
                    <a:pt x="389" y="0"/>
                    <a:pt x="275" y="79"/>
                    <a:pt x="199" y="156"/>
                  </a:cubicBezTo>
                  <a:cubicBezTo>
                    <a:pt x="58" y="297"/>
                    <a:pt x="1" y="496"/>
                    <a:pt x="15" y="694"/>
                  </a:cubicBezTo>
                  <a:cubicBezTo>
                    <a:pt x="165" y="832"/>
                    <a:pt x="306" y="1093"/>
                    <a:pt x="452" y="1093"/>
                  </a:cubicBezTo>
                  <a:cubicBezTo>
                    <a:pt x="486" y="1093"/>
                    <a:pt x="519" y="1080"/>
                    <a:pt x="553" y="1048"/>
                  </a:cubicBezTo>
                  <a:cubicBezTo>
                    <a:pt x="723" y="864"/>
                    <a:pt x="723" y="694"/>
                    <a:pt x="907" y="510"/>
                  </a:cubicBezTo>
                  <a:cubicBezTo>
                    <a:pt x="806" y="120"/>
                    <a:pt x="6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168665" y="916549"/>
              <a:ext cx="48844" cy="51641"/>
            </a:xfrm>
            <a:custGeom>
              <a:avLst/>
              <a:gdLst/>
              <a:ahLst/>
              <a:cxnLst/>
              <a:rect l="l" t="t" r="r" b="b"/>
              <a:pathLst>
                <a:path w="908" h="960" extrusionOk="0">
                  <a:moveTo>
                    <a:pt x="525" y="1"/>
                  </a:moveTo>
                  <a:cubicBezTo>
                    <a:pt x="355" y="185"/>
                    <a:pt x="1" y="355"/>
                    <a:pt x="1" y="539"/>
                  </a:cubicBezTo>
                  <a:cubicBezTo>
                    <a:pt x="126" y="799"/>
                    <a:pt x="349" y="960"/>
                    <a:pt x="532" y="960"/>
                  </a:cubicBezTo>
                  <a:cubicBezTo>
                    <a:pt x="599" y="960"/>
                    <a:pt x="660" y="938"/>
                    <a:pt x="709" y="893"/>
                  </a:cubicBezTo>
                  <a:cubicBezTo>
                    <a:pt x="837" y="751"/>
                    <a:pt x="907" y="553"/>
                    <a:pt x="879" y="355"/>
                  </a:cubicBezTo>
                  <a:cubicBezTo>
                    <a:pt x="709" y="185"/>
                    <a:pt x="709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72319" y="916549"/>
              <a:ext cx="49543" cy="51641"/>
            </a:xfrm>
            <a:custGeom>
              <a:avLst/>
              <a:gdLst/>
              <a:ahLst/>
              <a:cxnLst/>
              <a:rect l="l" t="t" r="r" b="b"/>
              <a:pathLst>
                <a:path w="921" h="960" extrusionOk="0">
                  <a:moveTo>
                    <a:pt x="199" y="1"/>
                  </a:moveTo>
                  <a:cubicBezTo>
                    <a:pt x="57" y="142"/>
                    <a:pt x="0" y="341"/>
                    <a:pt x="14" y="539"/>
                  </a:cubicBezTo>
                  <a:cubicBezTo>
                    <a:pt x="150" y="799"/>
                    <a:pt x="376" y="960"/>
                    <a:pt x="554" y="960"/>
                  </a:cubicBezTo>
                  <a:cubicBezTo>
                    <a:pt x="619" y="960"/>
                    <a:pt x="677" y="938"/>
                    <a:pt x="723" y="893"/>
                  </a:cubicBezTo>
                  <a:cubicBezTo>
                    <a:pt x="864" y="751"/>
                    <a:pt x="921" y="553"/>
                    <a:pt x="907" y="355"/>
                  </a:cubicBezTo>
                  <a:lnTo>
                    <a:pt x="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368336" y="916226"/>
              <a:ext cx="71383" cy="50188"/>
            </a:xfrm>
            <a:custGeom>
              <a:avLst/>
              <a:gdLst/>
              <a:ahLst/>
              <a:cxnLst/>
              <a:rect l="l" t="t" r="r" b="b"/>
              <a:pathLst>
                <a:path w="1327" h="933" extrusionOk="0">
                  <a:moveTo>
                    <a:pt x="806" y="1"/>
                  </a:moveTo>
                  <a:cubicBezTo>
                    <a:pt x="637" y="1"/>
                    <a:pt x="475" y="70"/>
                    <a:pt x="354" y="191"/>
                  </a:cubicBezTo>
                  <a:cubicBezTo>
                    <a:pt x="0" y="545"/>
                    <a:pt x="184" y="899"/>
                    <a:pt x="354" y="899"/>
                  </a:cubicBezTo>
                  <a:cubicBezTo>
                    <a:pt x="499" y="922"/>
                    <a:pt x="617" y="933"/>
                    <a:pt x="714" y="933"/>
                  </a:cubicBezTo>
                  <a:cubicBezTo>
                    <a:pt x="1327" y="933"/>
                    <a:pt x="1062" y="520"/>
                    <a:pt x="1062" y="361"/>
                  </a:cubicBezTo>
                  <a:cubicBezTo>
                    <a:pt x="1048" y="233"/>
                    <a:pt x="992" y="106"/>
                    <a:pt x="892" y="7"/>
                  </a:cubicBezTo>
                  <a:cubicBezTo>
                    <a:pt x="863" y="3"/>
                    <a:pt x="835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15152" y="1011543"/>
              <a:ext cx="47284" cy="40721"/>
            </a:xfrm>
            <a:custGeom>
              <a:avLst/>
              <a:gdLst/>
              <a:ahLst/>
              <a:cxnLst/>
              <a:rect l="l" t="t" r="r" b="b"/>
              <a:pathLst>
                <a:path w="879" h="757" extrusionOk="0">
                  <a:moveTo>
                    <a:pt x="357" y="0"/>
                  </a:moveTo>
                  <a:cubicBezTo>
                    <a:pt x="221" y="0"/>
                    <a:pt x="87" y="48"/>
                    <a:pt x="0" y="48"/>
                  </a:cubicBezTo>
                  <a:cubicBezTo>
                    <a:pt x="43" y="289"/>
                    <a:pt x="99" y="515"/>
                    <a:pt x="170" y="756"/>
                  </a:cubicBezTo>
                  <a:cubicBezTo>
                    <a:pt x="878" y="756"/>
                    <a:pt x="708" y="402"/>
                    <a:pt x="708" y="218"/>
                  </a:cubicBezTo>
                  <a:cubicBezTo>
                    <a:pt x="618" y="44"/>
                    <a:pt x="487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02024" y="1001054"/>
              <a:ext cx="58311" cy="49973"/>
            </a:xfrm>
            <a:custGeom>
              <a:avLst/>
              <a:gdLst/>
              <a:ahLst/>
              <a:cxnLst/>
              <a:rect l="l" t="t" r="r" b="b"/>
              <a:pathLst>
                <a:path w="1084" h="929" extrusionOk="0">
                  <a:moveTo>
                    <a:pt x="743" y="0"/>
                  </a:moveTo>
                  <a:cubicBezTo>
                    <a:pt x="671" y="0"/>
                    <a:pt x="599" y="30"/>
                    <a:pt x="524" y="30"/>
                  </a:cubicBezTo>
                  <a:cubicBezTo>
                    <a:pt x="170" y="200"/>
                    <a:pt x="0" y="554"/>
                    <a:pt x="170" y="739"/>
                  </a:cubicBezTo>
                  <a:cubicBezTo>
                    <a:pt x="448" y="876"/>
                    <a:pt x="629" y="929"/>
                    <a:pt x="748" y="929"/>
                  </a:cubicBezTo>
                  <a:cubicBezTo>
                    <a:pt x="1084" y="929"/>
                    <a:pt x="927" y="510"/>
                    <a:pt x="1062" y="385"/>
                  </a:cubicBezTo>
                  <a:cubicBezTo>
                    <a:pt x="953" y="65"/>
                    <a:pt x="849" y="0"/>
                    <a:pt x="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06378" y="999978"/>
              <a:ext cx="57235" cy="49973"/>
            </a:xfrm>
            <a:custGeom>
              <a:avLst/>
              <a:gdLst/>
              <a:ahLst/>
              <a:cxnLst/>
              <a:rect l="l" t="t" r="r" b="b"/>
              <a:pathLst>
                <a:path w="1064" h="929" extrusionOk="0">
                  <a:moveTo>
                    <a:pt x="678" y="0"/>
                  </a:moveTo>
                  <a:cubicBezTo>
                    <a:pt x="355" y="0"/>
                    <a:pt x="1" y="287"/>
                    <a:pt x="1" y="574"/>
                  </a:cubicBezTo>
                  <a:cubicBezTo>
                    <a:pt x="15" y="759"/>
                    <a:pt x="171" y="914"/>
                    <a:pt x="355" y="929"/>
                  </a:cubicBezTo>
                  <a:cubicBezTo>
                    <a:pt x="709" y="929"/>
                    <a:pt x="893" y="574"/>
                    <a:pt x="1063" y="405"/>
                  </a:cubicBezTo>
                  <a:cubicBezTo>
                    <a:pt x="1049" y="263"/>
                    <a:pt x="992" y="135"/>
                    <a:pt x="893" y="50"/>
                  </a:cubicBezTo>
                  <a:cubicBezTo>
                    <a:pt x="826" y="16"/>
                    <a:pt x="753" y="0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11539" y="1002668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5" y="0"/>
                  </a:moveTo>
                  <a:cubicBezTo>
                    <a:pt x="241" y="15"/>
                    <a:pt x="15" y="241"/>
                    <a:pt x="0" y="524"/>
                  </a:cubicBezTo>
                  <a:cubicBezTo>
                    <a:pt x="15" y="709"/>
                    <a:pt x="156" y="864"/>
                    <a:pt x="355" y="879"/>
                  </a:cubicBezTo>
                  <a:cubicBezTo>
                    <a:pt x="638" y="864"/>
                    <a:pt x="864" y="638"/>
                    <a:pt x="879" y="355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14387" y="1002668"/>
              <a:ext cx="61162" cy="49328"/>
            </a:xfrm>
            <a:custGeom>
              <a:avLst/>
              <a:gdLst/>
              <a:ahLst/>
              <a:cxnLst/>
              <a:rect l="l" t="t" r="r" b="b"/>
              <a:pathLst>
                <a:path w="1137" h="917" extrusionOk="0">
                  <a:moveTo>
                    <a:pt x="737" y="0"/>
                  </a:moveTo>
                  <a:cubicBezTo>
                    <a:pt x="567" y="0"/>
                    <a:pt x="213" y="0"/>
                    <a:pt x="29" y="170"/>
                  </a:cubicBezTo>
                  <a:cubicBezTo>
                    <a:pt x="1" y="454"/>
                    <a:pt x="142" y="737"/>
                    <a:pt x="383" y="879"/>
                  </a:cubicBezTo>
                  <a:cubicBezTo>
                    <a:pt x="511" y="905"/>
                    <a:pt x="609" y="916"/>
                    <a:pt x="684" y="916"/>
                  </a:cubicBezTo>
                  <a:cubicBezTo>
                    <a:pt x="1136" y="916"/>
                    <a:pt x="764" y="500"/>
                    <a:pt x="921" y="355"/>
                  </a:cubicBezTo>
                  <a:cubicBezTo>
                    <a:pt x="893" y="213"/>
                    <a:pt x="836" y="85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330198" y="1002668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355" y="0"/>
                  </a:moveTo>
                  <a:lnTo>
                    <a:pt x="1" y="170"/>
                  </a:lnTo>
                  <a:lnTo>
                    <a:pt x="1" y="709"/>
                  </a:lnTo>
                  <a:cubicBezTo>
                    <a:pt x="100" y="794"/>
                    <a:pt x="227" y="864"/>
                    <a:pt x="355" y="879"/>
                  </a:cubicBezTo>
                  <a:cubicBezTo>
                    <a:pt x="638" y="864"/>
                    <a:pt x="879" y="638"/>
                    <a:pt x="893" y="355"/>
                  </a:cubicBezTo>
                  <a:cubicBezTo>
                    <a:pt x="709" y="355"/>
                    <a:pt x="539" y="17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853989" y="1085613"/>
              <a:ext cx="48090" cy="50457"/>
            </a:xfrm>
            <a:custGeom>
              <a:avLst/>
              <a:gdLst/>
              <a:ahLst/>
              <a:cxnLst/>
              <a:rect l="l" t="t" r="r" b="b"/>
              <a:pathLst>
                <a:path w="894" h="938" extrusionOk="0">
                  <a:moveTo>
                    <a:pt x="522" y="1"/>
                  </a:moveTo>
                  <a:cubicBezTo>
                    <a:pt x="240" y="1"/>
                    <a:pt x="1" y="292"/>
                    <a:pt x="1" y="583"/>
                  </a:cubicBezTo>
                  <a:cubicBezTo>
                    <a:pt x="1" y="753"/>
                    <a:pt x="355" y="937"/>
                    <a:pt x="539" y="937"/>
                  </a:cubicBezTo>
                  <a:cubicBezTo>
                    <a:pt x="709" y="937"/>
                    <a:pt x="893" y="583"/>
                    <a:pt x="893" y="399"/>
                  </a:cubicBezTo>
                  <a:cubicBezTo>
                    <a:pt x="865" y="272"/>
                    <a:pt x="808" y="144"/>
                    <a:pt x="709" y="45"/>
                  </a:cubicBezTo>
                  <a:cubicBezTo>
                    <a:pt x="646" y="15"/>
                    <a:pt x="583" y="1"/>
                    <a:pt x="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59150" y="1085828"/>
              <a:ext cx="47284" cy="50242"/>
            </a:xfrm>
            <a:custGeom>
              <a:avLst/>
              <a:gdLst/>
              <a:ahLst/>
              <a:cxnLst/>
              <a:rect l="l" t="t" r="r" b="b"/>
              <a:pathLst>
                <a:path w="879" h="934" extrusionOk="0">
                  <a:moveTo>
                    <a:pt x="380" y="0"/>
                  </a:moveTo>
                  <a:cubicBezTo>
                    <a:pt x="222" y="0"/>
                    <a:pt x="87" y="44"/>
                    <a:pt x="0" y="225"/>
                  </a:cubicBezTo>
                  <a:cubicBezTo>
                    <a:pt x="0" y="579"/>
                    <a:pt x="355" y="933"/>
                    <a:pt x="525" y="933"/>
                  </a:cubicBezTo>
                  <a:cubicBezTo>
                    <a:pt x="709" y="749"/>
                    <a:pt x="709" y="579"/>
                    <a:pt x="879" y="395"/>
                  </a:cubicBezTo>
                  <a:lnTo>
                    <a:pt x="879" y="41"/>
                  </a:lnTo>
                  <a:cubicBezTo>
                    <a:pt x="705" y="41"/>
                    <a:pt x="532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63557" y="1085075"/>
              <a:ext cx="48037" cy="43841"/>
            </a:xfrm>
            <a:custGeom>
              <a:avLst/>
              <a:gdLst/>
              <a:ahLst/>
              <a:cxnLst/>
              <a:rect l="l" t="t" r="r" b="b"/>
              <a:pathLst>
                <a:path w="893" h="815" extrusionOk="0">
                  <a:moveTo>
                    <a:pt x="549" y="0"/>
                  </a:moveTo>
                  <a:cubicBezTo>
                    <a:pt x="297" y="0"/>
                    <a:pt x="0" y="205"/>
                    <a:pt x="0" y="409"/>
                  </a:cubicBezTo>
                  <a:cubicBezTo>
                    <a:pt x="14" y="593"/>
                    <a:pt x="170" y="749"/>
                    <a:pt x="354" y="763"/>
                  </a:cubicBezTo>
                  <a:cubicBezTo>
                    <a:pt x="460" y="799"/>
                    <a:pt x="545" y="815"/>
                    <a:pt x="613" y="815"/>
                  </a:cubicBezTo>
                  <a:cubicBezTo>
                    <a:pt x="892" y="815"/>
                    <a:pt x="892" y="557"/>
                    <a:pt x="892" y="409"/>
                  </a:cubicBezTo>
                  <a:cubicBezTo>
                    <a:pt x="892" y="110"/>
                    <a:pt x="733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162586" y="1087979"/>
              <a:ext cx="53416" cy="48090"/>
            </a:xfrm>
            <a:custGeom>
              <a:avLst/>
              <a:gdLst/>
              <a:ahLst/>
              <a:cxnLst/>
              <a:rect l="l" t="t" r="r" b="b"/>
              <a:pathLst>
                <a:path w="993" h="894" extrusionOk="0">
                  <a:moveTo>
                    <a:pt x="822" y="1"/>
                  </a:moveTo>
                  <a:cubicBezTo>
                    <a:pt x="638" y="1"/>
                    <a:pt x="284" y="1"/>
                    <a:pt x="114" y="185"/>
                  </a:cubicBezTo>
                  <a:cubicBezTo>
                    <a:pt x="0" y="468"/>
                    <a:pt x="156" y="808"/>
                    <a:pt x="468" y="893"/>
                  </a:cubicBezTo>
                  <a:cubicBezTo>
                    <a:pt x="751" y="865"/>
                    <a:pt x="978" y="638"/>
                    <a:pt x="992" y="355"/>
                  </a:cubicBezTo>
                  <a:cubicBezTo>
                    <a:pt x="978" y="228"/>
                    <a:pt x="921" y="100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63928" y="1084429"/>
              <a:ext cx="66326" cy="52609"/>
            </a:xfrm>
            <a:custGeom>
              <a:avLst/>
              <a:gdLst/>
              <a:ahLst/>
              <a:cxnLst/>
              <a:rect l="l" t="t" r="r" b="b"/>
              <a:pathLst>
                <a:path w="1233" h="978" extrusionOk="0">
                  <a:moveTo>
                    <a:pt x="523" y="0"/>
                  </a:moveTo>
                  <a:cubicBezTo>
                    <a:pt x="458" y="0"/>
                    <a:pt x="400" y="22"/>
                    <a:pt x="355" y="67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319" y="923"/>
                    <a:pt x="439" y="977"/>
                    <a:pt x="543" y="977"/>
                  </a:cubicBezTo>
                  <a:cubicBezTo>
                    <a:pt x="816" y="977"/>
                    <a:pt x="976" y="605"/>
                    <a:pt x="1233" y="605"/>
                  </a:cubicBezTo>
                  <a:lnTo>
                    <a:pt x="1063" y="421"/>
                  </a:lnTo>
                  <a:cubicBezTo>
                    <a:pt x="928" y="161"/>
                    <a:pt x="701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76673" y="1083246"/>
              <a:ext cx="50350" cy="56375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559" y="0"/>
                  </a:moveTo>
                  <a:cubicBezTo>
                    <a:pt x="426" y="0"/>
                    <a:pt x="291" y="89"/>
                    <a:pt x="199" y="89"/>
                  </a:cubicBezTo>
                  <a:cubicBezTo>
                    <a:pt x="72" y="231"/>
                    <a:pt x="1" y="429"/>
                    <a:pt x="29" y="627"/>
                  </a:cubicBezTo>
                  <a:cubicBezTo>
                    <a:pt x="154" y="887"/>
                    <a:pt x="378" y="1048"/>
                    <a:pt x="561" y="1048"/>
                  </a:cubicBezTo>
                  <a:cubicBezTo>
                    <a:pt x="627" y="1048"/>
                    <a:pt x="688" y="1027"/>
                    <a:pt x="737" y="981"/>
                  </a:cubicBezTo>
                  <a:cubicBezTo>
                    <a:pt x="865" y="840"/>
                    <a:pt x="936" y="641"/>
                    <a:pt x="907" y="443"/>
                  </a:cubicBezTo>
                  <a:cubicBezTo>
                    <a:pt x="822" y="89"/>
                    <a:pt x="691" y="0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787719" y="1164201"/>
              <a:ext cx="68747" cy="59226"/>
            </a:xfrm>
            <a:custGeom>
              <a:avLst/>
              <a:gdLst/>
              <a:ahLst/>
              <a:cxnLst/>
              <a:rect l="l" t="t" r="r" b="b"/>
              <a:pathLst>
                <a:path w="1278" h="1101" extrusionOk="0">
                  <a:moveTo>
                    <a:pt x="709" y="0"/>
                  </a:moveTo>
                  <a:cubicBezTo>
                    <a:pt x="567" y="15"/>
                    <a:pt x="439" y="85"/>
                    <a:pt x="354" y="185"/>
                  </a:cubicBezTo>
                  <a:cubicBezTo>
                    <a:pt x="0" y="893"/>
                    <a:pt x="354" y="1063"/>
                    <a:pt x="524" y="1063"/>
                  </a:cubicBezTo>
                  <a:cubicBezTo>
                    <a:pt x="652" y="1089"/>
                    <a:pt x="750" y="1101"/>
                    <a:pt x="826" y="1101"/>
                  </a:cubicBezTo>
                  <a:cubicBezTo>
                    <a:pt x="1278" y="1101"/>
                    <a:pt x="905" y="684"/>
                    <a:pt x="1063" y="539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906596" y="1164201"/>
              <a:ext cx="52609" cy="50457"/>
            </a:xfrm>
            <a:custGeom>
              <a:avLst/>
              <a:gdLst/>
              <a:ahLst/>
              <a:cxnLst/>
              <a:rect l="l" t="t" r="r" b="b"/>
              <a:pathLst>
                <a:path w="978" h="938" extrusionOk="0">
                  <a:moveTo>
                    <a:pt x="269" y="0"/>
                  </a:moveTo>
                  <a:cubicBezTo>
                    <a:pt x="0" y="227"/>
                    <a:pt x="0" y="652"/>
                    <a:pt x="269" y="893"/>
                  </a:cubicBezTo>
                  <a:cubicBezTo>
                    <a:pt x="335" y="924"/>
                    <a:pt x="394" y="938"/>
                    <a:pt x="448" y="938"/>
                  </a:cubicBezTo>
                  <a:cubicBezTo>
                    <a:pt x="687" y="938"/>
                    <a:pt x="827" y="677"/>
                    <a:pt x="977" y="539"/>
                  </a:cubicBezTo>
                  <a:cubicBezTo>
                    <a:pt x="793" y="354"/>
                    <a:pt x="43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06378" y="1164201"/>
              <a:ext cx="57235" cy="46853"/>
            </a:xfrm>
            <a:custGeom>
              <a:avLst/>
              <a:gdLst/>
              <a:ahLst/>
              <a:cxnLst/>
              <a:rect l="l" t="t" r="r" b="b"/>
              <a:pathLst>
                <a:path w="1064" h="871" extrusionOk="0">
                  <a:moveTo>
                    <a:pt x="539" y="0"/>
                  </a:moveTo>
                  <a:cubicBezTo>
                    <a:pt x="355" y="185"/>
                    <a:pt x="1" y="354"/>
                    <a:pt x="1" y="539"/>
                  </a:cubicBezTo>
                  <a:cubicBezTo>
                    <a:pt x="101" y="732"/>
                    <a:pt x="359" y="871"/>
                    <a:pt x="600" y="871"/>
                  </a:cubicBezTo>
                  <a:cubicBezTo>
                    <a:pt x="799" y="871"/>
                    <a:pt x="986" y="776"/>
                    <a:pt x="1063" y="539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111539" y="1170333"/>
              <a:ext cx="57181" cy="51049"/>
            </a:xfrm>
            <a:custGeom>
              <a:avLst/>
              <a:gdLst/>
              <a:ahLst/>
              <a:cxnLst/>
              <a:rect l="l" t="t" r="r" b="b"/>
              <a:pathLst>
                <a:path w="1063" h="949" extrusionOk="0">
                  <a:moveTo>
                    <a:pt x="443" y="0"/>
                  </a:moveTo>
                  <a:cubicBezTo>
                    <a:pt x="241" y="0"/>
                    <a:pt x="93" y="148"/>
                    <a:pt x="0" y="240"/>
                  </a:cubicBezTo>
                  <a:cubicBezTo>
                    <a:pt x="0" y="425"/>
                    <a:pt x="355" y="779"/>
                    <a:pt x="525" y="949"/>
                  </a:cubicBezTo>
                  <a:cubicBezTo>
                    <a:pt x="808" y="935"/>
                    <a:pt x="1049" y="708"/>
                    <a:pt x="1063" y="425"/>
                  </a:cubicBezTo>
                  <a:cubicBezTo>
                    <a:pt x="818" y="103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219712" y="1164201"/>
              <a:ext cx="53416" cy="57181"/>
            </a:xfrm>
            <a:custGeom>
              <a:avLst/>
              <a:gdLst/>
              <a:ahLst/>
              <a:cxnLst/>
              <a:rect l="l" t="t" r="r" b="b"/>
              <a:pathLst>
                <a:path w="993" h="1063" extrusionOk="0">
                  <a:moveTo>
                    <a:pt x="638" y="0"/>
                  </a:moveTo>
                  <a:cubicBezTo>
                    <a:pt x="468" y="0"/>
                    <a:pt x="284" y="185"/>
                    <a:pt x="114" y="354"/>
                  </a:cubicBezTo>
                  <a:cubicBezTo>
                    <a:pt x="1" y="652"/>
                    <a:pt x="157" y="978"/>
                    <a:pt x="468" y="1063"/>
                  </a:cubicBezTo>
                  <a:cubicBezTo>
                    <a:pt x="752" y="1049"/>
                    <a:pt x="978" y="822"/>
                    <a:pt x="992" y="539"/>
                  </a:cubicBezTo>
                  <a:cubicBezTo>
                    <a:pt x="992" y="354"/>
                    <a:pt x="82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292114" y="1164201"/>
              <a:ext cx="86176" cy="57181"/>
            </a:xfrm>
            <a:custGeom>
              <a:avLst/>
              <a:gdLst/>
              <a:ahLst/>
              <a:cxnLst/>
              <a:rect l="l" t="t" r="r" b="b"/>
              <a:pathLst>
                <a:path w="1602" h="1063" extrusionOk="0">
                  <a:moveTo>
                    <a:pt x="893" y="0"/>
                  </a:moveTo>
                  <a:cubicBezTo>
                    <a:pt x="1" y="1063"/>
                    <a:pt x="709" y="709"/>
                    <a:pt x="893" y="893"/>
                  </a:cubicBezTo>
                  <a:cubicBezTo>
                    <a:pt x="959" y="924"/>
                    <a:pt x="1018" y="938"/>
                    <a:pt x="1072" y="938"/>
                  </a:cubicBezTo>
                  <a:cubicBezTo>
                    <a:pt x="1311" y="938"/>
                    <a:pt x="1451" y="677"/>
                    <a:pt x="1601" y="539"/>
                  </a:cubicBezTo>
                  <a:cubicBezTo>
                    <a:pt x="1417" y="354"/>
                    <a:pt x="1063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853989" y="1250319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539" y="0"/>
                  </a:moveTo>
                  <a:cubicBezTo>
                    <a:pt x="256" y="14"/>
                    <a:pt x="15" y="241"/>
                    <a:pt x="1" y="524"/>
                  </a:cubicBezTo>
                  <a:cubicBezTo>
                    <a:pt x="29" y="652"/>
                    <a:pt x="86" y="779"/>
                    <a:pt x="185" y="878"/>
                  </a:cubicBezTo>
                  <a:cubicBezTo>
                    <a:pt x="539" y="878"/>
                    <a:pt x="893" y="878"/>
                    <a:pt x="893" y="524"/>
                  </a:cubicBezTo>
                  <a:cubicBezTo>
                    <a:pt x="709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59150" y="1258012"/>
              <a:ext cx="47284" cy="39968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560" y="1"/>
                  </a:moveTo>
                  <a:cubicBezTo>
                    <a:pt x="490" y="1"/>
                    <a:pt x="421" y="27"/>
                    <a:pt x="355" y="27"/>
                  </a:cubicBezTo>
                  <a:lnTo>
                    <a:pt x="0" y="381"/>
                  </a:lnTo>
                  <a:cubicBezTo>
                    <a:pt x="323" y="652"/>
                    <a:pt x="498" y="743"/>
                    <a:pt x="595" y="743"/>
                  </a:cubicBezTo>
                  <a:cubicBezTo>
                    <a:pt x="794" y="743"/>
                    <a:pt x="668" y="362"/>
                    <a:pt x="812" y="362"/>
                  </a:cubicBezTo>
                  <a:cubicBezTo>
                    <a:pt x="830" y="362"/>
                    <a:pt x="852" y="368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63557" y="1250319"/>
              <a:ext cx="62023" cy="49328"/>
            </a:xfrm>
            <a:custGeom>
              <a:avLst/>
              <a:gdLst/>
              <a:ahLst/>
              <a:cxnLst/>
              <a:rect l="l" t="t" r="r" b="b"/>
              <a:pathLst>
                <a:path w="1153" h="917" extrusionOk="0">
                  <a:moveTo>
                    <a:pt x="538" y="0"/>
                  </a:moveTo>
                  <a:cubicBezTo>
                    <a:pt x="255" y="14"/>
                    <a:pt x="14" y="241"/>
                    <a:pt x="0" y="524"/>
                  </a:cubicBezTo>
                  <a:cubicBezTo>
                    <a:pt x="28" y="652"/>
                    <a:pt x="85" y="779"/>
                    <a:pt x="184" y="878"/>
                  </a:cubicBezTo>
                  <a:cubicBezTo>
                    <a:pt x="336" y="905"/>
                    <a:pt x="459" y="916"/>
                    <a:pt x="558" y="916"/>
                  </a:cubicBezTo>
                  <a:cubicBezTo>
                    <a:pt x="1153" y="916"/>
                    <a:pt x="892" y="500"/>
                    <a:pt x="892" y="354"/>
                  </a:cubicBezTo>
                  <a:cubicBezTo>
                    <a:pt x="708" y="17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68665" y="1250319"/>
              <a:ext cx="61323" cy="49328"/>
            </a:xfrm>
            <a:custGeom>
              <a:avLst/>
              <a:gdLst/>
              <a:ahLst/>
              <a:cxnLst/>
              <a:rect l="l" t="t" r="r" b="b"/>
              <a:pathLst>
                <a:path w="1140" h="917" extrusionOk="0">
                  <a:moveTo>
                    <a:pt x="525" y="0"/>
                  </a:moveTo>
                  <a:cubicBezTo>
                    <a:pt x="242" y="14"/>
                    <a:pt x="15" y="241"/>
                    <a:pt x="1" y="524"/>
                  </a:cubicBezTo>
                  <a:cubicBezTo>
                    <a:pt x="15" y="652"/>
                    <a:pt x="72" y="779"/>
                    <a:pt x="171" y="878"/>
                  </a:cubicBezTo>
                  <a:cubicBezTo>
                    <a:pt x="323" y="905"/>
                    <a:pt x="445" y="916"/>
                    <a:pt x="545" y="916"/>
                  </a:cubicBezTo>
                  <a:cubicBezTo>
                    <a:pt x="1139" y="916"/>
                    <a:pt x="879" y="500"/>
                    <a:pt x="879" y="354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73072" y="1258012"/>
              <a:ext cx="48037" cy="41205"/>
            </a:xfrm>
            <a:custGeom>
              <a:avLst/>
              <a:gdLst/>
              <a:ahLst/>
              <a:cxnLst/>
              <a:rect l="l" t="t" r="r" b="b"/>
              <a:pathLst>
                <a:path w="893" h="766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0" y="211"/>
                    <a:pt x="0" y="381"/>
                  </a:cubicBezTo>
                  <a:cubicBezTo>
                    <a:pt x="110" y="701"/>
                    <a:pt x="214" y="766"/>
                    <a:pt x="319" y="766"/>
                  </a:cubicBezTo>
                  <a:cubicBezTo>
                    <a:pt x="391" y="766"/>
                    <a:pt x="464" y="735"/>
                    <a:pt x="539" y="735"/>
                  </a:cubicBezTo>
                  <a:cubicBezTo>
                    <a:pt x="709" y="735"/>
                    <a:pt x="893" y="735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78233" y="1248275"/>
              <a:ext cx="47284" cy="50941"/>
            </a:xfrm>
            <a:custGeom>
              <a:avLst/>
              <a:gdLst/>
              <a:ahLst/>
              <a:cxnLst/>
              <a:rect l="l" t="t" r="r" b="b"/>
              <a:pathLst>
                <a:path w="879" h="947" extrusionOk="0">
                  <a:moveTo>
                    <a:pt x="500" y="0"/>
                  </a:moveTo>
                  <a:cubicBezTo>
                    <a:pt x="125" y="0"/>
                    <a:pt x="0" y="416"/>
                    <a:pt x="0" y="562"/>
                  </a:cubicBezTo>
                  <a:cubicBezTo>
                    <a:pt x="0" y="882"/>
                    <a:pt x="125" y="947"/>
                    <a:pt x="262" y="947"/>
                  </a:cubicBezTo>
                  <a:cubicBezTo>
                    <a:pt x="356" y="947"/>
                    <a:pt x="455" y="916"/>
                    <a:pt x="524" y="916"/>
                  </a:cubicBezTo>
                  <a:cubicBezTo>
                    <a:pt x="708" y="916"/>
                    <a:pt x="878" y="916"/>
                    <a:pt x="878" y="562"/>
                  </a:cubicBezTo>
                  <a:cubicBezTo>
                    <a:pt x="878" y="392"/>
                    <a:pt x="878" y="38"/>
                    <a:pt x="708" y="38"/>
                  </a:cubicBezTo>
                  <a:cubicBezTo>
                    <a:pt x="632" y="12"/>
                    <a:pt x="562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806761" y="1345529"/>
              <a:ext cx="38892" cy="39107"/>
            </a:xfrm>
            <a:custGeom>
              <a:avLst/>
              <a:gdLst/>
              <a:ahLst/>
              <a:cxnLst/>
              <a:rect l="l" t="t" r="r" b="b"/>
              <a:pathLst>
                <a:path w="723" h="727" extrusionOk="0">
                  <a:moveTo>
                    <a:pt x="525" y="1"/>
                  </a:moveTo>
                  <a:cubicBezTo>
                    <a:pt x="355" y="1"/>
                    <a:pt x="0" y="1"/>
                    <a:pt x="0" y="171"/>
                  </a:cubicBezTo>
                  <a:cubicBezTo>
                    <a:pt x="0" y="649"/>
                    <a:pt x="162" y="727"/>
                    <a:pt x="319" y="727"/>
                  </a:cubicBezTo>
                  <a:cubicBezTo>
                    <a:pt x="395" y="727"/>
                    <a:pt x="469" y="709"/>
                    <a:pt x="525" y="709"/>
                  </a:cubicBezTo>
                  <a:cubicBezTo>
                    <a:pt x="666" y="567"/>
                    <a:pt x="723" y="369"/>
                    <a:pt x="709" y="171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911168" y="1335631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255" y="15"/>
                    <a:pt x="14" y="241"/>
                    <a:pt x="0" y="539"/>
                  </a:cubicBezTo>
                  <a:cubicBezTo>
                    <a:pt x="28" y="666"/>
                    <a:pt x="85" y="794"/>
                    <a:pt x="184" y="893"/>
                  </a:cubicBezTo>
                  <a:cubicBezTo>
                    <a:pt x="234" y="942"/>
                    <a:pt x="298" y="963"/>
                    <a:pt x="370" y="963"/>
                  </a:cubicBezTo>
                  <a:cubicBezTo>
                    <a:pt x="546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708" y="185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968294" y="1332081"/>
              <a:ext cx="95320" cy="53416"/>
            </a:xfrm>
            <a:custGeom>
              <a:avLst/>
              <a:gdLst/>
              <a:ahLst/>
              <a:cxnLst/>
              <a:rect l="l" t="t" r="r" b="b"/>
              <a:pathLst>
                <a:path w="1772" h="993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6"/>
                  </a:cubicBezTo>
                  <a:cubicBezTo>
                    <a:pt x="0" y="959"/>
                    <a:pt x="893" y="775"/>
                    <a:pt x="1063" y="959"/>
                  </a:cubicBezTo>
                  <a:cubicBezTo>
                    <a:pt x="1136" y="982"/>
                    <a:pt x="1199" y="992"/>
                    <a:pt x="1255" y="992"/>
                  </a:cubicBezTo>
                  <a:cubicBezTo>
                    <a:pt x="1604" y="992"/>
                    <a:pt x="1624" y="580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106214" y="1327294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69" y="155"/>
                  </a:cubicBezTo>
                  <a:cubicBezTo>
                    <a:pt x="0" y="382"/>
                    <a:pt x="0" y="807"/>
                    <a:pt x="269" y="1048"/>
                  </a:cubicBezTo>
                  <a:cubicBezTo>
                    <a:pt x="414" y="1071"/>
                    <a:pt x="533" y="1081"/>
                    <a:pt x="629" y="1081"/>
                  </a:cubicBezTo>
                  <a:cubicBezTo>
                    <a:pt x="1242" y="1081"/>
                    <a:pt x="978" y="669"/>
                    <a:pt x="978" y="510"/>
                  </a:cubicBezTo>
                  <a:cubicBezTo>
                    <a:pt x="884" y="119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215947" y="1335631"/>
              <a:ext cx="48037" cy="54008"/>
            </a:xfrm>
            <a:custGeom>
              <a:avLst/>
              <a:gdLst/>
              <a:ahLst/>
              <a:cxnLst/>
              <a:rect l="l" t="t" r="r" b="b"/>
              <a:pathLst>
                <a:path w="893" h="1004" extrusionOk="0">
                  <a:moveTo>
                    <a:pt x="538" y="0"/>
                  </a:moveTo>
                  <a:cubicBezTo>
                    <a:pt x="184" y="185"/>
                    <a:pt x="0" y="539"/>
                    <a:pt x="184" y="709"/>
                  </a:cubicBezTo>
                  <a:cubicBezTo>
                    <a:pt x="285" y="918"/>
                    <a:pt x="449" y="1004"/>
                    <a:pt x="605" y="1004"/>
                  </a:cubicBezTo>
                  <a:cubicBezTo>
                    <a:pt x="713" y="1004"/>
                    <a:pt x="817" y="962"/>
                    <a:pt x="892" y="893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321054" y="1336815"/>
              <a:ext cx="71436" cy="48682"/>
            </a:xfrm>
            <a:custGeom>
              <a:avLst/>
              <a:gdLst/>
              <a:ahLst/>
              <a:cxnLst/>
              <a:rect l="l" t="t" r="r" b="b"/>
              <a:pathLst>
                <a:path w="1328" h="905" extrusionOk="0">
                  <a:moveTo>
                    <a:pt x="407" y="0"/>
                  </a:moveTo>
                  <a:cubicBezTo>
                    <a:pt x="230" y="0"/>
                    <a:pt x="78" y="95"/>
                    <a:pt x="1" y="333"/>
                  </a:cubicBezTo>
                  <a:cubicBezTo>
                    <a:pt x="1" y="517"/>
                    <a:pt x="171" y="871"/>
                    <a:pt x="355" y="871"/>
                  </a:cubicBezTo>
                  <a:cubicBezTo>
                    <a:pt x="500" y="894"/>
                    <a:pt x="618" y="904"/>
                    <a:pt x="715" y="904"/>
                  </a:cubicBezTo>
                  <a:cubicBezTo>
                    <a:pt x="1327" y="904"/>
                    <a:pt x="1063" y="492"/>
                    <a:pt x="1063" y="333"/>
                  </a:cubicBezTo>
                  <a:cubicBezTo>
                    <a:pt x="869" y="139"/>
                    <a:pt x="621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492485" y="583585"/>
              <a:ext cx="38193" cy="47284"/>
            </a:xfrm>
            <a:custGeom>
              <a:avLst/>
              <a:gdLst/>
              <a:ahLst/>
              <a:cxnLst/>
              <a:rect l="l" t="t" r="r" b="b"/>
              <a:pathLst>
                <a:path w="710" h="879" extrusionOk="0">
                  <a:moveTo>
                    <a:pt x="355" y="1"/>
                  </a:moveTo>
                  <a:cubicBezTo>
                    <a:pt x="213" y="15"/>
                    <a:pt x="86" y="71"/>
                    <a:pt x="1" y="171"/>
                  </a:cubicBezTo>
                  <a:lnTo>
                    <a:pt x="1" y="709"/>
                  </a:lnTo>
                  <a:cubicBezTo>
                    <a:pt x="86" y="794"/>
                    <a:pt x="213" y="865"/>
                    <a:pt x="355" y="879"/>
                  </a:cubicBezTo>
                  <a:cubicBezTo>
                    <a:pt x="525" y="879"/>
                    <a:pt x="709" y="525"/>
                    <a:pt x="709" y="355"/>
                  </a:cubicBezTo>
                  <a:cubicBezTo>
                    <a:pt x="525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87748" y="598162"/>
              <a:ext cx="47284" cy="49489"/>
            </a:xfrm>
            <a:custGeom>
              <a:avLst/>
              <a:gdLst/>
              <a:ahLst/>
              <a:cxnLst/>
              <a:rect l="l" t="t" r="r" b="b"/>
              <a:pathLst>
                <a:path w="879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5"/>
                    <a:pt x="241" y="905"/>
                    <a:pt x="525" y="920"/>
                  </a:cubicBezTo>
                  <a:cubicBezTo>
                    <a:pt x="709" y="920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416317" y="665347"/>
              <a:ext cx="68101" cy="52394"/>
            </a:xfrm>
            <a:custGeom>
              <a:avLst/>
              <a:gdLst/>
              <a:ahLst/>
              <a:cxnLst/>
              <a:rect l="l" t="t" r="r" b="b"/>
              <a:pathLst>
                <a:path w="1266" h="974" extrusionOk="0">
                  <a:moveTo>
                    <a:pt x="526" y="1"/>
                  </a:moveTo>
                  <a:cubicBezTo>
                    <a:pt x="458" y="1"/>
                    <a:pt x="400" y="22"/>
                    <a:pt x="355" y="67"/>
                  </a:cubicBezTo>
                  <a:cubicBezTo>
                    <a:pt x="0" y="421"/>
                    <a:pt x="170" y="605"/>
                    <a:pt x="355" y="775"/>
                  </a:cubicBezTo>
                  <a:cubicBezTo>
                    <a:pt x="637" y="919"/>
                    <a:pt x="820" y="974"/>
                    <a:pt x="939" y="974"/>
                  </a:cubicBezTo>
                  <a:cubicBezTo>
                    <a:pt x="1265" y="974"/>
                    <a:pt x="1108" y="556"/>
                    <a:pt x="1233" y="421"/>
                  </a:cubicBezTo>
                  <a:cubicBezTo>
                    <a:pt x="973" y="161"/>
                    <a:pt x="71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24490" y="665239"/>
              <a:ext cx="63314" cy="51748"/>
            </a:xfrm>
            <a:custGeom>
              <a:avLst/>
              <a:gdLst/>
              <a:ahLst/>
              <a:cxnLst/>
              <a:rect l="l" t="t" r="r" b="b"/>
              <a:pathLst>
                <a:path w="1177" h="962" extrusionOk="0">
                  <a:moveTo>
                    <a:pt x="560" y="0"/>
                  </a:moveTo>
                  <a:cubicBezTo>
                    <a:pt x="356" y="0"/>
                    <a:pt x="207" y="152"/>
                    <a:pt x="114" y="253"/>
                  </a:cubicBezTo>
                  <a:cubicBezTo>
                    <a:pt x="1" y="537"/>
                    <a:pt x="157" y="877"/>
                    <a:pt x="468" y="962"/>
                  </a:cubicBezTo>
                  <a:cubicBezTo>
                    <a:pt x="822" y="962"/>
                    <a:pt x="1177" y="777"/>
                    <a:pt x="1177" y="423"/>
                  </a:cubicBezTo>
                  <a:cubicBezTo>
                    <a:pt x="933" y="103"/>
                    <a:pt x="728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636052" y="667552"/>
              <a:ext cx="47015" cy="39537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577" y="0"/>
                  </a:moveTo>
                  <a:cubicBezTo>
                    <a:pt x="266" y="0"/>
                    <a:pt x="0" y="582"/>
                    <a:pt x="165" y="734"/>
                  </a:cubicBezTo>
                  <a:lnTo>
                    <a:pt x="873" y="734"/>
                  </a:lnTo>
                  <a:lnTo>
                    <a:pt x="873" y="380"/>
                  </a:lnTo>
                  <a:cubicBezTo>
                    <a:pt x="845" y="253"/>
                    <a:pt x="788" y="125"/>
                    <a:pt x="689" y="26"/>
                  </a:cubicBezTo>
                  <a:cubicBezTo>
                    <a:pt x="652" y="8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24161" y="684066"/>
              <a:ext cx="48037" cy="48897"/>
            </a:xfrm>
            <a:custGeom>
              <a:avLst/>
              <a:gdLst/>
              <a:ahLst/>
              <a:cxnLst/>
              <a:rect l="l" t="t" r="r" b="b"/>
              <a:pathLst>
                <a:path w="893" h="909" extrusionOk="0">
                  <a:moveTo>
                    <a:pt x="513" y="0"/>
                  </a:moveTo>
                  <a:cubicBezTo>
                    <a:pt x="383" y="0"/>
                    <a:pt x="253" y="31"/>
                    <a:pt x="184" y="31"/>
                  </a:cubicBezTo>
                  <a:cubicBezTo>
                    <a:pt x="85" y="116"/>
                    <a:pt x="14" y="243"/>
                    <a:pt x="0" y="385"/>
                  </a:cubicBezTo>
                  <a:cubicBezTo>
                    <a:pt x="0" y="555"/>
                    <a:pt x="184" y="909"/>
                    <a:pt x="354" y="909"/>
                  </a:cubicBezTo>
                  <a:cubicBezTo>
                    <a:pt x="637" y="895"/>
                    <a:pt x="864" y="668"/>
                    <a:pt x="892" y="385"/>
                  </a:cubicBezTo>
                  <a:cubicBezTo>
                    <a:pt x="892" y="65"/>
                    <a:pt x="703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2587" y="745118"/>
              <a:ext cx="48090" cy="4809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539" y="1"/>
                  </a:moveTo>
                  <a:cubicBezTo>
                    <a:pt x="1" y="185"/>
                    <a:pt x="1" y="709"/>
                    <a:pt x="185" y="893"/>
                  </a:cubicBezTo>
                  <a:lnTo>
                    <a:pt x="893" y="893"/>
                  </a:lnTo>
                  <a:lnTo>
                    <a:pt x="893" y="539"/>
                  </a:lnTo>
                  <a:cubicBezTo>
                    <a:pt x="893" y="35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7748" y="745118"/>
              <a:ext cx="47284" cy="52824"/>
            </a:xfrm>
            <a:custGeom>
              <a:avLst/>
              <a:gdLst/>
              <a:ahLst/>
              <a:cxnLst/>
              <a:rect l="l" t="t" r="r" b="b"/>
              <a:pathLst>
                <a:path w="879" h="982" extrusionOk="0">
                  <a:moveTo>
                    <a:pt x="355" y="1"/>
                  </a:moveTo>
                  <a:cubicBezTo>
                    <a:pt x="171" y="1"/>
                    <a:pt x="1" y="355"/>
                    <a:pt x="1" y="539"/>
                  </a:cubicBezTo>
                  <a:cubicBezTo>
                    <a:pt x="86" y="893"/>
                    <a:pt x="217" y="982"/>
                    <a:pt x="349" y="982"/>
                  </a:cubicBezTo>
                  <a:cubicBezTo>
                    <a:pt x="482" y="982"/>
                    <a:pt x="617" y="893"/>
                    <a:pt x="709" y="893"/>
                  </a:cubicBezTo>
                  <a:cubicBezTo>
                    <a:pt x="808" y="794"/>
                    <a:pt x="865" y="666"/>
                    <a:pt x="879" y="539"/>
                  </a:cubicBezTo>
                  <a:cubicBezTo>
                    <a:pt x="709" y="185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92156" y="754639"/>
              <a:ext cx="48037" cy="40990"/>
            </a:xfrm>
            <a:custGeom>
              <a:avLst/>
              <a:gdLst/>
              <a:ahLst/>
              <a:cxnLst/>
              <a:rect l="l" t="t" r="r" b="b"/>
              <a:pathLst>
                <a:path w="893" h="762" extrusionOk="0">
                  <a:moveTo>
                    <a:pt x="405" y="0"/>
                  </a:moveTo>
                  <a:cubicBezTo>
                    <a:pt x="247" y="0"/>
                    <a:pt x="347" y="381"/>
                    <a:pt x="106" y="381"/>
                  </a:cubicBezTo>
                  <a:cubicBezTo>
                    <a:pt x="76" y="381"/>
                    <a:pt x="41" y="375"/>
                    <a:pt x="0" y="362"/>
                  </a:cubicBezTo>
                  <a:lnTo>
                    <a:pt x="0" y="362"/>
                  </a:lnTo>
                  <a:cubicBezTo>
                    <a:pt x="184" y="532"/>
                    <a:pt x="184" y="716"/>
                    <a:pt x="354" y="716"/>
                  </a:cubicBezTo>
                  <a:cubicBezTo>
                    <a:pt x="454" y="748"/>
                    <a:pt x="535" y="761"/>
                    <a:pt x="602" y="761"/>
                  </a:cubicBezTo>
                  <a:cubicBezTo>
                    <a:pt x="893" y="761"/>
                    <a:pt x="893" y="500"/>
                    <a:pt x="893" y="362"/>
                  </a:cubicBezTo>
                  <a:cubicBezTo>
                    <a:pt x="622" y="91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87365" y="745118"/>
              <a:ext cx="67133" cy="57397"/>
            </a:xfrm>
            <a:custGeom>
              <a:avLst/>
              <a:gdLst/>
              <a:ahLst/>
              <a:cxnLst/>
              <a:rect l="l" t="t" r="r" b="b"/>
              <a:pathLst>
                <a:path w="1248" h="1067" extrusionOk="0">
                  <a:moveTo>
                    <a:pt x="709" y="1"/>
                  </a:moveTo>
                  <a:cubicBezTo>
                    <a:pt x="242" y="1"/>
                    <a:pt x="1" y="567"/>
                    <a:pt x="341" y="907"/>
                  </a:cubicBezTo>
                  <a:cubicBezTo>
                    <a:pt x="447" y="1018"/>
                    <a:pt x="579" y="1067"/>
                    <a:pt x="710" y="1067"/>
                  </a:cubicBezTo>
                  <a:cubicBezTo>
                    <a:pt x="983" y="1067"/>
                    <a:pt x="1247" y="855"/>
                    <a:pt x="1247" y="539"/>
                  </a:cubicBezTo>
                  <a:cubicBezTo>
                    <a:pt x="1063" y="18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25461" y="827472"/>
              <a:ext cx="57181" cy="60947"/>
            </a:xfrm>
            <a:custGeom>
              <a:avLst/>
              <a:gdLst/>
              <a:ahLst/>
              <a:cxnLst/>
              <a:rect l="l" t="t" r="r" b="b"/>
              <a:pathLst>
                <a:path w="1063" h="1133" extrusionOk="0">
                  <a:moveTo>
                    <a:pt x="521" y="1"/>
                  </a:moveTo>
                  <a:cubicBezTo>
                    <a:pt x="458" y="1"/>
                    <a:pt x="401" y="24"/>
                    <a:pt x="355" y="70"/>
                  </a:cubicBezTo>
                  <a:cubicBezTo>
                    <a:pt x="170" y="254"/>
                    <a:pt x="43" y="509"/>
                    <a:pt x="0" y="779"/>
                  </a:cubicBezTo>
                  <a:cubicBezTo>
                    <a:pt x="15" y="963"/>
                    <a:pt x="170" y="1118"/>
                    <a:pt x="355" y="1133"/>
                  </a:cubicBezTo>
                  <a:cubicBezTo>
                    <a:pt x="709" y="1133"/>
                    <a:pt x="1063" y="949"/>
                    <a:pt x="1063" y="594"/>
                  </a:cubicBezTo>
                  <a:cubicBezTo>
                    <a:pt x="936" y="203"/>
                    <a:pt x="706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30622" y="831237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4" y="0"/>
                  </a:moveTo>
                  <a:cubicBezTo>
                    <a:pt x="0" y="0"/>
                    <a:pt x="170" y="354"/>
                    <a:pt x="170" y="524"/>
                  </a:cubicBezTo>
                  <a:cubicBezTo>
                    <a:pt x="354" y="709"/>
                    <a:pt x="524" y="879"/>
                    <a:pt x="708" y="879"/>
                  </a:cubicBezTo>
                  <a:cubicBezTo>
                    <a:pt x="808" y="779"/>
                    <a:pt x="864" y="652"/>
                    <a:pt x="878" y="524"/>
                  </a:cubicBezTo>
                  <a:cubicBezTo>
                    <a:pt x="878" y="354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34976" y="831237"/>
              <a:ext cx="48090" cy="50081"/>
            </a:xfrm>
            <a:custGeom>
              <a:avLst/>
              <a:gdLst/>
              <a:ahLst/>
              <a:cxnLst/>
              <a:rect l="l" t="t" r="r" b="b"/>
              <a:pathLst>
                <a:path w="894" h="931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1" y="524"/>
                    <a:pt x="185" y="709"/>
                    <a:pt x="355" y="879"/>
                  </a:cubicBezTo>
                  <a:cubicBezTo>
                    <a:pt x="461" y="915"/>
                    <a:pt x="546" y="930"/>
                    <a:pt x="614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0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749281" y="825643"/>
              <a:ext cx="38139" cy="53201"/>
            </a:xfrm>
            <a:custGeom>
              <a:avLst/>
              <a:gdLst/>
              <a:ahLst/>
              <a:cxnLst/>
              <a:rect l="l" t="t" r="r" b="b"/>
              <a:pathLst>
                <a:path w="709" h="989" extrusionOk="0">
                  <a:moveTo>
                    <a:pt x="361" y="1"/>
                  </a:moveTo>
                  <a:cubicBezTo>
                    <a:pt x="301" y="1"/>
                    <a:pt x="242" y="42"/>
                    <a:pt x="185" y="104"/>
                  </a:cubicBezTo>
                  <a:cubicBezTo>
                    <a:pt x="1" y="274"/>
                    <a:pt x="1" y="628"/>
                    <a:pt x="1" y="813"/>
                  </a:cubicBezTo>
                  <a:cubicBezTo>
                    <a:pt x="121" y="921"/>
                    <a:pt x="283" y="989"/>
                    <a:pt x="451" y="989"/>
                  </a:cubicBezTo>
                  <a:cubicBezTo>
                    <a:pt x="480" y="989"/>
                    <a:pt x="510" y="987"/>
                    <a:pt x="539" y="983"/>
                  </a:cubicBezTo>
                  <a:cubicBezTo>
                    <a:pt x="638" y="883"/>
                    <a:pt x="695" y="756"/>
                    <a:pt x="709" y="628"/>
                  </a:cubicBezTo>
                  <a:cubicBezTo>
                    <a:pt x="596" y="159"/>
                    <a:pt x="477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44545" y="831237"/>
              <a:ext cx="48037" cy="50081"/>
            </a:xfrm>
            <a:custGeom>
              <a:avLst/>
              <a:gdLst/>
              <a:ahLst/>
              <a:cxnLst/>
              <a:rect l="l" t="t" r="r" b="b"/>
              <a:pathLst>
                <a:path w="893" h="931" extrusionOk="0">
                  <a:moveTo>
                    <a:pt x="538" y="0"/>
                  </a:moveTo>
                  <a:cubicBezTo>
                    <a:pt x="397" y="14"/>
                    <a:pt x="269" y="71"/>
                    <a:pt x="184" y="170"/>
                  </a:cubicBezTo>
                  <a:cubicBezTo>
                    <a:pt x="0" y="354"/>
                    <a:pt x="184" y="709"/>
                    <a:pt x="354" y="879"/>
                  </a:cubicBezTo>
                  <a:cubicBezTo>
                    <a:pt x="460" y="915"/>
                    <a:pt x="545" y="930"/>
                    <a:pt x="613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354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82587" y="917732"/>
              <a:ext cx="57235" cy="46907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397" y="1"/>
                  </a:moveTo>
                  <a:cubicBezTo>
                    <a:pt x="237" y="1"/>
                    <a:pt x="84" y="96"/>
                    <a:pt x="1" y="333"/>
                  </a:cubicBezTo>
                  <a:cubicBezTo>
                    <a:pt x="15" y="616"/>
                    <a:pt x="256" y="843"/>
                    <a:pt x="539" y="871"/>
                  </a:cubicBezTo>
                  <a:cubicBezTo>
                    <a:pt x="1063" y="687"/>
                    <a:pt x="893" y="517"/>
                    <a:pt x="893" y="333"/>
                  </a:cubicBezTo>
                  <a:cubicBezTo>
                    <a:pt x="792" y="139"/>
                    <a:pt x="59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582423" y="908211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70" y="156"/>
                  </a:cubicBezTo>
                  <a:cubicBezTo>
                    <a:pt x="0" y="382"/>
                    <a:pt x="0" y="807"/>
                    <a:pt x="270" y="1048"/>
                  </a:cubicBezTo>
                  <a:cubicBezTo>
                    <a:pt x="414" y="1071"/>
                    <a:pt x="533" y="1082"/>
                    <a:pt x="629" y="1082"/>
                  </a:cubicBezTo>
                  <a:cubicBezTo>
                    <a:pt x="1242" y="1082"/>
                    <a:pt x="978" y="669"/>
                    <a:pt x="978" y="510"/>
                  </a:cubicBezTo>
                  <a:cubicBezTo>
                    <a:pt x="884" y="120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692156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85"/>
                    <a:pt x="0" y="355"/>
                    <a:pt x="0" y="709"/>
                  </a:cubicBezTo>
                  <a:cubicBezTo>
                    <a:pt x="99" y="808"/>
                    <a:pt x="227" y="865"/>
                    <a:pt x="354" y="893"/>
                  </a:cubicBezTo>
                  <a:cubicBezTo>
                    <a:pt x="638" y="865"/>
                    <a:pt x="878" y="638"/>
                    <a:pt x="893" y="355"/>
                  </a:cubicBezTo>
                  <a:cubicBezTo>
                    <a:pt x="708" y="185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797263" y="911116"/>
              <a:ext cx="57235" cy="53524"/>
            </a:xfrm>
            <a:custGeom>
              <a:avLst/>
              <a:gdLst/>
              <a:ahLst/>
              <a:cxnLst/>
              <a:rect l="l" t="t" r="r" b="b"/>
              <a:pathLst>
                <a:path w="1064" h="995" extrusionOk="0">
                  <a:moveTo>
                    <a:pt x="544" y="1"/>
                  </a:moveTo>
                  <a:cubicBezTo>
                    <a:pt x="480" y="1"/>
                    <a:pt x="417" y="40"/>
                    <a:pt x="355" y="102"/>
                  </a:cubicBezTo>
                  <a:cubicBezTo>
                    <a:pt x="171" y="286"/>
                    <a:pt x="171" y="640"/>
                    <a:pt x="1" y="810"/>
                  </a:cubicBezTo>
                  <a:cubicBezTo>
                    <a:pt x="171" y="810"/>
                    <a:pt x="355" y="994"/>
                    <a:pt x="525" y="994"/>
                  </a:cubicBezTo>
                  <a:cubicBezTo>
                    <a:pt x="1063" y="810"/>
                    <a:pt x="879" y="640"/>
                    <a:pt x="879" y="456"/>
                  </a:cubicBezTo>
                  <a:cubicBezTo>
                    <a:pt x="771" y="122"/>
                    <a:pt x="657" y="1"/>
                    <a:pt x="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901670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9" y="1"/>
                  </a:moveTo>
                  <a:cubicBezTo>
                    <a:pt x="255" y="15"/>
                    <a:pt x="15" y="242"/>
                    <a:pt x="1" y="539"/>
                  </a:cubicBezTo>
                  <a:cubicBezTo>
                    <a:pt x="1" y="709"/>
                    <a:pt x="355" y="893"/>
                    <a:pt x="539" y="893"/>
                  </a:cubicBezTo>
                  <a:cubicBezTo>
                    <a:pt x="709" y="893"/>
                    <a:pt x="893" y="539"/>
                    <a:pt x="893" y="355"/>
                  </a:cubicBezTo>
                  <a:cubicBezTo>
                    <a:pt x="709" y="18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425461" y="1002668"/>
              <a:ext cx="57181" cy="47122"/>
            </a:xfrm>
            <a:custGeom>
              <a:avLst/>
              <a:gdLst/>
              <a:ahLst/>
              <a:cxnLst/>
              <a:rect l="l" t="t" r="r" b="b"/>
              <a:pathLst>
                <a:path w="1063" h="876" extrusionOk="0">
                  <a:moveTo>
                    <a:pt x="185" y="0"/>
                  </a:moveTo>
                  <a:cubicBezTo>
                    <a:pt x="85" y="85"/>
                    <a:pt x="29" y="213"/>
                    <a:pt x="0" y="355"/>
                  </a:cubicBezTo>
                  <a:cubicBezTo>
                    <a:pt x="0" y="702"/>
                    <a:pt x="266" y="875"/>
                    <a:pt x="532" y="875"/>
                  </a:cubicBezTo>
                  <a:cubicBezTo>
                    <a:pt x="797" y="875"/>
                    <a:pt x="1063" y="702"/>
                    <a:pt x="1063" y="355"/>
                  </a:cubicBezTo>
                  <a:cubicBezTo>
                    <a:pt x="1049" y="213"/>
                    <a:pt x="992" y="85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530622" y="999978"/>
              <a:ext cx="57181" cy="49973"/>
            </a:xfrm>
            <a:custGeom>
              <a:avLst/>
              <a:gdLst/>
              <a:ahLst/>
              <a:cxnLst/>
              <a:rect l="l" t="t" r="r" b="b"/>
              <a:pathLst>
                <a:path w="1063" h="929" extrusionOk="0">
                  <a:moveTo>
                    <a:pt x="664" y="0"/>
                  </a:moveTo>
                  <a:cubicBezTo>
                    <a:pt x="345" y="0"/>
                    <a:pt x="0" y="287"/>
                    <a:pt x="0" y="574"/>
                  </a:cubicBezTo>
                  <a:cubicBezTo>
                    <a:pt x="14" y="759"/>
                    <a:pt x="156" y="914"/>
                    <a:pt x="354" y="929"/>
                  </a:cubicBezTo>
                  <a:cubicBezTo>
                    <a:pt x="708" y="929"/>
                    <a:pt x="878" y="574"/>
                    <a:pt x="1063" y="405"/>
                  </a:cubicBezTo>
                  <a:cubicBezTo>
                    <a:pt x="1034" y="263"/>
                    <a:pt x="978" y="135"/>
                    <a:pt x="878" y="50"/>
                  </a:cubicBezTo>
                  <a:cubicBezTo>
                    <a:pt x="811" y="16"/>
                    <a:pt x="739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615934" y="1002668"/>
              <a:ext cx="67886" cy="47284"/>
            </a:xfrm>
            <a:custGeom>
              <a:avLst/>
              <a:gdLst/>
              <a:ahLst/>
              <a:cxnLst/>
              <a:rect l="l" t="t" r="r" b="b"/>
              <a:pathLst>
                <a:path w="1262" h="879" extrusionOk="0">
                  <a:moveTo>
                    <a:pt x="1063" y="0"/>
                  </a:moveTo>
                  <a:cubicBezTo>
                    <a:pt x="709" y="0"/>
                    <a:pt x="1" y="170"/>
                    <a:pt x="355" y="709"/>
                  </a:cubicBezTo>
                  <a:cubicBezTo>
                    <a:pt x="539" y="879"/>
                    <a:pt x="893" y="879"/>
                    <a:pt x="1063" y="879"/>
                  </a:cubicBezTo>
                  <a:cubicBezTo>
                    <a:pt x="1205" y="737"/>
                    <a:pt x="1261" y="539"/>
                    <a:pt x="1247" y="355"/>
                  </a:cubicBezTo>
                  <a:cubicBezTo>
                    <a:pt x="1219" y="213"/>
                    <a:pt x="1162" y="85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740137" y="1002668"/>
              <a:ext cx="47284" cy="40560"/>
            </a:xfrm>
            <a:custGeom>
              <a:avLst/>
              <a:gdLst/>
              <a:ahLst/>
              <a:cxnLst/>
              <a:rect l="l" t="t" r="r" b="b"/>
              <a:pathLst>
                <a:path w="879" h="754" extrusionOk="0">
                  <a:moveTo>
                    <a:pt x="355" y="0"/>
                  </a:moveTo>
                  <a:cubicBezTo>
                    <a:pt x="1" y="355"/>
                    <a:pt x="171" y="524"/>
                    <a:pt x="355" y="709"/>
                  </a:cubicBezTo>
                  <a:cubicBezTo>
                    <a:pt x="452" y="740"/>
                    <a:pt x="531" y="754"/>
                    <a:pt x="595" y="754"/>
                  </a:cubicBezTo>
                  <a:cubicBezTo>
                    <a:pt x="879" y="754"/>
                    <a:pt x="879" y="493"/>
                    <a:pt x="879" y="355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844545" y="998526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694" y="1"/>
                  </a:moveTo>
                  <a:cubicBezTo>
                    <a:pt x="515" y="1"/>
                    <a:pt x="304" y="128"/>
                    <a:pt x="184" y="247"/>
                  </a:cubicBezTo>
                  <a:cubicBezTo>
                    <a:pt x="0" y="432"/>
                    <a:pt x="184" y="786"/>
                    <a:pt x="354" y="956"/>
                  </a:cubicBezTo>
                  <a:cubicBezTo>
                    <a:pt x="708" y="956"/>
                    <a:pt x="1063" y="786"/>
                    <a:pt x="1063" y="432"/>
                  </a:cubicBez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951212" y="1001161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4" y="0"/>
                  </a:moveTo>
                  <a:cubicBezTo>
                    <a:pt x="170" y="0"/>
                    <a:pt x="0" y="0"/>
                    <a:pt x="0" y="354"/>
                  </a:cubicBezTo>
                  <a:cubicBezTo>
                    <a:pt x="0" y="524"/>
                    <a:pt x="170" y="878"/>
                    <a:pt x="354" y="878"/>
                  </a:cubicBezTo>
                  <a:cubicBezTo>
                    <a:pt x="878" y="878"/>
                    <a:pt x="708" y="524"/>
                    <a:pt x="708" y="354"/>
                  </a:cubicBezTo>
                  <a:cubicBezTo>
                    <a:pt x="524" y="170"/>
                    <a:pt x="524" y="0"/>
                    <a:pt x="354" y="0"/>
                  </a:cubicBezTo>
                  <a:close/>
                </a:path>
              </a:pathLst>
            </a:custGeom>
            <a:solidFill>
              <a:srgbClr val="D98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482587" y="1084107"/>
              <a:ext cx="57235" cy="51964"/>
            </a:xfrm>
            <a:custGeom>
              <a:avLst/>
              <a:gdLst/>
              <a:ahLst/>
              <a:cxnLst/>
              <a:rect l="l" t="t" r="r" b="b"/>
              <a:pathLst>
                <a:path w="1064" h="966" extrusionOk="0">
                  <a:moveTo>
                    <a:pt x="566" y="1"/>
                  </a:moveTo>
                  <a:cubicBezTo>
                    <a:pt x="355" y="1"/>
                    <a:pt x="150" y="89"/>
                    <a:pt x="1" y="257"/>
                  </a:cubicBezTo>
                  <a:cubicBezTo>
                    <a:pt x="1" y="611"/>
                    <a:pt x="185" y="965"/>
                    <a:pt x="539" y="965"/>
                  </a:cubicBezTo>
                  <a:cubicBezTo>
                    <a:pt x="1063" y="781"/>
                    <a:pt x="893" y="611"/>
                    <a:pt x="893" y="427"/>
                  </a:cubicBezTo>
                  <a:lnTo>
                    <a:pt x="893" y="73"/>
                  </a:lnTo>
                  <a:cubicBezTo>
                    <a:pt x="787" y="25"/>
                    <a:pt x="676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68706" y="1086581"/>
              <a:ext cx="66326" cy="39591"/>
            </a:xfrm>
            <a:custGeom>
              <a:avLst/>
              <a:gdLst/>
              <a:ahLst/>
              <a:cxnLst/>
              <a:rect l="l" t="t" r="r" b="b"/>
              <a:pathLst>
                <a:path w="1233" h="736" extrusionOk="0">
                  <a:moveTo>
                    <a:pt x="914" y="1"/>
                  </a:moveTo>
                  <a:cubicBezTo>
                    <a:pt x="845" y="1"/>
                    <a:pt x="776" y="27"/>
                    <a:pt x="709" y="27"/>
                  </a:cubicBezTo>
                  <a:cubicBezTo>
                    <a:pt x="0" y="565"/>
                    <a:pt x="355" y="565"/>
                    <a:pt x="525" y="735"/>
                  </a:cubicBezTo>
                  <a:lnTo>
                    <a:pt x="1063" y="735"/>
                  </a:lnTo>
                  <a:cubicBezTo>
                    <a:pt x="1162" y="636"/>
                    <a:pt x="1219" y="508"/>
                    <a:pt x="1233" y="381"/>
                  </a:cubicBezTo>
                  <a:cubicBezTo>
                    <a:pt x="1130" y="63"/>
                    <a:pt x="1021" y="1"/>
                    <a:pt x="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692156" y="1084214"/>
              <a:ext cx="48037" cy="45993"/>
            </a:xfrm>
            <a:custGeom>
              <a:avLst/>
              <a:gdLst/>
              <a:ahLst/>
              <a:cxnLst/>
              <a:rect l="l" t="t" r="r" b="b"/>
              <a:pathLst>
                <a:path w="893" h="855" extrusionOk="0">
                  <a:moveTo>
                    <a:pt x="489" y="1"/>
                  </a:moveTo>
                  <a:cubicBezTo>
                    <a:pt x="271" y="1"/>
                    <a:pt x="0" y="124"/>
                    <a:pt x="0" y="255"/>
                  </a:cubicBezTo>
                  <a:cubicBezTo>
                    <a:pt x="84" y="738"/>
                    <a:pt x="203" y="855"/>
                    <a:pt x="323" y="855"/>
                  </a:cubicBezTo>
                  <a:cubicBezTo>
                    <a:pt x="437" y="855"/>
                    <a:pt x="552" y="751"/>
                    <a:pt x="641" y="751"/>
                  </a:cubicBezTo>
                  <a:cubicBezTo>
                    <a:pt x="666" y="751"/>
                    <a:pt x="688" y="759"/>
                    <a:pt x="708" y="779"/>
                  </a:cubicBezTo>
                  <a:cubicBezTo>
                    <a:pt x="708" y="609"/>
                    <a:pt x="893" y="609"/>
                    <a:pt x="893" y="425"/>
                  </a:cubicBezTo>
                  <a:cubicBezTo>
                    <a:pt x="864" y="298"/>
                    <a:pt x="808" y="170"/>
                    <a:pt x="708" y="71"/>
                  </a:cubicBezTo>
                  <a:cubicBezTo>
                    <a:pt x="659" y="22"/>
                    <a:pt x="579" y="1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797263" y="1085075"/>
              <a:ext cx="47337" cy="41097"/>
            </a:xfrm>
            <a:custGeom>
              <a:avLst/>
              <a:gdLst/>
              <a:ahLst/>
              <a:cxnLst/>
              <a:rect l="l" t="t" r="r" b="b"/>
              <a:pathLst>
                <a:path w="880" h="764" extrusionOk="0">
                  <a:moveTo>
                    <a:pt x="594" y="0"/>
                  </a:moveTo>
                  <a:cubicBezTo>
                    <a:pt x="377" y="0"/>
                    <a:pt x="99" y="205"/>
                    <a:pt x="1" y="409"/>
                  </a:cubicBezTo>
                  <a:cubicBezTo>
                    <a:pt x="15" y="536"/>
                    <a:pt x="72" y="664"/>
                    <a:pt x="171" y="763"/>
                  </a:cubicBezTo>
                  <a:lnTo>
                    <a:pt x="709" y="763"/>
                  </a:lnTo>
                  <a:cubicBezTo>
                    <a:pt x="808" y="664"/>
                    <a:pt x="865" y="536"/>
                    <a:pt x="879" y="409"/>
                  </a:cubicBezTo>
                  <a:cubicBezTo>
                    <a:pt x="879" y="110"/>
                    <a:pt x="753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92526" y="1086581"/>
              <a:ext cx="66326" cy="49597"/>
            </a:xfrm>
            <a:custGeom>
              <a:avLst/>
              <a:gdLst/>
              <a:ahLst/>
              <a:cxnLst/>
              <a:rect l="l" t="t" r="r" b="b"/>
              <a:pathLst>
                <a:path w="1233" h="922" extrusionOk="0">
                  <a:moveTo>
                    <a:pt x="737" y="1"/>
                  </a:moveTo>
                  <a:cubicBezTo>
                    <a:pt x="667" y="1"/>
                    <a:pt x="597" y="27"/>
                    <a:pt x="525" y="27"/>
                  </a:cubicBezTo>
                  <a:cubicBezTo>
                    <a:pt x="171" y="211"/>
                    <a:pt x="1" y="565"/>
                    <a:pt x="171" y="735"/>
                  </a:cubicBezTo>
                  <a:cubicBezTo>
                    <a:pt x="298" y="863"/>
                    <a:pt x="472" y="921"/>
                    <a:pt x="650" y="921"/>
                  </a:cubicBezTo>
                  <a:cubicBezTo>
                    <a:pt x="669" y="921"/>
                    <a:pt x="689" y="921"/>
                    <a:pt x="709" y="919"/>
                  </a:cubicBezTo>
                  <a:cubicBezTo>
                    <a:pt x="1233" y="735"/>
                    <a:pt x="1063" y="565"/>
                    <a:pt x="1063" y="381"/>
                  </a:cubicBezTo>
                  <a:cubicBezTo>
                    <a:pt x="951" y="63"/>
                    <a:pt x="845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425461" y="1164201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709" y="0"/>
                  </a:moveTo>
                  <a:cubicBezTo>
                    <a:pt x="440" y="43"/>
                    <a:pt x="199" y="170"/>
                    <a:pt x="0" y="354"/>
                  </a:cubicBezTo>
                  <a:cubicBezTo>
                    <a:pt x="0" y="709"/>
                    <a:pt x="185" y="1063"/>
                    <a:pt x="539" y="1063"/>
                  </a:cubicBezTo>
                  <a:cubicBezTo>
                    <a:pt x="822" y="1049"/>
                    <a:pt x="1049" y="822"/>
                    <a:pt x="1063" y="539"/>
                  </a:cubicBezTo>
                  <a:cubicBezTo>
                    <a:pt x="893" y="354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530622" y="1164201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24" y="0"/>
                  </a:moveTo>
                  <a:cubicBezTo>
                    <a:pt x="0" y="0"/>
                    <a:pt x="0" y="539"/>
                    <a:pt x="0" y="709"/>
                  </a:cubicBezTo>
                  <a:cubicBezTo>
                    <a:pt x="152" y="870"/>
                    <a:pt x="362" y="955"/>
                    <a:pt x="573" y="955"/>
                  </a:cubicBezTo>
                  <a:cubicBezTo>
                    <a:pt x="676" y="955"/>
                    <a:pt x="780" y="935"/>
                    <a:pt x="878" y="893"/>
                  </a:cubicBezTo>
                  <a:cubicBezTo>
                    <a:pt x="978" y="794"/>
                    <a:pt x="1034" y="666"/>
                    <a:pt x="1063" y="539"/>
                  </a:cubicBezTo>
                  <a:cubicBezTo>
                    <a:pt x="87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4874" y="1164201"/>
              <a:ext cx="38193" cy="58580"/>
            </a:xfrm>
            <a:custGeom>
              <a:avLst/>
              <a:gdLst/>
              <a:ahLst/>
              <a:cxnLst/>
              <a:rect l="l" t="t" r="r" b="b"/>
              <a:pathLst>
                <a:path w="710" h="1089" extrusionOk="0">
                  <a:moveTo>
                    <a:pt x="525" y="0"/>
                  </a:moveTo>
                  <a:cubicBezTo>
                    <a:pt x="355" y="0"/>
                    <a:pt x="1" y="185"/>
                    <a:pt x="1" y="354"/>
                  </a:cubicBezTo>
                  <a:cubicBezTo>
                    <a:pt x="93" y="928"/>
                    <a:pt x="238" y="1088"/>
                    <a:pt x="381" y="1088"/>
                  </a:cubicBezTo>
                  <a:cubicBezTo>
                    <a:pt x="503" y="1088"/>
                    <a:pt x="624" y="971"/>
                    <a:pt x="709" y="893"/>
                  </a:cubicBezTo>
                  <a:lnTo>
                    <a:pt x="709" y="539"/>
                  </a:lnTo>
                  <a:cubicBezTo>
                    <a:pt x="709" y="354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40137" y="1164201"/>
              <a:ext cx="47284" cy="50457"/>
            </a:xfrm>
            <a:custGeom>
              <a:avLst/>
              <a:gdLst/>
              <a:ahLst/>
              <a:cxnLst/>
              <a:rect l="l" t="t" r="r" b="b"/>
              <a:pathLst>
                <a:path w="879" h="938" extrusionOk="0">
                  <a:moveTo>
                    <a:pt x="709" y="0"/>
                  </a:moveTo>
                  <a:cubicBezTo>
                    <a:pt x="1" y="185"/>
                    <a:pt x="1" y="709"/>
                    <a:pt x="171" y="893"/>
                  </a:cubicBezTo>
                  <a:cubicBezTo>
                    <a:pt x="270" y="924"/>
                    <a:pt x="357" y="938"/>
                    <a:pt x="433" y="938"/>
                  </a:cubicBezTo>
                  <a:cubicBezTo>
                    <a:pt x="766" y="938"/>
                    <a:pt x="879" y="677"/>
                    <a:pt x="879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54442" y="1172484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90" y="0"/>
                  </a:moveTo>
                  <a:cubicBezTo>
                    <a:pt x="318" y="0"/>
                    <a:pt x="245" y="31"/>
                    <a:pt x="170" y="31"/>
                  </a:cubicBezTo>
                  <a:cubicBezTo>
                    <a:pt x="71" y="116"/>
                    <a:pt x="14" y="243"/>
                    <a:pt x="0" y="385"/>
                  </a:cubicBezTo>
                  <a:cubicBezTo>
                    <a:pt x="103" y="703"/>
                    <a:pt x="212" y="765"/>
                    <a:pt x="319" y="765"/>
                  </a:cubicBezTo>
                  <a:cubicBezTo>
                    <a:pt x="388" y="765"/>
                    <a:pt x="457" y="739"/>
                    <a:pt x="524" y="739"/>
                  </a:cubicBezTo>
                  <a:cubicBezTo>
                    <a:pt x="624" y="640"/>
                    <a:pt x="680" y="512"/>
                    <a:pt x="709" y="385"/>
                  </a:cubicBezTo>
                  <a:cubicBezTo>
                    <a:pt x="599" y="65"/>
                    <a:pt x="495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49652" y="1164201"/>
              <a:ext cx="57235" cy="57181"/>
            </a:xfrm>
            <a:custGeom>
              <a:avLst/>
              <a:gdLst/>
              <a:ahLst/>
              <a:cxnLst/>
              <a:rect l="l" t="t" r="r" b="b"/>
              <a:pathLst>
                <a:path w="1064" h="1063" extrusionOk="0">
                  <a:moveTo>
                    <a:pt x="709" y="0"/>
                  </a:moveTo>
                  <a:cubicBezTo>
                    <a:pt x="440" y="43"/>
                    <a:pt x="199" y="170"/>
                    <a:pt x="1" y="354"/>
                  </a:cubicBezTo>
                  <a:cubicBezTo>
                    <a:pt x="1" y="709"/>
                    <a:pt x="171" y="1063"/>
                    <a:pt x="525" y="1063"/>
                  </a:cubicBezTo>
                  <a:cubicBezTo>
                    <a:pt x="808" y="1049"/>
                    <a:pt x="1049" y="822"/>
                    <a:pt x="1063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482587" y="1250319"/>
              <a:ext cx="48090" cy="58419"/>
            </a:xfrm>
            <a:custGeom>
              <a:avLst/>
              <a:gdLst/>
              <a:ahLst/>
              <a:cxnLst/>
              <a:rect l="l" t="t" r="r" b="b"/>
              <a:pathLst>
                <a:path w="894" h="1086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99" y="923"/>
                    <a:pt x="247" y="1086"/>
                    <a:pt x="389" y="1086"/>
                  </a:cubicBezTo>
                  <a:cubicBezTo>
                    <a:pt x="511" y="1086"/>
                    <a:pt x="630" y="964"/>
                    <a:pt x="709" y="878"/>
                  </a:cubicBezTo>
                  <a:cubicBezTo>
                    <a:pt x="808" y="779"/>
                    <a:pt x="865" y="652"/>
                    <a:pt x="89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587748" y="1250319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5" y="0"/>
                  </a:moveTo>
                  <a:cubicBezTo>
                    <a:pt x="156" y="0"/>
                    <a:pt x="15" y="156"/>
                    <a:pt x="1" y="354"/>
                  </a:cubicBezTo>
                  <a:cubicBezTo>
                    <a:pt x="15" y="637"/>
                    <a:pt x="241" y="864"/>
                    <a:pt x="525" y="878"/>
                  </a:cubicBezTo>
                  <a:cubicBezTo>
                    <a:pt x="709" y="878"/>
                    <a:pt x="879" y="878"/>
                    <a:pt x="879" y="524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83011" y="1248652"/>
              <a:ext cx="68747" cy="50995"/>
            </a:xfrm>
            <a:custGeom>
              <a:avLst/>
              <a:gdLst/>
              <a:ahLst/>
              <a:cxnLst/>
              <a:rect l="l" t="t" r="r" b="b"/>
              <a:pathLst>
                <a:path w="1278" h="948" extrusionOk="0">
                  <a:moveTo>
                    <a:pt x="683" y="1"/>
                  </a:moveTo>
                  <a:cubicBezTo>
                    <a:pt x="553" y="1"/>
                    <a:pt x="423" y="31"/>
                    <a:pt x="354" y="31"/>
                  </a:cubicBezTo>
                  <a:cubicBezTo>
                    <a:pt x="0" y="201"/>
                    <a:pt x="170" y="739"/>
                    <a:pt x="524" y="909"/>
                  </a:cubicBezTo>
                  <a:cubicBezTo>
                    <a:pt x="652" y="936"/>
                    <a:pt x="750" y="947"/>
                    <a:pt x="825" y="947"/>
                  </a:cubicBezTo>
                  <a:cubicBezTo>
                    <a:pt x="1278" y="947"/>
                    <a:pt x="905" y="531"/>
                    <a:pt x="1063" y="385"/>
                  </a:cubicBezTo>
                  <a:cubicBezTo>
                    <a:pt x="1063" y="66"/>
                    <a:pt x="873" y="1"/>
                    <a:pt x="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97263" y="1250319"/>
              <a:ext cx="47337" cy="57181"/>
            </a:xfrm>
            <a:custGeom>
              <a:avLst/>
              <a:gdLst/>
              <a:ahLst/>
              <a:cxnLst/>
              <a:rect l="l" t="t" r="r" b="b"/>
              <a:pathLst>
                <a:path w="880" h="1063" extrusionOk="0">
                  <a:moveTo>
                    <a:pt x="709" y="0"/>
                  </a:moveTo>
                  <a:cubicBezTo>
                    <a:pt x="355" y="0"/>
                    <a:pt x="1" y="170"/>
                    <a:pt x="1" y="524"/>
                  </a:cubicBezTo>
                  <a:cubicBezTo>
                    <a:pt x="1" y="708"/>
                    <a:pt x="171" y="1062"/>
                    <a:pt x="355" y="1062"/>
                  </a:cubicBezTo>
                  <a:cubicBezTo>
                    <a:pt x="638" y="1034"/>
                    <a:pt x="865" y="807"/>
                    <a:pt x="879" y="524"/>
                  </a:cubicBezTo>
                  <a:cubicBezTo>
                    <a:pt x="851" y="340"/>
                    <a:pt x="794" y="156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01670" y="1248652"/>
              <a:ext cx="67133" cy="58849"/>
            </a:xfrm>
            <a:custGeom>
              <a:avLst/>
              <a:gdLst/>
              <a:ahLst/>
              <a:cxnLst/>
              <a:rect l="l" t="t" r="r" b="b"/>
              <a:pathLst>
                <a:path w="1248" h="1094" extrusionOk="0">
                  <a:moveTo>
                    <a:pt x="513" y="1"/>
                  </a:moveTo>
                  <a:cubicBezTo>
                    <a:pt x="384" y="1"/>
                    <a:pt x="254" y="31"/>
                    <a:pt x="185" y="31"/>
                  </a:cubicBezTo>
                  <a:cubicBezTo>
                    <a:pt x="85" y="116"/>
                    <a:pt x="29" y="243"/>
                    <a:pt x="1" y="385"/>
                  </a:cubicBezTo>
                  <a:cubicBezTo>
                    <a:pt x="1" y="739"/>
                    <a:pt x="355" y="1093"/>
                    <a:pt x="539" y="1093"/>
                  </a:cubicBezTo>
                  <a:cubicBezTo>
                    <a:pt x="1247" y="909"/>
                    <a:pt x="893" y="555"/>
                    <a:pt x="893" y="385"/>
                  </a:cubicBezTo>
                  <a:cubicBezTo>
                    <a:pt x="893" y="66"/>
                    <a:pt x="703" y="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435359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5" y="0"/>
                  </a:moveTo>
                  <a:cubicBezTo>
                    <a:pt x="213" y="15"/>
                    <a:pt x="86" y="85"/>
                    <a:pt x="1" y="185"/>
                  </a:cubicBezTo>
                  <a:cubicBezTo>
                    <a:pt x="1" y="355"/>
                    <a:pt x="1" y="709"/>
                    <a:pt x="171" y="893"/>
                  </a:cubicBezTo>
                  <a:cubicBezTo>
                    <a:pt x="454" y="865"/>
                    <a:pt x="695" y="638"/>
                    <a:pt x="709" y="355"/>
                  </a:cubicBezTo>
                  <a:cubicBezTo>
                    <a:pt x="525" y="185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530622" y="1335631"/>
              <a:ext cx="47284" cy="48037"/>
            </a:xfrm>
            <a:custGeom>
              <a:avLst/>
              <a:gdLst/>
              <a:ahLst/>
              <a:cxnLst/>
              <a:rect l="l" t="t" r="r" b="b"/>
              <a:pathLst>
                <a:path w="879" h="893" extrusionOk="0">
                  <a:moveTo>
                    <a:pt x="524" y="0"/>
                  </a:moveTo>
                  <a:cubicBezTo>
                    <a:pt x="0" y="185"/>
                    <a:pt x="170" y="355"/>
                    <a:pt x="170" y="539"/>
                  </a:cubicBezTo>
                  <a:cubicBezTo>
                    <a:pt x="354" y="709"/>
                    <a:pt x="354" y="893"/>
                    <a:pt x="524" y="893"/>
                  </a:cubicBezTo>
                  <a:cubicBezTo>
                    <a:pt x="708" y="893"/>
                    <a:pt x="878" y="539"/>
                    <a:pt x="878" y="355"/>
                  </a:cubicBezTo>
                  <a:cubicBezTo>
                    <a:pt x="70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625832" y="1335631"/>
              <a:ext cx="66380" cy="48037"/>
            </a:xfrm>
            <a:custGeom>
              <a:avLst/>
              <a:gdLst/>
              <a:ahLst/>
              <a:cxnLst/>
              <a:rect l="l" t="t" r="r" b="b"/>
              <a:pathLst>
                <a:path w="1234" h="893" extrusionOk="0">
                  <a:moveTo>
                    <a:pt x="709" y="0"/>
                  </a:moveTo>
                  <a:cubicBezTo>
                    <a:pt x="1" y="355"/>
                    <a:pt x="355" y="893"/>
                    <a:pt x="525" y="893"/>
                  </a:cubicBezTo>
                  <a:cubicBezTo>
                    <a:pt x="1233" y="893"/>
                    <a:pt x="1063" y="539"/>
                    <a:pt x="1063" y="355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40137" y="1332673"/>
              <a:ext cx="47284" cy="56052"/>
            </a:xfrm>
            <a:custGeom>
              <a:avLst/>
              <a:gdLst/>
              <a:ahLst/>
              <a:cxnLst/>
              <a:rect l="l" t="t" r="r" b="b"/>
              <a:pathLst>
                <a:path w="879" h="1042" extrusionOk="0">
                  <a:moveTo>
                    <a:pt x="541" y="1"/>
                  </a:moveTo>
                  <a:cubicBezTo>
                    <a:pt x="293" y="1"/>
                    <a:pt x="1" y="205"/>
                    <a:pt x="1" y="410"/>
                  </a:cubicBezTo>
                  <a:cubicBezTo>
                    <a:pt x="115" y="885"/>
                    <a:pt x="395" y="1041"/>
                    <a:pt x="618" y="1041"/>
                  </a:cubicBezTo>
                  <a:cubicBezTo>
                    <a:pt x="727" y="1041"/>
                    <a:pt x="823" y="1004"/>
                    <a:pt x="879" y="948"/>
                  </a:cubicBezTo>
                  <a:lnTo>
                    <a:pt x="879" y="410"/>
                  </a:lnTo>
                  <a:cubicBezTo>
                    <a:pt x="879" y="110"/>
                    <a:pt x="722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854442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4" y="0"/>
                  </a:moveTo>
                  <a:cubicBezTo>
                    <a:pt x="213" y="15"/>
                    <a:pt x="85" y="85"/>
                    <a:pt x="0" y="185"/>
                  </a:cubicBezTo>
                  <a:cubicBezTo>
                    <a:pt x="0" y="355"/>
                    <a:pt x="170" y="709"/>
                    <a:pt x="170" y="893"/>
                  </a:cubicBezTo>
                  <a:cubicBezTo>
                    <a:pt x="354" y="709"/>
                    <a:pt x="709" y="709"/>
                    <a:pt x="709" y="355"/>
                  </a:cubicBezTo>
                  <a:cubicBezTo>
                    <a:pt x="524" y="185"/>
                    <a:pt x="524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42067" y="1332081"/>
              <a:ext cx="57181" cy="55030"/>
            </a:xfrm>
            <a:custGeom>
              <a:avLst/>
              <a:gdLst/>
              <a:ahLst/>
              <a:cxnLst/>
              <a:rect l="l" t="t" r="r" b="b"/>
              <a:pathLst>
                <a:path w="1063" h="1023" extrusionOk="0">
                  <a:moveTo>
                    <a:pt x="584" y="0"/>
                  </a:moveTo>
                  <a:cubicBezTo>
                    <a:pt x="290" y="0"/>
                    <a:pt x="0" y="161"/>
                    <a:pt x="0" y="421"/>
                  </a:cubicBezTo>
                  <a:cubicBezTo>
                    <a:pt x="0" y="826"/>
                    <a:pt x="305" y="1022"/>
                    <a:pt x="528" y="1022"/>
                  </a:cubicBezTo>
                  <a:cubicBezTo>
                    <a:pt x="602" y="1022"/>
                    <a:pt x="666" y="1001"/>
                    <a:pt x="708" y="959"/>
                  </a:cubicBezTo>
                  <a:cubicBezTo>
                    <a:pt x="893" y="775"/>
                    <a:pt x="893" y="605"/>
                    <a:pt x="1063" y="421"/>
                  </a:cubicBezTo>
                  <a:cubicBezTo>
                    <a:pt x="1048" y="293"/>
                    <a:pt x="992" y="166"/>
                    <a:pt x="893" y="66"/>
                  </a:cubicBezTo>
                  <a:cubicBezTo>
                    <a:pt x="798" y="21"/>
                    <a:pt x="691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853989" y="1410400"/>
              <a:ext cx="48090" cy="44325"/>
            </a:xfrm>
            <a:custGeom>
              <a:avLst/>
              <a:gdLst/>
              <a:ahLst/>
              <a:cxnLst/>
              <a:rect l="l" t="t" r="r" b="b"/>
              <a:pathLst>
                <a:path w="894" h="824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1" y="211"/>
                    <a:pt x="1" y="381"/>
                  </a:cubicBezTo>
                  <a:cubicBezTo>
                    <a:pt x="93" y="735"/>
                    <a:pt x="227" y="824"/>
                    <a:pt x="360" y="824"/>
                  </a:cubicBezTo>
                  <a:cubicBezTo>
                    <a:pt x="493" y="824"/>
                    <a:pt x="624" y="735"/>
                    <a:pt x="709" y="735"/>
                  </a:cubicBezTo>
                  <a:cubicBezTo>
                    <a:pt x="808" y="636"/>
                    <a:pt x="865" y="509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949252" y="1402654"/>
              <a:ext cx="57181" cy="50350"/>
            </a:xfrm>
            <a:custGeom>
              <a:avLst/>
              <a:gdLst/>
              <a:ahLst/>
              <a:cxnLst/>
              <a:rect l="l" t="t" r="r" b="b"/>
              <a:pathLst>
                <a:path w="1063" h="936" extrusionOk="0">
                  <a:moveTo>
                    <a:pt x="709" y="1"/>
                  </a:moveTo>
                  <a:cubicBezTo>
                    <a:pt x="0" y="171"/>
                    <a:pt x="184" y="525"/>
                    <a:pt x="354" y="709"/>
                  </a:cubicBezTo>
                  <a:cubicBezTo>
                    <a:pt x="578" y="875"/>
                    <a:pt x="715" y="936"/>
                    <a:pt x="801" y="936"/>
                  </a:cubicBezTo>
                  <a:cubicBezTo>
                    <a:pt x="989" y="936"/>
                    <a:pt x="946" y="651"/>
                    <a:pt x="1063" y="525"/>
                  </a:cubicBezTo>
                  <a:cubicBezTo>
                    <a:pt x="1063" y="35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3557" y="1402654"/>
              <a:ext cx="48037" cy="53308"/>
            </a:xfrm>
            <a:custGeom>
              <a:avLst/>
              <a:gdLst/>
              <a:ahLst/>
              <a:cxnLst/>
              <a:rect l="l" t="t" r="r" b="b"/>
              <a:pathLst>
                <a:path w="893" h="991" extrusionOk="0">
                  <a:moveTo>
                    <a:pt x="538" y="1"/>
                  </a:moveTo>
                  <a:cubicBezTo>
                    <a:pt x="255" y="15"/>
                    <a:pt x="14" y="242"/>
                    <a:pt x="0" y="525"/>
                  </a:cubicBezTo>
                  <a:cubicBezTo>
                    <a:pt x="116" y="865"/>
                    <a:pt x="300" y="990"/>
                    <a:pt x="509" y="990"/>
                  </a:cubicBezTo>
                  <a:cubicBezTo>
                    <a:pt x="631" y="990"/>
                    <a:pt x="762" y="947"/>
                    <a:pt x="892" y="879"/>
                  </a:cubicBezTo>
                  <a:lnTo>
                    <a:pt x="892" y="525"/>
                  </a:ln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168665" y="1402654"/>
              <a:ext cx="47337" cy="50081"/>
            </a:xfrm>
            <a:custGeom>
              <a:avLst/>
              <a:gdLst/>
              <a:ahLst/>
              <a:cxnLst/>
              <a:rect l="l" t="t" r="r" b="b"/>
              <a:pathLst>
                <a:path w="880" h="931" extrusionOk="0">
                  <a:moveTo>
                    <a:pt x="355" y="1"/>
                  </a:moveTo>
                  <a:cubicBezTo>
                    <a:pt x="157" y="1"/>
                    <a:pt x="15" y="157"/>
                    <a:pt x="1" y="355"/>
                  </a:cubicBezTo>
                  <a:cubicBezTo>
                    <a:pt x="1" y="525"/>
                    <a:pt x="171" y="879"/>
                    <a:pt x="355" y="879"/>
                  </a:cubicBezTo>
                  <a:cubicBezTo>
                    <a:pt x="458" y="915"/>
                    <a:pt x="541" y="931"/>
                    <a:pt x="607" y="931"/>
                  </a:cubicBezTo>
                  <a:cubicBezTo>
                    <a:pt x="879" y="931"/>
                    <a:pt x="879" y="673"/>
                    <a:pt x="879" y="525"/>
                  </a:cubicBezTo>
                  <a:cubicBezTo>
                    <a:pt x="709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266994" y="1402654"/>
              <a:ext cx="54115" cy="57235"/>
            </a:xfrm>
            <a:custGeom>
              <a:avLst/>
              <a:gdLst/>
              <a:ahLst/>
              <a:cxnLst/>
              <a:rect l="l" t="t" r="r" b="b"/>
              <a:pathLst>
                <a:path w="1006" h="1064" extrusionOk="0">
                  <a:moveTo>
                    <a:pt x="652" y="1"/>
                  </a:moveTo>
                  <a:cubicBezTo>
                    <a:pt x="468" y="1"/>
                    <a:pt x="298" y="171"/>
                    <a:pt x="113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822" y="355"/>
                    <a:pt x="822" y="17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78233" y="1399911"/>
              <a:ext cx="47284" cy="59979"/>
            </a:xfrm>
            <a:custGeom>
              <a:avLst/>
              <a:gdLst/>
              <a:ahLst/>
              <a:cxnLst/>
              <a:rect l="l" t="t" r="r" b="b"/>
              <a:pathLst>
                <a:path w="879" h="1115" extrusionOk="0">
                  <a:moveTo>
                    <a:pt x="272" y="0"/>
                  </a:moveTo>
                  <a:cubicBezTo>
                    <a:pt x="0" y="0"/>
                    <a:pt x="0" y="258"/>
                    <a:pt x="0" y="406"/>
                  </a:cubicBezTo>
                  <a:cubicBezTo>
                    <a:pt x="0" y="930"/>
                    <a:pt x="354" y="1114"/>
                    <a:pt x="524" y="1114"/>
                  </a:cubicBezTo>
                  <a:cubicBezTo>
                    <a:pt x="708" y="930"/>
                    <a:pt x="708" y="760"/>
                    <a:pt x="878" y="576"/>
                  </a:cubicBezTo>
                  <a:cubicBezTo>
                    <a:pt x="878" y="406"/>
                    <a:pt x="708" y="52"/>
                    <a:pt x="524" y="52"/>
                  </a:cubicBezTo>
                  <a:cubicBezTo>
                    <a:pt x="421" y="16"/>
                    <a:pt x="339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902024" y="1484470"/>
              <a:ext cx="58203" cy="52340"/>
            </a:xfrm>
            <a:custGeom>
              <a:avLst/>
              <a:gdLst/>
              <a:ahLst/>
              <a:cxnLst/>
              <a:rect l="l" t="t" r="r" b="b"/>
              <a:pathLst>
                <a:path w="1082" h="973" extrusionOk="0">
                  <a:moveTo>
                    <a:pt x="522" y="0"/>
                  </a:moveTo>
                  <a:cubicBezTo>
                    <a:pt x="458" y="0"/>
                    <a:pt x="399" y="21"/>
                    <a:pt x="354" y="66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453" y="918"/>
                    <a:pt x="635" y="973"/>
                    <a:pt x="754" y="973"/>
                  </a:cubicBezTo>
                  <a:cubicBezTo>
                    <a:pt x="1082" y="973"/>
                    <a:pt x="927" y="556"/>
                    <a:pt x="1062" y="421"/>
                  </a:cubicBezTo>
                  <a:cubicBezTo>
                    <a:pt x="927" y="161"/>
                    <a:pt x="701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006378" y="1488020"/>
              <a:ext cx="57235" cy="51641"/>
            </a:xfrm>
            <a:custGeom>
              <a:avLst/>
              <a:gdLst/>
              <a:ahLst/>
              <a:cxnLst/>
              <a:rect l="l" t="t" r="r" b="b"/>
              <a:pathLst>
                <a:path w="1064" h="960" extrusionOk="0">
                  <a:moveTo>
                    <a:pt x="709" y="0"/>
                  </a:moveTo>
                  <a:cubicBezTo>
                    <a:pt x="355" y="0"/>
                    <a:pt x="1" y="185"/>
                    <a:pt x="1" y="539"/>
                  </a:cubicBezTo>
                  <a:cubicBezTo>
                    <a:pt x="136" y="799"/>
                    <a:pt x="362" y="959"/>
                    <a:pt x="541" y="959"/>
                  </a:cubicBezTo>
                  <a:cubicBezTo>
                    <a:pt x="605" y="959"/>
                    <a:pt x="664" y="938"/>
                    <a:pt x="709" y="893"/>
                  </a:cubicBezTo>
                  <a:cubicBezTo>
                    <a:pt x="893" y="709"/>
                    <a:pt x="893" y="539"/>
                    <a:pt x="1063" y="355"/>
                  </a:cubicBezTo>
                  <a:cubicBezTo>
                    <a:pt x="893" y="185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111539" y="1488020"/>
              <a:ext cx="57181" cy="51641"/>
            </a:xfrm>
            <a:custGeom>
              <a:avLst/>
              <a:gdLst/>
              <a:ahLst/>
              <a:cxnLst/>
              <a:rect l="l" t="t" r="r" b="b"/>
              <a:pathLst>
                <a:path w="1063" h="960" extrusionOk="0">
                  <a:moveTo>
                    <a:pt x="525" y="0"/>
                  </a:moveTo>
                  <a:cubicBezTo>
                    <a:pt x="241" y="15"/>
                    <a:pt x="15" y="241"/>
                    <a:pt x="0" y="539"/>
                  </a:cubicBezTo>
                  <a:cubicBezTo>
                    <a:pt x="125" y="799"/>
                    <a:pt x="349" y="959"/>
                    <a:pt x="532" y="959"/>
                  </a:cubicBezTo>
                  <a:cubicBezTo>
                    <a:pt x="599" y="959"/>
                    <a:pt x="660" y="938"/>
                    <a:pt x="709" y="893"/>
                  </a:cubicBezTo>
                  <a:cubicBezTo>
                    <a:pt x="879" y="709"/>
                    <a:pt x="879" y="539"/>
                    <a:pt x="1063" y="355"/>
                  </a:cubicBezTo>
                  <a:cubicBezTo>
                    <a:pt x="879" y="35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215947" y="1488020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397" y="15"/>
                    <a:pt x="269" y="85"/>
                    <a:pt x="184" y="185"/>
                  </a:cubicBezTo>
                  <a:cubicBezTo>
                    <a:pt x="0" y="355"/>
                    <a:pt x="184" y="709"/>
                    <a:pt x="354" y="893"/>
                  </a:cubicBezTo>
                  <a:cubicBezTo>
                    <a:pt x="408" y="942"/>
                    <a:pt x="460" y="963"/>
                    <a:pt x="512" y="963"/>
                  </a:cubicBezTo>
                  <a:cubicBezTo>
                    <a:pt x="638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321054" y="1488020"/>
              <a:ext cx="47337" cy="48037"/>
            </a:xfrm>
            <a:custGeom>
              <a:avLst/>
              <a:gdLst/>
              <a:ahLst/>
              <a:cxnLst/>
              <a:rect l="l" t="t" r="r" b="b"/>
              <a:pathLst>
                <a:path w="880" h="893" extrusionOk="0">
                  <a:moveTo>
                    <a:pt x="525" y="0"/>
                  </a:moveTo>
                  <a:cubicBezTo>
                    <a:pt x="397" y="15"/>
                    <a:pt x="270" y="85"/>
                    <a:pt x="171" y="185"/>
                  </a:cubicBezTo>
                  <a:cubicBezTo>
                    <a:pt x="1" y="355"/>
                    <a:pt x="171" y="709"/>
                    <a:pt x="355" y="893"/>
                  </a:cubicBezTo>
                  <a:cubicBezTo>
                    <a:pt x="525" y="709"/>
                    <a:pt x="879" y="709"/>
                    <a:pt x="879" y="355"/>
                  </a:cubicBezTo>
                  <a:cubicBezTo>
                    <a:pt x="709" y="18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949252" y="1569997"/>
              <a:ext cx="57181" cy="55514"/>
            </a:xfrm>
            <a:custGeom>
              <a:avLst/>
              <a:gdLst/>
              <a:ahLst/>
              <a:cxnLst/>
              <a:rect l="l" t="t" r="r" b="b"/>
              <a:pathLst>
                <a:path w="1063" h="1032" extrusionOk="0">
                  <a:moveTo>
                    <a:pt x="694" y="0"/>
                  </a:moveTo>
                  <a:cubicBezTo>
                    <a:pt x="515" y="0"/>
                    <a:pt x="304" y="127"/>
                    <a:pt x="184" y="247"/>
                  </a:cubicBezTo>
                  <a:cubicBezTo>
                    <a:pt x="0" y="431"/>
                    <a:pt x="184" y="785"/>
                    <a:pt x="354" y="955"/>
                  </a:cubicBezTo>
                  <a:cubicBezTo>
                    <a:pt x="409" y="1010"/>
                    <a:pt x="478" y="1032"/>
                    <a:pt x="553" y="1032"/>
                  </a:cubicBezTo>
                  <a:cubicBezTo>
                    <a:pt x="732" y="1032"/>
                    <a:pt x="943" y="905"/>
                    <a:pt x="1063" y="785"/>
                  </a:cubicBezTo>
                  <a:lnTo>
                    <a:pt x="1063" y="431"/>
                  </a:ln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044462" y="1572471"/>
              <a:ext cx="67133" cy="48951"/>
            </a:xfrm>
            <a:custGeom>
              <a:avLst/>
              <a:gdLst/>
              <a:ahLst/>
              <a:cxnLst/>
              <a:rect l="l" t="t" r="r" b="b"/>
              <a:pathLst>
                <a:path w="1248" h="910" extrusionOk="0">
                  <a:moveTo>
                    <a:pt x="928" y="1"/>
                  </a:moveTo>
                  <a:cubicBezTo>
                    <a:pt x="856" y="1"/>
                    <a:pt x="784" y="31"/>
                    <a:pt x="709" y="31"/>
                  </a:cubicBezTo>
                  <a:cubicBezTo>
                    <a:pt x="1" y="555"/>
                    <a:pt x="355" y="739"/>
                    <a:pt x="539" y="909"/>
                  </a:cubicBezTo>
                  <a:cubicBezTo>
                    <a:pt x="893" y="909"/>
                    <a:pt x="1247" y="739"/>
                    <a:pt x="1247" y="385"/>
                  </a:cubicBezTo>
                  <a:cubicBezTo>
                    <a:pt x="1138" y="66"/>
                    <a:pt x="1034" y="1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68665" y="1570212"/>
              <a:ext cx="57235" cy="51210"/>
            </a:xfrm>
            <a:custGeom>
              <a:avLst/>
              <a:gdLst/>
              <a:ahLst/>
              <a:cxnLst/>
              <a:rect l="l" t="t" r="r" b="b"/>
              <a:pathLst>
                <a:path w="1064" h="952" extrusionOk="0">
                  <a:moveTo>
                    <a:pt x="526" y="1"/>
                  </a:moveTo>
                  <a:cubicBezTo>
                    <a:pt x="460" y="1"/>
                    <a:pt x="401" y="23"/>
                    <a:pt x="355" y="73"/>
                  </a:cubicBezTo>
                  <a:cubicBezTo>
                    <a:pt x="171" y="243"/>
                    <a:pt x="1" y="427"/>
                    <a:pt x="1" y="597"/>
                  </a:cubicBezTo>
                  <a:cubicBezTo>
                    <a:pt x="15" y="781"/>
                    <a:pt x="157" y="937"/>
                    <a:pt x="355" y="951"/>
                  </a:cubicBezTo>
                  <a:cubicBezTo>
                    <a:pt x="709" y="951"/>
                    <a:pt x="879" y="597"/>
                    <a:pt x="1063" y="427"/>
                  </a:cubicBezTo>
                  <a:cubicBezTo>
                    <a:pt x="929" y="169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254030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9" y="0"/>
                  </a:moveTo>
                  <a:lnTo>
                    <a:pt x="539" y="0"/>
                  </a:lnTo>
                  <a:cubicBezTo>
                    <a:pt x="0" y="524"/>
                    <a:pt x="539" y="708"/>
                    <a:pt x="709" y="878"/>
                  </a:cubicBezTo>
                  <a:cubicBezTo>
                    <a:pt x="992" y="864"/>
                    <a:pt x="1233" y="638"/>
                    <a:pt x="1247" y="354"/>
                  </a:cubicBezTo>
                  <a:cubicBezTo>
                    <a:pt x="1048" y="156"/>
                    <a:pt x="808" y="43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372908" y="1574139"/>
              <a:ext cx="66595" cy="49328"/>
            </a:xfrm>
            <a:custGeom>
              <a:avLst/>
              <a:gdLst/>
              <a:ahLst/>
              <a:cxnLst/>
              <a:rect l="l" t="t" r="r" b="b"/>
              <a:pathLst>
                <a:path w="1238" h="917" extrusionOk="0">
                  <a:moveTo>
                    <a:pt x="269" y="0"/>
                  </a:moveTo>
                  <a:cubicBezTo>
                    <a:pt x="0" y="227"/>
                    <a:pt x="0" y="652"/>
                    <a:pt x="269" y="878"/>
                  </a:cubicBezTo>
                  <a:cubicBezTo>
                    <a:pt x="421" y="905"/>
                    <a:pt x="544" y="916"/>
                    <a:pt x="643" y="916"/>
                  </a:cubicBezTo>
                  <a:cubicBezTo>
                    <a:pt x="1238" y="916"/>
                    <a:pt x="977" y="500"/>
                    <a:pt x="977" y="354"/>
                  </a:cubicBezTo>
                  <a:cubicBezTo>
                    <a:pt x="963" y="213"/>
                    <a:pt x="907" y="85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016275" y="1629758"/>
              <a:ext cx="57235" cy="56805"/>
            </a:xfrm>
            <a:custGeom>
              <a:avLst/>
              <a:gdLst/>
              <a:ahLst/>
              <a:cxnLst/>
              <a:rect l="l" t="t" r="r" b="b"/>
              <a:pathLst>
                <a:path w="1064" h="1056" extrusionOk="0">
                  <a:moveTo>
                    <a:pt x="709" y="0"/>
                  </a:moveTo>
                  <a:cubicBezTo>
                    <a:pt x="355" y="0"/>
                    <a:pt x="171" y="354"/>
                    <a:pt x="1" y="524"/>
                  </a:cubicBezTo>
                  <a:cubicBezTo>
                    <a:pt x="1" y="878"/>
                    <a:pt x="266" y="1055"/>
                    <a:pt x="532" y="1055"/>
                  </a:cubicBezTo>
                  <a:cubicBezTo>
                    <a:pt x="798" y="1055"/>
                    <a:pt x="1063" y="878"/>
                    <a:pt x="1063" y="524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111539" y="1646487"/>
              <a:ext cx="47284" cy="61001"/>
            </a:xfrm>
            <a:custGeom>
              <a:avLst/>
              <a:gdLst/>
              <a:ahLst/>
              <a:cxnLst/>
              <a:rect l="l" t="t" r="r" b="b"/>
              <a:pathLst>
                <a:path w="879" h="1134" extrusionOk="0">
                  <a:moveTo>
                    <a:pt x="397" y="0"/>
                  </a:moveTo>
                  <a:cubicBezTo>
                    <a:pt x="256" y="0"/>
                    <a:pt x="287" y="426"/>
                    <a:pt x="170" y="426"/>
                  </a:cubicBezTo>
                  <a:cubicBezTo>
                    <a:pt x="0" y="950"/>
                    <a:pt x="355" y="1134"/>
                    <a:pt x="525" y="1134"/>
                  </a:cubicBezTo>
                  <a:cubicBezTo>
                    <a:pt x="709" y="950"/>
                    <a:pt x="709" y="780"/>
                    <a:pt x="879" y="596"/>
                  </a:cubicBezTo>
                  <a:cubicBezTo>
                    <a:pt x="619" y="143"/>
                    <a:pt x="479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206802" y="1650306"/>
              <a:ext cx="63099" cy="50081"/>
            </a:xfrm>
            <a:custGeom>
              <a:avLst/>
              <a:gdLst/>
              <a:ahLst/>
              <a:cxnLst/>
              <a:rect l="l" t="t" r="r" b="b"/>
              <a:pathLst>
                <a:path w="1173" h="931" extrusionOk="0">
                  <a:moveTo>
                    <a:pt x="708" y="1"/>
                  </a:moveTo>
                  <a:cubicBezTo>
                    <a:pt x="0" y="355"/>
                    <a:pt x="354" y="879"/>
                    <a:pt x="524" y="879"/>
                  </a:cubicBezTo>
                  <a:cubicBezTo>
                    <a:pt x="663" y="915"/>
                    <a:pt x="769" y="930"/>
                    <a:pt x="848" y="930"/>
                  </a:cubicBezTo>
                  <a:cubicBezTo>
                    <a:pt x="1172" y="930"/>
                    <a:pt x="1062" y="673"/>
                    <a:pt x="1062" y="525"/>
                  </a:cubicBezTo>
                  <a:cubicBezTo>
                    <a:pt x="1062" y="355"/>
                    <a:pt x="878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321054" y="1654717"/>
              <a:ext cx="57235" cy="52770"/>
            </a:xfrm>
            <a:custGeom>
              <a:avLst/>
              <a:gdLst/>
              <a:ahLst/>
              <a:cxnLst/>
              <a:rect l="l" t="t" r="r" b="b"/>
              <a:pathLst>
                <a:path w="1064" h="981" extrusionOk="0">
                  <a:moveTo>
                    <a:pt x="704" y="0"/>
                  </a:moveTo>
                  <a:cubicBezTo>
                    <a:pt x="571" y="0"/>
                    <a:pt x="440" y="89"/>
                    <a:pt x="355" y="89"/>
                  </a:cubicBezTo>
                  <a:cubicBezTo>
                    <a:pt x="1" y="273"/>
                    <a:pt x="171" y="627"/>
                    <a:pt x="171" y="797"/>
                  </a:cubicBezTo>
                  <a:cubicBezTo>
                    <a:pt x="270" y="896"/>
                    <a:pt x="397" y="953"/>
                    <a:pt x="525" y="981"/>
                  </a:cubicBezTo>
                  <a:cubicBezTo>
                    <a:pt x="808" y="953"/>
                    <a:pt x="1049" y="726"/>
                    <a:pt x="1063" y="443"/>
                  </a:cubicBezTo>
                  <a:cubicBezTo>
                    <a:pt x="971" y="89"/>
                    <a:pt x="837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160273" y="1707432"/>
              <a:ext cx="63314" cy="57235"/>
            </a:xfrm>
            <a:custGeom>
              <a:avLst/>
              <a:gdLst/>
              <a:ahLst/>
              <a:cxnLst/>
              <a:rect l="l" t="t" r="r" b="b"/>
              <a:pathLst>
                <a:path w="1177" h="1064" extrusionOk="0">
                  <a:moveTo>
                    <a:pt x="653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1" y="638"/>
                    <a:pt x="171" y="978"/>
                    <a:pt x="468" y="1063"/>
                  </a:cubicBezTo>
                  <a:cubicBezTo>
                    <a:pt x="823" y="1063"/>
                    <a:pt x="1007" y="709"/>
                    <a:pt x="1177" y="525"/>
                  </a:cubicBezTo>
                  <a:cubicBezTo>
                    <a:pt x="1007" y="171"/>
                    <a:pt x="823" y="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273072" y="1735672"/>
              <a:ext cx="48790" cy="59172"/>
            </a:xfrm>
            <a:custGeom>
              <a:avLst/>
              <a:gdLst/>
              <a:ahLst/>
              <a:cxnLst/>
              <a:rect l="l" t="t" r="r" b="b"/>
              <a:pathLst>
                <a:path w="907" h="1100" extrusionOk="0">
                  <a:moveTo>
                    <a:pt x="355" y="0"/>
                  </a:moveTo>
                  <a:cubicBezTo>
                    <a:pt x="170" y="14"/>
                    <a:pt x="15" y="170"/>
                    <a:pt x="0" y="354"/>
                  </a:cubicBezTo>
                  <a:cubicBezTo>
                    <a:pt x="159" y="659"/>
                    <a:pt x="181" y="1100"/>
                    <a:pt x="518" y="1100"/>
                  </a:cubicBezTo>
                  <a:cubicBezTo>
                    <a:pt x="572" y="1100"/>
                    <a:pt x="635" y="1088"/>
                    <a:pt x="709" y="1062"/>
                  </a:cubicBezTo>
                  <a:cubicBezTo>
                    <a:pt x="850" y="921"/>
                    <a:pt x="907" y="722"/>
                    <a:pt x="893" y="538"/>
                  </a:cubicBezTo>
                  <a:cubicBezTo>
                    <a:pt x="709" y="184"/>
                    <a:pt x="539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378233" y="1735672"/>
              <a:ext cx="47284" cy="48252"/>
            </a:xfrm>
            <a:custGeom>
              <a:avLst/>
              <a:gdLst/>
              <a:ahLst/>
              <a:cxnLst/>
              <a:rect l="l" t="t" r="r" b="b"/>
              <a:pathLst>
                <a:path w="879" h="897" extrusionOk="0">
                  <a:moveTo>
                    <a:pt x="524" y="0"/>
                  </a:moveTo>
                  <a:cubicBezTo>
                    <a:pt x="241" y="14"/>
                    <a:pt x="14" y="241"/>
                    <a:pt x="0" y="538"/>
                  </a:cubicBezTo>
                  <a:cubicBezTo>
                    <a:pt x="130" y="759"/>
                    <a:pt x="378" y="896"/>
                    <a:pt x="636" y="896"/>
                  </a:cubicBezTo>
                  <a:cubicBezTo>
                    <a:pt x="660" y="896"/>
                    <a:pt x="684" y="895"/>
                    <a:pt x="708" y="892"/>
                  </a:cubicBezTo>
                  <a:cubicBezTo>
                    <a:pt x="808" y="793"/>
                    <a:pt x="864" y="666"/>
                    <a:pt x="878" y="538"/>
                  </a:cubicBezTo>
                  <a:cubicBezTo>
                    <a:pt x="878" y="0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482587" y="1411799"/>
              <a:ext cx="48090" cy="38193"/>
            </a:xfrm>
            <a:custGeom>
              <a:avLst/>
              <a:gdLst/>
              <a:ahLst/>
              <a:cxnLst/>
              <a:rect l="l" t="t" r="r" b="b"/>
              <a:pathLst>
                <a:path w="894" h="710" extrusionOk="0">
                  <a:moveTo>
                    <a:pt x="709" y="1"/>
                  </a:moveTo>
                  <a:cubicBezTo>
                    <a:pt x="539" y="1"/>
                    <a:pt x="185" y="185"/>
                    <a:pt x="1" y="185"/>
                  </a:cubicBezTo>
                  <a:cubicBezTo>
                    <a:pt x="185" y="539"/>
                    <a:pt x="355" y="709"/>
                    <a:pt x="539" y="709"/>
                  </a:cubicBezTo>
                  <a:cubicBezTo>
                    <a:pt x="709" y="709"/>
                    <a:pt x="709" y="539"/>
                    <a:pt x="893" y="355"/>
                  </a:cubicBezTo>
                  <a:cubicBezTo>
                    <a:pt x="865" y="228"/>
                    <a:pt x="808" y="100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568706" y="1402654"/>
              <a:ext cx="66326" cy="47337"/>
            </a:xfrm>
            <a:custGeom>
              <a:avLst/>
              <a:gdLst/>
              <a:ahLst/>
              <a:cxnLst/>
              <a:rect l="l" t="t" r="r" b="b"/>
              <a:pathLst>
                <a:path w="1233" h="880" extrusionOk="0">
                  <a:moveTo>
                    <a:pt x="709" y="1"/>
                  </a:moveTo>
                  <a:cubicBezTo>
                    <a:pt x="0" y="355"/>
                    <a:pt x="355" y="709"/>
                    <a:pt x="525" y="879"/>
                  </a:cubicBezTo>
                  <a:cubicBezTo>
                    <a:pt x="879" y="879"/>
                    <a:pt x="1233" y="879"/>
                    <a:pt x="1233" y="525"/>
                  </a:cubicBezTo>
                  <a:cubicBezTo>
                    <a:pt x="1063" y="17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692156" y="1402654"/>
              <a:ext cx="57181" cy="47337"/>
            </a:xfrm>
            <a:custGeom>
              <a:avLst/>
              <a:gdLst/>
              <a:ahLst/>
              <a:cxnLst/>
              <a:rect l="l" t="t" r="r" b="b"/>
              <a:pathLst>
                <a:path w="1063" h="880" extrusionOk="0">
                  <a:moveTo>
                    <a:pt x="184" y="1"/>
                  </a:moveTo>
                  <a:cubicBezTo>
                    <a:pt x="85" y="86"/>
                    <a:pt x="28" y="213"/>
                    <a:pt x="0" y="355"/>
                  </a:cubicBezTo>
                  <a:cubicBezTo>
                    <a:pt x="14" y="638"/>
                    <a:pt x="255" y="865"/>
                    <a:pt x="538" y="879"/>
                  </a:cubicBezTo>
                  <a:cubicBezTo>
                    <a:pt x="708" y="879"/>
                    <a:pt x="893" y="709"/>
                    <a:pt x="1063" y="525"/>
                  </a:cubicBezTo>
                  <a:cubicBezTo>
                    <a:pt x="893" y="1"/>
                    <a:pt x="538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7365" y="1401202"/>
              <a:ext cx="64390" cy="48790"/>
            </a:xfrm>
            <a:custGeom>
              <a:avLst/>
              <a:gdLst/>
              <a:ahLst/>
              <a:cxnLst/>
              <a:rect l="l" t="t" r="r" b="b"/>
              <a:pathLst>
                <a:path w="1197" h="907" extrusionOk="0">
                  <a:moveTo>
                    <a:pt x="689" y="0"/>
                  </a:moveTo>
                  <a:cubicBezTo>
                    <a:pt x="564" y="0"/>
                    <a:pt x="438" y="59"/>
                    <a:pt x="355" y="198"/>
                  </a:cubicBezTo>
                  <a:cubicBezTo>
                    <a:pt x="1" y="552"/>
                    <a:pt x="185" y="736"/>
                    <a:pt x="355" y="906"/>
                  </a:cubicBezTo>
                  <a:lnTo>
                    <a:pt x="893" y="906"/>
                  </a:lnTo>
                  <a:cubicBezTo>
                    <a:pt x="992" y="807"/>
                    <a:pt x="1049" y="680"/>
                    <a:pt x="1063" y="552"/>
                  </a:cubicBezTo>
                  <a:cubicBezTo>
                    <a:pt x="1196" y="247"/>
                    <a:pt x="946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892526" y="1399911"/>
              <a:ext cx="57181" cy="52824"/>
            </a:xfrm>
            <a:custGeom>
              <a:avLst/>
              <a:gdLst/>
              <a:ahLst/>
              <a:cxnLst/>
              <a:rect l="l" t="t" r="r" b="b"/>
              <a:pathLst>
                <a:path w="1063" h="982" extrusionOk="0">
                  <a:moveTo>
                    <a:pt x="488" y="0"/>
                  </a:moveTo>
                  <a:cubicBezTo>
                    <a:pt x="385" y="0"/>
                    <a:pt x="278" y="63"/>
                    <a:pt x="171" y="222"/>
                  </a:cubicBezTo>
                  <a:cubicBezTo>
                    <a:pt x="1" y="576"/>
                    <a:pt x="355" y="760"/>
                    <a:pt x="525" y="930"/>
                  </a:cubicBezTo>
                  <a:cubicBezTo>
                    <a:pt x="630" y="966"/>
                    <a:pt x="715" y="982"/>
                    <a:pt x="784" y="982"/>
                  </a:cubicBezTo>
                  <a:cubicBezTo>
                    <a:pt x="1063" y="982"/>
                    <a:pt x="1063" y="724"/>
                    <a:pt x="1063" y="576"/>
                  </a:cubicBezTo>
                  <a:cubicBezTo>
                    <a:pt x="935" y="329"/>
                    <a:pt x="72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387378" y="1488020"/>
              <a:ext cx="95267" cy="49866"/>
            </a:xfrm>
            <a:custGeom>
              <a:avLst/>
              <a:gdLst/>
              <a:ahLst/>
              <a:cxnLst/>
              <a:rect l="l" t="t" r="r" b="b"/>
              <a:pathLst>
                <a:path w="1771" h="927" extrusionOk="0">
                  <a:moveTo>
                    <a:pt x="1063" y="0"/>
                  </a:moveTo>
                  <a:cubicBezTo>
                    <a:pt x="0" y="893"/>
                    <a:pt x="893" y="709"/>
                    <a:pt x="1063" y="893"/>
                  </a:cubicBezTo>
                  <a:cubicBezTo>
                    <a:pt x="1136" y="916"/>
                    <a:pt x="1199" y="926"/>
                    <a:pt x="1254" y="926"/>
                  </a:cubicBezTo>
                  <a:cubicBezTo>
                    <a:pt x="1604" y="926"/>
                    <a:pt x="1624" y="514"/>
                    <a:pt x="1771" y="355"/>
                  </a:cubicBezTo>
                  <a:cubicBezTo>
                    <a:pt x="1572" y="170"/>
                    <a:pt x="1332" y="43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520725" y="1488020"/>
              <a:ext cx="67079" cy="48037"/>
            </a:xfrm>
            <a:custGeom>
              <a:avLst/>
              <a:gdLst/>
              <a:ahLst/>
              <a:cxnLst/>
              <a:rect l="l" t="t" r="r" b="b"/>
              <a:pathLst>
                <a:path w="1247" h="893" extrusionOk="0">
                  <a:moveTo>
                    <a:pt x="708" y="0"/>
                  </a:moveTo>
                  <a:cubicBezTo>
                    <a:pt x="0" y="185"/>
                    <a:pt x="354" y="539"/>
                    <a:pt x="354" y="709"/>
                  </a:cubicBezTo>
                  <a:cubicBezTo>
                    <a:pt x="453" y="808"/>
                    <a:pt x="581" y="865"/>
                    <a:pt x="708" y="893"/>
                  </a:cubicBezTo>
                  <a:cubicBezTo>
                    <a:pt x="992" y="865"/>
                    <a:pt x="1232" y="638"/>
                    <a:pt x="1247" y="355"/>
                  </a:cubicBezTo>
                  <a:cubicBezTo>
                    <a:pt x="1062" y="355"/>
                    <a:pt x="892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634976" y="1488020"/>
              <a:ext cx="57235" cy="48144"/>
            </a:xfrm>
            <a:custGeom>
              <a:avLst/>
              <a:gdLst/>
              <a:ahLst/>
              <a:cxnLst/>
              <a:rect l="l" t="t" r="r" b="b"/>
              <a:pathLst>
                <a:path w="1064" h="895" extrusionOk="0">
                  <a:moveTo>
                    <a:pt x="539" y="0"/>
                  </a:moveTo>
                  <a:cubicBezTo>
                    <a:pt x="1" y="0"/>
                    <a:pt x="1" y="539"/>
                    <a:pt x="1" y="709"/>
                  </a:cubicBezTo>
                  <a:cubicBezTo>
                    <a:pt x="127" y="835"/>
                    <a:pt x="299" y="895"/>
                    <a:pt x="467" y="895"/>
                  </a:cubicBezTo>
                  <a:cubicBezTo>
                    <a:pt x="770" y="895"/>
                    <a:pt x="1063" y="701"/>
                    <a:pt x="1063" y="355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741320" y="1486245"/>
              <a:ext cx="46100" cy="60732"/>
            </a:xfrm>
            <a:custGeom>
              <a:avLst/>
              <a:gdLst/>
              <a:ahLst/>
              <a:cxnLst/>
              <a:rect l="l" t="t" r="r" b="b"/>
              <a:pathLst>
                <a:path w="857" h="1129" extrusionOk="0">
                  <a:moveTo>
                    <a:pt x="661" y="1"/>
                  </a:moveTo>
                  <a:cubicBezTo>
                    <a:pt x="249" y="1"/>
                    <a:pt x="1" y="458"/>
                    <a:pt x="149" y="926"/>
                  </a:cubicBezTo>
                  <a:cubicBezTo>
                    <a:pt x="297" y="1074"/>
                    <a:pt x="415" y="1128"/>
                    <a:pt x="516" y="1128"/>
                  </a:cubicBezTo>
                  <a:cubicBezTo>
                    <a:pt x="654" y="1128"/>
                    <a:pt x="758" y="1025"/>
                    <a:pt x="857" y="926"/>
                  </a:cubicBezTo>
                  <a:lnTo>
                    <a:pt x="857" y="388"/>
                  </a:lnTo>
                  <a:lnTo>
                    <a:pt x="857" y="33"/>
                  </a:lnTo>
                  <a:cubicBezTo>
                    <a:pt x="788" y="11"/>
                    <a:pt x="723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825503" y="1484470"/>
              <a:ext cx="76224" cy="53954"/>
            </a:xfrm>
            <a:custGeom>
              <a:avLst/>
              <a:gdLst/>
              <a:ahLst/>
              <a:cxnLst/>
              <a:rect l="l" t="t" r="r" b="b"/>
              <a:pathLst>
                <a:path w="1417" h="1003" extrusionOk="0">
                  <a:moveTo>
                    <a:pt x="885" y="0"/>
                  </a:moveTo>
                  <a:cubicBezTo>
                    <a:pt x="818" y="0"/>
                    <a:pt x="757" y="21"/>
                    <a:pt x="708" y="66"/>
                  </a:cubicBezTo>
                  <a:cubicBezTo>
                    <a:pt x="0" y="605"/>
                    <a:pt x="354" y="775"/>
                    <a:pt x="538" y="959"/>
                  </a:cubicBezTo>
                  <a:cubicBezTo>
                    <a:pt x="601" y="989"/>
                    <a:pt x="670" y="1003"/>
                    <a:pt x="740" y="1003"/>
                  </a:cubicBezTo>
                  <a:cubicBezTo>
                    <a:pt x="1062" y="1003"/>
                    <a:pt x="1417" y="712"/>
                    <a:pt x="1417" y="421"/>
                  </a:cubicBezTo>
                  <a:cubicBezTo>
                    <a:pt x="1292" y="161"/>
                    <a:pt x="1068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476509" y="1574139"/>
              <a:ext cx="54169" cy="47284"/>
            </a:xfrm>
            <a:custGeom>
              <a:avLst/>
              <a:gdLst/>
              <a:ahLst/>
              <a:cxnLst/>
              <a:rect l="l" t="t" r="r" b="b"/>
              <a:pathLst>
                <a:path w="1007" h="879" extrusionOk="0">
                  <a:moveTo>
                    <a:pt x="1006" y="0"/>
                  </a:moveTo>
                  <a:cubicBezTo>
                    <a:pt x="652" y="0"/>
                    <a:pt x="298" y="0"/>
                    <a:pt x="114" y="170"/>
                  </a:cubicBezTo>
                  <a:cubicBezTo>
                    <a:pt x="0" y="468"/>
                    <a:pt x="170" y="793"/>
                    <a:pt x="468" y="878"/>
                  </a:cubicBezTo>
                  <a:cubicBezTo>
                    <a:pt x="751" y="864"/>
                    <a:pt x="992" y="638"/>
                    <a:pt x="1006" y="354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581670" y="1573924"/>
              <a:ext cx="53362" cy="47499"/>
            </a:xfrm>
            <a:custGeom>
              <a:avLst/>
              <a:gdLst/>
              <a:ahLst/>
              <a:cxnLst/>
              <a:rect l="l" t="t" r="r" b="b"/>
              <a:pathLst>
                <a:path w="992" h="883" extrusionOk="0">
                  <a:moveTo>
                    <a:pt x="616" y="1"/>
                  </a:moveTo>
                  <a:cubicBezTo>
                    <a:pt x="418" y="1"/>
                    <a:pt x="199" y="89"/>
                    <a:pt x="114" y="174"/>
                  </a:cubicBezTo>
                  <a:cubicBezTo>
                    <a:pt x="0" y="472"/>
                    <a:pt x="156" y="797"/>
                    <a:pt x="468" y="882"/>
                  </a:cubicBezTo>
                  <a:cubicBezTo>
                    <a:pt x="751" y="868"/>
                    <a:pt x="978" y="642"/>
                    <a:pt x="992" y="358"/>
                  </a:cubicBezTo>
                  <a:cubicBezTo>
                    <a:pt x="992" y="89"/>
                    <a:pt x="815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673114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8" y="0"/>
                  </a:moveTo>
                  <a:cubicBezTo>
                    <a:pt x="0" y="524"/>
                    <a:pt x="538" y="708"/>
                    <a:pt x="708" y="878"/>
                  </a:cubicBezTo>
                  <a:cubicBezTo>
                    <a:pt x="992" y="864"/>
                    <a:pt x="1232" y="638"/>
                    <a:pt x="1247" y="354"/>
                  </a:cubicBezTo>
                  <a:cubicBezTo>
                    <a:pt x="1048" y="156"/>
                    <a:pt x="807" y="43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791937" y="1574139"/>
              <a:ext cx="52663" cy="49328"/>
            </a:xfrm>
            <a:custGeom>
              <a:avLst/>
              <a:gdLst/>
              <a:ahLst/>
              <a:cxnLst/>
              <a:rect l="l" t="t" r="r" b="b"/>
              <a:pathLst>
                <a:path w="979" h="917" extrusionOk="0">
                  <a:moveTo>
                    <a:pt x="270" y="0"/>
                  </a:moveTo>
                  <a:cubicBezTo>
                    <a:pt x="1" y="227"/>
                    <a:pt x="1" y="652"/>
                    <a:pt x="270" y="878"/>
                  </a:cubicBezTo>
                  <a:cubicBezTo>
                    <a:pt x="347" y="905"/>
                    <a:pt x="413" y="916"/>
                    <a:pt x="470" y="916"/>
                  </a:cubicBezTo>
                  <a:cubicBezTo>
                    <a:pt x="812" y="916"/>
                    <a:pt x="832" y="500"/>
                    <a:pt x="978" y="354"/>
                  </a:cubicBezTo>
                  <a:cubicBezTo>
                    <a:pt x="780" y="156"/>
                    <a:pt x="539" y="43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387378" y="1655901"/>
              <a:ext cx="95267" cy="51587"/>
            </a:xfrm>
            <a:custGeom>
              <a:avLst/>
              <a:gdLst/>
              <a:ahLst/>
              <a:cxnLst/>
              <a:rect l="l" t="t" r="r" b="b"/>
              <a:pathLst>
                <a:path w="1771" h="959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7"/>
                  </a:cubicBezTo>
                  <a:cubicBezTo>
                    <a:pt x="0" y="959"/>
                    <a:pt x="1063" y="605"/>
                    <a:pt x="1063" y="959"/>
                  </a:cubicBezTo>
                  <a:cubicBezTo>
                    <a:pt x="1332" y="817"/>
                    <a:pt x="1572" y="633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530622" y="1655739"/>
              <a:ext cx="57181" cy="51748"/>
            </a:xfrm>
            <a:custGeom>
              <a:avLst/>
              <a:gdLst/>
              <a:ahLst/>
              <a:cxnLst/>
              <a:rect l="l" t="t" r="r" b="b"/>
              <a:pathLst>
                <a:path w="1063" h="962" extrusionOk="0">
                  <a:moveTo>
                    <a:pt x="446" y="1"/>
                  </a:moveTo>
                  <a:cubicBezTo>
                    <a:pt x="242" y="1"/>
                    <a:pt x="93" y="153"/>
                    <a:pt x="0" y="254"/>
                  </a:cubicBezTo>
                  <a:cubicBezTo>
                    <a:pt x="0" y="608"/>
                    <a:pt x="170" y="962"/>
                    <a:pt x="524" y="962"/>
                  </a:cubicBezTo>
                  <a:cubicBezTo>
                    <a:pt x="808" y="934"/>
                    <a:pt x="1048" y="707"/>
                    <a:pt x="1063" y="424"/>
                  </a:cubicBezTo>
                  <a:cubicBezTo>
                    <a:pt x="819" y="104"/>
                    <a:pt x="614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628898" y="1650306"/>
              <a:ext cx="54169" cy="57181"/>
            </a:xfrm>
            <a:custGeom>
              <a:avLst/>
              <a:gdLst/>
              <a:ahLst/>
              <a:cxnLst/>
              <a:rect l="l" t="t" r="r" b="b"/>
              <a:pathLst>
                <a:path w="1007" h="1063" extrusionOk="0">
                  <a:moveTo>
                    <a:pt x="652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1006" y="355"/>
                    <a:pt x="822" y="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747022" y="1637450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82" y="1"/>
                  </a:moveTo>
                  <a:cubicBezTo>
                    <a:pt x="313" y="1"/>
                    <a:pt x="242" y="27"/>
                    <a:pt x="170" y="27"/>
                  </a:cubicBezTo>
                  <a:cubicBezTo>
                    <a:pt x="71" y="126"/>
                    <a:pt x="14" y="254"/>
                    <a:pt x="0" y="381"/>
                  </a:cubicBezTo>
                  <a:cubicBezTo>
                    <a:pt x="101" y="701"/>
                    <a:pt x="207" y="766"/>
                    <a:pt x="312" y="766"/>
                  </a:cubicBezTo>
                  <a:cubicBezTo>
                    <a:pt x="384" y="766"/>
                    <a:pt x="455" y="735"/>
                    <a:pt x="524" y="735"/>
                  </a:cubicBezTo>
                  <a:cubicBezTo>
                    <a:pt x="623" y="636"/>
                    <a:pt x="680" y="509"/>
                    <a:pt x="708" y="381"/>
                  </a:cubicBezTo>
                  <a:cubicBezTo>
                    <a:pt x="597" y="63"/>
                    <a:pt x="490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483986" y="1743525"/>
              <a:ext cx="46692" cy="42604"/>
            </a:xfrm>
            <a:custGeom>
              <a:avLst/>
              <a:gdLst/>
              <a:ahLst/>
              <a:cxnLst/>
              <a:rect l="l" t="t" r="r" b="b"/>
              <a:pathLst>
                <a:path w="868" h="792" extrusionOk="0">
                  <a:moveTo>
                    <a:pt x="536" y="1"/>
                  </a:moveTo>
                  <a:cubicBezTo>
                    <a:pt x="240" y="1"/>
                    <a:pt x="0" y="442"/>
                    <a:pt x="159" y="746"/>
                  </a:cubicBezTo>
                  <a:cubicBezTo>
                    <a:pt x="225" y="778"/>
                    <a:pt x="284" y="791"/>
                    <a:pt x="338" y="791"/>
                  </a:cubicBezTo>
                  <a:cubicBezTo>
                    <a:pt x="577" y="791"/>
                    <a:pt x="717" y="531"/>
                    <a:pt x="867" y="392"/>
                  </a:cubicBezTo>
                  <a:cubicBezTo>
                    <a:pt x="839" y="251"/>
                    <a:pt x="782" y="123"/>
                    <a:pt x="683" y="38"/>
                  </a:cubicBezTo>
                  <a:cubicBezTo>
                    <a:pt x="634" y="13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589039" y="1743525"/>
              <a:ext cx="45993" cy="42604"/>
            </a:xfrm>
            <a:custGeom>
              <a:avLst/>
              <a:gdLst/>
              <a:ahLst/>
              <a:cxnLst/>
              <a:rect l="l" t="t" r="r" b="b"/>
              <a:pathLst>
                <a:path w="855" h="792" extrusionOk="0">
                  <a:moveTo>
                    <a:pt x="538" y="1"/>
                  </a:moveTo>
                  <a:cubicBezTo>
                    <a:pt x="242" y="1"/>
                    <a:pt x="0" y="442"/>
                    <a:pt x="147" y="746"/>
                  </a:cubicBezTo>
                  <a:cubicBezTo>
                    <a:pt x="212" y="778"/>
                    <a:pt x="272" y="791"/>
                    <a:pt x="327" y="791"/>
                  </a:cubicBezTo>
                  <a:cubicBezTo>
                    <a:pt x="568" y="791"/>
                    <a:pt x="716" y="531"/>
                    <a:pt x="855" y="392"/>
                  </a:cubicBezTo>
                  <a:cubicBezTo>
                    <a:pt x="841" y="251"/>
                    <a:pt x="784" y="123"/>
                    <a:pt x="685" y="38"/>
                  </a:cubicBezTo>
                  <a:cubicBezTo>
                    <a:pt x="635" y="13"/>
                    <a:pt x="586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712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45" name="Google Shape;1045;p11"/>
          <p:cNvSpPr txBox="1">
            <a:spLocks noGrp="1"/>
          </p:cNvSpPr>
          <p:nvPr>
            <p:ph type="subTitle" idx="1"/>
          </p:nvPr>
        </p:nvSpPr>
        <p:spPr>
          <a:xfrm>
            <a:off x="1284000" y="3005875"/>
            <a:ext cx="6576000" cy="4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6" name="Google Shape;1046;p11"/>
          <p:cNvSpPr/>
          <p:nvPr/>
        </p:nvSpPr>
        <p:spPr>
          <a:xfrm flipH="1">
            <a:off x="795" y="-16824"/>
            <a:ext cx="3436964" cy="1448578"/>
          </a:xfrm>
          <a:custGeom>
            <a:avLst/>
            <a:gdLst/>
            <a:ahLst/>
            <a:cxnLst/>
            <a:rect l="l" t="t" r="r" b="b"/>
            <a:pathLst>
              <a:path w="63893" h="26929" extrusionOk="0">
                <a:moveTo>
                  <a:pt x="5448" y="0"/>
                </a:moveTo>
                <a:cubicBezTo>
                  <a:pt x="0" y="12433"/>
                  <a:pt x="9985" y="26929"/>
                  <a:pt x="21300" y="26929"/>
                </a:cubicBezTo>
                <a:cubicBezTo>
                  <a:pt x="24990" y="26929"/>
                  <a:pt x="28821" y="25387"/>
                  <a:pt x="32305" y="21729"/>
                </a:cubicBezTo>
                <a:cubicBezTo>
                  <a:pt x="34968" y="18939"/>
                  <a:pt x="35577" y="17990"/>
                  <a:pt x="39897" y="17536"/>
                </a:cubicBezTo>
                <a:cubicBezTo>
                  <a:pt x="40297" y="17494"/>
                  <a:pt x="40711" y="17475"/>
                  <a:pt x="41138" y="17475"/>
                </a:cubicBezTo>
                <a:cubicBezTo>
                  <a:pt x="45581" y="17475"/>
                  <a:pt x="51353" y="19562"/>
                  <a:pt x="55592" y="19562"/>
                </a:cubicBezTo>
                <a:cubicBezTo>
                  <a:pt x="59388" y="19562"/>
                  <a:pt x="62079" y="18500"/>
                  <a:pt x="63892" y="16871"/>
                </a:cubicBezTo>
                <a:lnTo>
                  <a:pt x="638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11"/>
          <p:cNvGrpSpPr/>
          <p:nvPr/>
        </p:nvGrpSpPr>
        <p:grpSpPr>
          <a:xfrm flipH="1">
            <a:off x="953267" y="-16824"/>
            <a:ext cx="1825771" cy="968480"/>
            <a:chOff x="4529715" y="170635"/>
            <a:chExt cx="1825771" cy="968480"/>
          </a:xfrm>
        </p:grpSpPr>
        <p:sp>
          <p:nvSpPr>
            <p:cNvPr id="1048" name="Google Shape;1048;p11"/>
            <p:cNvSpPr/>
            <p:nvPr/>
          </p:nvSpPr>
          <p:spPr>
            <a:xfrm>
              <a:off x="4529715" y="170635"/>
              <a:ext cx="1825771" cy="968480"/>
            </a:xfrm>
            <a:custGeom>
              <a:avLst/>
              <a:gdLst/>
              <a:ahLst/>
              <a:cxnLst/>
              <a:rect l="l" t="t" r="r" b="b"/>
              <a:pathLst>
                <a:path w="33941" h="18004" fill="none" extrusionOk="0">
                  <a:moveTo>
                    <a:pt x="922" y="0"/>
                  </a:moveTo>
                  <a:cubicBezTo>
                    <a:pt x="610" y="1431"/>
                    <a:pt x="355" y="2890"/>
                    <a:pt x="199" y="4349"/>
                  </a:cubicBezTo>
                  <a:cubicBezTo>
                    <a:pt x="1" y="7352"/>
                    <a:pt x="511" y="10157"/>
                    <a:pt x="2451" y="12565"/>
                  </a:cubicBezTo>
                  <a:cubicBezTo>
                    <a:pt x="6446" y="17480"/>
                    <a:pt x="11361" y="18004"/>
                    <a:pt x="16177" y="14788"/>
                  </a:cubicBezTo>
                  <a:cubicBezTo>
                    <a:pt x="19719" y="12409"/>
                    <a:pt x="21673" y="8457"/>
                    <a:pt x="25059" y="5156"/>
                  </a:cubicBezTo>
                  <a:cubicBezTo>
                    <a:pt x="27099" y="3159"/>
                    <a:pt x="29818" y="1218"/>
                    <a:pt x="3394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4729387" y="170635"/>
              <a:ext cx="1224532" cy="776495"/>
            </a:xfrm>
            <a:custGeom>
              <a:avLst/>
              <a:gdLst/>
              <a:ahLst/>
              <a:cxnLst/>
              <a:rect l="l" t="t" r="r" b="b"/>
              <a:pathLst>
                <a:path w="22764" h="14435" fill="none" extrusionOk="0">
                  <a:moveTo>
                    <a:pt x="1006" y="0"/>
                  </a:moveTo>
                  <a:cubicBezTo>
                    <a:pt x="0" y="2635"/>
                    <a:pt x="411" y="8131"/>
                    <a:pt x="963" y="9604"/>
                  </a:cubicBezTo>
                  <a:cubicBezTo>
                    <a:pt x="2465" y="13584"/>
                    <a:pt x="6190" y="14434"/>
                    <a:pt x="9816" y="12749"/>
                  </a:cubicBezTo>
                  <a:cubicBezTo>
                    <a:pt x="13514" y="11021"/>
                    <a:pt x="14250" y="7224"/>
                    <a:pt x="16800" y="4391"/>
                  </a:cubicBezTo>
                  <a:cubicBezTo>
                    <a:pt x="18287" y="2748"/>
                    <a:pt x="20497" y="864"/>
                    <a:pt x="22763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4845951" y="170635"/>
              <a:ext cx="803929" cy="554762"/>
            </a:xfrm>
            <a:custGeom>
              <a:avLst/>
              <a:gdLst/>
              <a:ahLst/>
              <a:cxnLst/>
              <a:rect l="l" t="t" r="r" b="b"/>
              <a:pathLst>
                <a:path w="14945" h="10313" fill="none" extrusionOk="0">
                  <a:moveTo>
                    <a:pt x="1799" y="0"/>
                  </a:moveTo>
                  <a:cubicBezTo>
                    <a:pt x="170" y="3074"/>
                    <a:pt x="0" y="10312"/>
                    <a:pt x="4816" y="9576"/>
                  </a:cubicBezTo>
                  <a:cubicBezTo>
                    <a:pt x="7196" y="9222"/>
                    <a:pt x="8471" y="6502"/>
                    <a:pt x="9803" y="4816"/>
                  </a:cubicBezTo>
                  <a:cubicBezTo>
                    <a:pt x="10992" y="3301"/>
                    <a:pt x="13698" y="1516"/>
                    <a:pt x="1494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4972413" y="170635"/>
              <a:ext cx="453417" cy="326951"/>
            </a:xfrm>
            <a:custGeom>
              <a:avLst/>
              <a:gdLst/>
              <a:ahLst/>
              <a:cxnLst/>
              <a:rect l="l" t="t" r="r" b="b"/>
              <a:pathLst>
                <a:path w="8429" h="6078" fill="none" extrusionOk="0">
                  <a:moveTo>
                    <a:pt x="2565" y="0"/>
                  </a:moveTo>
                  <a:cubicBezTo>
                    <a:pt x="1304" y="2238"/>
                    <a:pt x="1" y="6063"/>
                    <a:pt x="2919" y="6077"/>
                  </a:cubicBezTo>
                  <a:cubicBezTo>
                    <a:pt x="4491" y="6077"/>
                    <a:pt x="5511" y="3754"/>
                    <a:pt x="6262" y="2706"/>
                  </a:cubicBezTo>
                  <a:cubicBezTo>
                    <a:pt x="6814" y="1941"/>
                    <a:pt x="7707" y="638"/>
                    <a:pt x="8429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11"/>
          <p:cNvSpPr/>
          <p:nvPr/>
        </p:nvSpPr>
        <p:spPr>
          <a:xfrm flipH="1">
            <a:off x="5483539" y="3241162"/>
            <a:ext cx="3683441" cy="1902318"/>
          </a:xfrm>
          <a:custGeom>
            <a:avLst/>
            <a:gdLst/>
            <a:ahLst/>
            <a:cxnLst/>
            <a:rect l="l" t="t" r="r" b="b"/>
            <a:pathLst>
              <a:path w="68475" h="35364" extrusionOk="0">
                <a:moveTo>
                  <a:pt x="14097" y="0"/>
                </a:moveTo>
                <a:cubicBezTo>
                  <a:pt x="10300" y="0"/>
                  <a:pt x="6467" y="1214"/>
                  <a:pt x="3528" y="3492"/>
                </a:cubicBezTo>
                <a:cubicBezTo>
                  <a:pt x="2211" y="4512"/>
                  <a:pt x="1035" y="5702"/>
                  <a:pt x="1" y="7005"/>
                </a:cubicBezTo>
                <a:lnTo>
                  <a:pt x="1" y="35363"/>
                </a:lnTo>
                <a:lnTo>
                  <a:pt x="68474" y="35363"/>
                </a:lnTo>
                <a:cubicBezTo>
                  <a:pt x="68219" y="27502"/>
                  <a:pt x="66109" y="19654"/>
                  <a:pt x="58205" y="17275"/>
                </a:cubicBezTo>
                <a:cubicBezTo>
                  <a:pt x="56499" y="16764"/>
                  <a:pt x="54629" y="16508"/>
                  <a:pt x="52747" y="16508"/>
                </a:cubicBezTo>
                <a:cubicBezTo>
                  <a:pt x="50034" y="16508"/>
                  <a:pt x="47297" y="17040"/>
                  <a:pt x="44989" y="18110"/>
                </a:cubicBezTo>
                <a:cubicBezTo>
                  <a:pt x="41955" y="19529"/>
                  <a:pt x="39112" y="22902"/>
                  <a:pt x="35509" y="22902"/>
                </a:cubicBezTo>
                <a:cubicBezTo>
                  <a:pt x="34940" y="22902"/>
                  <a:pt x="34352" y="22818"/>
                  <a:pt x="33742" y="22629"/>
                </a:cubicBezTo>
                <a:cubicBezTo>
                  <a:pt x="30512" y="21623"/>
                  <a:pt x="29096" y="18096"/>
                  <a:pt x="28600" y="15306"/>
                </a:cubicBezTo>
                <a:cubicBezTo>
                  <a:pt x="27863" y="11269"/>
                  <a:pt x="27892" y="7033"/>
                  <a:pt x="24577" y="3903"/>
                </a:cubicBezTo>
                <a:cubicBezTo>
                  <a:pt x="21766" y="1249"/>
                  <a:pt x="17950" y="0"/>
                  <a:pt x="14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1"/>
          <p:cNvSpPr/>
          <p:nvPr/>
        </p:nvSpPr>
        <p:spPr>
          <a:xfrm flipH="1">
            <a:off x="6636421" y="4062750"/>
            <a:ext cx="2530561" cy="1091504"/>
          </a:xfrm>
          <a:custGeom>
            <a:avLst/>
            <a:gdLst/>
            <a:ahLst/>
            <a:cxnLst/>
            <a:rect l="l" t="t" r="r" b="b"/>
            <a:pathLst>
              <a:path w="47043" h="20291" extrusionOk="0">
                <a:moveTo>
                  <a:pt x="9231" y="0"/>
                </a:moveTo>
                <a:cubicBezTo>
                  <a:pt x="5869" y="0"/>
                  <a:pt x="2527" y="1296"/>
                  <a:pt x="0" y="3519"/>
                </a:cubicBezTo>
                <a:lnTo>
                  <a:pt x="0" y="20290"/>
                </a:lnTo>
                <a:lnTo>
                  <a:pt x="47042" y="20276"/>
                </a:lnTo>
                <a:cubicBezTo>
                  <a:pt x="45257" y="17825"/>
                  <a:pt x="43472" y="15205"/>
                  <a:pt x="40795" y="13760"/>
                </a:cubicBezTo>
                <a:cubicBezTo>
                  <a:pt x="38508" y="12498"/>
                  <a:pt x="35912" y="12266"/>
                  <a:pt x="33265" y="12266"/>
                </a:cubicBezTo>
                <a:cubicBezTo>
                  <a:pt x="31727" y="12266"/>
                  <a:pt x="30173" y="12344"/>
                  <a:pt x="28652" y="12344"/>
                </a:cubicBezTo>
                <a:cubicBezTo>
                  <a:pt x="28559" y="12344"/>
                  <a:pt x="28466" y="12344"/>
                  <a:pt x="28373" y="12343"/>
                </a:cubicBezTo>
                <a:cubicBezTo>
                  <a:pt x="27126" y="12329"/>
                  <a:pt x="25865" y="12244"/>
                  <a:pt x="24761" y="11692"/>
                </a:cubicBezTo>
                <a:cubicBezTo>
                  <a:pt x="22607" y="10587"/>
                  <a:pt x="21701" y="8037"/>
                  <a:pt x="20384" y="6012"/>
                </a:cubicBezTo>
                <a:cubicBezTo>
                  <a:pt x="18117" y="2513"/>
                  <a:pt x="14094" y="247"/>
                  <a:pt x="9944" y="20"/>
                </a:cubicBezTo>
                <a:cubicBezTo>
                  <a:pt x="9706" y="7"/>
                  <a:pt x="9468" y="0"/>
                  <a:pt x="92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1"/>
          <p:cNvSpPr/>
          <p:nvPr/>
        </p:nvSpPr>
        <p:spPr>
          <a:xfrm flipH="1">
            <a:off x="7365785" y="-440697"/>
            <a:ext cx="2336262" cy="2233465"/>
          </a:xfrm>
          <a:custGeom>
            <a:avLst/>
            <a:gdLst/>
            <a:ahLst/>
            <a:cxnLst/>
            <a:rect l="l" t="t" r="r" b="b"/>
            <a:pathLst>
              <a:path w="43431" h="41520" extrusionOk="0">
                <a:moveTo>
                  <a:pt x="31640" y="0"/>
                </a:moveTo>
                <a:cubicBezTo>
                  <a:pt x="23889" y="0"/>
                  <a:pt x="16589" y="3120"/>
                  <a:pt x="10993" y="8542"/>
                </a:cubicBezTo>
                <a:cubicBezTo>
                  <a:pt x="4307" y="15044"/>
                  <a:pt x="1" y="24350"/>
                  <a:pt x="6035" y="32821"/>
                </a:cubicBezTo>
                <a:cubicBezTo>
                  <a:pt x="8962" y="36912"/>
                  <a:pt x="15479" y="41520"/>
                  <a:pt x="21181" y="41520"/>
                </a:cubicBezTo>
                <a:cubicBezTo>
                  <a:pt x="23811" y="41520"/>
                  <a:pt x="26267" y="40540"/>
                  <a:pt x="28118" y="38076"/>
                </a:cubicBezTo>
                <a:cubicBezTo>
                  <a:pt x="31376" y="33742"/>
                  <a:pt x="27367" y="30696"/>
                  <a:pt x="26928" y="26390"/>
                </a:cubicBezTo>
                <a:cubicBezTo>
                  <a:pt x="26461" y="21971"/>
                  <a:pt x="35073" y="21404"/>
                  <a:pt x="37991" y="20412"/>
                </a:cubicBezTo>
                <a:cubicBezTo>
                  <a:pt x="42496" y="18897"/>
                  <a:pt x="43430" y="14251"/>
                  <a:pt x="42651" y="10029"/>
                </a:cubicBezTo>
                <a:cubicBezTo>
                  <a:pt x="41716" y="5001"/>
                  <a:pt x="38459" y="270"/>
                  <a:pt x="32934" y="29"/>
                </a:cubicBezTo>
                <a:cubicBezTo>
                  <a:pt x="32501" y="10"/>
                  <a:pt x="32070" y="0"/>
                  <a:pt x="31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1"/>
          <p:cNvSpPr/>
          <p:nvPr/>
        </p:nvSpPr>
        <p:spPr>
          <a:xfrm flipH="1">
            <a:off x="6942913" y="142124"/>
            <a:ext cx="1428029" cy="717215"/>
          </a:xfrm>
          <a:custGeom>
            <a:avLst/>
            <a:gdLst/>
            <a:ahLst/>
            <a:cxnLst/>
            <a:rect l="l" t="t" r="r" b="b"/>
            <a:pathLst>
              <a:path w="26547" h="13333" extrusionOk="0">
                <a:moveTo>
                  <a:pt x="13395" y="1"/>
                </a:moveTo>
                <a:cubicBezTo>
                  <a:pt x="10299" y="1"/>
                  <a:pt x="7217" y="1077"/>
                  <a:pt x="4817" y="3246"/>
                </a:cubicBezTo>
                <a:cubicBezTo>
                  <a:pt x="2140" y="5923"/>
                  <a:pt x="1" y="9280"/>
                  <a:pt x="454" y="13090"/>
                </a:cubicBezTo>
                <a:cubicBezTo>
                  <a:pt x="1327" y="13068"/>
                  <a:pt x="2199" y="13058"/>
                  <a:pt x="3071" y="13058"/>
                </a:cubicBezTo>
                <a:cubicBezTo>
                  <a:pt x="6560" y="13058"/>
                  <a:pt x="10041" y="13212"/>
                  <a:pt x="13486" y="13303"/>
                </a:cubicBezTo>
                <a:cubicBezTo>
                  <a:pt x="14249" y="13323"/>
                  <a:pt x="15011" y="13332"/>
                  <a:pt x="15774" y="13332"/>
                </a:cubicBezTo>
                <a:cubicBezTo>
                  <a:pt x="19319" y="13332"/>
                  <a:pt x="22871" y="13129"/>
                  <a:pt x="26461" y="12849"/>
                </a:cubicBezTo>
                <a:cubicBezTo>
                  <a:pt x="26489" y="12849"/>
                  <a:pt x="26546" y="13019"/>
                  <a:pt x="26546" y="13019"/>
                </a:cubicBezTo>
                <a:cubicBezTo>
                  <a:pt x="26546" y="10342"/>
                  <a:pt x="25951" y="7750"/>
                  <a:pt x="24166" y="5512"/>
                </a:cubicBezTo>
                <a:cubicBezTo>
                  <a:pt x="23940" y="5285"/>
                  <a:pt x="23869" y="5328"/>
                  <a:pt x="23642" y="5101"/>
                </a:cubicBezTo>
                <a:cubicBezTo>
                  <a:pt x="22976" y="4436"/>
                  <a:pt x="22438" y="3628"/>
                  <a:pt x="21758" y="2962"/>
                </a:cubicBezTo>
                <a:cubicBezTo>
                  <a:pt x="19351" y="992"/>
                  <a:pt x="16367" y="1"/>
                  <a:pt x="133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" name="Google Shape;1056;p11"/>
          <p:cNvGrpSpPr/>
          <p:nvPr/>
        </p:nvGrpSpPr>
        <p:grpSpPr>
          <a:xfrm flipH="1">
            <a:off x="7045109" y="88872"/>
            <a:ext cx="1226751" cy="834375"/>
            <a:chOff x="1437019" y="512743"/>
            <a:chExt cx="1226751" cy="834375"/>
          </a:xfrm>
        </p:grpSpPr>
        <p:sp>
          <p:nvSpPr>
            <p:cNvPr id="1057" name="Google Shape;1057;p11"/>
            <p:cNvSpPr/>
            <p:nvPr/>
          </p:nvSpPr>
          <p:spPr>
            <a:xfrm>
              <a:off x="2645427" y="512743"/>
              <a:ext cx="18343" cy="834375"/>
            </a:xfrm>
            <a:custGeom>
              <a:avLst/>
              <a:gdLst/>
              <a:ahLst/>
              <a:cxnLst/>
              <a:rect l="l" t="t" r="r" b="b"/>
              <a:pathLst>
                <a:path w="341" h="15511" fill="none" extrusionOk="0">
                  <a:moveTo>
                    <a:pt x="341" y="0"/>
                  </a:moveTo>
                  <a:cubicBezTo>
                    <a:pt x="313" y="3910"/>
                    <a:pt x="256" y="7805"/>
                    <a:pt x="128" y="11715"/>
                  </a:cubicBezTo>
                  <a:cubicBezTo>
                    <a:pt x="86" y="12975"/>
                    <a:pt x="43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2550971" y="512743"/>
              <a:ext cx="9952" cy="834375"/>
            </a:xfrm>
            <a:custGeom>
              <a:avLst/>
              <a:gdLst/>
              <a:ahLst/>
              <a:cxnLst/>
              <a:rect l="l" t="t" r="r" b="b"/>
              <a:pathLst>
                <a:path w="185" h="15511" fill="none" extrusionOk="0">
                  <a:moveTo>
                    <a:pt x="85" y="0"/>
                  </a:moveTo>
                  <a:cubicBezTo>
                    <a:pt x="128" y="3896"/>
                    <a:pt x="185" y="7805"/>
                    <a:pt x="85" y="11715"/>
                  </a:cubicBezTo>
                  <a:lnTo>
                    <a:pt x="0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2437418" y="512743"/>
              <a:ext cx="27488" cy="834375"/>
            </a:xfrm>
            <a:custGeom>
              <a:avLst/>
              <a:gdLst/>
              <a:ahLst/>
              <a:cxnLst/>
              <a:rect l="l" t="t" r="r" b="b"/>
              <a:pathLst>
                <a:path w="511" h="15511" fill="none" extrusionOk="0">
                  <a:moveTo>
                    <a:pt x="511" y="0"/>
                  </a:moveTo>
                  <a:cubicBezTo>
                    <a:pt x="327" y="3896"/>
                    <a:pt x="1" y="7819"/>
                    <a:pt x="171" y="11715"/>
                  </a:cubicBezTo>
                  <a:cubicBezTo>
                    <a:pt x="242" y="12975"/>
                    <a:pt x="298" y="14250"/>
                    <a:pt x="355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2319348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39" y="0"/>
                  </a:moveTo>
                  <a:cubicBezTo>
                    <a:pt x="496" y="1870"/>
                    <a:pt x="510" y="3726"/>
                    <a:pt x="397" y="5595"/>
                  </a:cubicBezTo>
                  <a:cubicBezTo>
                    <a:pt x="255" y="7635"/>
                    <a:pt x="0" y="9661"/>
                    <a:pt x="255" y="11715"/>
                  </a:cubicBezTo>
                  <a:cubicBezTo>
                    <a:pt x="397" y="12975"/>
                    <a:pt x="553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2224084" y="512743"/>
              <a:ext cx="16837" cy="834375"/>
            </a:xfrm>
            <a:custGeom>
              <a:avLst/>
              <a:gdLst/>
              <a:ahLst/>
              <a:cxnLst/>
              <a:rect l="l" t="t" r="r" b="b"/>
              <a:pathLst>
                <a:path w="313" h="15511" fill="none" extrusionOk="0">
                  <a:moveTo>
                    <a:pt x="29" y="0"/>
                  </a:moveTo>
                  <a:cubicBezTo>
                    <a:pt x="100" y="3896"/>
                    <a:pt x="1" y="7805"/>
                    <a:pt x="157" y="11715"/>
                  </a:cubicBezTo>
                  <a:lnTo>
                    <a:pt x="312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099882" y="512743"/>
              <a:ext cx="38946" cy="834375"/>
            </a:xfrm>
            <a:custGeom>
              <a:avLst/>
              <a:gdLst/>
              <a:ahLst/>
              <a:cxnLst/>
              <a:rect l="l" t="t" r="r" b="b"/>
              <a:pathLst>
                <a:path w="724" h="15511" fill="none" extrusionOk="0">
                  <a:moveTo>
                    <a:pt x="723" y="0"/>
                  </a:moveTo>
                  <a:cubicBezTo>
                    <a:pt x="624" y="1870"/>
                    <a:pt x="553" y="3726"/>
                    <a:pt x="412" y="5595"/>
                  </a:cubicBezTo>
                  <a:cubicBezTo>
                    <a:pt x="270" y="7635"/>
                    <a:pt x="1" y="9661"/>
                    <a:pt x="199" y="11715"/>
                  </a:cubicBezTo>
                  <a:cubicBezTo>
                    <a:pt x="327" y="12975"/>
                    <a:pt x="440" y="14250"/>
                    <a:pt x="582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981811" y="512743"/>
              <a:ext cx="48037" cy="834375"/>
            </a:xfrm>
            <a:custGeom>
              <a:avLst/>
              <a:gdLst/>
              <a:ahLst/>
              <a:cxnLst/>
              <a:rect l="l" t="t" r="r" b="b"/>
              <a:pathLst>
                <a:path w="893" h="15511" fill="none" extrusionOk="0">
                  <a:moveTo>
                    <a:pt x="227" y="0"/>
                  </a:moveTo>
                  <a:cubicBezTo>
                    <a:pt x="411" y="1856"/>
                    <a:pt x="893" y="3740"/>
                    <a:pt x="652" y="5595"/>
                  </a:cubicBezTo>
                  <a:cubicBezTo>
                    <a:pt x="383" y="7635"/>
                    <a:pt x="0" y="9661"/>
                    <a:pt x="85" y="11715"/>
                  </a:cubicBezTo>
                  <a:lnTo>
                    <a:pt x="269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1881975" y="512743"/>
              <a:ext cx="22163" cy="834375"/>
            </a:xfrm>
            <a:custGeom>
              <a:avLst/>
              <a:gdLst/>
              <a:ahLst/>
              <a:cxnLst/>
              <a:rect l="l" t="t" r="r" b="b"/>
              <a:pathLst>
                <a:path w="412" h="15511" fill="none" extrusionOk="0">
                  <a:moveTo>
                    <a:pt x="156" y="0"/>
                  </a:moveTo>
                  <a:cubicBezTo>
                    <a:pt x="142" y="1870"/>
                    <a:pt x="29" y="3726"/>
                    <a:pt x="128" y="5595"/>
                  </a:cubicBezTo>
                  <a:cubicBezTo>
                    <a:pt x="227" y="7635"/>
                    <a:pt x="411" y="9675"/>
                    <a:pt x="270" y="11715"/>
                  </a:cubicBezTo>
                  <a:cubicBezTo>
                    <a:pt x="171" y="12975"/>
                    <a:pt x="86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1772242" y="512743"/>
              <a:ext cx="23722" cy="834375"/>
            </a:xfrm>
            <a:custGeom>
              <a:avLst/>
              <a:gdLst/>
              <a:ahLst/>
              <a:cxnLst/>
              <a:rect l="l" t="t" r="r" b="b"/>
              <a:pathLst>
                <a:path w="441" h="15511" fill="none" extrusionOk="0">
                  <a:moveTo>
                    <a:pt x="369" y="0"/>
                  </a:moveTo>
                  <a:cubicBezTo>
                    <a:pt x="355" y="3896"/>
                    <a:pt x="1" y="7819"/>
                    <a:pt x="213" y="11715"/>
                  </a:cubicBezTo>
                  <a:cubicBezTo>
                    <a:pt x="284" y="12975"/>
                    <a:pt x="369" y="14250"/>
                    <a:pt x="440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657991" y="512743"/>
              <a:ext cx="44217" cy="834375"/>
            </a:xfrm>
            <a:custGeom>
              <a:avLst/>
              <a:gdLst/>
              <a:ahLst/>
              <a:cxnLst/>
              <a:rect l="l" t="t" r="r" b="b"/>
              <a:pathLst>
                <a:path w="822" h="15511" fill="none" extrusionOk="0">
                  <a:moveTo>
                    <a:pt x="0" y="0"/>
                  </a:moveTo>
                  <a:cubicBezTo>
                    <a:pt x="227" y="1856"/>
                    <a:pt x="822" y="3740"/>
                    <a:pt x="595" y="5595"/>
                  </a:cubicBezTo>
                  <a:cubicBezTo>
                    <a:pt x="354" y="7635"/>
                    <a:pt x="0" y="9661"/>
                    <a:pt x="71" y="11715"/>
                  </a:cubicBezTo>
                  <a:lnTo>
                    <a:pt x="213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557402" y="512743"/>
              <a:ext cx="13771" cy="834375"/>
            </a:xfrm>
            <a:custGeom>
              <a:avLst/>
              <a:gdLst/>
              <a:ahLst/>
              <a:cxnLst/>
              <a:rect l="l" t="t" r="r" b="b"/>
              <a:pathLst>
                <a:path w="256" h="15511" fill="none" extrusionOk="0">
                  <a:moveTo>
                    <a:pt x="255" y="0"/>
                  </a:moveTo>
                  <a:cubicBezTo>
                    <a:pt x="170" y="3896"/>
                    <a:pt x="0" y="7805"/>
                    <a:pt x="128" y="11715"/>
                  </a:cubicBezTo>
                  <a:cubicBezTo>
                    <a:pt x="156" y="12975"/>
                    <a:pt x="199" y="14250"/>
                    <a:pt x="24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437019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53" y="0"/>
                  </a:moveTo>
                  <a:cubicBezTo>
                    <a:pt x="369" y="1856"/>
                    <a:pt x="0" y="3740"/>
                    <a:pt x="85" y="5595"/>
                  </a:cubicBezTo>
                  <a:cubicBezTo>
                    <a:pt x="184" y="7635"/>
                    <a:pt x="269" y="9675"/>
                    <a:pt x="425" y="11715"/>
                  </a:cubicBezTo>
                  <a:cubicBezTo>
                    <a:pt x="510" y="12975"/>
                    <a:pt x="609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11"/>
          <p:cNvGrpSpPr/>
          <p:nvPr/>
        </p:nvGrpSpPr>
        <p:grpSpPr>
          <a:xfrm flipH="1">
            <a:off x="6456022" y="3781147"/>
            <a:ext cx="1136872" cy="2135878"/>
            <a:chOff x="790885" y="3651155"/>
            <a:chExt cx="1136872" cy="2135878"/>
          </a:xfrm>
        </p:grpSpPr>
        <p:sp>
          <p:nvSpPr>
            <p:cNvPr id="1070" name="Google Shape;1070;p11"/>
            <p:cNvSpPr/>
            <p:nvPr/>
          </p:nvSpPr>
          <p:spPr>
            <a:xfrm>
              <a:off x="790885" y="3802791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680" y="1"/>
                  </a:moveTo>
                  <a:cubicBezTo>
                    <a:pt x="624" y="935"/>
                    <a:pt x="71" y="1800"/>
                    <a:pt x="213" y="2749"/>
                  </a:cubicBezTo>
                  <a:cubicBezTo>
                    <a:pt x="397" y="3839"/>
                    <a:pt x="553" y="4236"/>
                    <a:pt x="284" y="5341"/>
                  </a:cubicBezTo>
                  <a:cubicBezTo>
                    <a:pt x="0" y="6559"/>
                    <a:pt x="255" y="7862"/>
                    <a:pt x="425" y="9095"/>
                  </a:cubicBezTo>
                  <a:cubicBezTo>
                    <a:pt x="581" y="10242"/>
                    <a:pt x="128" y="10950"/>
                    <a:pt x="100" y="12027"/>
                  </a:cubicBezTo>
                  <a:cubicBezTo>
                    <a:pt x="57" y="13132"/>
                    <a:pt x="340" y="14194"/>
                    <a:pt x="284" y="15341"/>
                  </a:cubicBezTo>
                  <a:cubicBezTo>
                    <a:pt x="241" y="16446"/>
                    <a:pt x="723" y="17353"/>
                    <a:pt x="666" y="18458"/>
                  </a:cubicBezTo>
                  <a:cubicBezTo>
                    <a:pt x="553" y="20936"/>
                    <a:pt x="355" y="23189"/>
                    <a:pt x="496" y="25682"/>
                  </a:cubicBezTo>
                  <a:cubicBezTo>
                    <a:pt x="567" y="26942"/>
                    <a:pt x="694" y="28316"/>
                    <a:pt x="553" y="29577"/>
                  </a:cubicBezTo>
                  <a:cubicBezTo>
                    <a:pt x="454" y="30597"/>
                    <a:pt x="142" y="31433"/>
                    <a:pt x="170" y="32509"/>
                  </a:cubicBezTo>
                  <a:cubicBezTo>
                    <a:pt x="213" y="33642"/>
                    <a:pt x="128" y="34776"/>
                    <a:pt x="355" y="35880"/>
                  </a:cubicBezTo>
                  <a:lnTo>
                    <a:pt x="2508" y="35880"/>
                  </a:lnTo>
                  <a:cubicBezTo>
                    <a:pt x="2267" y="34776"/>
                    <a:pt x="2366" y="33642"/>
                    <a:pt x="2323" y="32509"/>
                  </a:cubicBezTo>
                  <a:cubicBezTo>
                    <a:pt x="2295" y="31447"/>
                    <a:pt x="2593" y="30597"/>
                    <a:pt x="2706" y="29577"/>
                  </a:cubicBezTo>
                  <a:cubicBezTo>
                    <a:pt x="2833" y="28316"/>
                    <a:pt x="2706" y="26942"/>
                    <a:pt x="2635" y="25682"/>
                  </a:cubicBezTo>
                  <a:cubicBezTo>
                    <a:pt x="2508" y="23189"/>
                    <a:pt x="2706" y="20922"/>
                    <a:pt x="2819" y="18458"/>
                  </a:cubicBezTo>
                  <a:cubicBezTo>
                    <a:pt x="2876" y="17353"/>
                    <a:pt x="2380" y="16446"/>
                    <a:pt x="2437" y="15341"/>
                  </a:cubicBezTo>
                  <a:cubicBezTo>
                    <a:pt x="2479" y="14194"/>
                    <a:pt x="2210" y="13132"/>
                    <a:pt x="2238" y="12027"/>
                  </a:cubicBezTo>
                  <a:cubicBezTo>
                    <a:pt x="2281" y="10950"/>
                    <a:pt x="2720" y="10242"/>
                    <a:pt x="2578" y="9095"/>
                  </a:cubicBezTo>
                  <a:cubicBezTo>
                    <a:pt x="2408" y="7862"/>
                    <a:pt x="2139" y="6559"/>
                    <a:pt x="2437" y="5341"/>
                  </a:cubicBezTo>
                  <a:cubicBezTo>
                    <a:pt x="2692" y="4236"/>
                    <a:pt x="2550" y="3839"/>
                    <a:pt x="2366" y="2749"/>
                  </a:cubicBezTo>
                  <a:cubicBezTo>
                    <a:pt x="2210" y="1800"/>
                    <a:pt x="2777" y="935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122343" y="3681655"/>
              <a:ext cx="155460" cy="1930129"/>
            </a:xfrm>
            <a:custGeom>
              <a:avLst/>
              <a:gdLst/>
              <a:ahLst/>
              <a:cxnLst/>
              <a:rect l="l" t="t" r="r" b="b"/>
              <a:pathLst>
                <a:path w="2890" h="35881" extrusionOk="0">
                  <a:moveTo>
                    <a:pt x="57" y="0"/>
                  </a:moveTo>
                  <a:cubicBezTo>
                    <a:pt x="99" y="935"/>
                    <a:pt x="666" y="1785"/>
                    <a:pt x="510" y="2748"/>
                  </a:cubicBezTo>
                  <a:cubicBezTo>
                    <a:pt x="326" y="3839"/>
                    <a:pt x="170" y="4222"/>
                    <a:pt x="439" y="5341"/>
                  </a:cubicBezTo>
                  <a:cubicBezTo>
                    <a:pt x="737" y="6559"/>
                    <a:pt x="468" y="7848"/>
                    <a:pt x="298" y="9094"/>
                  </a:cubicBezTo>
                  <a:cubicBezTo>
                    <a:pt x="156" y="10227"/>
                    <a:pt x="595" y="10950"/>
                    <a:pt x="638" y="12012"/>
                  </a:cubicBezTo>
                  <a:cubicBezTo>
                    <a:pt x="666" y="13117"/>
                    <a:pt x="383" y="14194"/>
                    <a:pt x="439" y="15341"/>
                  </a:cubicBezTo>
                  <a:cubicBezTo>
                    <a:pt x="496" y="16446"/>
                    <a:pt x="0" y="17352"/>
                    <a:pt x="57" y="18443"/>
                  </a:cubicBezTo>
                  <a:cubicBezTo>
                    <a:pt x="170" y="20922"/>
                    <a:pt x="368" y="23188"/>
                    <a:pt x="241" y="25667"/>
                  </a:cubicBezTo>
                  <a:cubicBezTo>
                    <a:pt x="156" y="26942"/>
                    <a:pt x="43" y="28302"/>
                    <a:pt x="170" y="29563"/>
                  </a:cubicBezTo>
                  <a:cubicBezTo>
                    <a:pt x="283" y="30597"/>
                    <a:pt x="581" y="31432"/>
                    <a:pt x="553" y="32495"/>
                  </a:cubicBezTo>
                  <a:cubicBezTo>
                    <a:pt x="510" y="33642"/>
                    <a:pt x="595" y="34775"/>
                    <a:pt x="368" y="35880"/>
                  </a:cubicBezTo>
                  <a:lnTo>
                    <a:pt x="2536" y="35880"/>
                  </a:lnTo>
                  <a:cubicBezTo>
                    <a:pt x="2748" y="34775"/>
                    <a:pt x="2663" y="33642"/>
                    <a:pt x="2706" y="32495"/>
                  </a:cubicBezTo>
                  <a:cubicBezTo>
                    <a:pt x="2748" y="31418"/>
                    <a:pt x="2437" y="30597"/>
                    <a:pt x="2323" y="29563"/>
                  </a:cubicBezTo>
                  <a:cubicBezTo>
                    <a:pt x="2196" y="28302"/>
                    <a:pt x="2323" y="26942"/>
                    <a:pt x="2394" y="25667"/>
                  </a:cubicBezTo>
                  <a:cubicBezTo>
                    <a:pt x="2536" y="23188"/>
                    <a:pt x="2323" y="20922"/>
                    <a:pt x="2210" y="18443"/>
                  </a:cubicBezTo>
                  <a:cubicBezTo>
                    <a:pt x="2167" y="17352"/>
                    <a:pt x="2649" y="16446"/>
                    <a:pt x="2592" y="15341"/>
                  </a:cubicBezTo>
                  <a:cubicBezTo>
                    <a:pt x="2550" y="14194"/>
                    <a:pt x="2819" y="13117"/>
                    <a:pt x="2791" y="12012"/>
                  </a:cubicBezTo>
                  <a:cubicBezTo>
                    <a:pt x="2748" y="10950"/>
                    <a:pt x="2309" y="10227"/>
                    <a:pt x="2451" y="9094"/>
                  </a:cubicBezTo>
                  <a:cubicBezTo>
                    <a:pt x="2621" y="7862"/>
                    <a:pt x="2890" y="6559"/>
                    <a:pt x="2592" y="5341"/>
                  </a:cubicBezTo>
                  <a:cubicBezTo>
                    <a:pt x="2337" y="4222"/>
                    <a:pt x="2479" y="3839"/>
                    <a:pt x="2663" y="2748"/>
                  </a:cubicBezTo>
                  <a:cubicBezTo>
                    <a:pt x="2819" y="1785"/>
                    <a:pt x="2252" y="935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451488" y="3856904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369" y="0"/>
                  </a:moveTo>
                  <a:cubicBezTo>
                    <a:pt x="595" y="1105"/>
                    <a:pt x="510" y="2224"/>
                    <a:pt x="553" y="3372"/>
                  </a:cubicBezTo>
                  <a:cubicBezTo>
                    <a:pt x="581" y="4448"/>
                    <a:pt x="270" y="5270"/>
                    <a:pt x="170" y="6304"/>
                  </a:cubicBezTo>
                  <a:cubicBezTo>
                    <a:pt x="43" y="7564"/>
                    <a:pt x="156" y="8938"/>
                    <a:pt x="227" y="10199"/>
                  </a:cubicBezTo>
                  <a:cubicBezTo>
                    <a:pt x="369" y="12692"/>
                    <a:pt x="170" y="14959"/>
                    <a:pt x="57" y="17423"/>
                  </a:cubicBezTo>
                  <a:cubicBezTo>
                    <a:pt x="0" y="18528"/>
                    <a:pt x="482" y="19435"/>
                    <a:pt x="440" y="20525"/>
                  </a:cubicBezTo>
                  <a:cubicBezTo>
                    <a:pt x="383" y="21673"/>
                    <a:pt x="666" y="22749"/>
                    <a:pt x="624" y="23854"/>
                  </a:cubicBezTo>
                  <a:cubicBezTo>
                    <a:pt x="595" y="24916"/>
                    <a:pt x="142" y="25639"/>
                    <a:pt x="298" y="26786"/>
                  </a:cubicBezTo>
                  <a:cubicBezTo>
                    <a:pt x="468" y="28019"/>
                    <a:pt x="723" y="29308"/>
                    <a:pt x="440" y="30540"/>
                  </a:cubicBezTo>
                  <a:cubicBezTo>
                    <a:pt x="170" y="31645"/>
                    <a:pt x="326" y="32041"/>
                    <a:pt x="510" y="33118"/>
                  </a:cubicBezTo>
                  <a:cubicBezTo>
                    <a:pt x="666" y="34081"/>
                    <a:pt x="100" y="34945"/>
                    <a:pt x="43" y="35880"/>
                  </a:cubicBezTo>
                  <a:lnTo>
                    <a:pt x="2196" y="35880"/>
                  </a:lnTo>
                  <a:cubicBezTo>
                    <a:pt x="2253" y="34945"/>
                    <a:pt x="2805" y="34081"/>
                    <a:pt x="2649" y="33132"/>
                  </a:cubicBezTo>
                  <a:cubicBezTo>
                    <a:pt x="2479" y="32041"/>
                    <a:pt x="2323" y="31645"/>
                    <a:pt x="2593" y="30540"/>
                  </a:cubicBezTo>
                  <a:cubicBezTo>
                    <a:pt x="2876" y="29308"/>
                    <a:pt x="2607" y="28019"/>
                    <a:pt x="2451" y="26786"/>
                  </a:cubicBezTo>
                  <a:cubicBezTo>
                    <a:pt x="2295" y="25639"/>
                    <a:pt x="2748" y="24931"/>
                    <a:pt x="2777" y="23854"/>
                  </a:cubicBezTo>
                  <a:cubicBezTo>
                    <a:pt x="2819" y="22749"/>
                    <a:pt x="2536" y="21673"/>
                    <a:pt x="2578" y="20525"/>
                  </a:cubicBezTo>
                  <a:cubicBezTo>
                    <a:pt x="2635" y="19435"/>
                    <a:pt x="2154" y="18528"/>
                    <a:pt x="2196" y="17423"/>
                  </a:cubicBezTo>
                  <a:cubicBezTo>
                    <a:pt x="2309" y="14944"/>
                    <a:pt x="2522" y="12692"/>
                    <a:pt x="2380" y="10199"/>
                  </a:cubicBezTo>
                  <a:cubicBezTo>
                    <a:pt x="2309" y="8924"/>
                    <a:pt x="2182" y="7564"/>
                    <a:pt x="2323" y="6304"/>
                  </a:cubicBezTo>
                  <a:cubicBezTo>
                    <a:pt x="2423" y="5270"/>
                    <a:pt x="2734" y="4448"/>
                    <a:pt x="2692" y="3372"/>
                  </a:cubicBezTo>
                  <a:cubicBezTo>
                    <a:pt x="2663" y="2224"/>
                    <a:pt x="2748" y="1105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773049" y="3651155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43" y="1"/>
                  </a:moveTo>
                  <a:cubicBezTo>
                    <a:pt x="99" y="936"/>
                    <a:pt x="652" y="1786"/>
                    <a:pt x="510" y="2749"/>
                  </a:cubicBezTo>
                  <a:cubicBezTo>
                    <a:pt x="326" y="3839"/>
                    <a:pt x="170" y="4236"/>
                    <a:pt x="439" y="5341"/>
                  </a:cubicBezTo>
                  <a:cubicBezTo>
                    <a:pt x="722" y="6559"/>
                    <a:pt x="468" y="7848"/>
                    <a:pt x="298" y="9095"/>
                  </a:cubicBezTo>
                  <a:cubicBezTo>
                    <a:pt x="142" y="10228"/>
                    <a:pt x="595" y="10950"/>
                    <a:pt x="623" y="12013"/>
                  </a:cubicBezTo>
                  <a:cubicBezTo>
                    <a:pt x="666" y="13118"/>
                    <a:pt x="383" y="14194"/>
                    <a:pt x="439" y="15341"/>
                  </a:cubicBezTo>
                  <a:cubicBezTo>
                    <a:pt x="482" y="16446"/>
                    <a:pt x="0" y="17353"/>
                    <a:pt x="57" y="18458"/>
                  </a:cubicBezTo>
                  <a:cubicBezTo>
                    <a:pt x="170" y="20922"/>
                    <a:pt x="368" y="23189"/>
                    <a:pt x="227" y="25682"/>
                  </a:cubicBezTo>
                  <a:cubicBezTo>
                    <a:pt x="156" y="26943"/>
                    <a:pt x="43" y="28302"/>
                    <a:pt x="170" y="29577"/>
                  </a:cubicBezTo>
                  <a:cubicBezTo>
                    <a:pt x="269" y="30597"/>
                    <a:pt x="581" y="31433"/>
                    <a:pt x="552" y="32495"/>
                  </a:cubicBezTo>
                  <a:cubicBezTo>
                    <a:pt x="510" y="33643"/>
                    <a:pt x="595" y="34776"/>
                    <a:pt x="368" y="35881"/>
                  </a:cubicBezTo>
                  <a:lnTo>
                    <a:pt x="2521" y="35881"/>
                  </a:lnTo>
                  <a:cubicBezTo>
                    <a:pt x="2748" y="34776"/>
                    <a:pt x="2663" y="33643"/>
                    <a:pt x="2691" y="32495"/>
                  </a:cubicBezTo>
                  <a:cubicBezTo>
                    <a:pt x="2734" y="31433"/>
                    <a:pt x="2422" y="30597"/>
                    <a:pt x="2309" y="29577"/>
                  </a:cubicBezTo>
                  <a:cubicBezTo>
                    <a:pt x="2181" y="28317"/>
                    <a:pt x="2309" y="26943"/>
                    <a:pt x="2380" y="25682"/>
                  </a:cubicBezTo>
                  <a:cubicBezTo>
                    <a:pt x="2521" y="23189"/>
                    <a:pt x="2309" y="20922"/>
                    <a:pt x="2196" y="18444"/>
                  </a:cubicBezTo>
                  <a:cubicBezTo>
                    <a:pt x="2153" y="17353"/>
                    <a:pt x="2635" y="16446"/>
                    <a:pt x="2578" y="15341"/>
                  </a:cubicBezTo>
                  <a:cubicBezTo>
                    <a:pt x="2536" y="14194"/>
                    <a:pt x="2805" y="13118"/>
                    <a:pt x="2776" y="12013"/>
                  </a:cubicBezTo>
                  <a:cubicBezTo>
                    <a:pt x="2748" y="10950"/>
                    <a:pt x="2295" y="10228"/>
                    <a:pt x="2436" y="9095"/>
                  </a:cubicBezTo>
                  <a:cubicBezTo>
                    <a:pt x="2606" y="7862"/>
                    <a:pt x="2876" y="6559"/>
                    <a:pt x="2578" y="5341"/>
                  </a:cubicBezTo>
                  <a:cubicBezTo>
                    <a:pt x="2323" y="4236"/>
                    <a:pt x="2479" y="3839"/>
                    <a:pt x="2649" y="2749"/>
                  </a:cubicBezTo>
                  <a:cubicBezTo>
                    <a:pt x="2805" y="1786"/>
                    <a:pt x="2238" y="936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11"/>
          <p:cNvGrpSpPr/>
          <p:nvPr/>
        </p:nvGrpSpPr>
        <p:grpSpPr>
          <a:xfrm flipH="1">
            <a:off x="8336525" y="-250977"/>
            <a:ext cx="1372354" cy="1353311"/>
            <a:chOff x="0" y="172894"/>
            <a:chExt cx="1372354" cy="1353311"/>
          </a:xfrm>
        </p:grpSpPr>
        <p:sp>
          <p:nvSpPr>
            <p:cNvPr id="1075" name="Google Shape;1075;p11"/>
            <p:cNvSpPr/>
            <p:nvPr/>
          </p:nvSpPr>
          <p:spPr>
            <a:xfrm>
              <a:off x="0" y="201080"/>
              <a:ext cx="1372354" cy="1325124"/>
            </a:xfrm>
            <a:custGeom>
              <a:avLst/>
              <a:gdLst/>
              <a:ahLst/>
              <a:cxnLst/>
              <a:rect l="l" t="t" r="r" b="b"/>
              <a:pathLst>
                <a:path w="25512" h="24634" fill="none" extrusionOk="0">
                  <a:moveTo>
                    <a:pt x="0" y="24180"/>
                  </a:moveTo>
                  <a:cubicBezTo>
                    <a:pt x="1827" y="24520"/>
                    <a:pt x="3683" y="24634"/>
                    <a:pt x="5539" y="24520"/>
                  </a:cubicBezTo>
                  <a:cubicBezTo>
                    <a:pt x="10185" y="24110"/>
                    <a:pt x="14448" y="22226"/>
                    <a:pt x="17012" y="18217"/>
                  </a:cubicBezTo>
                  <a:cubicBezTo>
                    <a:pt x="19194" y="14803"/>
                    <a:pt x="19888" y="10710"/>
                    <a:pt x="21191" y="6942"/>
                  </a:cubicBezTo>
                  <a:cubicBezTo>
                    <a:pt x="22168" y="4123"/>
                    <a:pt x="23882" y="2111"/>
                    <a:pt x="2551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0" y="172894"/>
              <a:ext cx="1053849" cy="1152935"/>
            </a:xfrm>
            <a:custGeom>
              <a:avLst/>
              <a:gdLst/>
              <a:ahLst/>
              <a:cxnLst/>
              <a:rect l="l" t="t" r="r" b="b"/>
              <a:pathLst>
                <a:path w="19591" h="21433" fill="none" extrusionOk="0">
                  <a:moveTo>
                    <a:pt x="0" y="19123"/>
                  </a:moveTo>
                  <a:cubicBezTo>
                    <a:pt x="5737" y="21432"/>
                    <a:pt x="12253" y="18259"/>
                    <a:pt x="15638" y="12041"/>
                  </a:cubicBezTo>
                  <a:cubicBezTo>
                    <a:pt x="17749" y="8188"/>
                    <a:pt x="17607" y="3698"/>
                    <a:pt x="1959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5223" y="175207"/>
              <a:ext cx="813074" cy="790965"/>
            </a:xfrm>
            <a:custGeom>
              <a:avLst/>
              <a:gdLst/>
              <a:ahLst/>
              <a:cxnLst/>
              <a:rect l="l" t="t" r="r" b="b"/>
              <a:pathLst>
                <a:path w="15115" h="14704" fill="none" extrusionOk="0">
                  <a:moveTo>
                    <a:pt x="0" y="13457"/>
                  </a:moveTo>
                  <a:cubicBezTo>
                    <a:pt x="4817" y="14703"/>
                    <a:pt x="10228" y="13060"/>
                    <a:pt x="12891" y="8443"/>
                  </a:cubicBezTo>
                  <a:cubicBezTo>
                    <a:pt x="13585" y="7239"/>
                    <a:pt x="15114" y="3074"/>
                    <a:pt x="1503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7126" y="196508"/>
              <a:ext cx="566220" cy="541852"/>
            </a:xfrm>
            <a:custGeom>
              <a:avLst/>
              <a:gdLst/>
              <a:ahLst/>
              <a:cxnLst/>
              <a:rect l="l" t="t" r="r" b="b"/>
              <a:pathLst>
                <a:path w="10526" h="10073" fill="none" extrusionOk="0">
                  <a:moveTo>
                    <a:pt x="9038" y="1"/>
                  </a:moveTo>
                  <a:cubicBezTo>
                    <a:pt x="10525" y="2480"/>
                    <a:pt x="9576" y="5058"/>
                    <a:pt x="8358" y="6871"/>
                  </a:cubicBezTo>
                  <a:cubicBezTo>
                    <a:pt x="6205" y="10072"/>
                    <a:pt x="2989" y="10015"/>
                    <a:pt x="1" y="8769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71595" y="186610"/>
              <a:ext cx="372674" cy="387898"/>
            </a:xfrm>
            <a:custGeom>
              <a:avLst/>
              <a:gdLst/>
              <a:ahLst/>
              <a:cxnLst/>
              <a:rect l="l" t="t" r="r" b="b"/>
              <a:pathLst>
                <a:path w="6928" h="7211" fill="none" extrusionOk="0">
                  <a:moveTo>
                    <a:pt x="1" y="6063"/>
                  </a:moveTo>
                  <a:cubicBezTo>
                    <a:pt x="2295" y="7211"/>
                    <a:pt x="5737" y="6956"/>
                    <a:pt x="6347" y="4477"/>
                  </a:cubicBezTo>
                  <a:cubicBezTo>
                    <a:pt x="6927" y="2097"/>
                    <a:pt x="5525" y="511"/>
                    <a:pt x="3556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79234" y="201080"/>
              <a:ext cx="246908" cy="235504"/>
            </a:xfrm>
            <a:custGeom>
              <a:avLst/>
              <a:gdLst/>
              <a:ahLst/>
              <a:cxnLst/>
              <a:rect l="l" t="t" r="r" b="b"/>
              <a:pathLst>
                <a:path w="4590" h="4378" fill="none" extrusionOk="0">
                  <a:moveTo>
                    <a:pt x="0" y="3145"/>
                  </a:moveTo>
                  <a:cubicBezTo>
                    <a:pt x="1403" y="4364"/>
                    <a:pt x="2904" y="4378"/>
                    <a:pt x="3258" y="4137"/>
                  </a:cubicBezTo>
                  <a:cubicBezTo>
                    <a:pt x="4590" y="3174"/>
                    <a:pt x="3173" y="482"/>
                    <a:pt x="1318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11"/>
          <p:cNvSpPr/>
          <p:nvPr/>
        </p:nvSpPr>
        <p:spPr>
          <a:xfrm flipH="1">
            <a:off x="2480246" y="289513"/>
            <a:ext cx="1171170" cy="930556"/>
          </a:xfrm>
          <a:custGeom>
            <a:avLst/>
            <a:gdLst/>
            <a:ahLst/>
            <a:cxnLst/>
            <a:rect l="l" t="t" r="r" b="b"/>
            <a:pathLst>
              <a:path w="21772" h="17299" extrusionOk="0">
                <a:moveTo>
                  <a:pt x="10011" y="3837"/>
                </a:moveTo>
                <a:cubicBezTo>
                  <a:pt x="11583" y="3837"/>
                  <a:pt x="13069" y="4326"/>
                  <a:pt x="14547" y="4816"/>
                </a:cubicBezTo>
                <a:lnTo>
                  <a:pt x="14533" y="4816"/>
                </a:lnTo>
                <a:cubicBezTo>
                  <a:pt x="15723" y="5198"/>
                  <a:pt x="16956" y="5425"/>
                  <a:pt x="17508" y="6544"/>
                </a:cubicBezTo>
                <a:cubicBezTo>
                  <a:pt x="18131" y="8045"/>
                  <a:pt x="16346" y="8952"/>
                  <a:pt x="15171" y="9122"/>
                </a:cubicBezTo>
                <a:cubicBezTo>
                  <a:pt x="14052" y="9122"/>
                  <a:pt x="12989" y="9518"/>
                  <a:pt x="11984" y="9745"/>
                </a:cubicBezTo>
                <a:cubicBezTo>
                  <a:pt x="11360" y="9915"/>
                  <a:pt x="11035" y="10354"/>
                  <a:pt x="10411" y="10538"/>
                </a:cubicBezTo>
                <a:cubicBezTo>
                  <a:pt x="9462" y="11147"/>
                  <a:pt x="8683" y="12394"/>
                  <a:pt x="7847" y="13230"/>
                </a:cubicBezTo>
                <a:cubicBezTo>
                  <a:pt x="7700" y="13381"/>
                  <a:pt x="7528" y="13443"/>
                  <a:pt x="7344" y="13443"/>
                </a:cubicBezTo>
                <a:cubicBezTo>
                  <a:pt x="6837" y="13443"/>
                  <a:pt x="6241" y="12969"/>
                  <a:pt x="5836" y="12564"/>
                </a:cubicBezTo>
                <a:cubicBezTo>
                  <a:pt x="4944" y="11374"/>
                  <a:pt x="4505" y="9915"/>
                  <a:pt x="4589" y="8428"/>
                </a:cubicBezTo>
                <a:cubicBezTo>
                  <a:pt x="4915" y="6303"/>
                  <a:pt x="6204" y="4674"/>
                  <a:pt x="8272" y="4051"/>
                </a:cubicBezTo>
                <a:cubicBezTo>
                  <a:pt x="8865" y="3901"/>
                  <a:pt x="9444" y="3837"/>
                  <a:pt x="10011" y="3837"/>
                </a:cubicBezTo>
                <a:close/>
                <a:moveTo>
                  <a:pt x="10658" y="1"/>
                </a:moveTo>
                <a:cubicBezTo>
                  <a:pt x="10482" y="1"/>
                  <a:pt x="10189" y="136"/>
                  <a:pt x="10011" y="136"/>
                </a:cubicBezTo>
                <a:cubicBezTo>
                  <a:pt x="9986" y="136"/>
                  <a:pt x="9964" y="133"/>
                  <a:pt x="9944" y="127"/>
                </a:cubicBezTo>
                <a:cubicBezTo>
                  <a:pt x="9637" y="93"/>
                  <a:pt x="9334" y="76"/>
                  <a:pt x="9034" y="76"/>
                </a:cubicBezTo>
                <a:cubicBezTo>
                  <a:pt x="5999" y="76"/>
                  <a:pt x="3363" y="1796"/>
                  <a:pt x="1841" y="4348"/>
                </a:cubicBezTo>
                <a:cubicBezTo>
                  <a:pt x="0" y="7663"/>
                  <a:pt x="128" y="11247"/>
                  <a:pt x="2266" y="14363"/>
                </a:cubicBezTo>
                <a:cubicBezTo>
                  <a:pt x="2521" y="14604"/>
                  <a:pt x="2748" y="14859"/>
                  <a:pt x="2932" y="15156"/>
                </a:cubicBezTo>
                <a:cubicBezTo>
                  <a:pt x="3839" y="15822"/>
                  <a:pt x="4674" y="16658"/>
                  <a:pt x="5737" y="16828"/>
                </a:cubicBezTo>
                <a:cubicBezTo>
                  <a:pt x="6355" y="17154"/>
                  <a:pt x="6974" y="17299"/>
                  <a:pt x="7578" y="17299"/>
                </a:cubicBezTo>
                <a:cubicBezTo>
                  <a:pt x="9618" y="17299"/>
                  <a:pt x="11480" y="15653"/>
                  <a:pt x="12508" y="13839"/>
                </a:cubicBezTo>
                <a:cubicBezTo>
                  <a:pt x="12564" y="13669"/>
                  <a:pt x="12791" y="13555"/>
                  <a:pt x="13018" y="13442"/>
                </a:cubicBezTo>
                <a:cubicBezTo>
                  <a:pt x="15369" y="13102"/>
                  <a:pt x="17494" y="12861"/>
                  <a:pt x="19279" y="11402"/>
                </a:cubicBezTo>
                <a:cubicBezTo>
                  <a:pt x="20058" y="10751"/>
                  <a:pt x="20695" y="9943"/>
                  <a:pt x="21177" y="9051"/>
                </a:cubicBezTo>
                <a:cubicBezTo>
                  <a:pt x="21743" y="7889"/>
                  <a:pt x="21772" y="6544"/>
                  <a:pt x="21276" y="5354"/>
                </a:cubicBezTo>
                <a:cubicBezTo>
                  <a:pt x="19803" y="1331"/>
                  <a:pt x="14873" y="439"/>
                  <a:pt x="10737" y="14"/>
                </a:cubicBezTo>
                <a:cubicBezTo>
                  <a:pt x="10715" y="5"/>
                  <a:pt x="10688" y="1"/>
                  <a:pt x="106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082;p11"/>
          <p:cNvGrpSpPr/>
          <p:nvPr/>
        </p:nvGrpSpPr>
        <p:grpSpPr>
          <a:xfrm flipH="1">
            <a:off x="3787123" y="4395834"/>
            <a:ext cx="833652" cy="906487"/>
            <a:chOff x="2723155" y="3651155"/>
            <a:chExt cx="833652" cy="906487"/>
          </a:xfrm>
        </p:grpSpPr>
        <p:sp>
          <p:nvSpPr>
            <p:cNvPr id="1083" name="Google Shape;1083;p11"/>
            <p:cNvSpPr/>
            <p:nvPr/>
          </p:nvSpPr>
          <p:spPr>
            <a:xfrm>
              <a:off x="2967741" y="4002677"/>
              <a:ext cx="88435" cy="241582"/>
            </a:xfrm>
            <a:custGeom>
              <a:avLst/>
              <a:gdLst/>
              <a:ahLst/>
              <a:cxnLst/>
              <a:rect l="l" t="t" r="r" b="b"/>
              <a:pathLst>
                <a:path w="1644" h="4491" extrusionOk="0">
                  <a:moveTo>
                    <a:pt x="689" y="0"/>
                  </a:moveTo>
                  <a:cubicBezTo>
                    <a:pt x="495" y="0"/>
                    <a:pt x="320" y="22"/>
                    <a:pt x="242" y="95"/>
                  </a:cubicBezTo>
                  <a:cubicBezTo>
                    <a:pt x="1" y="534"/>
                    <a:pt x="171" y="1101"/>
                    <a:pt x="114" y="1568"/>
                  </a:cubicBezTo>
                  <a:cubicBezTo>
                    <a:pt x="29" y="2021"/>
                    <a:pt x="43" y="2489"/>
                    <a:pt x="142" y="2942"/>
                  </a:cubicBezTo>
                  <a:cubicBezTo>
                    <a:pt x="242" y="3395"/>
                    <a:pt x="171" y="3934"/>
                    <a:pt x="426" y="4359"/>
                  </a:cubicBezTo>
                  <a:cubicBezTo>
                    <a:pt x="426" y="4465"/>
                    <a:pt x="623" y="4490"/>
                    <a:pt x="865" y="4490"/>
                  </a:cubicBezTo>
                  <a:cubicBezTo>
                    <a:pt x="1072" y="4490"/>
                    <a:pt x="1312" y="4472"/>
                    <a:pt x="1488" y="4472"/>
                  </a:cubicBezTo>
                  <a:cubicBezTo>
                    <a:pt x="1488" y="4472"/>
                    <a:pt x="1587" y="4401"/>
                    <a:pt x="1616" y="4316"/>
                  </a:cubicBezTo>
                  <a:cubicBezTo>
                    <a:pt x="1616" y="3863"/>
                    <a:pt x="1516" y="3381"/>
                    <a:pt x="1545" y="2928"/>
                  </a:cubicBezTo>
                  <a:cubicBezTo>
                    <a:pt x="1587" y="2461"/>
                    <a:pt x="1488" y="2007"/>
                    <a:pt x="1446" y="1540"/>
                  </a:cubicBezTo>
                  <a:cubicBezTo>
                    <a:pt x="1417" y="1072"/>
                    <a:pt x="1644" y="477"/>
                    <a:pt x="1446" y="52"/>
                  </a:cubicBezTo>
                  <a:cubicBezTo>
                    <a:pt x="1334" y="52"/>
                    <a:pt x="988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2854243" y="3695479"/>
              <a:ext cx="84616" cy="234697"/>
            </a:xfrm>
            <a:custGeom>
              <a:avLst/>
              <a:gdLst/>
              <a:ahLst/>
              <a:cxnLst/>
              <a:rect l="l" t="t" r="r" b="b"/>
              <a:pathLst>
                <a:path w="1573" h="4363" extrusionOk="0">
                  <a:moveTo>
                    <a:pt x="807" y="0"/>
                  </a:moveTo>
                  <a:cubicBezTo>
                    <a:pt x="711" y="0"/>
                    <a:pt x="612" y="43"/>
                    <a:pt x="397" y="126"/>
                  </a:cubicBezTo>
                  <a:cubicBezTo>
                    <a:pt x="269" y="565"/>
                    <a:pt x="85" y="891"/>
                    <a:pt x="43" y="1358"/>
                  </a:cubicBezTo>
                  <a:cubicBezTo>
                    <a:pt x="0" y="1826"/>
                    <a:pt x="198" y="2279"/>
                    <a:pt x="227" y="2746"/>
                  </a:cubicBezTo>
                  <a:cubicBezTo>
                    <a:pt x="269" y="3214"/>
                    <a:pt x="142" y="3837"/>
                    <a:pt x="269" y="4290"/>
                  </a:cubicBezTo>
                  <a:cubicBezTo>
                    <a:pt x="376" y="4342"/>
                    <a:pt x="467" y="4362"/>
                    <a:pt x="548" y="4362"/>
                  </a:cubicBezTo>
                  <a:cubicBezTo>
                    <a:pt x="842" y="4362"/>
                    <a:pt x="1000" y="4092"/>
                    <a:pt x="1289" y="4092"/>
                  </a:cubicBezTo>
                  <a:cubicBezTo>
                    <a:pt x="1289" y="4092"/>
                    <a:pt x="1418" y="4152"/>
                    <a:pt x="1475" y="4152"/>
                  </a:cubicBezTo>
                  <a:cubicBezTo>
                    <a:pt x="1491" y="4152"/>
                    <a:pt x="1502" y="4147"/>
                    <a:pt x="1502" y="4135"/>
                  </a:cubicBezTo>
                  <a:cubicBezTo>
                    <a:pt x="1502" y="3681"/>
                    <a:pt x="1318" y="3200"/>
                    <a:pt x="1332" y="2732"/>
                  </a:cubicBezTo>
                  <a:cubicBezTo>
                    <a:pt x="1346" y="2279"/>
                    <a:pt x="1572" y="1826"/>
                    <a:pt x="1544" y="1358"/>
                  </a:cubicBezTo>
                  <a:cubicBezTo>
                    <a:pt x="1516" y="891"/>
                    <a:pt x="1346" y="579"/>
                    <a:pt x="1218" y="140"/>
                  </a:cubicBezTo>
                  <a:cubicBezTo>
                    <a:pt x="1002" y="46"/>
                    <a:pt x="906" y="0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3165852" y="3975943"/>
              <a:ext cx="84616" cy="235019"/>
            </a:xfrm>
            <a:custGeom>
              <a:avLst/>
              <a:gdLst/>
              <a:ahLst/>
              <a:cxnLst/>
              <a:rect l="l" t="t" r="r" b="b"/>
              <a:pathLst>
                <a:path w="1573" h="4369" extrusionOk="0">
                  <a:moveTo>
                    <a:pt x="815" y="1"/>
                  </a:moveTo>
                  <a:cubicBezTo>
                    <a:pt x="716" y="1"/>
                    <a:pt x="617" y="47"/>
                    <a:pt x="397" y="139"/>
                  </a:cubicBezTo>
                  <a:cubicBezTo>
                    <a:pt x="284" y="578"/>
                    <a:pt x="86" y="904"/>
                    <a:pt x="43" y="1357"/>
                  </a:cubicBezTo>
                  <a:cubicBezTo>
                    <a:pt x="1" y="1824"/>
                    <a:pt x="213" y="2278"/>
                    <a:pt x="241" y="2745"/>
                  </a:cubicBezTo>
                  <a:cubicBezTo>
                    <a:pt x="270" y="3227"/>
                    <a:pt x="156" y="3850"/>
                    <a:pt x="270" y="4289"/>
                  </a:cubicBezTo>
                  <a:cubicBezTo>
                    <a:pt x="385" y="4346"/>
                    <a:pt x="481" y="4369"/>
                    <a:pt x="565" y="4369"/>
                  </a:cubicBezTo>
                  <a:cubicBezTo>
                    <a:pt x="856" y="4369"/>
                    <a:pt x="1007" y="4105"/>
                    <a:pt x="1304" y="4105"/>
                  </a:cubicBezTo>
                  <a:cubicBezTo>
                    <a:pt x="1304" y="4105"/>
                    <a:pt x="1411" y="4159"/>
                    <a:pt x="1468" y="4159"/>
                  </a:cubicBezTo>
                  <a:cubicBezTo>
                    <a:pt x="1488" y="4159"/>
                    <a:pt x="1502" y="4152"/>
                    <a:pt x="1502" y="4133"/>
                  </a:cubicBezTo>
                  <a:cubicBezTo>
                    <a:pt x="1502" y="3694"/>
                    <a:pt x="1332" y="3198"/>
                    <a:pt x="1332" y="2745"/>
                  </a:cubicBezTo>
                  <a:cubicBezTo>
                    <a:pt x="1346" y="2278"/>
                    <a:pt x="1573" y="1824"/>
                    <a:pt x="1545" y="1357"/>
                  </a:cubicBezTo>
                  <a:cubicBezTo>
                    <a:pt x="1530" y="889"/>
                    <a:pt x="1346" y="578"/>
                    <a:pt x="1233" y="139"/>
                  </a:cubicBezTo>
                  <a:cubicBezTo>
                    <a:pt x="1013" y="47"/>
                    <a:pt x="914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3056119" y="3651155"/>
              <a:ext cx="81603" cy="224853"/>
            </a:xfrm>
            <a:custGeom>
              <a:avLst/>
              <a:gdLst/>
              <a:ahLst/>
              <a:cxnLst/>
              <a:rect l="l" t="t" r="r" b="b"/>
              <a:pathLst>
                <a:path w="1517" h="4180" extrusionOk="0">
                  <a:moveTo>
                    <a:pt x="1120" y="1"/>
                  </a:moveTo>
                  <a:cubicBezTo>
                    <a:pt x="922" y="1"/>
                    <a:pt x="624" y="128"/>
                    <a:pt x="426" y="128"/>
                  </a:cubicBezTo>
                  <a:cubicBezTo>
                    <a:pt x="228" y="525"/>
                    <a:pt x="100" y="950"/>
                    <a:pt x="43" y="1403"/>
                  </a:cubicBezTo>
                  <a:cubicBezTo>
                    <a:pt x="1" y="1871"/>
                    <a:pt x="143" y="2310"/>
                    <a:pt x="213" y="2777"/>
                  </a:cubicBezTo>
                  <a:cubicBezTo>
                    <a:pt x="270" y="3245"/>
                    <a:pt x="228" y="3712"/>
                    <a:pt x="355" y="4151"/>
                  </a:cubicBezTo>
                  <a:cubicBezTo>
                    <a:pt x="539" y="4151"/>
                    <a:pt x="893" y="4165"/>
                    <a:pt x="1262" y="4165"/>
                  </a:cubicBezTo>
                  <a:lnTo>
                    <a:pt x="1403" y="4179"/>
                  </a:lnTo>
                  <a:cubicBezTo>
                    <a:pt x="1403" y="3726"/>
                    <a:pt x="1474" y="3273"/>
                    <a:pt x="1517" y="2805"/>
                  </a:cubicBezTo>
                  <a:cubicBezTo>
                    <a:pt x="1517" y="2324"/>
                    <a:pt x="1502" y="1856"/>
                    <a:pt x="1446" y="1389"/>
                  </a:cubicBezTo>
                  <a:cubicBezTo>
                    <a:pt x="1403" y="907"/>
                    <a:pt x="1304" y="440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3376174" y="4000149"/>
              <a:ext cx="81549" cy="224799"/>
            </a:xfrm>
            <a:custGeom>
              <a:avLst/>
              <a:gdLst/>
              <a:ahLst/>
              <a:cxnLst/>
              <a:rect l="l" t="t" r="r" b="b"/>
              <a:pathLst>
                <a:path w="1516" h="4179" extrusionOk="0">
                  <a:moveTo>
                    <a:pt x="1105" y="0"/>
                  </a:moveTo>
                  <a:cubicBezTo>
                    <a:pt x="921" y="0"/>
                    <a:pt x="609" y="128"/>
                    <a:pt x="425" y="128"/>
                  </a:cubicBezTo>
                  <a:cubicBezTo>
                    <a:pt x="227" y="524"/>
                    <a:pt x="99" y="964"/>
                    <a:pt x="43" y="1403"/>
                  </a:cubicBezTo>
                  <a:cubicBezTo>
                    <a:pt x="0" y="1870"/>
                    <a:pt x="142" y="2309"/>
                    <a:pt x="198" y="2777"/>
                  </a:cubicBezTo>
                  <a:cubicBezTo>
                    <a:pt x="269" y="3244"/>
                    <a:pt x="227" y="3712"/>
                    <a:pt x="354" y="4151"/>
                  </a:cubicBezTo>
                  <a:cubicBezTo>
                    <a:pt x="538" y="4151"/>
                    <a:pt x="878" y="4165"/>
                    <a:pt x="1261" y="4165"/>
                  </a:cubicBezTo>
                  <a:lnTo>
                    <a:pt x="1388" y="4179"/>
                  </a:lnTo>
                  <a:cubicBezTo>
                    <a:pt x="1388" y="3740"/>
                    <a:pt x="1473" y="3272"/>
                    <a:pt x="1516" y="2805"/>
                  </a:cubicBezTo>
                  <a:cubicBezTo>
                    <a:pt x="1516" y="2323"/>
                    <a:pt x="1487" y="1856"/>
                    <a:pt x="1431" y="1388"/>
                  </a:cubicBezTo>
                  <a:cubicBezTo>
                    <a:pt x="1402" y="907"/>
                    <a:pt x="1289" y="439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258049" y="3665248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739" y="0"/>
                  </a:moveTo>
                  <a:cubicBezTo>
                    <a:pt x="551" y="0"/>
                    <a:pt x="350" y="40"/>
                    <a:pt x="213" y="135"/>
                  </a:cubicBezTo>
                  <a:cubicBezTo>
                    <a:pt x="86" y="575"/>
                    <a:pt x="128" y="1169"/>
                    <a:pt x="86" y="1637"/>
                  </a:cubicBezTo>
                  <a:cubicBezTo>
                    <a:pt x="29" y="2104"/>
                    <a:pt x="1" y="2572"/>
                    <a:pt x="15" y="3039"/>
                  </a:cubicBezTo>
                  <a:cubicBezTo>
                    <a:pt x="57" y="3507"/>
                    <a:pt x="227" y="3917"/>
                    <a:pt x="355" y="4357"/>
                  </a:cubicBezTo>
                  <a:cubicBezTo>
                    <a:pt x="517" y="4461"/>
                    <a:pt x="634" y="4492"/>
                    <a:pt x="742" y="4492"/>
                  </a:cubicBezTo>
                  <a:cubicBezTo>
                    <a:pt x="898" y="4492"/>
                    <a:pt x="1035" y="4427"/>
                    <a:pt x="1261" y="4427"/>
                  </a:cubicBezTo>
                  <a:cubicBezTo>
                    <a:pt x="1290" y="4427"/>
                    <a:pt x="1332" y="4413"/>
                    <a:pt x="1375" y="4399"/>
                  </a:cubicBezTo>
                  <a:cubicBezTo>
                    <a:pt x="1304" y="3946"/>
                    <a:pt x="1176" y="3478"/>
                    <a:pt x="1261" y="2997"/>
                  </a:cubicBezTo>
                  <a:cubicBezTo>
                    <a:pt x="1360" y="2529"/>
                    <a:pt x="1417" y="2076"/>
                    <a:pt x="1431" y="1609"/>
                  </a:cubicBezTo>
                  <a:cubicBezTo>
                    <a:pt x="1417" y="1141"/>
                    <a:pt x="1545" y="617"/>
                    <a:pt x="1233" y="192"/>
                  </a:cubicBezTo>
                  <a:cubicBezTo>
                    <a:pt x="1233" y="77"/>
                    <a:pt x="999" y="0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453848" y="3713660"/>
              <a:ext cx="102959" cy="230985"/>
            </a:xfrm>
            <a:custGeom>
              <a:avLst/>
              <a:gdLst/>
              <a:ahLst/>
              <a:cxnLst/>
              <a:rect l="l" t="t" r="r" b="b"/>
              <a:pathLst>
                <a:path w="1914" h="4294" extrusionOk="0">
                  <a:moveTo>
                    <a:pt x="1672" y="0"/>
                  </a:moveTo>
                  <a:cubicBezTo>
                    <a:pt x="1474" y="0"/>
                    <a:pt x="922" y="14"/>
                    <a:pt x="738" y="199"/>
                  </a:cubicBezTo>
                  <a:cubicBezTo>
                    <a:pt x="497" y="595"/>
                    <a:pt x="327" y="1034"/>
                    <a:pt x="256" y="1488"/>
                  </a:cubicBezTo>
                  <a:cubicBezTo>
                    <a:pt x="199" y="1969"/>
                    <a:pt x="1" y="2493"/>
                    <a:pt x="100" y="2947"/>
                  </a:cubicBezTo>
                  <a:cubicBezTo>
                    <a:pt x="213" y="3400"/>
                    <a:pt x="624" y="3782"/>
                    <a:pt x="865" y="4221"/>
                  </a:cubicBezTo>
                  <a:cubicBezTo>
                    <a:pt x="865" y="4275"/>
                    <a:pt x="906" y="4294"/>
                    <a:pt x="974" y="4294"/>
                  </a:cubicBezTo>
                  <a:cubicBezTo>
                    <a:pt x="1141" y="4294"/>
                    <a:pt x="1467" y="4179"/>
                    <a:pt x="1729" y="4179"/>
                  </a:cubicBezTo>
                  <a:cubicBezTo>
                    <a:pt x="1729" y="4179"/>
                    <a:pt x="1820" y="4259"/>
                    <a:pt x="1848" y="4259"/>
                  </a:cubicBezTo>
                  <a:cubicBezTo>
                    <a:pt x="1853" y="4259"/>
                    <a:pt x="1857" y="4257"/>
                    <a:pt x="1857" y="4250"/>
                  </a:cubicBezTo>
                  <a:cubicBezTo>
                    <a:pt x="1857" y="3797"/>
                    <a:pt x="1871" y="3343"/>
                    <a:pt x="1899" y="2862"/>
                  </a:cubicBezTo>
                  <a:cubicBezTo>
                    <a:pt x="1913" y="2394"/>
                    <a:pt x="1885" y="1927"/>
                    <a:pt x="1828" y="1459"/>
                  </a:cubicBezTo>
                  <a:cubicBezTo>
                    <a:pt x="1800" y="1006"/>
                    <a:pt x="1857" y="439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284730" y="4322785"/>
              <a:ext cx="84616" cy="234858"/>
            </a:xfrm>
            <a:custGeom>
              <a:avLst/>
              <a:gdLst/>
              <a:ahLst/>
              <a:cxnLst/>
              <a:rect l="l" t="t" r="r" b="b"/>
              <a:pathLst>
                <a:path w="1573" h="4366" extrusionOk="0">
                  <a:moveTo>
                    <a:pt x="772" y="1"/>
                  </a:moveTo>
                  <a:cubicBezTo>
                    <a:pt x="670" y="1"/>
                    <a:pt x="576" y="47"/>
                    <a:pt x="354" y="136"/>
                  </a:cubicBezTo>
                  <a:cubicBezTo>
                    <a:pt x="227" y="575"/>
                    <a:pt x="57" y="887"/>
                    <a:pt x="29" y="1354"/>
                  </a:cubicBezTo>
                  <a:cubicBezTo>
                    <a:pt x="0" y="1821"/>
                    <a:pt x="227" y="2275"/>
                    <a:pt x="241" y="2742"/>
                  </a:cubicBezTo>
                  <a:cubicBezTo>
                    <a:pt x="255" y="3195"/>
                    <a:pt x="71" y="3677"/>
                    <a:pt x="71" y="4130"/>
                  </a:cubicBezTo>
                  <a:cubicBezTo>
                    <a:pt x="71" y="4144"/>
                    <a:pt x="84" y="4150"/>
                    <a:pt x="104" y="4150"/>
                  </a:cubicBezTo>
                  <a:cubicBezTo>
                    <a:pt x="164" y="4150"/>
                    <a:pt x="284" y="4102"/>
                    <a:pt x="284" y="4102"/>
                  </a:cubicBezTo>
                  <a:cubicBezTo>
                    <a:pt x="580" y="4102"/>
                    <a:pt x="732" y="4366"/>
                    <a:pt x="1016" y="4366"/>
                  </a:cubicBezTo>
                  <a:cubicBezTo>
                    <a:pt x="1098" y="4366"/>
                    <a:pt x="1192" y="4343"/>
                    <a:pt x="1304" y="4286"/>
                  </a:cubicBezTo>
                  <a:cubicBezTo>
                    <a:pt x="1431" y="3847"/>
                    <a:pt x="1304" y="3224"/>
                    <a:pt x="1346" y="2742"/>
                  </a:cubicBezTo>
                  <a:cubicBezTo>
                    <a:pt x="1374" y="2275"/>
                    <a:pt x="1573" y="1821"/>
                    <a:pt x="1530" y="1354"/>
                  </a:cubicBezTo>
                  <a:cubicBezTo>
                    <a:pt x="1502" y="887"/>
                    <a:pt x="1304" y="575"/>
                    <a:pt x="1176" y="122"/>
                  </a:cubicBezTo>
                  <a:cubicBezTo>
                    <a:pt x="966" y="40"/>
                    <a:pt x="866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3085865" y="4306432"/>
              <a:ext cx="81549" cy="224853"/>
            </a:xfrm>
            <a:custGeom>
              <a:avLst/>
              <a:gdLst/>
              <a:ahLst/>
              <a:cxnLst/>
              <a:rect l="l" t="t" r="r" b="b"/>
              <a:pathLst>
                <a:path w="1516" h="4180" extrusionOk="0">
                  <a:moveTo>
                    <a:pt x="411" y="1"/>
                  </a:moveTo>
                  <a:cubicBezTo>
                    <a:pt x="227" y="440"/>
                    <a:pt x="114" y="907"/>
                    <a:pt x="85" y="1375"/>
                  </a:cubicBezTo>
                  <a:cubicBezTo>
                    <a:pt x="29" y="1856"/>
                    <a:pt x="0" y="2324"/>
                    <a:pt x="0" y="2791"/>
                  </a:cubicBezTo>
                  <a:cubicBezTo>
                    <a:pt x="43" y="3273"/>
                    <a:pt x="128" y="3726"/>
                    <a:pt x="128" y="4179"/>
                  </a:cubicBezTo>
                  <a:cubicBezTo>
                    <a:pt x="128" y="4165"/>
                    <a:pt x="255" y="4151"/>
                    <a:pt x="255" y="4151"/>
                  </a:cubicBezTo>
                  <a:cubicBezTo>
                    <a:pt x="638" y="4151"/>
                    <a:pt x="978" y="4137"/>
                    <a:pt x="1162" y="4137"/>
                  </a:cubicBezTo>
                  <a:cubicBezTo>
                    <a:pt x="1289" y="3698"/>
                    <a:pt x="1247" y="3230"/>
                    <a:pt x="1318" y="2763"/>
                  </a:cubicBezTo>
                  <a:cubicBezTo>
                    <a:pt x="1374" y="2295"/>
                    <a:pt x="1516" y="1856"/>
                    <a:pt x="1473" y="1389"/>
                  </a:cubicBezTo>
                  <a:cubicBezTo>
                    <a:pt x="1417" y="950"/>
                    <a:pt x="1289" y="525"/>
                    <a:pt x="1091" y="128"/>
                  </a:cubicBezTo>
                  <a:cubicBezTo>
                    <a:pt x="907" y="128"/>
                    <a:pt x="595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2870218" y="4279376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803" y="0"/>
                  </a:moveTo>
                  <a:cubicBezTo>
                    <a:pt x="546" y="0"/>
                    <a:pt x="312" y="77"/>
                    <a:pt x="312" y="192"/>
                  </a:cubicBezTo>
                  <a:cubicBezTo>
                    <a:pt x="1" y="617"/>
                    <a:pt x="128" y="1155"/>
                    <a:pt x="114" y="1609"/>
                  </a:cubicBezTo>
                  <a:cubicBezTo>
                    <a:pt x="128" y="2076"/>
                    <a:pt x="185" y="2543"/>
                    <a:pt x="284" y="2997"/>
                  </a:cubicBezTo>
                  <a:cubicBezTo>
                    <a:pt x="369" y="3478"/>
                    <a:pt x="241" y="3946"/>
                    <a:pt x="171" y="4399"/>
                  </a:cubicBezTo>
                  <a:cubicBezTo>
                    <a:pt x="213" y="4413"/>
                    <a:pt x="241" y="4427"/>
                    <a:pt x="284" y="4427"/>
                  </a:cubicBezTo>
                  <a:cubicBezTo>
                    <a:pt x="510" y="4427"/>
                    <a:pt x="647" y="4492"/>
                    <a:pt x="803" y="4492"/>
                  </a:cubicBezTo>
                  <a:cubicBezTo>
                    <a:pt x="911" y="4492"/>
                    <a:pt x="1028" y="4461"/>
                    <a:pt x="1190" y="4357"/>
                  </a:cubicBezTo>
                  <a:cubicBezTo>
                    <a:pt x="1318" y="3917"/>
                    <a:pt x="1488" y="3507"/>
                    <a:pt x="1530" y="3039"/>
                  </a:cubicBezTo>
                  <a:cubicBezTo>
                    <a:pt x="1545" y="2572"/>
                    <a:pt x="1516" y="2104"/>
                    <a:pt x="1460" y="1651"/>
                  </a:cubicBezTo>
                  <a:cubicBezTo>
                    <a:pt x="1417" y="1184"/>
                    <a:pt x="1460" y="589"/>
                    <a:pt x="1318" y="135"/>
                  </a:cubicBezTo>
                  <a:cubicBezTo>
                    <a:pt x="1187" y="40"/>
                    <a:pt x="98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2723155" y="4063406"/>
              <a:ext cx="102959" cy="230555"/>
            </a:xfrm>
            <a:custGeom>
              <a:avLst/>
              <a:gdLst/>
              <a:ahLst/>
              <a:cxnLst/>
              <a:rect l="l" t="t" r="r" b="b"/>
              <a:pathLst>
                <a:path w="1914" h="4286" extrusionOk="0">
                  <a:moveTo>
                    <a:pt x="1672" y="0"/>
                  </a:moveTo>
                  <a:cubicBezTo>
                    <a:pt x="1488" y="0"/>
                    <a:pt x="936" y="14"/>
                    <a:pt x="737" y="198"/>
                  </a:cubicBezTo>
                  <a:cubicBezTo>
                    <a:pt x="497" y="581"/>
                    <a:pt x="327" y="1020"/>
                    <a:pt x="270" y="1473"/>
                  </a:cubicBezTo>
                  <a:cubicBezTo>
                    <a:pt x="213" y="1955"/>
                    <a:pt x="1" y="2479"/>
                    <a:pt x="114" y="2932"/>
                  </a:cubicBezTo>
                  <a:cubicBezTo>
                    <a:pt x="227" y="3400"/>
                    <a:pt x="624" y="3782"/>
                    <a:pt x="865" y="4207"/>
                  </a:cubicBezTo>
                  <a:cubicBezTo>
                    <a:pt x="865" y="4265"/>
                    <a:pt x="907" y="4285"/>
                    <a:pt x="976" y="4285"/>
                  </a:cubicBezTo>
                  <a:cubicBezTo>
                    <a:pt x="1144" y="4285"/>
                    <a:pt x="1472" y="4165"/>
                    <a:pt x="1743" y="4165"/>
                  </a:cubicBezTo>
                  <a:cubicBezTo>
                    <a:pt x="1743" y="4165"/>
                    <a:pt x="1819" y="4250"/>
                    <a:pt x="1847" y="4250"/>
                  </a:cubicBezTo>
                  <a:cubicBezTo>
                    <a:pt x="1853" y="4250"/>
                    <a:pt x="1856" y="4246"/>
                    <a:pt x="1856" y="4235"/>
                  </a:cubicBezTo>
                  <a:cubicBezTo>
                    <a:pt x="1856" y="3796"/>
                    <a:pt x="1871" y="3329"/>
                    <a:pt x="1913" y="2861"/>
                  </a:cubicBezTo>
                  <a:cubicBezTo>
                    <a:pt x="1913" y="2394"/>
                    <a:pt x="1885" y="1926"/>
                    <a:pt x="1828" y="1459"/>
                  </a:cubicBezTo>
                  <a:cubicBezTo>
                    <a:pt x="1800" y="992"/>
                    <a:pt x="1856" y="425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11"/>
          <p:cNvSpPr/>
          <p:nvPr/>
        </p:nvSpPr>
        <p:spPr>
          <a:xfrm flipH="1">
            <a:off x="8512348" y="3532890"/>
            <a:ext cx="160786" cy="160033"/>
          </a:xfrm>
          <a:custGeom>
            <a:avLst/>
            <a:gdLst/>
            <a:ahLst/>
            <a:cxnLst/>
            <a:rect l="l" t="t" r="r" b="b"/>
            <a:pathLst>
              <a:path w="2989" h="2975" extrusionOk="0">
                <a:moveTo>
                  <a:pt x="1487" y="0"/>
                </a:moveTo>
                <a:lnTo>
                  <a:pt x="1204" y="1204"/>
                </a:lnTo>
                <a:lnTo>
                  <a:pt x="0" y="1487"/>
                </a:lnTo>
                <a:lnTo>
                  <a:pt x="1204" y="1785"/>
                </a:lnTo>
                <a:lnTo>
                  <a:pt x="1487" y="2975"/>
                </a:lnTo>
                <a:lnTo>
                  <a:pt x="1785" y="1785"/>
                </a:lnTo>
                <a:lnTo>
                  <a:pt x="2989" y="1487"/>
                </a:lnTo>
                <a:lnTo>
                  <a:pt x="1785" y="1204"/>
                </a:lnTo>
                <a:lnTo>
                  <a:pt x="14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11"/>
          <p:cNvGrpSpPr/>
          <p:nvPr/>
        </p:nvGrpSpPr>
        <p:grpSpPr>
          <a:xfrm flipH="1">
            <a:off x="-869679" y="2190567"/>
            <a:ext cx="3562247" cy="3390810"/>
            <a:chOff x="5010361" y="1948301"/>
            <a:chExt cx="3562247" cy="3390810"/>
          </a:xfrm>
        </p:grpSpPr>
        <p:sp>
          <p:nvSpPr>
            <p:cNvPr id="1096" name="Google Shape;1096;p11"/>
            <p:cNvSpPr/>
            <p:nvPr/>
          </p:nvSpPr>
          <p:spPr>
            <a:xfrm>
              <a:off x="5010361" y="1948301"/>
              <a:ext cx="3562247" cy="3390810"/>
            </a:xfrm>
            <a:custGeom>
              <a:avLst/>
              <a:gdLst/>
              <a:ahLst/>
              <a:cxnLst/>
              <a:rect l="l" t="t" r="r" b="b"/>
              <a:pathLst>
                <a:path w="66222" h="63035" extrusionOk="0">
                  <a:moveTo>
                    <a:pt x="58785" y="1"/>
                  </a:moveTo>
                  <a:cubicBezTo>
                    <a:pt x="58601" y="171"/>
                    <a:pt x="58247" y="355"/>
                    <a:pt x="58077" y="525"/>
                  </a:cubicBezTo>
                  <a:cubicBezTo>
                    <a:pt x="55768" y="3896"/>
                    <a:pt x="52056" y="4959"/>
                    <a:pt x="48515" y="6375"/>
                  </a:cubicBezTo>
                  <a:cubicBezTo>
                    <a:pt x="47807" y="6729"/>
                    <a:pt x="47099" y="7253"/>
                    <a:pt x="46206" y="7607"/>
                  </a:cubicBezTo>
                  <a:cubicBezTo>
                    <a:pt x="43657" y="9137"/>
                    <a:pt x="41560" y="11333"/>
                    <a:pt x="40186" y="13982"/>
                  </a:cubicBezTo>
                  <a:cubicBezTo>
                    <a:pt x="40045" y="14407"/>
                    <a:pt x="39875" y="14817"/>
                    <a:pt x="39662" y="15228"/>
                  </a:cubicBezTo>
                  <a:cubicBezTo>
                    <a:pt x="37537" y="21064"/>
                    <a:pt x="38600" y="27268"/>
                    <a:pt x="41433" y="32750"/>
                  </a:cubicBezTo>
                  <a:cubicBezTo>
                    <a:pt x="41787" y="33458"/>
                    <a:pt x="42311" y="34167"/>
                    <a:pt x="42665" y="35059"/>
                  </a:cubicBezTo>
                  <a:cubicBezTo>
                    <a:pt x="43203" y="35781"/>
                    <a:pt x="43685" y="36546"/>
                    <a:pt x="44082" y="37354"/>
                  </a:cubicBezTo>
                  <a:cubicBezTo>
                    <a:pt x="44237" y="37779"/>
                    <a:pt x="44407" y="38189"/>
                    <a:pt x="44620" y="38600"/>
                  </a:cubicBezTo>
                  <a:cubicBezTo>
                    <a:pt x="45682" y="41079"/>
                    <a:pt x="45852" y="44082"/>
                    <a:pt x="44082" y="46207"/>
                  </a:cubicBezTo>
                  <a:cubicBezTo>
                    <a:pt x="43434" y="46640"/>
                    <a:pt x="42785" y="46819"/>
                    <a:pt x="42142" y="46819"/>
                  </a:cubicBezTo>
                  <a:cubicBezTo>
                    <a:pt x="40152" y="46819"/>
                    <a:pt x="38209" y="45111"/>
                    <a:pt x="36475" y="43912"/>
                  </a:cubicBezTo>
                  <a:cubicBezTo>
                    <a:pt x="36121" y="43558"/>
                    <a:pt x="35937" y="43204"/>
                    <a:pt x="35583" y="42850"/>
                  </a:cubicBezTo>
                  <a:cubicBezTo>
                    <a:pt x="35016" y="42425"/>
                    <a:pt x="34478" y="41943"/>
                    <a:pt x="33996" y="41433"/>
                  </a:cubicBezTo>
                  <a:cubicBezTo>
                    <a:pt x="30455" y="37184"/>
                    <a:pt x="26914" y="33104"/>
                    <a:pt x="21248" y="32042"/>
                  </a:cubicBezTo>
                  <a:cubicBezTo>
                    <a:pt x="20402" y="31886"/>
                    <a:pt x="19572" y="31807"/>
                    <a:pt x="18753" y="31807"/>
                  </a:cubicBezTo>
                  <a:cubicBezTo>
                    <a:pt x="16827" y="31807"/>
                    <a:pt x="14961" y="32240"/>
                    <a:pt x="13103" y="33104"/>
                  </a:cubicBezTo>
                  <a:cubicBezTo>
                    <a:pt x="11219" y="33869"/>
                    <a:pt x="9477" y="34946"/>
                    <a:pt x="7961" y="36291"/>
                  </a:cubicBezTo>
                  <a:cubicBezTo>
                    <a:pt x="7607" y="36646"/>
                    <a:pt x="7437" y="37000"/>
                    <a:pt x="7083" y="37354"/>
                  </a:cubicBezTo>
                  <a:cubicBezTo>
                    <a:pt x="0" y="43912"/>
                    <a:pt x="0" y="54536"/>
                    <a:pt x="2649" y="63035"/>
                  </a:cubicBezTo>
                  <a:cubicBezTo>
                    <a:pt x="4065" y="62497"/>
                    <a:pt x="5666" y="62851"/>
                    <a:pt x="6898" y="61788"/>
                  </a:cubicBezTo>
                  <a:cubicBezTo>
                    <a:pt x="6190" y="57893"/>
                    <a:pt x="5666" y="53998"/>
                    <a:pt x="6544" y="49932"/>
                  </a:cubicBezTo>
                  <a:cubicBezTo>
                    <a:pt x="7253" y="46773"/>
                    <a:pt x="8853" y="43884"/>
                    <a:pt x="11148" y="41603"/>
                  </a:cubicBezTo>
                  <a:cubicBezTo>
                    <a:pt x="13159" y="39592"/>
                    <a:pt x="15798" y="38209"/>
                    <a:pt x="18553" y="38209"/>
                  </a:cubicBezTo>
                  <a:cubicBezTo>
                    <a:pt x="19680" y="38209"/>
                    <a:pt x="20825" y="38441"/>
                    <a:pt x="21956" y="38954"/>
                  </a:cubicBezTo>
                  <a:lnTo>
                    <a:pt x="22480" y="39479"/>
                  </a:lnTo>
                  <a:cubicBezTo>
                    <a:pt x="26021" y="41603"/>
                    <a:pt x="28146" y="44975"/>
                    <a:pt x="30625" y="48162"/>
                  </a:cubicBezTo>
                  <a:cubicBezTo>
                    <a:pt x="30809" y="48332"/>
                    <a:pt x="30979" y="48332"/>
                    <a:pt x="31163" y="48516"/>
                  </a:cubicBezTo>
                  <a:cubicBezTo>
                    <a:pt x="31871" y="49578"/>
                    <a:pt x="32934" y="50102"/>
                    <a:pt x="33812" y="50995"/>
                  </a:cubicBezTo>
                  <a:cubicBezTo>
                    <a:pt x="34138" y="51122"/>
                    <a:pt x="34435" y="51306"/>
                    <a:pt x="34704" y="51519"/>
                  </a:cubicBezTo>
                  <a:cubicBezTo>
                    <a:pt x="35058" y="51873"/>
                    <a:pt x="35583" y="51873"/>
                    <a:pt x="35937" y="52227"/>
                  </a:cubicBezTo>
                  <a:cubicBezTo>
                    <a:pt x="37992" y="53259"/>
                    <a:pt x="40195" y="53844"/>
                    <a:pt x="42404" y="53844"/>
                  </a:cubicBezTo>
                  <a:cubicBezTo>
                    <a:pt x="43621" y="53844"/>
                    <a:pt x="44839" y="53667"/>
                    <a:pt x="46036" y="53289"/>
                  </a:cubicBezTo>
                  <a:cubicBezTo>
                    <a:pt x="48289" y="52595"/>
                    <a:pt x="50144" y="50980"/>
                    <a:pt x="51164" y="48870"/>
                  </a:cubicBezTo>
                  <a:cubicBezTo>
                    <a:pt x="51872" y="47808"/>
                    <a:pt x="52411" y="46745"/>
                    <a:pt x="52581" y="45499"/>
                  </a:cubicBezTo>
                  <a:cubicBezTo>
                    <a:pt x="52935" y="43728"/>
                    <a:pt x="52935" y="42311"/>
                    <a:pt x="52765" y="40541"/>
                  </a:cubicBezTo>
                  <a:cubicBezTo>
                    <a:pt x="52226" y="37354"/>
                    <a:pt x="51164" y="34705"/>
                    <a:pt x="49748" y="31872"/>
                  </a:cubicBezTo>
                  <a:cubicBezTo>
                    <a:pt x="49578" y="31518"/>
                    <a:pt x="49578" y="30980"/>
                    <a:pt x="49393" y="30625"/>
                  </a:cubicBezTo>
                  <a:cubicBezTo>
                    <a:pt x="47977" y="27792"/>
                    <a:pt x="47099" y="24789"/>
                    <a:pt x="47099" y="21772"/>
                  </a:cubicBezTo>
                  <a:cubicBezTo>
                    <a:pt x="46915" y="20356"/>
                    <a:pt x="47099" y="18939"/>
                    <a:pt x="47807" y="17707"/>
                  </a:cubicBezTo>
                  <a:cubicBezTo>
                    <a:pt x="48161" y="17353"/>
                    <a:pt x="48161" y="17169"/>
                    <a:pt x="48331" y="16815"/>
                  </a:cubicBezTo>
                  <a:cubicBezTo>
                    <a:pt x="50286" y="14690"/>
                    <a:pt x="53119" y="13627"/>
                    <a:pt x="55768" y="12749"/>
                  </a:cubicBezTo>
                  <a:lnTo>
                    <a:pt x="60017" y="10624"/>
                  </a:lnTo>
                  <a:cubicBezTo>
                    <a:pt x="60952" y="10030"/>
                    <a:pt x="61830" y="9378"/>
                    <a:pt x="62680" y="8670"/>
                  </a:cubicBezTo>
                  <a:cubicBezTo>
                    <a:pt x="63913" y="7437"/>
                    <a:pt x="65329" y="6191"/>
                    <a:pt x="66221" y="4774"/>
                  </a:cubicBezTo>
                  <a:cubicBezTo>
                    <a:pt x="64097" y="3358"/>
                    <a:pt x="61972" y="1771"/>
                    <a:pt x="59663" y="709"/>
                  </a:cubicBezTo>
                  <a:cubicBezTo>
                    <a:pt x="59493" y="525"/>
                    <a:pt x="58955" y="355"/>
                    <a:pt x="58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5658001" y="4353548"/>
              <a:ext cx="1314420" cy="844381"/>
            </a:xfrm>
            <a:custGeom>
              <a:avLst/>
              <a:gdLst/>
              <a:ahLst/>
              <a:cxnLst/>
              <a:rect l="l" t="t" r="r" b="b"/>
              <a:pathLst>
                <a:path w="24435" h="15697" extrusionOk="0">
                  <a:moveTo>
                    <a:pt x="7642" y="1"/>
                  </a:moveTo>
                  <a:cubicBezTo>
                    <a:pt x="6913" y="1"/>
                    <a:pt x="6180" y="143"/>
                    <a:pt x="5482" y="429"/>
                  </a:cubicBezTo>
                  <a:cubicBezTo>
                    <a:pt x="4420" y="968"/>
                    <a:pt x="3712" y="1676"/>
                    <a:pt x="2833" y="2384"/>
                  </a:cubicBezTo>
                  <a:cubicBezTo>
                    <a:pt x="2125" y="3262"/>
                    <a:pt x="1771" y="4325"/>
                    <a:pt x="1063" y="5217"/>
                  </a:cubicBezTo>
                  <a:lnTo>
                    <a:pt x="1063" y="5741"/>
                  </a:lnTo>
                  <a:cubicBezTo>
                    <a:pt x="0" y="8928"/>
                    <a:pt x="354" y="12470"/>
                    <a:pt x="1063" y="15657"/>
                  </a:cubicBezTo>
                  <a:cubicBezTo>
                    <a:pt x="2623" y="15565"/>
                    <a:pt x="4184" y="15533"/>
                    <a:pt x="5744" y="15533"/>
                  </a:cubicBezTo>
                  <a:cubicBezTo>
                    <a:pt x="9277" y="15533"/>
                    <a:pt x="12810" y="15696"/>
                    <a:pt x="16343" y="15696"/>
                  </a:cubicBezTo>
                  <a:cubicBezTo>
                    <a:pt x="17270" y="15696"/>
                    <a:pt x="18196" y="15685"/>
                    <a:pt x="19123" y="15657"/>
                  </a:cubicBezTo>
                  <a:lnTo>
                    <a:pt x="24435" y="15657"/>
                  </a:lnTo>
                  <a:cubicBezTo>
                    <a:pt x="24251" y="15487"/>
                    <a:pt x="23897" y="15487"/>
                    <a:pt x="23727" y="15303"/>
                  </a:cubicBezTo>
                  <a:lnTo>
                    <a:pt x="23188" y="14779"/>
                  </a:lnTo>
                  <a:cubicBezTo>
                    <a:pt x="23018" y="14594"/>
                    <a:pt x="22664" y="14594"/>
                    <a:pt x="22480" y="14424"/>
                  </a:cubicBezTo>
                  <a:cubicBezTo>
                    <a:pt x="22112" y="14070"/>
                    <a:pt x="21701" y="13773"/>
                    <a:pt x="21248" y="13532"/>
                  </a:cubicBezTo>
                  <a:cubicBezTo>
                    <a:pt x="19746" y="12201"/>
                    <a:pt x="18330" y="10784"/>
                    <a:pt x="16998" y="9283"/>
                  </a:cubicBezTo>
                  <a:cubicBezTo>
                    <a:pt x="15752" y="7696"/>
                    <a:pt x="14874" y="5925"/>
                    <a:pt x="13627" y="4155"/>
                  </a:cubicBezTo>
                  <a:cubicBezTo>
                    <a:pt x="12749" y="2908"/>
                    <a:pt x="11856" y="1846"/>
                    <a:pt x="10794" y="968"/>
                  </a:cubicBezTo>
                  <a:cubicBezTo>
                    <a:pt x="9846" y="327"/>
                    <a:pt x="8749" y="1"/>
                    <a:pt x="7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11"/>
          <p:cNvGrpSpPr/>
          <p:nvPr/>
        </p:nvGrpSpPr>
        <p:grpSpPr>
          <a:xfrm flipH="1">
            <a:off x="8271860" y="1583235"/>
            <a:ext cx="1015764" cy="505914"/>
            <a:chOff x="473143" y="1948306"/>
            <a:chExt cx="1015764" cy="505914"/>
          </a:xfrm>
        </p:grpSpPr>
        <p:sp>
          <p:nvSpPr>
            <p:cNvPr id="1099" name="Google Shape;1099;p11"/>
            <p:cNvSpPr/>
            <p:nvPr/>
          </p:nvSpPr>
          <p:spPr>
            <a:xfrm>
              <a:off x="473143" y="2062504"/>
              <a:ext cx="1015764" cy="391717"/>
            </a:xfrm>
            <a:custGeom>
              <a:avLst/>
              <a:gdLst/>
              <a:ahLst/>
              <a:cxnLst/>
              <a:rect l="l" t="t" r="r" b="b"/>
              <a:pathLst>
                <a:path w="18883" h="7282" extrusionOk="0">
                  <a:moveTo>
                    <a:pt x="3839" y="1"/>
                  </a:moveTo>
                  <a:cubicBezTo>
                    <a:pt x="1630" y="1814"/>
                    <a:pt x="1" y="4548"/>
                    <a:pt x="341" y="7282"/>
                  </a:cubicBezTo>
                  <a:lnTo>
                    <a:pt x="18628" y="7282"/>
                  </a:lnTo>
                  <a:cubicBezTo>
                    <a:pt x="18883" y="5214"/>
                    <a:pt x="18174" y="3315"/>
                    <a:pt x="17013" y="1672"/>
                  </a:cubicBezTo>
                  <a:cubicBezTo>
                    <a:pt x="15645" y="2500"/>
                    <a:pt x="14118" y="2858"/>
                    <a:pt x="12526" y="2858"/>
                  </a:cubicBezTo>
                  <a:cubicBezTo>
                    <a:pt x="9651" y="2858"/>
                    <a:pt x="6566" y="1688"/>
                    <a:pt x="3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679646" y="1948306"/>
              <a:ext cx="708662" cy="267994"/>
            </a:xfrm>
            <a:custGeom>
              <a:avLst/>
              <a:gdLst/>
              <a:ahLst/>
              <a:cxnLst/>
              <a:rect l="l" t="t" r="r" b="b"/>
              <a:pathLst>
                <a:path w="13174" h="4982" extrusionOk="0">
                  <a:moveTo>
                    <a:pt x="6401" y="0"/>
                  </a:moveTo>
                  <a:cubicBezTo>
                    <a:pt x="4731" y="0"/>
                    <a:pt x="3052" y="429"/>
                    <a:pt x="1488" y="1090"/>
                  </a:cubicBezTo>
                  <a:cubicBezTo>
                    <a:pt x="964" y="1401"/>
                    <a:pt x="468" y="1741"/>
                    <a:pt x="0" y="2124"/>
                  </a:cubicBezTo>
                  <a:cubicBezTo>
                    <a:pt x="2727" y="3811"/>
                    <a:pt x="5812" y="4981"/>
                    <a:pt x="8687" y="4981"/>
                  </a:cubicBezTo>
                  <a:cubicBezTo>
                    <a:pt x="10279" y="4981"/>
                    <a:pt x="11806" y="4623"/>
                    <a:pt x="13174" y="3795"/>
                  </a:cubicBezTo>
                  <a:cubicBezTo>
                    <a:pt x="12437" y="2790"/>
                    <a:pt x="11587" y="1883"/>
                    <a:pt x="10638" y="1090"/>
                  </a:cubicBezTo>
                  <a:cubicBezTo>
                    <a:pt x="9285" y="321"/>
                    <a:pt x="7846" y="0"/>
                    <a:pt x="6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11"/>
          <p:cNvGrpSpPr/>
          <p:nvPr/>
        </p:nvGrpSpPr>
        <p:grpSpPr>
          <a:xfrm flipH="1">
            <a:off x="-869659" y="3124179"/>
            <a:ext cx="2245513" cy="2711631"/>
            <a:chOff x="7193412" y="2102475"/>
            <a:chExt cx="2245513" cy="2711631"/>
          </a:xfrm>
        </p:grpSpPr>
        <p:grpSp>
          <p:nvGrpSpPr>
            <p:cNvPr id="1102" name="Google Shape;1102;p11"/>
            <p:cNvGrpSpPr/>
            <p:nvPr/>
          </p:nvGrpSpPr>
          <p:grpSpPr>
            <a:xfrm>
              <a:off x="7193412" y="2255358"/>
              <a:ext cx="2245513" cy="2558748"/>
              <a:chOff x="4961762" y="2841983"/>
              <a:chExt cx="2245513" cy="2558748"/>
            </a:xfrm>
          </p:grpSpPr>
          <p:sp>
            <p:nvSpPr>
              <p:cNvPr id="1103" name="Google Shape;1103;p11"/>
              <p:cNvSpPr/>
              <p:nvPr/>
            </p:nvSpPr>
            <p:spPr>
              <a:xfrm>
                <a:off x="5057779" y="3560518"/>
                <a:ext cx="993655" cy="676656"/>
              </a:xfrm>
              <a:custGeom>
                <a:avLst/>
                <a:gdLst/>
                <a:ahLst/>
                <a:cxnLst/>
                <a:rect l="l" t="t" r="r" b="b"/>
                <a:pathLst>
                  <a:path w="18472" h="12579" fill="none" extrusionOk="0">
                    <a:moveTo>
                      <a:pt x="0" y="0"/>
                    </a:moveTo>
                    <a:cubicBezTo>
                      <a:pt x="2083" y="4009"/>
                      <a:pt x="4420" y="8287"/>
                      <a:pt x="8485" y="10270"/>
                    </a:cubicBezTo>
                    <a:cubicBezTo>
                      <a:pt x="10157" y="11091"/>
                      <a:pt x="12026" y="11445"/>
                      <a:pt x="13839" y="11785"/>
                    </a:cubicBezTo>
                    <a:cubicBezTo>
                      <a:pt x="15638" y="12125"/>
                      <a:pt x="16672" y="12239"/>
                      <a:pt x="18471" y="1257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1"/>
              <p:cNvSpPr/>
              <p:nvPr/>
            </p:nvSpPr>
            <p:spPr>
              <a:xfrm>
                <a:off x="5610156" y="2841983"/>
                <a:ext cx="1419638" cy="2558748"/>
              </a:xfrm>
              <a:custGeom>
                <a:avLst/>
                <a:gdLst/>
                <a:ahLst/>
                <a:cxnLst/>
                <a:rect l="l" t="t" r="r" b="b"/>
                <a:pathLst>
                  <a:path w="26391" h="47567" fill="none" extrusionOk="0">
                    <a:moveTo>
                      <a:pt x="1" y="1"/>
                    </a:moveTo>
                    <a:cubicBezTo>
                      <a:pt x="2239" y="4420"/>
                      <a:pt x="3939" y="9095"/>
                      <a:pt x="5086" y="13911"/>
                    </a:cubicBezTo>
                    <a:cubicBezTo>
                      <a:pt x="6092" y="18174"/>
                      <a:pt x="6049" y="22325"/>
                      <a:pt x="8330" y="26135"/>
                    </a:cubicBezTo>
                    <a:cubicBezTo>
                      <a:pt x="9704" y="28430"/>
                      <a:pt x="11970" y="30101"/>
                      <a:pt x="13203" y="32481"/>
                    </a:cubicBezTo>
                    <a:cubicBezTo>
                      <a:pt x="13953" y="33926"/>
                      <a:pt x="14265" y="35555"/>
                      <a:pt x="14817" y="37099"/>
                    </a:cubicBezTo>
                    <a:cubicBezTo>
                      <a:pt x="16631" y="42212"/>
                      <a:pt x="21121" y="46278"/>
                      <a:pt x="26390" y="47567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1"/>
              <p:cNvSpPr/>
              <p:nvPr/>
            </p:nvSpPr>
            <p:spPr>
              <a:xfrm>
                <a:off x="5167512" y="3071346"/>
                <a:ext cx="762778" cy="774182"/>
              </a:xfrm>
              <a:custGeom>
                <a:avLst/>
                <a:gdLst/>
                <a:ahLst/>
                <a:cxnLst/>
                <a:rect l="l" t="t" r="r" b="b"/>
                <a:pathLst>
                  <a:path w="14180" h="14392" fill="none" extrusionOk="0">
                    <a:moveTo>
                      <a:pt x="0" y="0"/>
                    </a:moveTo>
                    <a:cubicBezTo>
                      <a:pt x="949" y="2281"/>
                      <a:pt x="1983" y="4547"/>
                      <a:pt x="3428" y="6559"/>
                    </a:cubicBezTo>
                    <a:cubicBezTo>
                      <a:pt x="4873" y="8556"/>
                      <a:pt x="6757" y="10298"/>
                      <a:pt x="9037" y="11261"/>
                    </a:cubicBezTo>
                    <a:cubicBezTo>
                      <a:pt x="10709" y="11970"/>
                      <a:pt x="13301" y="12805"/>
                      <a:pt x="14179" y="1439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1"/>
              <p:cNvSpPr/>
              <p:nvPr/>
            </p:nvSpPr>
            <p:spPr>
              <a:xfrm>
                <a:off x="5160627" y="4581518"/>
                <a:ext cx="1242069" cy="242335"/>
              </a:xfrm>
              <a:custGeom>
                <a:avLst/>
                <a:gdLst/>
                <a:ahLst/>
                <a:cxnLst/>
                <a:rect l="l" t="t" r="r" b="b"/>
                <a:pathLst>
                  <a:path w="23090" h="4505" fill="none" extrusionOk="0">
                    <a:moveTo>
                      <a:pt x="1" y="0"/>
                    </a:moveTo>
                    <a:cubicBezTo>
                      <a:pt x="1190" y="2054"/>
                      <a:pt x="3726" y="2876"/>
                      <a:pt x="6091" y="3159"/>
                    </a:cubicBezTo>
                    <a:cubicBezTo>
                      <a:pt x="8443" y="3428"/>
                      <a:pt x="10837" y="3343"/>
                      <a:pt x="13160" y="2876"/>
                    </a:cubicBezTo>
                    <a:cubicBezTo>
                      <a:pt x="14945" y="2522"/>
                      <a:pt x="16829" y="1941"/>
                      <a:pt x="18557" y="2536"/>
                    </a:cubicBezTo>
                    <a:cubicBezTo>
                      <a:pt x="20086" y="3074"/>
                      <a:pt x="21475" y="4462"/>
                      <a:pt x="23089" y="450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1"/>
              <p:cNvSpPr/>
              <p:nvPr/>
            </p:nvSpPr>
            <p:spPr>
              <a:xfrm>
                <a:off x="5079080" y="2955266"/>
                <a:ext cx="204304" cy="233083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4333" extrusionOk="0">
                    <a:moveTo>
                      <a:pt x="1228" y="0"/>
                    </a:moveTo>
                    <a:cubicBezTo>
                      <a:pt x="994" y="0"/>
                      <a:pt x="775" y="67"/>
                      <a:pt x="596" y="189"/>
                    </a:cubicBezTo>
                    <a:cubicBezTo>
                      <a:pt x="1" y="586"/>
                      <a:pt x="43" y="1351"/>
                      <a:pt x="327" y="2087"/>
                    </a:cubicBezTo>
                    <a:cubicBezTo>
                      <a:pt x="725" y="3057"/>
                      <a:pt x="1330" y="4333"/>
                      <a:pt x="2210" y="4333"/>
                    </a:cubicBezTo>
                    <a:cubicBezTo>
                      <a:pt x="2332" y="4333"/>
                      <a:pt x="2460" y="4308"/>
                      <a:pt x="2593" y="4255"/>
                    </a:cubicBezTo>
                    <a:cubicBezTo>
                      <a:pt x="3797" y="3787"/>
                      <a:pt x="3075" y="1861"/>
                      <a:pt x="2735" y="1153"/>
                    </a:cubicBezTo>
                    <a:cubicBezTo>
                      <a:pt x="2352" y="339"/>
                      <a:pt x="1753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1"/>
              <p:cNvSpPr/>
              <p:nvPr/>
            </p:nvSpPr>
            <p:spPr>
              <a:xfrm>
                <a:off x="5021954" y="4451775"/>
                <a:ext cx="230931" cy="221786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123" extrusionOk="0">
                    <a:moveTo>
                      <a:pt x="1609" y="0"/>
                    </a:moveTo>
                    <a:cubicBezTo>
                      <a:pt x="1434" y="0"/>
                      <a:pt x="1256" y="49"/>
                      <a:pt x="1077" y="160"/>
                    </a:cubicBezTo>
                    <a:cubicBezTo>
                      <a:pt x="1" y="826"/>
                      <a:pt x="1049" y="2611"/>
                      <a:pt x="1502" y="3248"/>
                    </a:cubicBezTo>
                    <a:cubicBezTo>
                      <a:pt x="1955" y="3869"/>
                      <a:pt x="2498" y="4122"/>
                      <a:pt x="2968" y="4122"/>
                    </a:cubicBezTo>
                    <a:cubicBezTo>
                      <a:pt x="3291" y="4122"/>
                      <a:pt x="3581" y="4002"/>
                      <a:pt x="3783" y="3800"/>
                    </a:cubicBezTo>
                    <a:cubicBezTo>
                      <a:pt x="4292" y="3305"/>
                      <a:pt x="4123" y="2568"/>
                      <a:pt x="3698" y="1888"/>
                    </a:cubicBezTo>
                    <a:cubicBezTo>
                      <a:pt x="3173" y="1049"/>
                      <a:pt x="2419" y="0"/>
                      <a:pt x="1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1"/>
              <p:cNvSpPr/>
              <p:nvPr/>
            </p:nvSpPr>
            <p:spPr>
              <a:xfrm>
                <a:off x="4961762" y="3459338"/>
                <a:ext cx="195105" cy="197849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3678" extrusionOk="0">
                    <a:moveTo>
                      <a:pt x="1321" y="1"/>
                    </a:moveTo>
                    <a:cubicBezTo>
                      <a:pt x="1133" y="1"/>
                      <a:pt x="956" y="54"/>
                      <a:pt x="794" y="153"/>
                    </a:cubicBezTo>
                    <a:cubicBezTo>
                      <a:pt x="213" y="493"/>
                      <a:pt x="0" y="1215"/>
                      <a:pt x="751" y="2476"/>
                    </a:cubicBezTo>
                    <a:cubicBezTo>
                      <a:pt x="1259" y="3316"/>
                      <a:pt x="1821" y="3678"/>
                      <a:pt x="2313" y="3678"/>
                    </a:cubicBezTo>
                    <a:cubicBezTo>
                      <a:pt x="2493" y="3678"/>
                      <a:pt x="2664" y="3629"/>
                      <a:pt x="2819" y="3538"/>
                    </a:cubicBezTo>
                    <a:cubicBezTo>
                      <a:pt x="3400" y="3184"/>
                      <a:pt x="3627" y="2490"/>
                      <a:pt x="2862" y="1215"/>
                    </a:cubicBezTo>
                    <a:cubicBezTo>
                      <a:pt x="2351" y="358"/>
                      <a:pt x="1804" y="1"/>
                      <a:pt x="1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1"/>
              <p:cNvSpPr/>
              <p:nvPr/>
            </p:nvSpPr>
            <p:spPr>
              <a:xfrm>
                <a:off x="6616687" y="2979149"/>
                <a:ext cx="590588" cy="2420824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5003" fill="none" extrusionOk="0">
                    <a:moveTo>
                      <a:pt x="553" y="0"/>
                    </a:moveTo>
                    <a:cubicBezTo>
                      <a:pt x="2338" y="6360"/>
                      <a:pt x="2635" y="13032"/>
                      <a:pt x="1431" y="19534"/>
                    </a:cubicBezTo>
                    <a:cubicBezTo>
                      <a:pt x="879" y="22523"/>
                      <a:pt x="1" y="25596"/>
                      <a:pt x="752" y="28543"/>
                    </a:cubicBezTo>
                    <a:cubicBezTo>
                      <a:pt x="1035" y="29662"/>
                      <a:pt x="1531" y="30696"/>
                      <a:pt x="2041" y="31730"/>
                    </a:cubicBezTo>
                    <a:cubicBezTo>
                      <a:pt x="3103" y="33925"/>
                      <a:pt x="4165" y="36121"/>
                      <a:pt x="5596" y="38076"/>
                    </a:cubicBezTo>
                    <a:cubicBezTo>
                      <a:pt x="7338" y="40427"/>
                      <a:pt x="9605" y="42410"/>
                      <a:pt x="10979" y="4500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1"/>
              <p:cNvSpPr/>
              <p:nvPr/>
            </p:nvSpPr>
            <p:spPr>
              <a:xfrm>
                <a:off x="6122189" y="3275536"/>
                <a:ext cx="556322" cy="83593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5540" fill="none" extrusionOk="0">
                    <a:moveTo>
                      <a:pt x="1" y="0"/>
                    </a:moveTo>
                    <a:cubicBezTo>
                      <a:pt x="1361" y="3952"/>
                      <a:pt x="2820" y="8060"/>
                      <a:pt x="5865" y="10893"/>
                    </a:cubicBezTo>
                    <a:cubicBezTo>
                      <a:pt x="7338" y="12267"/>
                      <a:pt x="9505" y="13698"/>
                      <a:pt x="10341" y="1553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>
                <a:off x="6164092" y="3936891"/>
                <a:ext cx="477086" cy="520496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9676" fill="none" extrusionOk="0">
                    <a:moveTo>
                      <a:pt x="1" y="1"/>
                    </a:moveTo>
                    <a:cubicBezTo>
                      <a:pt x="1" y="1"/>
                      <a:pt x="284" y="4363"/>
                      <a:pt x="4449" y="6063"/>
                    </a:cubicBezTo>
                    <a:cubicBezTo>
                      <a:pt x="7140" y="7168"/>
                      <a:pt x="8868" y="9675"/>
                      <a:pt x="8868" y="967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1"/>
              <p:cNvSpPr/>
              <p:nvPr/>
            </p:nvSpPr>
            <p:spPr>
              <a:xfrm>
                <a:off x="6721095" y="3430990"/>
                <a:ext cx="310168" cy="1244328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23132" fill="none" extrusionOk="0">
                    <a:moveTo>
                      <a:pt x="5383" y="0"/>
                    </a:moveTo>
                    <a:cubicBezTo>
                      <a:pt x="5751" y="3258"/>
                      <a:pt x="5766" y="6544"/>
                      <a:pt x="5440" y="9802"/>
                    </a:cubicBezTo>
                    <a:cubicBezTo>
                      <a:pt x="5241" y="11715"/>
                      <a:pt x="4930" y="13641"/>
                      <a:pt x="4151" y="15412"/>
                    </a:cubicBezTo>
                    <a:cubicBezTo>
                      <a:pt x="2989" y="18060"/>
                      <a:pt x="737" y="20341"/>
                      <a:pt x="0" y="23131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1"/>
              <p:cNvSpPr/>
              <p:nvPr/>
            </p:nvSpPr>
            <p:spPr>
              <a:xfrm>
                <a:off x="6025420" y="3151333"/>
                <a:ext cx="197418" cy="238677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4437" extrusionOk="0">
                    <a:moveTo>
                      <a:pt x="1486" y="1"/>
                    </a:moveTo>
                    <a:cubicBezTo>
                      <a:pt x="1432" y="1"/>
                      <a:pt x="1376" y="5"/>
                      <a:pt x="1318" y="15"/>
                    </a:cubicBezTo>
                    <a:cubicBezTo>
                      <a:pt x="624" y="114"/>
                      <a:pt x="1" y="921"/>
                      <a:pt x="383" y="2154"/>
                    </a:cubicBezTo>
                    <a:cubicBezTo>
                      <a:pt x="586" y="2837"/>
                      <a:pt x="1218" y="4436"/>
                      <a:pt x="2209" y="4436"/>
                    </a:cubicBezTo>
                    <a:cubicBezTo>
                      <a:pt x="2327" y="4436"/>
                      <a:pt x="2450" y="4413"/>
                      <a:pt x="2579" y="4363"/>
                    </a:cubicBezTo>
                    <a:cubicBezTo>
                      <a:pt x="3670" y="3953"/>
                      <a:pt x="3202" y="2352"/>
                      <a:pt x="2791" y="1233"/>
                    </a:cubicBezTo>
                    <a:cubicBezTo>
                      <a:pt x="2531" y="557"/>
                      <a:pt x="209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1"/>
              <p:cNvSpPr/>
              <p:nvPr/>
            </p:nvSpPr>
            <p:spPr>
              <a:xfrm>
                <a:off x="6574031" y="2877431"/>
                <a:ext cx="154761" cy="20936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3892" extrusionOk="0">
                    <a:moveTo>
                      <a:pt x="1173" y="1"/>
                    </a:moveTo>
                    <a:cubicBezTo>
                      <a:pt x="1112" y="1"/>
                      <a:pt x="1052" y="8"/>
                      <a:pt x="992" y="22"/>
                    </a:cubicBezTo>
                    <a:cubicBezTo>
                      <a:pt x="341" y="177"/>
                      <a:pt x="1" y="1155"/>
                      <a:pt x="241" y="2217"/>
                    </a:cubicBezTo>
                    <a:cubicBezTo>
                      <a:pt x="475" y="3191"/>
                      <a:pt x="1102" y="3892"/>
                      <a:pt x="1718" y="3892"/>
                    </a:cubicBezTo>
                    <a:cubicBezTo>
                      <a:pt x="1774" y="3892"/>
                      <a:pt x="1829" y="3886"/>
                      <a:pt x="1885" y="3874"/>
                    </a:cubicBezTo>
                    <a:cubicBezTo>
                      <a:pt x="2550" y="3719"/>
                      <a:pt x="2876" y="2727"/>
                      <a:pt x="2635" y="1665"/>
                    </a:cubicBezTo>
                    <a:cubicBezTo>
                      <a:pt x="2416" y="698"/>
                      <a:pt x="1786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1"/>
              <p:cNvSpPr/>
              <p:nvPr/>
            </p:nvSpPr>
            <p:spPr>
              <a:xfrm>
                <a:off x="6942820" y="3325722"/>
                <a:ext cx="139484" cy="21210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3943" extrusionOk="0">
                    <a:moveTo>
                      <a:pt x="1211" y="1"/>
                    </a:moveTo>
                    <a:cubicBezTo>
                      <a:pt x="1195" y="1"/>
                      <a:pt x="1178" y="1"/>
                      <a:pt x="1162" y="2"/>
                    </a:cubicBezTo>
                    <a:cubicBezTo>
                      <a:pt x="496" y="59"/>
                      <a:pt x="0" y="980"/>
                      <a:pt x="71" y="2056"/>
                    </a:cubicBezTo>
                    <a:cubicBezTo>
                      <a:pt x="140" y="3112"/>
                      <a:pt x="713" y="3943"/>
                      <a:pt x="1367" y="3943"/>
                    </a:cubicBezTo>
                    <a:cubicBezTo>
                      <a:pt x="1388" y="3943"/>
                      <a:pt x="1410" y="3942"/>
                      <a:pt x="1431" y="3940"/>
                    </a:cubicBezTo>
                    <a:cubicBezTo>
                      <a:pt x="2111" y="3898"/>
                      <a:pt x="2593" y="2977"/>
                      <a:pt x="2522" y="1900"/>
                    </a:cubicBezTo>
                    <a:cubicBezTo>
                      <a:pt x="2453" y="836"/>
                      <a:pt x="1871" y="1"/>
                      <a:pt x="1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1"/>
              <p:cNvSpPr/>
              <p:nvPr/>
            </p:nvSpPr>
            <p:spPr>
              <a:xfrm>
                <a:off x="6093250" y="3846523"/>
                <a:ext cx="140990" cy="17999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346" extrusionOk="0">
                    <a:moveTo>
                      <a:pt x="1123" y="0"/>
                    </a:moveTo>
                    <a:cubicBezTo>
                      <a:pt x="1056" y="0"/>
                      <a:pt x="988" y="8"/>
                      <a:pt x="921" y="23"/>
                    </a:cubicBezTo>
                    <a:cubicBezTo>
                      <a:pt x="355" y="151"/>
                      <a:pt x="0" y="689"/>
                      <a:pt x="284" y="1907"/>
                    </a:cubicBezTo>
                    <a:cubicBezTo>
                      <a:pt x="510" y="2899"/>
                      <a:pt x="992" y="3346"/>
                      <a:pt x="1493" y="3346"/>
                    </a:cubicBezTo>
                    <a:cubicBezTo>
                      <a:pt x="1557" y="3346"/>
                      <a:pt x="1622" y="3338"/>
                      <a:pt x="1686" y="3324"/>
                    </a:cubicBezTo>
                    <a:cubicBezTo>
                      <a:pt x="2253" y="3196"/>
                      <a:pt x="2621" y="2672"/>
                      <a:pt x="2338" y="1440"/>
                    </a:cubicBezTo>
                    <a:cubicBezTo>
                      <a:pt x="2100" y="429"/>
                      <a:pt x="1621" y="0"/>
                      <a:pt x="1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8" name="Google Shape;1118;p11"/>
            <p:cNvSpPr/>
            <p:nvPr/>
          </p:nvSpPr>
          <p:spPr>
            <a:xfrm>
              <a:off x="7655099" y="2102475"/>
              <a:ext cx="195105" cy="197580"/>
            </a:xfrm>
            <a:custGeom>
              <a:avLst/>
              <a:gdLst/>
              <a:ahLst/>
              <a:cxnLst/>
              <a:rect l="l" t="t" r="r" b="b"/>
              <a:pathLst>
                <a:path w="3627" h="3673" extrusionOk="0">
                  <a:moveTo>
                    <a:pt x="1305" y="1"/>
                  </a:moveTo>
                  <a:cubicBezTo>
                    <a:pt x="1121" y="1"/>
                    <a:pt x="948" y="52"/>
                    <a:pt x="793" y="149"/>
                  </a:cubicBezTo>
                  <a:cubicBezTo>
                    <a:pt x="213" y="503"/>
                    <a:pt x="0" y="1211"/>
                    <a:pt x="779" y="2472"/>
                  </a:cubicBezTo>
                  <a:cubicBezTo>
                    <a:pt x="1299" y="3318"/>
                    <a:pt x="1849" y="3673"/>
                    <a:pt x="2333" y="3673"/>
                  </a:cubicBezTo>
                  <a:cubicBezTo>
                    <a:pt x="2521" y="3673"/>
                    <a:pt x="2699" y="3619"/>
                    <a:pt x="2862" y="3520"/>
                  </a:cubicBezTo>
                  <a:cubicBezTo>
                    <a:pt x="3428" y="3152"/>
                    <a:pt x="3626" y="2429"/>
                    <a:pt x="2862" y="1197"/>
                  </a:cubicBezTo>
                  <a:cubicBezTo>
                    <a:pt x="2357" y="363"/>
                    <a:pt x="1793" y="1"/>
                    <a:pt x="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11"/>
          <p:cNvGrpSpPr/>
          <p:nvPr/>
        </p:nvGrpSpPr>
        <p:grpSpPr>
          <a:xfrm flipH="1">
            <a:off x="301867" y="396126"/>
            <a:ext cx="1219168" cy="1211259"/>
            <a:chOff x="5787719" y="583585"/>
            <a:chExt cx="1219168" cy="1211259"/>
          </a:xfrm>
        </p:grpSpPr>
        <p:sp>
          <p:nvSpPr>
            <p:cNvPr id="1120" name="Google Shape;1120;p11"/>
            <p:cNvSpPr/>
            <p:nvPr/>
          </p:nvSpPr>
          <p:spPr>
            <a:xfrm>
              <a:off x="6167911" y="606554"/>
              <a:ext cx="57181" cy="49489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4"/>
                    <a:pt x="241" y="891"/>
                    <a:pt x="525" y="919"/>
                  </a:cubicBezTo>
                  <a:cubicBezTo>
                    <a:pt x="1063" y="735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6282970" y="592407"/>
              <a:ext cx="38139" cy="30769"/>
            </a:xfrm>
            <a:custGeom>
              <a:avLst/>
              <a:gdLst/>
              <a:ahLst/>
              <a:cxnLst/>
              <a:rect l="l" t="t" r="r" b="b"/>
              <a:pathLst>
                <a:path w="709" h="572" extrusionOk="0">
                  <a:moveTo>
                    <a:pt x="257" y="0"/>
                  </a:moveTo>
                  <a:cubicBezTo>
                    <a:pt x="228" y="0"/>
                    <a:pt x="199" y="3"/>
                    <a:pt x="171" y="7"/>
                  </a:cubicBezTo>
                  <a:lnTo>
                    <a:pt x="1" y="191"/>
                  </a:lnTo>
                  <a:cubicBezTo>
                    <a:pt x="104" y="509"/>
                    <a:pt x="212" y="571"/>
                    <a:pt x="319" y="571"/>
                  </a:cubicBezTo>
                  <a:cubicBezTo>
                    <a:pt x="389" y="571"/>
                    <a:pt x="458" y="545"/>
                    <a:pt x="525" y="545"/>
                  </a:cubicBezTo>
                  <a:cubicBezTo>
                    <a:pt x="624" y="446"/>
                    <a:pt x="680" y="318"/>
                    <a:pt x="709" y="191"/>
                  </a:cubicBezTo>
                  <a:cubicBezTo>
                    <a:pt x="588" y="70"/>
                    <a:pt x="425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6368336" y="583585"/>
              <a:ext cx="57181" cy="47284"/>
            </a:xfrm>
            <a:custGeom>
              <a:avLst/>
              <a:gdLst/>
              <a:ahLst/>
              <a:cxnLst/>
              <a:rect l="l" t="t" r="r" b="b"/>
              <a:pathLst>
                <a:path w="1063" h="879" extrusionOk="0">
                  <a:moveTo>
                    <a:pt x="354" y="1"/>
                  </a:moveTo>
                  <a:cubicBezTo>
                    <a:pt x="0" y="355"/>
                    <a:pt x="184" y="525"/>
                    <a:pt x="354" y="709"/>
                  </a:cubicBezTo>
                  <a:cubicBezTo>
                    <a:pt x="538" y="709"/>
                    <a:pt x="708" y="879"/>
                    <a:pt x="892" y="879"/>
                  </a:cubicBezTo>
                  <a:cubicBezTo>
                    <a:pt x="892" y="709"/>
                    <a:pt x="1062" y="525"/>
                    <a:pt x="1062" y="355"/>
                  </a:cubicBezTo>
                  <a:lnTo>
                    <a:pt x="1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6120683" y="665185"/>
              <a:ext cx="38139" cy="46046"/>
            </a:xfrm>
            <a:custGeom>
              <a:avLst/>
              <a:gdLst/>
              <a:ahLst/>
              <a:cxnLst/>
              <a:rect l="l" t="t" r="r" b="b"/>
              <a:pathLst>
                <a:path w="709" h="856" extrusionOk="0">
                  <a:moveTo>
                    <a:pt x="523" y="0"/>
                  </a:moveTo>
                  <a:cubicBezTo>
                    <a:pt x="347" y="0"/>
                    <a:pt x="131" y="124"/>
                    <a:pt x="0" y="254"/>
                  </a:cubicBezTo>
                  <a:lnTo>
                    <a:pt x="0" y="608"/>
                  </a:lnTo>
                  <a:cubicBezTo>
                    <a:pt x="130" y="728"/>
                    <a:pt x="344" y="855"/>
                    <a:pt x="519" y="855"/>
                  </a:cubicBezTo>
                  <a:cubicBezTo>
                    <a:pt x="592" y="855"/>
                    <a:pt x="658" y="833"/>
                    <a:pt x="709" y="778"/>
                  </a:cubicBezTo>
                  <a:lnTo>
                    <a:pt x="709" y="424"/>
                  </a:lnTo>
                  <a:lnTo>
                    <a:pt x="709" y="70"/>
                  </a:lnTo>
                  <a:cubicBezTo>
                    <a:pt x="659" y="21"/>
                    <a:pt x="594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6215947" y="659806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354" y="0"/>
                  </a:moveTo>
                  <a:cubicBezTo>
                    <a:pt x="0" y="354"/>
                    <a:pt x="0" y="878"/>
                    <a:pt x="354" y="1063"/>
                  </a:cubicBezTo>
                  <a:cubicBezTo>
                    <a:pt x="708" y="1063"/>
                    <a:pt x="1062" y="878"/>
                    <a:pt x="1062" y="524"/>
                  </a:cubicBezTo>
                  <a:cubicBezTo>
                    <a:pt x="892" y="354"/>
                    <a:pt x="538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6330198" y="666530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3"/>
                    <a:pt x="539" y="753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5969047" y="745118"/>
              <a:ext cx="47284" cy="50511"/>
            </a:xfrm>
            <a:custGeom>
              <a:avLst/>
              <a:gdLst/>
              <a:ahLst/>
              <a:cxnLst/>
              <a:rect l="l" t="t" r="r" b="b"/>
              <a:pathLst>
                <a:path w="879" h="939" extrusionOk="0">
                  <a:moveTo>
                    <a:pt x="709" y="1"/>
                  </a:moveTo>
                  <a:cubicBezTo>
                    <a:pt x="355" y="1"/>
                    <a:pt x="1" y="185"/>
                    <a:pt x="1" y="539"/>
                  </a:cubicBezTo>
                  <a:cubicBezTo>
                    <a:pt x="1" y="723"/>
                    <a:pt x="156" y="879"/>
                    <a:pt x="355" y="893"/>
                  </a:cubicBezTo>
                  <a:cubicBezTo>
                    <a:pt x="452" y="925"/>
                    <a:pt x="531" y="938"/>
                    <a:pt x="595" y="938"/>
                  </a:cubicBezTo>
                  <a:cubicBezTo>
                    <a:pt x="879" y="938"/>
                    <a:pt x="879" y="677"/>
                    <a:pt x="879" y="539"/>
                  </a:cubicBezTo>
                  <a:cubicBezTo>
                    <a:pt x="879" y="355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6063557" y="745118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"/>
                    <a:pt x="0" y="185"/>
                    <a:pt x="0" y="355"/>
                  </a:cubicBezTo>
                  <a:cubicBezTo>
                    <a:pt x="0" y="893"/>
                    <a:pt x="354" y="893"/>
                    <a:pt x="708" y="893"/>
                  </a:cubicBezTo>
                  <a:cubicBezTo>
                    <a:pt x="807" y="794"/>
                    <a:pt x="864" y="666"/>
                    <a:pt x="892" y="539"/>
                  </a:cubicBez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6139725" y="745118"/>
              <a:ext cx="86176" cy="49382"/>
            </a:xfrm>
            <a:custGeom>
              <a:avLst/>
              <a:gdLst/>
              <a:ahLst/>
              <a:cxnLst/>
              <a:rect l="l" t="t" r="r" b="b"/>
              <a:pathLst>
                <a:path w="1602" h="918" extrusionOk="0">
                  <a:moveTo>
                    <a:pt x="1063" y="1"/>
                  </a:moveTo>
                  <a:cubicBezTo>
                    <a:pt x="1" y="539"/>
                    <a:pt x="539" y="709"/>
                    <a:pt x="709" y="893"/>
                  </a:cubicBezTo>
                  <a:cubicBezTo>
                    <a:pt x="767" y="863"/>
                    <a:pt x="830" y="852"/>
                    <a:pt x="895" y="852"/>
                  </a:cubicBezTo>
                  <a:cubicBezTo>
                    <a:pt x="1055" y="852"/>
                    <a:pt x="1226" y="918"/>
                    <a:pt x="1360" y="918"/>
                  </a:cubicBezTo>
                  <a:cubicBezTo>
                    <a:pt x="1501" y="918"/>
                    <a:pt x="1601" y="844"/>
                    <a:pt x="1601" y="539"/>
                  </a:cubicBezTo>
                  <a:cubicBezTo>
                    <a:pt x="1417" y="355"/>
                    <a:pt x="124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6263928" y="745118"/>
              <a:ext cx="66326" cy="57235"/>
            </a:xfrm>
            <a:custGeom>
              <a:avLst/>
              <a:gdLst/>
              <a:ahLst/>
              <a:cxnLst/>
              <a:rect l="l" t="t" r="r" b="b"/>
              <a:pathLst>
                <a:path w="1233" h="1064" extrusionOk="0">
                  <a:moveTo>
                    <a:pt x="709" y="1"/>
                  </a:moveTo>
                  <a:cubicBezTo>
                    <a:pt x="0" y="1"/>
                    <a:pt x="0" y="1063"/>
                    <a:pt x="709" y="1063"/>
                  </a:cubicBezTo>
                  <a:cubicBezTo>
                    <a:pt x="1233" y="893"/>
                    <a:pt x="1063" y="709"/>
                    <a:pt x="1063" y="539"/>
                  </a:cubicBezTo>
                  <a:cubicBezTo>
                    <a:pt x="1063" y="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6368336" y="745118"/>
              <a:ext cx="57181" cy="51856"/>
            </a:xfrm>
            <a:custGeom>
              <a:avLst/>
              <a:gdLst/>
              <a:ahLst/>
              <a:cxnLst/>
              <a:rect l="l" t="t" r="r" b="b"/>
              <a:pathLst>
                <a:path w="1063" h="964" extrusionOk="0">
                  <a:moveTo>
                    <a:pt x="708" y="1"/>
                  </a:moveTo>
                  <a:cubicBezTo>
                    <a:pt x="354" y="1"/>
                    <a:pt x="0" y="355"/>
                    <a:pt x="184" y="709"/>
                  </a:cubicBezTo>
                  <a:cubicBezTo>
                    <a:pt x="305" y="840"/>
                    <a:pt x="518" y="963"/>
                    <a:pt x="698" y="963"/>
                  </a:cubicBezTo>
                  <a:cubicBezTo>
                    <a:pt x="771" y="963"/>
                    <a:pt x="839" y="942"/>
                    <a:pt x="892" y="893"/>
                  </a:cubicBezTo>
                  <a:cubicBezTo>
                    <a:pt x="992" y="794"/>
                    <a:pt x="1048" y="666"/>
                    <a:pt x="1062" y="539"/>
                  </a:cubicBezTo>
                  <a:cubicBezTo>
                    <a:pt x="892" y="355"/>
                    <a:pt x="89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5902024" y="840381"/>
              <a:ext cx="47284" cy="40936"/>
            </a:xfrm>
            <a:custGeom>
              <a:avLst/>
              <a:gdLst/>
              <a:ahLst/>
              <a:cxnLst/>
              <a:rect l="l" t="t" r="r" b="b"/>
              <a:pathLst>
                <a:path w="879" h="761" extrusionOk="0">
                  <a:moveTo>
                    <a:pt x="354" y="0"/>
                  </a:moveTo>
                  <a:cubicBezTo>
                    <a:pt x="0" y="354"/>
                    <a:pt x="170" y="539"/>
                    <a:pt x="354" y="709"/>
                  </a:cubicBezTo>
                  <a:cubicBezTo>
                    <a:pt x="457" y="745"/>
                    <a:pt x="540" y="760"/>
                    <a:pt x="606" y="760"/>
                  </a:cubicBezTo>
                  <a:cubicBezTo>
                    <a:pt x="878" y="760"/>
                    <a:pt x="878" y="502"/>
                    <a:pt x="878" y="3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6006378" y="831237"/>
              <a:ext cx="57235" cy="46423"/>
            </a:xfrm>
            <a:custGeom>
              <a:avLst/>
              <a:gdLst/>
              <a:ahLst/>
              <a:cxnLst/>
              <a:rect l="l" t="t" r="r" b="b"/>
              <a:pathLst>
                <a:path w="1064" h="863" extrusionOk="0">
                  <a:moveTo>
                    <a:pt x="539" y="0"/>
                  </a:moveTo>
                  <a:cubicBezTo>
                    <a:pt x="355" y="0"/>
                    <a:pt x="1" y="354"/>
                    <a:pt x="1" y="524"/>
                  </a:cubicBezTo>
                  <a:cubicBezTo>
                    <a:pt x="84" y="767"/>
                    <a:pt x="235" y="863"/>
                    <a:pt x="409" y="863"/>
                  </a:cubicBezTo>
                  <a:cubicBezTo>
                    <a:pt x="622" y="863"/>
                    <a:pt x="868" y="719"/>
                    <a:pt x="106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6111539" y="831237"/>
              <a:ext cx="57181" cy="50081"/>
            </a:xfrm>
            <a:custGeom>
              <a:avLst/>
              <a:gdLst/>
              <a:ahLst/>
              <a:cxnLst/>
              <a:rect l="l" t="t" r="r" b="b"/>
              <a:pathLst>
                <a:path w="1063" h="931" extrusionOk="0">
                  <a:moveTo>
                    <a:pt x="525" y="0"/>
                  </a:moveTo>
                  <a:cubicBezTo>
                    <a:pt x="397" y="14"/>
                    <a:pt x="270" y="71"/>
                    <a:pt x="170" y="170"/>
                  </a:cubicBezTo>
                  <a:cubicBezTo>
                    <a:pt x="0" y="354"/>
                    <a:pt x="170" y="709"/>
                    <a:pt x="355" y="879"/>
                  </a:cubicBezTo>
                  <a:cubicBezTo>
                    <a:pt x="424" y="915"/>
                    <a:pt x="487" y="930"/>
                    <a:pt x="543" y="930"/>
                  </a:cubicBezTo>
                  <a:cubicBezTo>
                    <a:pt x="776" y="930"/>
                    <a:pt x="915" y="672"/>
                    <a:pt x="1063" y="524"/>
                  </a:cubicBezTo>
                  <a:cubicBezTo>
                    <a:pt x="879" y="17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6206802" y="827095"/>
              <a:ext cx="57181" cy="54223"/>
            </a:xfrm>
            <a:custGeom>
              <a:avLst/>
              <a:gdLst/>
              <a:ahLst/>
              <a:cxnLst/>
              <a:rect l="l" t="t" r="r" b="b"/>
              <a:pathLst>
                <a:path w="1063" h="1008" extrusionOk="0">
                  <a:moveTo>
                    <a:pt x="864" y="1"/>
                  </a:moveTo>
                  <a:cubicBezTo>
                    <a:pt x="685" y="1"/>
                    <a:pt x="474" y="127"/>
                    <a:pt x="354" y="247"/>
                  </a:cubicBezTo>
                  <a:cubicBezTo>
                    <a:pt x="0" y="601"/>
                    <a:pt x="170" y="786"/>
                    <a:pt x="354" y="956"/>
                  </a:cubicBezTo>
                  <a:cubicBezTo>
                    <a:pt x="493" y="992"/>
                    <a:pt x="605" y="1007"/>
                    <a:pt x="695" y="1007"/>
                  </a:cubicBezTo>
                  <a:cubicBezTo>
                    <a:pt x="1062" y="1007"/>
                    <a:pt x="1062" y="749"/>
                    <a:pt x="1062" y="601"/>
                  </a:cubicBezTo>
                  <a:lnTo>
                    <a:pt x="1062" y="77"/>
                  </a:lnTo>
                  <a:cubicBezTo>
                    <a:pt x="1008" y="23"/>
                    <a:pt x="939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6330198" y="837961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4"/>
                    <a:pt x="539" y="754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5853989" y="914128"/>
              <a:ext cx="48090" cy="50511"/>
            </a:xfrm>
            <a:custGeom>
              <a:avLst/>
              <a:gdLst/>
              <a:ahLst/>
              <a:cxnLst/>
              <a:rect l="l" t="t" r="r" b="b"/>
              <a:pathLst>
                <a:path w="894" h="939" extrusionOk="0">
                  <a:moveTo>
                    <a:pt x="530" y="1"/>
                  </a:moveTo>
                  <a:cubicBezTo>
                    <a:pt x="291" y="1"/>
                    <a:pt x="151" y="261"/>
                    <a:pt x="1" y="400"/>
                  </a:cubicBezTo>
                  <a:cubicBezTo>
                    <a:pt x="15" y="683"/>
                    <a:pt x="256" y="910"/>
                    <a:pt x="539" y="938"/>
                  </a:cubicBezTo>
                  <a:cubicBezTo>
                    <a:pt x="709" y="754"/>
                    <a:pt x="709" y="584"/>
                    <a:pt x="893" y="400"/>
                  </a:cubicBezTo>
                  <a:cubicBezTo>
                    <a:pt x="865" y="272"/>
                    <a:pt x="808" y="145"/>
                    <a:pt x="709" y="46"/>
                  </a:cubicBezTo>
                  <a:cubicBezTo>
                    <a:pt x="643" y="14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5930210" y="916549"/>
              <a:ext cx="86122" cy="48198"/>
            </a:xfrm>
            <a:custGeom>
              <a:avLst/>
              <a:gdLst/>
              <a:ahLst/>
              <a:cxnLst/>
              <a:rect l="l" t="t" r="r" b="b"/>
              <a:pathLst>
                <a:path w="1601" h="896" extrusionOk="0">
                  <a:moveTo>
                    <a:pt x="1247" y="1"/>
                  </a:moveTo>
                  <a:cubicBezTo>
                    <a:pt x="0" y="185"/>
                    <a:pt x="354" y="539"/>
                    <a:pt x="538" y="709"/>
                  </a:cubicBezTo>
                  <a:cubicBezTo>
                    <a:pt x="666" y="837"/>
                    <a:pt x="840" y="895"/>
                    <a:pt x="1007" y="895"/>
                  </a:cubicBezTo>
                  <a:cubicBezTo>
                    <a:pt x="1026" y="895"/>
                    <a:pt x="1044" y="895"/>
                    <a:pt x="1063" y="893"/>
                  </a:cubicBezTo>
                  <a:cubicBezTo>
                    <a:pt x="1601" y="709"/>
                    <a:pt x="1417" y="539"/>
                    <a:pt x="1417" y="355"/>
                  </a:cubicBezTo>
                  <a:cubicBezTo>
                    <a:pt x="1402" y="227"/>
                    <a:pt x="1346" y="100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6062751" y="908211"/>
              <a:ext cx="48844" cy="58849"/>
            </a:xfrm>
            <a:custGeom>
              <a:avLst/>
              <a:gdLst/>
              <a:ahLst/>
              <a:cxnLst/>
              <a:rect l="l" t="t" r="r" b="b"/>
              <a:pathLst>
                <a:path w="908" h="1094" extrusionOk="0">
                  <a:moveTo>
                    <a:pt x="507" y="0"/>
                  </a:moveTo>
                  <a:cubicBezTo>
                    <a:pt x="389" y="0"/>
                    <a:pt x="275" y="79"/>
                    <a:pt x="199" y="156"/>
                  </a:cubicBezTo>
                  <a:cubicBezTo>
                    <a:pt x="58" y="297"/>
                    <a:pt x="1" y="496"/>
                    <a:pt x="15" y="694"/>
                  </a:cubicBezTo>
                  <a:cubicBezTo>
                    <a:pt x="165" y="832"/>
                    <a:pt x="306" y="1093"/>
                    <a:pt x="452" y="1093"/>
                  </a:cubicBezTo>
                  <a:cubicBezTo>
                    <a:pt x="486" y="1093"/>
                    <a:pt x="519" y="1080"/>
                    <a:pt x="553" y="1048"/>
                  </a:cubicBezTo>
                  <a:cubicBezTo>
                    <a:pt x="723" y="864"/>
                    <a:pt x="723" y="694"/>
                    <a:pt x="907" y="510"/>
                  </a:cubicBezTo>
                  <a:cubicBezTo>
                    <a:pt x="806" y="120"/>
                    <a:pt x="6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6168665" y="916549"/>
              <a:ext cx="48844" cy="51641"/>
            </a:xfrm>
            <a:custGeom>
              <a:avLst/>
              <a:gdLst/>
              <a:ahLst/>
              <a:cxnLst/>
              <a:rect l="l" t="t" r="r" b="b"/>
              <a:pathLst>
                <a:path w="908" h="960" extrusionOk="0">
                  <a:moveTo>
                    <a:pt x="525" y="1"/>
                  </a:moveTo>
                  <a:cubicBezTo>
                    <a:pt x="355" y="185"/>
                    <a:pt x="1" y="355"/>
                    <a:pt x="1" y="539"/>
                  </a:cubicBezTo>
                  <a:cubicBezTo>
                    <a:pt x="126" y="799"/>
                    <a:pt x="349" y="960"/>
                    <a:pt x="532" y="960"/>
                  </a:cubicBezTo>
                  <a:cubicBezTo>
                    <a:pt x="599" y="960"/>
                    <a:pt x="660" y="938"/>
                    <a:pt x="709" y="893"/>
                  </a:cubicBezTo>
                  <a:cubicBezTo>
                    <a:pt x="837" y="751"/>
                    <a:pt x="907" y="553"/>
                    <a:pt x="879" y="355"/>
                  </a:cubicBezTo>
                  <a:cubicBezTo>
                    <a:pt x="709" y="185"/>
                    <a:pt x="709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6272319" y="916549"/>
              <a:ext cx="49543" cy="51641"/>
            </a:xfrm>
            <a:custGeom>
              <a:avLst/>
              <a:gdLst/>
              <a:ahLst/>
              <a:cxnLst/>
              <a:rect l="l" t="t" r="r" b="b"/>
              <a:pathLst>
                <a:path w="921" h="960" extrusionOk="0">
                  <a:moveTo>
                    <a:pt x="199" y="1"/>
                  </a:moveTo>
                  <a:cubicBezTo>
                    <a:pt x="57" y="142"/>
                    <a:pt x="0" y="341"/>
                    <a:pt x="14" y="539"/>
                  </a:cubicBezTo>
                  <a:cubicBezTo>
                    <a:pt x="150" y="799"/>
                    <a:pt x="376" y="960"/>
                    <a:pt x="554" y="960"/>
                  </a:cubicBezTo>
                  <a:cubicBezTo>
                    <a:pt x="619" y="960"/>
                    <a:pt x="677" y="938"/>
                    <a:pt x="723" y="893"/>
                  </a:cubicBezTo>
                  <a:cubicBezTo>
                    <a:pt x="864" y="751"/>
                    <a:pt x="921" y="553"/>
                    <a:pt x="907" y="355"/>
                  </a:cubicBezTo>
                  <a:lnTo>
                    <a:pt x="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6368336" y="916226"/>
              <a:ext cx="71383" cy="50188"/>
            </a:xfrm>
            <a:custGeom>
              <a:avLst/>
              <a:gdLst/>
              <a:ahLst/>
              <a:cxnLst/>
              <a:rect l="l" t="t" r="r" b="b"/>
              <a:pathLst>
                <a:path w="1327" h="933" extrusionOk="0">
                  <a:moveTo>
                    <a:pt x="806" y="1"/>
                  </a:moveTo>
                  <a:cubicBezTo>
                    <a:pt x="637" y="1"/>
                    <a:pt x="475" y="70"/>
                    <a:pt x="354" y="191"/>
                  </a:cubicBezTo>
                  <a:cubicBezTo>
                    <a:pt x="0" y="545"/>
                    <a:pt x="184" y="899"/>
                    <a:pt x="354" y="899"/>
                  </a:cubicBezTo>
                  <a:cubicBezTo>
                    <a:pt x="499" y="922"/>
                    <a:pt x="617" y="933"/>
                    <a:pt x="714" y="933"/>
                  </a:cubicBezTo>
                  <a:cubicBezTo>
                    <a:pt x="1327" y="933"/>
                    <a:pt x="1062" y="520"/>
                    <a:pt x="1062" y="361"/>
                  </a:cubicBezTo>
                  <a:cubicBezTo>
                    <a:pt x="1048" y="233"/>
                    <a:pt x="992" y="106"/>
                    <a:pt x="892" y="7"/>
                  </a:cubicBezTo>
                  <a:cubicBezTo>
                    <a:pt x="863" y="3"/>
                    <a:pt x="835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5815152" y="1011543"/>
              <a:ext cx="47284" cy="40721"/>
            </a:xfrm>
            <a:custGeom>
              <a:avLst/>
              <a:gdLst/>
              <a:ahLst/>
              <a:cxnLst/>
              <a:rect l="l" t="t" r="r" b="b"/>
              <a:pathLst>
                <a:path w="879" h="757" extrusionOk="0">
                  <a:moveTo>
                    <a:pt x="357" y="0"/>
                  </a:moveTo>
                  <a:cubicBezTo>
                    <a:pt x="221" y="0"/>
                    <a:pt x="87" y="48"/>
                    <a:pt x="0" y="48"/>
                  </a:cubicBezTo>
                  <a:cubicBezTo>
                    <a:pt x="43" y="289"/>
                    <a:pt x="99" y="515"/>
                    <a:pt x="170" y="756"/>
                  </a:cubicBezTo>
                  <a:cubicBezTo>
                    <a:pt x="878" y="756"/>
                    <a:pt x="708" y="402"/>
                    <a:pt x="708" y="218"/>
                  </a:cubicBezTo>
                  <a:cubicBezTo>
                    <a:pt x="618" y="44"/>
                    <a:pt x="487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5902024" y="1001054"/>
              <a:ext cx="58311" cy="49973"/>
            </a:xfrm>
            <a:custGeom>
              <a:avLst/>
              <a:gdLst/>
              <a:ahLst/>
              <a:cxnLst/>
              <a:rect l="l" t="t" r="r" b="b"/>
              <a:pathLst>
                <a:path w="1084" h="929" extrusionOk="0">
                  <a:moveTo>
                    <a:pt x="743" y="0"/>
                  </a:moveTo>
                  <a:cubicBezTo>
                    <a:pt x="671" y="0"/>
                    <a:pt x="599" y="30"/>
                    <a:pt x="524" y="30"/>
                  </a:cubicBezTo>
                  <a:cubicBezTo>
                    <a:pt x="170" y="200"/>
                    <a:pt x="0" y="554"/>
                    <a:pt x="170" y="739"/>
                  </a:cubicBezTo>
                  <a:cubicBezTo>
                    <a:pt x="448" y="876"/>
                    <a:pt x="629" y="929"/>
                    <a:pt x="748" y="929"/>
                  </a:cubicBezTo>
                  <a:cubicBezTo>
                    <a:pt x="1084" y="929"/>
                    <a:pt x="927" y="510"/>
                    <a:pt x="1062" y="385"/>
                  </a:cubicBezTo>
                  <a:cubicBezTo>
                    <a:pt x="953" y="65"/>
                    <a:pt x="849" y="0"/>
                    <a:pt x="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6006378" y="999978"/>
              <a:ext cx="57235" cy="49973"/>
            </a:xfrm>
            <a:custGeom>
              <a:avLst/>
              <a:gdLst/>
              <a:ahLst/>
              <a:cxnLst/>
              <a:rect l="l" t="t" r="r" b="b"/>
              <a:pathLst>
                <a:path w="1064" h="929" extrusionOk="0">
                  <a:moveTo>
                    <a:pt x="678" y="0"/>
                  </a:moveTo>
                  <a:cubicBezTo>
                    <a:pt x="355" y="0"/>
                    <a:pt x="1" y="287"/>
                    <a:pt x="1" y="574"/>
                  </a:cubicBezTo>
                  <a:cubicBezTo>
                    <a:pt x="15" y="759"/>
                    <a:pt x="171" y="914"/>
                    <a:pt x="355" y="929"/>
                  </a:cubicBezTo>
                  <a:cubicBezTo>
                    <a:pt x="709" y="929"/>
                    <a:pt x="893" y="574"/>
                    <a:pt x="1063" y="405"/>
                  </a:cubicBezTo>
                  <a:cubicBezTo>
                    <a:pt x="1049" y="263"/>
                    <a:pt x="992" y="135"/>
                    <a:pt x="893" y="50"/>
                  </a:cubicBezTo>
                  <a:cubicBezTo>
                    <a:pt x="826" y="16"/>
                    <a:pt x="753" y="0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6111539" y="1002668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5" y="0"/>
                  </a:moveTo>
                  <a:cubicBezTo>
                    <a:pt x="241" y="15"/>
                    <a:pt x="15" y="241"/>
                    <a:pt x="0" y="524"/>
                  </a:cubicBezTo>
                  <a:cubicBezTo>
                    <a:pt x="15" y="709"/>
                    <a:pt x="156" y="864"/>
                    <a:pt x="355" y="879"/>
                  </a:cubicBezTo>
                  <a:cubicBezTo>
                    <a:pt x="638" y="864"/>
                    <a:pt x="864" y="638"/>
                    <a:pt x="879" y="355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6214387" y="1002668"/>
              <a:ext cx="61162" cy="49328"/>
            </a:xfrm>
            <a:custGeom>
              <a:avLst/>
              <a:gdLst/>
              <a:ahLst/>
              <a:cxnLst/>
              <a:rect l="l" t="t" r="r" b="b"/>
              <a:pathLst>
                <a:path w="1137" h="917" extrusionOk="0">
                  <a:moveTo>
                    <a:pt x="737" y="0"/>
                  </a:moveTo>
                  <a:cubicBezTo>
                    <a:pt x="567" y="0"/>
                    <a:pt x="213" y="0"/>
                    <a:pt x="29" y="170"/>
                  </a:cubicBezTo>
                  <a:cubicBezTo>
                    <a:pt x="1" y="454"/>
                    <a:pt x="142" y="737"/>
                    <a:pt x="383" y="879"/>
                  </a:cubicBezTo>
                  <a:cubicBezTo>
                    <a:pt x="511" y="905"/>
                    <a:pt x="609" y="916"/>
                    <a:pt x="684" y="916"/>
                  </a:cubicBezTo>
                  <a:cubicBezTo>
                    <a:pt x="1136" y="916"/>
                    <a:pt x="764" y="500"/>
                    <a:pt x="921" y="355"/>
                  </a:cubicBezTo>
                  <a:cubicBezTo>
                    <a:pt x="893" y="213"/>
                    <a:pt x="836" y="85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6330198" y="1002668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355" y="0"/>
                  </a:moveTo>
                  <a:lnTo>
                    <a:pt x="1" y="170"/>
                  </a:lnTo>
                  <a:lnTo>
                    <a:pt x="1" y="709"/>
                  </a:lnTo>
                  <a:cubicBezTo>
                    <a:pt x="100" y="794"/>
                    <a:pt x="227" y="864"/>
                    <a:pt x="355" y="879"/>
                  </a:cubicBezTo>
                  <a:cubicBezTo>
                    <a:pt x="638" y="864"/>
                    <a:pt x="879" y="638"/>
                    <a:pt x="893" y="355"/>
                  </a:cubicBezTo>
                  <a:cubicBezTo>
                    <a:pt x="709" y="355"/>
                    <a:pt x="539" y="17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5853989" y="1085613"/>
              <a:ext cx="48090" cy="50457"/>
            </a:xfrm>
            <a:custGeom>
              <a:avLst/>
              <a:gdLst/>
              <a:ahLst/>
              <a:cxnLst/>
              <a:rect l="l" t="t" r="r" b="b"/>
              <a:pathLst>
                <a:path w="894" h="938" extrusionOk="0">
                  <a:moveTo>
                    <a:pt x="522" y="1"/>
                  </a:moveTo>
                  <a:cubicBezTo>
                    <a:pt x="240" y="1"/>
                    <a:pt x="1" y="292"/>
                    <a:pt x="1" y="583"/>
                  </a:cubicBezTo>
                  <a:cubicBezTo>
                    <a:pt x="1" y="753"/>
                    <a:pt x="355" y="937"/>
                    <a:pt x="539" y="937"/>
                  </a:cubicBezTo>
                  <a:cubicBezTo>
                    <a:pt x="709" y="937"/>
                    <a:pt x="893" y="583"/>
                    <a:pt x="893" y="399"/>
                  </a:cubicBezTo>
                  <a:cubicBezTo>
                    <a:pt x="865" y="272"/>
                    <a:pt x="808" y="144"/>
                    <a:pt x="709" y="45"/>
                  </a:cubicBezTo>
                  <a:cubicBezTo>
                    <a:pt x="646" y="15"/>
                    <a:pt x="583" y="1"/>
                    <a:pt x="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5959150" y="1085828"/>
              <a:ext cx="47284" cy="50242"/>
            </a:xfrm>
            <a:custGeom>
              <a:avLst/>
              <a:gdLst/>
              <a:ahLst/>
              <a:cxnLst/>
              <a:rect l="l" t="t" r="r" b="b"/>
              <a:pathLst>
                <a:path w="879" h="934" extrusionOk="0">
                  <a:moveTo>
                    <a:pt x="380" y="0"/>
                  </a:moveTo>
                  <a:cubicBezTo>
                    <a:pt x="222" y="0"/>
                    <a:pt x="87" y="44"/>
                    <a:pt x="0" y="225"/>
                  </a:cubicBezTo>
                  <a:cubicBezTo>
                    <a:pt x="0" y="579"/>
                    <a:pt x="355" y="933"/>
                    <a:pt x="525" y="933"/>
                  </a:cubicBezTo>
                  <a:cubicBezTo>
                    <a:pt x="709" y="749"/>
                    <a:pt x="709" y="579"/>
                    <a:pt x="879" y="395"/>
                  </a:cubicBezTo>
                  <a:lnTo>
                    <a:pt x="879" y="41"/>
                  </a:lnTo>
                  <a:cubicBezTo>
                    <a:pt x="705" y="41"/>
                    <a:pt x="532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6063557" y="1085075"/>
              <a:ext cx="48037" cy="43841"/>
            </a:xfrm>
            <a:custGeom>
              <a:avLst/>
              <a:gdLst/>
              <a:ahLst/>
              <a:cxnLst/>
              <a:rect l="l" t="t" r="r" b="b"/>
              <a:pathLst>
                <a:path w="893" h="815" extrusionOk="0">
                  <a:moveTo>
                    <a:pt x="549" y="0"/>
                  </a:moveTo>
                  <a:cubicBezTo>
                    <a:pt x="297" y="0"/>
                    <a:pt x="0" y="205"/>
                    <a:pt x="0" y="409"/>
                  </a:cubicBezTo>
                  <a:cubicBezTo>
                    <a:pt x="14" y="593"/>
                    <a:pt x="170" y="749"/>
                    <a:pt x="354" y="763"/>
                  </a:cubicBezTo>
                  <a:cubicBezTo>
                    <a:pt x="460" y="799"/>
                    <a:pt x="545" y="815"/>
                    <a:pt x="613" y="815"/>
                  </a:cubicBezTo>
                  <a:cubicBezTo>
                    <a:pt x="892" y="815"/>
                    <a:pt x="892" y="557"/>
                    <a:pt x="892" y="409"/>
                  </a:cubicBezTo>
                  <a:cubicBezTo>
                    <a:pt x="892" y="110"/>
                    <a:pt x="733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6162586" y="1087979"/>
              <a:ext cx="53416" cy="48090"/>
            </a:xfrm>
            <a:custGeom>
              <a:avLst/>
              <a:gdLst/>
              <a:ahLst/>
              <a:cxnLst/>
              <a:rect l="l" t="t" r="r" b="b"/>
              <a:pathLst>
                <a:path w="993" h="894" extrusionOk="0">
                  <a:moveTo>
                    <a:pt x="822" y="1"/>
                  </a:moveTo>
                  <a:cubicBezTo>
                    <a:pt x="638" y="1"/>
                    <a:pt x="284" y="1"/>
                    <a:pt x="114" y="185"/>
                  </a:cubicBezTo>
                  <a:cubicBezTo>
                    <a:pt x="0" y="468"/>
                    <a:pt x="156" y="808"/>
                    <a:pt x="468" y="893"/>
                  </a:cubicBezTo>
                  <a:cubicBezTo>
                    <a:pt x="751" y="865"/>
                    <a:pt x="978" y="638"/>
                    <a:pt x="992" y="355"/>
                  </a:cubicBezTo>
                  <a:cubicBezTo>
                    <a:pt x="978" y="228"/>
                    <a:pt x="921" y="100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6263928" y="1084429"/>
              <a:ext cx="66326" cy="52609"/>
            </a:xfrm>
            <a:custGeom>
              <a:avLst/>
              <a:gdLst/>
              <a:ahLst/>
              <a:cxnLst/>
              <a:rect l="l" t="t" r="r" b="b"/>
              <a:pathLst>
                <a:path w="1233" h="978" extrusionOk="0">
                  <a:moveTo>
                    <a:pt x="523" y="0"/>
                  </a:moveTo>
                  <a:cubicBezTo>
                    <a:pt x="458" y="0"/>
                    <a:pt x="400" y="22"/>
                    <a:pt x="355" y="67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319" y="923"/>
                    <a:pt x="439" y="977"/>
                    <a:pt x="543" y="977"/>
                  </a:cubicBezTo>
                  <a:cubicBezTo>
                    <a:pt x="816" y="977"/>
                    <a:pt x="976" y="605"/>
                    <a:pt x="1233" y="605"/>
                  </a:cubicBezTo>
                  <a:lnTo>
                    <a:pt x="1063" y="421"/>
                  </a:lnTo>
                  <a:cubicBezTo>
                    <a:pt x="928" y="161"/>
                    <a:pt x="701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376673" y="1083246"/>
              <a:ext cx="50350" cy="56375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559" y="0"/>
                  </a:moveTo>
                  <a:cubicBezTo>
                    <a:pt x="426" y="0"/>
                    <a:pt x="291" y="89"/>
                    <a:pt x="199" y="89"/>
                  </a:cubicBezTo>
                  <a:cubicBezTo>
                    <a:pt x="72" y="231"/>
                    <a:pt x="1" y="429"/>
                    <a:pt x="29" y="627"/>
                  </a:cubicBezTo>
                  <a:cubicBezTo>
                    <a:pt x="154" y="887"/>
                    <a:pt x="378" y="1048"/>
                    <a:pt x="561" y="1048"/>
                  </a:cubicBezTo>
                  <a:cubicBezTo>
                    <a:pt x="627" y="1048"/>
                    <a:pt x="688" y="1027"/>
                    <a:pt x="737" y="981"/>
                  </a:cubicBezTo>
                  <a:cubicBezTo>
                    <a:pt x="865" y="840"/>
                    <a:pt x="936" y="641"/>
                    <a:pt x="907" y="443"/>
                  </a:cubicBezTo>
                  <a:cubicBezTo>
                    <a:pt x="822" y="89"/>
                    <a:pt x="691" y="0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5787719" y="1164201"/>
              <a:ext cx="68747" cy="59226"/>
            </a:xfrm>
            <a:custGeom>
              <a:avLst/>
              <a:gdLst/>
              <a:ahLst/>
              <a:cxnLst/>
              <a:rect l="l" t="t" r="r" b="b"/>
              <a:pathLst>
                <a:path w="1278" h="1101" extrusionOk="0">
                  <a:moveTo>
                    <a:pt x="709" y="0"/>
                  </a:moveTo>
                  <a:cubicBezTo>
                    <a:pt x="567" y="15"/>
                    <a:pt x="439" y="85"/>
                    <a:pt x="354" y="185"/>
                  </a:cubicBezTo>
                  <a:cubicBezTo>
                    <a:pt x="0" y="893"/>
                    <a:pt x="354" y="1063"/>
                    <a:pt x="524" y="1063"/>
                  </a:cubicBezTo>
                  <a:cubicBezTo>
                    <a:pt x="652" y="1089"/>
                    <a:pt x="750" y="1101"/>
                    <a:pt x="826" y="1101"/>
                  </a:cubicBezTo>
                  <a:cubicBezTo>
                    <a:pt x="1278" y="1101"/>
                    <a:pt x="905" y="684"/>
                    <a:pt x="1063" y="539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5906596" y="1164201"/>
              <a:ext cx="52609" cy="50457"/>
            </a:xfrm>
            <a:custGeom>
              <a:avLst/>
              <a:gdLst/>
              <a:ahLst/>
              <a:cxnLst/>
              <a:rect l="l" t="t" r="r" b="b"/>
              <a:pathLst>
                <a:path w="978" h="938" extrusionOk="0">
                  <a:moveTo>
                    <a:pt x="269" y="0"/>
                  </a:moveTo>
                  <a:cubicBezTo>
                    <a:pt x="0" y="227"/>
                    <a:pt x="0" y="652"/>
                    <a:pt x="269" y="893"/>
                  </a:cubicBezTo>
                  <a:cubicBezTo>
                    <a:pt x="335" y="924"/>
                    <a:pt x="394" y="938"/>
                    <a:pt x="448" y="938"/>
                  </a:cubicBezTo>
                  <a:cubicBezTo>
                    <a:pt x="687" y="938"/>
                    <a:pt x="827" y="677"/>
                    <a:pt x="977" y="539"/>
                  </a:cubicBezTo>
                  <a:cubicBezTo>
                    <a:pt x="793" y="354"/>
                    <a:pt x="43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006378" y="1164201"/>
              <a:ext cx="57235" cy="46853"/>
            </a:xfrm>
            <a:custGeom>
              <a:avLst/>
              <a:gdLst/>
              <a:ahLst/>
              <a:cxnLst/>
              <a:rect l="l" t="t" r="r" b="b"/>
              <a:pathLst>
                <a:path w="1064" h="871" extrusionOk="0">
                  <a:moveTo>
                    <a:pt x="539" y="0"/>
                  </a:moveTo>
                  <a:cubicBezTo>
                    <a:pt x="355" y="185"/>
                    <a:pt x="1" y="354"/>
                    <a:pt x="1" y="539"/>
                  </a:cubicBezTo>
                  <a:cubicBezTo>
                    <a:pt x="101" y="732"/>
                    <a:pt x="359" y="871"/>
                    <a:pt x="600" y="871"/>
                  </a:cubicBezTo>
                  <a:cubicBezTo>
                    <a:pt x="799" y="871"/>
                    <a:pt x="986" y="776"/>
                    <a:pt x="1063" y="539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111539" y="1170333"/>
              <a:ext cx="57181" cy="51049"/>
            </a:xfrm>
            <a:custGeom>
              <a:avLst/>
              <a:gdLst/>
              <a:ahLst/>
              <a:cxnLst/>
              <a:rect l="l" t="t" r="r" b="b"/>
              <a:pathLst>
                <a:path w="1063" h="949" extrusionOk="0">
                  <a:moveTo>
                    <a:pt x="443" y="0"/>
                  </a:moveTo>
                  <a:cubicBezTo>
                    <a:pt x="241" y="0"/>
                    <a:pt x="93" y="148"/>
                    <a:pt x="0" y="240"/>
                  </a:cubicBezTo>
                  <a:cubicBezTo>
                    <a:pt x="0" y="425"/>
                    <a:pt x="355" y="779"/>
                    <a:pt x="525" y="949"/>
                  </a:cubicBezTo>
                  <a:cubicBezTo>
                    <a:pt x="808" y="935"/>
                    <a:pt x="1049" y="708"/>
                    <a:pt x="1063" y="425"/>
                  </a:cubicBezTo>
                  <a:cubicBezTo>
                    <a:pt x="818" y="103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219712" y="1164201"/>
              <a:ext cx="53416" cy="57181"/>
            </a:xfrm>
            <a:custGeom>
              <a:avLst/>
              <a:gdLst/>
              <a:ahLst/>
              <a:cxnLst/>
              <a:rect l="l" t="t" r="r" b="b"/>
              <a:pathLst>
                <a:path w="993" h="1063" extrusionOk="0">
                  <a:moveTo>
                    <a:pt x="638" y="0"/>
                  </a:moveTo>
                  <a:cubicBezTo>
                    <a:pt x="468" y="0"/>
                    <a:pt x="284" y="185"/>
                    <a:pt x="114" y="354"/>
                  </a:cubicBezTo>
                  <a:cubicBezTo>
                    <a:pt x="1" y="652"/>
                    <a:pt x="157" y="978"/>
                    <a:pt x="468" y="1063"/>
                  </a:cubicBezTo>
                  <a:cubicBezTo>
                    <a:pt x="752" y="1049"/>
                    <a:pt x="978" y="822"/>
                    <a:pt x="992" y="539"/>
                  </a:cubicBezTo>
                  <a:cubicBezTo>
                    <a:pt x="992" y="354"/>
                    <a:pt x="82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6292114" y="1164201"/>
              <a:ext cx="86176" cy="57181"/>
            </a:xfrm>
            <a:custGeom>
              <a:avLst/>
              <a:gdLst/>
              <a:ahLst/>
              <a:cxnLst/>
              <a:rect l="l" t="t" r="r" b="b"/>
              <a:pathLst>
                <a:path w="1602" h="1063" extrusionOk="0">
                  <a:moveTo>
                    <a:pt x="893" y="0"/>
                  </a:moveTo>
                  <a:cubicBezTo>
                    <a:pt x="1" y="1063"/>
                    <a:pt x="709" y="709"/>
                    <a:pt x="893" y="893"/>
                  </a:cubicBezTo>
                  <a:cubicBezTo>
                    <a:pt x="959" y="924"/>
                    <a:pt x="1018" y="938"/>
                    <a:pt x="1072" y="938"/>
                  </a:cubicBezTo>
                  <a:cubicBezTo>
                    <a:pt x="1311" y="938"/>
                    <a:pt x="1451" y="677"/>
                    <a:pt x="1601" y="539"/>
                  </a:cubicBezTo>
                  <a:cubicBezTo>
                    <a:pt x="1417" y="354"/>
                    <a:pt x="1063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5853989" y="1250319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539" y="0"/>
                  </a:moveTo>
                  <a:cubicBezTo>
                    <a:pt x="256" y="14"/>
                    <a:pt x="15" y="241"/>
                    <a:pt x="1" y="524"/>
                  </a:cubicBezTo>
                  <a:cubicBezTo>
                    <a:pt x="29" y="652"/>
                    <a:pt x="86" y="779"/>
                    <a:pt x="185" y="878"/>
                  </a:cubicBezTo>
                  <a:cubicBezTo>
                    <a:pt x="539" y="878"/>
                    <a:pt x="893" y="878"/>
                    <a:pt x="893" y="524"/>
                  </a:cubicBezTo>
                  <a:cubicBezTo>
                    <a:pt x="709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5959150" y="1258012"/>
              <a:ext cx="47284" cy="39968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560" y="1"/>
                  </a:moveTo>
                  <a:cubicBezTo>
                    <a:pt x="490" y="1"/>
                    <a:pt x="421" y="27"/>
                    <a:pt x="355" y="27"/>
                  </a:cubicBezTo>
                  <a:lnTo>
                    <a:pt x="0" y="381"/>
                  </a:lnTo>
                  <a:cubicBezTo>
                    <a:pt x="323" y="652"/>
                    <a:pt x="498" y="743"/>
                    <a:pt x="595" y="743"/>
                  </a:cubicBezTo>
                  <a:cubicBezTo>
                    <a:pt x="794" y="743"/>
                    <a:pt x="668" y="362"/>
                    <a:pt x="812" y="362"/>
                  </a:cubicBezTo>
                  <a:cubicBezTo>
                    <a:pt x="830" y="362"/>
                    <a:pt x="852" y="368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6063557" y="1250319"/>
              <a:ext cx="62023" cy="49328"/>
            </a:xfrm>
            <a:custGeom>
              <a:avLst/>
              <a:gdLst/>
              <a:ahLst/>
              <a:cxnLst/>
              <a:rect l="l" t="t" r="r" b="b"/>
              <a:pathLst>
                <a:path w="1153" h="917" extrusionOk="0">
                  <a:moveTo>
                    <a:pt x="538" y="0"/>
                  </a:moveTo>
                  <a:cubicBezTo>
                    <a:pt x="255" y="14"/>
                    <a:pt x="14" y="241"/>
                    <a:pt x="0" y="524"/>
                  </a:cubicBezTo>
                  <a:cubicBezTo>
                    <a:pt x="28" y="652"/>
                    <a:pt x="85" y="779"/>
                    <a:pt x="184" y="878"/>
                  </a:cubicBezTo>
                  <a:cubicBezTo>
                    <a:pt x="336" y="905"/>
                    <a:pt x="459" y="916"/>
                    <a:pt x="558" y="916"/>
                  </a:cubicBezTo>
                  <a:cubicBezTo>
                    <a:pt x="1153" y="916"/>
                    <a:pt x="892" y="500"/>
                    <a:pt x="892" y="354"/>
                  </a:cubicBezTo>
                  <a:cubicBezTo>
                    <a:pt x="708" y="17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6168665" y="1250319"/>
              <a:ext cx="61323" cy="49328"/>
            </a:xfrm>
            <a:custGeom>
              <a:avLst/>
              <a:gdLst/>
              <a:ahLst/>
              <a:cxnLst/>
              <a:rect l="l" t="t" r="r" b="b"/>
              <a:pathLst>
                <a:path w="1140" h="917" extrusionOk="0">
                  <a:moveTo>
                    <a:pt x="525" y="0"/>
                  </a:moveTo>
                  <a:cubicBezTo>
                    <a:pt x="242" y="14"/>
                    <a:pt x="15" y="241"/>
                    <a:pt x="1" y="524"/>
                  </a:cubicBezTo>
                  <a:cubicBezTo>
                    <a:pt x="15" y="652"/>
                    <a:pt x="72" y="779"/>
                    <a:pt x="171" y="878"/>
                  </a:cubicBezTo>
                  <a:cubicBezTo>
                    <a:pt x="323" y="905"/>
                    <a:pt x="445" y="916"/>
                    <a:pt x="545" y="916"/>
                  </a:cubicBezTo>
                  <a:cubicBezTo>
                    <a:pt x="1139" y="916"/>
                    <a:pt x="879" y="500"/>
                    <a:pt x="879" y="354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6273072" y="1258012"/>
              <a:ext cx="48037" cy="41205"/>
            </a:xfrm>
            <a:custGeom>
              <a:avLst/>
              <a:gdLst/>
              <a:ahLst/>
              <a:cxnLst/>
              <a:rect l="l" t="t" r="r" b="b"/>
              <a:pathLst>
                <a:path w="893" h="766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0" y="211"/>
                    <a:pt x="0" y="381"/>
                  </a:cubicBezTo>
                  <a:cubicBezTo>
                    <a:pt x="110" y="701"/>
                    <a:pt x="214" y="766"/>
                    <a:pt x="319" y="766"/>
                  </a:cubicBezTo>
                  <a:cubicBezTo>
                    <a:pt x="391" y="766"/>
                    <a:pt x="464" y="735"/>
                    <a:pt x="539" y="735"/>
                  </a:cubicBezTo>
                  <a:cubicBezTo>
                    <a:pt x="709" y="735"/>
                    <a:pt x="893" y="735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6378233" y="1248275"/>
              <a:ext cx="47284" cy="50941"/>
            </a:xfrm>
            <a:custGeom>
              <a:avLst/>
              <a:gdLst/>
              <a:ahLst/>
              <a:cxnLst/>
              <a:rect l="l" t="t" r="r" b="b"/>
              <a:pathLst>
                <a:path w="879" h="947" extrusionOk="0">
                  <a:moveTo>
                    <a:pt x="500" y="0"/>
                  </a:moveTo>
                  <a:cubicBezTo>
                    <a:pt x="125" y="0"/>
                    <a:pt x="0" y="416"/>
                    <a:pt x="0" y="562"/>
                  </a:cubicBezTo>
                  <a:cubicBezTo>
                    <a:pt x="0" y="882"/>
                    <a:pt x="125" y="947"/>
                    <a:pt x="262" y="947"/>
                  </a:cubicBezTo>
                  <a:cubicBezTo>
                    <a:pt x="356" y="947"/>
                    <a:pt x="455" y="916"/>
                    <a:pt x="524" y="916"/>
                  </a:cubicBezTo>
                  <a:cubicBezTo>
                    <a:pt x="708" y="916"/>
                    <a:pt x="878" y="916"/>
                    <a:pt x="878" y="562"/>
                  </a:cubicBezTo>
                  <a:cubicBezTo>
                    <a:pt x="878" y="392"/>
                    <a:pt x="878" y="38"/>
                    <a:pt x="708" y="38"/>
                  </a:cubicBezTo>
                  <a:cubicBezTo>
                    <a:pt x="632" y="12"/>
                    <a:pt x="562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5806761" y="1345529"/>
              <a:ext cx="38892" cy="39107"/>
            </a:xfrm>
            <a:custGeom>
              <a:avLst/>
              <a:gdLst/>
              <a:ahLst/>
              <a:cxnLst/>
              <a:rect l="l" t="t" r="r" b="b"/>
              <a:pathLst>
                <a:path w="723" h="727" extrusionOk="0">
                  <a:moveTo>
                    <a:pt x="525" y="1"/>
                  </a:moveTo>
                  <a:cubicBezTo>
                    <a:pt x="355" y="1"/>
                    <a:pt x="0" y="1"/>
                    <a:pt x="0" y="171"/>
                  </a:cubicBezTo>
                  <a:cubicBezTo>
                    <a:pt x="0" y="649"/>
                    <a:pt x="162" y="727"/>
                    <a:pt x="319" y="727"/>
                  </a:cubicBezTo>
                  <a:cubicBezTo>
                    <a:pt x="395" y="727"/>
                    <a:pt x="469" y="709"/>
                    <a:pt x="525" y="709"/>
                  </a:cubicBezTo>
                  <a:cubicBezTo>
                    <a:pt x="666" y="567"/>
                    <a:pt x="723" y="369"/>
                    <a:pt x="709" y="171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5911168" y="1335631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255" y="15"/>
                    <a:pt x="14" y="241"/>
                    <a:pt x="0" y="539"/>
                  </a:cubicBezTo>
                  <a:cubicBezTo>
                    <a:pt x="28" y="666"/>
                    <a:pt x="85" y="794"/>
                    <a:pt x="184" y="893"/>
                  </a:cubicBezTo>
                  <a:cubicBezTo>
                    <a:pt x="234" y="942"/>
                    <a:pt x="298" y="963"/>
                    <a:pt x="370" y="963"/>
                  </a:cubicBezTo>
                  <a:cubicBezTo>
                    <a:pt x="546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708" y="185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5968294" y="1332081"/>
              <a:ext cx="95320" cy="53416"/>
            </a:xfrm>
            <a:custGeom>
              <a:avLst/>
              <a:gdLst/>
              <a:ahLst/>
              <a:cxnLst/>
              <a:rect l="l" t="t" r="r" b="b"/>
              <a:pathLst>
                <a:path w="1772" h="993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6"/>
                  </a:cubicBezTo>
                  <a:cubicBezTo>
                    <a:pt x="0" y="959"/>
                    <a:pt x="893" y="775"/>
                    <a:pt x="1063" y="959"/>
                  </a:cubicBezTo>
                  <a:cubicBezTo>
                    <a:pt x="1136" y="982"/>
                    <a:pt x="1199" y="992"/>
                    <a:pt x="1255" y="992"/>
                  </a:cubicBezTo>
                  <a:cubicBezTo>
                    <a:pt x="1604" y="992"/>
                    <a:pt x="1624" y="580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6106214" y="1327294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69" y="155"/>
                  </a:cubicBezTo>
                  <a:cubicBezTo>
                    <a:pt x="0" y="382"/>
                    <a:pt x="0" y="807"/>
                    <a:pt x="269" y="1048"/>
                  </a:cubicBezTo>
                  <a:cubicBezTo>
                    <a:pt x="414" y="1071"/>
                    <a:pt x="533" y="1081"/>
                    <a:pt x="629" y="1081"/>
                  </a:cubicBezTo>
                  <a:cubicBezTo>
                    <a:pt x="1242" y="1081"/>
                    <a:pt x="978" y="669"/>
                    <a:pt x="978" y="510"/>
                  </a:cubicBezTo>
                  <a:cubicBezTo>
                    <a:pt x="884" y="119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6215947" y="1335631"/>
              <a:ext cx="48037" cy="54008"/>
            </a:xfrm>
            <a:custGeom>
              <a:avLst/>
              <a:gdLst/>
              <a:ahLst/>
              <a:cxnLst/>
              <a:rect l="l" t="t" r="r" b="b"/>
              <a:pathLst>
                <a:path w="893" h="1004" extrusionOk="0">
                  <a:moveTo>
                    <a:pt x="538" y="0"/>
                  </a:moveTo>
                  <a:cubicBezTo>
                    <a:pt x="184" y="185"/>
                    <a:pt x="0" y="539"/>
                    <a:pt x="184" y="709"/>
                  </a:cubicBezTo>
                  <a:cubicBezTo>
                    <a:pt x="285" y="918"/>
                    <a:pt x="449" y="1004"/>
                    <a:pt x="605" y="1004"/>
                  </a:cubicBezTo>
                  <a:cubicBezTo>
                    <a:pt x="713" y="1004"/>
                    <a:pt x="817" y="962"/>
                    <a:pt x="892" y="893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6321054" y="1336815"/>
              <a:ext cx="71436" cy="48682"/>
            </a:xfrm>
            <a:custGeom>
              <a:avLst/>
              <a:gdLst/>
              <a:ahLst/>
              <a:cxnLst/>
              <a:rect l="l" t="t" r="r" b="b"/>
              <a:pathLst>
                <a:path w="1328" h="905" extrusionOk="0">
                  <a:moveTo>
                    <a:pt x="407" y="0"/>
                  </a:moveTo>
                  <a:cubicBezTo>
                    <a:pt x="230" y="0"/>
                    <a:pt x="78" y="95"/>
                    <a:pt x="1" y="333"/>
                  </a:cubicBezTo>
                  <a:cubicBezTo>
                    <a:pt x="1" y="517"/>
                    <a:pt x="171" y="871"/>
                    <a:pt x="355" y="871"/>
                  </a:cubicBezTo>
                  <a:cubicBezTo>
                    <a:pt x="500" y="894"/>
                    <a:pt x="618" y="904"/>
                    <a:pt x="715" y="904"/>
                  </a:cubicBezTo>
                  <a:cubicBezTo>
                    <a:pt x="1327" y="904"/>
                    <a:pt x="1063" y="492"/>
                    <a:pt x="1063" y="333"/>
                  </a:cubicBezTo>
                  <a:cubicBezTo>
                    <a:pt x="869" y="139"/>
                    <a:pt x="621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6492485" y="583585"/>
              <a:ext cx="38193" cy="47284"/>
            </a:xfrm>
            <a:custGeom>
              <a:avLst/>
              <a:gdLst/>
              <a:ahLst/>
              <a:cxnLst/>
              <a:rect l="l" t="t" r="r" b="b"/>
              <a:pathLst>
                <a:path w="710" h="879" extrusionOk="0">
                  <a:moveTo>
                    <a:pt x="355" y="1"/>
                  </a:moveTo>
                  <a:cubicBezTo>
                    <a:pt x="213" y="15"/>
                    <a:pt x="86" y="71"/>
                    <a:pt x="1" y="171"/>
                  </a:cubicBezTo>
                  <a:lnTo>
                    <a:pt x="1" y="709"/>
                  </a:lnTo>
                  <a:cubicBezTo>
                    <a:pt x="86" y="794"/>
                    <a:pt x="213" y="865"/>
                    <a:pt x="355" y="879"/>
                  </a:cubicBezTo>
                  <a:cubicBezTo>
                    <a:pt x="525" y="879"/>
                    <a:pt x="709" y="525"/>
                    <a:pt x="709" y="355"/>
                  </a:cubicBezTo>
                  <a:cubicBezTo>
                    <a:pt x="525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6587748" y="598162"/>
              <a:ext cx="47284" cy="49489"/>
            </a:xfrm>
            <a:custGeom>
              <a:avLst/>
              <a:gdLst/>
              <a:ahLst/>
              <a:cxnLst/>
              <a:rect l="l" t="t" r="r" b="b"/>
              <a:pathLst>
                <a:path w="879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5"/>
                    <a:pt x="241" y="905"/>
                    <a:pt x="525" y="920"/>
                  </a:cubicBezTo>
                  <a:cubicBezTo>
                    <a:pt x="709" y="920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6416317" y="665347"/>
              <a:ext cx="68101" cy="52394"/>
            </a:xfrm>
            <a:custGeom>
              <a:avLst/>
              <a:gdLst/>
              <a:ahLst/>
              <a:cxnLst/>
              <a:rect l="l" t="t" r="r" b="b"/>
              <a:pathLst>
                <a:path w="1266" h="974" extrusionOk="0">
                  <a:moveTo>
                    <a:pt x="526" y="1"/>
                  </a:moveTo>
                  <a:cubicBezTo>
                    <a:pt x="458" y="1"/>
                    <a:pt x="400" y="22"/>
                    <a:pt x="355" y="67"/>
                  </a:cubicBezTo>
                  <a:cubicBezTo>
                    <a:pt x="0" y="421"/>
                    <a:pt x="170" y="605"/>
                    <a:pt x="355" y="775"/>
                  </a:cubicBezTo>
                  <a:cubicBezTo>
                    <a:pt x="637" y="919"/>
                    <a:pt x="820" y="974"/>
                    <a:pt x="939" y="974"/>
                  </a:cubicBezTo>
                  <a:cubicBezTo>
                    <a:pt x="1265" y="974"/>
                    <a:pt x="1108" y="556"/>
                    <a:pt x="1233" y="421"/>
                  </a:cubicBezTo>
                  <a:cubicBezTo>
                    <a:pt x="973" y="161"/>
                    <a:pt x="71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6524490" y="665239"/>
              <a:ext cx="63314" cy="51748"/>
            </a:xfrm>
            <a:custGeom>
              <a:avLst/>
              <a:gdLst/>
              <a:ahLst/>
              <a:cxnLst/>
              <a:rect l="l" t="t" r="r" b="b"/>
              <a:pathLst>
                <a:path w="1177" h="962" extrusionOk="0">
                  <a:moveTo>
                    <a:pt x="560" y="0"/>
                  </a:moveTo>
                  <a:cubicBezTo>
                    <a:pt x="356" y="0"/>
                    <a:pt x="207" y="152"/>
                    <a:pt x="114" y="253"/>
                  </a:cubicBezTo>
                  <a:cubicBezTo>
                    <a:pt x="1" y="537"/>
                    <a:pt x="157" y="877"/>
                    <a:pt x="468" y="962"/>
                  </a:cubicBezTo>
                  <a:cubicBezTo>
                    <a:pt x="822" y="962"/>
                    <a:pt x="1177" y="777"/>
                    <a:pt x="1177" y="423"/>
                  </a:cubicBezTo>
                  <a:cubicBezTo>
                    <a:pt x="933" y="103"/>
                    <a:pt x="728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6636052" y="667552"/>
              <a:ext cx="47015" cy="39537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577" y="0"/>
                  </a:moveTo>
                  <a:cubicBezTo>
                    <a:pt x="266" y="0"/>
                    <a:pt x="0" y="582"/>
                    <a:pt x="165" y="734"/>
                  </a:cubicBezTo>
                  <a:lnTo>
                    <a:pt x="873" y="734"/>
                  </a:lnTo>
                  <a:lnTo>
                    <a:pt x="873" y="380"/>
                  </a:lnTo>
                  <a:cubicBezTo>
                    <a:pt x="845" y="253"/>
                    <a:pt x="788" y="125"/>
                    <a:pt x="689" y="26"/>
                  </a:cubicBezTo>
                  <a:cubicBezTo>
                    <a:pt x="652" y="8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6724161" y="684066"/>
              <a:ext cx="48037" cy="48897"/>
            </a:xfrm>
            <a:custGeom>
              <a:avLst/>
              <a:gdLst/>
              <a:ahLst/>
              <a:cxnLst/>
              <a:rect l="l" t="t" r="r" b="b"/>
              <a:pathLst>
                <a:path w="893" h="909" extrusionOk="0">
                  <a:moveTo>
                    <a:pt x="513" y="0"/>
                  </a:moveTo>
                  <a:cubicBezTo>
                    <a:pt x="383" y="0"/>
                    <a:pt x="253" y="31"/>
                    <a:pt x="184" y="31"/>
                  </a:cubicBezTo>
                  <a:cubicBezTo>
                    <a:pt x="85" y="116"/>
                    <a:pt x="14" y="243"/>
                    <a:pt x="0" y="385"/>
                  </a:cubicBezTo>
                  <a:cubicBezTo>
                    <a:pt x="0" y="555"/>
                    <a:pt x="184" y="909"/>
                    <a:pt x="354" y="909"/>
                  </a:cubicBezTo>
                  <a:cubicBezTo>
                    <a:pt x="637" y="895"/>
                    <a:pt x="864" y="668"/>
                    <a:pt x="892" y="385"/>
                  </a:cubicBezTo>
                  <a:cubicBezTo>
                    <a:pt x="892" y="65"/>
                    <a:pt x="703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6482587" y="745118"/>
              <a:ext cx="48090" cy="4809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539" y="1"/>
                  </a:moveTo>
                  <a:cubicBezTo>
                    <a:pt x="1" y="185"/>
                    <a:pt x="1" y="709"/>
                    <a:pt x="185" y="893"/>
                  </a:cubicBezTo>
                  <a:lnTo>
                    <a:pt x="893" y="893"/>
                  </a:lnTo>
                  <a:lnTo>
                    <a:pt x="893" y="539"/>
                  </a:lnTo>
                  <a:cubicBezTo>
                    <a:pt x="893" y="35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6587748" y="745118"/>
              <a:ext cx="47284" cy="52824"/>
            </a:xfrm>
            <a:custGeom>
              <a:avLst/>
              <a:gdLst/>
              <a:ahLst/>
              <a:cxnLst/>
              <a:rect l="l" t="t" r="r" b="b"/>
              <a:pathLst>
                <a:path w="879" h="982" extrusionOk="0">
                  <a:moveTo>
                    <a:pt x="355" y="1"/>
                  </a:moveTo>
                  <a:cubicBezTo>
                    <a:pt x="171" y="1"/>
                    <a:pt x="1" y="355"/>
                    <a:pt x="1" y="539"/>
                  </a:cubicBezTo>
                  <a:cubicBezTo>
                    <a:pt x="86" y="893"/>
                    <a:pt x="217" y="982"/>
                    <a:pt x="349" y="982"/>
                  </a:cubicBezTo>
                  <a:cubicBezTo>
                    <a:pt x="482" y="982"/>
                    <a:pt x="617" y="893"/>
                    <a:pt x="709" y="893"/>
                  </a:cubicBezTo>
                  <a:cubicBezTo>
                    <a:pt x="808" y="794"/>
                    <a:pt x="865" y="666"/>
                    <a:pt x="879" y="539"/>
                  </a:cubicBezTo>
                  <a:cubicBezTo>
                    <a:pt x="709" y="185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6692156" y="754639"/>
              <a:ext cx="48037" cy="40990"/>
            </a:xfrm>
            <a:custGeom>
              <a:avLst/>
              <a:gdLst/>
              <a:ahLst/>
              <a:cxnLst/>
              <a:rect l="l" t="t" r="r" b="b"/>
              <a:pathLst>
                <a:path w="893" h="762" extrusionOk="0">
                  <a:moveTo>
                    <a:pt x="405" y="0"/>
                  </a:moveTo>
                  <a:cubicBezTo>
                    <a:pt x="247" y="0"/>
                    <a:pt x="347" y="381"/>
                    <a:pt x="106" y="381"/>
                  </a:cubicBezTo>
                  <a:cubicBezTo>
                    <a:pt x="76" y="381"/>
                    <a:pt x="41" y="375"/>
                    <a:pt x="0" y="362"/>
                  </a:cubicBezTo>
                  <a:lnTo>
                    <a:pt x="0" y="362"/>
                  </a:lnTo>
                  <a:cubicBezTo>
                    <a:pt x="184" y="532"/>
                    <a:pt x="184" y="716"/>
                    <a:pt x="354" y="716"/>
                  </a:cubicBezTo>
                  <a:cubicBezTo>
                    <a:pt x="454" y="748"/>
                    <a:pt x="535" y="761"/>
                    <a:pt x="602" y="761"/>
                  </a:cubicBezTo>
                  <a:cubicBezTo>
                    <a:pt x="893" y="761"/>
                    <a:pt x="893" y="500"/>
                    <a:pt x="893" y="362"/>
                  </a:cubicBezTo>
                  <a:cubicBezTo>
                    <a:pt x="622" y="91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787365" y="745118"/>
              <a:ext cx="67133" cy="57397"/>
            </a:xfrm>
            <a:custGeom>
              <a:avLst/>
              <a:gdLst/>
              <a:ahLst/>
              <a:cxnLst/>
              <a:rect l="l" t="t" r="r" b="b"/>
              <a:pathLst>
                <a:path w="1248" h="1067" extrusionOk="0">
                  <a:moveTo>
                    <a:pt x="709" y="1"/>
                  </a:moveTo>
                  <a:cubicBezTo>
                    <a:pt x="242" y="1"/>
                    <a:pt x="1" y="567"/>
                    <a:pt x="341" y="907"/>
                  </a:cubicBezTo>
                  <a:cubicBezTo>
                    <a:pt x="447" y="1018"/>
                    <a:pt x="579" y="1067"/>
                    <a:pt x="710" y="1067"/>
                  </a:cubicBezTo>
                  <a:cubicBezTo>
                    <a:pt x="983" y="1067"/>
                    <a:pt x="1247" y="855"/>
                    <a:pt x="1247" y="539"/>
                  </a:cubicBezTo>
                  <a:cubicBezTo>
                    <a:pt x="1063" y="18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425461" y="827472"/>
              <a:ext cx="57181" cy="60947"/>
            </a:xfrm>
            <a:custGeom>
              <a:avLst/>
              <a:gdLst/>
              <a:ahLst/>
              <a:cxnLst/>
              <a:rect l="l" t="t" r="r" b="b"/>
              <a:pathLst>
                <a:path w="1063" h="1133" extrusionOk="0">
                  <a:moveTo>
                    <a:pt x="521" y="1"/>
                  </a:moveTo>
                  <a:cubicBezTo>
                    <a:pt x="458" y="1"/>
                    <a:pt x="401" y="24"/>
                    <a:pt x="355" y="70"/>
                  </a:cubicBezTo>
                  <a:cubicBezTo>
                    <a:pt x="170" y="254"/>
                    <a:pt x="43" y="509"/>
                    <a:pt x="0" y="779"/>
                  </a:cubicBezTo>
                  <a:cubicBezTo>
                    <a:pt x="15" y="963"/>
                    <a:pt x="170" y="1118"/>
                    <a:pt x="355" y="1133"/>
                  </a:cubicBezTo>
                  <a:cubicBezTo>
                    <a:pt x="709" y="1133"/>
                    <a:pt x="1063" y="949"/>
                    <a:pt x="1063" y="594"/>
                  </a:cubicBezTo>
                  <a:cubicBezTo>
                    <a:pt x="936" y="203"/>
                    <a:pt x="706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6530622" y="831237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4" y="0"/>
                  </a:moveTo>
                  <a:cubicBezTo>
                    <a:pt x="0" y="0"/>
                    <a:pt x="170" y="354"/>
                    <a:pt x="170" y="524"/>
                  </a:cubicBezTo>
                  <a:cubicBezTo>
                    <a:pt x="354" y="709"/>
                    <a:pt x="524" y="879"/>
                    <a:pt x="708" y="879"/>
                  </a:cubicBezTo>
                  <a:cubicBezTo>
                    <a:pt x="808" y="779"/>
                    <a:pt x="864" y="652"/>
                    <a:pt x="878" y="524"/>
                  </a:cubicBezTo>
                  <a:cubicBezTo>
                    <a:pt x="878" y="354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6634976" y="831237"/>
              <a:ext cx="48090" cy="50081"/>
            </a:xfrm>
            <a:custGeom>
              <a:avLst/>
              <a:gdLst/>
              <a:ahLst/>
              <a:cxnLst/>
              <a:rect l="l" t="t" r="r" b="b"/>
              <a:pathLst>
                <a:path w="894" h="931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1" y="524"/>
                    <a:pt x="185" y="709"/>
                    <a:pt x="355" y="879"/>
                  </a:cubicBezTo>
                  <a:cubicBezTo>
                    <a:pt x="461" y="915"/>
                    <a:pt x="546" y="930"/>
                    <a:pt x="614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0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6749281" y="825643"/>
              <a:ext cx="38139" cy="53201"/>
            </a:xfrm>
            <a:custGeom>
              <a:avLst/>
              <a:gdLst/>
              <a:ahLst/>
              <a:cxnLst/>
              <a:rect l="l" t="t" r="r" b="b"/>
              <a:pathLst>
                <a:path w="709" h="989" extrusionOk="0">
                  <a:moveTo>
                    <a:pt x="361" y="1"/>
                  </a:moveTo>
                  <a:cubicBezTo>
                    <a:pt x="301" y="1"/>
                    <a:pt x="242" y="42"/>
                    <a:pt x="185" y="104"/>
                  </a:cubicBezTo>
                  <a:cubicBezTo>
                    <a:pt x="1" y="274"/>
                    <a:pt x="1" y="628"/>
                    <a:pt x="1" y="813"/>
                  </a:cubicBezTo>
                  <a:cubicBezTo>
                    <a:pt x="121" y="921"/>
                    <a:pt x="283" y="989"/>
                    <a:pt x="451" y="989"/>
                  </a:cubicBezTo>
                  <a:cubicBezTo>
                    <a:pt x="480" y="989"/>
                    <a:pt x="510" y="987"/>
                    <a:pt x="539" y="983"/>
                  </a:cubicBezTo>
                  <a:cubicBezTo>
                    <a:pt x="638" y="883"/>
                    <a:pt x="695" y="756"/>
                    <a:pt x="709" y="628"/>
                  </a:cubicBezTo>
                  <a:cubicBezTo>
                    <a:pt x="596" y="159"/>
                    <a:pt x="477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6844545" y="831237"/>
              <a:ext cx="48037" cy="50081"/>
            </a:xfrm>
            <a:custGeom>
              <a:avLst/>
              <a:gdLst/>
              <a:ahLst/>
              <a:cxnLst/>
              <a:rect l="l" t="t" r="r" b="b"/>
              <a:pathLst>
                <a:path w="893" h="931" extrusionOk="0">
                  <a:moveTo>
                    <a:pt x="538" y="0"/>
                  </a:moveTo>
                  <a:cubicBezTo>
                    <a:pt x="397" y="14"/>
                    <a:pt x="269" y="71"/>
                    <a:pt x="184" y="170"/>
                  </a:cubicBezTo>
                  <a:cubicBezTo>
                    <a:pt x="0" y="354"/>
                    <a:pt x="184" y="709"/>
                    <a:pt x="354" y="879"/>
                  </a:cubicBezTo>
                  <a:cubicBezTo>
                    <a:pt x="460" y="915"/>
                    <a:pt x="545" y="930"/>
                    <a:pt x="613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354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6482587" y="917732"/>
              <a:ext cx="57235" cy="46907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397" y="1"/>
                  </a:moveTo>
                  <a:cubicBezTo>
                    <a:pt x="237" y="1"/>
                    <a:pt x="84" y="96"/>
                    <a:pt x="1" y="333"/>
                  </a:cubicBezTo>
                  <a:cubicBezTo>
                    <a:pt x="15" y="616"/>
                    <a:pt x="256" y="843"/>
                    <a:pt x="539" y="871"/>
                  </a:cubicBezTo>
                  <a:cubicBezTo>
                    <a:pt x="1063" y="687"/>
                    <a:pt x="893" y="517"/>
                    <a:pt x="893" y="333"/>
                  </a:cubicBezTo>
                  <a:cubicBezTo>
                    <a:pt x="792" y="139"/>
                    <a:pt x="59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6582423" y="908211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70" y="156"/>
                  </a:cubicBezTo>
                  <a:cubicBezTo>
                    <a:pt x="0" y="382"/>
                    <a:pt x="0" y="807"/>
                    <a:pt x="270" y="1048"/>
                  </a:cubicBezTo>
                  <a:cubicBezTo>
                    <a:pt x="414" y="1071"/>
                    <a:pt x="533" y="1082"/>
                    <a:pt x="629" y="1082"/>
                  </a:cubicBezTo>
                  <a:cubicBezTo>
                    <a:pt x="1242" y="1082"/>
                    <a:pt x="978" y="669"/>
                    <a:pt x="978" y="510"/>
                  </a:cubicBezTo>
                  <a:cubicBezTo>
                    <a:pt x="884" y="120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6692156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85"/>
                    <a:pt x="0" y="355"/>
                    <a:pt x="0" y="709"/>
                  </a:cubicBezTo>
                  <a:cubicBezTo>
                    <a:pt x="99" y="808"/>
                    <a:pt x="227" y="865"/>
                    <a:pt x="354" y="893"/>
                  </a:cubicBezTo>
                  <a:cubicBezTo>
                    <a:pt x="638" y="865"/>
                    <a:pt x="878" y="638"/>
                    <a:pt x="893" y="355"/>
                  </a:cubicBezTo>
                  <a:cubicBezTo>
                    <a:pt x="708" y="185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6797263" y="911116"/>
              <a:ext cx="57235" cy="53524"/>
            </a:xfrm>
            <a:custGeom>
              <a:avLst/>
              <a:gdLst/>
              <a:ahLst/>
              <a:cxnLst/>
              <a:rect l="l" t="t" r="r" b="b"/>
              <a:pathLst>
                <a:path w="1064" h="995" extrusionOk="0">
                  <a:moveTo>
                    <a:pt x="544" y="1"/>
                  </a:moveTo>
                  <a:cubicBezTo>
                    <a:pt x="480" y="1"/>
                    <a:pt x="417" y="40"/>
                    <a:pt x="355" y="102"/>
                  </a:cubicBezTo>
                  <a:cubicBezTo>
                    <a:pt x="171" y="286"/>
                    <a:pt x="171" y="640"/>
                    <a:pt x="1" y="810"/>
                  </a:cubicBezTo>
                  <a:cubicBezTo>
                    <a:pt x="171" y="810"/>
                    <a:pt x="355" y="994"/>
                    <a:pt x="525" y="994"/>
                  </a:cubicBezTo>
                  <a:cubicBezTo>
                    <a:pt x="1063" y="810"/>
                    <a:pt x="879" y="640"/>
                    <a:pt x="879" y="456"/>
                  </a:cubicBezTo>
                  <a:cubicBezTo>
                    <a:pt x="771" y="122"/>
                    <a:pt x="657" y="1"/>
                    <a:pt x="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6901670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9" y="1"/>
                  </a:moveTo>
                  <a:cubicBezTo>
                    <a:pt x="255" y="15"/>
                    <a:pt x="15" y="242"/>
                    <a:pt x="1" y="539"/>
                  </a:cubicBezTo>
                  <a:cubicBezTo>
                    <a:pt x="1" y="709"/>
                    <a:pt x="355" y="893"/>
                    <a:pt x="539" y="893"/>
                  </a:cubicBezTo>
                  <a:cubicBezTo>
                    <a:pt x="709" y="893"/>
                    <a:pt x="893" y="539"/>
                    <a:pt x="893" y="355"/>
                  </a:cubicBezTo>
                  <a:cubicBezTo>
                    <a:pt x="709" y="18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6425461" y="1002668"/>
              <a:ext cx="57181" cy="47122"/>
            </a:xfrm>
            <a:custGeom>
              <a:avLst/>
              <a:gdLst/>
              <a:ahLst/>
              <a:cxnLst/>
              <a:rect l="l" t="t" r="r" b="b"/>
              <a:pathLst>
                <a:path w="1063" h="876" extrusionOk="0">
                  <a:moveTo>
                    <a:pt x="185" y="0"/>
                  </a:moveTo>
                  <a:cubicBezTo>
                    <a:pt x="85" y="85"/>
                    <a:pt x="29" y="213"/>
                    <a:pt x="0" y="355"/>
                  </a:cubicBezTo>
                  <a:cubicBezTo>
                    <a:pt x="0" y="702"/>
                    <a:pt x="266" y="875"/>
                    <a:pt x="532" y="875"/>
                  </a:cubicBezTo>
                  <a:cubicBezTo>
                    <a:pt x="797" y="875"/>
                    <a:pt x="1063" y="702"/>
                    <a:pt x="1063" y="355"/>
                  </a:cubicBezTo>
                  <a:cubicBezTo>
                    <a:pt x="1049" y="213"/>
                    <a:pt x="992" y="85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6530622" y="999978"/>
              <a:ext cx="57181" cy="49973"/>
            </a:xfrm>
            <a:custGeom>
              <a:avLst/>
              <a:gdLst/>
              <a:ahLst/>
              <a:cxnLst/>
              <a:rect l="l" t="t" r="r" b="b"/>
              <a:pathLst>
                <a:path w="1063" h="929" extrusionOk="0">
                  <a:moveTo>
                    <a:pt x="664" y="0"/>
                  </a:moveTo>
                  <a:cubicBezTo>
                    <a:pt x="345" y="0"/>
                    <a:pt x="0" y="287"/>
                    <a:pt x="0" y="574"/>
                  </a:cubicBezTo>
                  <a:cubicBezTo>
                    <a:pt x="14" y="759"/>
                    <a:pt x="156" y="914"/>
                    <a:pt x="354" y="929"/>
                  </a:cubicBezTo>
                  <a:cubicBezTo>
                    <a:pt x="708" y="929"/>
                    <a:pt x="878" y="574"/>
                    <a:pt x="1063" y="405"/>
                  </a:cubicBezTo>
                  <a:cubicBezTo>
                    <a:pt x="1034" y="263"/>
                    <a:pt x="978" y="135"/>
                    <a:pt x="878" y="50"/>
                  </a:cubicBezTo>
                  <a:cubicBezTo>
                    <a:pt x="811" y="16"/>
                    <a:pt x="739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6615934" y="1002668"/>
              <a:ext cx="67886" cy="47284"/>
            </a:xfrm>
            <a:custGeom>
              <a:avLst/>
              <a:gdLst/>
              <a:ahLst/>
              <a:cxnLst/>
              <a:rect l="l" t="t" r="r" b="b"/>
              <a:pathLst>
                <a:path w="1262" h="879" extrusionOk="0">
                  <a:moveTo>
                    <a:pt x="1063" y="0"/>
                  </a:moveTo>
                  <a:cubicBezTo>
                    <a:pt x="709" y="0"/>
                    <a:pt x="1" y="170"/>
                    <a:pt x="355" y="709"/>
                  </a:cubicBezTo>
                  <a:cubicBezTo>
                    <a:pt x="539" y="879"/>
                    <a:pt x="893" y="879"/>
                    <a:pt x="1063" y="879"/>
                  </a:cubicBezTo>
                  <a:cubicBezTo>
                    <a:pt x="1205" y="737"/>
                    <a:pt x="1261" y="539"/>
                    <a:pt x="1247" y="355"/>
                  </a:cubicBezTo>
                  <a:cubicBezTo>
                    <a:pt x="1219" y="213"/>
                    <a:pt x="1162" y="85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6740137" y="1002668"/>
              <a:ext cx="47284" cy="40560"/>
            </a:xfrm>
            <a:custGeom>
              <a:avLst/>
              <a:gdLst/>
              <a:ahLst/>
              <a:cxnLst/>
              <a:rect l="l" t="t" r="r" b="b"/>
              <a:pathLst>
                <a:path w="879" h="754" extrusionOk="0">
                  <a:moveTo>
                    <a:pt x="355" y="0"/>
                  </a:moveTo>
                  <a:cubicBezTo>
                    <a:pt x="1" y="355"/>
                    <a:pt x="171" y="524"/>
                    <a:pt x="355" y="709"/>
                  </a:cubicBezTo>
                  <a:cubicBezTo>
                    <a:pt x="452" y="740"/>
                    <a:pt x="531" y="754"/>
                    <a:pt x="595" y="754"/>
                  </a:cubicBezTo>
                  <a:cubicBezTo>
                    <a:pt x="879" y="754"/>
                    <a:pt x="879" y="493"/>
                    <a:pt x="879" y="355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6844545" y="998526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694" y="1"/>
                  </a:moveTo>
                  <a:cubicBezTo>
                    <a:pt x="515" y="1"/>
                    <a:pt x="304" y="128"/>
                    <a:pt x="184" y="247"/>
                  </a:cubicBezTo>
                  <a:cubicBezTo>
                    <a:pt x="0" y="432"/>
                    <a:pt x="184" y="786"/>
                    <a:pt x="354" y="956"/>
                  </a:cubicBezTo>
                  <a:cubicBezTo>
                    <a:pt x="708" y="956"/>
                    <a:pt x="1063" y="786"/>
                    <a:pt x="1063" y="432"/>
                  </a:cubicBez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6951212" y="1001161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4" y="0"/>
                  </a:moveTo>
                  <a:cubicBezTo>
                    <a:pt x="170" y="0"/>
                    <a:pt x="0" y="0"/>
                    <a:pt x="0" y="354"/>
                  </a:cubicBezTo>
                  <a:cubicBezTo>
                    <a:pt x="0" y="524"/>
                    <a:pt x="170" y="878"/>
                    <a:pt x="354" y="878"/>
                  </a:cubicBezTo>
                  <a:cubicBezTo>
                    <a:pt x="878" y="878"/>
                    <a:pt x="708" y="524"/>
                    <a:pt x="708" y="354"/>
                  </a:cubicBezTo>
                  <a:cubicBezTo>
                    <a:pt x="524" y="170"/>
                    <a:pt x="524" y="0"/>
                    <a:pt x="354" y="0"/>
                  </a:cubicBezTo>
                  <a:close/>
                </a:path>
              </a:pathLst>
            </a:custGeom>
            <a:solidFill>
              <a:srgbClr val="D98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6482587" y="1084107"/>
              <a:ext cx="57235" cy="51964"/>
            </a:xfrm>
            <a:custGeom>
              <a:avLst/>
              <a:gdLst/>
              <a:ahLst/>
              <a:cxnLst/>
              <a:rect l="l" t="t" r="r" b="b"/>
              <a:pathLst>
                <a:path w="1064" h="966" extrusionOk="0">
                  <a:moveTo>
                    <a:pt x="566" y="1"/>
                  </a:moveTo>
                  <a:cubicBezTo>
                    <a:pt x="355" y="1"/>
                    <a:pt x="150" y="89"/>
                    <a:pt x="1" y="257"/>
                  </a:cubicBezTo>
                  <a:cubicBezTo>
                    <a:pt x="1" y="611"/>
                    <a:pt x="185" y="965"/>
                    <a:pt x="539" y="965"/>
                  </a:cubicBezTo>
                  <a:cubicBezTo>
                    <a:pt x="1063" y="781"/>
                    <a:pt x="893" y="611"/>
                    <a:pt x="893" y="427"/>
                  </a:cubicBezTo>
                  <a:lnTo>
                    <a:pt x="893" y="73"/>
                  </a:lnTo>
                  <a:cubicBezTo>
                    <a:pt x="787" y="25"/>
                    <a:pt x="676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6568706" y="1086581"/>
              <a:ext cx="66326" cy="39591"/>
            </a:xfrm>
            <a:custGeom>
              <a:avLst/>
              <a:gdLst/>
              <a:ahLst/>
              <a:cxnLst/>
              <a:rect l="l" t="t" r="r" b="b"/>
              <a:pathLst>
                <a:path w="1233" h="736" extrusionOk="0">
                  <a:moveTo>
                    <a:pt x="914" y="1"/>
                  </a:moveTo>
                  <a:cubicBezTo>
                    <a:pt x="845" y="1"/>
                    <a:pt x="776" y="27"/>
                    <a:pt x="709" y="27"/>
                  </a:cubicBezTo>
                  <a:cubicBezTo>
                    <a:pt x="0" y="565"/>
                    <a:pt x="355" y="565"/>
                    <a:pt x="525" y="735"/>
                  </a:cubicBezTo>
                  <a:lnTo>
                    <a:pt x="1063" y="735"/>
                  </a:lnTo>
                  <a:cubicBezTo>
                    <a:pt x="1162" y="636"/>
                    <a:pt x="1219" y="508"/>
                    <a:pt x="1233" y="381"/>
                  </a:cubicBezTo>
                  <a:cubicBezTo>
                    <a:pt x="1130" y="63"/>
                    <a:pt x="1021" y="1"/>
                    <a:pt x="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6692156" y="1084214"/>
              <a:ext cx="48037" cy="45993"/>
            </a:xfrm>
            <a:custGeom>
              <a:avLst/>
              <a:gdLst/>
              <a:ahLst/>
              <a:cxnLst/>
              <a:rect l="l" t="t" r="r" b="b"/>
              <a:pathLst>
                <a:path w="893" h="855" extrusionOk="0">
                  <a:moveTo>
                    <a:pt x="489" y="1"/>
                  </a:moveTo>
                  <a:cubicBezTo>
                    <a:pt x="271" y="1"/>
                    <a:pt x="0" y="124"/>
                    <a:pt x="0" y="255"/>
                  </a:cubicBezTo>
                  <a:cubicBezTo>
                    <a:pt x="84" y="738"/>
                    <a:pt x="203" y="855"/>
                    <a:pt x="323" y="855"/>
                  </a:cubicBezTo>
                  <a:cubicBezTo>
                    <a:pt x="437" y="855"/>
                    <a:pt x="552" y="751"/>
                    <a:pt x="641" y="751"/>
                  </a:cubicBezTo>
                  <a:cubicBezTo>
                    <a:pt x="666" y="751"/>
                    <a:pt x="688" y="759"/>
                    <a:pt x="708" y="779"/>
                  </a:cubicBezTo>
                  <a:cubicBezTo>
                    <a:pt x="708" y="609"/>
                    <a:pt x="893" y="609"/>
                    <a:pt x="893" y="425"/>
                  </a:cubicBezTo>
                  <a:cubicBezTo>
                    <a:pt x="864" y="298"/>
                    <a:pt x="808" y="170"/>
                    <a:pt x="708" y="71"/>
                  </a:cubicBezTo>
                  <a:cubicBezTo>
                    <a:pt x="659" y="22"/>
                    <a:pt x="579" y="1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6797263" y="1085075"/>
              <a:ext cx="47337" cy="41097"/>
            </a:xfrm>
            <a:custGeom>
              <a:avLst/>
              <a:gdLst/>
              <a:ahLst/>
              <a:cxnLst/>
              <a:rect l="l" t="t" r="r" b="b"/>
              <a:pathLst>
                <a:path w="880" h="764" extrusionOk="0">
                  <a:moveTo>
                    <a:pt x="594" y="0"/>
                  </a:moveTo>
                  <a:cubicBezTo>
                    <a:pt x="377" y="0"/>
                    <a:pt x="99" y="205"/>
                    <a:pt x="1" y="409"/>
                  </a:cubicBezTo>
                  <a:cubicBezTo>
                    <a:pt x="15" y="536"/>
                    <a:pt x="72" y="664"/>
                    <a:pt x="171" y="763"/>
                  </a:cubicBezTo>
                  <a:lnTo>
                    <a:pt x="709" y="763"/>
                  </a:lnTo>
                  <a:cubicBezTo>
                    <a:pt x="808" y="664"/>
                    <a:pt x="865" y="536"/>
                    <a:pt x="879" y="409"/>
                  </a:cubicBezTo>
                  <a:cubicBezTo>
                    <a:pt x="879" y="110"/>
                    <a:pt x="753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6892526" y="1086581"/>
              <a:ext cx="66326" cy="49597"/>
            </a:xfrm>
            <a:custGeom>
              <a:avLst/>
              <a:gdLst/>
              <a:ahLst/>
              <a:cxnLst/>
              <a:rect l="l" t="t" r="r" b="b"/>
              <a:pathLst>
                <a:path w="1233" h="922" extrusionOk="0">
                  <a:moveTo>
                    <a:pt x="737" y="1"/>
                  </a:moveTo>
                  <a:cubicBezTo>
                    <a:pt x="667" y="1"/>
                    <a:pt x="597" y="27"/>
                    <a:pt x="525" y="27"/>
                  </a:cubicBezTo>
                  <a:cubicBezTo>
                    <a:pt x="171" y="211"/>
                    <a:pt x="1" y="565"/>
                    <a:pt x="171" y="735"/>
                  </a:cubicBezTo>
                  <a:cubicBezTo>
                    <a:pt x="298" y="863"/>
                    <a:pt x="472" y="921"/>
                    <a:pt x="650" y="921"/>
                  </a:cubicBezTo>
                  <a:cubicBezTo>
                    <a:pt x="669" y="921"/>
                    <a:pt x="689" y="921"/>
                    <a:pt x="709" y="919"/>
                  </a:cubicBezTo>
                  <a:cubicBezTo>
                    <a:pt x="1233" y="735"/>
                    <a:pt x="1063" y="565"/>
                    <a:pt x="1063" y="381"/>
                  </a:cubicBezTo>
                  <a:cubicBezTo>
                    <a:pt x="951" y="63"/>
                    <a:pt x="845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6425461" y="1164201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709" y="0"/>
                  </a:moveTo>
                  <a:cubicBezTo>
                    <a:pt x="440" y="43"/>
                    <a:pt x="199" y="170"/>
                    <a:pt x="0" y="354"/>
                  </a:cubicBezTo>
                  <a:cubicBezTo>
                    <a:pt x="0" y="709"/>
                    <a:pt x="185" y="1063"/>
                    <a:pt x="539" y="1063"/>
                  </a:cubicBezTo>
                  <a:cubicBezTo>
                    <a:pt x="822" y="1049"/>
                    <a:pt x="1049" y="822"/>
                    <a:pt x="1063" y="539"/>
                  </a:cubicBezTo>
                  <a:cubicBezTo>
                    <a:pt x="893" y="354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6530622" y="1164201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24" y="0"/>
                  </a:moveTo>
                  <a:cubicBezTo>
                    <a:pt x="0" y="0"/>
                    <a:pt x="0" y="539"/>
                    <a:pt x="0" y="709"/>
                  </a:cubicBezTo>
                  <a:cubicBezTo>
                    <a:pt x="152" y="870"/>
                    <a:pt x="362" y="955"/>
                    <a:pt x="573" y="955"/>
                  </a:cubicBezTo>
                  <a:cubicBezTo>
                    <a:pt x="676" y="955"/>
                    <a:pt x="780" y="935"/>
                    <a:pt x="878" y="893"/>
                  </a:cubicBezTo>
                  <a:cubicBezTo>
                    <a:pt x="978" y="794"/>
                    <a:pt x="1034" y="666"/>
                    <a:pt x="1063" y="539"/>
                  </a:cubicBezTo>
                  <a:cubicBezTo>
                    <a:pt x="87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6644874" y="1164201"/>
              <a:ext cx="38193" cy="58580"/>
            </a:xfrm>
            <a:custGeom>
              <a:avLst/>
              <a:gdLst/>
              <a:ahLst/>
              <a:cxnLst/>
              <a:rect l="l" t="t" r="r" b="b"/>
              <a:pathLst>
                <a:path w="710" h="1089" extrusionOk="0">
                  <a:moveTo>
                    <a:pt x="525" y="0"/>
                  </a:moveTo>
                  <a:cubicBezTo>
                    <a:pt x="355" y="0"/>
                    <a:pt x="1" y="185"/>
                    <a:pt x="1" y="354"/>
                  </a:cubicBezTo>
                  <a:cubicBezTo>
                    <a:pt x="93" y="928"/>
                    <a:pt x="238" y="1088"/>
                    <a:pt x="381" y="1088"/>
                  </a:cubicBezTo>
                  <a:cubicBezTo>
                    <a:pt x="503" y="1088"/>
                    <a:pt x="624" y="971"/>
                    <a:pt x="709" y="893"/>
                  </a:cubicBezTo>
                  <a:lnTo>
                    <a:pt x="709" y="539"/>
                  </a:lnTo>
                  <a:cubicBezTo>
                    <a:pt x="709" y="354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740137" y="1164201"/>
              <a:ext cx="47284" cy="50457"/>
            </a:xfrm>
            <a:custGeom>
              <a:avLst/>
              <a:gdLst/>
              <a:ahLst/>
              <a:cxnLst/>
              <a:rect l="l" t="t" r="r" b="b"/>
              <a:pathLst>
                <a:path w="879" h="938" extrusionOk="0">
                  <a:moveTo>
                    <a:pt x="709" y="0"/>
                  </a:moveTo>
                  <a:cubicBezTo>
                    <a:pt x="1" y="185"/>
                    <a:pt x="1" y="709"/>
                    <a:pt x="171" y="893"/>
                  </a:cubicBezTo>
                  <a:cubicBezTo>
                    <a:pt x="270" y="924"/>
                    <a:pt x="357" y="938"/>
                    <a:pt x="433" y="938"/>
                  </a:cubicBezTo>
                  <a:cubicBezTo>
                    <a:pt x="766" y="938"/>
                    <a:pt x="879" y="677"/>
                    <a:pt x="879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6854442" y="1172484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90" y="0"/>
                  </a:moveTo>
                  <a:cubicBezTo>
                    <a:pt x="318" y="0"/>
                    <a:pt x="245" y="31"/>
                    <a:pt x="170" y="31"/>
                  </a:cubicBezTo>
                  <a:cubicBezTo>
                    <a:pt x="71" y="116"/>
                    <a:pt x="14" y="243"/>
                    <a:pt x="0" y="385"/>
                  </a:cubicBezTo>
                  <a:cubicBezTo>
                    <a:pt x="103" y="703"/>
                    <a:pt x="212" y="765"/>
                    <a:pt x="319" y="765"/>
                  </a:cubicBezTo>
                  <a:cubicBezTo>
                    <a:pt x="388" y="765"/>
                    <a:pt x="457" y="739"/>
                    <a:pt x="524" y="739"/>
                  </a:cubicBezTo>
                  <a:cubicBezTo>
                    <a:pt x="624" y="640"/>
                    <a:pt x="680" y="512"/>
                    <a:pt x="709" y="385"/>
                  </a:cubicBezTo>
                  <a:cubicBezTo>
                    <a:pt x="599" y="65"/>
                    <a:pt x="495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6949652" y="1164201"/>
              <a:ext cx="57235" cy="57181"/>
            </a:xfrm>
            <a:custGeom>
              <a:avLst/>
              <a:gdLst/>
              <a:ahLst/>
              <a:cxnLst/>
              <a:rect l="l" t="t" r="r" b="b"/>
              <a:pathLst>
                <a:path w="1064" h="1063" extrusionOk="0">
                  <a:moveTo>
                    <a:pt x="709" y="0"/>
                  </a:moveTo>
                  <a:cubicBezTo>
                    <a:pt x="440" y="43"/>
                    <a:pt x="199" y="170"/>
                    <a:pt x="1" y="354"/>
                  </a:cubicBezTo>
                  <a:cubicBezTo>
                    <a:pt x="1" y="709"/>
                    <a:pt x="171" y="1063"/>
                    <a:pt x="525" y="1063"/>
                  </a:cubicBezTo>
                  <a:cubicBezTo>
                    <a:pt x="808" y="1049"/>
                    <a:pt x="1049" y="822"/>
                    <a:pt x="1063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6482587" y="1250319"/>
              <a:ext cx="48090" cy="58419"/>
            </a:xfrm>
            <a:custGeom>
              <a:avLst/>
              <a:gdLst/>
              <a:ahLst/>
              <a:cxnLst/>
              <a:rect l="l" t="t" r="r" b="b"/>
              <a:pathLst>
                <a:path w="894" h="1086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99" y="923"/>
                    <a:pt x="247" y="1086"/>
                    <a:pt x="389" y="1086"/>
                  </a:cubicBezTo>
                  <a:cubicBezTo>
                    <a:pt x="511" y="1086"/>
                    <a:pt x="630" y="964"/>
                    <a:pt x="709" y="878"/>
                  </a:cubicBezTo>
                  <a:cubicBezTo>
                    <a:pt x="808" y="779"/>
                    <a:pt x="865" y="652"/>
                    <a:pt x="89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6587748" y="1250319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5" y="0"/>
                  </a:moveTo>
                  <a:cubicBezTo>
                    <a:pt x="156" y="0"/>
                    <a:pt x="15" y="156"/>
                    <a:pt x="1" y="354"/>
                  </a:cubicBezTo>
                  <a:cubicBezTo>
                    <a:pt x="15" y="637"/>
                    <a:pt x="241" y="864"/>
                    <a:pt x="525" y="878"/>
                  </a:cubicBezTo>
                  <a:cubicBezTo>
                    <a:pt x="709" y="878"/>
                    <a:pt x="879" y="878"/>
                    <a:pt x="879" y="524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6683011" y="1248652"/>
              <a:ext cx="68747" cy="50995"/>
            </a:xfrm>
            <a:custGeom>
              <a:avLst/>
              <a:gdLst/>
              <a:ahLst/>
              <a:cxnLst/>
              <a:rect l="l" t="t" r="r" b="b"/>
              <a:pathLst>
                <a:path w="1278" h="948" extrusionOk="0">
                  <a:moveTo>
                    <a:pt x="683" y="1"/>
                  </a:moveTo>
                  <a:cubicBezTo>
                    <a:pt x="553" y="1"/>
                    <a:pt x="423" y="31"/>
                    <a:pt x="354" y="31"/>
                  </a:cubicBezTo>
                  <a:cubicBezTo>
                    <a:pt x="0" y="201"/>
                    <a:pt x="170" y="739"/>
                    <a:pt x="524" y="909"/>
                  </a:cubicBezTo>
                  <a:cubicBezTo>
                    <a:pt x="652" y="936"/>
                    <a:pt x="750" y="947"/>
                    <a:pt x="825" y="947"/>
                  </a:cubicBezTo>
                  <a:cubicBezTo>
                    <a:pt x="1278" y="947"/>
                    <a:pt x="905" y="531"/>
                    <a:pt x="1063" y="385"/>
                  </a:cubicBezTo>
                  <a:cubicBezTo>
                    <a:pt x="1063" y="66"/>
                    <a:pt x="873" y="1"/>
                    <a:pt x="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6797263" y="1250319"/>
              <a:ext cx="47337" cy="57181"/>
            </a:xfrm>
            <a:custGeom>
              <a:avLst/>
              <a:gdLst/>
              <a:ahLst/>
              <a:cxnLst/>
              <a:rect l="l" t="t" r="r" b="b"/>
              <a:pathLst>
                <a:path w="880" h="1063" extrusionOk="0">
                  <a:moveTo>
                    <a:pt x="709" y="0"/>
                  </a:moveTo>
                  <a:cubicBezTo>
                    <a:pt x="355" y="0"/>
                    <a:pt x="1" y="170"/>
                    <a:pt x="1" y="524"/>
                  </a:cubicBezTo>
                  <a:cubicBezTo>
                    <a:pt x="1" y="708"/>
                    <a:pt x="171" y="1062"/>
                    <a:pt x="355" y="1062"/>
                  </a:cubicBezTo>
                  <a:cubicBezTo>
                    <a:pt x="638" y="1034"/>
                    <a:pt x="865" y="807"/>
                    <a:pt x="879" y="524"/>
                  </a:cubicBezTo>
                  <a:cubicBezTo>
                    <a:pt x="851" y="340"/>
                    <a:pt x="794" y="156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6901670" y="1248652"/>
              <a:ext cx="67133" cy="58849"/>
            </a:xfrm>
            <a:custGeom>
              <a:avLst/>
              <a:gdLst/>
              <a:ahLst/>
              <a:cxnLst/>
              <a:rect l="l" t="t" r="r" b="b"/>
              <a:pathLst>
                <a:path w="1248" h="1094" extrusionOk="0">
                  <a:moveTo>
                    <a:pt x="513" y="1"/>
                  </a:moveTo>
                  <a:cubicBezTo>
                    <a:pt x="384" y="1"/>
                    <a:pt x="254" y="31"/>
                    <a:pt x="185" y="31"/>
                  </a:cubicBezTo>
                  <a:cubicBezTo>
                    <a:pt x="85" y="116"/>
                    <a:pt x="29" y="243"/>
                    <a:pt x="1" y="385"/>
                  </a:cubicBezTo>
                  <a:cubicBezTo>
                    <a:pt x="1" y="739"/>
                    <a:pt x="355" y="1093"/>
                    <a:pt x="539" y="1093"/>
                  </a:cubicBezTo>
                  <a:cubicBezTo>
                    <a:pt x="1247" y="909"/>
                    <a:pt x="893" y="555"/>
                    <a:pt x="893" y="385"/>
                  </a:cubicBezTo>
                  <a:cubicBezTo>
                    <a:pt x="893" y="66"/>
                    <a:pt x="703" y="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6435359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5" y="0"/>
                  </a:moveTo>
                  <a:cubicBezTo>
                    <a:pt x="213" y="15"/>
                    <a:pt x="86" y="85"/>
                    <a:pt x="1" y="185"/>
                  </a:cubicBezTo>
                  <a:cubicBezTo>
                    <a:pt x="1" y="355"/>
                    <a:pt x="1" y="709"/>
                    <a:pt x="171" y="893"/>
                  </a:cubicBezTo>
                  <a:cubicBezTo>
                    <a:pt x="454" y="865"/>
                    <a:pt x="695" y="638"/>
                    <a:pt x="709" y="355"/>
                  </a:cubicBezTo>
                  <a:cubicBezTo>
                    <a:pt x="525" y="185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530622" y="1335631"/>
              <a:ext cx="47284" cy="48037"/>
            </a:xfrm>
            <a:custGeom>
              <a:avLst/>
              <a:gdLst/>
              <a:ahLst/>
              <a:cxnLst/>
              <a:rect l="l" t="t" r="r" b="b"/>
              <a:pathLst>
                <a:path w="879" h="893" extrusionOk="0">
                  <a:moveTo>
                    <a:pt x="524" y="0"/>
                  </a:moveTo>
                  <a:cubicBezTo>
                    <a:pt x="0" y="185"/>
                    <a:pt x="170" y="355"/>
                    <a:pt x="170" y="539"/>
                  </a:cubicBezTo>
                  <a:cubicBezTo>
                    <a:pt x="354" y="709"/>
                    <a:pt x="354" y="893"/>
                    <a:pt x="524" y="893"/>
                  </a:cubicBezTo>
                  <a:cubicBezTo>
                    <a:pt x="708" y="893"/>
                    <a:pt x="878" y="539"/>
                    <a:pt x="878" y="355"/>
                  </a:cubicBezTo>
                  <a:cubicBezTo>
                    <a:pt x="70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6625832" y="1335631"/>
              <a:ext cx="66380" cy="48037"/>
            </a:xfrm>
            <a:custGeom>
              <a:avLst/>
              <a:gdLst/>
              <a:ahLst/>
              <a:cxnLst/>
              <a:rect l="l" t="t" r="r" b="b"/>
              <a:pathLst>
                <a:path w="1234" h="893" extrusionOk="0">
                  <a:moveTo>
                    <a:pt x="709" y="0"/>
                  </a:moveTo>
                  <a:cubicBezTo>
                    <a:pt x="1" y="355"/>
                    <a:pt x="355" y="893"/>
                    <a:pt x="525" y="893"/>
                  </a:cubicBezTo>
                  <a:cubicBezTo>
                    <a:pt x="1233" y="893"/>
                    <a:pt x="1063" y="539"/>
                    <a:pt x="1063" y="355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6740137" y="1332673"/>
              <a:ext cx="47284" cy="56052"/>
            </a:xfrm>
            <a:custGeom>
              <a:avLst/>
              <a:gdLst/>
              <a:ahLst/>
              <a:cxnLst/>
              <a:rect l="l" t="t" r="r" b="b"/>
              <a:pathLst>
                <a:path w="879" h="1042" extrusionOk="0">
                  <a:moveTo>
                    <a:pt x="541" y="1"/>
                  </a:moveTo>
                  <a:cubicBezTo>
                    <a:pt x="293" y="1"/>
                    <a:pt x="1" y="205"/>
                    <a:pt x="1" y="410"/>
                  </a:cubicBezTo>
                  <a:cubicBezTo>
                    <a:pt x="115" y="885"/>
                    <a:pt x="395" y="1041"/>
                    <a:pt x="618" y="1041"/>
                  </a:cubicBezTo>
                  <a:cubicBezTo>
                    <a:pt x="727" y="1041"/>
                    <a:pt x="823" y="1004"/>
                    <a:pt x="879" y="948"/>
                  </a:cubicBezTo>
                  <a:lnTo>
                    <a:pt x="879" y="410"/>
                  </a:lnTo>
                  <a:cubicBezTo>
                    <a:pt x="879" y="110"/>
                    <a:pt x="722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6854442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4" y="0"/>
                  </a:moveTo>
                  <a:cubicBezTo>
                    <a:pt x="213" y="15"/>
                    <a:pt x="85" y="85"/>
                    <a:pt x="0" y="185"/>
                  </a:cubicBezTo>
                  <a:cubicBezTo>
                    <a:pt x="0" y="355"/>
                    <a:pt x="170" y="709"/>
                    <a:pt x="170" y="893"/>
                  </a:cubicBezTo>
                  <a:cubicBezTo>
                    <a:pt x="354" y="709"/>
                    <a:pt x="709" y="709"/>
                    <a:pt x="709" y="355"/>
                  </a:cubicBezTo>
                  <a:cubicBezTo>
                    <a:pt x="524" y="185"/>
                    <a:pt x="524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6942067" y="1332081"/>
              <a:ext cx="57181" cy="55030"/>
            </a:xfrm>
            <a:custGeom>
              <a:avLst/>
              <a:gdLst/>
              <a:ahLst/>
              <a:cxnLst/>
              <a:rect l="l" t="t" r="r" b="b"/>
              <a:pathLst>
                <a:path w="1063" h="1023" extrusionOk="0">
                  <a:moveTo>
                    <a:pt x="584" y="0"/>
                  </a:moveTo>
                  <a:cubicBezTo>
                    <a:pt x="290" y="0"/>
                    <a:pt x="0" y="161"/>
                    <a:pt x="0" y="421"/>
                  </a:cubicBezTo>
                  <a:cubicBezTo>
                    <a:pt x="0" y="826"/>
                    <a:pt x="305" y="1022"/>
                    <a:pt x="528" y="1022"/>
                  </a:cubicBezTo>
                  <a:cubicBezTo>
                    <a:pt x="602" y="1022"/>
                    <a:pt x="666" y="1001"/>
                    <a:pt x="708" y="959"/>
                  </a:cubicBezTo>
                  <a:cubicBezTo>
                    <a:pt x="893" y="775"/>
                    <a:pt x="893" y="605"/>
                    <a:pt x="1063" y="421"/>
                  </a:cubicBezTo>
                  <a:cubicBezTo>
                    <a:pt x="1048" y="293"/>
                    <a:pt x="992" y="166"/>
                    <a:pt x="893" y="66"/>
                  </a:cubicBezTo>
                  <a:cubicBezTo>
                    <a:pt x="798" y="21"/>
                    <a:pt x="691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5853989" y="1410400"/>
              <a:ext cx="48090" cy="44325"/>
            </a:xfrm>
            <a:custGeom>
              <a:avLst/>
              <a:gdLst/>
              <a:ahLst/>
              <a:cxnLst/>
              <a:rect l="l" t="t" r="r" b="b"/>
              <a:pathLst>
                <a:path w="894" h="824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1" y="211"/>
                    <a:pt x="1" y="381"/>
                  </a:cubicBezTo>
                  <a:cubicBezTo>
                    <a:pt x="93" y="735"/>
                    <a:pt x="227" y="824"/>
                    <a:pt x="360" y="824"/>
                  </a:cubicBezTo>
                  <a:cubicBezTo>
                    <a:pt x="493" y="824"/>
                    <a:pt x="624" y="735"/>
                    <a:pt x="709" y="735"/>
                  </a:cubicBezTo>
                  <a:cubicBezTo>
                    <a:pt x="808" y="636"/>
                    <a:pt x="865" y="509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5949252" y="1402654"/>
              <a:ext cx="57181" cy="50350"/>
            </a:xfrm>
            <a:custGeom>
              <a:avLst/>
              <a:gdLst/>
              <a:ahLst/>
              <a:cxnLst/>
              <a:rect l="l" t="t" r="r" b="b"/>
              <a:pathLst>
                <a:path w="1063" h="936" extrusionOk="0">
                  <a:moveTo>
                    <a:pt x="709" y="1"/>
                  </a:moveTo>
                  <a:cubicBezTo>
                    <a:pt x="0" y="171"/>
                    <a:pt x="184" y="525"/>
                    <a:pt x="354" y="709"/>
                  </a:cubicBezTo>
                  <a:cubicBezTo>
                    <a:pt x="578" y="875"/>
                    <a:pt x="715" y="936"/>
                    <a:pt x="801" y="936"/>
                  </a:cubicBezTo>
                  <a:cubicBezTo>
                    <a:pt x="989" y="936"/>
                    <a:pt x="946" y="651"/>
                    <a:pt x="1063" y="525"/>
                  </a:cubicBezTo>
                  <a:cubicBezTo>
                    <a:pt x="1063" y="35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6063557" y="1402654"/>
              <a:ext cx="48037" cy="53308"/>
            </a:xfrm>
            <a:custGeom>
              <a:avLst/>
              <a:gdLst/>
              <a:ahLst/>
              <a:cxnLst/>
              <a:rect l="l" t="t" r="r" b="b"/>
              <a:pathLst>
                <a:path w="893" h="991" extrusionOk="0">
                  <a:moveTo>
                    <a:pt x="538" y="1"/>
                  </a:moveTo>
                  <a:cubicBezTo>
                    <a:pt x="255" y="15"/>
                    <a:pt x="14" y="242"/>
                    <a:pt x="0" y="525"/>
                  </a:cubicBezTo>
                  <a:cubicBezTo>
                    <a:pt x="116" y="865"/>
                    <a:pt x="300" y="990"/>
                    <a:pt x="509" y="990"/>
                  </a:cubicBezTo>
                  <a:cubicBezTo>
                    <a:pt x="631" y="990"/>
                    <a:pt x="762" y="947"/>
                    <a:pt x="892" y="879"/>
                  </a:cubicBezTo>
                  <a:lnTo>
                    <a:pt x="892" y="525"/>
                  </a:ln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6168665" y="1402654"/>
              <a:ext cx="47337" cy="50081"/>
            </a:xfrm>
            <a:custGeom>
              <a:avLst/>
              <a:gdLst/>
              <a:ahLst/>
              <a:cxnLst/>
              <a:rect l="l" t="t" r="r" b="b"/>
              <a:pathLst>
                <a:path w="880" h="931" extrusionOk="0">
                  <a:moveTo>
                    <a:pt x="355" y="1"/>
                  </a:moveTo>
                  <a:cubicBezTo>
                    <a:pt x="157" y="1"/>
                    <a:pt x="15" y="157"/>
                    <a:pt x="1" y="355"/>
                  </a:cubicBezTo>
                  <a:cubicBezTo>
                    <a:pt x="1" y="525"/>
                    <a:pt x="171" y="879"/>
                    <a:pt x="355" y="879"/>
                  </a:cubicBezTo>
                  <a:cubicBezTo>
                    <a:pt x="458" y="915"/>
                    <a:pt x="541" y="931"/>
                    <a:pt x="607" y="931"/>
                  </a:cubicBezTo>
                  <a:cubicBezTo>
                    <a:pt x="879" y="931"/>
                    <a:pt x="879" y="673"/>
                    <a:pt x="879" y="525"/>
                  </a:cubicBezTo>
                  <a:cubicBezTo>
                    <a:pt x="709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6266994" y="1402654"/>
              <a:ext cx="54115" cy="57235"/>
            </a:xfrm>
            <a:custGeom>
              <a:avLst/>
              <a:gdLst/>
              <a:ahLst/>
              <a:cxnLst/>
              <a:rect l="l" t="t" r="r" b="b"/>
              <a:pathLst>
                <a:path w="1006" h="1064" extrusionOk="0">
                  <a:moveTo>
                    <a:pt x="652" y="1"/>
                  </a:moveTo>
                  <a:cubicBezTo>
                    <a:pt x="468" y="1"/>
                    <a:pt x="298" y="171"/>
                    <a:pt x="113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822" y="355"/>
                    <a:pt x="822" y="17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6378233" y="1399911"/>
              <a:ext cx="47284" cy="59979"/>
            </a:xfrm>
            <a:custGeom>
              <a:avLst/>
              <a:gdLst/>
              <a:ahLst/>
              <a:cxnLst/>
              <a:rect l="l" t="t" r="r" b="b"/>
              <a:pathLst>
                <a:path w="879" h="1115" extrusionOk="0">
                  <a:moveTo>
                    <a:pt x="272" y="0"/>
                  </a:moveTo>
                  <a:cubicBezTo>
                    <a:pt x="0" y="0"/>
                    <a:pt x="0" y="258"/>
                    <a:pt x="0" y="406"/>
                  </a:cubicBezTo>
                  <a:cubicBezTo>
                    <a:pt x="0" y="930"/>
                    <a:pt x="354" y="1114"/>
                    <a:pt x="524" y="1114"/>
                  </a:cubicBezTo>
                  <a:cubicBezTo>
                    <a:pt x="708" y="930"/>
                    <a:pt x="708" y="760"/>
                    <a:pt x="878" y="576"/>
                  </a:cubicBezTo>
                  <a:cubicBezTo>
                    <a:pt x="878" y="406"/>
                    <a:pt x="708" y="52"/>
                    <a:pt x="524" y="52"/>
                  </a:cubicBezTo>
                  <a:cubicBezTo>
                    <a:pt x="421" y="16"/>
                    <a:pt x="339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5902024" y="1484470"/>
              <a:ext cx="58203" cy="52340"/>
            </a:xfrm>
            <a:custGeom>
              <a:avLst/>
              <a:gdLst/>
              <a:ahLst/>
              <a:cxnLst/>
              <a:rect l="l" t="t" r="r" b="b"/>
              <a:pathLst>
                <a:path w="1082" h="973" extrusionOk="0">
                  <a:moveTo>
                    <a:pt x="522" y="0"/>
                  </a:moveTo>
                  <a:cubicBezTo>
                    <a:pt x="458" y="0"/>
                    <a:pt x="399" y="21"/>
                    <a:pt x="354" y="66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453" y="918"/>
                    <a:pt x="635" y="973"/>
                    <a:pt x="754" y="973"/>
                  </a:cubicBezTo>
                  <a:cubicBezTo>
                    <a:pt x="1082" y="973"/>
                    <a:pt x="927" y="556"/>
                    <a:pt x="1062" y="421"/>
                  </a:cubicBezTo>
                  <a:cubicBezTo>
                    <a:pt x="927" y="161"/>
                    <a:pt x="701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6006378" y="1488020"/>
              <a:ext cx="57235" cy="51641"/>
            </a:xfrm>
            <a:custGeom>
              <a:avLst/>
              <a:gdLst/>
              <a:ahLst/>
              <a:cxnLst/>
              <a:rect l="l" t="t" r="r" b="b"/>
              <a:pathLst>
                <a:path w="1064" h="960" extrusionOk="0">
                  <a:moveTo>
                    <a:pt x="709" y="0"/>
                  </a:moveTo>
                  <a:cubicBezTo>
                    <a:pt x="355" y="0"/>
                    <a:pt x="1" y="185"/>
                    <a:pt x="1" y="539"/>
                  </a:cubicBezTo>
                  <a:cubicBezTo>
                    <a:pt x="136" y="799"/>
                    <a:pt x="362" y="959"/>
                    <a:pt x="541" y="959"/>
                  </a:cubicBezTo>
                  <a:cubicBezTo>
                    <a:pt x="605" y="959"/>
                    <a:pt x="664" y="938"/>
                    <a:pt x="709" y="893"/>
                  </a:cubicBezTo>
                  <a:cubicBezTo>
                    <a:pt x="893" y="709"/>
                    <a:pt x="893" y="539"/>
                    <a:pt x="1063" y="355"/>
                  </a:cubicBezTo>
                  <a:cubicBezTo>
                    <a:pt x="893" y="185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6111539" y="1488020"/>
              <a:ext cx="57181" cy="51641"/>
            </a:xfrm>
            <a:custGeom>
              <a:avLst/>
              <a:gdLst/>
              <a:ahLst/>
              <a:cxnLst/>
              <a:rect l="l" t="t" r="r" b="b"/>
              <a:pathLst>
                <a:path w="1063" h="960" extrusionOk="0">
                  <a:moveTo>
                    <a:pt x="525" y="0"/>
                  </a:moveTo>
                  <a:cubicBezTo>
                    <a:pt x="241" y="15"/>
                    <a:pt x="15" y="241"/>
                    <a:pt x="0" y="539"/>
                  </a:cubicBezTo>
                  <a:cubicBezTo>
                    <a:pt x="125" y="799"/>
                    <a:pt x="349" y="959"/>
                    <a:pt x="532" y="959"/>
                  </a:cubicBezTo>
                  <a:cubicBezTo>
                    <a:pt x="599" y="959"/>
                    <a:pt x="660" y="938"/>
                    <a:pt x="709" y="893"/>
                  </a:cubicBezTo>
                  <a:cubicBezTo>
                    <a:pt x="879" y="709"/>
                    <a:pt x="879" y="539"/>
                    <a:pt x="1063" y="355"/>
                  </a:cubicBezTo>
                  <a:cubicBezTo>
                    <a:pt x="879" y="35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6215947" y="1488020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397" y="15"/>
                    <a:pt x="269" y="85"/>
                    <a:pt x="184" y="185"/>
                  </a:cubicBezTo>
                  <a:cubicBezTo>
                    <a:pt x="0" y="355"/>
                    <a:pt x="184" y="709"/>
                    <a:pt x="354" y="893"/>
                  </a:cubicBezTo>
                  <a:cubicBezTo>
                    <a:pt x="408" y="942"/>
                    <a:pt x="460" y="963"/>
                    <a:pt x="512" y="963"/>
                  </a:cubicBezTo>
                  <a:cubicBezTo>
                    <a:pt x="638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6321054" y="1488020"/>
              <a:ext cx="47337" cy="48037"/>
            </a:xfrm>
            <a:custGeom>
              <a:avLst/>
              <a:gdLst/>
              <a:ahLst/>
              <a:cxnLst/>
              <a:rect l="l" t="t" r="r" b="b"/>
              <a:pathLst>
                <a:path w="880" h="893" extrusionOk="0">
                  <a:moveTo>
                    <a:pt x="525" y="0"/>
                  </a:moveTo>
                  <a:cubicBezTo>
                    <a:pt x="397" y="15"/>
                    <a:pt x="270" y="85"/>
                    <a:pt x="171" y="185"/>
                  </a:cubicBezTo>
                  <a:cubicBezTo>
                    <a:pt x="1" y="355"/>
                    <a:pt x="171" y="709"/>
                    <a:pt x="355" y="893"/>
                  </a:cubicBezTo>
                  <a:cubicBezTo>
                    <a:pt x="525" y="709"/>
                    <a:pt x="879" y="709"/>
                    <a:pt x="879" y="355"/>
                  </a:cubicBezTo>
                  <a:cubicBezTo>
                    <a:pt x="709" y="18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5949252" y="1569997"/>
              <a:ext cx="57181" cy="55514"/>
            </a:xfrm>
            <a:custGeom>
              <a:avLst/>
              <a:gdLst/>
              <a:ahLst/>
              <a:cxnLst/>
              <a:rect l="l" t="t" r="r" b="b"/>
              <a:pathLst>
                <a:path w="1063" h="1032" extrusionOk="0">
                  <a:moveTo>
                    <a:pt x="694" y="0"/>
                  </a:moveTo>
                  <a:cubicBezTo>
                    <a:pt x="515" y="0"/>
                    <a:pt x="304" y="127"/>
                    <a:pt x="184" y="247"/>
                  </a:cubicBezTo>
                  <a:cubicBezTo>
                    <a:pt x="0" y="431"/>
                    <a:pt x="184" y="785"/>
                    <a:pt x="354" y="955"/>
                  </a:cubicBezTo>
                  <a:cubicBezTo>
                    <a:pt x="409" y="1010"/>
                    <a:pt x="478" y="1032"/>
                    <a:pt x="553" y="1032"/>
                  </a:cubicBezTo>
                  <a:cubicBezTo>
                    <a:pt x="732" y="1032"/>
                    <a:pt x="943" y="905"/>
                    <a:pt x="1063" y="785"/>
                  </a:cubicBezTo>
                  <a:lnTo>
                    <a:pt x="1063" y="431"/>
                  </a:ln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6044462" y="1572471"/>
              <a:ext cx="67133" cy="48951"/>
            </a:xfrm>
            <a:custGeom>
              <a:avLst/>
              <a:gdLst/>
              <a:ahLst/>
              <a:cxnLst/>
              <a:rect l="l" t="t" r="r" b="b"/>
              <a:pathLst>
                <a:path w="1248" h="910" extrusionOk="0">
                  <a:moveTo>
                    <a:pt x="928" y="1"/>
                  </a:moveTo>
                  <a:cubicBezTo>
                    <a:pt x="856" y="1"/>
                    <a:pt x="784" y="31"/>
                    <a:pt x="709" y="31"/>
                  </a:cubicBezTo>
                  <a:cubicBezTo>
                    <a:pt x="1" y="555"/>
                    <a:pt x="355" y="739"/>
                    <a:pt x="539" y="909"/>
                  </a:cubicBezTo>
                  <a:cubicBezTo>
                    <a:pt x="893" y="909"/>
                    <a:pt x="1247" y="739"/>
                    <a:pt x="1247" y="385"/>
                  </a:cubicBezTo>
                  <a:cubicBezTo>
                    <a:pt x="1138" y="66"/>
                    <a:pt x="1034" y="1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6168665" y="1570212"/>
              <a:ext cx="57235" cy="51210"/>
            </a:xfrm>
            <a:custGeom>
              <a:avLst/>
              <a:gdLst/>
              <a:ahLst/>
              <a:cxnLst/>
              <a:rect l="l" t="t" r="r" b="b"/>
              <a:pathLst>
                <a:path w="1064" h="952" extrusionOk="0">
                  <a:moveTo>
                    <a:pt x="526" y="1"/>
                  </a:moveTo>
                  <a:cubicBezTo>
                    <a:pt x="460" y="1"/>
                    <a:pt x="401" y="23"/>
                    <a:pt x="355" y="73"/>
                  </a:cubicBezTo>
                  <a:cubicBezTo>
                    <a:pt x="171" y="243"/>
                    <a:pt x="1" y="427"/>
                    <a:pt x="1" y="597"/>
                  </a:cubicBezTo>
                  <a:cubicBezTo>
                    <a:pt x="15" y="781"/>
                    <a:pt x="157" y="937"/>
                    <a:pt x="355" y="951"/>
                  </a:cubicBezTo>
                  <a:cubicBezTo>
                    <a:pt x="709" y="951"/>
                    <a:pt x="879" y="597"/>
                    <a:pt x="1063" y="427"/>
                  </a:cubicBezTo>
                  <a:cubicBezTo>
                    <a:pt x="929" y="169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6254030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9" y="0"/>
                  </a:moveTo>
                  <a:lnTo>
                    <a:pt x="539" y="0"/>
                  </a:lnTo>
                  <a:cubicBezTo>
                    <a:pt x="0" y="524"/>
                    <a:pt x="539" y="708"/>
                    <a:pt x="709" y="878"/>
                  </a:cubicBezTo>
                  <a:cubicBezTo>
                    <a:pt x="992" y="864"/>
                    <a:pt x="1233" y="638"/>
                    <a:pt x="1247" y="354"/>
                  </a:cubicBezTo>
                  <a:cubicBezTo>
                    <a:pt x="1048" y="156"/>
                    <a:pt x="808" y="43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6372908" y="1574139"/>
              <a:ext cx="66595" cy="49328"/>
            </a:xfrm>
            <a:custGeom>
              <a:avLst/>
              <a:gdLst/>
              <a:ahLst/>
              <a:cxnLst/>
              <a:rect l="l" t="t" r="r" b="b"/>
              <a:pathLst>
                <a:path w="1238" h="917" extrusionOk="0">
                  <a:moveTo>
                    <a:pt x="269" y="0"/>
                  </a:moveTo>
                  <a:cubicBezTo>
                    <a:pt x="0" y="227"/>
                    <a:pt x="0" y="652"/>
                    <a:pt x="269" y="878"/>
                  </a:cubicBezTo>
                  <a:cubicBezTo>
                    <a:pt x="421" y="905"/>
                    <a:pt x="544" y="916"/>
                    <a:pt x="643" y="916"/>
                  </a:cubicBezTo>
                  <a:cubicBezTo>
                    <a:pt x="1238" y="916"/>
                    <a:pt x="977" y="500"/>
                    <a:pt x="977" y="354"/>
                  </a:cubicBezTo>
                  <a:cubicBezTo>
                    <a:pt x="963" y="213"/>
                    <a:pt x="907" y="85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6016275" y="1629758"/>
              <a:ext cx="57235" cy="56805"/>
            </a:xfrm>
            <a:custGeom>
              <a:avLst/>
              <a:gdLst/>
              <a:ahLst/>
              <a:cxnLst/>
              <a:rect l="l" t="t" r="r" b="b"/>
              <a:pathLst>
                <a:path w="1064" h="1056" extrusionOk="0">
                  <a:moveTo>
                    <a:pt x="709" y="0"/>
                  </a:moveTo>
                  <a:cubicBezTo>
                    <a:pt x="355" y="0"/>
                    <a:pt x="171" y="354"/>
                    <a:pt x="1" y="524"/>
                  </a:cubicBezTo>
                  <a:cubicBezTo>
                    <a:pt x="1" y="878"/>
                    <a:pt x="266" y="1055"/>
                    <a:pt x="532" y="1055"/>
                  </a:cubicBezTo>
                  <a:cubicBezTo>
                    <a:pt x="798" y="1055"/>
                    <a:pt x="1063" y="878"/>
                    <a:pt x="1063" y="524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6111539" y="1646487"/>
              <a:ext cx="47284" cy="61001"/>
            </a:xfrm>
            <a:custGeom>
              <a:avLst/>
              <a:gdLst/>
              <a:ahLst/>
              <a:cxnLst/>
              <a:rect l="l" t="t" r="r" b="b"/>
              <a:pathLst>
                <a:path w="879" h="1134" extrusionOk="0">
                  <a:moveTo>
                    <a:pt x="397" y="0"/>
                  </a:moveTo>
                  <a:cubicBezTo>
                    <a:pt x="256" y="0"/>
                    <a:pt x="287" y="426"/>
                    <a:pt x="170" y="426"/>
                  </a:cubicBezTo>
                  <a:cubicBezTo>
                    <a:pt x="0" y="950"/>
                    <a:pt x="355" y="1134"/>
                    <a:pt x="525" y="1134"/>
                  </a:cubicBezTo>
                  <a:cubicBezTo>
                    <a:pt x="709" y="950"/>
                    <a:pt x="709" y="780"/>
                    <a:pt x="879" y="596"/>
                  </a:cubicBezTo>
                  <a:cubicBezTo>
                    <a:pt x="619" y="143"/>
                    <a:pt x="479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6206802" y="1650306"/>
              <a:ext cx="63099" cy="50081"/>
            </a:xfrm>
            <a:custGeom>
              <a:avLst/>
              <a:gdLst/>
              <a:ahLst/>
              <a:cxnLst/>
              <a:rect l="l" t="t" r="r" b="b"/>
              <a:pathLst>
                <a:path w="1173" h="931" extrusionOk="0">
                  <a:moveTo>
                    <a:pt x="708" y="1"/>
                  </a:moveTo>
                  <a:cubicBezTo>
                    <a:pt x="0" y="355"/>
                    <a:pt x="354" y="879"/>
                    <a:pt x="524" y="879"/>
                  </a:cubicBezTo>
                  <a:cubicBezTo>
                    <a:pt x="663" y="915"/>
                    <a:pt x="769" y="930"/>
                    <a:pt x="848" y="930"/>
                  </a:cubicBezTo>
                  <a:cubicBezTo>
                    <a:pt x="1172" y="930"/>
                    <a:pt x="1062" y="673"/>
                    <a:pt x="1062" y="525"/>
                  </a:cubicBezTo>
                  <a:cubicBezTo>
                    <a:pt x="1062" y="355"/>
                    <a:pt x="878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6321054" y="1654717"/>
              <a:ext cx="57235" cy="52770"/>
            </a:xfrm>
            <a:custGeom>
              <a:avLst/>
              <a:gdLst/>
              <a:ahLst/>
              <a:cxnLst/>
              <a:rect l="l" t="t" r="r" b="b"/>
              <a:pathLst>
                <a:path w="1064" h="981" extrusionOk="0">
                  <a:moveTo>
                    <a:pt x="704" y="0"/>
                  </a:moveTo>
                  <a:cubicBezTo>
                    <a:pt x="571" y="0"/>
                    <a:pt x="440" y="89"/>
                    <a:pt x="355" y="89"/>
                  </a:cubicBezTo>
                  <a:cubicBezTo>
                    <a:pt x="1" y="273"/>
                    <a:pt x="171" y="627"/>
                    <a:pt x="171" y="797"/>
                  </a:cubicBezTo>
                  <a:cubicBezTo>
                    <a:pt x="270" y="896"/>
                    <a:pt x="397" y="953"/>
                    <a:pt x="525" y="981"/>
                  </a:cubicBezTo>
                  <a:cubicBezTo>
                    <a:pt x="808" y="953"/>
                    <a:pt x="1049" y="726"/>
                    <a:pt x="1063" y="443"/>
                  </a:cubicBezTo>
                  <a:cubicBezTo>
                    <a:pt x="971" y="89"/>
                    <a:pt x="837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6160273" y="1707432"/>
              <a:ext cx="63314" cy="57235"/>
            </a:xfrm>
            <a:custGeom>
              <a:avLst/>
              <a:gdLst/>
              <a:ahLst/>
              <a:cxnLst/>
              <a:rect l="l" t="t" r="r" b="b"/>
              <a:pathLst>
                <a:path w="1177" h="1064" extrusionOk="0">
                  <a:moveTo>
                    <a:pt x="653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1" y="638"/>
                    <a:pt x="171" y="978"/>
                    <a:pt x="468" y="1063"/>
                  </a:cubicBezTo>
                  <a:cubicBezTo>
                    <a:pt x="823" y="1063"/>
                    <a:pt x="1007" y="709"/>
                    <a:pt x="1177" y="525"/>
                  </a:cubicBezTo>
                  <a:cubicBezTo>
                    <a:pt x="1007" y="171"/>
                    <a:pt x="823" y="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6273072" y="1735672"/>
              <a:ext cx="48790" cy="59172"/>
            </a:xfrm>
            <a:custGeom>
              <a:avLst/>
              <a:gdLst/>
              <a:ahLst/>
              <a:cxnLst/>
              <a:rect l="l" t="t" r="r" b="b"/>
              <a:pathLst>
                <a:path w="907" h="1100" extrusionOk="0">
                  <a:moveTo>
                    <a:pt x="355" y="0"/>
                  </a:moveTo>
                  <a:cubicBezTo>
                    <a:pt x="170" y="14"/>
                    <a:pt x="15" y="170"/>
                    <a:pt x="0" y="354"/>
                  </a:cubicBezTo>
                  <a:cubicBezTo>
                    <a:pt x="159" y="659"/>
                    <a:pt x="181" y="1100"/>
                    <a:pt x="518" y="1100"/>
                  </a:cubicBezTo>
                  <a:cubicBezTo>
                    <a:pt x="572" y="1100"/>
                    <a:pt x="635" y="1088"/>
                    <a:pt x="709" y="1062"/>
                  </a:cubicBezTo>
                  <a:cubicBezTo>
                    <a:pt x="850" y="921"/>
                    <a:pt x="907" y="722"/>
                    <a:pt x="893" y="538"/>
                  </a:cubicBezTo>
                  <a:cubicBezTo>
                    <a:pt x="709" y="184"/>
                    <a:pt x="539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6378233" y="1735672"/>
              <a:ext cx="47284" cy="48252"/>
            </a:xfrm>
            <a:custGeom>
              <a:avLst/>
              <a:gdLst/>
              <a:ahLst/>
              <a:cxnLst/>
              <a:rect l="l" t="t" r="r" b="b"/>
              <a:pathLst>
                <a:path w="879" h="897" extrusionOk="0">
                  <a:moveTo>
                    <a:pt x="524" y="0"/>
                  </a:moveTo>
                  <a:cubicBezTo>
                    <a:pt x="241" y="14"/>
                    <a:pt x="14" y="241"/>
                    <a:pt x="0" y="538"/>
                  </a:cubicBezTo>
                  <a:cubicBezTo>
                    <a:pt x="130" y="759"/>
                    <a:pt x="378" y="896"/>
                    <a:pt x="636" y="896"/>
                  </a:cubicBezTo>
                  <a:cubicBezTo>
                    <a:pt x="660" y="896"/>
                    <a:pt x="684" y="895"/>
                    <a:pt x="708" y="892"/>
                  </a:cubicBezTo>
                  <a:cubicBezTo>
                    <a:pt x="808" y="793"/>
                    <a:pt x="864" y="666"/>
                    <a:pt x="878" y="538"/>
                  </a:cubicBezTo>
                  <a:cubicBezTo>
                    <a:pt x="878" y="0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6482587" y="1411799"/>
              <a:ext cx="48090" cy="38193"/>
            </a:xfrm>
            <a:custGeom>
              <a:avLst/>
              <a:gdLst/>
              <a:ahLst/>
              <a:cxnLst/>
              <a:rect l="l" t="t" r="r" b="b"/>
              <a:pathLst>
                <a:path w="894" h="710" extrusionOk="0">
                  <a:moveTo>
                    <a:pt x="709" y="1"/>
                  </a:moveTo>
                  <a:cubicBezTo>
                    <a:pt x="539" y="1"/>
                    <a:pt x="185" y="185"/>
                    <a:pt x="1" y="185"/>
                  </a:cubicBezTo>
                  <a:cubicBezTo>
                    <a:pt x="185" y="539"/>
                    <a:pt x="355" y="709"/>
                    <a:pt x="539" y="709"/>
                  </a:cubicBezTo>
                  <a:cubicBezTo>
                    <a:pt x="709" y="709"/>
                    <a:pt x="709" y="539"/>
                    <a:pt x="893" y="355"/>
                  </a:cubicBezTo>
                  <a:cubicBezTo>
                    <a:pt x="865" y="228"/>
                    <a:pt x="808" y="100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6568706" y="1402654"/>
              <a:ext cx="66326" cy="47337"/>
            </a:xfrm>
            <a:custGeom>
              <a:avLst/>
              <a:gdLst/>
              <a:ahLst/>
              <a:cxnLst/>
              <a:rect l="l" t="t" r="r" b="b"/>
              <a:pathLst>
                <a:path w="1233" h="880" extrusionOk="0">
                  <a:moveTo>
                    <a:pt x="709" y="1"/>
                  </a:moveTo>
                  <a:cubicBezTo>
                    <a:pt x="0" y="355"/>
                    <a:pt x="355" y="709"/>
                    <a:pt x="525" y="879"/>
                  </a:cubicBezTo>
                  <a:cubicBezTo>
                    <a:pt x="879" y="879"/>
                    <a:pt x="1233" y="879"/>
                    <a:pt x="1233" y="525"/>
                  </a:cubicBezTo>
                  <a:cubicBezTo>
                    <a:pt x="1063" y="17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6692156" y="1402654"/>
              <a:ext cx="57181" cy="47337"/>
            </a:xfrm>
            <a:custGeom>
              <a:avLst/>
              <a:gdLst/>
              <a:ahLst/>
              <a:cxnLst/>
              <a:rect l="l" t="t" r="r" b="b"/>
              <a:pathLst>
                <a:path w="1063" h="880" extrusionOk="0">
                  <a:moveTo>
                    <a:pt x="184" y="1"/>
                  </a:moveTo>
                  <a:cubicBezTo>
                    <a:pt x="85" y="86"/>
                    <a:pt x="28" y="213"/>
                    <a:pt x="0" y="355"/>
                  </a:cubicBezTo>
                  <a:cubicBezTo>
                    <a:pt x="14" y="638"/>
                    <a:pt x="255" y="865"/>
                    <a:pt x="538" y="879"/>
                  </a:cubicBezTo>
                  <a:cubicBezTo>
                    <a:pt x="708" y="879"/>
                    <a:pt x="893" y="709"/>
                    <a:pt x="1063" y="525"/>
                  </a:cubicBezTo>
                  <a:cubicBezTo>
                    <a:pt x="893" y="1"/>
                    <a:pt x="538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6787365" y="1401202"/>
              <a:ext cx="64390" cy="48790"/>
            </a:xfrm>
            <a:custGeom>
              <a:avLst/>
              <a:gdLst/>
              <a:ahLst/>
              <a:cxnLst/>
              <a:rect l="l" t="t" r="r" b="b"/>
              <a:pathLst>
                <a:path w="1197" h="907" extrusionOk="0">
                  <a:moveTo>
                    <a:pt x="689" y="0"/>
                  </a:moveTo>
                  <a:cubicBezTo>
                    <a:pt x="564" y="0"/>
                    <a:pt x="438" y="59"/>
                    <a:pt x="355" y="198"/>
                  </a:cubicBezTo>
                  <a:cubicBezTo>
                    <a:pt x="1" y="552"/>
                    <a:pt x="185" y="736"/>
                    <a:pt x="355" y="906"/>
                  </a:cubicBezTo>
                  <a:lnTo>
                    <a:pt x="893" y="906"/>
                  </a:lnTo>
                  <a:cubicBezTo>
                    <a:pt x="992" y="807"/>
                    <a:pt x="1049" y="680"/>
                    <a:pt x="1063" y="552"/>
                  </a:cubicBezTo>
                  <a:cubicBezTo>
                    <a:pt x="1196" y="247"/>
                    <a:pt x="946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6892526" y="1399911"/>
              <a:ext cx="57181" cy="52824"/>
            </a:xfrm>
            <a:custGeom>
              <a:avLst/>
              <a:gdLst/>
              <a:ahLst/>
              <a:cxnLst/>
              <a:rect l="l" t="t" r="r" b="b"/>
              <a:pathLst>
                <a:path w="1063" h="982" extrusionOk="0">
                  <a:moveTo>
                    <a:pt x="488" y="0"/>
                  </a:moveTo>
                  <a:cubicBezTo>
                    <a:pt x="385" y="0"/>
                    <a:pt x="278" y="63"/>
                    <a:pt x="171" y="222"/>
                  </a:cubicBezTo>
                  <a:cubicBezTo>
                    <a:pt x="1" y="576"/>
                    <a:pt x="355" y="760"/>
                    <a:pt x="525" y="930"/>
                  </a:cubicBezTo>
                  <a:cubicBezTo>
                    <a:pt x="630" y="966"/>
                    <a:pt x="715" y="982"/>
                    <a:pt x="784" y="982"/>
                  </a:cubicBezTo>
                  <a:cubicBezTo>
                    <a:pt x="1063" y="982"/>
                    <a:pt x="1063" y="724"/>
                    <a:pt x="1063" y="576"/>
                  </a:cubicBezTo>
                  <a:cubicBezTo>
                    <a:pt x="935" y="329"/>
                    <a:pt x="72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6387378" y="1488020"/>
              <a:ext cx="95267" cy="49866"/>
            </a:xfrm>
            <a:custGeom>
              <a:avLst/>
              <a:gdLst/>
              <a:ahLst/>
              <a:cxnLst/>
              <a:rect l="l" t="t" r="r" b="b"/>
              <a:pathLst>
                <a:path w="1771" h="927" extrusionOk="0">
                  <a:moveTo>
                    <a:pt x="1063" y="0"/>
                  </a:moveTo>
                  <a:cubicBezTo>
                    <a:pt x="0" y="893"/>
                    <a:pt x="893" y="709"/>
                    <a:pt x="1063" y="893"/>
                  </a:cubicBezTo>
                  <a:cubicBezTo>
                    <a:pt x="1136" y="916"/>
                    <a:pt x="1199" y="926"/>
                    <a:pt x="1254" y="926"/>
                  </a:cubicBezTo>
                  <a:cubicBezTo>
                    <a:pt x="1604" y="926"/>
                    <a:pt x="1624" y="514"/>
                    <a:pt x="1771" y="355"/>
                  </a:cubicBezTo>
                  <a:cubicBezTo>
                    <a:pt x="1572" y="170"/>
                    <a:pt x="1332" y="43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6520725" y="1488020"/>
              <a:ext cx="67079" cy="48037"/>
            </a:xfrm>
            <a:custGeom>
              <a:avLst/>
              <a:gdLst/>
              <a:ahLst/>
              <a:cxnLst/>
              <a:rect l="l" t="t" r="r" b="b"/>
              <a:pathLst>
                <a:path w="1247" h="893" extrusionOk="0">
                  <a:moveTo>
                    <a:pt x="708" y="0"/>
                  </a:moveTo>
                  <a:cubicBezTo>
                    <a:pt x="0" y="185"/>
                    <a:pt x="354" y="539"/>
                    <a:pt x="354" y="709"/>
                  </a:cubicBezTo>
                  <a:cubicBezTo>
                    <a:pt x="453" y="808"/>
                    <a:pt x="581" y="865"/>
                    <a:pt x="708" y="893"/>
                  </a:cubicBezTo>
                  <a:cubicBezTo>
                    <a:pt x="992" y="865"/>
                    <a:pt x="1232" y="638"/>
                    <a:pt x="1247" y="355"/>
                  </a:cubicBezTo>
                  <a:cubicBezTo>
                    <a:pt x="1062" y="355"/>
                    <a:pt x="892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6634976" y="1488020"/>
              <a:ext cx="57235" cy="48144"/>
            </a:xfrm>
            <a:custGeom>
              <a:avLst/>
              <a:gdLst/>
              <a:ahLst/>
              <a:cxnLst/>
              <a:rect l="l" t="t" r="r" b="b"/>
              <a:pathLst>
                <a:path w="1064" h="895" extrusionOk="0">
                  <a:moveTo>
                    <a:pt x="539" y="0"/>
                  </a:moveTo>
                  <a:cubicBezTo>
                    <a:pt x="1" y="0"/>
                    <a:pt x="1" y="539"/>
                    <a:pt x="1" y="709"/>
                  </a:cubicBezTo>
                  <a:cubicBezTo>
                    <a:pt x="127" y="835"/>
                    <a:pt x="299" y="895"/>
                    <a:pt x="467" y="895"/>
                  </a:cubicBezTo>
                  <a:cubicBezTo>
                    <a:pt x="770" y="895"/>
                    <a:pt x="1063" y="701"/>
                    <a:pt x="1063" y="355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6741320" y="1486245"/>
              <a:ext cx="46100" cy="60732"/>
            </a:xfrm>
            <a:custGeom>
              <a:avLst/>
              <a:gdLst/>
              <a:ahLst/>
              <a:cxnLst/>
              <a:rect l="l" t="t" r="r" b="b"/>
              <a:pathLst>
                <a:path w="857" h="1129" extrusionOk="0">
                  <a:moveTo>
                    <a:pt x="661" y="1"/>
                  </a:moveTo>
                  <a:cubicBezTo>
                    <a:pt x="249" y="1"/>
                    <a:pt x="1" y="458"/>
                    <a:pt x="149" y="926"/>
                  </a:cubicBezTo>
                  <a:cubicBezTo>
                    <a:pt x="297" y="1074"/>
                    <a:pt x="415" y="1128"/>
                    <a:pt x="516" y="1128"/>
                  </a:cubicBezTo>
                  <a:cubicBezTo>
                    <a:pt x="654" y="1128"/>
                    <a:pt x="758" y="1025"/>
                    <a:pt x="857" y="926"/>
                  </a:cubicBezTo>
                  <a:lnTo>
                    <a:pt x="857" y="388"/>
                  </a:lnTo>
                  <a:lnTo>
                    <a:pt x="857" y="33"/>
                  </a:lnTo>
                  <a:cubicBezTo>
                    <a:pt x="788" y="11"/>
                    <a:pt x="723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6825503" y="1484470"/>
              <a:ext cx="76224" cy="53954"/>
            </a:xfrm>
            <a:custGeom>
              <a:avLst/>
              <a:gdLst/>
              <a:ahLst/>
              <a:cxnLst/>
              <a:rect l="l" t="t" r="r" b="b"/>
              <a:pathLst>
                <a:path w="1417" h="1003" extrusionOk="0">
                  <a:moveTo>
                    <a:pt x="885" y="0"/>
                  </a:moveTo>
                  <a:cubicBezTo>
                    <a:pt x="818" y="0"/>
                    <a:pt x="757" y="21"/>
                    <a:pt x="708" y="66"/>
                  </a:cubicBezTo>
                  <a:cubicBezTo>
                    <a:pt x="0" y="605"/>
                    <a:pt x="354" y="775"/>
                    <a:pt x="538" y="959"/>
                  </a:cubicBezTo>
                  <a:cubicBezTo>
                    <a:pt x="601" y="989"/>
                    <a:pt x="670" y="1003"/>
                    <a:pt x="740" y="1003"/>
                  </a:cubicBezTo>
                  <a:cubicBezTo>
                    <a:pt x="1062" y="1003"/>
                    <a:pt x="1417" y="712"/>
                    <a:pt x="1417" y="421"/>
                  </a:cubicBezTo>
                  <a:cubicBezTo>
                    <a:pt x="1292" y="161"/>
                    <a:pt x="1068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6476509" y="1574139"/>
              <a:ext cx="54169" cy="47284"/>
            </a:xfrm>
            <a:custGeom>
              <a:avLst/>
              <a:gdLst/>
              <a:ahLst/>
              <a:cxnLst/>
              <a:rect l="l" t="t" r="r" b="b"/>
              <a:pathLst>
                <a:path w="1007" h="879" extrusionOk="0">
                  <a:moveTo>
                    <a:pt x="1006" y="0"/>
                  </a:moveTo>
                  <a:cubicBezTo>
                    <a:pt x="652" y="0"/>
                    <a:pt x="298" y="0"/>
                    <a:pt x="114" y="170"/>
                  </a:cubicBezTo>
                  <a:cubicBezTo>
                    <a:pt x="0" y="468"/>
                    <a:pt x="170" y="793"/>
                    <a:pt x="468" y="878"/>
                  </a:cubicBezTo>
                  <a:cubicBezTo>
                    <a:pt x="751" y="864"/>
                    <a:pt x="992" y="638"/>
                    <a:pt x="1006" y="354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6581670" y="1573924"/>
              <a:ext cx="53362" cy="47499"/>
            </a:xfrm>
            <a:custGeom>
              <a:avLst/>
              <a:gdLst/>
              <a:ahLst/>
              <a:cxnLst/>
              <a:rect l="l" t="t" r="r" b="b"/>
              <a:pathLst>
                <a:path w="992" h="883" extrusionOk="0">
                  <a:moveTo>
                    <a:pt x="616" y="1"/>
                  </a:moveTo>
                  <a:cubicBezTo>
                    <a:pt x="418" y="1"/>
                    <a:pt x="199" y="89"/>
                    <a:pt x="114" y="174"/>
                  </a:cubicBezTo>
                  <a:cubicBezTo>
                    <a:pt x="0" y="472"/>
                    <a:pt x="156" y="797"/>
                    <a:pt x="468" y="882"/>
                  </a:cubicBezTo>
                  <a:cubicBezTo>
                    <a:pt x="751" y="868"/>
                    <a:pt x="978" y="642"/>
                    <a:pt x="992" y="358"/>
                  </a:cubicBezTo>
                  <a:cubicBezTo>
                    <a:pt x="992" y="89"/>
                    <a:pt x="815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6673114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8" y="0"/>
                  </a:moveTo>
                  <a:cubicBezTo>
                    <a:pt x="0" y="524"/>
                    <a:pt x="538" y="708"/>
                    <a:pt x="708" y="878"/>
                  </a:cubicBezTo>
                  <a:cubicBezTo>
                    <a:pt x="992" y="864"/>
                    <a:pt x="1232" y="638"/>
                    <a:pt x="1247" y="354"/>
                  </a:cubicBezTo>
                  <a:cubicBezTo>
                    <a:pt x="1048" y="156"/>
                    <a:pt x="807" y="43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6791937" y="1574139"/>
              <a:ext cx="52663" cy="49328"/>
            </a:xfrm>
            <a:custGeom>
              <a:avLst/>
              <a:gdLst/>
              <a:ahLst/>
              <a:cxnLst/>
              <a:rect l="l" t="t" r="r" b="b"/>
              <a:pathLst>
                <a:path w="979" h="917" extrusionOk="0">
                  <a:moveTo>
                    <a:pt x="270" y="0"/>
                  </a:moveTo>
                  <a:cubicBezTo>
                    <a:pt x="1" y="227"/>
                    <a:pt x="1" y="652"/>
                    <a:pt x="270" y="878"/>
                  </a:cubicBezTo>
                  <a:cubicBezTo>
                    <a:pt x="347" y="905"/>
                    <a:pt x="413" y="916"/>
                    <a:pt x="470" y="916"/>
                  </a:cubicBezTo>
                  <a:cubicBezTo>
                    <a:pt x="812" y="916"/>
                    <a:pt x="832" y="500"/>
                    <a:pt x="978" y="354"/>
                  </a:cubicBezTo>
                  <a:cubicBezTo>
                    <a:pt x="780" y="156"/>
                    <a:pt x="539" y="43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6387378" y="1655901"/>
              <a:ext cx="95267" cy="51587"/>
            </a:xfrm>
            <a:custGeom>
              <a:avLst/>
              <a:gdLst/>
              <a:ahLst/>
              <a:cxnLst/>
              <a:rect l="l" t="t" r="r" b="b"/>
              <a:pathLst>
                <a:path w="1771" h="959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7"/>
                  </a:cubicBezTo>
                  <a:cubicBezTo>
                    <a:pt x="0" y="959"/>
                    <a:pt x="1063" y="605"/>
                    <a:pt x="1063" y="959"/>
                  </a:cubicBezTo>
                  <a:cubicBezTo>
                    <a:pt x="1332" y="817"/>
                    <a:pt x="1572" y="633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6530622" y="1655739"/>
              <a:ext cx="57181" cy="51748"/>
            </a:xfrm>
            <a:custGeom>
              <a:avLst/>
              <a:gdLst/>
              <a:ahLst/>
              <a:cxnLst/>
              <a:rect l="l" t="t" r="r" b="b"/>
              <a:pathLst>
                <a:path w="1063" h="962" extrusionOk="0">
                  <a:moveTo>
                    <a:pt x="446" y="1"/>
                  </a:moveTo>
                  <a:cubicBezTo>
                    <a:pt x="242" y="1"/>
                    <a:pt x="93" y="153"/>
                    <a:pt x="0" y="254"/>
                  </a:cubicBezTo>
                  <a:cubicBezTo>
                    <a:pt x="0" y="608"/>
                    <a:pt x="170" y="962"/>
                    <a:pt x="524" y="962"/>
                  </a:cubicBezTo>
                  <a:cubicBezTo>
                    <a:pt x="808" y="934"/>
                    <a:pt x="1048" y="707"/>
                    <a:pt x="1063" y="424"/>
                  </a:cubicBezTo>
                  <a:cubicBezTo>
                    <a:pt x="819" y="104"/>
                    <a:pt x="614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6628898" y="1650306"/>
              <a:ext cx="54169" cy="57181"/>
            </a:xfrm>
            <a:custGeom>
              <a:avLst/>
              <a:gdLst/>
              <a:ahLst/>
              <a:cxnLst/>
              <a:rect l="l" t="t" r="r" b="b"/>
              <a:pathLst>
                <a:path w="1007" h="1063" extrusionOk="0">
                  <a:moveTo>
                    <a:pt x="652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1006" y="355"/>
                    <a:pt x="822" y="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6747022" y="1637450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82" y="1"/>
                  </a:moveTo>
                  <a:cubicBezTo>
                    <a:pt x="313" y="1"/>
                    <a:pt x="242" y="27"/>
                    <a:pt x="170" y="27"/>
                  </a:cubicBezTo>
                  <a:cubicBezTo>
                    <a:pt x="71" y="126"/>
                    <a:pt x="14" y="254"/>
                    <a:pt x="0" y="381"/>
                  </a:cubicBezTo>
                  <a:cubicBezTo>
                    <a:pt x="101" y="701"/>
                    <a:pt x="207" y="766"/>
                    <a:pt x="312" y="766"/>
                  </a:cubicBezTo>
                  <a:cubicBezTo>
                    <a:pt x="384" y="766"/>
                    <a:pt x="455" y="735"/>
                    <a:pt x="524" y="735"/>
                  </a:cubicBezTo>
                  <a:cubicBezTo>
                    <a:pt x="623" y="636"/>
                    <a:pt x="680" y="509"/>
                    <a:pt x="708" y="381"/>
                  </a:cubicBezTo>
                  <a:cubicBezTo>
                    <a:pt x="597" y="63"/>
                    <a:pt x="490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6483986" y="1743525"/>
              <a:ext cx="46692" cy="42604"/>
            </a:xfrm>
            <a:custGeom>
              <a:avLst/>
              <a:gdLst/>
              <a:ahLst/>
              <a:cxnLst/>
              <a:rect l="l" t="t" r="r" b="b"/>
              <a:pathLst>
                <a:path w="868" h="792" extrusionOk="0">
                  <a:moveTo>
                    <a:pt x="536" y="1"/>
                  </a:moveTo>
                  <a:cubicBezTo>
                    <a:pt x="240" y="1"/>
                    <a:pt x="0" y="442"/>
                    <a:pt x="159" y="746"/>
                  </a:cubicBezTo>
                  <a:cubicBezTo>
                    <a:pt x="225" y="778"/>
                    <a:pt x="284" y="791"/>
                    <a:pt x="338" y="791"/>
                  </a:cubicBezTo>
                  <a:cubicBezTo>
                    <a:pt x="577" y="791"/>
                    <a:pt x="717" y="531"/>
                    <a:pt x="867" y="392"/>
                  </a:cubicBezTo>
                  <a:cubicBezTo>
                    <a:pt x="839" y="251"/>
                    <a:pt x="782" y="123"/>
                    <a:pt x="683" y="38"/>
                  </a:cubicBezTo>
                  <a:cubicBezTo>
                    <a:pt x="634" y="13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6589039" y="1743525"/>
              <a:ext cx="45993" cy="42604"/>
            </a:xfrm>
            <a:custGeom>
              <a:avLst/>
              <a:gdLst/>
              <a:ahLst/>
              <a:cxnLst/>
              <a:rect l="l" t="t" r="r" b="b"/>
              <a:pathLst>
                <a:path w="855" h="792" extrusionOk="0">
                  <a:moveTo>
                    <a:pt x="538" y="1"/>
                  </a:moveTo>
                  <a:cubicBezTo>
                    <a:pt x="242" y="1"/>
                    <a:pt x="0" y="442"/>
                    <a:pt x="147" y="746"/>
                  </a:cubicBezTo>
                  <a:cubicBezTo>
                    <a:pt x="212" y="778"/>
                    <a:pt x="272" y="791"/>
                    <a:pt x="327" y="791"/>
                  </a:cubicBezTo>
                  <a:cubicBezTo>
                    <a:pt x="568" y="791"/>
                    <a:pt x="716" y="531"/>
                    <a:pt x="855" y="392"/>
                  </a:cubicBezTo>
                  <a:cubicBezTo>
                    <a:pt x="841" y="251"/>
                    <a:pt x="784" y="123"/>
                    <a:pt x="685" y="38"/>
                  </a:cubicBezTo>
                  <a:cubicBezTo>
                    <a:pt x="635" y="13"/>
                    <a:pt x="586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2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0"/>
          <p:cNvSpPr txBox="1">
            <a:spLocks noGrp="1"/>
          </p:cNvSpPr>
          <p:nvPr>
            <p:ph type="subTitle" idx="1"/>
          </p:nvPr>
        </p:nvSpPr>
        <p:spPr>
          <a:xfrm>
            <a:off x="720000" y="1044775"/>
            <a:ext cx="4096500" cy="356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8" name="Google Shape;166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9" name="Google Shape;1669;p20"/>
          <p:cNvSpPr/>
          <p:nvPr/>
        </p:nvSpPr>
        <p:spPr>
          <a:xfrm>
            <a:off x="-3392913" y="-1031802"/>
            <a:ext cx="3555304" cy="3069154"/>
          </a:xfrm>
          <a:custGeom>
            <a:avLst/>
            <a:gdLst/>
            <a:ahLst/>
            <a:cxnLst/>
            <a:rect l="l" t="t" r="r" b="b"/>
            <a:pathLst>
              <a:path w="57723" h="49830" extrusionOk="0">
                <a:moveTo>
                  <a:pt x="0" y="47977"/>
                </a:moveTo>
                <a:lnTo>
                  <a:pt x="0" y="48006"/>
                </a:lnTo>
                <a:cubicBezTo>
                  <a:pt x="4" y="47999"/>
                  <a:pt x="9" y="47992"/>
                  <a:pt x="13" y="47986"/>
                </a:cubicBezTo>
                <a:lnTo>
                  <a:pt x="13" y="47986"/>
                </a:lnTo>
                <a:cubicBezTo>
                  <a:pt x="9" y="47983"/>
                  <a:pt x="4" y="47980"/>
                  <a:pt x="0" y="47977"/>
                </a:cubicBezTo>
                <a:close/>
                <a:moveTo>
                  <a:pt x="53997" y="1"/>
                </a:moveTo>
                <a:cubicBezTo>
                  <a:pt x="53756" y="1"/>
                  <a:pt x="53515" y="71"/>
                  <a:pt x="53289" y="171"/>
                </a:cubicBezTo>
                <a:cubicBezTo>
                  <a:pt x="51164" y="1190"/>
                  <a:pt x="48869" y="1856"/>
                  <a:pt x="46560" y="2706"/>
                </a:cubicBezTo>
                <a:cubicBezTo>
                  <a:pt x="48869" y="9123"/>
                  <a:pt x="51702" y="16064"/>
                  <a:pt x="49223" y="22820"/>
                </a:cubicBezTo>
                <a:cubicBezTo>
                  <a:pt x="48161" y="25526"/>
                  <a:pt x="46744" y="27891"/>
                  <a:pt x="45158" y="30427"/>
                </a:cubicBezTo>
                <a:lnTo>
                  <a:pt x="44620" y="30937"/>
                </a:lnTo>
                <a:cubicBezTo>
                  <a:pt x="42141" y="35158"/>
                  <a:pt x="39138" y="39393"/>
                  <a:pt x="34180" y="41249"/>
                </a:cubicBezTo>
                <a:cubicBezTo>
                  <a:pt x="33996" y="41249"/>
                  <a:pt x="33996" y="41589"/>
                  <a:pt x="33826" y="41589"/>
                </a:cubicBezTo>
                <a:cubicBezTo>
                  <a:pt x="31871" y="42269"/>
                  <a:pt x="29931" y="42425"/>
                  <a:pt x="27976" y="42595"/>
                </a:cubicBezTo>
                <a:cubicBezTo>
                  <a:pt x="23650" y="42595"/>
                  <a:pt x="18643" y="41733"/>
                  <a:pt x="13913" y="41733"/>
                </a:cubicBezTo>
                <a:cubicBezTo>
                  <a:pt x="8397" y="41733"/>
                  <a:pt x="3257" y="42905"/>
                  <a:pt x="13" y="47986"/>
                </a:cubicBezTo>
                <a:lnTo>
                  <a:pt x="13" y="47986"/>
                </a:lnTo>
                <a:cubicBezTo>
                  <a:pt x="900" y="48561"/>
                  <a:pt x="1660" y="49830"/>
                  <a:pt x="2616" y="49830"/>
                </a:cubicBezTo>
                <a:cubicBezTo>
                  <a:pt x="2798" y="49830"/>
                  <a:pt x="2988" y="49783"/>
                  <a:pt x="3187" y="49677"/>
                </a:cubicBezTo>
                <a:cubicBezTo>
                  <a:pt x="4774" y="48827"/>
                  <a:pt x="5836" y="47142"/>
                  <a:pt x="7437" y="46292"/>
                </a:cubicBezTo>
                <a:cubicBezTo>
                  <a:pt x="9193" y="45643"/>
                  <a:pt x="11042" y="45319"/>
                  <a:pt x="12898" y="45319"/>
                </a:cubicBezTo>
                <a:cubicBezTo>
                  <a:pt x="13557" y="45319"/>
                  <a:pt x="14217" y="45360"/>
                  <a:pt x="14873" y="45442"/>
                </a:cubicBezTo>
                <a:cubicBezTo>
                  <a:pt x="19589" y="46102"/>
                  <a:pt x="24414" y="47124"/>
                  <a:pt x="29135" y="47124"/>
                </a:cubicBezTo>
                <a:cubicBezTo>
                  <a:pt x="32922" y="47124"/>
                  <a:pt x="36643" y="46466"/>
                  <a:pt x="40186" y="44436"/>
                </a:cubicBezTo>
                <a:lnTo>
                  <a:pt x="40724" y="43926"/>
                </a:lnTo>
                <a:cubicBezTo>
                  <a:pt x="43373" y="42580"/>
                  <a:pt x="45144" y="40541"/>
                  <a:pt x="47099" y="38345"/>
                </a:cubicBezTo>
                <a:cubicBezTo>
                  <a:pt x="50456" y="34124"/>
                  <a:pt x="53473" y="30073"/>
                  <a:pt x="55413" y="25342"/>
                </a:cubicBezTo>
                <a:cubicBezTo>
                  <a:pt x="57538" y="19761"/>
                  <a:pt x="57722" y="14010"/>
                  <a:pt x="56306" y="8103"/>
                </a:cubicBezTo>
                <a:lnTo>
                  <a:pt x="56306" y="7253"/>
                </a:lnTo>
                <a:cubicBezTo>
                  <a:pt x="55810" y="4760"/>
                  <a:pt x="55031" y="2324"/>
                  <a:pt x="5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0" name="Google Shape;1670;p20"/>
          <p:cNvGrpSpPr/>
          <p:nvPr/>
        </p:nvGrpSpPr>
        <p:grpSpPr>
          <a:xfrm>
            <a:off x="4098453" y="-800660"/>
            <a:ext cx="1705743" cy="1110944"/>
            <a:chOff x="3519028" y="81515"/>
            <a:chExt cx="1705743" cy="1110944"/>
          </a:xfrm>
        </p:grpSpPr>
        <p:sp>
          <p:nvSpPr>
            <p:cNvPr id="1671" name="Google Shape;1671;p20"/>
            <p:cNvSpPr/>
            <p:nvPr/>
          </p:nvSpPr>
          <p:spPr>
            <a:xfrm>
              <a:off x="3519028" y="81515"/>
              <a:ext cx="1705743" cy="1110944"/>
            </a:xfrm>
            <a:custGeom>
              <a:avLst/>
              <a:gdLst/>
              <a:ahLst/>
              <a:cxnLst/>
              <a:rect l="l" t="t" r="r" b="b"/>
              <a:pathLst>
                <a:path w="27694" h="18037" extrusionOk="0">
                  <a:moveTo>
                    <a:pt x="19906" y="0"/>
                  </a:moveTo>
                  <a:cubicBezTo>
                    <a:pt x="16395" y="0"/>
                    <a:pt x="12454" y="1112"/>
                    <a:pt x="10228" y="2021"/>
                  </a:cubicBezTo>
                  <a:cubicBezTo>
                    <a:pt x="5667" y="3863"/>
                    <a:pt x="1" y="9982"/>
                    <a:pt x="3174" y="15209"/>
                  </a:cubicBezTo>
                  <a:cubicBezTo>
                    <a:pt x="4420" y="17259"/>
                    <a:pt x="6543" y="18037"/>
                    <a:pt x="8863" y="18037"/>
                  </a:cubicBezTo>
                  <a:cubicBezTo>
                    <a:pt x="12344" y="18037"/>
                    <a:pt x="16270" y="16286"/>
                    <a:pt x="18345" y="14458"/>
                  </a:cubicBezTo>
                  <a:cubicBezTo>
                    <a:pt x="21078" y="12064"/>
                    <a:pt x="27693" y="8466"/>
                    <a:pt x="26971" y="4429"/>
                  </a:cubicBezTo>
                  <a:cubicBezTo>
                    <a:pt x="26368" y="1066"/>
                    <a:pt x="23343" y="0"/>
                    <a:pt x="1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3879395" y="313651"/>
              <a:ext cx="1035616" cy="646721"/>
            </a:xfrm>
            <a:custGeom>
              <a:avLst/>
              <a:gdLst/>
              <a:ahLst/>
              <a:cxnLst/>
              <a:rect l="l" t="t" r="r" b="b"/>
              <a:pathLst>
                <a:path w="16814" h="10500" extrusionOk="0">
                  <a:moveTo>
                    <a:pt x="13424" y="1248"/>
                  </a:moveTo>
                  <a:cubicBezTo>
                    <a:pt x="13968" y="1248"/>
                    <a:pt x="14511" y="1309"/>
                    <a:pt x="15043" y="1439"/>
                  </a:cubicBezTo>
                  <a:cubicBezTo>
                    <a:pt x="15227" y="1439"/>
                    <a:pt x="15397" y="1609"/>
                    <a:pt x="15227" y="1793"/>
                  </a:cubicBezTo>
                  <a:cubicBezTo>
                    <a:pt x="12394" y="4626"/>
                    <a:pt x="9377" y="7105"/>
                    <a:pt x="5836" y="8876"/>
                  </a:cubicBezTo>
                  <a:cubicBezTo>
                    <a:pt x="5175" y="9157"/>
                    <a:pt x="4407" y="9341"/>
                    <a:pt x="3647" y="9341"/>
                  </a:cubicBezTo>
                  <a:cubicBezTo>
                    <a:pt x="2991" y="9341"/>
                    <a:pt x="2342" y="9204"/>
                    <a:pt x="1771" y="8876"/>
                  </a:cubicBezTo>
                  <a:cubicBezTo>
                    <a:pt x="1587" y="5859"/>
                    <a:pt x="4250" y="4088"/>
                    <a:pt x="6544" y="2672"/>
                  </a:cubicBezTo>
                  <a:cubicBezTo>
                    <a:pt x="6898" y="2502"/>
                    <a:pt x="7437" y="2502"/>
                    <a:pt x="7791" y="2317"/>
                  </a:cubicBezTo>
                  <a:cubicBezTo>
                    <a:pt x="9377" y="1439"/>
                    <a:pt x="11332" y="1439"/>
                    <a:pt x="13103" y="1255"/>
                  </a:cubicBezTo>
                  <a:cubicBezTo>
                    <a:pt x="13210" y="1250"/>
                    <a:pt x="13317" y="1248"/>
                    <a:pt x="13424" y="1248"/>
                  </a:cubicBezTo>
                  <a:close/>
                  <a:moveTo>
                    <a:pt x="12731" y="0"/>
                  </a:moveTo>
                  <a:cubicBezTo>
                    <a:pt x="8995" y="0"/>
                    <a:pt x="5409" y="1309"/>
                    <a:pt x="2649" y="3918"/>
                  </a:cubicBezTo>
                  <a:cubicBezTo>
                    <a:pt x="2295" y="4485"/>
                    <a:pt x="1870" y="5023"/>
                    <a:pt x="1417" y="5505"/>
                  </a:cubicBezTo>
                  <a:cubicBezTo>
                    <a:pt x="524" y="6751"/>
                    <a:pt x="0" y="8168"/>
                    <a:pt x="878" y="9584"/>
                  </a:cubicBezTo>
                  <a:cubicBezTo>
                    <a:pt x="1184" y="10036"/>
                    <a:pt x="1890" y="10499"/>
                    <a:pt x="2643" y="10499"/>
                  </a:cubicBezTo>
                  <a:cubicBezTo>
                    <a:pt x="2762" y="10499"/>
                    <a:pt x="2883" y="10488"/>
                    <a:pt x="3003" y="10462"/>
                  </a:cubicBezTo>
                  <a:cubicBezTo>
                    <a:pt x="3127" y="10468"/>
                    <a:pt x="3251" y="10470"/>
                    <a:pt x="3373" y="10470"/>
                  </a:cubicBezTo>
                  <a:cubicBezTo>
                    <a:pt x="7439" y="10470"/>
                    <a:pt x="10528" y="7552"/>
                    <a:pt x="13457" y="4980"/>
                  </a:cubicBezTo>
                  <a:cubicBezTo>
                    <a:pt x="13981" y="4442"/>
                    <a:pt x="14689" y="4272"/>
                    <a:pt x="15227" y="3734"/>
                  </a:cubicBezTo>
                  <a:cubicBezTo>
                    <a:pt x="15582" y="3380"/>
                    <a:pt x="15751" y="3026"/>
                    <a:pt x="16106" y="2856"/>
                  </a:cubicBezTo>
                  <a:cubicBezTo>
                    <a:pt x="16814" y="1963"/>
                    <a:pt x="16644" y="377"/>
                    <a:pt x="15227" y="193"/>
                  </a:cubicBezTo>
                  <a:cubicBezTo>
                    <a:pt x="14393" y="64"/>
                    <a:pt x="13558" y="0"/>
                    <a:pt x="12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3" name="Google Shape;1673;p20"/>
          <p:cNvSpPr/>
          <p:nvPr/>
        </p:nvSpPr>
        <p:spPr>
          <a:xfrm>
            <a:off x="-2094964" y="-935740"/>
            <a:ext cx="3790033" cy="1242136"/>
          </a:xfrm>
          <a:custGeom>
            <a:avLst/>
            <a:gdLst/>
            <a:ahLst/>
            <a:cxnLst/>
            <a:rect l="l" t="t" r="r" b="b"/>
            <a:pathLst>
              <a:path w="61534" h="20167" extrusionOk="0">
                <a:moveTo>
                  <a:pt x="1" y="0"/>
                </a:moveTo>
                <a:lnTo>
                  <a:pt x="1" y="17635"/>
                </a:lnTo>
                <a:cubicBezTo>
                  <a:pt x="807" y="17861"/>
                  <a:pt x="1618" y="17959"/>
                  <a:pt x="2426" y="17959"/>
                </a:cubicBezTo>
                <a:cubicBezTo>
                  <a:pt x="6232" y="17959"/>
                  <a:pt x="9953" y="15784"/>
                  <a:pt x="12593" y="14533"/>
                </a:cubicBezTo>
                <a:cubicBezTo>
                  <a:pt x="15988" y="12919"/>
                  <a:pt x="19561" y="10888"/>
                  <a:pt x="23188" y="10888"/>
                </a:cubicBezTo>
                <a:cubicBezTo>
                  <a:pt x="23890" y="10888"/>
                  <a:pt x="24594" y="10964"/>
                  <a:pt x="25299" y="11134"/>
                </a:cubicBezTo>
                <a:cubicBezTo>
                  <a:pt x="29280" y="12097"/>
                  <a:pt x="31957" y="15752"/>
                  <a:pt x="35427" y="17919"/>
                </a:cubicBezTo>
                <a:cubicBezTo>
                  <a:pt x="37921" y="19470"/>
                  <a:pt x="40770" y="20166"/>
                  <a:pt x="43670" y="20166"/>
                </a:cubicBezTo>
                <a:cubicBezTo>
                  <a:pt x="48265" y="20166"/>
                  <a:pt x="52991" y="18419"/>
                  <a:pt x="56646" y="15553"/>
                </a:cubicBezTo>
                <a:cubicBezTo>
                  <a:pt x="59366" y="13428"/>
                  <a:pt x="61533" y="4731"/>
                  <a:pt x="60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0"/>
          <p:cNvSpPr/>
          <p:nvPr/>
        </p:nvSpPr>
        <p:spPr>
          <a:xfrm>
            <a:off x="8010507" y="-872140"/>
            <a:ext cx="2044255" cy="4185210"/>
          </a:xfrm>
          <a:custGeom>
            <a:avLst/>
            <a:gdLst/>
            <a:ahLst/>
            <a:cxnLst/>
            <a:rect l="l" t="t" r="r" b="b"/>
            <a:pathLst>
              <a:path w="33190" h="67950" extrusionOk="0">
                <a:moveTo>
                  <a:pt x="6446" y="0"/>
                </a:moveTo>
                <a:cubicBezTo>
                  <a:pt x="4137" y="3201"/>
                  <a:pt x="2041" y="6502"/>
                  <a:pt x="1177" y="10312"/>
                </a:cubicBezTo>
                <a:cubicBezTo>
                  <a:pt x="1" y="15482"/>
                  <a:pt x="1332" y="20993"/>
                  <a:pt x="3840" y="25681"/>
                </a:cubicBezTo>
                <a:cubicBezTo>
                  <a:pt x="6333" y="30370"/>
                  <a:pt x="9945" y="34364"/>
                  <a:pt x="13599" y="38217"/>
                </a:cubicBezTo>
                <a:cubicBezTo>
                  <a:pt x="15285" y="40002"/>
                  <a:pt x="17055" y="41886"/>
                  <a:pt x="17636" y="44266"/>
                </a:cubicBezTo>
                <a:cubicBezTo>
                  <a:pt x="18614" y="48288"/>
                  <a:pt x="15908" y="52368"/>
                  <a:pt x="16163" y="56504"/>
                </a:cubicBezTo>
                <a:cubicBezTo>
                  <a:pt x="16276" y="58416"/>
                  <a:pt x="17027" y="60229"/>
                  <a:pt x="18288" y="61688"/>
                </a:cubicBezTo>
                <a:cubicBezTo>
                  <a:pt x="19704" y="63303"/>
                  <a:pt x="21673" y="64337"/>
                  <a:pt x="23656" y="65187"/>
                </a:cubicBezTo>
                <a:cubicBezTo>
                  <a:pt x="26716" y="66476"/>
                  <a:pt x="29917" y="67411"/>
                  <a:pt x="33189" y="67949"/>
                </a:cubicBezTo>
                <a:lnTo>
                  <a:pt x="331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5" name="Google Shape;1675;p20"/>
          <p:cNvGrpSpPr/>
          <p:nvPr/>
        </p:nvGrpSpPr>
        <p:grpSpPr>
          <a:xfrm>
            <a:off x="-673237" y="-1155931"/>
            <a:ext cx="1192739" cy="1682522"/>
            <a:chOff x="456801" y="-204081"/>
            <a:chExt cx="1192739" cy="1682522"/>
          </a:xfrm>
        </p:grpSpPr>
        <p:sp>
          <p:nvSpPr>
            <p:cNvPr id="1676" name="Google Shape;1676;p20"/>
            <p:cNvSpPr/>
            <p:nvPr/>
          </p:nvSpPr>
          <p:spPr>
            <a:xfrm>
              <a:off x="456801" y="-204081"/>
              <a:ext cx="1192739" cy="1682522"/>
            </a:xfrm>
            <a:custGeom>
              <a:avLst/>
              <a:gdLst/>
              <a:ahLst/>
              <a:cxnLst/>
              <a:rect l="l" t="t" r="r" b="b"/>
              <a:pathLst>
                <a:path w="19365" h="27317" extrusionOk="0">
                  <a:moveTo>
                    <a:pt x="737" y="1"/>
                  </a:moveTo>
                  <a:cubicBezTo>
                    <a:pt x="1" y="5567"/>
                    <a:pt x="298" y="14534"/>
                    <a:pt x="737" y="20115"/>
                  </a:cubicBezTo>
                  <a:cubicBezTo>
                    <a:pt x="879" y="21574"/>
                    <a:pt x="1757" y="22891"/>
                    <a:pt x="2650" y="24067"/>
                  </a:cubicBezTo>
                  <a:cubicBezTo>
                    <a:pt x="2933" y="24506"/>
                    <a:pt x="3372" y="24662"/>
                    <a:pt x="3670" y="25101"/>
                  </a:cubicBezTo>
                  <a:cubicBezTo>
                    <a:pt x="5171" y="26457"/>
                    <a:pt x="7051" y="27311"/>
                    <a:pt x="9072" y="27311"/>
                  </a:cubicBezTo>
                  <a:cubicBezTo>
                    <a:pt x="9225" y="27311"/>
                    <a:pt x="9379" y="27306"/>
                    <a:pt x="9534" y="27296"/>
                  </a:cubicBezTo>
                  <a:cubicBezTo>
                    <a:pt x="9718" y="27310"/>
                    <a:pt x="9901" y="27316"/>
                    <a:pt x="10083" y="27316"/>
                  </a:cubicBezTo>
                  <a:cubicBezTo>
                    <a:pt x="13978" y="27316"/>
                    <a:pt x="17512" y="24336"/>
                    <a:pt x="18784" y="20696"/>
                  </a:cubicBezTo>
                  <a:cubicBezTo>
                    <a:pt x="19364" y="14973"/>
                    <a:pt x="18784" y="5723"/>
                    <a:pt x="18925" y="1"/>
                  </a:cubicBezTo>
                  <a:lnTo>
                    <a:pt x="18047" y="1"/>
                  </a:lnTo>
                  <a:cubicBezTo>
                    <a:pt x="17594" y="5567"/>
                    <a:pt x="18486" y="14392"/>
                    <a:pt x="17750" y="19959"/>
                  </a:cubicBezTo>
                  <a:cubicBezTo>
                    <a:pt x="17594" y="21871"/>
                    <a:pt x="16432" y="23330"/>
                    <a:pt x="14959" y="24506"/>
                  </a:cubicBezTo>
                  <a:cubicBezTo>
                    <a:pt x="13445" y="25717"/>
                    <a:pt x="11581" y="26443"/>
                    <a:pt x="9702" y="26443"/>
                  </a:cubicBezTo>
                  <a:cubicBezTo>
                    <a:pt x="8855" y="26443"/>
                    <a:pt x="8005" y="26296"/>
                    <a:pt x="7182" y="25979"/>
                  </a:cubicBezTo>
                  <a:cubicBezTo>
                    <a:pt x="6899" y="25823"/>
                    <a:pt x="6460" y="25682"/>
                    <a:pt x="6163" y="25540"/>
                  </a:cubicBezTo>
                  <a:cubicBezTo>
                    <a:pt x="3967" y="24364"/>
                    <a:pt x="2211" y="22452"/>
                    <a:pt x="1913" y="20115"/>
                  </a:cubicBezTo>
                  <a:cubicBezTo>
                    <a:pt x="1177" y="14534"/>
                    <a:pt x="1474" y="5567"/>
                    <a:pt x="1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592916" y="-204081"/>
              <a:ext cx="911754" cy="1554779"/>
            </a:xfrm>
            <a:custGeom>
              <a:avLst/>
              <a:gdLst/>
              <a:ahLst/>
              <a:cxnLst/>
              <a:rect l="l" t="t" r="r" b="b"/>
              <a:pathLst>
                <a:path w="14803" h="25243" extrusionOk="0">
                  <a:moveTo>
                    <a:pt x="723" y="1"/>
                  </a:moveTo>
                  <a:cubicBezTo>
                    <a:pt x="1" y="5128"/>
                    <a:pt x="440" y="13514"/>
                    <a:pt x="581" y="18500"/>
                  </a:cubicBezTo>
                  <a:cubicBezTo>
                    <a:pt x="723" y="19222"/>
                    <a:pt x="723" y="20115"/>
                    <a:pt x="1020" y="20837"/>
                  </a:cubicBezTo>
                  <a:cubicBezTo>
                    <a:pt x="1488" y="21914"/>
                    <a:pt x="2182" y="22863"/>
                    <a:pt x="3074" y="23628"/>
                  </a:cubicBezTo>
                  <a:cubicBezTo>
                    <a:pt x="3513" y="23925"/>
                    <a:pt x="3811" y="24067"/>
                    <a:pt x="4094" y="24364"/>
                  </a:cubicBezTo>
                  <a:cubicBezTo>
                    <a:pt x="5270" y="24945"/>
                    <a:pt x="6446" y="25101"/>
                    <a:pt x="7621" y="25243"/>
                  </a:cubicBezTo>
                  <a:cubicBezTo>
                    <a:pt x="10384" y="25115"/>
                    <a:pt x="12862" y="23486"/>
                    <a:pt x="14066" y="20993"/>
                  </a:cubicBezTo>
                  <a:cubicBezTo>
                    <a:pt x="14251" y="20526"/>
                    <a:pt x="14350" y="20030"/>
                    <a:pt x="14364" y="19520"/>
                  </a:cubicBezTo>
                  <a:cubicBezTo>
                    <a:pt x="14803" y="14095"/>
                    <a:pt x="14364" y="5426"/>
                    <a:pt x="14520" y="1"/>
                  </a:cubicBezTo>
                  <a:lnTo>
                    <a:pt x="13486" y="1"/>
                  </a:lnTo>
                  <a:cubicBezTo>
                    <a:pt x="13486" y="5128"/>
                    <a:pt x="13783" y="13797"/>
                    <a:pt x="13486" y="18939"/>
                  </a:cubicBezTo>
                  <a:cubicBezTo>
                    <a:pt x="13344" y="19959"/>
                    <a:pt x="13188" y="20979"/>
                    <a:pt x="12466" y="21871"/>
                  </a:cubicBezTo>
                  <a:cubicBezTo>
                    <a:pt x="12168" y="22169"/>
                    <a:pt x="11871" y="22310"/>
                    <a:pt x="11729" y="22608"/>
                  </a:cubicBezTo>
                  <a:cubicBezTo>
                    <a:pt x="10695" y="23486"/>
                    <a:pt x="9534" y="24067"/>
                    <a:pt x="8202" y="24208"/>
                  </a:cubicBezTo>
                  <a:cubicBezTo>
                    <a:pt x="8157" y="24209"/>
                    <a:pt x="8112" y="24209"/>
                    <a:pt x="8067" y="24209"/>
                  </a:cubicBezTo>
                  <a:cubicBezTo>
                    <a:pt x="7121" y="24209"/>
                    <a:pt x="6176" y="24067"/>
                    <a:pt x="5270" y="23769"/>
                  </a:cubicBezTo>
                  <a:cubicBezTo>
                    <a:pt x="3513" y="23033"/>
                    <a:pt x="1899" y="21574"/>
                    <a:pt x="1757" y="19662"/>
                  </a:cubicBezTo>
                  <a:cubicBezTo>
                    <a:pt x="1318" y="14236"/>
                    <a:pt x="1601" y="5426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719423" y="-204081"/>
              <a:ext cx="650910" cy="1419522"/>
            </a:xfrm>
            <a:custGeom>
              <a:avLst/>
              <a:gdLst/>
              <a:ahLst/>
              <a:cxnLst/>
              <a:rect l="l" t="t" r="r" b="b"/>
              <a:pathLst>
                <a:path w="10568" h="23047" extrusionOk="0">
                  <a:moveTo>
                    <a:pt x="879" y="1"/>
                  </a:moveTo>
                  <a:cubicBezTo>
                    <a:pt x="1" y="5426"/>
                    <a:pt x="879" y="13953"/>
                    <a:pt x="723" y="19222"/>
                  </a:cubicBezTo>
                  <a:cubicBezTo>
                    <a:pt x="1318" y="21432"/>
                    <a:pt x="3372" y="22891"/>
                    <a:pt x="5567" y="23047"/>
                  </a:cubicBezTo>
                  <a:lnTo>
                    <a:pt x="5582" y="23047"/>
                  </a:lnTo>
                  <a:cubicBezTo>
                    <a:pt x="6601" y="22905"/>
                    <a:pt x="7621" y="22749"/>
                    <a:pt x="8514" y="22013"/>
                  </a:cubicBezTo>
                  <a:cubicBezTo>
                    <a:pt x="8797" y="21715"/>
                    <a:pt x="8953" y="21432"/>
                    <a:pt x="9236" y="21276"/>
                  </a:cubicBezTo>
                  <a:cubicBezTo>
                    <a:pt x="9973" y="20554"/>
                    <a:pt x="10270" y="19676"/>
                    <a:pt x="10270" y="18642"/>
                  </a:cubicBezTo>
                  <a:cubicBezTo>
                    <a:pt x="10270" y="15710"/>
                    <a:pt x="10568" y="10270"/>
                    <a:pt x="10412" y="7338"/>
                  </a:cubicBezTo>
                  <a:cubicBezTo>
                    <a:pt x="10128" y="5128"/>
                    <a:pt x="10568" y="2196"/>
                    <a:pt x="10128" y="1"/>
                  </a:cubicBezTo>
                  <a:lnTo>
                    <a:pt x="9534" y="1"/>
                  </a:lnTo>
                  <a:cubicBezTo>
                    <a:pt x="8797" y="4250"/>
                    <a:pt x="9675" y="11602"/>
                    <a:pt x="9378" y="15710"/>
                  </a:cubicBezTo>
                  <a:cubicBezTo>
                    <a:pt x="9080" y="17324"/>
                    <a:pt x="9675" y="18939"/>
                    <a:pt x="8641" y="20398"/>
                  </a:cubicBezTo>
                  <a:cubicBezTo>
                    <a:pt x="7820" y="21439"/>
                    <a:pt x="6625" y="22034"/>
                    <a:pt x="5425" y="22034"/>
                  </a:cubicBezTo>
                  <a:cubicBezTo>
                    <a:pt x="4926" y="22034"/>
                    <a:pt x="4426" y="21932"/>
                    <a:pt x="3953" y="21715"/>
                  </a:cubicBezTo>
                  <a:cubicBezTo>
                    <a:pt x="2918" y="21135"/>
                    <a:pt x="1899" y="20256"/>
                    <a:pt x="1899" y="19081"/>
                  </a:cubicBezTo>
                  <a:cubicBezTo>
                    <a:pt x="1459" y="13797"/>
                    <a:pt x="1459" y="5284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872969" y="-204081"/>
              <a:ext cx="369986" cy="1276936"/>
            </a:xfrm>
            <a:custGeom>
              <a:avLst/>
              <a:gdLst/>
              <a:ahLst/>
              <a:cxnLst/>
              <a:rect l="l" t="t" r="r" b="b"/>
              <a:pathLst>
                <a:path w="6007" h="20732" extrusionOk="0">
                  <a:moveTo>
                    <a:pt x="581" y="1"/>
                  </a:moveTo>
                  <a:cubicBezTo>
                    <a:pt x="1" y="3811"/>
                    <a:pt x="142" y="11007"/>
                    <a:pt x="440" y="14831"/>
                  </a:cubicBezTo>
                  <a:cubicBezTo>
                    <a:pt x="440" y="16602"/>
                    <a:pt x="1" y="18344"/>
                    <a:pt x="1162" y="19959"/>
                  </a:cubicBezTo>
                  <a:cubicBezTo>
                    <a:pt x="1409" y="20452"/>
                    <a:pt x="2055" y="20732"/>
                    <a:pt x="2689" y="20732"/>
                  </a:cubicBezTo>
                  <a:cubicBezTo>
                    <a:pt x="2819" y="20732"/>
                    <a:pt x="2949" y="20720"/>
                    <a:pt x="3074" y="20696"/>
                  </a:cubicBezTo>
                  <a:cubicBezTo>
                    <a:pt x="3161" y="20708"/>
                    <a:pt x="3248" y="20713"/>
                    <a:pt x="3334" y="20713"/>
                  </a:cubicBezTo>
                  <a:cubicBezTo>
                    <a:pt x="4264" y="20713"/>
                    <a:pt x="5154" y="20039"/>
                    <a:pt x="5426" y="19222"/>
                  </a:cubicBezTo>
                  <a:cubicBezTo>
                    <a:pt x="5709" y="18047"/>
                    <a:pt x="5709" y="16729"/>
                    <a:pt x="5709" y="15554"/>
                  </a:cubicBezTo>
                  <a:cubicBezTo>
                    <a:pt x="5709" y="11446"/>
                    <a:pt x="6006" y="4108"/>
                    <a:pt x="5426" y="1"/>
                  </a:cubicBezTo>
                  <a:lnTo>
                    <a:pt x="4831" y="1"/>
                  </a:lnTo>
                  <a:cubicBezTo>
                    <a:pt x="4392" y="4831"/>
                    <a:pt x="4987" y="12919"/>
                    <a:pt x="4689" y="17608"/>
                  </a:cubicBezTo>
                  <a:cubicBezTo>
                    <a:pt x="4689" y="18642"/>
                    <a:pt x="4250" y="19662"/>
                    <a:pt x="3074" y="19817"/>
                  </a:cubicBezTo>
                  <a:cubicBezTo>
                    <a:pt x="3060" y="19818"/>
                    <a:pt x="3045" y="19818"/>
                    <a:pt x="3030" y="19818"/>
                  </a:cubicBezTo>
                  <a:cubicBezTo>
                    <a:pt x="2580" y="19818"/>
                    <a:pt x="2159" y="19607"/>
                    <a:pt x="1899" y="19222"/>
                  </a:cubicBezTo>
                  <a:cubicBezTo>
                    <a:pt x="1318" y="18047"/>
                    <a:pt x="1460" y="16729"/>
                    <a:pt x="1460" y="15412"/>
                  </a:cubicBezTo>
                  <a:cubicBezTo>
                    <a:pt x="1162" y="11446"/>
                    <a:pt x="1460" y="3953"/>
                    <a:pt x="1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20"/>
          <p:cNvGrpSpPr/>
          <p:nvPr/>
        </p:nvGrpSpPr>
        <p:grpSpPr>
          <a:xfrm>
            <a:off x="8584527" y="2222407"/>
            <a:ext cx="1369008" cy="1154921"/>
            <a:chOff x="6731352" y="2138770"/>
            <a:chExt cx="1369008" cy="1154921"/>
          </a:xfrm>
        </p:grpSpPr>
        <p:sp>
          <p:nvSpPr>
            <p:cNvPr id="1681" name="Google Shape;1681;p20"/>
            <p:cNvSpPr/>
            <p:nvPr/>
          </p:nvSpPr>
          <p:spPr>
            <a:xfrm>
              <a:off x="6731352" y="2138770"/>
              <a:ext cx="1339267" cy="1154921"/>
            </a:xfrm>
            <a:custGeom>
              <a:avLst/>
              <a:gdLst/>
              <a:ahLst/>
              <a:cxnLst/>
              <a:rect l="l" t="t" r="r" b="b"/>
              <a:pathLst>
                <a:path w="21744" h="18751" extrusionOk="0">
                  <a:moveTo>
                    <a:pt x="15396" y="0"/>
                  </a:moveTo>
                  <a:cubicBezTo>
                    <a:pt x="12950" y="0"/>
                    <a:pt x="10600" y="202"/>
                    <a:pt x="7479" y="448"/>
                  </a:cubicBezTo>
                  <a:cubicBezTo>
                    <a:pt x="6006" y="589"/>
                    <a:pt x="4689" y="1468"/>
                    <a:pt x="3513" y="2346"/>
                  </a:cubicBezTo>
                  <a:cubicBezTo>
                    <a:pt x="3074" y="2643"/>
                    <a:pt x="2932" y="3082"/>
                    <a:pt x="2493" y="3380"/>
                  </a:cubicBezTo>
                  <a:cubicBezTo>
                    <a:pt x="1020" y="4995"/>
                    <a:pt x="142" y="7049"/>
                    <a:pt x="284" y="9244"/>
                  </a:cubicBezTo>
                  <a:cubicBezTo>
                    <a:pt x="0" y="13352"/>
                    <a:pt x="3074" y="17162"/>
                    <a:pt x="6885" y="18480"/>
                  </a:cubicBezTo>
                  <a:cubicBezTo>
                    <a:pt x="8886" y="18688"/>
                    <a:pt x="10605" y="18750"/>
                    <a:pt x="12239" y="18750"/>
                  </a:cubicBezTo>
                  <a:cubicBezTo>
                    <a:pt x="14701" y="18750"/>
                    <a:pt x="16969" y="18609"/>
                    <a:pt x="19721" y="18609"/>
                  </a:cubicBezTo>
                  <a:cubicBezTo>
                    <a:pt x="20366" y="18609"/>
                    <a:pt x="21037" y="18616"/>
                    <a:pt x="21744" y="18636"/>
                  </a:cubicBezTo>
                  <a:lnTo>
                    <a:pt x="21744" y="17743"/>
                  </a:lnTo>
                  <a:cubicBezTo>
                    <a:pt x="20513" y="17646"/>
                    <a:pt x="19409" y="17614"/>
                    <a:pt x="18376" y="17614"/>
                  </a:cubicBezTo>
                  <a:cubicBezTo>
                    <a:pt x="16212" y="17614"/>
                    <a:pt x="14360" y="17757"/>
                    <a:pt x="12308" y="17757"/>
                  </a:cubicBezTo>
                  <a:cubicBezTo>
                    <a:pt x="10896" y="17757"/>
                    <a:pt x="9389" y="17689"/>
                    <a:pt x="7621" y="17460"/>
                  </a:cubicBezTo>
                  <a:cubicBezTo>
                    <a:pt x="5709" y="17304"/>
                    <a:pt x="4250" y="16128"/>
                    <a:pt x="3074" y="14669"/>
                  </a:cubicBezTo>
                  <a:cubicBezTo>
                    <a:pt x="1318" y="12460"/>
                    <a:pt x="581" y="9527"/>
                    <a:pt x="1601" y="6893"/>
                  </a:cubicBezTo>
                  <a:cubicBezTo>
                    <a:pt x="1757" y="6595"/>
                    <a:pt x="1898" y="6156"/>
                    <a:pt x="2040" y="5873"/>
                  </a:cubicBezTo>
                  <a:cubicBezTo>
                    <a:pt x="3230" y="3663"/>
                    <a:pt x="5128" y="1907"/>
                    <a:pt x="7479" y="1623"/>
                  </a:cubicBezTo>
                  <a:cubicBezTo>
                    <a:pt x="10626" y="1207"/>
                    <a:pt x="12990" y="1117"/>
                    <a:pt x="15458" y="1117"/>
                  </a:cubicBezTo>
                  <a:cubicBezTo>
                    <a:pt x="17356" y="1117"/>
                    <a:pt x="19317" y="1170"/>
                    <a:pt x="21744" y="1170"/>
                  </a:cubicBezTo>
                  <a:lnTo>
                    <a:pt x="21744" y="448"/>
                  </a:lnTo>
                  <a:cubicBezTo>
                    <a:pt x="19291" y="124"/>
                    <a:pt x="17314" y="0"/>
                    <a:pt x="15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6875290" y="2276055"/>
              <a:ext cx="1195326" cy="878124"/>
            </a:xfrm>
            <a:custGeom>
              <a:avLst/>
              <a:gdLst/>
              <a:ahLst/>
              <a:cxnLst/>
              <a:rect l="l" t="t" r="r" b="b"/>
              <a:pathLst>
                <a:path w="19407" h="14257" extrusionOk="0">
                  <a:moveTo>
                    <a:pt x="13878" y="0"/>
                  </a:moveTo>
                  <a:cubicBezTo>
                    <a:pt x="11676" y="0"/>
                    <a:pt x="9621" y="183"/>
                    <a:pt x="6757" y="273"/>
                  </a:cubicBezTo>
                  <a:cubicBezTo>
                    <a:pt x="6021" y="414"/>
                    <a:pt x="5142" y="414"/>
                    <a:pt x="4406" y="712"/>
                  </a:cubicBezTo>
                  <a:cubicBezTo>
                    <a:pt x="3329" y="1165"/>
                    <a:pt x="2380" y="1873"/>
                    <a:pt x="1630" y="2766"/>
                  </a:cubicBezTo>
                  <a:cubicBezTo>
                    <a:pt x="1332" y="3205"/>
                    <a:pt x="1176" y="3488"/>
                    <a:pt x="893" y="3786"/>
                  </a:cubicBezTo>
                  <a:cubicBezTo>
                    <a:pt x="298" y="4961"/>
                    <a:pt x="156" y="6137"/>
                    <a:pt x="1" y="7313"/>
                  </a:cubicBezTo>
                  <a:lnTo>
                    <a:pt x="15" y="7313"/>
                  </a:lnTo>
                  <a:cubicBezTo>
                    <a:pt x="128" y="10075"/>
                    <a:pt x="1771" y="12554"/>
                    <a:pt x="4264" y="13758"/>
                  </a:cubicBezTo>
                  <a:cubicBezTo>
                    <a:pt x="4732" y="13942"/>
                    <a:pt x="5227" y="14041"/>
                    <a:pt x="5723" y="14055"/>
                  </a:cubicBezTo>
                  <a:cubicBezTo>
                    <a:pt x="7650" y="14211"/>
                    <a:pt x="9248" y="14256"/>
                    <a:pt x="10749" y="14256"/>
                  </a:cubicBezTo>
                  <a:cubicBezTo>
                    <a:pt x="12849" y="14256"/>
                    <a:pt x="14761" y="14167"/>
                    <a:pt x="17119" y="14167"/>
                  </a:cubicBezTo>
                  <a:cubicBezTo>
                    <a:pt x="17834" y="14167"/>
                    <a:pt x="18591" y="14176"/>
                    <a:pt x="19407" y="14197"/>
                  </a:cubicBezTo>
                  <a:lnTo>
                    <a:pt x="19407" y="13177"/>
                  </a:lnTo>
                  <a:cubicBezTo>
                    <a:pt x="15988" y="13177"/>
                    <a:pt x="13589" y="13303"/>
                    <a:pt x="10851" y="13303"/>
                  </a:cubicBezTo>
                  <a:cubicBezTo>
                    <a:pt x="9482" y="13303"/>
                    <a:pt x="8027" y="13271"/>
                    <a:pt x="6318" y="13177"/>
                  </a:cubicBezTo>
                  <a:cubicBezTo>
                    <a:pt x="5284" y="13035"/>
                    <a:pt x="4264" y="12879"/>
                    <a:pt x="3386" y="12143"/>
                  </a:cubicBezTo>
                  <a:cubicBezTo>
                    <a:pt x="3089" y="11845"/>
                    <a:pt x="2947" y="11562"/>
                    <a:pt x="2649" y="11406"/>
                  </a:cubicBezTo>
                  <a:cubicBezTo>
                    <a:pt x="1771" y="10386"/>
                    <a:pt x="1176" y="9211"/>
                    <a:pt x="1035" y="7893"/>
                  </a:cubicBezTo>
                  <a:cubicBezTo>
                    <a:pt x="1020" y="6902"/>
                    <a:pt x="1176" y="5910"/>
                    <a:pt x="1474" y="4961"/>
                  </a:cubicBezTo>
                  <a:cubicBezTo>
                    <a:pt x="2224" y="3205"/>
                    <a:pt x="3683" y="1590"/>
                    <a:pt x="5582" y="1434"/>
                  </a:cubicBezTo>
                  <a:cubicBezTo>
                    <a:pt x="11007" y="995"/>
                    <a:pt x="13981" y="1293"/>
                    <a:pt x="19407" y="995"/>
                  </a:cubicBezTo>
                  <a:lnTo>
                    <a:pt x="19407" y="414"/>
                  </a:lnTo>
                  <a:cubicBezTo>
                    <a:pt x="17224" y="101"/>
                    <a:pt x="15511" y="0"/>
                    <a:pt x="13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7011405" y="2412417"/>
              <a:ext cx="1088955" cy="614385"/>
            </a:xfrm>
            <a:custGeom>
              <a:avLst/>
              <a:gdLst/>
              <a:ahLst/>
              <a:cxnLst/>
              <a:rect l="l" t="t" r="r" b="b"/>
              <a:pathLst>
                <a:path w="17680" h="9975" extrusionOk="0">
                  <a:moveTo>
                    <a:pt x="12368" y="0"/>
                  </a:moveTo>
                  <a:cubicBezTo>
                    <a:pt x="9952" y="0"/>
                    <a:pt x="7842" y="270"/>
                    <a:pt x="4997" y="270"/>
                  </a:cubicBezTo>
                  <a:cubicBezTo>
                    <a:pt x="4616" y="270"/>
                    <a:pt x="4221" y="265"/>
                    <a:pt x="3811" y="254"/>
                  </a:cubicBezTo>
                  <a:cubicBezTo>
                    <a:pt x="1601" y="849"/>
                    <a:pt x="142" y="2889"/>
                    <a:pt x="0" y="5099"/>
                  </a:cubicBezTo>
                  <a:cubicBezTo>
                    <a:pt x="128" y="6119"/>
                    <a:pt x="284" y="7138"/>
                    <a:pt x="1020" y="8031"/>
                  </a:cubicBezTo>
                  <a:cubicBezTo>
                    <a:pt x="1318" y="8314"/>
                    <a:pt x="1601" y="8470"/>
                    <a:pt x="1757" y="8753"/>
                  </a:cubicBezTo>
                  <a:cubicBezTo>
                    <a:pt x="2479" y="9490"/>
                    <a:pt x="3372" y="9787"/>
                    <a:pt x="4391" y="9787"/>
                  </a:cubicBezTo>
                  <a:cubicBezTo>
                    <a:pt x="6715" y="9787"/>
                    <a:pt x="11396" y="9974"/>
                    <a:pt x="14698" y="9974"/>
                  </a:cubicBezTo>
                  <a:cubicBezTo>
                    <a:pt x="15563" y="9974"/>
                    <a:pt x="16333" y="9961"/>
                    <a:pt x="16942" y="9929"/>
                  </a:cubicBezTo>
                  <a:cubicBezTo>
                    <a:pt x="17574" y="9847"/>
                    <a:pt x="17680" y="9826"/>
                    <a:pt x="17563" y="9826"/>
                  </a:cubicBezTo>
                  <a:cubicBezTo>
                    <a:pt x="17431" y="9826"/>
                    <a:pt x="17011" y="9854"/>
                    <a:pt x="16748" y="9854"/>
                  </a:cubicBezTo>
                  <a:cubicBezTo>
                    <a:pt x="16438" y="9854"/>
                    <a:pt x="16345" y="9815"/>
                    <a:pt x="17197" y="9646"/>
                  </a:cubicBezTo>
                  <a:lnTo>
                    <a:pt x="17197" y="9051"/>
                  </a:lnTo>
                  <a:cubicBezTo>
                    <a:pt x="15886" y="8824"/>
                    <a:pt x="14836" y="8751"/>
                    <a:pt x="13889" y="8751"/>
                  </a:cubicBezTo>
                  <a:cubicBezTo>
                    <a:pt x="12234" y="8751"/>
                    <a:pt x="10897" y="8972"/>
                    <a:pt x="9042" y="8972"/>
                  </a:cubicBezTo>
                  <a:cubicBezTo>
                    <a:pt x="8517" y="8972"/>
                    <a:pt x="7950" y="8954"/>
                    <a:pt x="7324" y="8909"/>
                  </a:cubicBezTo>
                  <a:cubicBezTo>
                    <a:pt x="6890" y="8829"/>
                    <a:pt x="6456" y="8814"/>
                    <a:pt x="6026" y="8814"/>
                  </a:cubicBezTo>
                  <a:cubicBezTo>
                    <a:pt x="5752" y="8814"/>
                    <a:pt x="5479" y="8820"/>
                    <a:pt x="5209" y="8820"/>
                  </a:cubicBezTo>
                  <a:cubicBezTo>
                    <a:pt x="4320" y="8820"/>
                    <a:pt x="3453" y="8752"/>
                    <a:pt x="2635" y="8172"/>
                  </a:cubicBezTo>
                  <a:cubicBezTo>
                    <a:pt x="1162" y="6997"/>
                    <a:pt x="581" y="5099"/>
                    <a:pt x="1318" y="3484"/>
                  </a:cubicBezTo>
                  <a:cubicBezTo>
                    <a:pt x="1898" y="2450"/>
                    <a:pt x="2777" y="1430"/>
                    <a:pt x="3952" y="1430"/>
                  </a:cubicBezTo>
                  <a:cubicBezTo>
                    <a:pt x="7313" y="1150"/>
                    <a:pt x="9625" y="1048"/>
                    <a:pt x="12230" y="1048"/>
                  </a:cubicBezTo>
                  <a:cubicBezTo>
                    <a:pt x="13709" y="1048"/>
                    <a:pt x="15283" y="1081"/>
                    <a:pt x="17197" y="1132"/>
                  </a:cubicBezTo>
                  <a:lnTo>
                    <a:pt x="17197" y="396"/>
                  </a:lnTo>
                  <a:cubicBezTo>
                    <a:pt x="15336" y="95"/>
                    <a:pt x="13799" y="0"/>
                    <a:pt x="12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7146597" y="2547794"/>
              <a:ext cx="924011" cy="345534"/>
            </a:xfrm>
            <a:custGeom>
              <a:avLst/>
              <a:gdLst/>
              <a:ahLst/>
              <a:cxnLst/>
              <a:rect l="l" t="t" r="r" b="b"/>
              <a:pathLst>
                <a:path w="15002" h="5610" extrusionOk="0">
                  <a:moveTo>
                    <a:pt x="10499" y="0"/>
                  </a:moveTo>
                  <a:cubicBezTo>
                    <a:pt x="9205" y="0"/>
                    <a:pt x="7912" y="110"/>
                    <a:pt x="6007" y="252"/>
                  </a:cubicBezTo>
                  <a:cubicBezTo>
                    <a:pt x="5250" y="252"/>
                    <a:pt x="4498" y="172"/>
                    <a:pt x="3759" y="172"/>
                  </a:cubicBezTo>
                  <a:cubicBezTo>
                    <a:pt x="2770" y="172"/>
                    <a:pt x="1803" y="315"/>
                    <a:pt x="879" y="988"/>
                  </a:cubicBezTo>
                  <a:cubicBezTo>
                    <a:pt x="284" y="1286"/>
                    <a:pt x="1" y="2164"/>
                    <a:pt x="143" y="2901"/>
                  </a:cubicBezTo>
                  <a:cubicBezTo>
                    <a:pt x="1" y="3921"/>
                    <a:pt x="723" y="4955"/>
                    <a:pt x="1616" y="5238"/>
                  </a:cubicBezTo>
                  <a:cubicBezTo>
                    <a:pt x="2791" y="5535"/>
                    <a:pt x="4109" y="5535"/>
                    <a:pt x="5284" y="5535"/>
                  </a:cubicBezTo>
                  <a:cubicBezTo>
                    <a:pt x="7331" y="5535"/>
                    <a:pt x="8734" y="5610"/>
                    <a:pt x="10138" y="5610"/>
                  </a:cubicBezTo>
                  <a:cubicBezTo>
                    <a:pt x="11542" y="5610"/>
                    <a:pt x="12948" y="5535"/>
                    <a:pt x="15002" y="5238"/>
                  </a:cubicBezTo>
                  <a:lnTo>
                    <a:pt x="15002" y="4657"/>
                  </a:lnTo>
                  <a:cubicBezTo>
                    <a:pt x="13565" y="4527"/>
                    <a:pt x="12358" y="4486"/>
                    <a:pt x="11249" y="4486"/>
                  </a:cubicBezTo>
                  <a:cubicBezTo>
                    <a:pt x="9415" y="4486"/>
                    <a:pt x="7847" y="4597"/>
                    <a:pt x="5950" y="4597"/>
                  </a:cubicBezTo>
                  <a:cubicBezTo>
                    <a:pt x="5123" y="4597"/>
                    <a:pt x="4233" y="4576"/>
                    <a:pt x="3230" y="4515"/>
                  </a:cubicBezTo>
                  <a:cubicBezTo>
                    <a:pt x="2196" y="4515"/>
                    <a:pt x="1177" y="4062"/>
                    <a:pt x="1021" y="2901"/>
                  </a:cubicBezTo>
                  <a:cubicBezTo>
                    <a:pt x="1007" y="2433"/>
                    <a:pt x="1219" y="1980"/>
                    <a:pt x="1616" y="1725"/>
                  </a:cubicBezTo>
                  <a:cubicBezTo>
                    <a:pt x="2387" y="1335"/>
                    <a:pt x="3220" y="1267"/>
                    <a:pt x="4073" y="1267"/>
                  </a:cubicBezTo>
                  <a:cubicBezTo>
                    <a:pt x="4520" y="1267"/>
                    <a:pt x="4973" y="1286"/>
                    <a:pt x="5426" y="1286"/>
                  </a:cubicBezTo>
                  <a:cubicBezTo>
                    <a:pt x="7402" y="1137"/>
                    <a:pt x="8804" y="1137"/>
                    <a:pt x="10209" y="1137"/>
                  </a:cubicBezTo>
                  <a:cubicBezTo>
                    <a:pt x="11613" y="1137"/>
                    <a:pt x="13018" y="1137"/>
                    <a:pt x="15002" y="988"/>
                  </a:cubicBezTo>
                  <a:lnTo>
                    <a:pt x="15002" y="408"/>
                  </a:lnTo>
                  <a:cubicBezTo>
                    <a:pt x="13089" y="110"/>
                    <a:pt x="11793" y="0"/>
                    <a:pt x="1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20"/>
          <p:cNvGrpSpPr/>
          <p:nvPr/>
        </p:nvGrpSpPr>
        <p:grpSpPr>
          <a:xfrm>
            <a:off x="8558423" y="-573943"/>
            <a:ext cx="848050" cy="526114"/>
            <a:chOff x="8314923" y="-573943"/>
            <a:chExt cx="848050" cy="526114"/>
          </a:xfrm>
        </p:grpSpPr>
        <p:sp>
          <p:nvSpPr>
            <p:cNvPr id="1686" name="Google Shape;1686;p20"/>
            <p:cNvSpPr/>
            <p:nvPr/>
          </p:nvSpPr>
          <p:spPr>
            <a:xfrm>
              <a:off x="8888086" y="-573943"/>
              <a:ext cx="274887" cy="275750"/>
            </a:xfrm>
            <a:custGeom>
              <a:avLst/>
              <a:gdLst/>
              <a:ahLst/>
              <a:cxnLst/>
              <a:rect l="l" t="t" r="r" b="b"/>
              <a:pathLst>
                <a:path w="4463" h="4477" extrusionOk="0">
                  <a:moveTo>
                    <a:pt x="2225" y="0"/>
                  </a:moveTo>
                  <a:lnTo>
                    <a:pt x="1800" y="1799"/>
                  </a:lnTo>
                  <a:lnTo>
                    <a:pt x="1" y="2239"/>
                  </a:lnTo>
                  <a:lnTo>
                    <a:pt x="1800" y="2678"/>
                  </a:lnTo>
                  <a:lnTo>
                    <a:pt x="2225" y="4477"/>
                  </a:lnTo>
                  <a:lnTo>
                    <a:pt x="2664" y="2678"/>
                  </a:lnTo>
                  <a:lnTo>
                    <a:pt x="4463" y="2239"/>
                  </a:lnTo>
                  <a:lnTo>
                    <a:pt x="2664" y="1799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8314923" y="-268576"/>
              <a:ext cx="220809" cy="220748"/>
            </a:xfrm>
            <a:custGeom>
              <a:avLst/>
              <a:gdLst/>
              <a:ahLst/>
              <a:cxnLst/>
              <a:rect l="l" t="t" r="r" b="b"/>
              <a:pathLst>
                <a:path w="3585" h="3584" extrusionOk="0">
                  <a:moveTo>
                    <a:pt x="1785" y="0"/>
                  </a:moveTo>
                  <a:lnTo>
                    <a:pt x="1445" y="1445"/>
                  </a:lnTo>
                  <a:lnTo>
                    <a:pt x="0" y="1799"/>
                  </a:lnTo>
                  <a:lnTo>
                    <a:pt x="1445" y="2139"/>
                  </a:lnTo>
                  <a:lnTo>
                    <a:pt x="1785" y="3584"/>
                  </a:lnTo>
                  <a:lnTo>
                    <a:pt x="2139" y="2139"/>
                  </a:lnTo>
                  <a:lnTo>
                    <a:pt x="3584" y="1799"/>
                  </a:lnTo>
                  <a:lnTo>
                    <a:pt x="2139" y="1445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2_1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"/>
          <p:cNvSpPr txBox="1">
            <a:spLocks noGrp="1"/>
          </p:cNvSpPr>
          <p:nvPr>
            <p:ph type="subTitle" idx="1"/>
          </p:nvPr>
        </p:nvSpPr>
        <p:spPr>
          <a:xfrm>
            <a:off x="720000" y="1044775"/>
            <a:ext cx="7704000" cy="3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0" name="Google Shape;169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21"/>
          <p:cNvSpPr/>
          <p:nvPr/>
        </p:nvSpPr>
        <p:spPr>
          <a:xfrm flipH="1">
            <a:off x="8732512" y="-1031802"/>
            <a:ext cx="3555304" cy="3069154"/>
          </a:xfrm>
          <a:custGeom>
            <a:avLst/>
            <a:gdLst/>
            <a:ahLst/>
            <a:cxnLst/>
            <a:rect l="l" t="t" r="r" b="b"/>
            <a:pathLst>
              <a:path w="57723" h="49830" extrusionOk="0">
                <a:moveTo>
                  <a:pt x="0" y="47977"/>
                </a:moveTo>
                <a:lnTo>
                  <a:pt x="0" y="48006"/>
                </a:lnTo>
                <a:cubicBezTo>
                  <a:pt x="4" y="47999"/>
                  <a:pt x="9" y="47992"/>
                  <a:pt x="13" y="47986"/>
                </a:cubicBezTo>
                <a:lnTo>
                  <a:pt x="13" y="47986"/>
                </a:lnTo>
                <a:cubicBezTo>
                  <a:pt x="9" y="47983"/>
                  <a:pt x="4" y="47980"/>
                  <a:pt x="0" y="47977"/>
                </a:cubicBezTo>
                <a:close/>
                <a:moveTo>
                  <a:pt x="53997" y="1"/>
                </a:moveTo>
                <a:cubicBezTo>
                  <a:pt x="53756" y="1"/>
                  <a:pt x="53515" y="71"/>
                  <a:pt x="53289" y="171"/>
                </a:cubicBezTo>
                <a:cubicBezTo>
                  <a:pt x="51164" y="1190"/>
                  <a:pt x="48869" y="1856"/>
                  <a:pt x="46560" y="2706"/>
                </a:cubicBezTo>
                <a:cubicBezTo>
                  <a:pt x="48869" y="9123"/>
                  <a:pt x="51702" y="16064"/>
                  <a:pt x="49223" y="22820"/>
                </a:cubicBezTo>
                <a:cubicBezTo>
                  <a:pt x="48161" y="25526"/>
                  <a:pt x="46744" y="27891"/>
                  <a:pt x="45158" y="30427"/>
                </a:cubicBezTo>
                <a:lnTo>
                  <a:pt x="44620" y="30937"/>
                </a:lnTo>
                <a:cubicBezTo>
                  <a:pt x="42141" y="35158"/>
                  <a:pt x="39138" y="39393"/>
                  <a:pt x="34180" y="41249"/>
                </a:cubicBezTo>
                <a:cubicBezTo>
                  <a:pt x="33996" y="41249"/>
                  <a:pt x="33996" y="41589"/>
                  <a:pt x="33826" y="41589"/>
                </a:cubicBezTo>
                <a:cubicBezTo>
                  <a:pt x="31871" y="42269"/>
                  <a:pt x="29931" y="42425"/>
                  <a:pt x="27976" y="42595"/>
                </a:cubicBezTo>
                <a:cubicBezTo>
                  <a:pt x="23650" y="42595"/>
                  <a:pt x="18643" y="41733"/>
                  <a:pt x="13913" y="41733"/>
                </a:cubicBezTo>
                <a:cubicBezTo>
                  <a:pt x="8397" y="41733"/>
                  <a:pt x="3257" y="42905"/>
                  <a:pt x="13" y="47986"/>
                </a:cubicBezTo>
                <a:lnTo>
                  <a:pt x="13" y="47986"/>
                </a:lnTo>
                <a:cubicBezTo>
                  <a:pt x="900" y="48561"/>
                  <a:pt x="1660" y="49830"/>
                  <a:pt x="2616" y="49830"/>
                </a:cubicBezTo>
                <a:cubicBezTo>
                  <a:pt x="2798" y="49830"/>
                  <a:pt x="2988" y="49783"/>
                  <a:pt x="3187" y="49677"/>
                </a:cubicBezTo>
                <a:cubicBezTo>
                  <a:pt x="4774" y="48827"/>
                  <a:pt x="5836" y="47142"/>
                  <a:pt x="7437" y="46292"/>
                </a:cubicBezTo>
                <a:cubicBezTo>
                  <a:pt x="9193" y="45643"/>
                  <a:pt x="11042" y="45319"/>
                  <a:pt x="12898" y="45319"/>
                </a:cubicBezTo>
                <a:cubicBezTo>
                  <a:pt x="13557" y="45319"/>
                  <a:pt x="14217" y="45360"/>
                  <a:pt x="14873" y="45442"/>
                </a:cubicBezTo>
                <a:cubicBezTo>
                  <a:pt x="19589" y="46102"/>
                  <a:pt x="24414" y="47124"/>
                  <a:pt x="29135" y="47124"/>
                </a:cubicBezTo>
                <a:cubicBezTo>
                  <a:pt x="32922" y="47124"/>
                  <a:pt x="36643" y="46466"/>
                  <a:pt x="40186" y="44436"/>
                </a:cubicBezTo>
                <a:lnTo>
                  <a:pt x="40724" y="43926"/>
                </a:lnTo>
                <a:cubicBezTo>
                  <a:pt x="43373" y="42580"/>
                  <a:pt x="45144" y="40541"/>
                  <a:pt x="47099" y="38345"/>
                </a:cubicBezTo>
                <a:cubicBezTo>
                  <a:pt x="50456" y="34124"/>
                  <a:pt x="53473" y="30073"/>
                  <a:pt x="55413" y="25342"/>
                </a:cubicBezTo>
                <a:cubicBezTo>
                  <a:pt x="57538" y="19761"/>
                  <a:pt x="57722" y="14010"/>
                  <a:pt x="56306" y="8103"/>
                </a:cubicBezTo>
                <a:lnTo>
                  <a:pt x="56306" y="7253"/>
                </a:lnTo>
                <a:cubicBezTo>
                  <a:pt x="55810" y="4760"/>
                  <a:pt x="55031" y="2324"/>
                  <a:pt x="5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21"/>
          <p:cNvGrpSpPr/>
          <p:nvPr/>
        </p:nvGrpSpPr>
        <p:grpSpPr>
          <a:xfrm flipH="1">
            <a:off x="3090707" y="-800660"/>
            <a:ext cx="1705743" cy="1110944"/>
            <a:chOff x="3519028" y="81515"/>
            <a:chExt cx="1705743" cy="1110944"/>
          </a:xfrm>
        </p:grpSpPr>
        <p:sp>
          <p:nvSpPr>
            <p:cNvPr id="1693" name="Google Shape;1693;p21"/>
            <p:cNvSpPr/>
            <p:nvPr/>
          </p:nvSpPr>
          <p:spPr>
            <a:xfrm>
              <a:off x="3519028" y="81515"/>
              <a:ext cx="1705743" cy="1110944"/>
            </a:xfrm>
            <a:custGeom>
              <a:avLst/>
              <a:gdLst/>
              <a:ahLst/>
              <a:cxnLst/>
              <a:rect l="l" t="t" r="r" b="b"/>
              <a:pathLst>
                <a:path w="27694" h="18037" extrusionOk="0">
                  <a:moveTo>
                    <a:pt x="19906" y="0"/>
                  </a:moveTo>
                  <a:cubicBezTo>
                    <a:pt x="16395" y="0"/>
                    <a:pt x="12454" y="1112"/>
                    <a:pt x="10228" y="2021"/>
                  </a:cubicBezTo>
                  <a:cubicBezTo>
                    <a:pt x="5667" y="3863"/>
                    <a:pt x="1" y="9982"/>
                    <a:pt x="3174" y="15209"/>
                  </a:cubicBezTo>
                  <a:cubicBezTo>
                    <a:pt x="4420" y="17259"/>
                    <a:pt x="6543" y="18037"/>
                    <a:pt x="8863" y="18037"/>
                  </a:cubicBezTo>
                  <a:cubicBezTo>
                    <a:pt x="12344" y="18037"/>
                    <a:pt x="16270" y="16286"/>
                    <a:pt x="18345" y="14458"/>
                  </a:cubicBezTo>
                  <a:cubicBezTo>
                    <a:pt x="21078" y="12064"/>
                    <a:pt x="27693" y="8466"/>
                    <a:pt x="26971" y="4429"/>
                  </a:cubicBezTo>
                  <a:cubicBezTo>
                    <a:pt x="26368" y="1066"/>
                    <a:pt x="23343" y="0"/>
                    <a:pt x="1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>
              <a:off x="3879395" y="313651"/>
              <a:ext cx="1035616" cy="646721"/>
            </a:xfrm>
            <a:custGeom>
              <a:avLst/>
              <a:gdLst/>
              <a:ahLst/>
              <a:cxnLst/>
              <a:rect l="l" t="t" r="r" b="b"/>
              <a:pathLst>
                <a:path w="16814" h="10500" extrusionOk="0">
                  <a:moveTo>
                    <a:pt x="13424" y="1248"/>
                  </a:moveTo>
                  <a:cubicBezTo>
                    <a:pt x="13968" y="1248"/>
                    <a:pt x="14511" y="1309"/>
                    <a:pt x="15043" y="1439"/>
                  </a:cubicBezTo>
                  <a:cubicBezTo>
                    <a:pt x="15227" y="1439"/>
                    <a:pt x="15397" y="1609"/>
                    <a:pt x="15227" y="1793"/>
                  </a:cubicBezTo>
                  <a:cubicBezTo>
                    <a:pt x="12394" y="4626"/>
                    <a:pt x="9377" y="7105"/>
                    <a:pt x="5836" y="8876"/>
                  </a:cubicBezTo>
                  <a:cubicBezTo>
                    <a:pt x="5175" y="9157"/>
                    <a:pt x="4407" y="9341"/>
                    <a:pt x="3647" y="9341"/>
                  </a:cubicBezTo>
                  <a:cubicBezTo>
                    <a:pt x="2991" y="9341"/>
                    <a:pt x="2342" y="9204"/>
                    <a:pt x="1771" y="8876"/>
                  </a:cubicBezTo>
                  <a:cubicBezTo>
                    <a:pt x="1587" y="5859"/>
                    <a:pt x="4250" y="4088"/>
                    <a:pt x="6544" y="2672"/>
                  </a:cubicBezTo>
                  <a:cubicBezTo>
                    <a:pt x="6898" y="2502"/>
                    <a:pt x="7437" y="2502"/>
                    <a:pt x="7791" y="2317"/>
                  </a:cubicBezTo>
                  <a:cubicBezTo>
                    <a:pt x="9377" y="1439"/>
                    <a:pt x="11332" y="1439"/>
                    <a:pt x="13103" y="1255"/>
                  </a:cubicBezTo>
                  <a:cubicBezTo>
                    <a:pt x="13210" y="1250"/>
                    <a:pt x="13317" y="1248"/>
                    <a:pt x="13424" y="1248"/>
                  </a:cubicBezTo>
                  <a:close/>
                  <a:moveTo>
                    <a:pt x="12731" y="0"/>
                  </a:moveTo>
                  <a:cubicBezTo>
                    <a:pt x="8995" y="0"/>
                    <a:pt x="5409" y="1309"/>
                    <a:pt x="2649" y="3918"/>
                  </a:cubicBezTo>
                  <a:cubicBezTo>
                    <a:pt x="2295" y="4485"/>
                    <a:pt x="1870" y="5023"/>
                    <a:pt x="1417" y="5505"/>
                  </a:cubicBezTo>
                  <a:cubicBezTo>
                    <a:pt x="524" y="6751"/>
                    <a:pt x="0" y="8168"/>
                    <a:pt x="878" y="9584"/>
                  </a:cubicBezTo>
                  <a:cubicBezTo>
                    <a:pt x="1184" y="10036"/>
                    <a:pt x="1890" y="10499"/>
                    <a:pt x="2643" y="10499"/>
                  </a:cubicBezTo>
                  <a:cubicBezTo>
                    <a:pt x="2762" y="10499"/>
                    <a:pt x="2883" y="10488"/>
                    <a:pt x="3003" y="10462"/>
                  </a:cubicBezTo>
                  <a:cubicBezTo>
                    <a:pt x="3127" y="10468"/>
                    <a:pt x="3251" y="10470"/>
                    <a:pt x="3373" y="10470"/>
                  </a:cubicBezTo>
                  <a:cubicBezTo>
                    <a:pt x="7439" y="10470"/>
                    <a:pt x="10528" y="7552"/>
                    <a:pt x="13457" y="4980"/>
                  </a:cubicBezTo>
                  <a:cubicBezTo>
                    <a:pt x="13981" y="4442"/>
                    <a:pt x="14689" y="4272"/>
                    <a:pt x="15227" y="3734"/>
                  </a:cubicBezTo>
                  <a:cubicBezTo>
                    <a:pt x="15582" y="3380"/>
                    <a:pt x="15751" y="3026"/>
                    <a:pt x="16106" y="2856"/>
                  </a:cubicBezTo>
                  <a:cubicBezTo>
                    <a:pt x="16814" y="1963"/>
                    <a:pt x="16644" y="377"/>
                    <a:pt x="15227" y="193"/>
                  </a:cubicBezTo>
                  <a:cubicBezTo>
                    <a:pt x="14393" y="64"/>
                    <a:pt x="13558" y="0"/>
                    <a:pt x="12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5" name="Google Shape;1695;p21"/>
          <p:cNvSpPr/>
          <p:nvPr/>
        </p:nvSpPr>
        <p:spPr>
          <a:xfrm flipH="1">
            <a:off x="8583544" y="4406214"/>
            <a:ext cx="1607995" cy="1233451"/>
          </a:xfrm>
          <a:custGeom>
            <a:avLst/>
            <a:gdLst/>
            <a:ahLst/>
            <a:cxnLst/>
            <a:rect l="l" t="t" r="r" b="b"/>
            <a:pathLst>
              <a:path w="26107" h="20026" extrusionOk="0">
                <a:moveTo>
                  <a:pt x="15390" y="1"/>
                </a:moveTo>
                <a:cubicBezTo>
                  <a:pt x="12894" y="1"/>
                  <a:pt x="10173" y="959"/>
                  <a:pt x="8173" y="2175"/>
                </a:cubicBezTo>
                <a:cubicBezTo>
                  <a:pt x="2423" y="5645"/>
                  <a:pt x="0" y="12190"/>
                  <a:pt x="5780" y="16382"/>
                </a:cubicBezTo>
                <a:cubicBezTo>
                  <a:pt x="8570" y="18410"/>
                  <a:pt x="12463" y="20025"/>
                  <a:pt x="16171" y="20025"/>
                </a:cubicBezTo>
                <a:cubicBezTo>
                  <a:pt x="18656" y="20025"/>
                  <a:pt x="21058" y="19300"/>
                  <a:pt x="22990" y="17487"/>
                </a:cubicBezTo>
                <a:cubicBezTo>
                  <a:pt x="25001" y="15589"/>
                  <a:pt x="26106" y="11736"/>
                  <a:pt x="24902" y="9314"/>
                </a:cubicBezTo>
                <a:cubicBezTo>
                  <a:pt x="23882" y="7274"/>
                  <a:pt x="21304" y="6906"/>
                  <a:pt x="20455" y="4739"/>
                </a:cubicBezTo>
                <a:cubicBezTo>
                  <a:pt x="19463" y="2203"/>
                  <a:pt x="19803" y="135"/>
                  <a:pt x="15752" y="8"/>
                </a:cubicBezTo>
                <a:cubicBezTo>
                  <a:pt x="15632" y="3"/>
                  <a:pt x="15511" y="1"/>
                  <a:pt x="153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1"/>
          <p:cNvSpPr/>
          <p:nvPr/>
        </p:nvSpPr>
        <p:spPr>
          <a:xfrm flipH="1">
            <a:off x="7199833" y="-935740"/>
            <a:ext cx="3790033" cy="1242136"/>
          </a:xfrm>
          <a:custGeom>
            <a:avLst/>
            <a:gdLst/>
            <a:ahLst/>
            <a:cxnLst/>
            <a:rect l="l" t="t" r="r" b="b"/>
            <a:pathLst>
              <a:path w="61534" h="20167" extrusionOk="0">
                <a:moveTo>
                  <a:pt x="1" y="0"/>
                </a:moveTo>
                <a:lnTo>
                  <a:pt x="1" y="17635"/>
                </a:lnTo>
                <a:cubicBezTo>
                  <a:pt x="807" y="17861"/>
                  <a:pt x="1618" y="17959"/>
                  <a:pt x="2426" y="17959"/>
                </a:cubicBezTo>
                <a:cubicBezTo>
                  <a:pt x="6232" y="17959"/>
                  <a:pt x="9953" y="15784"/>
                  <a:pt x="12593" y="14533"/>
                </a:cubicBezTo>
                <a:cubicBezTo>
                  <a:pt x="15988" y="12919"/>
                  <a:pt x="19561" y="10888"/>
                  <a:pt x="23188" y="10888"/>
                </a:cubicBezTo>
                <a:cubicBezTo>
                  <a:pt x="23890" y="10888"/>
                  <a:pt x="24594" y="10964"/>
                  <a:pt x="25299" y="11134"/>
                </a:cubicBezTo>
                <a:cubicBezTo>
                  <a:pt x="29280" y="12097"/>
                  <a:pt x="31957" y="15752"/>
                  <a:pt x="35427" y="17919"/>
                </a:cubicBezTo>
                <a:cubicBezTo>
                  <a:pt x="37921" y="19470"/>
                  <a:pt x="40770" y="20166"/>
                  <a:pt x="43670" y="20166"/>
                </a:cubicBezTo>
                <a:cubicBezTo>
                  <a:pt x="48265" y="20166"/>
                  <a:pt x="52991" y="18419"/>
                  <a:pt x="56646" y="15553"/>
                </a:cubicBezTo>
                <a:cubicBezTo>
                  <a:pt x="59366" y="13428"/>
                  <a:pt x="61533" y="4731"/>
                  <a:pt x="60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1"/>
          <p:cNvSpPr/>
          <p:nvPr/>
        </p:nvSpPr>
        <p:spPr>
          <a:xfrm flipH="1">
            <a:off x="-1159860" y="-872140"/>
            <a:ext cx="2044255" cy="4185210"/>
          </a:xfrm>
          <a:custGeom>
            <a:avLst/>
            <a:gdLst/>
            <a:ahLst/>
            <a:cxnLst/>
            <a:rect l="l" t="t" r="r" b="b"/>
            <a:pathLst>
              <a:path w="33190" h="67950" extrusionOk="0">
                <a:moveTo>
                  <a:pt x="6446" y="0"/>
                </a:moveTo>
                <a:cubicBezTo>
                  <a:pt x="4137" y="3201"/>
                  <a:pt x="2041" y="6502"/>
                  <a:pt x="1177" y="10312"/>
                </a:cubicBezTo>
                <a:cubicBezTo>
                  <a:pt x="1" y="15482"/>
                  <a:pt x="1332" y="20993"/>
                  <a:pt x="3840" y="25681"/>
                </a:cubicBezTo>
                <a:cubicBezTo>
                  <a:pt x="6333" y="30370"/>
                  <a:pt x="9945" y="34364"/>
                  <a:pt x="13599" y="38217"/>
                </a:cubicBezTo>
                <a:cubicBezTo>
                  <a:pt x="15285" y="40002"/>
                  <a:pt x="17055" y="41886"/>
                  <a:pt x="17636" y="44266"/>
                </a:cubicBezTo>
                <a:cubicBezTo>
                  <a:pt x="18614" y="48288"/>
                  <a:pt x="15908" y="52368"/>
                  <a:pt x="16163" y="56504"/>
                </a:cubicBezTo>
                <a:cubicBezTo>
                  <a:pt x="16276" y="58416"/>
                  <a:pt x="17027" y="60229"/>
                  <a:pt x="18288" y="61688"/>
                </a:cubicBezTo>
                <a:cubicBezTo>
                  <a:pt x="19704" y="63303"/>
                  <a:pt x="21673" y="64337"/>
                  <a:pt x="23656" y="65187"/>
                </a:cubicBezTo>
                <a:cubicBezTo>
                  <a:pt x="26716" y="66476"/>
                  <a:pt x="29917" y="67411"/>
                  <a:pt x="33189" y="67949"/>
                </a:cubicBezTo>
                <a:lnTo>
                  <a:pt x="331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8" name="Google Shape;1698;p21"/>
          <p:cNvGrpSpPr/>
          <p:nvPr/>
        </p:nvGrpSpPr>
        <p:grpSpPr>
          <a:xfrm flipH="1">
            <a:off x="8375401" y="-1155931"/>
            <a:ext cx="1192739" cy="1682522"/>
            <a:chOff x="456801" y="-204081"/>
            <a:chExt cx="1192739" cy="1682522"/>
          </a:xfrm>
        </p:grpSpPr>
        <p:sp>
          <p:nvSpPr>
            <p:cNvPr id="1699" name="Google Shape;1699;p21"/>
            <p:cNvSpPr/>
            <p:nvPr/>
          </p:nvSpPr>
          <p:spPr>
            <a:xfrm>
              <a:off x="456801" y="-204081"/>
              <a:ext cx="1192739" cy="1682522"/>
            </a:xfrm>
            <a:custGeom>
              <a:avLst/>
              <a:gdLst/>
              <a:ahLst/>
              <a:cxnLst/>
              <a:rect l="l" t="t" r="r" b="b"/>
              <a:pathLst>
                <a:path w="19365" h="27317" extrusionOk="0">
                  <a:moveTo>
                    <a:pt x="737" y="1"/>
                  </a:moveTo>
                  <a:cubicBezTo>
                    <a:pt x="1" y="5567"/>
                    <a:pt x="298" y="14534"/>
                    <a:pt x="737" y="20115"/>
                  </a:cubicBezTo>
                  <a:cubicBezTo>
                    <a:pt x="879" y="21574"/>
                    <a:pt x="1757" y="22891"/>
                    <a:pt x="2650" y="24067"/>
                  </a:cubicBezTo>
                  <a:cubicBezTo>
                    <a:pt x="2933" y="24506"/>
                    <a:pt x="3372" y="24662"/>
                    <a:pt x="3670" y="25101"/>
                  </a:cubicBezTo>
                  <a:cubicBezTo>
                    <a:pt x="5171" y="26457"/>
                    <a:pt x="7051" y="27311"/>
                    <a:pt x="9072" y="27311"/>
                  </a:cubicBezTo>
                  <a:cubicBezTo>
                    <a:pt x="9225" y="27311"/>
                    <a:pt x="9379" y="27306"/>
                    <a:pt x="9534" y="27296"/>
                  </a:cubicBezTo>
                  <a:cubicBezTo>
                    <a:pt x="9718" y="27310"/>
                    <a:pt x="9901" y="27316"/>
                    <a:pt x="10083" y="27316"/>
                  </a:cubicBezTo>
                  <a:cubicBezTo>
                    <a:pt x="13978" y="27316"/>
                    <a:pt x="17512" y="24336"/>
                    <a:pt x="18784" y="20696"/>
                  </a:cubicBezTo>
                  <a:cubicBezTo>
                    <a:pt x="19364" y="14973"/>
                    <a:pt x="18784" y="5723"/>
                    <a:pt x="18925" y="1"/>
                  </a:cubicBezTo>
                  <a:lnTo>
                    <a:pt x="18047" y="1"/>
                  </a:lnTo>
                  <a:cubicBezTo>
                    <a:pt x="17594" y="5567"/>
                    <a:pt x="18486" y="14392"/>
                    <a:pt x="17750" y="19959"/>
                  </a:cubicBezTo>
                  <a:cubicBezTo>
                    <a:pt x="17594" y="21871"/>
                    <a:pt x="16432" y="23330"/>
                    <a:pt x="14959" y="24506"/>
                  </a:cubicBezTo>
                  <a:cubicBezTo>
                    <a:pt x="13445" y="25717"/>
                    <a:pt x="11581" y="26443"/>
                    <a:pt x="9702" y="26443"/>
                  </a:cubicBezTo>
                  <a:cubicBezTo>
                    <a:pt x="8855" y="26443"/>
                    <a:pt x="8005" y="26296"/>
                    <a:pt x="7182" y="25979"/>
                  </a:cubicBezTo>
                  <a:cubicBezTo>
                    <a:pt x="6899" y="25823"/>
                    <a:pt x="6460" y="25682"/>
                    <a:pt x="6163" y="25540"/>
                  </a:cubicBezTo>
                  <a:cubicBezTo>
                    <a:pt x="3967" y="24364"/>
                    <a:pt x="2211" y="22452"/>
                    <a:pt x="1913" y="20115"/>
                  </a:cubicBezTo>
                  <a:cubicBezTo>
                    <a:pt x="1177" y="14534"/>
                    <a:pt x="1474" y="5567"/>
                    <a:pt x="1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1"/>
            <p:cNvSpPr/>
            <p:nvPr/>
          </p:nvSpPr>
          <p:spPr>
            <a:xfrm>
              <a:off x="592916" y="-204081"/>
              <a:ext cx="911754" cy="1554779"/>
            </a:xfrm>
            <a:custGeom>
              <a:avLst/>
              <a:gdLst/>
              <a:ahLst/>
              <a:cxnLst/>
              <a:rect l="l" t="t" r="r" b="b"/>
              <a:pathLst>
                <a:path w="14803" h="25243" extrusionOk="0">
                  <a:moveTo>
                    <a:pt x="723" y="1"/>
                  </a:moveTo>
                  <a:cubicBezTo>
                    <a:pt x="1" y="5128"/>
                    <a:pt x="440" y="13514"/>
                    <a:pt x="581" y="18500"/>
                  </a:cubicBezTo>
                  <a:cubicBezTo>
                    <a:pt x="723" y="19222"/>
                    <a:pt x="723" y="20115"/>
                    <a:pt x="1020" y="20837"/>
                  </a:cubicBezTo>
                  <a:cubicBezTo>
                    <a:pt x="1488" y="21914"/>
                    <a:pt x="2182" y="22863"/>
                    <a:pt x="3074" y="23628"/>
                  </a:cubicBezTo>
                  <a:cubicBezTo>
                    <a:pt x="3513" y="23925"/>
                    <a:pt x="3811" y="24067"/>
                    <a:pt x="4094" y="24364"/>
                  </a:cubicBezTo>
                  <a:cubicBezTo>
                    <a:pt x="5270" y="24945"/>
                    <a:pt x="6446" y="25101"/>
                    <a:pt x="7621" y="25243"/>
                  </a:cubicBezTo>
                  <a:cubicBezTo>
                    <a:pt x="10384" y="25115"/>
                    <a:pt x="12862" y="23486"/>
                    <a:pt x="14066" y="20993"/>
                  </a:cubicBezTo>
                  <a:cubicBezTo>
                    <a:pt x="14251" y="20526"/>
                    <a:pt x="14350" y="20030"/>
                    <a:pt x="14364" y="19520"/>
                  </a:cubicBezTo>
                  <a:cubicBezTo>
                    <a:pt x="14803" y="14095"/>
                    <a:pt x="14364" y="5426"/>
                    <a:pt x="14520" y="1"/>
                  </a:cubicBezTo>
                  <a:lnTo>
                    <a:pt x="13486" y="1"/>
                  </a:lnTo>
                  <a:cubicBezTo>
                    <a:pt x="13486" y="5128"/>
                    <a:pt x="13783" y="13797"/>
                    <a:pt x="13486" y="18939"/>
                  </a:cubicBezTo>
                  <a:cubicBezTo>
                    <a:pt x="13344" y="19959"/>
                    <a:pt x="13188" y="20979"/>
                    <a:pt x="12466" y="21871"/>
                  </a:cubicBezTo>
                  <a:cubicBezTo>
                    <a:pt x="12168" y="22169"/>
                    <a:pt x="11871" y="22310"/>
                    <a:pt x="11729" y="22608"/>
                  </a:cubicBezTo>
                  <a:cubicBezTo>
                    <a:pt x="10695" y="23486"/>
                    <a:pt x="9534" y="24067"/>
                    <a:pt x="8202" y="24208"/>
                  </a:cubicBezTo>
                  <a:cubicBezTo>
                    <a:pt x="8157" y="24209"/>
                    <a:pt x="8112" y="24209"/>
                    <a:pt x="8067" y="24209"/>
                  </a:cubicBezTo>
                  <a:cubicBezTo>
                    <a:pt x="7121" y="24209"/>
                    <a:pt x="6176" y="24067"/>
                    <a:pt x="5270" y="23769"/>
                  </a:cubicBezTo>
                  <a:cubicBezTo>
                    <a:pt x="3513" y="23033"/>
                    <a:pt x="1899" y="21574"/>
                    <a:pt x="1757" y="19662"/>
                  </a:cubicBezTo>
                  <a:cubicBezTo>
                    <a:pt x="1318" y="14236"/>
                    <a:pt x="1601" y="5426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1"/>
            <p:cNvSpPr/>
            <p:nvPr/>
          </p:nvSpPr>
          <p:spPr>
            <a:xfrm>
              <a:off x="719423" y="-204081"/>
              <a:ext cx="650910" cy="1419522"/>
            </a:xfrm>
            <a:custGeom>
              <a:avLst/>
              <a:gdLst/>
              <a:ahLst/>
              <a:cxnLst/>
              <a:rect l="l" t="t" r="r" b="b"/>
              <a:pathLst>
                <a:path w="10568" h="23047" extrusionOk="0">
                  <a:moveTo>
                    <a:pt x="879" y="1"/>
                  </a:moveTo>
                  <a:cubicBezTo>
                    <a:pt x="1" y="5426"/>
                    <a:pt x="879" y="13953"/>
                    <a:pt x="723" y="19222"/>
                  </a:cubicBezTo>
                  <a:cubicBezTo>
                    <a:pt x="1318" y="21432"/>
                    <a:pt x="3372" y="22891"/>
                    <a:pt x="5567" y="23047"/>
                  </a:cubicBezTo>
                  <a:lnTo>
                    <a:pt x="5582" y="23047"/>
                  </a:lnTo>
                  <a:cubicBezTo>
                    <a:pt x="6601" y="22905"/>
                    <a:pt x="7621" y="22749"/>
                    <a:pt x="8514" y="22013"/>
                  </a:cubicBezTo>
                  <a:cubicBezTo>
                    <a:pt x="8797" y="21715"/>
                    <a:pt x="8953" y="21432"/>
                    <a:pt x="9236" y="21276"/>
                  </a:cubicBezTo>
                  <a:cubicBezTo>
                    <a:pt x="9973" y="20554"/>
                    <a:pt x="10270" y="19676"/>
                    <a:pt x="10270" y="18642"/>
                  </a:cubicBezTo>
                  <a:cubicBezTo>
                    <a:pt x="10270" y="15710"/>
                    <a:pt x="10568" y="10270"/>
                    <a:pt x="10412" y="7338"/>
                  </a:cubicBezTo>
                  <a:cubicBezTo>
                    <a:pt x="10128" y="5128"/>
                    <a:pt x="10568" y="2196"/>
                    <a:pt x="10128" y="1"/>
                  </a:cubicBezTo>
                  <a:lnTo>
                    <a:pt x="9534" y="1"/>
                  </a:lnTo>
                  <a:cubicBezTo>
                    <a:pt x="8797" y="4250"/>
                    <a:pt x="9675" y="11602"/>
                    <a:pt x="9378" y="15710"/>
                  </a:cubicBezTo>
                  <a:cubicBezTo>
                    <a:pt x="9080" y="17324"/>
                    <a:pt x="9675" y="18939"/>
                    <a:pt x="8641" y="20398"/>
                  </a:cubicBezTo>
                  <a:cubicBezTo>
                    <a:pt x="7820" y="21439"/>
                    <a:pt x="6625" y="22034"/>
                    <a:pt x="5425" y="22034"/>
                  </a:cubicBezTo>
                  <a:cubicBezTo>
                    <a:pt x="4926" y="22034"/>
                    <a:pt x="4426" y="21932"/>
                    <a:pt x="3953" y="21715"/>
                  </a:cubicBezTo>
                  <a:cubicBezTo>
                    <a:pt x="2918" y="21135"/>
                    <a:pt x="1899" y="20256"/>
                    <a:pt x="1899" y="19081"/>
                  </a:cubicBezTo>
                  <a:cubicBezTo>
                    <a:pt x="1459" y="13797"/>
                    <a:pt x="1459" y="5284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1"/>
            <p:cNvSpPr/>
            <p:nvPr/>
          </p:nvSpPr>
          <p:spPr>
            <a:xfrm>
              <a:off x="872969" y="-204081"/>
              <a:ext cx="369986" cy="1276936"/>
            </a:xfrm>
            <a:custGeom>
              <a:avLst/>
              <a:gdLst/>
              <a:ahLst/>
              <a:cxnLst/>
              <a:rect l="l" t="t" r="r" b="b"/>
              <a:pathLst>
                <a:path w="6007" h="20732" extrusionOk="0">
                  <a:moveTo>
                    <a:pt x="581" y="1"/>
                  </a:moveTo>
                  <a:cubicBezTo>
                    <a:pt x="1" y="3811"/>
                    <a:pt x="142" y="11007"/>
                    <a:pt x="440" y="14831"/>
                  </a:cubicBezTo>
                  <a:cubicBezTo>
                    <a:pt x="440" y="16602"/>
                    <a:pt x="1" y="18344"/>
                    <a:pt x="1162" y="19959"/>
                  </a:cubicBezTo>
                  <a:cubicBezTo>
                    <a:pt x="1409" y="20452"/>
                    <a:pt x="2055" y="20732"/>
                    <a:pt x="2689" y="20732"/>
                  </a:cubicBezTo>
                  <a:cubicBezTo>
                    <a:pt x="2819" y="20732"/>
                    <a:pt x="2949" y="20720"/>
                    <a:pt x="3074" y="20696"/>
                  </a:cubicBezTo>
                  <a:cubicBezTo>
                    <a:pt x="3161" y="20708"/>
                    <a:pt x="3248" y="20713"/>
                    <a:pt x="3334" y="20713"/>
                  </a:cubicBezTo>
                  <a:cubicBezTo>
                    <a:pt x="4264" y="20713"/>
                    <a:pt x="5154" y="20039"/>
                    <a:pt x="5426" y="19222"/>
                  </a:cubicBezTo>
                  <a:cubicBezTo>
                    <a:pt x="5709" y="18047"/>
                    <a:pt x="5709" y="16729"/>
                    <a:pt x="5709" y="15554"/>
                  </a:cubicBezTo>
                  <a:cubicBezTo>
                    <a:pt x="5709" y="11446"/>
                    <a:pt x="6006" y="4108"/>
                    <a:pt x="5426" y="1"/>
                  </a:cubicBezTo>
                  <a:lnTo>
                    <a:pt x="4831" y="1"/>
                  </a:lnTo>
                  <a:cubicBezTo>
                    <a:pt x="4392" y="4831"/>
                    <a:pt x="4987" y="12919"/>
                    <a:pt x="4689" y="17608"/>
                  </a:cubicBezTo>
                  <a:cubicBezTo>
                    <a:pt x="4689" y="18642"/>
                    <a:pt x="4250" y="19662"/>
                    <a:pt x="3074" y="19817"/>
                  </a:cubicBezTo>
                  <a:cubicBezTo>
                    <a:pt x="3060" y="19818"/>
                    <a:pt x="3045" y="19818"/>
                    <a:pt x="3030" y="19818"/>
                  </a:cubicBezTo>
                  <a:cubicBezTo>
                    <a:pt x="2580" y="19818"/>
                    <a:pt x="2159" y="19607"/>
                    <a:pt x="1899" y="19222"/>
                  </a:cubicBezTo>
                  <a:cubicBezTo>
                    <a:pt x="1318" y="18047"/>
                    <a:pt x="1460" y="16729"/>
                    <a:pt x="1460" y="15412"/>
                  </a:cubicBezTo>
                  <a:cubicBezTo>
                    <a:pt x="1162" y="11446"/>
                    <a:pt x="1460" y="3953"/>
                    <a:pt x="1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21"/>
          <p:cNvGrpSpPr/>
          <p:nvPr/>
        </p:nvGrpSpPr>
        <p:grpSpPr>
          <a:xfrm flipH="1">
            <a:off x="-1058633" y="2222407"/>
            <a:ext cx="1369008" cy="1154921"/>
            <a:chOff x="6731352" y="2138770"/>
            <a:chExt cx="1369008" cy="1154921"/>
          </a:xfrm>
        </p:grpSpPr>
        <p:sp>
          <p:nvSpPr>
            <p:cNvPr id="1704" name="Google Shape;1704;p21"/>
            <p:cNvSpPr/>
            <p:nvPr/>
          </p:nvSpPr>
          <p:spPr>
            <a:xfrm>
              <a:off x="6731352" y="2138770"/>
              <a:ext cx="1339267" cy="1154921"/>
            </a:xfrm>
            <a:custGeom>
              <a:avLst/>
              <a:gdLst/>
              <a:ahLst/>
              <a:cxnLst/>
              <a:rect l="l" t="t" r="r" b="b"/>
              <a:pathLst>
                <a:path w="21744" h="18751" extrusionOk="0">
                  <a:moveTo>
                    <a:pt x="15396" y="0"/>
                  </a:moveTo>
                  <a:cubicBezTo>
                    <a:pt x="12950" y="0"/>
                    <a:pt x="10600" y="202"/>
                    <a:pt x="7479" y="448"/>
                  </a:cubicBezTo>
                  <a:cubicBezTo>
                    <a:pt x="6006" y="589"/>
                    <a:pt x="4689" y="1468"/>
                    <a:pt x="3513" y="2346"/>
                  </a:cubicBezTo>
                  <a:cubicBezTo>
                    <a:pt x="3074" y="2643"/>
                    <a:pt x="2932" y="3082"/>
                    <a:pt x="2493" y="3380"/>
                  </a:cubicBezTo>
                  <a:cubicBezTo>
                    <a:pt x="1020" y="4995"/>
                    <a:pt x="142" y="7049"/>
                    <a:pt x="284" y="9244"/>
                  </a:cubicBezTo>
                  <a:cubicBezTo>
                    <a:pt x="0" y="13352"/>
                    <a:pt x="3074" y="17162"/>
                    <a:pt x="6885" y="18480"/>
                  </a:cubicBezTo>
                  <a:cubicBezTo>
                    <a:pt x="8886" y="18688"/>
                    <a:pt x="10605" y="18750"/>
                    <a:pt x="12239" y="18750"/>
                  </a:cubicBezTo>
                  <a:cubicBezTo>
                    <a:pt x="14701" y="18750"/>
                    <a:pt x="16969" y="18609"/>
                    <a:pt x="19721" y="18609"/>
                  </a:cubicBezTo>
                  <a:cubicBezTo>
                    <a:pt x="20366" y="18609"/>
                    <a:pt x="21037" y="18616"/>
                    <a:pt x="21744" y="18636"/>
                  </a:cubicBezTo>
                  <a:lnTo>
                    <a:pt x="21744" y="17743"/>
                  </a:lnTo>
                  <a:cubicBezTo>
                    <a:pt x="20513" y="17646"/>
                    <a:pt x="19409" y="17614"/>
                    <a:pt x="18376" y="17614"/>
                  </a:cubicBezTo>
                  <a:cubicBezTo>
                    <a:pt x="16212" y="17614"/>
                    <a:pt x="14360" y="17757"/>
                    <a:pt x="12308" y="17757"/>
                  </a:cubicBezTo>
                  <a:cubicBezTo>
                    <a:pt x="10896" y="17757"/>
                    <a:pt x="9389" y="17689"/>
                    <a:pt x="7621" y="17460"/>
                  </a:cubicBezTo>
                  <a:cubicBezTo>
                    <a:pt x="5709" y="17304"/>
                    <a:pt x="4250" y="16128"/>
                    <a:pt x="3074" y="14669"/>
                  </a:cubicBezTo>
                  <a:cubicBezTo>
                    <a:pt x="1318" y="12460"/>
                    <a:pt x="581" y="9527"/>
                    <a:pt x="1601" y="6893"/>
                  </a:cubicBezTo>
                  <a:cubicBezTo>
                    <a:pt x="1757" y="6595"/>
                    <a:pt x="1898" y="6156"/>
                    <a:pt x="2040" y="5873"/>
                  </a:cubicBezTo>
                  <a:cubicBezTo>
                    <a:pt x="3230" y="3663"/>
                    <a:pt x="5128" y="1907"/>
                    <a:pt x="7479" y="1623"/>
                  </a:cubicBezTo>
                  <a:cubicBezTo>
                    <a:pt x="10626" y="1207"/>
                    <a:pt x="12990" y="1117"/>
                    <a:pt x="15458" y="1117"/>
                  </a:cubicBezTo>
                  <a:cubicBezTo>
                    <a:pt x="17356" y="1117"/>
                    <a:pt x="19317" y="1170"/>
                    <a:pt x="21744" y="1170"/>
                  </a:cubicBezTo>
                  <a:lnTo>
                    <a:pt x="21744" y="448"/>
                  </a:lnTo>
                  <a:cubicBezTo>
                    <a:pt x="19291" y="124"/>
                    <a:pt x="17314" y="0"/>
                    <a:pt x="15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6875290" y="2276055"/>
              <a:ext cx="1195326" cy="878124"/>
            </a:xfrm>
            <a:custGeom>
              <a:avLst/>
              <a:gdLst/>
              <a:ahLst/>
              <a:cxnLst/>
              <a:rect l="l" t="t" r="r" b="b"/>
              <a:pathLst>
                <a:path w="19407" h="14257" extrusionOk="0">
                  <a:moveTo>
                    <a:pt x="13878" y="0"/>
                  </a:moveTo>
                  <a:cubicBezTo>
                    <a:pt x="11676" y="0"/>
                    <a:pt x="9621" y="183"/>
                    <a:pt x="6757" y="273"/>
                  </a:cubicBezTo>
                  <a:cubicBezTo>
                    <a:pt x="6021" y="414"/>
                    <a:pt x="5142" y="414"/>
                    <a:pt x="4406" y="712"/>
                  </a:cubicBezTo>
                  <a:cubicBezTo>
                    <a:pt x="3329" y="1165"/>
                    <a:pt x="2380" y="1873"/>
                    <a:pt x="1630" y="2766"/>
                  </a:cubicBezTo>
                  <a:cubicBezTo>
                    <a:pt x="1332" y="3205"/>
                    <a:pt x="1176" y="3488"/>
                    <a:pt x="893" y="3786"/>
                  </a:cubicBezTo>
                  <a:cubicBezTo>
                    <a:pt x="298" y="4961"/>
                    <a:pt x="156" y="6137"/>
                    <a:pt x="1" y="7313"/>
                  </a:cubicBezTo>
                  <a:lnTo>
                    <a:pt x="15" y="7313"/>
                  </a:lnTo>
                  <a:cubicBezTo>
                    <a:pt x="128" y="10075"/>
                    <a:pt x="1771" y="12554"/>
                    <a:pt x="4264" y="13758"/>
                  </a:cubicBezTo>
                  <a:cubicBezTo>
                    <a:pt x="4732" y="13942"/>
                    <a:pt x="5227" y="14041"/>
                    <a:pt x="5723" y="14055"/>
                  </a:cubicBezTo>
                  <a:cubicBezTo>
                    <a:pt x="7650" y="14211"/>
                    <a:pt x="9248" y="14256"/>
                    <a:pt x="10749" y="14256"/>
                  </a:cubicBezTo>
                  <a:cubicBezTo>
                    <a:pt x="12849" y="14256"/>
                    <a:pt x="14761" y="14167"/>
                    <a:pt x="17119" y="14167"/>
                  </a:cubicBezTo>
                  <a:cubicBezTo>
                    <a:pt x="17834" y="14167"/>
                    <a:pt x="18591" y="14176"/>
                    <a:pt x="19407" y="14197"/>
                  </a:cubicBezTo>
                  <a:lnTo>
                    <a:pt x="19407" y="13177"/>
                  </a:lnTo>
                  <a:cubicBezTo>
                    <a:pt x="15988" y="13177"/>
                    <a:pt x="13589" y="13303"/>
                    <a:pt x="10851" y="13303"/>
                  </a:cubicBezTo>
                  <a:cubicBezTo>
                    <a:pt x="9482" y="13303"/>
                    <a:pt x="8027" y="13271"/>
                    <a:pt x="6318" y="13177"/>
                  </a:cubicBezTo>
                  <a:cubicBezTo>
                    <a:pt x="5284" y="13035"/>
                    <a:pt x="4264" y="12879"/>
                    <a:pt x="3386" y="12143"/>
                  </a:cubicBezTo>
                  <a:cubicBezTo>
                    <a:pt x="3089" y="11845"/>
                    <a:pt x="2947" y="11562"/>
                    <a:pt x="2649" y="11406"/>
                  </a:cubicBezTo>
                  <a:cubicBezTo>
                    <a:pt x="1771" y="10386"/>
                    <a:pt x="1176" y="9211"/>
                    <a:pt x="1035" y="7893"/>
                  </a:cubicBezTo>
                  <a:cubicBezTo>
                    <a:pt x="1020" y="6902"/>
                    <a:pt x="1176" y="5910"/>
                    <a:pt x="1474" y="4961"/>
                  </a:cubicBezTo>
                  <a:cubicBezTo>
                    <a:pt x="2224" y="3205"/>
                    <a:pt x="3683" y="1590"/>
                    <a:pt x="5582" y="1434"/>
                  </a:cubicBezTo>
                  <a:cubicBezTo>
                    <a:pt x="11007" y="995"/>
                    <a:pt x="13981" y="1293"/>
                    <a:pt x="19407" y="995"/>
                  </a:cubicBezTo>
                  <a:lnTo>
                    <a:pt x="19407" y="414"/>
                  </a:lnTo>
                  <a:cubicBezTo>
                    <a:pt x="17224" y="101"/>
                    <a:pt x="15511" y="0"/>
                    <a:pt x="13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7011405" y="2412417"/>
              <a:ext cx="1088955" cy="614385"/>
            </a:xfrm>
            <a:custGeom>
              <a:avLst/>
              <a:gdLst/>
              <a:ahLst/>
              <a:cxnLst/>
              <a:rect l="l" t="t" r="r" b="b"/>
              <a:pathLst>
                <a:path w="17680" h="9975" extrusionOk="0">
                  <a:moveTo>
                    <a:pt x="12368" y="0"/>
                  </a:moveTo>
                  <a:cubicBezTo>
                    <a:pt x="9952" y="0"/>
                    <a:pt x="7842" y="270"/>
                    <a:pt x="4997" y="270"/>
                  </a:cubicBezTo>
                  <a:cubicBezTo>
                    <a:pt x="4616" y="270"/>
                    <a:pt x="4221" y="265"/>
                    <a:pt x="3811" y="254"/>
                  </a:cubicBezTo>
                  <a:cubicBezTo>
                    <a:pt x="1601" y="849"/>
                    <a:pt x="142" y="2889"/>
                    <a:pt x="0" y="5099"/>
                  </a:cubicBezTo>
                  <a:cubicBezTo>
                    <a:pt x="128" y="6119"/>
                    <a:pt x="284" y="7138"/>
                    <a:pt x="1020" y="8031"/>
                  </a:cubicBezTo>
                  <a:cubicBezTo>
                    <a:pt x="1318" y="8314"/>
                    <a:pt x="1601" y="8470"/>
                    <a:pt x="1757" y="8753"/>
                  </a:cubicBezTo>
                  <a:cubicBezTo>
                    <a:pt x="2479" y="9490"/>
                    <a:pt x="3372" y="9787"/>
                    <a:pt x="4391" y="9787"/>
                  </a:cubicBezTo>
                  <a:cubicBezTo>
                    <a:pt x="6715" y="9787"/>
                    <a:pt x="11396" y="9974"/>
                    <a:pt x="14698" y="9974"/>
                  </a:cubicBezTo>
                  <a:cubicBezTo>
                    <a:pt x="15563" y="9974"/>
                    <a:pt x="16333" y="9961"/>
                    <a:pt x="16942" y="9929"/>
                  </a:cubicBezTo>
                  <a:cubicBezTo>
                    <a:pt x="17574" y="9847"/>
                    <a:pt x="17680" y="9826"/>
                    <a:pt x="17563" y="9826"/>
                  </a:cubicBezTo>
                  <a:cubicBezTo>
                    <a:pt x="17431" y="9826"/>
                    <a:pt x="17011" y="9854"/>
                    <a:pt x="16748" y="9854"/>
                  </a:cubicBezTo>
                  <a:cubicBezTo>
                    <a:pt x="16438" y="9854"/>
                    <a:pt x="16345" y="9815"/>
                    <a:pt x="17197" y="9646"/>
                  </a:cubicBezTo>
                  <a:lnTo>
                    <a:pt x="17197" y="9051"/>
                  </a:lnTo>
                  <a:cubicBezTo>
                    <a:pt x="15886" y="8824"/>
                    <a:pt x="14836" y="8751"/>
                    <a:pt x="13889" y="8751"/>
                  </a:cubicBezTo>
                  <a:cubicBezTo>
                    <a:pt x="12234" y="8751"/>
                    <a:pt x="10897" y="8972"/>
                    <a:pt x="9042" y="8972"/>
                  </a:cubicBezTo>
                  <a:cubicBezTo>
                    <a:pt x="8517" y="8972"/>
                    <a:pt x="7950" y="8954"/>
                    <a:pt x="7324" y="8909"/>
                  </a:cubicBezTo>
                  <a:cubicBezTo>
                    <a:pt x="6890" y="8829"/>
                    <a:pt x="6456" y="8814"/>
                    <a:pt x="6026" y="8814"/>
                  </a:cubicBezTo>
                  <a:cubicBezTo>
                    <a:pt x="5752" y="8814"/>
                    <a:pt x="5479" y="8820"/>
                    <a:pt x="5209" y="8820"/>
                  </a:cubicBezTo>
                  <a:cubicBezTo>
                    <a:pt x="4320" y="8820"/>
                    <a:pt x="3453" y="8752"/>
                    <a:pt x="2635" y="8172"/>
                  </a:cubicBezTo>
                  <a:cubicBezTo>
                    <a:pt x="1162" y="6997"/>
                    <a:pt x="581" y="5099"/>
                    <a:pt x="1318" y="3484"/>
                  </a:cubicBezTo>
                  <a:cubicBezTo>
                    <a:pt x="1898" y="2450"/>
                    <a:pt x="2777" y="1430"/>
                    <a:pt x="3952" y="1430"/>
                  </a:cubicBezTo>
                  <a:cubicBezTo>
                    <a:pt x="7313" y="1150"/>
                    <a:pt x="9625" y="1048"/>
                    <a:pt x="12230" y="1048"/>
                  </a:cubicBezTo>
                  <a:cubicBezTo>
                    <a:pt x="13709" y="1048"/>
                    <a:pt x="15283" y="1081"/>
                    <a:pt x="17197" y="1132"/>
                  </a:cubicBezTo>
                  <a:lnTo>
                    <a:pt x="17197" y="396"/>
                  </a:lnTo>
                  <a:cubicBezTo>
                    <a:pt x="15336" y="95"/>
                    <a:pt x="13799" y="0"/>
                    <a:pt x="12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7146597" y="2547794"/>
              <a:ext cx="924011" cy="345534"/>
            </a:xfrm>
            <a:custGeom>
              <a:avLst/>
              <a:gdLst/>
              <a:ahLst/>
              <a:cxnLst/>
              <a:rect l="l" t="t" r="r" b="b"/>
              <a:pathLst>
                <a:path w="15002" h="5610" extrusionOk="0">
                  <a:moveTo>
                    <a:pt x="10499" y="0"/>
                  </a:moveTo>
                  <a:cubicBezTo>
                    <a:pt x="9205" y="0"/>
                    <a:pt x="7912" y="110"/>
                    <a:pt x="6007" y="252"/>
                  </a:cubicBezTo>
                  <a:cubicBezTo>
                    <a:pt x="5250" y="252"/>
                    <a:pt x="4498" y="172"/>
                    <a:pt x="3759" y="172"/>
                  </a:cubicBezTo>
                  <a:cubicBezTo>
                    <a:pt x="2770" y="172"/>
                    <a:pt x="1803" y="315"/>
                    <a:pt x="879" y="988"/>
                  </a:cubicBezTo>
                  <a:cubicBezTo>
                    <a:pt x="284" y="1286"/>
                    <a:pt x="1" y="2164"/>
                    <a:pt x="143" y="2901"/>
                  </a:cubicBezTo>
                  <a:cubicBezTo>
                    <a:pt x="1" y="3921"/>
                    <a:pt x="723" y="4955"/>
                    <a:pt x="1616" y="5238"/>
                  </a:cubicBezTo>
                  <a:cubicBezTo>
                    <a:pt x="2791" y="5535"/>
                    <a:pt x="4109" y="5535"/>
                    <a:pt x="5284" y="5535"/>
                  </a:cubicBezTo>
                  <a:cubicBezTo>
                    <a:pt x="7331" y="5535"/>
                    <a:pt x="8734" y="5610"/>
                    <a:pt x="10138" y="5610"/>
                  </a:cubicBezTo>
                  <a:cubicBezTo>
                    <a:pt x="11542" y="5610"/>
                    <a:pt x="12948" y="5535"/>
                    <a:pt x="15002" y="5238"/>
                  </a:cubicBezTo>
                  <a:lnTo>
                    <a:pt x="15002" y="4657"/>
                  </a:lnTo>
                  <a:cubicBezTo>
                    <a:pt x="13565" y="4527"/>
                    <a:pt x="12358" y="4486"/>
                    <a:pt x="11249" y="4486"/>
                  </a:cubicBezTo>
                  <a:cubicBezTo>
                    <a:pt x="9415" y="4486"/>
                    <a:pt x="7847" y="4597"/>
                    <a:pt x="5950" y="4597"/>
                  </a:cubicBezTo>
                  <a:cubicBezTo>
                    <a:pt x="5123" y="4597"/>
                    <a:pt x="4233" y="4576"/>
                    <a:pt x="3230" y="4515"/>
                  </a:cubicBezTo>
                  <a:cubicBezTo>
                    <a:pt x="2196" y="4515"/>
                    <a:pt x="1177" y="4062"/>
                    <a:pt x="1021" y="2901"/>
                  </a:cubicBezTo>
                  <a:cubicBezTo>
                    <a:pt x="1007" y="2433"/>
                    <a:pt x="1219" y="1980"/>
                    <a:pt x="1616" y="1725"/>
                  </a:cubicBezTo>
                  <a:cubicBezTo>
                    <a:pt x="2387" y="1335"/>
                    <a:pt x="3220" y="1267"/>
                    <a:pt x="4073" y="1267"/>
                  </a:cubicBezTo>
                  <a:cubicBezTo>
                    <a:pt x="4520" y="1267"/>
                    <a:pt x="4973" y="1286"/>
                    <a:pt x="5426" y="1286"/>
                  </a:cubicBezTo>
                  <a:cubicBezTo>
                    <a:pt x="7402" y="1137"/>
                    <a:pt x="8804" y="1137"/>
                    <a:pt x="10209" y="1137"/>
                  </a:cubicBezTo>
                  <a:cubicBezTo>
                    <a:pt x="11613" y="1137"/>
                    <a:pt x="13018" y="1137"/>
                    <a:pt x="15002" y="988"/>
                  </a:cubicBezTo>
                  <a:lnTo>
                    <a:pt x="15002" y="408"/>
                  </a:lnTo>
                  <a:cubicBezTo>
                    <a:pt x="13089" y="110"/>
                    <a:pt x="11793" y="0"/>
                    <a:pt x="1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21"/>
          <p:cNvGrpSpPr/>
          <p:nvPr/>
        </p:nvGrpSpPr>
        <p:grpSpPr>
          <a:xfrm flipH="1">
            <a:off x="8953069" y="2446634"/>
            <a:ext cx="1372404" cy="1342679"/>
            <a:chOff x="274492" y="3553509"/>
            <a:chExt cx="1372404" cy="1342679"/>
          </a:xfrm>
        </p:grpSpPr>
        <p:sp>
          <p:nvSpPr>
            <p:cNvPr id="1709" name="Google Shape;1709;p21"/>
            <p:cNvSpPr/>
            <p:nvPr/>
          </p:nvSpPr>
          <p:spPr>
            <a:xfrm>
              <a:off x="817106" y="3553509"/>
              <a:ext cx="327241" cy="8746"/>
            </a:xfrm>
            <a:custGeom>
              <a:avLst/>
              <a:gdLst/>
              <a:ahLst/>
              <a:cxnLst/>
              <a:rect l="l" t="t" r="r" b="b"/>
              <a:pathLst>
                <a:path w="5313" h="142" fill="none" extrusionOk="0">
                  <a:moveTo>
                    <a:pt x="1" y="0"/>
                  </a:moveTo>
                  <a:lnTo>
                    <a:pt x="1389" y="0"/>
                  </a:lnTo>
                  <a:cubicBezTo>
                    <a:pt x="3089" y="0"/>
                    <a:pt x="4307" y="57"/>
                    <a:pt x="5313" y="142"/>
                  </a:cubicBezTo>
                  <a:lnTo>
                    <a:pt x="5313" y="142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581584" y="3637211"/>
              <a:ext cx="764301" cy="17554"/>
            </a:xfrm>
            <a:custGeom>
              <a:avLst/>
              <a:gdLst/>
              <a:ahLst/>
              <a:cxnLst/>
              <a:rect l="l" t="t" r="r" b="b"/>
              <a:pathLst>
                <a:path w="12409" h="285" fill="none" extrusionOk="0">
                  <a:moveTo>
                    <a:pt x="0" y="256"/>
                  </a:moveTo>
                  <a:lnTo>
                    <a:pt x="0" y="256"/>
                  </a:lnTo>
                  <a:cubicBezTo>
                    <a:pt x="1729" y="86"/>
                    <a:pt x="3471" y="1"/>
                    <a:pt x="5213" y="15"/>
                  </a:cubicBezTo>
                  <a:cubicBezTo>
                    <a:pt x="8995" y="15"/>
                    <a:pt x="10412" y="171"/>
                    <a:pt x="12409" y="284"/>
                  </a:cubicBezTo>
                  <a:lnTo>
                    <a:pt x="12409" y="284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487350" y="3728858"/>
              <a:ext cx="970267" cy="18355"/>
            </a:xfrm>
            <a:custGeom>
              <a:avLst/>
              <a:gdLst/>
              <a:ahLst/>
              <a:cxnLst/>
              <a:rect l="l" t="t" r="r" b="b"/>
              <a:pathLst>
                <a:path w="15753" h="298" fill="none" extrusionOk="0">
                  <a:moveTo>
                    <a:pt x="1" y="0"/>
                  </a:moveTo>
                  <a:cubicBezTo>
                    <a:pt x="1785" y="43"/>
                    <a:pt x="3259" y="99"/>
                    <a:pt x="6743" y="99"/>
                  </a:cubicBezTo>
                  <a:cubicBezTo>
                    <a:pt x="11545" y="99"/>
                    <a:pt x="12522" y="241"/>
                    <a:pt x="15752" y="298"/>
                  </a:cubicBezTo>
                  <a:lnTo>
                    <a:pt x="15752" y="29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425390" y="3795130"/>
              <a:ext cx="1074974" cy="28887"/>
            </a:xfrm>
            <a:custGeom>
              <a:avLst/>
              <a:gdLst/>
              <a:ahLst/>
              <a:cxnLst/>
              <a:rect l="l" t="t" r="r" b="b"/>
              <a:pathLst>
                <a:path w="17453" h="469" fill="none" extrusionOk="0">
                  <a:moveTo>
                    <a:pt x="1" y="15"/>
                  </a:moveTo>
                  <a:cubicBezTo>
                    <a:pt x="2324" y="199"/>
                    <a:pt x="3641" y="468"/>
                    <a:pt x="7749" y="468"/>
                  </a:cubicBezTo>
                  <a:cubicBezTo>
                    <a:pt x="12877" y="468"/>
                    <a:pt x="13656" y="114"/>
                    <a:pt x="17452" y="1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365215" y="3884128"/>
              <a:ext cx="1205796" cy="16630"/>
            </a:xfrm>
            <a:custGeom>
              <a:avLst/>
              <a:gdLst/>
              <a:ahLst/>
              <a:cxnLst/>
              <a:rect l="l" t="t" r="r" b="b"/>
              <a:pathLst>
                <a:path w="19577" h="270" fill="none" extrusionOk="0">
                  <a:moveTo>
                    <a:pt x="1" y="1"/>
                  </a:moveTo>
                  <a:lnTo>
                    <a:pt x="8726" y="1"/>
                  </a:lnTo>
                  <a:cubicBezTo>
                    <a:pt x="14321" y="1"/>
                    <a:pt x="14732" y="241"/>
                    <a:pt x="19577" y="27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337315" y="3936480"/>
              <a:ext cx="1272932" cy="52415"/>
            </a:xfrm>
            <a:custGeom>
              <a:avLst/>
              <a:gdLst/>
              <a:ahLst/>
              <a:cxnLst/>
              <a:rect l="l" t="t" r="r" b="b"/>
              <a:pathLst>
                <a:path w="20667" h="851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3372" y="156"/>
                    <a:pt x="4306" y="553"/>
                    <a:pt x="9179" y="553"/>
                  </a:cubicBezTo>
                  <a:cubicBezTo>
                    <a:pt x="15029" y="553"/>
                    <a:pt x="15213" y="822"/>
                    <a:pt x="20667" y="85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294571" y="4017595"/>
              <a:ext cx="1327072" cy="40220"/>
            </a:xfrm>
            <a:custGeom>
              <a:avLst/>
              <a:gdLst/>
              <a:ahLst/>
              <a:cxnLst/>
              <a:rect l="l" t="t" r="r" b="b"/>
              <a:pathLst>
                <a:path w="21546" h="653" fill="none" extrusionOk="0">
                  <a:moveTo>
                    <a:pt x="0" y="652"/>
                  </a:moveTo>
                  <a:cubicBezTo>
                    <a:pt x="3952" y="511"/>
                    <a:pt x="4675" y="1"/>
                    <a:pt x="9873" y="1"/>
                  </a:cubicBezTo>
                  <a:cubicBezTo>
                    <a:pt x="15780" y="1"/>
                    <a:pt x="15907" y="43"/>
                    <a:pt x="21545" y="43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281452" y="4107456"/>
              <a:ext cx="1365444" cy="21003"/>
            </a:xfrm>
            <a:custGeom>
              <a:avLst/>
              <a:gdLst/>
              <a:ahLst/>
              <a:cxnLst/>
              <a:rect l="l" t="t" r="r" b="b"/>
              <a:pathLst>
                <a:path w="22169" h="341" fill="none" extrusionOk="0">
                  <a:moveTo>
                    <a:pt x="22169" y="341"/>
                  </a:moveTo>
                  <a:lnTo>
                    <a:pt x="22155" y="341"/>
                  </a:lnTo>
                  <a:cubicBezTo>
                    <a:pt x="16135" y="341"/>
                    <a:pt x="16120" y="1"/>
                    <a:pt x="10086" y="1"/>
                  </a:cubicBezTo>
                  <a:cubicBezTo>
                    <a:pt x="4803" y="1"/>
                    <a:pt x="4151" y="213"/>
                    <a:pt x="1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274492" y="4193868"/>
              <a:ext cx="1372404" cy="24452"/>
            </a:xfrm>
            <a:custGeom>
              <a:avLst/>
              <a:gdLst/>
              <a:ahLst/>
              <a:cxnLst/>
              <a:rect l="l" t="t" r="r" b="b"/>
              <a:pathLst>
                <a:path w="22282" h="397" fill="none" extrusionOk="0">
                  <a:moveTo>
                    <a:pt x="0" y="28"/>
                  </a:moveTo>
                  <a:cubicBezTo>
                    <a:pt x="4250" y="99"/>
                    <a:pt x="4873" y="397"/>
                    <a:pt x="10213" y="397"/>
                  </a:cubicBezTo>
                  <a:cubicBezTo>
                    <a:pt x="16248" y="397"/>
                    <a:pt x="16248" y="0"/>
                    <a:pt x="22282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274492" y="4240985"/>
              <a:ext cx="1372404" cy="22728"/>
            </a:xfrm>
            <a:custGeom>
              <a:avLst/>
              <a:gdLst/>
              <a:ahLst/>
              <a:cxnLst/>
              <a:rect l="l" t="t" r="r" b="b"/>
              <a:pathLst>
                <a:path w="22282" h="369" fill="none" extrusionOk="0">
                  <a:moveTo>
                    <a:pt x="0" y="368"/>
                  </a:moveTo>
                  <a:cubicBezTo>
                    <a:pt x="4250" y="368"/>
                    <a:pt x="4859" y="354"/>
                    <a:pt x="10213" y="354"/>
                  </a:cubicBezTo>
                  <a:cubicBezTo>
                    <a:pt x="16248" y="354"/>
                    <a:pt x="16248" y="0"/>
                    <a:pt x="22282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279728" y="4326473"/>
              <a:ext cx="1367169" cy="23590"/>
            </a:xfrm>
            <a:custGeom>
              <a:avLst/>
              <a:gdLst/>
              <a:ahLst/>
              <a:cxnLst/>
              <a:rect l="l" t="t" r="r" b="b"/>
              <a:pathLst>
                <a:path w="22197" h="383" fill="none" extrusionOk="0">
                  <a:moveTo>
                    <a:pt x="22197" y="383"/>
                  </a:moveTo>
                  <a:lnTo>
                    <a:pt x="22126" y="383"/>
                  </a:lnTo>
                  <a:cubicBezTo>
                    <a:pt x="16163" y="383"/>
                    <a:pt x="16134" y="114"/>
                    <a:pt x="10114" y="114"/>
                  </a:cubicBezTo>
                  <a:cubicBezTo>
                    <a:pt x="4816" y="114"/>
                    <a:pt x="4179" y="2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305904" y="4403215"/>
              <a:ext cx="1320974" cy="36709"/>
            </a:xfrm>
            <a:custGeom>
              <a:avLst/>
              <a:gdLst/>
              <a:ahLst/>
              <a:cxnLst/>
              <a:rect l="l" t="t" r="r" b="b"/>
              <a:pathLst>
                <a:path w="21447" h="596" fill="none" extrusionOk="0">
                  <a:moveTo>
                    <a:pt x="0" y="596"/>
                  </a:moveTo>
                  <a:cubicBezTo>
                    <a:pt x="3797" y="454"/>
                    <a:pt x="4576" y="1"/>
                    <a:pt x="9689" y="1"/>
                  </a:cubicBezTo>
                  <a:cubicBezTo>
                    <a:pt x="15624" y="1"/>
                    <a:pt x="15723" y="256"/>
                    <a:pt x="21446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333804" y="4471273"/>
              <a:ext cx="1264248" cy="41082"/>
            </a:xfrm>
            <a:custGeom>
              <a:avLst/>
              <a:gdLst/>
              <a:ahLst/>
              <a:cxnLst/>
              <a:rect l="l" t="t" r="r" b="b"/>
              <a:pathLst>
                <a:path w="20526" h="667" fill="none" extrusionOk="0">
                  <a:moveTo>
                    <a:pt x="1" y="666"/>
                  </a:moveTo>
                  <a:cubicBezTo>
                    <a:pt x="3414" y="496"/>
                    <a:pt x="4335" y="1"/>
                    <a:pt x="9236" y="1"/>
                  </a:cubicBezTo>
                  <a:cubicBezTo>
                    <a:pt x="15001" y="1"/>
                    <a:pt x="15256" y="426"/>
                    <a:pt x="20526" y="468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361705" y="4559409"/>
              <a:ext cx="1207583" cy="27963"/>
            </a:xfrm>
            <a:custGeom>
              <a:avLst/>
              <a:gdLst/>
              <a:ahLst/>
              <a:cxnLst/>
              <a:rect l="l" t="t" r="r" b="b"/>
              <a:pathLst>
                <a:path w="19606" h="454" fill="none" extrusionOk="0">
                  <a:moveTo>
                    <a:pt x="1" y="114"/>
                  </a:moveTo>
                  <a:cubicBezTo>
                    <a:pt x="3061" y="227"/>
                    <a:pt x="4095" y="454"/>
                    <a:pt x="8783" y="454"/>
                  </a:cubicBezTo>
                  <a:cubicBezTo>
                    <a:pt x="14378" y="454"/>
                    <a:pt x="14789" y="57"/>
                    <a:pt x="19605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421940" y="4657092"/>
              <a:ext cx="1065304" cy="20141"/>
            </a:xfrm>
            <a:custGeom>
              <a:avLst/>
              <a:gdLst/>
              <a:ahLst/>
              <a:cxnLst/>
              <a:rect l="l" t="t" r="r" b="b"/>
              <a:pathLst>
                <a:path w="17296" h="327" fill="none" extrusionOk="0">
                  <a:moveTo>
                    <a:pt x="0" y="1"/>
                  </a:moveTo>
                  <a:cubicBezTo>
                    <a:pt x="2366" y="128"/>
                    <a:pt x="3669" y="327"/>
                    <a:pt x="7805" y="327"/>
                  </a:cubicBezTo>
                  <a:lnTo>
                    <a:pt x="17296" y="327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488212" y="4714680"/>
              <a:ext cx="948463" cy="15768"/>
            </a:xfrm>
            <a:custGeom>
              <a:avLst/>
              <a:gdLst/>
              <a:ahLst/>
              <a:cxnLst/>
              <a:rect l="l" t="t" r="r" b="b"/>
              <a:pathLst>
                <a:path w="15399" h="256" fill="none" extrusionOk="0">
                  <a:moveTo>
                    <a:pt x="1" y="241"/>
                  </a:moveTo>
                  <a:cubicBezTo>
                    <a:pt x="1771" y="128"/>
                    <a:pt x="3259" y="1"/>
                    <a:pt x="6729" y="1"/>
                  </a:cubicBezTo>
                  <a:cubicBezTo>
                    <a:pt x="11361" y="1"/>
                    <a:pt x="12438" y="171"/>
                    <a:pt x="15398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615582" y="4810638"/>
              <a:ext cx="718107" cy="14043"/>
            </a:xfrm>
            <a:custGeom>
              <a:avLst/>
              <a:gdLst/>
              <a:ahLst/>
              <a:cxnLst/>
              <a:rect l="l" t="t" r="r" b="b"/>
              <a:pathLst>
                <a:path w="11659" h="228" fill="none" extrusionOk="0">
                  <a:moveTo>
                    <a:pt x="1" y="227"/>
                  </a:moveTo>
                  <a:cubicBezTo>
                    <a:pt x="1148" y="213"/>
                    <a:pt x="2536" y="185"/>
                    <a:pt x="4661" y="185"/>
                  </a:cubicBezTo>
                  <a:cubicBezTo>
                    <a:pt x="8316" y="185"/>
                    <a:pt x="9761" y="86"/>
                    <a:pt x="11659" y="1"/>
                  </a:cubicBezTo>
                  <a:lnTo>
                    <a:pt x="11659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786619" y="4886579"/>
              <a:ext cx="384768" cy="9608"/>
            </a:xfrm>
            <a:custGeom>
              <a:avLst/>
              <a:gdLst/>
              <a:ahLst/>
              <a:cxnLst/>
              <a:rect l="l" t="t" r="r" b="b"/>
              <a:pathLst>
                <a:path w="6247" h="156" fill="none" extrusionOk="0">
                  <a:moveTo>
                    <a:pt x="0" y="156"/>
                  </a:moveTo>
                  <a:lnTo>
                    <a:pt x="1884" y="156"/>
                  </a:lnTo>
                  <a:cubicBezTo>
                    <a:pt x="3839" y="156"/>
                    <a:pt x="5156" y="85"/>
                    <a:pt x="6247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1"/>
          <p:cNvGrpSpPr/>
          <p:nvPr/>
        </p:nvGrpSpPr>
        <p:grpSpPr>
          <a:xfrm flipH="1">
            <a:off x="-511571" y="-573943"/>
            <a:ext cx="848050" cy="526114"/>
            <a:chOff x="8314923" y="-573943"/>
            <a:chExt cx="848050" cy="526114"/>
          </a:xfrm>
        </p:grpSpPr>
        <p:sp>
          <p:nvSpPr>
            <p:cNvPr id="1728" name="Google Shape;1728;p21"/>
            <p:cNvSpPr/>
            <p:nvPr/>
          </p:nvSpPr>
          <p:spPr>
            <a:xfrm>
              <a:off x="8888086" y="-573943"/>
              <a:ext cx="274887" cy="275750"/>
            </a:xfrm>
            <a:custGeom>
              <a:avLst/>
              <a:gdLst/>
              <a:ahLst/>
              <a:cxnLst/>
              <a:rect l="l" t="t" r="r" b="b"/>
              <a:pathLst>
                <a:path w="4463" h="4477" extrusionOk="0">
                  <a:moveTo>
                    <a:pt x="2225" y="0"/>
                  </a:moveTo>
                  <a:lnTo>
                    <a:pt x="1800" y="1799"/>
                  </a:lnTo>
                  <a:lnTo>
                    <a:pt x="1" y="2239"/>
                  </a:lnTo>
                  <a:lnTo>
                    <a:pt x="1800" y="2678"/>
                  </a:lnTo>
                  <a:lnTo>
                    <a:pt x="2225" y="4477"/>
                  </a:lnTo>
                  <a:lnTo>
                    <a:pt x="2664" y="2678"/>
                  </a:lnTo>
                  <a:lnTo>
                    <a:pt x="4463" y="2239"/>
                  </a:lnTo>
                  <a:lnTo>
                    <a:pt x="2664" y="1799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8314923" y="-268576"/>
              <a:ext cx="220809" cy="220748"/>
            </a:xfrm>
            <a:custGeom>
              <a:avLst/>
              <a:gdLst/>
              <a:ahLst/>
              <a:cxnLst/>
              <a:rect l="l" t="t" r="r" b="b"/>
              <a:pathLst>
                <a:path w="3585" h="3584" extrusionOk="0">
                  <a:moveTo>
                    <a:pt x="1785" y="0"/>
                  </a:moveTo>
                  <a:lnTo>
                    <a:pt x="1445" y="1445"/>
                  </a:lnTo>
                  <a:lnTo>
                    <a:pt x="0" y="1799"/>
                  </a:lnTo>
                  <a:lnTo>
                    <a:pt x="1445" y="2139"/>
                  </a:lnTo>
                  <a:lnTo>
                    <a:pt x="1785" y="3584"/>
                  </a:lnTo>
                  <a:lnTo>
                    <a:pt x="2139" y="2139"/>
                  </a:lnTo>
                  <a:lnTo>
                    <a:pt x="3584" y="1799"/>
                  </a:lnTo>
                  <a:lnTo>
                    <a:pt x="2139" y="1445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21"/>
          <p:cNvSpPr/>
          <p:nvPr/>
        </p:nvSpPr>
        <p:spPr>
          <a:xfrm flipH="1">
            <a:off x="5983009" y="5018133"/>
            <a:ext cx="895185" cy="867530"/>
          </a:xfrm>
          <a:custGeom>
            <a:avLst/>
            <a:gdLst/>
            <a:ahLst/>
            <a:cxnLst/>
            <a:rect l="l" t="t" r="r" b="b"/>
            <a:pathLst>
              <a:path w="14534" h="14085" extrusionOk="0">
                <a:moveTo>
                  <a:pt x="8147" y="3366"/>
                </a:moveTo>
                <a:cubicBezTo>
                  <a:pt x="8640" y="3366"/>
                  <a:pt x="9123" y="3523"/>
                  <a:pt x="9534" y="3822"/>
                </a:cubicBezTo>
                <a:cubicBezTo>
                  <a:pt x="9973" y="4162"/>
                  <a:pt x="10015" y="4884"/>
                  <a:pt x="10256" y="5394"/>
                </a:cubicBezTo>
                <a:cubicBezTo>
                  <a:pt x="10908" y="6697"/>
                  <a:pt x="10667" y="8354"/>
                  <a:pt x="9873" y="9530"/>
                </a:cubicBezTo>
                <a:lnTo>
                  <a:pt x="9873" y="9544"/>
                </a:lnTo>
                <a:cubicBezTo>
                  <a:pt x="9590" y="9998"/>
                  <a:pt x="9194" y="10366"/>
                  <a:pt x="8726" y="10635"/>
                </a:cubicBezTo>
                <a:cubicBezTo>
                  <a:pt x="8355" y="10801"/>
                  <a:pt x="7951" y="10886"/>
                  <a:pt x="7546" y="10886"/>
                </a:cubicBezTo>
                <a:cubicBezTo>
                  <a:pt x="7362" y="10886"/>
                  <a:pt x="7179" y="10869"/>
                  <a:pt x="6998" y="10833"/>
                </a:cubicBezTo>
                <a:cubicBezTo>
                  <a:pt x="5879" y="10649"/>
                  <a:pt x="4873" y="10026"/>
                  <a:pt x="4222" y="9091"/>
                </a:cubicBezTo>
                <a:cubicBezTo>
                  <a:pt x="3953" y="8694"/>
                  <a:pt x="3754" y="8213"/>
                  <a:pt x="3825" y="7731"/>
                </a:cubicBezTo>
                <a:cubicBezTo>
                  <a:pt x="3882" y="7419"/>
                  <a:pt x="4009" y="7136"/>
                  <a:pt x="4179" y="6867"/>
                </a:cubicBezTo>
                <a:cubicBezTo>
                  <a:pt x="4618" y="6145"/>
                  <a:pt x="5114" y="5465"/>
                  <a:pt x="5666" y="4827"/>
                </a:cubicBezTo>
                <a:cubicBezTo>
                  <a:pt x="6162" y="4275"/>
                  <a:pt x="6701" y="3737"/>
                  <a:pt x="7380" y="3496"/>
                </a:cubicBezTo>
                <a:cubicBezTo>
                  <a:pt x="7632" y="3409"/>
                  <a:pt x="7891" y="3366"/>
                  <a:pt x="8147" y="3366"/>
                </a:cubicBezTo>
                <a:close/>
                <a:moveTo>
                  <a:pt x="8960" y="1"/>
                </a:moveTo>
                <a:cubicBezTo>
                  <a:pt x="8411" y="1"/>
                  <a:pt x="7869" y="82"/>
                  <a:pt x="7380" y="238"/>
                </a:cubicBezTo>
                <a:cubicBezTo>
                  <a:pt x="6006" y="691"/>
                  <a:pt x="4887" y="1697"/>
                  <a:pt x="3896" y="2745"/>
                </a:cubicBezTo>
                <a:cubicBezTo>
                  <a:pt x="2777" y="3935"/>
                  <a:pt x="1771" y="5210"/>
                  <a:pt x="879" y="6570"/>
                </a:cubicBezTo>
                <a:cubicBezTo>
                  <a:pt x="553" y="7065"/>
                  <a:pt x="227" y="7604"/>
                  <a:pt x="142" y="8199"/>
                </a:cubicBezTo>
                <a:cubicBezTo>
                  <a:pt x="0" y="9091"/>
                  <a:pt x="411" y="9983"/>
                  <a:pt x="950" y="10720"/>
                </a:cubicBezTo>
                <a:cubicBezTo>
                  <a:pt x="2267" y="12533"/>
                  <a:pt x="4392" y="13666"/>
                  <a:pt x="6601" y="13992"/>
                </a:cubicBezTo>
                <a:cubicBezTo>
                  <a:pt x="6984" y="14052"/>
                  <a:pt x="7373" y="14085"/>
                  <a:pt x="7761" y="14085"/>
                </a:cubicBezTo>
                <a:cubicBezTo>
                  <a:pt x="8563" y="14085"/>
                  <a:pt x="9360" y="13944"/>
                  <a:pt x="10086" y="13610"/>
                </a:cubicBezTo>
                <a:cubicBezTo>
                  <a:pt x="11035" y="13185"/>
                  <a:pt x="11814" y="12420"/>
                  <a:pt x="12423" y="11584"/>
                </a:cubicBezTo>
                <a:cubicBezTo>
                  <a:pt x="14024" y="9360"/>
                  <a:pt x="14534" y="6258"/>
                  <a:pt x="13216" y="3793"/>
                </a:cubicBezTo>
                <a:cubicBezTo>
                  <a:pt x="12706" y="2830"/>
                  <a:pt x="12621" y="1484"/>
                  <a:pt x="11743" y="833"/>
                </a:cubicBezTo>
                <a:cubicBezTo>
                  <a:pt x="10976" y="267"/>
                  <a:pt x="9957" y="1"/>
                  <a:pt x="89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1"/>
          <p:cNvSpPr/>
          <p:nvPr/>
        </p:nvSpPr>
        <p:spPr>
          <a:xfrm flipH="1">
            <a:off x="1878169" y="4856014"/>
            <a:ext cx="4890198" cy="1191753"/>
          </a:xfrm>
          <a:custGeom>
            <a:avLst/>
            <a:gdLst/>
            <a:ahLst/>
            <a:cxnLst/>
            <a:rect l="l" t="t" r="r" b="b"/>
            <a:pathLst>
              <a:path w="79396" h="19349" extrusionOk="0">
                <a:moveTo>
                  <a:pt x="56607" y="0"/>
                </a:moveTo>
                <a:cubicBezTo>
                  <a:pt x="52194" y="0"/>
                  <a:pt x="47816" y="1615"/>
                  <a:pt x="43813" y="4702"/>
                </a:cubicBezTo>
                <a:cubicBezTo>
                  <a:pt x="40529" y="7239"/>
                  <a:pt x="38299" y="10513"/>
                  <a:pt x="34282" y="10513"/>
                </a:cubicBezTo>
                <a:cubicBezTo>
                  <a:pt x="33880" y="10513"/>
                  <a:pt x="33460" y="10480"/>
                  <a:pt x="33019" y="10410"/>
                </a:cubicBezTo>
                <a:cubicBezTo>
                  <a:pt x="28571" y="9702"/>
                  <a:pt x="24421" y="7563"/>
                  <a:pt x="20016" y="6657"/>
                </a:cubicBezTo>
                <a:cubicBezTo>
                  <a:pt x="18962" y="6443"/>
                  <a:pt x="17927" y="6342"/>
                  <a:pt x="16917" y="6342"/>
                </a:cubicBezTo>
                <a:cubicBezTo>
                  <a:pt x="9021" y="6342"/>
                  <a:pt x="2613" y="12517"/>
                  <a:pt x="1" y="19349"/>
                </a:cubicBezTo>
                <a:lnTo>
                  <a:pt x="79395" y="19349"/>
                </a:lnTo>
                <a:cubicBezTo>
                  <a:pt x="76123" y="11133"/>
                  <a:pt x="70910" y="5750"/>
                  <a:pt x="67780" y="3625"/>
                </a:cubicBezTo>
                <a:cubicBezTo>
                  <a:pt x="64172" y="1179"/>
                  <a:pt x="60377" y="0"/>
                  <a:pt x="566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1"/>
          <p:cNvSpPr/>
          <p:nvPr/>
        </p:nvSpPr>
        <p:spPr>
          <a:xfrm flipH="1">
            <a:off x="-3392913" y="3885700"/>
            <a:ext cx="3413949" cy="2360101"/>
          </a:xfrm>
          <a:custGeom>
            <a:avLst/>
            <a:gdLst/>
            <a:ahLst/>
            <a:cxnLst/>
            <a:rect l="l" t="t" r="r" b="b"/>
            <a:pathLst>
              <a:path w="55428" h="38318" extrusionOk="0">
                <a:moveTo>
                  <a:pt x="1417" y="0"/>
                </a:moveTo>
                <a:cubicBezTo>
                  <a:pt x="1062" y="892"/>
                  <a:pt x="0" y="1771"/>
                  <a:pt x="184" y="2833"/>
                </a:cubicBezTo>
                <a:cubicBezTo>
                  <a:pt x="1417" y="4080"/>
                  <a:pt x="2663" y="5142"/>
                  <a:pt x="2833" y="6912"/>
                </a:cubicBezTo>
                <a:cubicBezTo>
                  <a:pt x="3017" y="10100"/>
                  <a:pt x="1601" y="12933"/>
                  <a:pt x="1062" y="16120"/>
                </a:cubicBezTo>
                <a:cubicBezTo>
                  <a:pt x="708" y="18244"/>
                  <a:pt x="1062" y="20369"/>
                  <a:pt x="2479" y="22140"/>
                </a:cubicBezTo>
                <a:cubicBezTo>
                  <a:pt x="4743" y="24404"/>
                  <a:pt x="7457" y="26810"/>
                  <a:pt x="10738" y="26810"/>
                </a:cubicBezTo>
                <a:cubicBezTo>
                  <a:pt x="11049" y="26810"/>
                  <a:pt x="11365" y="26789"/>
                  <a:pt x="11686" y="26743"/>
                </a:cubicBezTo>
                <a:cubicBezTo>
                  <a:pt x="11870" y="26743"/>
                  <a:pt x="12224" y="26913"/>
                  <a:pt x="12394" y="26913"/>
                </a:cubicBezTo>
                <a:cubicBezTo>
                  <a:pt x="12489" y="26915"/>
                  <a:pt x="12584" y="26916"/>
                  <a:pt x="12679" y="26916"/>
                </a:cubicBezTo>
                <a:cubicBezTo>
                  <a:pt x="14381" y="26916"/>
                  <a:pt x="16069" y="26675"/>
                  <a:pt x="17706" y="26205"/>
                </a:cubicBezTo>
                <a:lnTo>
                  <a:pt x="18599" y="26205"/>
                </a:lnTo>
                <a:cubicBezTo>
                  <a:pt x="20358" y="25771"/>
                  <a:pt x="22116" y="25454"/>
                  <a:pt x="23972" y="25454"/>
                </a:cubicBezTo>
                <a:cubicBezTo>
                  <a:pt x="24358" y="25454"/>
                  <a:pt x="24748" y="25468"/>
                  <a:pt x="25143" y="25497"/>
                </a:cubicBezTo>
                <a:cubicBezTo>
                  <a:pt x="26035" y="25681"/>
                  <a:pt x="26913" y="26035"/>
                  <a:pt x="27806" y="26389"/>
                </a:cubicBezTo>
                <a:cubicBezTo>
                  <a:pt x="28868" y="27098"/>
                  <a:pt x="29746" y="27976"/>
                  <a:pt x="30639" y="28868"/>
                </a:cubicBezTo>
                <a:cubicBezTo>
                  <a:pt x="32764" y="31701"/>
                  <a:pt x="34888" y="34180"/>
                  <a:pt x="37891" y="35767"/>
                </a:cubicBezTo>
                <a:cubicBezTo>
                  <a:pt x="40129" y="36815"/>
                  <a:pt x="42523" y="37537"/>
                  <a:pt x="44974" y="37891"/>
                </a:cubicBezTo>
                <a:cubicBezTo>
                  <a:pt x="47560" y="38150"/>
                  <a:pt x="50056" y="38318"/>
                  <a:pt x="52594" y="38318"/>
                </a:cubicBezTo>
                <a:cubicBezTo>
                  <a:pt x="53531" y="38318"/>
                  <a:pt x="54473" y="38295"/>
                  <a:pt x="55428" y="38245"/>
                </a:cubicBezTo>
                <a:cubicBezTo>
                  <a:pt x="55073" y="36121"/>
                  <a:pt x="55428" y="34180"/>
                  <a:pt x="55243" y="32055"/>
                </a:cubicBezTo>
                <a:lnTo>
                  <a:pt x="55243" y="32055"/>
                </a:lnTo>
                <a:cubicBezTo>
                  <a:pt x="53770" y="32232"/>
                  <a:pt x="52294" y="32321"/>
                  <a:pt x="50817" y="32321"/>
                </a:cubicBezTo>
                <a:cubicBezTo>
                  <a:pt x="49340" y="32321"/>
                  <a:pt x="47863" y="32232"/>
                  <a:pt x="46390" y="32055"/>
                </a:cubicBezTo>
                <a:cubicBezTo>
                  <a:pt x="44266" y="31871"/>
                  <a:pt x="41617" y="32055"/>
                  <a:pt x="39846" y="30455"/>
                </a:cubicBezTo>
                <a:cubicBezTo>
                  <a:pt x="39754" y="30370"/>
                  <a:pt x="39665" y="30370"/>
                  <a:pt x="39577" y="30370"/>
                </a:cubicBezTo>
                <a:cubicBezTo>
                  <a:pt x="39488" y="30370"/>
                  <a:pt x="39400" y="30370"/>
                  <a:pt x="39308" y="30285"/>
                </a:cubicBezTo>
                <a:cubicBezTo>
                  <a:pt x="36475" y="27976"/>
                  <a:pt x="34350" y="25497"/>
                  <a:pt x="31701" y="23202"/>
                </a:cubicBezTo>
                <a:cubicBezTo>
                  <a:pt x="31609" y="23110"/>
                  <a:pt x="31521" y="23110"/>
                  <a:pt x="31432" y="23110"/>
                </a:cubicBezTo>
                <a:cubicBezTo>
                  <a:pt x="31344" y="23110"/>
                  <a:pt x="31255" y="23110"/>
                  <a:pt x="31163" y="23018"/>
                </a:cubicBezTo>
                <a:cubicBezTo>
                  <a:pt x="29365" y="21337"/>
                  <a:pt x="27071" y="20723"/>
                  <a:pt x="24683" y="20723"/>
                </a:cubicBezTo>
                <a:cubicBezTo>
                  <a:pt x="23307" y="20723"/>
                  <a:pt x="21900" y="20927"/>
                  <a:pt x="20539" y="21247"/>
                </a:cubicBezTo>
                <a:cubicBezTo>
                  <a:pt x="17636" y="22019"/>
                  <a:pt x="14860" y="22918"/>
                  <a:pt x="11872" y="22918"/>
                </a:cubicBezTo>
                <a:cubicBezTo>
                  <a:pt x="11405" y="22918"/>
                  <a:pt x="10933" y="22896"/>
                  <a:pt x="10454" y="22848"/>
                </a:cubicBezTo>
                <a:cubicBezTo>
                  <a:pt x="8610" y="22674"/>
                  <a:pt x="6464" y="21719"/>
                  <a:pt x="5632" y="19828"/>
                </a:cubicBezTo>
                <a:lnTo>
                  <a:pt x="5632" y="19828"/>
                </a:lnTo>
                <a:cubicBezTo>
                  <a:pt x="5642" y="19830"/>
                  <a:pt x="5654" y="19831"/>
                  <a:pt x="5666" y="19831"/>
                </a:cubicBezTo>
                <a:cubicBezTo>
                  <a:pt x="5640" y="19798"/>
                  <a:pt x="5615" y="19764"/>
                  <a:pt x="5590" y="19730"/>
                </a:cubicBezTo>
                <a:lnTo>
                  <a:pt x="5590" y="19730"/>
                </a:lnTo>
                <a:cubicBezTo>
                  <a:pt x="5556" y="19648"/>
                  <a:pt x="5525" y="19563"/>
                  <a:pt x="5496" y="19477"/>
                </a:cubicBezTo>
                <a:lnTo>
                  <a:pt x="5496" y="19477"/>
                </a:lnTo>
                <a:cubicBezTo>
                  <a:pt x="5496" y="19519"/>
                  <a:pt x="5496" y="19561"/>
                  <a:pt x="5498" y="19601"/>
                </a:cubicBezTo>
                <a:lnTo>
                  <a:pt x="5498" y="19601"/>
                </a:lnTo>
                <a:cubicBezTo>
                  <a:pt x="4434" y="18042"/>
                  <a:pt x="4442" y="16027"/>
                  <a:pt x="4604" y="14165"/>
                </a:cubicBezTo>
                <a:cubicBezTo>
                  <a:pt x="4958" y="11870"/>
                  <a:pt x="5666" y="9745"/>
                  <a:pt x="6020" y="7437"/>
                </a:cubicBezTo>
                <a:cubicBezTo>
                  <a:pt x="6558" y="4080"/>
                  <a:pt x="4080" y="1601"/>
                  <a:pt x="1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3" name="Google Shape;1733;p21"/>
          <p:cNvGrpSpPr/>
          <p:nvPr/>
        </p:nvGrpSpPr>
        <p:grpSpPr>
          <a:xfrm flipH="1">
            <a:off x="-2117734" y="4434366"/>
            <a:ext cx="3002142" cy="3436677"/>
            <a:chOff x="5657395" y="3165241"/>
            <a:chExt cx="3002142" cy="3436677"/>
          </a:xfrm>
        </p:grpSpPr>
        <p:sp>
          <p:nvSpPr>
            <p:cNvPr id="1734" name="Google Shape;1734;p21"/>
            <p:cNvSpPr/>
            <p:nvPr/>
          </p:nvSpPr>
          <p:spPr>
            <a:xfrm>
              <a:off x="5657395" y="3165241"/>
              <a:ext cx="3002142" cy="3436677"/>
            </a:xfrm>
            <a:custGeom>
              <a:avLst/>
              <a:gdLst/>
              <a:ahLst/>
              <a:cxnLst/>
              <a:rect l="l" t="t" r="r" b="b"/>
              <a:pathLst>
                <a:path w="48742" h="55797" fill="none" extrusionOk="0">
                  <a:moveTo>
                    <a:pt x="41079" y="15695"/>
                  </a:moveTo>
                  <a:cubicBezTo>
                    <a:pt x="44124" y="19647"/>
                    <a:pt x="46957" y="24024"/>
                    <a:pt x="47878" y="29010"/>
                  </a:cubicBezTo>
                  <a:cubicBezTo>
                    <a:pt x="48742" y="33614"/>
                    <a:pt x="48133" y="39039"/>
                    <a:pt x="46206" y="43331"/>
                  </a:cubicBezTo>
                  <a:cubicBezTo>
                    <a:pt x="42113" y="52482"/>
                    <a:pt x="30639" y="55796"/>
                    <a:pt x="21814" y="51646"/>
                  </a:cubicBezTo>
                  <a:cubicBezTo>
                    <a:pt x="17338" y="49550"/>
                    <a:pt x="13882" y="46065"/>
                    <a:pt x="10624" y="42425"/>
                  </a:cubicBezTo>
                  <a:cubicBezTo>
                    <a:pt x="7168" y="38543"/>
                    <a:pt x="4377" y="33713"/>
                    <a:pt x="2026" y="29110"/>
                  </a:cubicBezTo>
                  <a:cubicBezTo>
                    <a:pt x="893" y="26914"/>
                    <a:pt x="0" y="24492"/>
                    <a:pt x="425" y="21985"/>
                  </a:cubicBezTo>
                  <a:cubicBezTo>
                    <a:pt x="822" y="19690"/>
                    <a:pt x="2139" y="17707"/>
                    <a:pt x="3570" y="15936"/>
                  </a:cubicBezTo>
                  <a:cubicBezTo>
                    <a:pt x="5071" y="14066"/>
                    <a:pt x="6417" y="12182"/>
                    <a:pt x="8003" y="10384"/>
                  </a:cubicBezTo>
                  <a:cubicBezTo>
                    <a:pt x="8811" y="9449"/>
                    <a:pt x="9732" y="8698"/>
                    <a:pt x="10624" y="7848"/>
                  </a:cubicBezTo>
                  <a:cubicBezTo>
                    <a:pt x="11502" y="6998"/>
                    <a:pt x="12324" y="6233"/>
                    <a:pt x="13443" y="5610"/>
                  </a:cubicBezTo>
                  <a:cubicBezTo>
                    <a:pt x="23613" y="1"/>
                    <a:pt x="34860" y="7777"/>
                    <a:pt x="41079" y="156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5797822" y="3388569"/>
              <a:ext cx="2689868" cy="2955947"/>
            </a:xfrm>
            <a:custGeom>
              <a:avLst/>
              <a:gdLst/>
              <a:ahLst/>
              <a:cxnLst/>
              <a:rect l="l" t="t" r="r" b="b"/>
              <a:pathLst>
                <a:path w="43672" h="47992" fill="none" extrusionOk="0">
                  <a:moveTo>
                    <a:pt x="43232" y="23401"/>
                  </a:moveTo>
                  <a:cubicBezTo>
                    <a:pt x="43232" y="28331"/>
                    <a:pt x="43671" y="33487"/>
                    <a:pt x="41320" y="38034"/>
                  </a:cubicBezTo>
                  <a:cubicBezTo>
                    <a:pt x="39578" y="41433"/>
                    <a:pt x="36433" y="43941"/>
                    <a:pt x="32849" y="45173"/>
                  </a:cubicBezTo>
                  <a:cubicBezTo>
                    <a:pt x="24747" y="47992"/>
                    <a:pt x="16956" y="44210"/>
                    <a:pt x="11460" y="38218"/>
                  </a:cubicBezTo>
                  <a:cubicBezTo>
                    <a:pt x="8585" y="35073"/>
                    <a:pt x="6403" y="31390"/>
                    <a:pt x="3825" y="28090"/>
                  </a:cubicBezTo>
                  <a:cubicBezTo>
                    <a:pt x="2409" y="26277"/>
                    <a:pt x="1049" y="23897"/>
                    <a:pt x="553" y="21631"/>
                  </a:cubicBezTo>
                  <a:cubicBezTo>
                    <a:pt x="1" y="19039"/>
                    <a:pt x="553" y="16829"/>
                    <a:pt x="1828" y="14577"/>
                  </a:cubicBezTo>
                  <a:cubicBezTo>
                    <a:pt x="6063" y="7083"/>
                    <a:pt x="13882" y="1"/>
                    <a:pt x="23118" y="2168"/>
                  </a:cubicBezTo>
                  <a:cubicBezTo>
                    <a:pt x="28217" y="3372"/>
                    <a:pt x="31999" y="7041"/>
                    <a:pt x="35512" y="10695"/>
                  </a:cubicBezTo>
                  <a:cubicBezTo>
                    <a:pt x="36433" y="11630"/>
                    <a:pt x="37283" y="12608"/>
                    <a:pt x="38090" y="13628"/>
                  </a:cubicBezTo>
                  <a:cubicBezTo>
                    <a:pt x="38799" y="14548"/>
                    <a:pt x="39833" y="15483"/>
                    <a:pt x="40371" y="16489"/>
                  </a:cubicBezTo>
                  <a:cubicBezTo>
                    <a:pt x="41575" y="18727"/>
                    <a:pt x="43020" y="20767"/>
                    <a:pt x="43232" y="234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5927840" y="3579624"/>
              <a:ext cx="2380119" cy="2472631"/>
            </a:xfrm>
            <a:custGeom>
              <a:avLst/>
              <a:gdLst/>
              <a:ahLst/>
              <a:cxnLst/>
              <a:rect l="l" t="t" r="r" b="b"/>
              <a:pathLst>
                <a:path w="38643" h="40145" fill="none" extrusionOk="0">
                  <a:moveTo>
                    <a:pt x="38642" y="20653"/>
                  </a:moveTo>
                  <a:cubicBezTo>
                    <a:pt x="38642" y="24719"/>
                    <a:pt x="38586" y="29124"/>
                    <a:pt x="36702" y="32807"/>
                  </a:cubicBezTo>
                  <a:cubicBezTo>
                    <a:pt x="35030" y="36107"/>
                    <a:pt x="31291" y="38402"/>
                    <a:pt x="27750" y="39181"/>
                  </a:cubicBezTo>
                  <a:cubicBezTo>
                    <a:pt x="23429" y="40144"/>
                    <a:pt x="19137" y="39153"/>
                    <a:pt x="15469" y="36759"/>
                  </a:cubicBezTo>
                  <a:cubicBezTo>
                    <a:pt x="12423" y="34762"/>
                    <a:pt x="9533" y="32396"/>
                    <a:pt x="7239" y="29648"/>
                  </a:cubicBezTo>
                  <a:cubicBezTo>
                    <a:pt x="4788" y="26688"/>
                    <a:pt x="2323" y="23543"/>
                    <a:pt x="1190" y="19804"/>
                  </a:cubicBezTo>
                  <a:cubicBezTo>
                    <a:pt x="0" y="15908"/>
                    <a:pt x="609" y="12424"/>
                    <a:pt x="3103" y="9222"/>
                  </a:cubicBezTo>
                  <a:cubicBezTo>
                    <a:pt x="5284" y="6432"/>
                    <a:pt x="8174" y="2791"/>
                    <a:pt x="11573" y="1474"/>
                  </a:cubicBezTo>
                  <a:cubicBezTo>
                    <a:pt x="15369" y="1"/>
                    <a:pt x="19151" y="58"/>
                    <a:pt x="22933" y="1602"/>
                  </a:cubicBezTo>
                  <a:cubicBezTo>
                    <a:pt x="26645" y="3131"/>
                    <a:pt x="29704" y="5894"/>
                    <a:pt x="32141" y="9052"/>
                  </a:cubicBezTo>
                  <a:cubicBezTo>
                    <a:pt x="32792" y="9874"/>
                    <a:pt x="33529" y="10540"/>
                    <a:pt x="34166" y="11404"/>
                  </a:cubicBezTo>
                  <a:cubicBezTo>
                    <a:pt x="34832" y="12310"/>
                    <a:pt x="35484" y="13231"/>
                    <a:pt x="36079" y="14180"/>
                  </a:cubicBezTo>
                  <a:cubicBezTo>
                    <a:pt x="37325" y="16163"/>
                    <a:pt x="38331" y="18316"/>
                    <a:pt x="38642" y="20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5954878" y="3604937"/>
              <a:ext cx="2209138" cy="2332138"/>
            </a:xfrm>
            <a:custGeom>
              <a:avLst/>
              <a:gdLst/>
              <a:ahLst/>
              <a:cxnLst/>
              <a:rect l="l" t="t" r="r" b="b"/>
              <a:pathLst>
                <a:path w="35867" h="37864" fill="none" extrusionOk="0">
                  <a:moveTo>
                    <a:pt x="35725" y="20412"/>
                  </a:moveTo>
                  <a:cubicBezTo>
                    <a:pt x="35569" y="25809"/>
                    <a:pt x="33402" y="32283"/>
                    <a:pt x="28260" y="34875"/>
                  </a:cubicBezTo>
                  <a:cubicBezTo>
                    <a:pt x="22339" y="37864"/>
                    <a:pt x="15157" y="33671"/>
                    <a:pt x="10908" y="29591"/>
                  </a:cubicBezTo>
                  <a:cubicBezTo>
                    <a:pt x="6148" y="25002"/>
                    <a:pt x="1" y="17480"/>
                    <a:pt x="3528" y="10610"/>
                  </a:cubicBezTo>
                  <a:cubicBezTo>
                    <a:pt x="6786" y="4264"/>
                    <a:pt x="14066" y="1"/>
                    <a:pt x="21135" y="2579"/>
                  </a:cubicBezTo>
                  <a:cubicBezTo>
                    <a:pt x="24917" y="3953"/>
                    <a:pt x="28019" y="6857"/>
                    <a:pt x="30668" y="9803"/>
                  </a:cubicBezTo>
                  <a:cubicBezTo>
                    <a:pt x="33317" y="12749"/>
                    <a:pt x="35866" y="16276"/>
                    <a:pt x="35725" y="204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6158128" y="3751523"/>
              <a:ext cx="1868901" cy="1899390"/>
            </a:xfrm>
            <a:custGeom>
              <a:avLst/>
              <a:gdLst/>
              <a:ahLst/>
              <a:cxnLst/>
              <a:rect l="l" t="t" r="r" b="b"/>
              <a:pathLst>
                <a:path w="30343" h="30838" fill="none" extrusionOk="0">
                  <a:moveTo>
                    <a:pt x="30116" y="18387"/>
                  </a:moveTo>
                  <a:cubicBezTo>
                    <a:pt x="29209" y="23571"/>
                    <a:pt x="26787" y="30087"/>
                    <a:pt x="20597" y="30469"/>
                  </a:cubicBezTo>
                  <a:cubicBezTo>
                    <a:pt x="14633" y="30838"/>
                    <a:pt x="8939" y="25866"/>
                    <a:pt x="5610" y="21418"/>
                  </a:cubicBezTo>
                  <a:cubicBezTo>
                    <a:pt x="1942" y="16531"/>
                    <a:pt x="1" y="10341"/>
                    <a:pt x="4491" y="5298"/>
                  </a:cubicBezTo>
                  <a:cubicBezTo>
                    <a:pt x="8132" y="1219"/>
                    <a:pt x="13783" y="0"/>
                    <a:pt x="18614" y="2564"/>
                  </a:cubicBezTo>
                  <a:cubicBezTo>
                    <a:pt x="21503" y="4094"/>
                    <a:pt x="23926" y="6361"/>
                    <a:pt x="25994" y="8882"/>
                  </a:cubicBezTo>
                  <a:cubicBezTo>
                    <a:pt x="27127" y="10256"/>
                    <a:pt x="28175" y="11715"/>
                    <a:pt x="28883" y="13358"/>
                  </a:cubicBezTo>
                  <a:cubicBezTo>
                    <a:pt x="29521" y="14789"/>
                    <a:pt x="30342" y="16814"/>
                    <a:pt x="30116" y="183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6303851" y="3878893"/>
              <a:ext cx="1564388" cy="1587054"/>
            </a:xfrm>
            <a:custGeom>
              <a:avLst/>
              <a:gdLst/>
              <a:ahLst/>
              <a:cxnLst/>
              <a:rect l="l" t="t" r="r" b="b"/>
              <a:pathLst>
                <a:path w="25399" h="25767" fill="none" extrusionOk="0">
                  <a:moveTo>
                    <a:pt x="25271" y="16503"/>
                  </a:moveTo>
                  <a:cubicBezTo>
                    <a:pt x="24931" y="18882"/>
                    <a:pt x="24378" y="21914"/>
                    <a:pt x="22523" y="23642"/>
                  </a:cubicBezTo>
                  <a:cubicBezTo>
                    <a:pt x="20880" y="25172"/>
                    <a:pt x="18316" y="25767"/>
                    <a:pt x="16134" y="25526"/>
                  </a:cubicBezTo>
                  <a:cubicBezTo>
                    <a:pt x="11687" y="25044"/>
                    <a:pt x="7239" y="21489"/>
                    <a:pt x="4675" y="17976"/>
                  </a:cubicBezTo>
                  <a:cubicBezTo>
                    <a:pt x="1714" y="13925"/>
                    <a:pt x="0" y="8811"/>
                    <a:pt x="3301" y="4406"/>
                  </a:cubicBezTo>
                  <a:cubicBezTo>
                    <a:pt x="6616" y="1"/>
                    <a:pt x="12437" y="86"/>
                    <a:pt x="16772" y="2848"/>
                  </a:cubicBezTo>
                  <a:cubicBezTo>
                    <a:pt x="19194" y="4392"/>
                    <a:pt x="20851" y="6686"/>
                    <a:pt x="22480" y="9009"/>
                  </a:cubicBezTo>
                  <a:cubicBezTo>
                    <a:pt x="24024" y="11219"/>
                    <a:pt x="25398" y="13712"/>
                    <a:pt x="25271" y="165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6488808" y="3979224"/>
              <a:ext cx="1270345" cy="1300033"/>
            </a:xfrm>
            <a:custGeom>
              <a:avLst/>
              <a:gdLst/>
              <a:ahLst/>
              <a:cxnLst/>
              <a:rect l="l" t="t" r="r" b="b"/>
              <a:pathLst>
                <a:path w="20625" h="21107" fill="none" extrusionOk="0">
                  <a:moveTo>
                    <a:pt x="19973" y="15044"/>
                  </a:moveTo>
                  <a:cubicBezTo>
                    <a:pt x="19704" y="16956"/>
                    <a:pt x="18287" y="18897"/>
                    <a:pt x="16602" y="19931"/>
                  </a:cubicBezTo>
                  <a:cubicBezTo>
                    <a:pt x="14661" y="21106"/>
                    <a:pt x="12296" y="20922"/>
                    <a:pt x="10256" y="20101"/>
                  </a:cubicBezTo>
                  <a:cubicBezTo>
                    <a:pt x="6630" y="18642"/>
                    <a:pt x="3783" y="15752"/>
                    <a:pt x="2026" y="12282"/>
                  </a:cubicBezTo>
                  <a:cubicBezTo>
                    <a:pt x="610" y="9519"/>
                    <a:pt x="0" y="5992"/>
                    <a:pt x="1998" y="3315"/>
                  </a:cubicBezTo>
                  <a:cubicBezTo>
                    <a:pt x="4462" y="1"/>
                    <a:pt x="9463" y="1389"/>
                    <a:pt x="12409" y="3216"/>
                  </a:cubicBezTo>
                  <a:cubicBezTo>
                    <a:pt x="16460" y="5737"/>
                    <a:pt x="20625" y="10114"/>
                    <a:pt x="19973" y="150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6627510" y="4104870"/>
              <a:ext cx="968480" cy="1052246"/>
            </a:xfrm>
            <a:custGeom>
              <a:avLst/>
              <a:gdLst/>
              <a:ahLst/>
              <a:cxnLst/>
              <a:rect l="l" t="t" r="r" b="b"/>
              <a:pathLst>
                <a:path w="15724" h="17084" fill="none" extrusionOk="0">
                  <a:moveTo>
                    <a:pt x="15058" y="13188"/>
                  </a:moveTo>
                  <a:cubicBezTo>
                    <a:pt x="14477" y="14392"/>
                    <a:pt x="13897" y="16219"/>
                    <a:pt x="12608" y="16630"/>
                  </a:cubicBezTo>
                  <a:cubicBezTo>
                    <a:pt x="11191" y="17083"/>
                    <a:pt x="9605" y="16474"/>
                    <a:pt x="8358" y="15794"/>
                  </a:cubicBezTo>
                  <a:cubicBezTo>
                    <a:pt x="5468" y="14222"/>
                    <a:pt x="3273" y="11431"/>
                    <a:pt x="1870" y="8499"/>
                  </a:cubicBezTo>
                  <a:cubicBezTo>
                    <a:pt x="652" y="5964"/>
                    <a:pt x="1" y="1388"/>
                    <a:pt x="3726" y="609"/>
                  </a:cubicBezTo>
                  <a:cubicBezTo>
                    <a:pt x="6701" y="0"/>
                    <a:pt x="10030" y="2607"/>
                    <a:pt x="11942" y="4618"/>
                  </a:cubicBezTo>
                  <a:cubicBezTo>
                    <a:pt x="13160" y="5907"/>
                    <a:pt x="14166" y="7380"/>
                    <a:pt x="14916" y="8981"/>
                  </a:cubicBezTo>
                  <a:cubicBezTo>
                    <a:pt x="15426" y="10086"/>
                    <a:pt x="15724" y="11800"/>
                    <a:pt x="15058" y="131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6818565" y="4273259"/>
              <a:ext cx="618635" cy="791340"/>
            </a:xfrm>
            <a:custGeom>
              <a:avLst/>
              <a:gdLst/>
              <a:ahLst/>
              <a:cxnLst/>
              <a:rect l="l" t="t" r="r" b="b"/>
              <a:pathLst>
                <a:path w="10044" h="12848" fill="none" extrusionOk="0">
                  <a:moveTo>
                    <a:pt x="6120" y="3017"/>
                  </a:moveTo>
                  <a:cubicBezTo>
                    <a:pt x="6758" y="4051"/>
                    <a:pt x="7990" y="5156"/>
                    <a:pt x="8613" y="6162"/>
                  </a:cubicBezTo>
                  <a:cubicBezTo>
                    <a:pt x="9265" y="7196"/>
                    <a:pt x="10044" y="8612"/>
                    <a:pt x="9520" y="9859"/>
                  </a:cubicBezTo>
                  <a:cubicBezTo>
                    <a:pt x="8287" y="12848"/>
                    <a:pt x="4264" y="9675"/>
                    <a:pt x="3075" y="8301"/>
                  </a:cubicBezTo>
                  <a:cubicBezTo>
                    <a:pt x="2296" y="7394"/>
                    <a:pt x="1658" y="6247"/>
                    <a:pt x="1063" y="5269"/>
                  </a:cubicBezTo>
                  <a:cubicBezTo>
                    <a:pt x="567" y="4420"/>
                    <a:pt x="1" y="3159"/>
                    <a:pt x="57" y="2153"/>
                  </a:cubicBezTo>
                  <a:cubicBezTo>
                    <a:pt x="128" y="723"/>
                    <a:pt x="1502" y="0"/>
                    <a:pt x="2806" y="397"/>
                  </a:cubicBezTo>
                  <a:cubicBezTo>
                    <a:pt x="3514" y="623"/>
                    <a:pt x="4151" y="1105"/>
                    <a:pt x="4704" y="1587"/>
                  </a:cubicBezTo>
                  <a:cubicBezTo>
                    <a:pt x="5015" y="1870"/>
                    <a:pt x="5865" y="2606"/>
                    <a:pt x="6120" y="30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31"/>
          <p:cNvSpPr/>
          <p:nvPr/>
        </p:nvSpPr>
        <p:spPr>
          <a:xfrm flipH="1">
            <a:off x="8732512" y="-1031802"/>
            <a:ext cx="3555304" cy="3069154"/>
          </a:xfrm>
          <a:custGeom>
            <a:avLst/>
            <a:gdLst/>
            <a:ahLst/>
            <a:cxnLst/>
            <a:rect l="l" t="t" r="r" b="b"/>
            <a:pathLst>
              <a:path w="57723" h="49830" extrusionOk="0">
                <a:moveTo>
                  <a:pt x="0" y="47977"/>
                </a:moveTo>
                <a:lnTo>
                  <a:pt x="0" y="48006"/>
                </a:lnTo>
                <a:cubicBezTo>
                  <a:pt x="4" y="47999"/>
                  <a:pt x="9" y="47992"/>
                  <a:pt x="13" y="47986"/>
                </a:cubicBezTo>
                <a:lnTo>
                  <a:pt x="13" y="47986"/>
                </a:lnTo>
                <a:cubicBezTo>
                  <a:pt x="9" y="47983"/>
                  <a:pt x="4" y="47980"/>
                  <a:pt x="0" y="47977"/>
                </a:cubicBezTo>
                <a:close/>
                <a:moveTo>
                  <a:pt x="53997" y="1"/>
                </a:moveTo>
                <a:cubicBezTo>
                  <a:pt x="53756" y="1"/>
                  <a:pt x="53515" y="71"/>
                  <a:pt x="53289" y="171"/>
                </a:cubicBezTo>
                <a:cubicBezTo>
                  <a:pt x="51164" y="1190"/>
                  <a:pt x="48869" y="1856"/>
                  <a:pt x="46560" y="2706"/>
                </a:cubicBezTo>
                <a:cubicBezTo>
                  <a:pt x="48869" y="9123"/>
                  <a:pt x="51702" y="16064"/>
                  <a:pt x="49223" y="22820"/>
                </a:cubicBezTo>
                <a:cubicBezTo>
                  <a:pt x="48161" y="25526"/>
                  <a:pt x="46744" y="27891"/>
                  <a:pt x="45158" y="30427"/>
                </a:cubicBezTo>
                <a:lnTo>
                  <a:pt x="44620" y="30937"/>
                </a:lnTo>
                <a:cubicBezTo>
                  <a:pt x="42141" y="35158"/>
                  <a:pt x="39138" y="39393"/>
                  <a:pt x="34180" y="41249"/>
                </a:cubicBezTo>
                <a:cubicBezTo>
                  <a:pt x="33996" y="41249"/>
                  <a:pt x="33996" y="41589"/>
                  <a:pt x="33826" y="41589"/>
                </a:cubicBezTo>
                <a:cubicBezTo>
                  <a:pt x="31871" y="42269"/>
                  <a:pt x="29931" y="42425"/>
                  <a:pt x="27976" y="42595"/>
                </a:cubicBezTo>
                <a:cubicBezTo>
                  <a:pt x="23650" y="42595"/>
                  <a:pt x="18643" y="41733"/>
                  <a:pt x="13913" y="41733"/>
                </a:cubicBezTo>
                <a:cubicBezTo>
                  <a:pt x="8397" y="41733"/>
                  <a:pt x="3257" y="42905"/>
                  <a:pt x="13" y="47986"/>
                </a:cubicBezTo>
                <a:lnTo>
                  <a:pt x="13" y="47986"/>
                </a:lnTo>
                <a:cubicBezTo>
                  <a:pt x="900" y="48561"/>
                  <a:pt x="1660" y="49830"/>
                  <a:pt x="2616" y="49830"/>
                </a:cubicBezTo>
                <a:cubicBezTo>
                  <a:pt x="2798" y="49830"/>
                  <a:pt x="2988" y="49783"/>
                  <a:pt x="3187" y="49677"/>
                </a:cubicBezTo>
                <a:cubicBezTo>
                  <a:pt x="4774" y="48827"/>
                  <a:pt x="5836" y="47142"/>
                  <a:pt x="7437" y="46292"/>
                </a:cubicBezTo>
                <a:cubicBezTo>
                  <a:pt x="9193" y="45643"/>
                  <a:pt x="11042" y="45319"/>
                  <a:pt x="12898" y="45319"/>
                </a:cubicBezTo>
                <a:cubicBezTo>
                  <a:pt x="13557" y="45319"/>
                  <a:pt x="14217" y="45360"/>
                  <a:pt x="14873" y="45442"/>
                </a:cubicBezTo>
                <a:cubicBezTo>
                  <a:pt x="19589" y="46102"/>
                  <a:pt x="24414" y="47124"/>
                  <a:pt x="29135" y="47124"/>
                </a:cubicBezTo>
                <a:cubicBezTo>
                  <a:pt x="32922" y="47124"/>
                  <a:pt x="36643" y="46466"/>
                  <a:pt x="40186" y="44436"/>
                </a:cubicBezTo>
                <a:lnTo>
                  <a:pt x="40724" y="43926"/>
                </a:lnTo>
                <a:cubicBezTo>
                  <a:pt x="43373" y="42580"/>
                  <a:pt x="45144" y="40541"/>
                  <a:pt x="47099" y="38345"/>
                </a:cubicBezTo>
                <a:cubicBezTo>
                  <a:pt x="50456" y="34124"/>
                  <a:pt x="53473" y="30073"/>
                  <a:pt x="55413" y="25342"/>
                </a:cubicBezTo>
                <a:cubicBezTo>
                  <a:pt x="57538" y="19761"/>
                  <a:pt x="57722" y="14010"/>
                  <a:pt x="56306" y="8103"/>
                </a:cubicBezTo>
                <a:lnTo>
                  <a:pt x="56306" y="7253"/>
                </a:lnTo>
                <a:cubicBezTo>
                  <a:pt x="55810" y="4760"/>
                  <a:pt x="55031" y="2324"/>
                  <a:pt x="53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5" name="Google Shape;2475;p31"/>
          <p:cNvGrpSpPr/>
          <p:nvPr/>
        </p:nvGrpSpPr>
        <p:grpSpPr>
          <a:xfrm flipH="1">
            <a:off x="3090707" y="-800660"/>
            <a:ext cx="1705743" cy="1110944"/>
            <a:chOff x="3519028" y="81515"/>
            <a:chExt cx="1705743" cy="1110944"/>
          </a:xfrm>
        </p:grpSpPr>
        <p:sp>
          <p:nvSpPr>
            <p:cNvPr id="2476" name="Google Shape;2476;p31"/>
            <p:cNvSpPr/>
            <p:nvPr/>
          </p:nvSpPr>
          <p:spPr>
            <a:xfrm>
              <a:off x="3519028" y="81515"/>
              <a:ext cx="1705743" cy="1110944"/>
            </a:xfrm>
            <a:custGeom>
              <a:avLst/>
              <a:gdLst/>
              <a:ahLst/>
              <a:cxnLst/>
              <a:rect l="l" t="t" r="r" b="b"/>
              <a:pathLst>
                <a:path w="27694" h="18037" extrusionOk="0">
                  <a:moveTo>
                    <a:pt x="19906" y="0"/>
                  </a:moveTo>
                  <a:cubicBezTo>
                    <a:pt x="16395" y="0"/>
                    <a:pt x="12454" y="1112"/>
                    <a:pt x="10228" y="2021"/>
                  </a:cubicBezTo>
                  <a:cubicBezTo>
                    <a:pt x="5667" y="3863"/>
                    <a:pt x="1" y="9982"/>
                    <a:pt x="3174" y="15209"/>
                  </a:cubicBezTo>
                  <a:cubicBezTo>
                    <a:pt x="4420" y="17259"/>
                    <a:pt x="6543" y="18037"/>
                    <a:pt x="8863" y="18037"/>
                  </a:cubicBezTo>
                  <a:cubicBezTo>
                    <a:pt x="12344" y="18037"/>
                    <a:pt x="16270" y="16286"/>
                    <a:pt x="18345" y="14458"/>
                  </a:cubicBezTo>
                  <a:cubicBezTo>
                    <a:pt x="21078" y="12064"/>
                    <a:pt x="27693" y="8466"/>
                    <a:pt x="26971" y="4429"/>
                  </a:cubicBezTo>
                  <a:cubicBezTo>
                    <a:pt x="26368" y="1066"/>
                    <a:pt x="23343" y="0"/>
                    <a:pt x="1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3879395" y="313651"/>
              <a:ext cx="1035616" cy="646721"/>
            </a:xfrm>
            <a:custGeom>
              <a:avLst/>
              <a:gdLst/>
              <a:ahLst/>
              <a:cxnLst/>
              <a:rect l="l" t="t" r="r" b="b"/>
              <a:pathLst>
                <a:path w="16814" h="10500" extrusionOk="0">
                  <a:moveTo>
                    <a:pt x="13424" y="1248"/>
                  </a:moveTo>
                  <a:cubicBezTo>
                    <a:pt x="13968" y="1248"/>
                    <a:pt x="14511" y="1309"/>
                    <a:pt x="15043" y="1439"/>
                  </a:cubicBezTo>
                  <a:cubicBezTo>
                    <a:pt x="15227" y="1439"/>
                    <a:pt x="15397" y="1609"/>
                    <a:pt x="15227" y="1793"/>
                  </a:cubicBezTo>
                  <a:cubicBezTo>
                    <a:pt x="12394" y="4626"/>
                    <a:pt x="9377" y="7105"/>
                    <a:pt x="5836" y="8876"/>
                  </a:cubicBezTo>
                  <a:cubicBezTo>
                    <a:pt x="5175" y="9157"/>
                    <a:pt x="4407" y="9341"/>
                    <a:pt x="3647" y="9341"/>
                  </a:cubicBezTo>
                  <a:cubicBezTo>
                    <a:pt x="2991" y="9341"/>
                    <a:pt x="2342" y="9204"/>
                    <a:pt x="1771" y="8876"/>
                  </a:cubicBezTo>
                  <a:cubicBezTo>
                    <a:pt x="1587" y="5859"/>
                    <a:pt x="4250" y="4088"/>
                    <a:pt x="6544" y="2672"/>
                  </a:cubicBezTo>
                  <a:cubicBezTo>
                    <a:pt x="6898" y="2502"/>
                    <a:pt x="7437" y="2502"/>
                    <a:pt x="7791" y="2317"/>
                  </a:cubicBezTo>
                  <a:cubicBezTo>
                    <a:pt x="9377" y="1439"/>
                    <a:pt x="11332" y="1439"/>
                    <a:pt x="13103" y="1255"/>
                  </a:cubicBezTo>
                  <a:cubicBezTo>
                    <a:pt x="13210" y="1250"/>
                    <a:pt x="13317" y="1248"/>
                    <a:pt x="13424" y="1248"/>
                  </a:cubicBezTo>
                  <a:close/>
                  <a:moveTo>
                    <a:pt x="12731" y="0"/>
                  </a:moveTo>
                  <a:cubicBezTo>
                    <a:pt x="8995" y="0"/>
                    <a:pt x="5409" y="1309"/>
                    <a:pt x="2649" y="3918"/>
                  </a:cubicBezTo>
                  <a:cubicBezTo>
                    <a:pt x="2295" y="4485"/>
                    <a:pt x="1870" y="5023"/>
                    <a:pt x="1417" y="5505"/>
                  </a:cubicBezTo>
                  <a:cubicBezTo>
                    <a:pt x="524" y="6751"/>
                    <a:pt x="0" y="8168"/>
                    <a:pt x="878" y="9584"/>
                  </a:cubicBezTo>
                  <a:cubicBezTo>
                    <a:pt x="1184" y="10036"/>
                    <a:pt x="1890" y="10499"/>
                    <a:pt x="2643" y="10499"/>
                  </a:cubicBezTo>
                  <a:cubicBezTo>
                    <a:pt x="2762" y="10499"/>
                    <a:pt x="2883" y="10488"/>
                    <a:pt x="3003" y="10462"/>
                  </a:cubicBezTo>
                  <a:cubicBezTo>
                    <a:pt x="3127" y="10468"/>
                    <a:pt x="3251" y="10470"/>
                    <a:pt x="3373" y="10470"/>
                  </a:cubicBezTo>
                  <a:cubicBezTo>
                    <a:pt x="7439" y="10470"/>
                    <a:pt x="10528" y="7552"/>
                    <a:pt x="13457" y="4980"/>
                  </a:cubicBezTo>
                  <a:cubicBezTo>
                    <a:pt x="13981" y="4442"/>
                    <a:pt x="14689" y="4272"/>
                    <a:pt x="15227" y="3734"/>
                  </a:cubicBezTo>
                  <a:cubicBezTo>
                    <a:pt x="15582" y="3380"/>
                    <a:pt x="15751" y="3026"/>
                    <a:pt x="16106" y="2856"/>
                  </a:cubicBezTo>
                  <a:cubicBezTo>
                    <a:pt x="16814" y="1963"/>
                    <a:pt x="16644" y="377"/>
                    <a:pt x="15227" y="193"/>
                  </a:cubicBezTo>
                  <a:cubicBezTo>
                    <a:pt x="14393" y="64"/>
                    <a:pt x="13558" y="0"/>
                    <a:pt x="12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8" name="Google Shape;2478;p31"/>
          <p:cNvSpPr/>
          <p:nvPr/>
        </p:nvSpPr>
        <p:spPr>
          <a:xfrm flipH="1">
            <a:off x="8583544" y="4406214"/>
            <a:ext cx="1607995" cy="1233451"/>
          </a:xfrm>
          <a:custGeom>
            <a:avLst/>
            <a:gdLst/>
            <a:ahLst/>
            <a:cxnLst/>
            <a:rect l="l" t="t" r="r" b="b"/>
            <a:pathLst>
              <a:path w="26107" h="20026" extrusionOk="0">
                <a:moveTo>
                  <a:pt x="15390" y="1"/>
                </a:moveTo>
                <a:cubicBezTo>
                  <a:pt x="12894" y="1"/>
                  <a:pt x="10173" y="959"/>
                  <a:pt x="8173" y="2175"/>
                </a:cubicBezTo>
                <a:cubicBezTo>
                  <a:pt x="2423" y="5645"/>
                  <a:pt x="0" y="12190"/>
                  <a:pt x="5780" y="16382"/>
                </a:cubicBezTo>
                <a:cubicBezTo>
                  <a:pt x="8570" y="18410"/>
                  <a:pt x="12463" y="20025"/>
                  <a:pt x="16171" y="20025"/>
                </a:cubicBezTo>
                <a:cubicBezTo>
                  <a:pt x="18656" y="20025"/>
                  <a:pt x="21058" y="19300"/>
                  <a:pt x="22990" y="17487"/>
                </a:cubicBezTo>
                <a:cubicBezTo>
                  <a:pt x="25001" y="15589"/>
                  <a:pt x="26106" y="11736"/>
                  <a:pt x="24902" y="9314"/>
                </a:cubicBezTo>
                <a:cubicBezTo>
                  <a:pt x="23882" y="7274"/>
                  <a:pt x="21304" y="6906"/>
                  <a:pt x="20455" y="4739"/>
                </a:cubicBezTo>
                <a:cubicBezTo>
                  <a:pt x="19463" y="2203"/>
                  <a:pt x="19803" y="135"/>
                  <a:pt x="15752" y="8"/>
                </a:cubicBezTo>
                <a:cubicBezTo>
                  <a:pt x="15632" y="3"/>
                  <a:pt x="15511" y="1"/>
                  <a:pt x="153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31"/>
          <p:cNvSpPr/>
          <p:nvPr/>
        </p:nvSpPr>
        <p:spPr>
          <a:xfrm flipH="1">
            <a:off x="7199833" y="-935740"/>
            <a:ext cx="3790033" cy="1242136"/>
          </a:xfrm>
          <a:custGeom>
            <a:avLst/>
            <a:gdLst/>
            <a:ahLst/>
            <a:cxnLst/>
            <a:rect l="l" t="t" r="r" b="b"/>
            <a:pathLst>
              <a:path w="61534" h="20167" extrusionOk="0">
                <a:moveTo>
                  <a:pt x="1" y="0"/>
                </a:moveTo>
                <a:lnTo>
                  <a:pt x="1" y="17635"/>
                </a:lnTo>
                <a:cubicBezTo>
                  <a:pt x="807" y="17861"/>
                  <a:pt x="1618" y="17959"/>
                  <a:pt x="2426" y="17959"/>
                </a:cubicBezTo>
                <a:cubicBezTo>
                  <a:pt x="6232" y="17959"/>
                  <a:pt x="9953" y="15784"/>
                  <a:pt x="12593" y="14533"/>
                </a:cubicBezTo>
                <a:cubicBezTo>
                  <a:pt x="15988" y="12919"/>
                  <a:pt x="19561" y="10888"/>
                  <a:pt x="23188" y="10888"/>
                </a:cubicBezTo>
                <a:cubicBezTo>
                  <a:pt x="23890" y="10888"/>
                  <a:pt x="24594" y="10964"/>
                  <a:pt x="25299" y="11134"/>
                </a:cubicBezTo>
                <a:cubicBezTo>
                  <a:pt x="29280" y="12097"/>
                  <a:pt x="31957" y="15752"/>
                  <a:pt x="35427" y="17919"/>
                </a:cubicBezTo>
                <a:cubicBezTo>
                  <a:pt x="37921" y="19470"/>
                  <a:pt x="40770" y="20166"/>
                  <a:pt x="43670" y="20166"/>
                </a:cubicBezTo>
                <a:cubicBezTo>
                  <a:pt x="48265" y="20166"/>
                  <a:pt x="52991" y="18419"/>
                  <a:pt x="56646" y="15553"/>
                </a:cubicBezTo>
                <a:cubicBezTo>
                  <a:pt x="59366" y="13428"/>
                  <a:pt x="61533" y="4731"/>
                  <a:pt x="60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1"/>
          <p:cNvSpPr/>
          <p:nvPr/>
        </p:nvSpPr>
        <p:spPr>
          <a:xfrm flipH="1">
            <a:off x="-1159860" y="-872140"/>
            <a:ext cx="2044255" cy="4185210"/>
          </a:xfrm>
          <a:custGeom>
            <a:avLst/>
            <a:gdLst/>
            <a:ahLst/>
            <a:cxnLst/>
            <a:rect l="l" t="t" r="r" b="b"/>
            <a:pathLst>
              <a:path w="33190" h="67950" extrusionOk="0">
                <a:moveTo>
                  <a:pt x="6446" y="0"/>
                </a:moveTo>
                <a:cubicBezTo>
                  <a:pt x="4137" y="3201"/>
                  <a:pt x="2041" y="6502"/>
                  <a:pt x="1177" y="10312"/>
                </a:cubicBezTo>
                <a:cubicBezTo>
                  <a:pt x="1" y="15482"/>
                  <a:pt x="1332" y="20993"/>
                  <a:pt x="3840" y="25681"/>
                </a:cubicBezTo>
                <a:cubicBezTo>
                  <a:pt x="6333" y="30370"/>
                  <a:pt x="9945" y="34364"/>
                  <a:pt x="13599" y="38217"/>
                </a:cubicBezTo>
                <a:cubicBezTo>
                  <a:pt x="15285" y="40002"/>
                  <a:pt x="17055" y="41886"/>
                  <a:pt x="17636" y="44266"/>
                </a:cubicBezTo>
                <a:cubicBezTo>
                  <a:pt x="18614" y="48288"/>
                  <a:pt x="15908" y="52368"/>
                  <a:pt x="16163" y="56504"/>
                </a:cubicBezTo>
                <a:cubicBezTo>
                  <a:pt x="16276" y="58416"/>
                  <a:pt x="17027" y="60229"/>
                  <a:pt x="18288" y="61688"/>
                </a:cubicBezTo>
                <a:cubicBezTo>
                  <a:pt x="19704" y="63303"/>
                  <a:pt x="21673" y="64337"/>
                  <a:pt x="23656" y="65187"/>
                </a:cubicBezTo>
                <a:cubicBezTo>
                  <a:pt x="26716" y="66476"/>
                  <a:pt x="29917" y="67411"/>
                  <a:pt x="33189" y="67949"/>
                </a:cubicBezTo>
                <a:lnTo>
                  <a:pt x="331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31"/>
          <p:cNvGrpSpPr/>
          <p:nvPr/>
        </p:nvGrpSpPr>
        <p:grpSpPr>
          <a:xfrm flipH="1">
            <a:off x="8375401" y="-1155931"/>
            <a:ext cx="1192739" cy="1682522"/>
            <a:chOff x="456801" y="-204081"/>
            <a:chExt cx="1192739" cy="1682522"/>
          </a:xfrm>
        </p:grpSpPr>
        <p:sp>
          <p:nvSpPr>
            <p:cNvPr id="2482" name="Google Shape;2482;p31"/>
            <p:cNvSpPr/>
            <p:nvPr/>
          </p:nvSpPr>
          <p:spPr>
            <a:xfrm>
              <a:off x="456801" y="-204081"/>
              <a:ext cx="1192739" cy="1682522"/>
            </a:xfrm>
            <a:custGeom>
              <a:avLst/>
              <a:gdLst/>
              <a:ahLst/>
              <a:cxnLst/>
              <a:rect l="l" t="t" r="r" b="b"/>
              <a:pathLst>
                <a:path w="19365" h="27317" extrusionOk="0">
                  <a:moveTo>
                    <a:pt x="737" y="1"/>
                  </a:moveTo>
                  <a:cubicBezTo>
                    <a:pt x="1" y="5567"/>
                    <a:pt x="298" y="14534"/>
                    <a:pt x="737" y="20115"/>
                  </a:cubicBezTo>
                  <a:cubicBezTo>
                    <a:pt x="879" y="21574"/>
                    <a:pt x="1757" y="22891"/>
                    <a:pt x="2650" y="24067"/>
                  </a:cubicBezTo>
                  <a:cubicBezTo>
                    <a:pt x="2933" y="24506"/>
                    <a:pt x="3372" y="24662"/>
                    <a:pt x="3670" y="25101"/>
                  </a:cubicBezTo>
                  <a:cubicBezTo>
                    <a:pt x="5171" y="26457"/>
                    <a:pt x="7051" y="27311"/>
                    <a:pt x="9072" y="27311"/>
                  </a:cubicBezTo>
                  <a:cubicBezTo>
                    <a:pt x="9225" y="27311"/>
                    <a:pt x="9379" y="27306"/>
                    <a:pt x="9534" y="27296"/>
                  </a:cubicBezTo>
                  <a:cubicBezTo>
                    <a:pt x="9718" y="27310"/>
                    <a:pt x="9901" y="27316"/>
                    <a:pt x="10083" y="27316"/>
                  </a:cubicBezTo>
                  <a:cubicBezTo>
                    <a:pt x="13978" y="27316"/>
                    <a:pt x="17512" y="24336"/>
                    <a:pt x="18784" y="20696"/>
                  </a:cubicBezTo>
                  <a:cubicBezTo>
                    <a:pt x="19364" y="14973"/>
                    <a:pt x="18784" y="5723"/>
                    <a:pt x="18925" y="1"/>
                  </a:cubicBezTo>
                  <a:lnTo>
                    <a:pt x="18047" y="1"/>
                  </a:lnTo>
                  <a:cubicBezTo>
                    <a:pt x="17594" y="5567"/>
                    <a:pt x="18486" y="14392"/>
                    <a:pt x="17750" y="19959"/>
                  </a:cubicBezTo>
                  <a:cubicBezTo>
                    <a:pt x="17594" y="21871"/>
                    <a:pt x="16432" y="23330"/>
                    <a:pt x="14959" y="24506"/>
                  </a:cubicBezTo>
                  <a:cubicBezTo>
                    <a:pt x="13445" y="25717"/>
                    <a:pt x="11581" y="26443"/>
                    <a:pt x="9702" y="26443"/>
                  </a:cubicBezTo>
                  <a:cubicBezTo>
                    <a:pt x="8855" y="26443"/>
                    <a:pt x="8005" y="26296"/>
                    <a:pt x="7182" y="25979"/>
                  </a:cubicBezTo>
                  <a:cubicBezTo>
                    <a:pt x="6899" y="25823"/>
                    <a:pt x="6460" y="25682"/>
                    <a:pt x="6163" y="25540"/>
                  </a:cubicBezTo>
                  <a:cubicBezTo>
                    <a:pt x="3967" y="24364"/>
                    <a:pt x="2211" y="22452"/>
                    <a:pt x="1913" y="20115"/>
                  </a:cubicBezTo>
                  <a:cubicBezTo>
                    <a:pt x="1177" y="14534"/>
                    <a:pt x="1474" y="5567"/>
                    <a:pt x="1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592916" y="-204081"/>
              <a:ext cx="911754" cy="1554779"/>
            </a:xfrm>
            <a:custGeom>
              <a:avLst/>
              <a:gdLst/>
              <a:ahLst/>
              <a:cxnLst/>
              <a:rect l="l" t="t" r="r" b="b"/>
              <a:pathLst>
                <a:path w="14803" h="25243" extrusionOk="0">
                  <a:moveTo>
                    <a:pt x="723" y="1"/>
                  </a:moveTo>
                  <a:cubicBezTo>
                    <a:pt x="1" y="5128"/>
                    <a:pt x="440" y="13514"/>
                    <a:pt x="581" y="18500"/>
                  </a:cubicBezTo>
                  <a:cubicBezTo>
                    <a:pt x="723" y="19222"/>
                    <a:pt x="723" y="20115"/>
                    <a:pt x="1020" y="20837"/>
                  </a:cubicBezTo>
                  <a:cubicBezTo>
                    <a:pt x="1488" y="21914"/>
                    <a:pt x="2182" y="22863"/>
                    <a:pt x="3074" y="23628"/>
                  </a:cubicBezTo>
                  <a:cubicBezTo>
                    <a:pt x="3513" y="23925"/>
                    <a:pt x="3811" y="24067"/>
                    <a:pt x="4094" y="24364"/>
                  </a:cubicBezTo>
                  <a:cubicBezTo>
                    <a:pt x="5270" y="24945"/>
                    <a:pt x="6446" y="25101"/>
                    <a:pt x="7621" y="25243"/>
                  </a:cubicBezTo>
                  <a:cubicBezTo>
                    <a:pt x="10384" y="25115"/>
                    <a:pt x="12862" y="23486"/>
                    <a:pt x="14066" y="20993"/>
                  </a:cubicBezTo>
                  <a:cubicBezTo>
                    <a:pt x="14251" y="20526"/>
                    <a:pt x="14350" y="20030"/>
                    <a:pt x="14364" y="19520"/>
                  </a:cubicBezTo>
                  <a:cubicBezTo>
                    <a:pt x="14803" y="14095"/>
                    <a:pt x="14364" y="5426"/>
                    <a:pt x="14520" y="1"/>
                  </a:cubicBezTo>
                  <a:lnTo>
                    <a:pt x="13486" y="1"/>
                  </a:lnTo>
                  <a:cubicBezTo>
                    <a:pt x="13486" y="5128"/>
                    <a:pt x="13783" y="13797"/>
                    <a:pt x="13486" y="18939"/>
                  </a:cubicBezTo>
                  <a:cubicBezTo>
                    <a:pt x="13344" y="19959"/>
                    <a:pt x="13188" y="20979"/>
                    <a:pt x="12466" y="21871"/>
                  </a:cubicBezTo>
                  <a:cubicBezTo>
                    <a:pt x="12168" y="22169"/>
                    <a:pt x="11871" y="22310"/>
                    <a:pt x="11729" y="22608"/>
                  </a:cubicBezTo>
                  <a:cubicBezTo>
                    <a:pt x="10695" y="23486"/>
                    <a:pt x="9534" y="24067"/>
                    <a:pt x="8202" y="24208"/>
                  </a:cubicBezTo>
                  <a:cubicBezTo>
                    <a:pt x="8157" y="24209"/>
                    <a:pt x="8112" y="24209"/>
                    <a:pt x="8067" y="24209"/>
                  </a:cubicBezTo>
                  <a:cubicBezTo>
                    <a:pt x="7121" y="24209"/>
                    <a:pt x="6176" y="24067"/>
                    <a:pt x="5270" y="23769"/>
                  </a:cubicBezTo>
                  <a:cubicBezTo>
                    <a:pt x="3513" y="23033"/>
                    <a:pt x="1899" y="21574"/>
                    <a:pt x="1757" y="19662"/>
                  </a:cubicBezTo>
                  <a:cubicBezTo>
                    <a:pt x="1318" y="14236"/>
                    <a:pt x="1601" y="5426"/>
                    <a:pt x="1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719423" y="-204081"/>
              <a:ext cx="650910" cy="1419522"/>
            </a:xfrm>
            <a:custGeom>
              <a:avLst/>
              <a:gdLst/>
              <a:ahLst/>
              <a:cxnLst/>
              <a:rect l="l" t="t" r="r" b="b"/>
              <a:pathLst>
                <a:path w="10568" h="23047" extrusionOk="0">
                  <a:moveTo>
                    <a:pt x="879" y="1"/>
                  </a:moveTo>
                  <a:cubicBezTo>
                    <a:pt x="1" y="5426"/>
                    <a:pt x="879" y="13953"/>
                    <a:pt x="723" y="19222"/>
                  </a:cubicBezTo>
                  <a:cubicBezTo>
                    <a:pt x="1318" y="21432"/>
                    <a:pt x="3372" y="22891"/>
                    <a:pt x="5567" y="23047"/>
                  </a:cubicBezTo>
                  <a:lnTo>
                    <a:pt x="5582" y="23047"/>
                  </a:lnTo>
                  <a:cubicBezTo>
                    <a:pt x="6601" y="22905"/>
                    <a:pt x="7621" y="22749"/>
                    <a:pt x="8514" y="22013"/>
                  </a:cubicBezTo>
                  <a:cubicBezTo>
                    <a:pt x="8797" y="21715"/>
                    <a:pt x="8953" y="21432"/>
                    <a:pt x="9236" y="21276"/>
                  </a:cubicBezTo>
                  <a:cubicBezTo>
                    <a:pt x="9973" y="20554"/>
                    <a:pt x="10270" y="19676"/>
                    <a:pt x="10270" y="18642"/>
                  </a:cubicBezTo>
                  <a:cubicBezTo>
                    <a:pt x="10270" y="15710"/>
                    <a:pt x="10568" y="10270"/>
                    <a:pt x="10412" y="7338"/>
                  </a:cubicBezTo>
                  <a:cubicBezTo>
                    <a:pt x="10128" y="5128"/>
                    <a:pt x="10568" y="2196"/>
                    <a:pt x="10128" y="1"/>
                  </a:cubicBezTo>
                  <a:lnTo>
                    <a:pt x="9534" y="1"/>
                  </a:lnTo>
                  <a:cubicBezTo>
                    <a:pt x="8797" y="4250"/>
                    <a:pt x="9675" y="11602"/>
                    <a:pt x="9378" y="15710"/>
                  </a:cubicBezTo>
                  <a:cubicBezTo>
                    <a:pt x="9080" y="17324"/>
                    <a:pt x="9675" y="18939"/>
                    <a:pt x="8641" y="20398"/>
                  </a:cubicBezTo>
                  <a:cubicBezTo>
                    <a:pt x="7820" y="21439"/>
                    <a:pt x="6625" y="22034"/>
                    <a:pt x="5425" y="22034"/>
                  </a:cubicBezTo>
                  <a:cubicBezTo>
                    <a:pt x="4926" y="22034"/>
                    <a:pt x="4426" y="21932"/>
                    <a:pt x="3953" y="21715"/>
                  </a:cubicBezTo>
                  <a:cubicBezTo>
                    <a:pt x="2918" y="21135"/>
                    <a:pt x="1899" y="20256"/>
                    <a:pt x="1899" y="19081"/>
                  </a:cubicBezTo>
                  <a:cubicBezTo>
                    <a:pt x="1459" y="13797"/>
                    <a:pt x="1459" y="5284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872969" y="-204081"/>
              <a:ext cx="369986" cy="1276936"/>
            </a:xfrm>
            <a:custGeom>
              <a:avLst/>
              <a:gdLst/>
              <a:ahLst/>
              <a:cxnLst/>
              <a:rect l="l" t="t" r="r" b="b"/>
              <a:pathLst>
                <a:path w="6007" h="20732" extrusionOk="0">
                  <a:moveTo>
                    <a:pt x="581" y="1"/>
                  </a:moveTo>
                  <a:cubicBezTo>
                    <a:pt x="1" y="3811"/>
                    <a:pt x="142" y="11007"/>
                    <a:pt x="440" y="14831"/>
                  </a:cubicBezTo>
                  <a:cubicBezTo>
                    <a:pt x="440" y="16602"/>
                    <a:pt x="1" y="18344"/>
                    <a:pt x="1162" y="19959"/>
                  </a:cubicBezTo>
                  <a:cubicBezTo>
                    <a:pt x="1409" y="20452"/>
                    <a:pt x="2055" y="20732"/>
                    <a:pt x="2689" y="20732"/>
                  </a:cubicBezTo>
                  <a:cubicBezTo>
                    <a:pt x="2819" y="20732"/>
                    <a:pt x="2949" y="20720"/>
                    <a:pt x="3074" y="20696"/>
                  </a:cubicBezTo>
                  <a:cubicBezTo>
                    <a:pt x="3161" y="20708"/>
                    <a:pt x="3248" y="20713"/>
                    <a:pt x="3334" y="20713"/>
                  </a:cubicBezTo>
                  <a:cubicBezTo>
                    <a:pt x="4264" y="20713"/>
                    <a:pt x="5154" y="20039"/>
                    <a:pt x="5426" y="19222"/>
                  </a:cubicBezTo>
                  <a:cubicBezTo>
                    <a:pt x="5709" y="18047"/>
                    <a:pt x="5709" y="16729"/>
                    <a:pt x="5709" y="15554"/>
                  </a:cubicBezTo>
                  <a:cubicBezTo>
                    <a:pt x="5709" y="11446"/>
                    <a:pt x="6006" y="4108"/>
                    <a:pt x="5426" y="1"/>
                  </a:cubicBezTo>
                  <a:lnTo>
                    <a:pt x="4831" y="1"/>
                  </a:lnTo>
                  <a:cubicBezTo>
                    <a:pt x="4392" y="4831"/>
                    <a:pt x="4987" y="12919"/>
                    <a:pt x="4689" y="17608"/>
                  </a:cubicBezTo>
                  <a:cubicBezTo>
                    <a:pt x="4689" y="18642"/>
                    <a:pt x="4250" y="19662"/>
                    <a:pt x="3074" y="19817"/>
                  </a:cubicBezTo>
                  <a:cubicBezTo>
                    <a:pt x="3060" y="19818"/>
                    <a:pt x="3045" y="19818"/>
                    <a:pt x="3030" y="19818"/>
                  </a:cubicBezTo>
                  <a:cubicBezTo>
                    <a:pt x="2580" y="19818"/>
                    <a:pt x="2159" y="19607"/>
                    <a:pt x="1899" y="19222"/>
                  </a:cubicBezTo>
                  <a:cubicBezTo>
                    <a:pt x="1318" y="18047"/>
                    <a:pt x="1460" y="16729"/>
                    <a:pt x="1460" y="15412"/>
                  </a:cubicBezTo>
                  <a:cubicBezTo>
                    <a:pt x="1162" y="11446"/>
                    <a:pt x="1460" y="3953"/>
                    <a:pt x="1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31"/>
          <p:cNvGrpSpPr/>
          <p:nvPr/>
        </p:nvGrpSpPr>
        <p:grpSpPr>
          <a:xfrm flipH="1">
            <a:off x="-1058633" y="2222407"/>
            <a:ext cx="1369008" cy="1154921"/>
            <a:chOff x="6731352" y="2138770"/>
            <a:chExt cx="1369008" cy="1154921"/>
          </a:xfrm>
        </p:grpSpPr>
        <p:sp>
          <p:nvSpPr>
            <p:cNvPr id="2487" name="Google Shape;2487;p31"/>
            <p:cNvSpPr/>
            <p:nvPr/>
          </p:nvSpPr>
          <p:spPr>
            <a:xfrm>
              <a:off x="6731352" y="2138770"/>
              <a:ext cx="1339267" cy="1154921"/>
            </a:xfrm>
            <a:custGeom>
              <a:avLst/>
              <a:gdLst/>
              <a:ahLst/>
              <a:cxnLst/>
              <a:rect l="l" t="t" r="r" b="b"/>
              <a:pathLst>
                <a:path w="21744" h="18751" extrusionOk="0">
                  <a:moveTo>
                    <a:pt x="15396" y="0"/>
                  </a:moveTo>
                  <a:cubicBezTo>
                    <a:pt x="12950" y="0"/>
                    <a:pt x="10600" y="202"/>
                    <a:pt x="7479" y="448"/>
                  </a:cubicBezTo>
                  <a:cubicBezTo>
                    <a:pt x="6006" y="589"/>
                    <a:pt x="4689" y="1468"/>
                    <a:pt x="3513" y="2346"/>
                  </a:cubicBezTo>
                  <a:cubicBezTo>
                    <a:pt x="3074" y="2643"/>
                    <a:pt x="2932" y="3082"/>
                    <a:pt x="2493" y="3380"/>
                  </a:cubicBezTo>
                  <a:cubicBezTo>
                    <a:pt x="1020" y="4995"/>
                    <a:pt x="142" y="7049"/>
                    <a:pt x="284" y="9244"/>
                  </a:cubicBezTo>
                  <a:cubicBezTo>
                    <a:pt x="0" y="13352"/>
                    <a:pt x="3074" y="17162"/>
                    <a:pt x="6885" y="18480"/>
                  </a:cubicBezTo>
                  <a:cubicBezTo>
                    <a:pt x="8886" y="18688"/>
                    <a:pt x="10605" y="18750"/>
                    <a:pt x="12239" y="18750"/>
                  </a:cubicBezTo>
                  <a:cubicBezTo>
                    <a:pt x="14701" y="18750"/>
                    <a:pt x="16969" y="18609"/>
                    <a:pt x="19721" y="18609"/>
                  </a:cubicBezTo>
                  <a:cubicBezTo>
                    <a:pt x="20366" y="18609"/>
                    <a:pt x="21037" y="18616"/>
                    <a:pt x="21744" y="18636"/>
                  </a:cubicBezTo>
                  <a:lnTo>
                    <a:pt x="21744" y="17743"/>
                  </a:lnTo>
                  <a:cubicBezTo>
                    <a:pt x="20513" y="17646"/>
                    <a:pt x="19409" y="17614"/>
                    <a:pt x="18376" y="17614"/>
                  </a:cubicBezTo>
                  <a:cubicBezTo>
                    <a:pt x="16212" y="17614"/>
                    <a:pt x="14360" y="17757"/>
                    <a:pt x="12308" y="17757"/>
                  </a:cubicBezTo>
                  <a:cubicBezTo>
                    <a:pt x="10896" y="17757"/>
                    <a:pt x="9389" y="17689"/>
                    <a:pt x="7621" y="17460"/>
                  </a:cubicBezTo>
                  <a:cubicBezTo>
                    <a:pt x="5709" y="17304"/>
                    <a:pt x="4250" y="16128"/>
                    <a:pt x="3074" y="14669"/>
                  </a:cubicBezTo>
                  <a:cubicBezTo>
                    <a:pt x="1318" y="12460"/>
                    <a:pt x="581" y="9527"/>
                    <a:pt x="1601" y="6893"/>
                  </a:cubicBezTo>
                  <a:cubicBezTo>
                    <a:pt x="1757" y="6595"/>
                    <a:pt x="1898" y="6156"/>
                    <a:pt x="2040" y="5873"/>
                  </a:cubicBezTo>
                  <a:cubicBezTo>
                    <a:pt x="3230" y="3663"/>
                    <a:pt x="5128" y="1907"/>
                    <a:pt x="7479" y="1623"/>
                  </a:cubicBezTo>
                  <a:cubicBezTo>
                    <a:pt x="10626" y="1207"/>
                    <a:pt x="12990" y="1117"/>
                    <a:pt x="15458" y="1117"/>
                  </a:cubicBezTo>
                  <a:cubicBezTo>
                    <a:pt x="17356" y="1117"/>
                    <a:pt x="19317" y="1170"/>
                    <a:pt x="21744" y="1170"/>
                  </a:cubicBezTo>
                  <a:lnTo>
                    <a:pt x="21744" y="448"/>
                  </a:lnTo>
                  <a:cubicBezTo>
                    <a:pt x="19291" y="124"/>
                    <a:pt x="17314" y="0"/>
                    <a:pt x="15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6875290" y="2276055"/>
              <a:ext cx="1195326" cy="878124"/>
            </a:xfrm>
            <a:custGeom>
              <a:avLst/>
              <a:gdLst/>
              <a:ahLst/>
              <a:cxnLst/>
              <a:rect l="l" t="t" r="r" b="b"/>
              <a:pathLst>
                <a:path w="19407" h="14257" extrusionOk="0">
                  <a:moveTo>
                    <a:pt x="13878" y="0"/>
                  </a:moveTo>
                  <a:cubicBezTo>
                    <a:pt x="11676" y="0"/>
                    <a:pt x="9621" y="183"/>
                    <a:pt x="6757" y="273"/>
                  </a:cubicBezTo>
                  <a:cubicBezTo>
                    <a:pt x="6021" y="414"/>
                    <a:pt x="5142" y="414"/>
                    <a:pt x="4406" y="712"/>
                  </a:cubicBezTo>
                  <a:cubicBezTo>
                    <a:pt x="3329" y="1165"/>
                    <a:pt x="2380" y="1873"/>
                    <a:pt x="1630" y="2766"/>
                  </a:cubicBezTo>
                  <a:cubicBezTo>
                    <a:pt x="1332" y="3205"/>
                    <a:pt x="1176" y="3488"/>
                    <a:pt x="893" y="3786"/>
                  </a:cubicBezTo>
                  <a:cubicBezTo>
                    <a:pt x="298" y="4961"/>
                    <a:pt x="156" y="6137"/>
                    <a:pt x="1" y="7313"/>
                  </a:cubicBezTo>
                  <a:lnTo>
                    <a:pt x="15" y="7313"/>
                  </a:lnTo>
                  <a:cubicBezTo>
                    <a:pt x="128" y="10075"/>
                    <a:pt x="1771" y="12554"/>
                    <a:pt x="4264" y="13758"/>
                  </a:cubicBezTo>
                  <a:cubicBezTo>
                    <a:pt x="4732" y="13942"/>
                    <a:pt x="5227" y="14041"/>
                    <a:pt x="5723" y="14055"/>
                  </a:cubicBezTo>
                  <a:cubicBezTo>
                    <a:pt x="7650" y="14211"/>
                    <a:pt x="9248" y="14256"/>
                    <a:pt x="10749" y="14256"/>
                  </a:cubicBezTo>
                  <a:cubicBezTo>
                    <a:pt x="12849" y="14256"/>
                    <a:pt x="14761" y="14167"/>
                    <a:pt x="17119" y="14167"/>
                  </a:cubicBezTo>
                  <a:cubicBezTo>
                    <a:pt x="17834" y="14167"/>
                    <a:pt x="18591" y="14176"/>
                    <a:pt x="19407" y="14197"/>
                  </a:cubicBezTo>
                  <a:lnTo>
                    <a:pt x="19407" y="13177"/>
                  </a:lnTo>
                  <a:cubicBezTo>
                    <a:pt x="15988" y="13177"/>
                    <a:pt x="13589" y="13303"/>
                    <a:pt x="10851" y="13303"/>
                  </a:cubicBezTo>
                  <a:cubicBezTo>
                    <a:pt x="9482" y="13303"/>
                    <a:pt x="8027" y="13271"/>
                    <a:pt x="6318" y="13177"/>
                  </a:cubicBezTo>
                  <a:cubicBezTo>
                    <a:pt x="5284" y="13035"/>
                    <a:pt x="4264" y="12879"/>
                    <a:pt x="3386" y="12143"/>
                  </a:cubicBezTo>
                  <a:cubicBezTo>
                    <a:pt x="3089" y="11845"/>
                    <a:pt x="2947" y="11562"/>
                    <a:pt x="2649" y="11406"/>
                  </a:cubicBezTo>
                  <a:cubicBezTo>
                    <a:pt x="1771" y="10386"/>
                    <a:pt x="1176" y="9211"/>
                    <a:pt x="1035" y="7893"/>
                  </a:cubicBezTo>
                  <a:cubicBezTo>
                    <a:pt x="1020" y="6902"/>
                    <a:pt x="1176" y="5910"/>
                    <a:pt x="1474" y="4961"/>
                  </a:cubicBezTo>
                  <a:cubicBezTo>
                    <a:pt x="2224" y="3205"/>
                    <a:pt x="3683" y="1590"/>
                    <a:pt x="5582" y="1434"/>
                  </a:cubicBezTo>
                  <a:cubicBezTo>
                    <a:pt x="11007" y="995"/>
                    <a:pt x="13981" y="1293"/>
                    <a:pt x="19407" y="995"/>
                  </a:cubicBezTo>
                  <a:lnTo>
                    <a:pt x="19407" y="414"/>
                  </a:lnTo>
                  <a:cubicBezTo>
                    <a:pt x="17224" y="101"/>
                    <a:pt x="15511" y="0"/>
                    <a:pt x="13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7011405" y="2412417"/>
              <a:ext cx="1088955" cy="614385"/>
            </a:xfrm>
            <a:custGeom>
              <a:avLst/>
              <a:gdLst/>
              <a:ahLst/>
              <a:cxnLst/>
              <a:rect l="l" t="t" r="r" b="b"/>
              <a:pathLst>
                <a:path w="17680" h="9975" extrusionOk="0">
                  <a:moveTo>
                    <a:pt x="12368" y="0"/>
                  </a:moveTo>
                  <a:cubicBezTo>
                    <a:pt x="9952" y="0"/>
                    <a:pt x="7842" y="270"/>
                    <a:pt x="4997" y="270"/>
                  </a:cubicBezTo>
                  <a:cubicBezTo>
                    <a:pt x="4616" y="270"/>
                    <a:pt x="4221" y="265"/>
                    <a:pt x="3811" y="254"/>
                  </a:cubicBezTo>
                  <a:cubicBezTo>
                    <a:pt x="1601" y="849"/>
                    <a:pt x="142" y="2889"/>
                    <a:pt x="0" y="5099"/>
                  </a:cubicBezTo>
                  <a:cubicBezTo>
                    <a:pt x="128" y="6119"/>
                    <a:pt x="284" y="7138"/>
                    <a:pt x="1020" y="8031"/>
                  </a:cubicBezTo>
                  <a:cubicBezTo>
                    <a:pt x="1318" y="8314"/>
                    <a:pt x="1601" y="8470"/>
                    <a:pt x="1757" y="8753"/>
                  </a:cubicBezTo>
                  <a:cubicBezTo>
                    <a:pt x="2479" y="9490"/>
                    <a:pt x="3372" y="9787"/>
                    <a:pt x="4391" y="9787"/>
                  </a:cubicBezTo>
                  <a:cubicBezTo>
                    <a:pt x="6715" y="9787"/>
                    <a:pt x="11396" y="9974"/>
                    <a:pt x="14698" y="9974"/>
                  </a:cubicBezTo>
                  <a:cubicBezTo>
                    <a:pt x="15563" y="9974"/>
                    <a:pt x="16333" y="9961"/>
                    <a:pt x="16942" y="9929"/>
                  </a:cubicBezTo>
                  <a:cubicBezTo>
                    <a:pt x="17574" y="9847"/>
                    <a:pt x="17680" y="9826"/>
                    <a:pt x="17563" y="9826"/>
                  </a:cubicBezTo>
                  <a:cubicBezTo>
                    <a:pt x="17431" y="9826"/>
                    <a:pt x="17011" y="9854"/>
                    <a:pt x="16748" y="9854"/>
                  </a:cubicBezTo>
                  <a:cubicBezTo>
                    <a:pt x="16438" y="9854"/>
                    <a:pt x="16345" y="9815"/>
                    <a:pt x="17197" y="9646"/>
                  </a:cubicBezTo>
                  <a:lnTo>
                    <a:pt x="17197" y="9051"/>
                  </a:lnTo>
                  <a:cubicBezTo>
                    <a:pt x="15886" y="8824"/>
                    <a:pt x="14836" y="8751"/>
                    <a:pt x="13889" y="8751"/>
                  </a:cubicBezTo>
                  <a:cubicBezTo>
                    <a:pt x="12234" y="8751"/>
                    <a:pt x="10897" y="8972"/>
                    <a:pt x="9042" y="8972"/>
                  </a:cubicBezTo>
                  <a:cubicBezTo>
                    <a:pt x="8517" y="8972"/>
                    <a:pt x="7950" y="8954"/>
                    <a:pt x="7324" y="8909"/>
                  </a:cubicBezTo>
                  <a:cubicBezTo>
                    <a:pt x="6890" y="8829"/>
                    <a:pt x="6456" y="8814"/>
                    <a:pt x="6026" y="8814"/>
                  </a:cubicBezTo>
                  <a:cubicBezTo>
                    <a:pt x="5752" y="8814"/>
                    <a:pt x="5479" y="8820"/>
                    <a:pt x="5209" y="8820"/>
                  </a:cubicBezTo>
                  <a:cubicBezTo>
                    <a:pt x="4320" y="8820"/>
                    <a:pt x="3453" y="8752"/>
                    <a:pt x="2635" y="8172"/>
                  </a:cubicBezTo>
                  <a:cubicBezTo>
                    <a:pt x="1162" y="6997"/>
                    <a:pt x="581" y="5099"/>
                    <a:pt x="1318" y="3484"/>
                  </a:cubicBezTo>
                  <a:cubicBezTo>
                    <a:pt x="1898" y="2450"/>
                    <a:pt x="2777" y="1430"/>
                    <a:pt x="3952" y="1430"/>
                  </a:cubicBezTo>
                  <a:cubicBezTo>
                    <a:pt x="7313" y="1150"/>
                    <a:pt x="9625" y="1048"/>
                    <a:pt x="12230" y="1048"/>
                  </a:cubicBezTo>
                  <a:cubicBezTo>
                    <a:pt x="13709" y="1048"/>
                    <a:pt x="15283" y="1081"/>
                    <a:pt x="17197" y="1132"/>
                  </a:cubicBezTo>
                  <a:lnTo>
                    <a:pt x="17197" y="396"/>
                  </a:lnTo>
                  <a:cubicBezTo>
                    <a:pt x="15336" y="95"/>
                    <a:pt x="13799" y="0"/>
                    <a:pt x="12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7146597" y="2547794"/>
              <a:ext cx="924011" cy="345534"/>
            </a:xfrm>
            <a:custGeom>
              <a:avLst/>
              <a:gdLst/>
              <a:ahLst/>
              <a:cxnLst/>
              <a:rect l="l" t="t" r="r" b="b"/>
              <a:pathLst>
                <a:path w="15002" h="5610" extrusionOk="0">
                  <a:moveTo>
                    <a:pt x="10499" y="0"/>
                  </a:moveTo>
                  <a:cubicBezTo>
                    <a:pt x="9205" y="0"/>
                    <a:pt x="7912" y="110"/>
                    <a:pt x="6007" y="252"/>
                  </a:cubicBezTo>
                  <a:cubicBezTo>
                    <a:pt x="5250" y="252"/>
                    <a:pt x="4498" y="172"/>
                    <a:pt x="3759" y="172"/>
                  </a:cubicBezTo>
                  <a:cubicBezTo>
                    <a:pt x="2770" y="172"/>
                    <a:pt x="1803" y="315"/>
                    <a:pt x="879" y="988"/>
                  </a:cubicBezTo>
                  <a:cubicBezTo>
                    <a:pt x="284" y="1286"/>
                    <a:pt x="1" y="2164"/>
                    <a:pt x="143" y="2901"/>
                  </a:cubicBezTo>
                  <a:cubicBezTo>
                    <a:pt x="1" y="3921"/>
                    <a:pt x="723" y="4955"/>
                    <a:pt x="1616" y="5238"/>
                  </a:cubicBezTo>
                  <a:cubicBezTo>
                    <a:pt x="2791" y="5535"/>
                    <a:pt x="4109" y="5535"/>
                    <a:pt x="5284" y="5535"/>
                  </a:cubicBezTo>
                  <a:cubicBezTo>
                    <a:pt x="7331" y="5535"/>
                    <a:pt x="8734" y="5610"/>
                    <a:pt x="10138" y="5610"/>
                  </a:cubicBezTo>
                  <a:cubicBezTo>
                    <a:pt x="11542" y="5610"/>
                    <a:pt x="12948" y="5535"/>
                    <a:pt x="15002" y="5238"/>
                  </a:cubicBezTo>
                  <a:lnTo>
                    <a:pt x="15002" y="4657"/>
                  </a:lnTo>
                  <a:cubicBezTo>
                    <a:pt x="13565" y="4527"/>
                    <a:pt x="12358" y="4486"/>
                    <a:pt x="11249" y="4486"/>
                  </a:cubicBezTo>
                  <a:cubicBezTo>
                    <a:pt x="9415" y="4486"/>
                    <a:pt x="7847" y="4597"/>
                    <a:pt x="5950" y="4597"/>
                  </a:cubicBezTo>
                  <a:cubicBezTo>
                    <a:pt x="5123" y="4597"/>
                    <a:pt x="4233" y="4576"/>
                    <a:pt x="3230" y="4515"/>
                  </a:cubicBezTo>
                  <a:cubicBezTo>
                    <a:pt x="2196" y="4515"/>
                    <a:pt x="1177" y="4062"/>
                    <a:pt x="1021" y="2901"/>
                  </a:cubicBezTo>
                  <a:cubicBezTo>
                    <a:pt x="1007" y="2433"/>
                    <a:pt x="1219" y="1980"/>
                    <a:pt x="1616" y="1725"/>
                  </a:cubicBezTo>
                  <a:cubicBezTo>
                    <a:pt x="2387" y="1335"/>
                    <a:pt x="3220" y="1267"/>
                    <a:pt x="4073" y="1267"/>
                  </a:cubicBezTo>
                  <a:cubicBezTo>
                    <a:pt x="4520" y="1267"/>
                    <a:pt x="4973" y="1286"/>
                    <a:pt x="5426" y="1286"/>
                  </a:cubicBezTo>
                  <a:cubicBezTo>
                    <a:pt x="7402" y="1137"/>
                    <a:pt x="8804" y="1137"/>
                    <a:pt x="10209" y="1137"/>
                  </a:cubicBezTo>
                  <a:cubicBezTo>
                    <a:pt x="11613" y="1137"/>
                    <a:pt x="13018" y="1137"/>
                    <a:pt x="15002" y="988"/>
                  </a:cubicBezTo>
                  <a:lnTo>
                    <a:pt x="15002" y="408"/>
                  </a:lnTo>
                  <a:cubicBezTo>
                    <a:pt x="13089" y="110"/>
                    <a:pt x="11793" y="0"/>
                    <a:pt x="1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1" name="Google Shape;2491;p31"/>
          <p:cNvGrpSpPr/>
          <p:nvPr/>
        </p:nvGrpSpPr>
        <p:grpSpPr>
          <a:xfrm flipH="1">
            <a:off x="8953069" y="2446634"/>
            <a:ext cx="1372404" cy="1342679"/>
            <a:chOff x="274492" y="3553509"/>
            <a:chExt cx="1372404" cy="1342679"/>
          </a:xfrm>
        </p:grpSpPr>
        <p:sp>
          <p:nvSpPr>
            <p:cNvPr id="2492" name="Google Shape;2492;p31"/>
            <p:cNvSpPr/>
            <p:nvPr/>
          </p:nvSpPr>
          <p:spPr>
            <a:xfrm>
              <a:off x="817106" y="3553509"/>
              <a:ext cx="327241" cy="8746"/>
            </a:xfrm>
            <a:custGeom>
              <a:avLst/>
              <a:gdLst/>
              <a:ahLst/>
              <a:cxnLst/>
              <a:rect l="l" t="t" r="r" b="b"/>
              <a:pathLst>
                <a:path w="5313" h="142" fill="none" extrusionOk="0">
                  <a:moveTo>
                    <a:pt x="1" y="0"/>
                  </a:moveTo>
                  <a:lnTo>
                    <a:pt x="1389" y="0"/>
                  </a:lnTo>
                  <a:cubicBezTo>
                    <a:pt x="3089" y="0"/>
                    <a:pt x="4307" y="57"/>
                    <a:pt x="5313" y="142"/>
                  </a:cubicBezTo>
                  <a:lnTo>
                    <a:pt x="5313" y="142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581584" y="3637211"/>
              <a:ext cx="764301" cy="17554"/>
            </a:xfrm>
            <a:custGeom>
              <a:avLst/>
              <a:gdLst/>
              <a:ahLst/>
              <a:cxnLst/>
              <a:rect l="l" t="t" r="r" b="b"/>
              <a:pathLst>
                <a:path w="12409" h="285" fill="none" extrusionOk="0">
                  <a:moveTo>
                    <a:pt x="0" y="256"/>
                  </a:moveTo>
                  <a:lnTo>
                    <a:pt x="0" y="256"/>
                  </a:lnTo>
                  <a:cubicBezTo>
                    <a:pt x="1729" y="86"/>
                    <a:pt x="3471" y="1"/>
                    <a:pt x="5213" y="15"/>
                  </a:cubicBezTo>
                  <a:cubicBezTo>
                    <a:pt x="8995" y="15"/>
                    <a:pt x="10412" y="171"/>
                    <a:pt x="12409" y="284"/>
                  </a:cubicBezTo>
                  <a:lnTo>
                    <a:pt x="12409" y="284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487350" y="3728858"/>
              <a:ext cx="970267" cy="18355"/>
            </a:xfrm>
            <a:custGeom>
              <a:avLst/>
              <a:gdLst/>
              <a:ahLst/>
              <a:cxnLst/>
              <a:rect l="l" t="t" r="r" b="b"/>
              <a:pathLst>
                <a:path w="15753" h="298" fill="none" extrusionOk="0">
                  <a:moveTo>
                    <a:pt x="1" y="0"/>
                  </a:moveTo>
                  <a:cubicBezTo>
                    <a:pt x="1785" y="43"/>
                    <a:pt x="3259" y="99"/>
                    <a:pt x="6743" y="99"/>
                  </a:cubicBezTo>
                  <a:cubicBezTo>
                    <a:pt x="11545" y="99"/>
                    <a:pt x="12522" y="241"/>
                    <a:pt x="15752" y="298"/>
                  </a:cubicBezTo>
                  <a:lnTo>
                    <a:pt x="15752" y="29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425390" y="3795130"/>
              <a:ext cx="1074974" cy="28887"/>
            </a:xfrm>
            <a:custGeom>
              <a:avLst/>
              <a:gdLst/>
              <a:ahLst/>
              <a:cxnLst/>
              <a:rect l="l" t="t" r="r" b="b"/>
              <a:pathLst>
                <a:path w="17453" h="469" fill="none" extrusionOk="0">
                  <a:moveTo>
                    <a:pt x="1" y="15"/>
                  </a:moveTo>
                  <a:cubicBezTo>
                    <a:pt x="2324" y="199"/>
                    <a:pt x="3641" y="468"/>
                    <a:pt x="7749" y="468"/>
                  </a:cubicBezTo>
                  <a:cubicBezTo>
                    <a:pt x="12877" y="468"/>
                    <a:pt x="13656" y="114"/>
                    <a:pt x="17452" y="1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365215" y="3884128"/>
              <a:ext cx="1205796" cy="16630"/>
            </a:xfrm>
            <a:custGeom>
              <a:avLst/>
              <a:gdLst/>
              <a:ahLst/>
              <a:cxnLst/>
              <a:rect l="l" t="t" r="r" b="b"/>
              <a:pathLst>
                <a:path w="19577" h="270" fill="none" extrusionOk="0">
                  <a:moveTo>
                    <a:pt x="1" y="1"/>
                  </a:moveTo>
                  <a:lnTo>
                    <a:pt x="8726" y="1"/>
                  </a:lnTo>
                  <a:cubicBezTo>
                    <a:pt x="14321" y="1"/>
                    <a:pt x="14732" y="241"/>
                    <a:pt x="19577" y="27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337315" y="3936480"/>
              <a:ext cx="1272932" cy="52415"/>
            </a:xfrm>
            <a:custGeom>
              <a:avLst/>
              <a:gdLst/>
              <a:ahLst/>
              <a:cxnLst/>
              <a:rect l="l" t="t" r="r" b="b"/>
              <a:pathLst>
                <a:path w="20667" h="851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3372" y="156"/>
                    <a:pt x="4306" y="553"/>
                    <a:pt x="9179" y="553"/>
                  </a:cubicBezTo>
                  <a:cubicBezTo>
                    <a:pt x="15029" y="553"/>
                    <a:pt x="15213" y="822"/>
                    <a:pt x="20667" y="85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294571" y="4017595"/>
              <a:ext cx="1327072" cy="40220"/>
            </a:xfrm>
            <a:custGeom>
              <a:avLst/>
              <a:gdLst/>
              <a:ahLst/>
              <a:cxnLst/>
              <a:rect l="l" t="t" r="r" b="b"/>
              <a:pathLst>
                <a:path w="21546" h="653" fill="none" extrusionOk="0">
                  <a:moveTo>
                    <a:pt x="0" y="652"/>
                  </a:moveTo>
                  <a:cubicBezTo>
                    <a:pt x="3952" y="511"/>
                    <a:pt x="4675" y="1"/>
                    <a:pt x="9873" y="1"/>
                  </a:cubicBezTo>
                  <a:cubicBezTo>
                    <a:pt x="15780" y="1"/>
                    <a:pt x="15907" y="43"/>
                    <a:pt x="21545" y="43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281452" y="4107456"/>
              <a:ext cx="1365444" cy="21003"/>
            </a:xfrm>
            <a:custGeom>
              <a:avLst/>
              <a:gdLst/>
              <a:ahLst/>
              <a:cxnLst/>
              <a:rect l="l" t="t" r="r" b="b"/>
              <a:pathLst>
                <a:path w="22169" h="341" fill="none" extrusionOk="0">
                  <a:moveTo>
                    <a:pt x="22169" y="341"/>
                  </a:moveTo>
                  <a:lnTo>
                    <a:pt x="22155" y="341"/>
                  </a:lnTo>
                  <a:cubicBezTo>
                    <a:pt x="16135" y="341"/>
                    <a:pt x="16120" y="1"/>
                    <a:pt x="10086" y="1"/>
                  </a:cubicBezTo>
                  <a:cubicBezTo>
                    <a:pt x="4803" y="1"/>
                    <a:pt x="4151" y="213"/>
                    <a:pt x="1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274492" y="4193868"/>
              <a:ext cx="1372404" cy="24452"/>
            </a:xfrm>
            <a:custGeom>
              <a:avLst/>
              <a:gdLst/>
              <a:ahLst/>
              <a:cxnLst/>
              <a:rect l="l" t="t" r="r" b="b"/>
              <a:pathLst>
                <a:path w="22282" h="397" fill="none" extrusionOk="0">
                  <a:moveTo>
                    <a:pt x="0" y="28"/>
                  </a:moveTo>
                  <a:cubicBezTo>
                    <a:pt x="4250" y="99"/>
                    <a:pt x="4873" y="397"/>
                    <a:pt x="10213" y="397"/>
                  </a:cubicBezTo>
                  <a:cubicBezTo>
                    <a:pt x="16248" y="397"/>
                    <a:pt x="16248" y="0"/>
                    <a:pt x="22282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274492" y="4240985"/>
              <a:ext cx="1372404" cy="22728"/>
            </a:xfrm>
            <a:custGeom>
              <a:avLst/>
              <a:gdLst/>
              <a:ahLst/>
              <a:cxnLst/>
              <a:rect l="l" t="t" r="r" b="b"/>
              <a:pathLst>
                <a:path w="22282" h="369" fill="none" extrusionOk="0">
                  <a:moveTo>
                    <a:pt x="0" y="368"/>
                  </a:moveTo>
                  <a:cubicBezTo>
                    <a:pt x="4250" y="368"/>
                    <a:pt x="4859" y="354"/>
                    <a:pt x="10213" y="354"/>
                  </a:cubicBezTo>
                  <a:cubicBezTo>
                    <a:pt x="16248" y="354"/>
                    <a:pt x="16248" y="0"/>
                    <a:pt x="22282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279728" y="4326473"/>
              <a:ext cx="1367169" cy="23590"/>
            </a:xfrm>
            <a:custGeom>
              <a:avLst/>
              <a:gdLst/>
              <a:ahLst/>
              <a:cxnLst/>
              <a:rect l="l" t="t" r="r" b="b"/>
              <a:pathLst>
                <a:path w="22197" h="383" fill="none" extrusionOk="0">
                  <a:moveTo>
                    <a:pt x="22197" y="383"/>
                  </a:moveTo>
                  <a:lnTo>
                    <a:pt x="22126" y="383"/>
                  </a:lnTo>
                  <a:cubicBezTo>
                    <a:pt x="16163" y="383"/>
                    <a:pt x="16134" y="114"/>
                    <a:pt x="10114" y="114"/>
                  </a:cubicBezTo>
                  <a:cubicBezTo>
                    <a:pt x="4816" y="114"/>
                    <a:pt x="4179" y="29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305904" y="4403215"/>
              <a:ext cx="1320974" cy="36709"/>
            </a:xfrm>
            <a:custGeom>
              <a:avLst/>
              <a:gdLst/>
              <a:ahLst/>
              <a:cxnLst/>
              <a:rect l="l" t="t" r="r" b="b"/>
              <a:pathLst>
                <a:path w="21447" h="596" fill="none" extrusionOk="0">
                  <a:moveTo>
                    <a:pt x="0" y="596"/>
                  </a:moveTo>
                  <a:cubicBezTo>
                    <a:pt x="3797" y="454"/>
                    <a:pt x="4576" y="1"/>
                    <a:pt x="9689" y="1"/>
                  </a:cubicBezTo>
                  <a:cubicBezTo>
                    <a:pt x="15624" y="1"/>
                    <a:pt x="15723" y="256"/>
                    <a:pt x="21446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333804" y="4471273"/>
              <a:ext cx="1264248" cy="41082"/>
            </a:xfrm>
            <a:custGeom>
              <a:avLst/>
              <a:gdLst/>
              <a:ahLst/>
              <a:cxnLst/>
              <a:rect l="l" t="t" r="r" b="b"/>
              <a:pathLst>
                <a:path w="20526" h="667" fill="none" extrusionOk="0">
                  <a:moveTo>
                    <a:pt x="1" y="666"/>
                  </a:moveTo>
                  <a:cubicBezTo>
                    <a:pt x="3414" y="496"/>
                    <a:pt x="4335" y="1"/>
                    <a:pt x="9236" y="1"/>
                  </a:cubicBezTo>
                  <a:cubicBezTo>
                    <a:pt x="15001" y="1"/>
                    <a:pt x="15256" y="426"/>
                    <a:pt x="20526" y="468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361705" y="4559409"/>
              <a:ext cx="1207583" cy="27963"/>
            </a:xfrm>
            <a:custGeom>
              <a:avLst/>
              <a:gdLst/>
              <a:ahLst/>
              <a:cxnLst/>
              <a:rect l="l" t="t" r="r" b="b"/>
              <a:pathLst>
                <a:path w="19606" h="454" fill="none" extrusionOk="0">
                  <a:moveTo>
                    <a:pt x="1" y="114"/>
                  </a:moveTo>
                  <a:cubicBezTo>
                    <a:pt x="3061" y="227"/>
                    <a:pt x="4095" y="454"/>
                    <a:pt x="8783" y="454"/>
                  </a:cubicBezTo>
                  <a:cubicBezTo>
                    <a:pt x="14378" y="454"/>
                    <a:pt x="14789" y="57"/>
                    <a:pt x="19605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421940" y="4657092"/>
              <a:ext cx="1065304" cy="20141"/>
            </a:xfrm>
            <a:custGeom>
              <a:avLst/>
              <a:gdLst/>
              <a:ahLst/>
              <a:cxnLst/>
              <a:rect l="l" t="t" r="r" b="b"/>
              <a:pathLst>
                <a:path w="17296" h="327" fill="none" extrusionOk="0">
                  <a:moveTo>
                    <a:pt x="0" y="1"/>
                  </a:moveTo>
                  <a:cubicBezTo>
                    <a:pt x="2366" y="128"/>
                    <a:pt x="3669" y="327"/>
                    <a:pt x="7805" y="327"/>
                  </a:cubicBezTo>
                  <a:lnTo>
                    <a:pt x="17296" y="327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488212" y="4714680"/>
              <a:ext cx="948463" cy="15768"/>
            </a:xfrm>
            <a:custGeom>
              <a:avLst/>
              <a:gdLst/>
              <a:ahLst/>
              <a:cxnLst/>
              <a:rect l="l" t="t" r="r" b="b"/>
              <a:pathLst>
                <a:path w="15399" h="256" fill="none" extrusionOk="0">
                  <a:moveTo>
                    <a:pt x="1" y="241"/>
                  </a:moveTo>
                  <a:cubicBezTo>
                    <a:pt x="1771" y="128"/>
                    <a:pt x="3259" y="1"/>
                    <a:pt x="6729" y="1"/>
                  </a:cubicBezTo>
                  <a:cubicBezTo>
                    <a:pt x="11361" y="1"/>
                    <a:pt x="12438" y="171"/>
                    <a:pt x="15398" y="256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615582" y="4810638"/>
              <a:ext cx="718107" cy="14043"/>
            </a:xfrm>
            <a:custGeom>
              <a:avLst/>
              <a:gdLst/>
              <a:ahLst/>
              <a:cxnLst/>
              <a:rect l="l" t="t" r="r" b="b"/>
              <a:pathLst>
                <a:path w="11659" h="228" fill="none" extrusionOk="0">
                  <a:moveTo>
                    <a:pt x="1" y="227"/>
                  </a:moveTo>
                  <a:cubicBezTo>
                    <a:pt x="1148" y="213"/>
                    <a:pt x="2536" y="185"/>
                    <a:pt x="4661" y="185"/>
                  </a:cubicBezTo>
                  <a:cubicBezTo>
                    <a:pt x="8316" y="185"/>
                    <a:pt x="9761" y="86"/>
                    <a:pt x="11659" y="1"/>
                  </a:cubicBezTo>
                  <a:lnTo>
                    <a:pt x="11659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786619" y="4886579"/>
              <a:ext cx="384768" cy="9608"/>
            </a:xfrm>
            <a:custGeom>
              <a:avLst/>
              <a:gdLst/>
              <a:ahLst/>
              <a:cxnLst/>
              <a:rect l="l" t="t" r="r" b="b"/>
              <a:pathLst>
                <a:path w="6247" h="156" fill="none" extrusionOk="0">
                  <a:moveTo>
                    <a:pt x="0" y="156"/>
                  </a:moveTo>
                  <a:lnTo>
                    <a:pt x="1884" y="156"/>
                  </a:lnTo>
                  <a:cubicBezTo>
                    <a:pt x="3839" y="156"/>
                    <a:pt x="5156" y="85"/>
                    <a:pt x="6247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31"/>
          <p:cNvGrpSpPr/>
          <p:nvPr/>
        </p:nvGrpSpPr>
        <p:grpSpPr>
          <a:xfrm flipH="1">
            <a:off x="-511571" y="-573943"/>
            <a:ext cx="848050" cy="526114"/>
            <a:chOff x="8314923" y="-573943"/>
            <a:chExt cx="848050" cy="526114"/>
          </a:xfrm>
        </p:grpSpPr>
        <p:sp>
          <p:nvSpPr>
            <p:cNvPr id="2511" name="Google Shape;2511;p31"/>
            <p:cNvSpPr/>
            <p:nvPr/>
          </p:nvSpPr>
          <p:spPr>
            <a:xfrm>
              <a:off x="8888086" y="-573943"/>
              <a:ext cx="274887" cy="275750"/>
            </a:xfrm>
            <a:custGeom>
              <a:avLst/>
              <a:gdLst/>
              <a:ahLst/>
              <a:cxnLst/>
              <a:rect l="l" t="t" r="r" b="b"/>
              <a:pathLst>
                <a:path w="4463" h="4477" extrusionOk="0">
                  <a:moveTo>
                    <a:pt x="2225" y="0"/>
                  </a:moveTo>
                  <a:lnTo>
                    <a:pt x="1800" y="1799"/>
                  </a:lnTo>
                  <a:lnTo>
                    <a:pt x="1" y="2239"/>
                  </a:lnTo>
                  <a:lnTo>
                    <a:pt x="1800" y="2678"/>
                  </a:lnTo>
                  <a:lnTo>
                    <a:pt x="2225" y="4477"/>
                  </a:lnTo>
                  <a:lnTo>
                    <a:pt x="2664" y="2678"/>
                  </a:lnTo>
                  <a:lnTo>
                    <a:pt x="4463" y="2239"/>
                  </a:lnTo>
                  <a:lnTo>
                    <a:pt x="2664" y="1799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>
              <a:off x="8314923" y="-268576"/>
              <a:ext cx="220809" cy="220748"/>
            </a:xfrm>
            <a:custGeom>
              <a:avLst/>
              <a:gdLst/>
              <a:ahLst/>
              <a:cxnLst/>
              <a:rect l="l" t="t" r="r" b="b"/>
              <a:pathLst>
                <a:path w="3585" h="3584" extrusionOk="0">
                  <a:moveTo>
                    <a:pt x="1785" y="0"/>
                  </a:moveTo>
                  <a:lnTo>
                    <a:pt x="1445" y="1445"/>
                  </a:lnTo>
                  <a:lnTo>
                    <a:pt x="0" y="1799"/>
                  </a:lnTo>
                  <a:lnTo>
                    <a:pt x="1445" y="2139"/>
                  </a:lnTo>
                  <a:lnTo>
                    <a:pt x="1785" y="3584"/>
                  </a:lnTo>
                  <a:lnTo>
                    <a:pt x="2139" y="2139"/>
                  </a:lnTo>
                  <a:lnTo>
                    <a:pt x="3584" y="1799"/>
                  </a:lnTo>
                  <a:lnTo>
                    <a:pt x="2139" y="1445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3" name="Google Shape;2513;p31"/>
          <p:cNvSpPr/>
          <p:nvPr/>
        </p:nvSpPr>
        <p:spPr>
          <a:xfrm flipH="1">
            <a:off x="5983009" y="5018133"/>
            <a:ext cx="895185" cy="867530"/>
          </a:xfrm>
          <a:custGeom>
            <a:avLst/>
            <a:gdLst/>
            <a:ahLst/>
            <a:cxnLst/>
            <a:rect l="l" t="t" r="r" b="b"/>
            <a:pathLst>
              <a:path w="14534" h="14085" extrusionOk="0">
                <a:moveTo>
                  <a:pt x="8147" y="3366"/>
                </a:moveTo>
                <a:cubicBezTo>
                  <a:pt x="8640" y="3366"/>
                  <a:pt x="9123" y="3523"/>
                  <a:pt x="9534" y="3822"/>
                </a:cubicBezTo>
                <a:cubicBezTo>
                  <a:pt x="9973" y="4162"/>
                  <a:pt x="10015" y="4884"/>
                  <a:pt x="10256" y="5394"/>
                </a:cubicBezTo>
                <a:cubicBezTo>
                  <a:pt x="10908" y="6697"/>
                  <a:pt x="10667" y="8354"/>
                  <a:pt x="9873" y="9530"/>
                </a:cubicBezTo>
                <a:lnTo>
                  <a:pt x="9873" y="9544"/>
                </a:lnTo>
                <a:cubicBezTo>
                  <a:pt x="9590" y="9998"/>
                  <a:pt x="9194" y="10366"/>
                  <a:pt x="8726" y="10635"/>
                </a:cubicBezTo>
                <a:cubicBezTo>
                  <a:pt x="8355" y="10801"/>
                  <a:pt x="7951" y="10886"/>
                  <a:pt x="7546" y="10886"/>
                </a:cubicBezTo>
                <a:cubicBezTo>
                  <a:pt x="7362" y="10886"/>
                  <a:pt x="7179" y="10869"/>
                  <a:pt x="6998" y="10833"/>
                </a:cubicBezTo>
                <a:cubicBezTo>
                  <a:pt x="5879" y="10649"/>
                  <a:pt x="4873" y="10026"/>
                  <a:pt x="4222" y="9091"/>
                </a:cubicBezTo>
                <a:cubicBezTo>
                  <a:pt x="3953" y="8694"/>
                  <a:pt x="3754" y="8213"/>
                  <a:pt x="3825" y="7731"/>
                </a:cubicBezTo>
                <a:cubicBezTo>
                  <a:pt x="3882" y="7419"/>
                  <a:pt x="4009" y="7136"/>
                  <a:pt x="4179" y="6867"/>
                </a:cubicBezTo>
                <a:cubicBezTo>
                  <a:pt x="4618" y="6145"/>
                  <a:pt x="5114" y="5465"/>
                  <a:pt x="5666" y="4827"/>
                </a:cubicBezTo>
                <a:cubicBezTo>
                  <a:pt x="6162" y="4275"/>
                  <a:pt x="6701" y="3737"/>
                  <a:pt x="7380" y="3496"/>
                </a:cubicBezTo>
                <a:cubicBezTo>
                  <a:pt x="7632" y="3409"/>
                  <a:pt x="7891" y="3366"/>
                  <a:pt x="8147" y="3366"/>
                </a:cubicBezTo>
                <a:close/>
                <a:moveTo>
                  <a:pt x="8960" y="1"/>
                </a:moveTo>
                <a:cubicBezTo>
                  <a:pt x="8411" y="1"/>
                  <a:pt x="7869" y="82"/>
                  <a:pt x="7380" y="238"/>
                </a:cubicBezTo>
                <a:cubicBezTo>
                  <a:pt x="6006" y="691"/>
                  <a:pt x="4887" y="1697"/>
                  <a:pt x="3896" y="2745"/>
                </a:cubicBezTo>
                <a:cubicBezTo>
                  <a:pt x="2777" y="3935"/>
                  <a:pt x="1771" y="5210"/>
                  <a:pt x="879" y="6570"/>
                </a:cubicBezTo>
                <a:cubicBezTo>
                  <a:pt x="553" y="7065"/>
                  <a:pt x="227" y="7604"/>
                  <a:pt x="142" y="8199"/>
                </a:cubicBezTo>
                <a:cubicBezTo>
                  <a:pt x="0" y="9091"/>
                  <a:pt x="411" y="9983"/>
                  <a:pt x="950" y="10720"/>
                </a:cubicBezTo>
                <a:cubicBezTo>
                  <a:pt x="2267" y="12533"/>
                  <a:pt x="4392" y="13666"/>
                  <a:pt x="6601" y="13992"/>
                </a:cubicBezTo>
                <a:cubicBezTo>
                  <a:pt x="6984" y="14052"/>
                  <a:pt x="7373" y="14085"/>
                  <a:pt x="7761" y="14085"/>
                </a:cubicBezTo>
                <a:cubicBezTo>
                  <a:pt x="8563" y="14085"/>
                  <a:pt x="9360" y="13944"/>
                  <a:pt x="10086" y="13610"/>
                </a:cubicBezTo>
                <a:cubicBezTo>
                  <a:pt x="11035" y="13185"/>
                  <a:pt x="11814" y="12420"/>
                  <a:pt x="12423" y="11584"/>
                </a:cubicBezTo>
                <a:cubicBezTo>
                  <a:pt x="14024" y="9360"/>
                  <a:pt x="14534" y="6258"/>
                  <a:pt x="13216" y="3793"/>
                </a:cubicBezTo>
                <a:cubicBezTo>
                  <a:pt x="12706" y="2830"/>
                  <a:pt x="12621" y="1484"/>
                  <a:pt x="11743" y="833"/>
                </a:cubicBezTo>
                <a:cubicBezTo>
                  <a:pt x="10976" y="267"/>
                  <a:pt x="9957" y="1"/>
                  <a:pt x="89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31"/>
          <p:cNvSpPr/>
          <p:nvPr/>
        </p:nvSpPr>
        <p:spPr>
          <a:xfrm flipH="1">
            <a:off x="1878169" y="4856014"/>
            <a:ext cx="4890198" cy="1191753"/>
          </a:xfrm>
          <a:custGeom>
            <a:avLst/>
            <a:gdLst/>
            <a:ahLst/>
            <a:cxnLst/>
            <a:rect l="l" t="t" r="r" b="b"/>
            <a:pathLst>
              <a:path w="79396" h="19349" extrusionOk="0">
                <a:moveTo>
                  <a:pt x="56607" y="0"/>
                </a:moveTo>
                <a:cubicBezTo>
                  <a:pt x="52194" y="0"/>
                  <a:pt x="47816" y="1615"/>
                  <a:pt x="43813" y="4702"/>
                </a:cubicBezTo>
                <a:cubicBezTo>
                  <a:pt x="40529" y="7239"/>
                  <a:pt x="38299" y="10513"/>
                  <a:pt x="34282" y="10513"/>
                </a:cubicBezTo>
                <a:cubicBezTo>
                  <a:pt x="33880" y="10513"/>
                  <a:pt x="33460" y="10480"/>
                  <a:pt x="33019" y="10410"/>
                </a:cubicBezTo>
                <a:cubicBezTo>
                  <a:pt x="28571" y="9702"/>
                  <a:pt x="24421" y="7563"/>
                  <a:pt x="20016" y="6657"/>
                </a:cubicBezTo>
                <a:cubicBezTo>
                  <a:pt x="18962" y="6443"/>
                  <a:pt x="17927" y="6342"/>
                  <a:pt x="16917" y="6342"/>
                </a:cubicBezTo>
                <a:cubicBezTo>
                  <a:pt x="9021" y="6342"/>
                  <a:pt x="2613" y="12517"/>
                  <a:pt x="1" y="19349"/>
                </a:cubicBezTo>
                <a:lnTo>
                  <a:pt x="79395" y="19349"/>
                </a:lnTo>
                <a:cubicBezTo>
                  <a:pt x="76123" y="11133"/>
                  <a:pt x="70910" y="5750"/>
                  <a:pt x="67780" y="3625"/>
                </a:cubicBezTo>
                <a:cubicBezTo>
                  <a:pt x="64172" y="1179"/>
                  <a:pt x="60377" y="0"/>
                  <a:pt x="566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31"/>
          <p:cNvSpPr/>
          <p:nvPr/>
        </p:nvSpPr>
        <p:spPr>
          <a:xfrm flipH="1">
            <a:off x="-3392913" y="3885700"/>
            <a:ext cx="3413949" cy="2360101"/>
          </a:xfrm>
          <a:custGeom>
            <a:avLst/>
            <a:gdLst/>
            <a:ahLst/>
            <a:cxnLst/>
            <a:rect l="l" t="t" r="r" b="b"/>
            <a:pathLst>
              <a:path w="55428" h="38318" extrusionOk="0">
                <a:moveTo>
                  <a:pt x="1417" y="0"/>
                </a:moveTo>
                <a:cubicBezTo>
                  <a:pt x="1062" y="892"/>
                  <a:pt x="0" y="1771"/>
                  <a:pt x="184" y="2833"/>
                </a:cubicBezTo>
                <a:cubicBezTo>
                  <a:pt x="1417" y="4080"/>
                  <a:pt x="2663" y="5142"/>
                  <a:pt x="2833" y="6912"/>
                </a:cubicBezTo>
                <a:cubicBezTo>
                  <a:pt x="3017" y="10100"/>
                  <a:pt x="1601" y="12933"/>
                  <a:pt x="1062" y="16120"/>
                </a:cubicBezTo>
                <a:cubicBezTo>
                  <a:pt x="708" y="18244"/>
                  <a:pt x="1062" y="20369"/>
                  <a:pt x="2479" y="22140"/>
                </a:cubicBezTo>
                <a:cubicBezTo>
                  <a:pt x="4743" y="24404"/>
                  <a:pt x="7457" y="26810"/>
                  <a:pt x="10738" y="26810"/>
                </a:cubicBezTo>
                <a:cubicBezTo>
                  <a:pt x="11049" y="26810"/>
                  <a:pt x="11365" y="26789"/>
                  <a:pt x="11686" y="26743"/>
                </a:cubicBezTo>
                <a:cubicBezTo>
                  <a:pt x="11870" y="26743"/>
                  <a:pt x="12224" y="26913"/>
                  <a:pt x="12394" y="26913"/>
                </a:cubicBezTo>
                <a:cubicBezTo>
                  <a:pt x="12489" y="26915"/>
                  <a:pt x="12584" y="26916"/>
                  <a:pt x="12679" y="26916"/>
                </a:cubicBezTo>
                <a:cubicBezTo>
                  <a:pt x="14381" y="26916"/>
                  <a:pt x="16069" y="26675"/>
                  <a:pt x="17706" y="26205"/>
                </a:cubicBezTo>
                <a:lnTo>
                  <a:pt x="18599" y="26205"/>
                </a:lnTo>
                <a:cubicBezTo>
                  <a:pt x="20358" y="25771"/>
                  <a:pt x="22116" y="25454"/>
                  <a:pt x="23972" y="25454"/>
                </a:cubicBezTo>
                <a:cubicBezTo>
                  <a:pt x="24358" y="25454"/>
                  <a:pt x="24748" y="25468"/>
                  <a:pt x="25143" y="25497"/>
                </a:cubicBezTo>
                <a:cubicBezTo>
                  <a:pt x="26035" y="25681"/>
                  <a:pt x="26913" y="26035"/>
                  <a:pt x="27806" y="26389"/>
                </a:cubicBezTo>
                <a:cubicBezTo>
                  <a:pt x="28868" y="27098"/>
                  <a:pt x="29746" y="27976"/>
                  <a:pt x="30639" y="28868"/>
                </a:cubicBezTo>
                <a:cubicBezTo>
                  <a:pt x="32764" y="31701"/>
                  <a:pt x="34888" y="34180"/>
                  <a:pt x="37891" y="35767"/>
                </a:cubicBezTo>
                <a:cubicBezTo>
                  <a:pt x="40129" y="36815"/>
                  <a:pt x="42523" y="37537"/>
                  <a:pt x="44974" y="37891"/>
                </a:cubicBezTo>
                <a:cubicBezTo>
                  <a:pt x="47560" y="38150"/>
                  <a:pt x="50056" y="38318"/>
                  <a:pt x="52594" y="38318"/>
                </a:cubicBezTo>
                <a:cubicBezTo>
                  <a:pt x="53531" y="38318"/>
                  <a:pt x="54473" y="38295"/>
                  <a:pt x="55428" y="38245"/>
                </a:cubicBezTo>
                <a:cubicBezTo>
                  <a:pt x="55073" y="36121"/>
                  <a:pt x="55428" y="34180"/>
                  <a:pt x="55243" y="32055"/>
                </a:cubicBezTo>
                <a:lnTo>
                  <a:pt x="55243" y="32055"/>
                </a:lnTo>
                <a:cubicBezTo>
                  <a:pt x="53770" y="32232"/>
                  <a:pt x="52294" y="32321"/>
                  <a:pt x="50817" y="32321"/>
                </a:cubicBezTo>
                <a:cubicBezTo>
                  <a:pt x="49340" y="32321"/>
                  <a:pt x="47863" y="32232"/>
                  <a:pt x="46390" y="32055"/>
                </a:cubicBezTo>
                <a:cubicBezTo>
                  <a:pt x="44266" y="31871"/>
                  <a:pt x="41617" y="32055"/>
                  <a:pt x="39846" y="30455"/>
                </a:cubicBezTo>
                <a:cubicBezTo>
                  <a:pt x="39754" y="30370"/>
                  <a:pt x="39665" y="30370"/>
                  <a:pt x="39577" y="30370"/>
                </a:cubicBezTo>
                <a:cubicBezTo>
                  <a:pt x="39488" y="30370"/>
                  <a:pt x="39400" y="30370"/>
                  <a:pt x="39308" y="30285"/>
                </a:cubicBezTo>
                <a:cubicBezTo>
                  <a:pt x="36475" y="27976"/>
                  <a:pt x="34350" y="25497"/>
                  <a:pt x="31701" y="23202"/>
                </a:cubicBezTo>
                <a:cubicBezTo>
                  <a:pt x="31609" y="23110"/>
                  <a:pt x="31521" y="23110"/>
                  <a:pt x="31432" y="23110"/>
                </a:cubicBezTo>
                <a:cubicBezTo>
                  <a:pt x="31344" y="23110"/>
                  <a:pt x="31255" y="23110"/>
                  <a:pt x="31163" y="23018"/>
                </a:cubicBezTo>
                <a:cubicBezTo>
                  <a:pt x="29365" y="21337"/>
                  <a:pt x="27071" y="20723"/>
                  <a:pt x="24683" y="20723"/>
                </a:cubicBezTo>
                <a:cubicBezTo>
                  <a:pt x="23307" y="20723"/>
                  <a:pt x="21900" y="20927"/>
                  <a:pt x="20539" y="21247"/>
                </a:cubicBezTo>
                <a:cubicBezTo>
                  <a:pt x="17636" y="22019"/>
                  <a:pt x="14860" y="22918"/>
                  <a:pt x="11872" y="22918"/>
                </a:cubicBezTo>
                <a:cubicBezTo>
                  <a:pt x="11405" y="22918"/>
                  <a:pt x="10933" y="22896"/>
                  <a:pt x="10454" y="22848"/>
                </a:cubicBezTo>
                <a:cubicBezTo>
                  <a:pt x="8610" y="22674"/>
                  <a:pt x="6464" y="21719"/>
                  <a:pt x="5632" y="19828"/>
                </a:cubicBezTo>
                <a:lnTo>
                  <a:pt x="5632" y="19828"/>
                </a:lnTo>
                <a:cubicBezTo>
                  <a:pt x="5642" y="19830"/>
                  <a:pt x="5654" y="19831"/>
                  <a:pt x="5666" y="19831"/>
                </a:cubicBezTo>
                <a:cubicBezTo>
                  <a:pt x="5640" y="19798"/>
                  <a:pt x="5615" y="19764"/>
                  <a:pt x="5590" y="19730"/>
                </a:cubicBezTo>
                <a:lnTo>
                  <a:pt x="5590" y="19730"/>
                </a:lnTo>
                <a:cubicBezTo>
                  <a:pt x="5556" y="19648"/>
                  <a:pt x="5525" y="19563"/>
                  <a:pt x="5496" y="19477"/>
                </a:cubicBezTo>
                <a:lnTo>
                  <a:pt x="5496" y="19477"/>
                </a:lnTo>
                <a:cubicBezTo>
                  <a:pt x="5496" y="19519"/>
                  <a:pt x="5496" y="19561"/>
                  <a:pt x="5498" y="19601"/>
                </a:cubicBezTo>
                <a:lnTo>
                  <a:pt x="5498" y="19601"/>
                </a:lnTo>
                <a:cubicBezTo>
                  <a:pt x="4434" y="18042"/>
                  <a:pt x="4442" y="16027"/>
                  <a:pt x="4604" y="14165"/>
                </a:cubicBezTo>
                <a:cubicBezTo>
                  <a:pt x="4958" y="11870"/>
                  <a:pt x="5666" y="9745"/>
                  <a:pt x="6020" y="7437"/>
                </a:cubicBezTo>
                <a:cubicBezTo>
                  <a:pt x="6558" y="4080"/>
                  <a:pt x="4080" y="1601"/>
                  <a:pt x="14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6" name="Google Shape;2516;p31"/>
          <p:cNvGrpSpPr/>
          <p:nvPr/>
        </p:nvGrpSpPr>
        <p:grpSpPr>
          <a:xfrm flipH="1">
            <a:off x="-2117734" y="4434366"/>
            <a:ext cx="3002142" cy="3436677"/>
            <a:chOff x="5657395" y="3165241"/>
            <a:chExt cx="3002142" cy="3436677"/>
          </a:xfrm>
        </p:grpSpPr>
        <p:sp>
          <p:nvSpPr>
            <p:cNvPr id="2517" name="Google Shape;2517;p31"/>
            <p:cNvSpPr/>
            <p:nvPr/>
          </p:nvSpPr>
          <p:spPr>
            <a:xfrm>
              <a:off x="5657395" y="3165241"/>
              <a:ext cx="3002142" cy="3436677"/>
            </a:xfrm>
            <a:custGeom>
              <a:avLst/>
              <a:gdLst/>
              <a:ahLst/>
              <a:cxnLst/>
              <a:rect l="l" t="t" r="r" b="b"/>
              <a:pathLst>
                <a:path w="48742" h="55797" fill="none" extrusionOk="0">
                  <a:moveTo>
                    <a:pt x="41079" y="15695"/>
                  </a:moveTo>
                  <a:cubicBezTo>
                    <a:pt x="44124" y="19647"/>
                    <a:pt x="46957" y="24024"/>
                    <a:pt x="47878" y="29010"/>
                  </a:cubicBezTo>
                  <a:cubicBezTo>
                    <a:pt x="48742" y="33614"/>
                    <a:pt x="48133" y="39039"/>
                    <a:pt x="46206" y="43331"/>
                  </a:cubicBezTo>
                  <a:cubicBezTo>
                    <a:pt x="42113" y="52482"/>
                    <a:pt x="30639" y="55796"/>
                    <a:pt x="21814" y="51646"/>
                  </a:cubicBezTo>
                  <a:cubicBezTo>
                    <a:pt x="17338" y="49550"/>
                    <a:pt x="13882" y="46065"/>
                    <a:pt x="10624" y="42425"/>
                  </a:cubicBezTo>
                  <a:cubicBezTo>
                    <a:pt x="7168" y="38543"/>
                    <a:pt x="4377" y="33713"/>
                    <a:pt x="2026" y="29110"/>
                  </a:cubicBezTo>
                  <a:cubicBezTo>
                    <a:pt x="893" y="26914"/>
                    <a:pt x="0" y="24492"/>
                    <a:pt x="425" y="21985"/>
                  </a:cubicBezTo>
                  <a:cubicBezTo>
                    <a:pt x="822" y="19690"/>
                    <a:pt x="2139" y="17707"/>
                    <a:pt x="3570" y="15936"/>
                  </a:cubicBezTo>
                  <a:cubicBezTo>
                    <a:pt x="5071" y="14066"/>
                    <a:pt x="6417" y="12182"/>
                    <a:pt x="8003" y="10384"/>
                  </a:cubicBezTo>
                  <a:cubicBezTo>
                    <a:pt x="8811" y="9449"/>
                    <a:pt x="9732" y="8698"/>
                    <a:pt x="10624" y="7848"/>
                  </a:cubicBezTo>
                  <a:cubicBezTo>
                    <a:pt x="11502" y="6998"/>
                    <a:pt x="12324" y="6233"/>
                    <a:pt x="13443" y="5610"/>
                  </a:cubicBezTo>
                  <a:cubicBezTo>
                    <a:pt x="23613" y="1"/>
                    <a:pt x="34860" y="7777"/>
                    <a:pt x="41079" y="156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5797822" y="3388569"/>
              <a:ext cx="2689868" cy="2955947"/>
            </a:xfrm>
            <a:custGeom>
              <a:avLst/>
              <a:gdLst/>
              <a:ahLst/>
              <a:cxnLst/>
              <a:rect l="l" t="t" r="r" b="b"/>
              <a:pathLst>
                <a:path w="43672" h="47992" fill="none" extrusionOk="0">
                  <a:moveTo>
                    <a:pt x="43232" y="23401"/>
                  </a:moveTo>
                  <a:cubicBezTo>
                    <a:pt x="43232" y="28331"/>
                    <a:pt x="43671" y="33487"/>
                    <a:pt x="41320" y="38034"/>
                  </a:cubicBezTo>
                  <a:cubicBezTo>
                    <a:pt x="39578" y="41433"/>
                    <a:pt x="36433" y="43941"/>
                    <a:pt x="32849" y="45173"/>
                  </a:cubicBezTo>
                  <a:cubicBezTo>
                    <a:pt x="24747" y="47992"/>
                    <a:pt x="16956" y="44210"/>
                    <a:pt x="11460" y="38218"/>
                  </a:cubicBezTo>
                  <a:cubicBezTo>
                    <a:pt x="8585" y="35073"/>
                    <a:pt x="6403" y="31390"/>
                    <a:pt x="3825" y="28090"/>
                  </a:cubicBezTo>
                  <a:cubicBezTo>
                    <a:pt x="2409" y="26277"/>
                    <a:pt x="1049" y="23897"/>
                    <a:pt x="553" y="21631"/>
                  </a:cubicBezTo>
                  <a:cubicBezTo>
                    <a:pt x="1" y="19039"/>
                    <a:pt x="553" y="16829"/>
                    <a:pt x="1828" y="14577"/>
                  </a:cubicBezTo>
                  <a:cubicBezTo>
                    <a:pt x="6063" y="7083"/>
                    <a:pt x="13882" y="1"/>
                    <a:pt x="23118" y="2168"/>
                  </a:cubicBezTo>
                  <a:cubicBezTo>
                    <a:pt x="28217" y="3372"/>
                    <a:pt x="31999" y="7041"/>
                    <a:pt x="35512" y="10695"/>
                  </a:cubicBezTo>
                  <a:cubicBezTo>
                    <a:pt x="36433" y="11630"/>
                    <a:pt x="37283" y="12608"/>
                    <a:pt x="38090" y="13628"/>
                  </a:cubicBezTo>
                  <a:cubicBezTo>
                    <a:pt x="38799" y="14548"/>
                    <a:pt x="39833" y="15483"/>
                    <a:pt x="40371" y="16489"/>
                  </a:cubicBezTo>
                  <a:cubicBezTo>
                    <a:pt x="41575" y="18727"/>
                    <a:pt x="43020" y="20767"/>
                    <a:pt x="43232" y="234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5927840" y="3579624"/>
              <a:ext cx="2380119" cy="2472631"/>
            </a:xfrm>
            <a:custGeom>
              <a:avLst/>
              <a:gdLst/>
              <a:ahLst/>
              <a:cxnLst/>
              <a:rect l="l" t="t" r="r" b="b"/>
              <a:pathLst>
                <a:path w="38643" h="40145" fill="none" extrusionOk="0">
                  <a:moveTo>
                    <a:pt x="38642" y="20653"/>
                  </a:moveTo>
                  <a:cubicBezTo>
                    <a:pt x="38642" y="24719"/>
                    <a:pt x="38586" y="29124"/>
                    <a:pt x="36702" y="32807"/>
                  </a:cubicBezTo>
                  <a:cubicBezTo>
                    <a:pt x="35030" y="36107"/>
                    <a:pt x="31291" y="38402"/>
                    <a:pt x="27750" y="39181"/>
                  </a:cubicBezTo>
                  <a:cubicBezTo>
                    <a:pt x="23429" y="40144"/>
                    <a:pt x="19137" y="39153"/>
                    <a:pt x="15469" y="36759"/>
                  </a:cubicBezTo>
                  <a:cubicBezTo>
                    <a:pt x="12423" y="34762"/>
                    <a:pt x="9533" y="32396"/>
                    <a:pt x="7239" y="29648"/>
                  </a:cubicBezTo>
                  <a:cubicBezTo>
                    <a:pt x="4788" y="26688"/>
                    <a:pt x="2323" y="23543"/>
                    <a:pt x="1190" y="19804"/>
                  </a:cubicBezTo>
                  <a:cubicBezTo>
                    <a:pt x="0" y="15908"/>
                    <a:pt x="609" y="12424"/>
                    <a:pt x="3103" y="9222"/>
                  </a:cubicBezTo>
                  <a:cubicBezTo>
                    <a:pt x="5284" y="6432"/>
                    <a:pt x="8174" y="2791"/>
                    <a:pt x="11573" y="1474"/>
                  </a:cubicBezTo>
                  <a:cubicBezTo>
                    <a:pt x="15369" y="1"/>
                    <a:pt x="19151" y="58"/>
                    <a:pt x="22933" y="1602"/>
                  </a:cubicBezTo>
                  <a:cubicBezTo>
                    <a:pt x="26645" y="3131"/>
                    <a:pt x="29704" y="5894"/>
                    <a:pt x="32141" y="9052"/>
                  </a:cubicBezTo>
                  <a:cubicBezTo>
                    <a:pt x="32792" y="9874"/>
                    <a:pt x="33529" y="10540"/>
                    <a:pt x="34166" y="11404"/>
                  </a:cubicBezTo>
                  <a:cubicBezTo>
                    <a:pt x="34832" y="12310"/>
                    <a:pt x="35484" y="13231"/>
                    <a:pt x="36079" y="14180"/>
                  </a:cubicBezTo>
                  <a:cubicBezTo>
                    <a:pt x="37325" y="16163"/>
                    <a:pt x="38331" y="18316"/>
                    <a:pt x="38642" y="20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5954878" y="3604937"/>
              <a:ext cx="2209138" cy="2332138"/>
            </a:xfrm>
            <a:custGeom>
              <a:avLst/>
              <a:gdLst/>
              <a:ahLst/>
              <a:cxnLst/>
              <a:rect l="l" t="t" r="r" b="b"/>
              <a:pathLst>
                <a:path w="35867" h="37864" fill="none" extrusionOk="0">
                  <a:moveTo>
                    <a:pt x="35725" y="20412"/>
                  </a:moveTo>
                  <a:cubicBezTo>
                    <a:pt x="35569" y="25809"/>
                    <a:pt x="33402" y="32283"/>
                    <a:pt x="28260" y="34875"/>
                  </a:cubicBezTo>
                  <a:cubicBezTo>
                    <a:pt x="22339" y="37864"/>
                    <a:pt x="15157" y="33671"/>
                    <a:pt x="10908" y="29591"/>
                  </a:cubicBezTo>
                  <a:cubicBezTo>
                    <a:pt x="6148" y="25002"/>
                    <a:pt x="1" y="17480"/>
                    <a:pt x="3528" y="10610"/>
                  </a:cubicBezTo>
                  <a:cubicBezTo>
                    <a:pt x="6786" y="4264"/>
                    <a:pt x="14066" y="1"/>
                    <a:pt x="21135" y="2579"/>
                  </a:cubicBezTo>
                  <a:cubicBezTo>
                    <a:pt x="24917" y="3953"/>
                    <a:pt x="28019" y="6857"/>
                    <a:pt x="30668" y="9803"/>
                  </a:cubicBezTo>
                  <a:cubicBezTo>
                    <a:pt x="33317" y="12749"/>
                    <a:pt x="35866" y="16276"/>
                    <a:pt x="35725" y="204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6158128" y="3751523"/>
              <a:ext cx="1868901" cy="1899390"/>
            </a:xfrm>
            <a:custGeom>
              <a:avLst/>
              <a:gdLst/>
              <a:ahLst/>
              <a:cxnLst/>
              <a:rect l="l" t="t" r="r" b="b"/>
              <a:pathLst>
                <a:path w="30343" h="30838" fill="none" extrusionOk="0">
                  <a:moveTo>
                    <a:pt x="30116" y="18387"/>
                  </a:moveTo>
                  <a:cubicBezTo>
                    <a:pt x="29209" y="23571"/>
                    <a:pt x="26787" y="30087"/>
                    <a:pt x="20597" y="30469"/>
                  </a:cubicBezTo>
                  <a:cubicBezTo>
                    <a:pt x="14633" y="30838"/>
                    <a:pt x="8939" y="25866"/>
                    <a:pt x="5610" y="21418"/>
                  </a:cubicBezTo>
                  <a:cubicBezTo>
                    <a:pt x="1942" y="16531"/>
                    <a:pt x="1" y="10341"/>
                    <a:pt x="4491" y="5298"/>
                  </a:cubicBezTo>
                  <a:cubicBezTo>
                    <a:pt x="8132" y="1219"/>
                    <a:pt x="13783" y="0"/>
                    <a:pt x="18614" y="2564"/>
                  </a:cubicBezTo>
                  <a:cubicBezTo>
                    <a:pt x="21503" y="4094"/>
                    <a:pt x="23926" y="6361"/>
                    <a:pt x="25994" y="8882"/>
                  </a:cubicBezTo>
                  <a:cubicBezTo>
                    <a:pt x="27127" y="10256"/>
                    <a:pt x="28175" y="11715"/>
                    <a:pt x="28883" y="13358"/>
                  </a:cubicBezTo>
                  <a:cubicBezTo>
                    <a:pt x="29521" y="14789"/>
                    <a:pt x="30342" y="16814"/>
                    <a:pt x="30116" y="183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6303851" y="3878893"/>
              <a:ext cx="1564388" cy="1587054"/>
            </a:xfrm>
            <a:custGeom>
              <a:avLst/>
              <a:gdLst/>
              <a:ahLst/>
              <a:cxnLst/>
              <a:rect l="l" t="t" r="r" b="b"/>
              <a:pathLst>
                <a:path w="25399" h="25767" fill="none" extrusionOk="0">
                  <a:moveTo>
                    <a:pt x="25271" y="16503"/>
                  </a:moveTo>
                  <a:cubicBezTo>
                    <a:pt x="24931" y="18882"/>
                    <a:pt x="24378" y="21914"/>
                    <a:pt x="22523" y="23642"/>
                  </a:cubicBezTo>
                  <a:cubicBezTo>
                    <a:pt x="20880" y="25172"/>
                    <a:pt x="18316" y="25767"/>
                    <a:pt x="16134" y="25526"/>
                  </a:cubicBezTo>
                  <a:cubicBezTo>
                    <a:pt x="11687" y="25044"/>
                    <a:pt x="7239" y="21489"/>
                    <a:pt x="4675" y="17976"/>
                  </a:cubicBezTo>
                  <a:cubicBezTo>
                    <a:pt x="1714" y="13925"/>
                    <a:pt x="0" y="8811"/>
                    <a:pt x="3301" y="4406"/>
                  </a:cubicBezTo>
                  <a:cubicBezTo>
                    <a:pt x="6616" y="1"/>
                    <a:pt x="12437" y="86"/>
                    <a:pt x="16772" y="2848"/>
                  </a:cubicBezTo>
                  <a:cubicBezTo>
                    <a:pt x="19194" y="4392"/>
                    <a:pt x="20851" y="6686"/>
                    <a:pt x="22480" y="9009"/>
                  </a:cubicBezTo>
                  <a:cubicBezTo>
                    <a:pt x="24024" y="11219"/>
                    <a:pt x="25398" y="13712"/>
                    <a:pt x="25271" y="165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6488808" y="3979224"/>
              <a:ext cx="1270345" cy="1300033"/>
            </a:xfrm>
            <a:custGeom>
              <a:avLst/>
              <a:gdLst/>
              <a:ahLst/>
              <a:cxnLst/>
              <a:rect l="l" t="t" r="r" b="b"/>
              <a:pathLst>
                <a:path w="20625" h="21107" fill="none" extrusionOk="0">
                  <a:moveTo>
                    <a:pt x="19973" y="15044"/>
                  </a:moveTo>
                  <a:cubicBezTo>
                    <a:pt x="19704" y="16956"/>
                    <a:pt x="18287" y="18897"/>
                    <a:pt x="16602" y="19931"/>
                  </a:cubicBezTo>
                  <a:cubicBezTo>
                    <a:pt x="14661" y="21106"/>
                    <a:pt x="12296" y="20922"/>
                    <a:pt x="10256" y="20101"/>
                  </a:cubicBezTo>
                  <a:cubicBezTo>
                    <a:pt x="6630" y="18642"/>
                    <a:pt x="3783" y="15752"/>
                    <a:pt x="2026" y="12282"/>
                  </a:cubicBezTo>
                  <a:cubicBezTo>
                    <a:pt x="610" y="9519"/>
                    <a:pt x="0" y="5992"/>
                    <a:pt x="1998" y="3315"/>
                  </a:cubicBezTo>
                  <a:cubicBezTo>
                    <a:pt x="4462" y="1"/>
                    <a:pt x="9463" y="1389"/>
                    <a:pt x="12409" y="3216"/>
                  </a:cubicBezTo>
                  <a:cubicBezTo>
                    <a:pt x="16460" y="5737"/>
                    <a:pt x="20625" y="10114"/>
                    <a:pt x="19973" y="150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6627510" y="4104870"/>
              <a:ext cx="968480" cy="1052246"/>
            </a:xfrm>
            <a:custGeom>
              <a:avLst/>
              <a:gdLst/>
              <a:ahLst/>
              <a:cxnLst/>
              <a:rect l="l" t="t" r="r" b="b"/>
              <a:pathLst>
                <a:path w="15724" h="17084" fill="none" extrusionOk="0">
                  <a:moveTo>
                    <a:pt x="15058" y="13188"/>
                  </a:moveTo>
                  <a:cubicBezTo>
                    <a:pt x="14477" y="14392"/>
                    <a:pt x="13897" y="16219"/>
                    <a:pt x="12608" y="16630"/>
                  </a:cubicBezTo>
                  <a:cubicBezTo>
                    <a:pt x="11191" y="17083"/>
                    <a:pt x="9605" y="16474"/>
                    <a:pt x="8358" y="15794"/>
                  </a:cubicBezTo>
                  <a:cubicBezTo>
                    <a:pt x="5468" y="14222"/>
                    <a:pt x="3273" y="11431"/>
                    <a:pt x="1870" y="8499"/>
                  </a:cubicBezTo>
                  <a:cubicBezTo>
                    <a:pt x="652" y="5964"/>
                    <a:pt x="1" y="1388"/>
                    <a:pt x="3726" y="609"/>
                  </a:cubicBezTo>
                  <a:cubicBezTo>
                    <a:pt x="6701" y="0"/>
                    <a:pt x="10030" y="2607"/>
                    <a:pt x="11942" y="4618"/>
                  </a:cubicBezTo>
                  <a:cubicBezTo>
                    <a:pt x="13160" y="5907"/>
                    <a:pt x="14166" y="7380"/>
                    <a:pt x="14916" y="8981"/>
                  </a:cubicBezTo>
                  <a:cubicBezTo>
                    <a:pt x="15426" y="10086"/>
                    <a:pt x="15724" y="11800"/>
                    <a:pt x="15058" y="131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>
              <a:off x="6818565" y="4273259"/>
              <a:ext cx="618635" cy="791340"/>
            </a:xfrm>
            <a:custGeom>
              <a:avLst/>
              <a:gdLst/>
              <a:ahLst/>
              <a:cxnLst/>
              <a:rect l="l" t="t" r="r" b="b"/>
              <a:pathLst>
                <a:path w="10044" h="12848" fill="none" extrusionOk="0">
                  <a:moveTo>
                    <a:pt x="6120" y="3017"/>
                  </a:moveTo>
                  <a:cubicBezTo>
                    <a:pt x="6758" y="4051"/>
                    <a:pt x="7990" y="5156"/>
                    <a:pt x="8613" y="6162"/>
                  </a:cubicBezTo>
                  <a:cubicBezTo>
                    <a:pt x="9265" y="7196"/>
                    <a:pt x="10044" y="8612"/>
                    <a:pt x="9520" y="9859"/>
                  </a:cubicBezTo>
                  <a:cubicBezTo>
                    <a:pt x="8287" y="12848"/>
                    <a:pt x="4264" y="9675"/>
                    <a:pt x="3075" y="8301"/>
                  </a:cubicBezTo>
                  <a:cubicBezTo>
                    <a:pt x="2296" y="7394"/>
                    <a:pt x="1658" y="6247"/>
                    <a:pt x="1063" y="5269"/>
                  </a:cubicBezTo>
                  <a:cubicBezTo>
                    <a:pt x="567" y="4420"/>
                    <a:pt x="1" y="3159"/>
                    <a:pt x="57" y="2153"/>
                  </a:cubicBezTo>
                  <a:cubicBezTo>
                    <a:pt x="128" y="723"/>
                    <a:pt x="1502" y="0"/>
                    <a:pt x="2806" y="397"/>
                  </a:cubicBezTo>
                  <a:cubicBezTo>
                    <a:pt x="3514" y="623"/>
                    <a:pt x="4151" y="1105"/>
                    <a:pt x="4704" y="1587"/>
                  </a:cubicBezTo>
                  <a:cubicBezTo>
                    <a:pt x="5015" y="1870"/>
                    <a:pt x="5865" y="2606"/>
                    <a:pt x="6120" y="301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32"/>
          <p:cNvSpPr/>
          <p:nvPr/>
        </p:nvSpPr>
        <p:spPr>
          <a:xfrm>
            <a:off x="5915732" y="-700965"/>
            <a:ext cx="3436964" cy="1448578"/>
          </a:xfrm>
          <a:custGeom>
            <a:avLst/>
            <a:gdLst/>
            <a:ahLst/>
            <a:cxnLst/>
            <a:rect l="l" t="t" r="r" b="b"/>
            <a:pathLst>
              <a:path w="63893" h="26929" extrusionOk="0">
                <a:moveTo>
                  <a:pt x="5448" y="0"/>
                </a:moveTo>
                <a:cubicBezTo>
                  <a:pt x="0" y="12433"/>
                  <a:pt x="9985" y="26929"/>
                  <a:pt x="21300" y="26929"/>
                </a:cubicBezTo>
                <a:cubicBezTo>
                  <a:pt x="24990" y="26929"/>
                  <a:pt x="28821" y="25387"/>
                  <a:pt x="32305" y="21729"/>
                </a:cubicBezTo>
                <a:cubicBezTo>
                  <a:pt x="34968" y="18939"/>
                  <a:pt x="35577" y="17990"/>
                  <a:pt x="39897" y="17536"/>
                </a:cubicBezTo>
                <a:cubicBezTo>
                  <a:pt x="40297" y="17494"/>
                  <a:pt x="40711" y="17475"/>
                  <a:pt x="41138" y="17475"/>
                </a:cubicBezTo>
                <a:cubicBezTo>
                  <a:pt x="45581" y="17475"/>
                  <a:pt x="51353" y="19562"/>
                  <a:pt x="55592" y="19562"/>
                </a:cubicBezTo>
                <a:cubicBezTo>
                  <a:pt x="59388" y="19562"/>
                  <a:pt x="62079" y="18500"/>
                  <a:pt x="63892" y="16871"/>
                </a:cubicBezTo>
                <a:lnTo>
                  <a:pt x="638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8" name="Google Shape;2528;p32"/>
          <p:cNvGrpSpPr/>
          <p:nvPr/>
        </p:nvGrpSpPr>
        <p:grpSpPr>
          <a:xfrm>
            <a:off x="6574453" y="-700965"/>
            <a:ext cx="1825771" cy="968480"/>
            <a:chOff x="4529715" y="170635"/>
            <a:chExt cx="1825771" cy="968480"/>
          </a:xfrm>
        </p:grpSpPr>
        <p:sp>
          <p:nvSpPr>
            <p:cNvPr id="2529" name="Google Shape;2529;p32"/>
            <p:cNvSpPr/>
            <p:nvPr/>
          </p:nvSpPr>
          <p:spPr>
            <a:xfrm>
              <a:off x="4529715" y="170635"/>
              <a:ext cx="1825771" cy="968480"/>
            </a:xfrm>
            <a:custGeom>
              <a:avLst/>
              <a:gdLst/>
              <a:ahLst/>
              <a:cxnLst/>
              <a:rect l="l" t="t" r="r" b="b"/>
              <a:pathLst>
                <a:path w="33941" h="18004" fill="none" extrusionOk="0">
                  <a:moveTo>
                    <a:pt x="922" y="0"/>
                  </a:moveTo>
                  <a:cubicBezTo>
                    <a:pt x="610" y="1431"/>
                    <a:pt x="355" y="2890"/>
                    <a:pt x="199" y="4349"/>
                  </a:cubicBezTo>
                  <a:cubicBezTo>
                    <a:pt x="1" y="7352"/>
                    <a:pt x="511" y="10157"/>
                    <a:pt x="2451" y="12565"/>
                  </a:cubicBezTo>
                  <a:cubicBezTo>
                    <a:pt x="6446" y="17480"/>
                    <a:pt x="11361" y="18004"/>
                    <a:pt x="16177" y="14788"/>
                  </a:cubicBezTo>
                  <a:cubicBezTo>
                    <a:pt x="19719" y="12409"/>
                    <a:pt x="21673" y="8457"/>
                    <a:pt x="25059" y="5156"/>
                  </a:cubicBezTo>
                  <a:cubicBezTo>
                    <a:pt x="27099" y="3159"/>
                    <a:pt x="29818" y="1218"/>
                    <a:pt x="3394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>
              <a:off x="4729387" y="170635"/>
              <a:ext cx="1224532" cy="776495"/>
            </a:xfrm>
            <a:custGeom>
              <a:avLst/>
              <a:gdLst/>
              <a:ahLst/>
              <a:cxnLst/>
              <a:rect l="l" t="t" r="r" b="b"/>
              <a:pathLst>
                <a:path w="22764" h="14435" fill="none" extrusionOk="0">
                  <a:moveTo>
                    <a:pt x="1006" y="0"/>
                  </a:moveTo>
                  <a:cubicBezTo>
                    <a:pt x="0" y="2635"/>
                    <a:pt x="411" y="8131"/>
                    <a:pt x="963" y="9604"/>
                  </a:cubicBezTo>
                  <a:cubicBezTo>
                    <a:pt x="2465" y="13584"/>
                    <a:pt x="6190" y="14434"/>
                    <a:pt x="9816" y="12749"/>
                  </a:cubicBezTo>
                  <a:cubicBezTo>
                    <a:pt x="13514" y="11021"/>
                    <a:pt x="14250" y="7224"/>
                    <a:pt x="16800" y="4391"/>
                  </a:cubicBezTo>
                  <a:cubicBezTo>
                    <a:pt x="18287" y="2748"/>
                    <a:pt x="20497" y="864"/>
                    <a:pt x="22763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2"/>
            <p:cNvSpPr/>
            <p:nvPr/>
          </p:nvSpPr>
          <p:spPr>
            <a:xfrm>
              <a:off x="4845951" y="170635"/>
              <a:ext cx="803929" cy="554762"/>
            </a:xfrm>
            <a:custGeom>
              <a:avLst/>
              <a:gdLst/>
              <a:ahLst/>
              <a:cxnLst/>
              <a:rect l="l" t="t" r="r" b="b"/>
              <a:pathLst>
                <a:path w="14945" h="10313" fill="none" extrusionOk="0">
                  <a:moveTo>
                    <a:pt x="1799" y="0"/>
                  </a:moveTo>
                  <a:cubicBezTo>
                    <a:pt x="170" y="3074"/>
                    <a:pt x="0" y="10312"/>
                    <a:pt x="4816" y="9576"/>
                  </a:cubicBezTo>
                  <a:cubicBezTo>
                    <a:pt x="7196" y="9222"/>
                    <a:pt x="8471" y="6502"/>
                    <a:pt x="9803" y="4816"/>
                  </a:cubicBezTo>
                  <a:cubicBezTo>
                    <a:pt x="10992" y="3301"/>
                    <a:pt x="13698" y="1516"/>
                    <a:pt x="1494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2"/>
            <p:cNvSpPr/>
            <p:nvPr/>
          </p:nvSpPr>
          <p:spPr>
            <a:xfrm>
              <a:off x="4972413" y="170635"/>
              <a:ext cx="453417" cy="326951"/>
            </a:xfrm>
            <a:custGeom>
              <a:avLst/>
              <a:gdLst/>
              <a:ahLst/>
              <a:cxnLst/>
              <a:rect l="l" t="t" r="r" b="b"/>
              <a:pathLst>
                <a:path w="8429" h="6078" fill="none" extrusionOk="0">
                  <a:moveTo>
                    <a:pt x="2565" y="0"/>
                  </a:moveTo>
                  <a:cubicBezTo>
                    <a:pt x="1304" y="2238"/>
                    <a:pt x="1" y="6063"/>
                    <a:pt x="2919" y="6077"/>
                  </a:cubicBezTo>
                  <a:cubicBezTo>
                    <a:pt x="4491" y="6077"/>
                    <a:pt x="5511" y="3754"/>
                    <a:pt x="6262" y="2706"/>
                  </a:cubicBezTo>
                  <a:cubicBezTo>
                    <a:pt x="6814" y="1941"/>
                    <a:pt x="7707" y="638"/>
                    <a:pt x="8429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3" name="Google Shape;2533;p32"/>
          <p:cNvSpPr/>
          <p:nvPr/>
        </p:nvSpPr>
        <p:spPr>
          <a:xfrm>
            <a:off x="-788502" y="3655145"/>
            <a:ext cx="3683441" cy="1902318"/>
          </a:xfrm>
          <a:custGeom>
            <a:avLst/>
            <a:gdLst/>
            <a:ahLst/>
            <a:cxnLst/>
            <a:rect l="l" t="t" r="r" b="b"/>
            <a:pathLst>
              <a:path w="68475" h="35364" extrusionOk="0">
                <a:moveTo>
                  <a:pt x="14097" y="0"/>
                </a:moveTo>
                <a:cubicBezTo>
                  <a:pt x="10300" y="0"/>
                  <a:pt x="6467" y="1214"/>
                  <a:pt x="3528" y="3492"/>
                </a:cubicBezTo>
                <a:cubicBezTo>
                  <a:pt x="2211" y="4512"/>
                  <a:pt x="1035" y="5702"/>
                  <a:pt x="1" y="7005"/>
                </a:cubicBezTo>
                <a:lnTo>
                  <a:pt x="1" y="35363"/>
                </a:lnTo>
                <a:lnTo>
                  <a:pt x="68474" y="35363"/>
                </a:lnTo>
                <a:cubicBezTo>
                  <a:pt x="68219" y="27502"/>
                  <a:pt x="66109" y="19654"/>
                  <a:pt x="58205" y="17275"/>
                </a:cubicBezTo>
                <a:cubicBezTo>
                  <a:pt x="56499" y="16764"/>
                  <a:pt x="54629" y="16508"/>
                  <a:pt x="52747" y="16508"/>
                </a:cubicBezTo>
                <a:cubicBezTo>
                  <a:pt x="50034" y="16508"/>
                  <a:pt x="47297" y="17040"/>
                  <a:pt x="44989" y="18110"/>
                </a:cubicBezTo>
                <a:cubicBezTo>
                  <a:pt x="41955" y="19529"/>
                  <a:pt x="39112" y="22902"/>
                  <a:pt x="35509" y="22902"/>
                </a:cubicBezTo>
                <a:cubicBezTo>
                  <a:pt x="34940" y="22902"/>
                  <a:pt x="34352" y="22818"/>
                  <a:pt x="33742" y="22629"/>
                </a:cubicBezTo>
                <a:cubicBezTo>
                  <a:pt x="30512" y="21623"/>
                  <a:pt x="29096" y="18096"/>
                  <a:pt x="28600" y="15306"/>
                </a:cubicBezTo>
                <a:cubicBezTo>
                  <a:pt x="27863" y="11269"/>
                  <a:pt x="27892" y="7033"/>
                  <a:pt x="24577" y="3903"/>
                </a:cubicBezTo>
                <a:cubicBezTo>
                  <a:pt x="21766" y="1249"/>
                  <a:pt x="17950" y="0"/>
                  <a:pt x="140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2"/>
          <p:cNvSpPr/>
          <p:nvPr/>
        </p:nvSpPr>
        <p:spPr>
          <a:xfrm>
            <a:off x="-788503" y="4476733"/>
            <a:ext cx="2530561" cy="1091504"/>
          </a:xfrm>
          <a:custGeom>
            <a:avLst/>
            <a:gdLst/>
            <a:ahLst/>
            <a:cxnLst/>
            <a:rect l="l" t="t" r="r" b="b"/>
            <a:pathLst>
              <a:path w="47043" h="20291" extrusionOk="0">
                <a:moveTo>
                  <a:pt x="9231" y="0"/>
                </a:moveTo>
                <a:cubicBezTo>
                  <a:pt x="5869" y="0"/>
                  <a:pt x="2527" y="1296"/>
                  <a:pt x="0" y="3519"/>
                </a:cubicBezTo>
                <a:lnTo>
                  <a:pt x="0" y="20290"/>
                </a:lnTo>
                <a:lnTo>
                  <a:pt x="47042" y="20276"/>
                </a:lnTo>
                <a:cubicBezTo>
                  <a:pt x="45257" y="17825"/>
                  <a:pt x="43472" y="15205"/>
                  <a:pt x="40795" y="13760"/>
                </a:cubicBezTo>
                <a:cubicBezTo>
                  <a:pt x="38508" y="12498"/>
                  <a:pt x="35912" y="12266"/>
                  <a:pt x="33265" y="12266"/>
                </a:cubicBezTo>
                <a:cubicBezTo>
                  <a:pt x="31727" y="12266"/>
                  <a:pt x="30173" y="12344"/>
                  <a:pt x="28652" y="12344"/>
                </a:cubicBezTo>
                <a:cubicBezTo>
                  <a:pt x="28559" y="12344"/>
                  <a:pt x="28466" y="12344"/>
                  <a:pt x="28373" y="12343"/>
                </a:cubicBezTo>
                <a:cubicBezTo>
                  <a:pt x="27126" y="12329"/>
                  <a:pt x="25865" y="12244"/>
                  <a:pt x="24761" y="11692"/>
                </a:cubicBezTo>
                <a:cubicBezTo>
                  <a:pt x="22607" y="10587"/>
                  <a:pt x="21701" y="8037"/>
                  <a:pt x="20384" y="6012"/>
                </a:cubicBezTo>
                <a:cubicBezTo>
                  <a:pt x="18117" y="2513"/>
                  <a:pt x="14094" y="247"/>
                  <a:pt x="9944" y="20"/>
                </a:cubicBezTo>
                <a:cubicBezTo>
                  <a:pt x="9706" y="7"/>
                  <a:pt x="9468" y="0"/>
                  <a:pt x="92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2"/>
          <p:cNvSpPr/>
          <p:nvPr/>
        </p:nvSpPr>
        <p:spPr>
          <a:xfrm>
            <a:off x="-824094" y="-869438"/>
            <a:ext cx="2336262" cy="2233465"/>
          </a:xfrm>
          <a:custGeom>
            <a:avLst/>
            <a:gdLst/>
            <a:ahLst/>
            <a:cxnLst/>
            <a:rect l="l" t="t" r="r" b="b"/>
            <a:pathLst>
              <a:path w="43431" h="41520" extrusionOk="0">
                <a:moveTo>
                  <a:pt x="31640" y="0"/>
                </a:moveTo>
                <a:cubicBezTo>
                  <a:pt x="23889" y="0"/>
                  <a:pt x="16589" y="3120"/>
                  <a:pt x="10993" y="8542"/>
                </a:cubicBezTo>
                <a:cubicBezTo>
                  <a:pt x="4307" y="15044"/>
                  <a:pt x="1" y="24350"/>
                  <a:pt x="6035" y="32821"/>
                </a:cubicBezTo>
                <a:cubicBezTo>
                  <a:pt x="8962" y="36912"/>
                  <a:pt x="15479" y="41520"/>
                  <a:pt x="21181" y="41520"/>
                </a:cubicBezTo>
                <a:cubicBezTo>
                  <a:pt x="23811" y="41520"/>
                  <a:pt x="26267" y="40540"/>
                  <a:pt x="28118" y="38076"/>
                </a:cubicBezTo>
                <a:cubicBezTo>
                  <a:pt x="31376" y="33742"/>
                  <a:pt x="27367" y="30696"/>
                  <a:pt x="26928" y="26390"/>
                </a:cubicBezTo>
                <a:cubicBezTo>
                  <a:pt x="26461" y="21971"/>
                  <a:pt x="35073" y="21404"/>
                  <a:pt x="37991" y="20412"/>
                </a:cubicBezTo>
                <a:cubicBezTo>
                  <a:pt x="42496" y="18897"/>
                  <a:pt x="43430" y="14251"/>
                  <a:pt x="42651" y="10029"/>
                </a:cubicBezTo>
                <a:cubicBezTo>
                  <a:pt x="41716" y="5001"/>
                  <a:pt x="38459" y="270"/>
                  <a:pt x="32934" y="29"/>
                </a:cubicBezTo>
                <a:cubicBezTo>
                  <a:pt x="32501" y="10"/>
                  <a:pt x="32070" y="0"/>
                  <a:pt x="31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2"/>
          <p:cNvSpPr/>
          <p:nvPr/>
        </p:nvSpPr>
        <p:spPr>
          <a:xfrm>
            <a:off x="507011" y="-286617"/>
            <a:ext cx="1428029" cy="717215"/>
          </a:xfrm>
          <a:custGeom>
            <a:avLst/>
            <a:gdLst/>
            <a:ahLst/>
            <a:cxnLst/>
            <a:rect l="l" t="t" r="r" b="b"/>
            <a:pathLst>
              <a:path w="26547" h="13333" extrusionOk="0">
                <a:moveTo>
                  <a:pt x="13395" y="1"/>
                </a:moveTo>
                <a:cubicBezTo>
                  <a:pt x="10299" y="1"/>
                  <a:pt x="7217" y="1077"/>
                  <a:pt x="4817" y="3246"/>
                </a:cubicBezTo>
                <a:cubicBezTo>
                  <a:pt x="2140" y="5923"/>
                  <a:pt x="1" y="9280"/>
                  <a:pt x="454" y="13090"/>
                </a:cubicBezTo>
                <a:cubicBezTo>
                  <a:pt x="1327" y="13068"/>
                  <a:pt x="2199" y="13058"/>
                  <a:pt x="3071" y="13058"/>
                </a:cubicBezTo>
                <a:cubicBezTo>
                  <a:pt x="6560" y="13058"/>
                  <a:pt x="10041" y="13212"/>
                  <a:pt x="13486" y="13303"/>
                </a:cubicBezTo>
                <a:cubicBezTo>
                  <a:pt x="14249" y="13323"/>
                  <a:pt x="15011" y="13332"/>
                  <a:pt x="15774" y="13332"/>
                </a:cubicBezTo>
                <a:cubicBezTo>
                  <a:pt x="19319" y="13332"/>
                  <a:pt x="22871" y="13129"/>
                  <a:pt x="26461" y="12849"/>
                </a:cubicBezTo>
                <a:cubicBezTo>
                  <a:pt x="26489" y="12849"/>
                  <a:pt x="26546" y="13019"/>
                  <a:pt x="26546" y="13019"/>
                </a:cubicBezTo>
                <a:cubicBezTo>
                  <a:pt x="26546" y="10342"/>
                  <a:pt x="25951" y="7750"/>
                  <a:pt x="24166" y="5512"/>
                </a:cubicBezTo>
                <a:cubicBezTo>
                  <a:pt x="23940" y="5285"/>
                  <a:pt x="23869" y="5328"/>
                  <a:pt x="23642" y="5101"/>
                </a:cubicBezTo>
                <a:cubicBezTo>
                  <a:pt x="22976" y="4436"/>
                  <a:pt x="22438" y="3628"/>
                  <a:pt x="21758" y="2962"/>
                </a:cubicBezTo>
                <a:cubicBezTo>
                  <a:pt x="19351" y="992"/>
                  <a:pt x="16367" y="1"/>
                  <a:pt x="133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7" name="Google Shape;2537;p32"/>
          <p:cNvGrpSpPr/>
          <p:nvPr/>
        </p:nvGrpSpPr>
        <p:grpSpPr>
          <a:xfrm>
            <a:off x="606094" y="-339870"/>
            <a:ext cx="1226751" cy="834375"/>
            <a:chOff x="1437019" y="512743"/>
            <a:chExt cx="1226751" cy="834375"/>
          </a:xfrm>
        </p:grpSpPr>
        <p:sp>
          <p:nvSpPr>
            <p:cNvPr id="2538" name="Google Shape;2538;p32"/>
            <p:cNvSpPr/>
            <p:nvPr/>
          </p:nvSpPr>
          <p:spPr>
            <a:xfrm>
              <a:off x="2645427" y="512743"/>
              <a:ext cx="18343" cy="834375"/>
            </a:xfrm>
            <a:custGeom>
              <a:avLst/>
              <a:gdLst/>
              <a:ahLst/>
              <a:cxnLst/>
              <a:rect l="l" t="t" r="r" b="b"/>
              <a:pathLst>
                <a:path w="341" h="15511" fill="none" extrusionOk="0">
                  <a:moveTo>
                    <a:pt x="341" y="0"/>
                  </a:moveTo>
                  <a:cubicBezTo>
                    <a:pt x="313" y="3910"/>
                    <a:pt x="256" y="7805"/>
                    <a:pt x="128" y="11715"/>
                  </a:cubicBezTo>
                  <a:cubicBezTo>
                    <a:pt x="86" y="12975"/>
                    <a:pt x="43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2"/>
            <p:cNvSpPr/>
            <p:nvPr/>
          </p:nvSpPr>
          <p:spPr>
            <a:xfrm>
              <a:off x="2550971" y="512743"/>
              <a:ext cx="9952" cy="834375"/>
            </a:xfrm>
            <a:custGeom>
              <a:avLst/>
              <a:gdLst/>
              <a:ahLst/>
              <a:cxnLst/>
              <a:rect l="l" t="t" r="r" b="b"/>
              <a:pathLst>
                <a:path w="185" h="15511" fill="none" extrusionOk="0">
                  <a:moveTo>
                    <a:pt x="85" y="0"/>
                  </a:moveTo>
                  <a:cubicBezTo>
                    <a:pt x="128" y="3896"/>
                    <a:pt x="185" y="7805"/>
                    <a:pt x="85" y="11715"/>
                  </a:cubicBezTo>
                  <a:lnTo>
                    <a:pt x="0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2"/>
            <p:cNvSpPr/>
            <p:nvPr/>
          </p:nvSpPr>
          <p:spPr>
            <a:xfrm>
              <a:off x="2437418" y="512743"/>
              <a:ext cx="27488" cy="834375"/>
            </a:xfrm>
            <a:custGeom>
              <a:avLst/>
              <a:gdLst/>
              <a:ahLst/>
              <a:cxnLst/>
              <a:rect l="l" t="t" r="r" b="b"/>
              <a:pathLst>
                <a:path w="511" h="15511" fill="none" extrusionOk="0">
                  <a:moveTo>
                    <a:pt x="511" y="0"/>
                  </a:moveTo>
                  <a:cubicBezTo>
                    <a:pt x="327" y="3896"/>
                    <a:pt x="1" y="7819"/>
                    <a:pt x="171" y="11715"/>
                  </a:cubicBezTo>
                  <a:cubicBezTo>
                    <a:pt x="242" y="12975"/>
                    <a:pt x="298" y="14250"/>
                    <a:pt x="355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2"/>
            <p:cNvSpPr/>
            <p:nvPr/>
          </p:nvSpPr>
          <p:spPr>
            <a:xfrm>
              <a:off x="2319348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39" y="0"/>
                  </a:moveTo>
                  <a:cubicBezTo>
                    <a:pt x="496" y="1870"/>
                    <a:pt x="510" y="3726"/>
                    <a:pt x="397" y="5595"/>
                  </a:cubicBezTo>
                  <a:cubicBezTo>
                    <a:pt x="255" y="7635"/>
                    <a:pt x="0" y="9661"/>
                    <a:pt x="255" y="11715"/>
                  </a:cubicBezTo>
                  <a:cubicBezTo>
                    <a:pt x="397" y="12975"/>
                    <a:pt x="553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2"/>
            <p:cNvSpPr/>
            <p:nvPr/>
          </p:nvSpPr>
          <p:spPr>
            <a:xfrm>
              <a:off x="2224084" y="512743"/>
              <a:ext cx="16837" cy="834375"/>
            </a:xfrm>
            <a:custGeom>
              <a:avLst/>
              <a:gdLst/>
              <a:ahLst/>
              <a:cxnLst/>
              <a:rect l="l" t="t" r="r" b="b"/>
              <a:pathLst>
                <a:path w="313" h="15511" fill="none" extrusionOk="0">
                  <a:moveTo>
                    <a:pt x="29" y="0"/>
                  </a:moveTo>
                  <a:cubicBezTo>
                    <a:pt x="100" y="3896"/>
                    <a:pt x="1" y="7805"/>
                    <a:pt x="157" y="11715"/>
                  </a:cubicBezTo>
                  <a:lnTo>
                    <a:pt x="312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2"/>
            <p:cNvSpPr/>
            <p:nvPr/>
          </p:nvSpPr>
          <p:spPr>
            <a:xfrm>
              <a:off x="2099882" y="512743"/>
              <a:ext cx="38946" cy="834375"/>
            </a:xfrm>
            <a:custGeom>
              <a:avLst/>
              <a:gdLst/>
              <a:ahLst/>
              <a:cxnLst/>
              <a:rect l="l" t="t" r="r" b="b"/>
              <a:pathLst>
                <a:path w="724" h="15511" fill="none" extrusionOk="0">
                  <a:moveTo>
                    <a:pt x="723" y="0"/>
                  </a:moveTo>
                  <a:cubicBezTo>
                    <a:pt x="624" y="1870"/>
                    <a:pt x="553" y="3726"/>
                    <a:pt x="412" y="5595"/>
                  </a:cubicBezTo>
                  <a:cubicBezTo>
                    <a:pt x="270" y="7635"/>
                    <a:pt x="1" y="9661"/>
                    <a:pt x="199" y="11715"/>
                  </a:cubicBezTo>
                  <a:cubicBezTo>
                    <a:pt x="327" y="12975"/>
                    <a:pt x="440" y="14250"/>
                    <a:pt x="582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2"/>
            <p:cNvSpPr/>
            <p:nvPr/>
          </p:nvSpPr>
          <p:spPr>
            <a:xfrm>
              <a:off x="1981811" y="512743"/>
              <a:ext cx="48037" cy="834375"/>
            </a:xfrm>
            <a:custGeom>
              <a:avLst/>
              <a:gdLst/>
              <a:ahLst/>
              <a:cxnLst/>
              <a:rect l="l" t="t" r="r" b="b"/>
              <a:pathLst>
                <a:path w="893" h="15511" fill="none" extrusionOk="0">
                  <a:moveTo>
                    <a:pt x="227" y="0"/>
                  </a:moveTo>
                  <a:cubicBezTo>
                    <a:pt x="411" y="1856"/>
                    <a:pt x="893" y="3740"/>
                    <a:pt x="652" y="5595"/>
                  </a:cubicBezTo>
                  <a:cubicBezTo>
                    <a:pt x="383" y="7635"/>
                    <a:pt x="0" y="9661"/>
                    <a:pt x="85" y="11715"/>
                  </a:cubicBezTo>
                  <a:lnTo>
                    <a:pt x="269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2"/>
            <p:cNvSpPr/>
            <p:nvPr/>
          </p:nvSpPr>
          <p:spPr>
            <a:xfrm>
              <a:off x="1881975" y="512743"/>
              <a:ext cx="22163" cy="834375"/>
            </a:xfrm>
            <a:custGeom>
              <a:avLst/>
              <a:gdLst/>
              <a:ahLst/>
              <a:cxnLst/>
              <a:rect l="l" t="t" r="r" b="b"/>
              <a:pathLst>
                <a:path w="412" h="15511" fill="none" extrusionOk="0">
                  <a:moveTo>
                    <a:pt x="156" y="0"/>
                  </a:moveTo>
                  <a:cubicBezTo>
                    <a:pt x="142" y="1870"/>
                    <a:pt x="29" y="3726"/>
                    <a:pt x="128" y="5595"/>
                  </a:cubicBezTo>
                  <a:cubicBezTo>
                    <a:pt x="227" y="7635"/>
                    <a:pt x="411" y="9675"/>
                    <a:pt x="270" y="11715"/>
                  </a:cubicBezTo>
                  <a:cubicBezTo>
                    <a:pt x="171" y="12975"/>
                    <a:pt x="86" y="14250"/>
                    <a:pt x="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2"/>
            <p:cNvSpPr/>
            <p:nvPr/>
          </p:nvSpPr>
          <p:spPr>
            <a:xfrm>
              <a:off x="1772242" y="512743"/>
              <a:ext cx="23722" cy="834375"/>
            </a:xfrm>
            <a:custGeom>
              <a:avLst/>
              <a:gdLst/>
              <a:ahLst/>
              <a:cxnLst/>
              <a:rect l="l" t="t" r="r" b="b"/>
              <a:pathLst>
                <a:path w="441" h="15511" fill="none" extrusionOk="0">
                  <a:moveTo>
                    <a:pt x="369" y="0"/>
                  </a:moveTo>
                  <a:cubicBezTo>
                    <a:pt x="355" y="3896"/>
                    <a:pt x="1" y="7819"/>
                    <a:pt x="213" y="11715"/>
                  </a:cubicBezTo>
                  <a:cubicBezTo>
                    <a:pt x="284" y="12975"/>
                    <a:pt x="369" y="14250"/>
                    <a:pt x="440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1657991" y="512743"/>
              <a:ext cx="44217" cy="834375"/>
            </a:xfrm>
            <a:custGeom>
              <a:avLst/>
              <a:gdLst/>
              <a:ahLst/>
              <a:cxnLst/>
              <a:rect l="l" t="t" r="r" b="b"/>
              <a:pathLst>
                <a:path w="822" h="15511" fill="none" extrusionOk="0">
                  <a:moveTo>
                    <a:pt x="0" y="0"/>
                  </a:moveTo>
                  <a:cubicBezTo>
                    <a:pt x="227" y="1856"/>
                    <a:pt x="822" y="3740"/>
                    <a:pt x="595" y="5595"/>
                  </a:cubicBezTo>
                  <a:cubicBezTo>
                    <a:pt x="354" y="7635"/>
                    <a:pt x="0" y="9661"/>
                    <a:pt x="71" y="11715"/>
                  </a:cubicBezTo>
                  <a:lnTo>
                    <a:pt x="213" y="1551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1557402" y="512743"/>
              <a:ext cx="13771" cy="834375"/>
            </a:xfrm>
            <a:custGeom>
              <a:avLst/>
              <a:gdLst/>
              <a:ahLst/>
              <a:cxnLst/>
              <a:rect l="l" t="t" r="r" b="b"/>
              <a:pathLst>
                <a:path w="256" h="15511" fill="none" extrusionOk="0">
                  <a:moveTo>
                    <a:pt x="255" y="0"/>
                  </a:moveTo>
                  <a:cubicBezTo>
                    <a:pt x="170" y="3896"/>
                    <a:pt x="0" y="7805"/>
                    <a:pt x="128" y="11715"/>
                  </a:cubicBezTo>
                  <a:cubicBezTo>
                    <a:pt x="156" y="12975"/>
                    <a:pt x="199" y="14250"/>
                    <a:pt x="241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1437019" y="512743"/>
              <a:ext cx="38139" cy="834375"/>
            </a:xfrm>
            <a:custGeom>
              <a:avLst/>
              <a:gdLst/>
              <a:ahLst/>
              <a:cxnLst/>
              <a:rect l="l" t="t" r="r" b="b"/>
              <a:pathLst>
                <a:path w="709" h="15511" fill="none" extrusionOk="0">
                  <a:moveTo>
                    <a:pt x="553" y="0"/>
                  </a:moveTo>
                  <a:cubicBezTo>
                    <a:pt x="369" y="1856"/>
                    <a:pt x="0" y="3740"/>
                    <a:pt x="85" y="5595"/>
                  </a:cubicBezTo>
                  <a:cubicBezTo>
                    <a:pt x="184" y="7635"/>
                    <a:pt x="269" y="9675"/>
                    <a:pt x="425" y="11715"/>
                  </a:cubicBezTo>
                  <a:cubicBezTo>
                    <a:pt x="510" y="12975"/>
                    <a:pt x="609" y="14250"/>
                    <a:pt x="709" y="1551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32"/>
          <p:cNvGrpSpPr/>
          <p:nvPr/>
        </p:nvGrpSpPr>
        <p:grpSpPr>
          <a:xfrm>
            <a:off x="7832456" y="-288015"/>
            <a:ext cx="1219168" cy="1211259"/>
            <a:chOff x="5787719" y="583585"/>
            <a:chExt cx="1219168" cy="1211259"/>
          </a:xfrm>
        </p:grpSpPr>
        <p:sp>
          <p:nvSpPr>
            <p:cNvPr id="2551" name="Google Shape;2551;p32"/>
            <p:cNvSpPr/>
            <p:nvPr/>
          </p:nvSpPr>
          <p:spPr>
            <a:xfrm>
              <a:off x="6167911" y="606554"/>
              <a:ext cx="57181" cy="49489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4"/>
                    <a:pt x="241" y="891"/>
                    <a:pt x="525" y="919"/>
                  </a:cubicBezTo>
                  <a:cubicBezTo>
                    <a:pt x="1063" y="735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>
              <a:off x="6282970" y="592407"/>
              <a:ext cx="38139" cy="30769"/>
            </a:xfrm>
            <a:custGeom>
              <a:avLst/>
              <a:gdLst/>
              <a:ahLst/>
              <a:cxnLst/>
              <a:rect l="l" t="t" r="r" b="b"/>
              <a:pathLst>
                <a:path w="709" h="572" extrusionOk="0">
                  <a:moveTo>
                    <a:pt x="257" y="0"/>
                  </a:moveTo>
                  <a:cubicBezTo>
                    <a:pt x="228" y="0"/>
                    <a:pt x="199" y="3"/>
                    <a:pt x="171" y="7"/>
                  </a:cubicBezTo>
                  <a:lnTo>
                    <a:pt x="1" y="191"/>
                  </a:lnTo>
                  <a:cubicBezTo>
                    <a:pt x="104" y="509"/>
                    <a:pt x="212" y="571"/>
                    <a:pt x="319" y="571"/>
                  </a:cubicBezTo>
                  <a:cubicBezTo>
                    <a:pt x="389" y="571"/>
                    <a:pt x="458" y="545"/>
                    <a:pt x="525" y="545"/>
                  </a:cubicBezTo>
                  <a:cubicBezTo>
                    <a:pt x="624" y="446"/>
                    <a:pt x="680" y="318"/>
                    <a:pt x="709" y="191"/>
                  </a:cubicBezTo>
                  <a:cubicBezTo>
                    <a:pt x="588" y="70"/>
                    <a:pt x="425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>
              <a:off x="6368336" y="583585"/>
              <a:ext cx="57181" cy="47284"/>
            </a:xfrm>
            <a:custGeom>
              <a:avLst/>
              <a:gdLst/>
              <a:ahLst/>
              <a:cxnLst/>
              <a:rect l="l" t="t" r="r" b="b"/>
              <a:pathLst>
                <a:path w="1063" h="879" extrusionOk="0">
                  <a:moveTo>
                    <a:pt x="354" y="1"/>
                  </a:moveTo>
                  <a:cubicBezTo>
                    <a:pt x="0" y="355"/>
                    <a:pt x="184" y="525"/>
                    <a:pt x="354" y="709"/>
                  </a:cubicBezTo>
                  <a:cubicBezTo>
                    <a:pt x="538" y="709"/>
                    <a:pt x="708" y="879"/>
                    <a:pt x="892" y="879"/>
                  </a:cubicBezTo>
                  <a:cubicBezTo>
                    <a:pt x="892" y="709"/>
                    <a:pt x="1062" y="525"/>
                    <a:pt x="1062" y="355"/>
                  </a:cubicBezTo>
                  <a:lnTo>
                    <a:pt x="10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>
              <a:off x="6120683" y="665185"/>
              <a:ext cx="38139" cy="46046"/>
            </a:xfrm>
            <a:custGeom>
              <a:avLst/>
              <a:gdLst/>
              <a:ahLst/>
              <a:cxnLst/>
              <a:rect l="l" t="t" r="r" b="b"/>
              <a:pathLst>
                <a:path w="709" h="856" extrusionOk="0">
                  <a:moveTo>
                    <a:pt x="523" y="0"/>
                  </a:moveTo>
                  <a:cubicBezTo>
                    <a:pt x="347" y="0"/>
                    <a:pt x="131" y="124"/>
                    <a:pt x="0" y="254"/>
                  </a:cubicBezTo>
                  <a:lnTo>
                    <a:pt x="0" y="608"/>
                  </a:lnTo>
                  <a:cubicBezTo>
                    <a:pt x="130" y="728"/>
                    <a:pt x="344" y="855"/>
                    <a:pt x="519" y="855"/>
                  </a:cubicBezTo>
                  <a:cubicBezTo>
                    <a:pt x="592" y="855"/>
                    <a:pt x="658" y="833"/>
                    <a:pt x="709" y="778"/>
                  </a:cubicBezTo>
                  <a:lnTo>
                    <a:pt x="709" y="424"/>
                  </a:lnTo>
                  <a:lnTo>
                    <a:pt x="709" y="70"/>
                  </a:lnTo>
                  <a:cubicBezTo>
                    <a:pt x="659" y="21"/>
                    <a:pt x="594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>
              <a:off x="6215947" y="659806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354" y="0"/>
                  </a:moveTo>
                  <a:cubicBezTo>
                    <a:pt x="0" y="354"/>
                    <a:pt x="0" y="878"/>
                    <a:pt x="354" y="1063"/>
                  </a:cubicBezTo>
                  <a:cubicBezTo>
                    <a:pt x="708" y="1063"/>
                    <a:pt x="1062" y="878"/>
                    <a:pt x="1062" y="524"/>
                  </a:cubicBezTo>
                  <a:cubicBezTo>
                    <a:pt x="892" y="354"/>
                    <a:pt x="538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2"/>
            <p:cNvSpPr/>
            <p:nvPr/>
          </p:nvSpPr>
          <p:spPr>
            <a:xfrm>
              <a:off x="6330198" y="666530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3"/>
                    <a:pt x="539" y="753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5969047" y="745118"/>
              <a:ext cx="47284" cy="50511"/>
            </a:xfrm>
            <a:custGeom>
              <a:avLst/>
              <a:gdLst/>
              <a:ahLst/>
              <a:cxnLst/>
              <a:rect l="l" t="t" r="r" b="b"/>
              <a:pathLst>
                <a:path w="879" h="939" extrusionOk="0">
                  <a:moveTo>
                    <a:pt x="709" y="1"/>
                  </a:moveTo>
                  <a:cubicBezTo>
                    <a:pt x="355" y="1"/>
                    <a:pt x="1" y="185"/>
                    <a:pt x="1" y="539"/>
                  </a:cubicBezTo>
                  <a:cubicBezTo>
                    <a:pt x="1" y="723"/>
                    <a:pt x="156" y="879"/>
                    <a:pt x="355" y="893"/>
                  </a:cubicBezTo>
                  <a:cubicBezTo>
                    <a:pt x="452" y="925"/>
                    <a:pt x="531" y="938"/>
                    <a:pt x="595" y="938"/>
                  </a:cubicBezTo>
                  <a:cubicBezTo>
                    <a:pt x="879" y="938"/>
                    <a:pt x="879" y="677"/>
                    <a:pt x="879" y="539"/>
                  </a:cubicBezTo>
                  <a:cubicBezTo>
                    <a:pt x="879" y="355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6063557" y="745118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"/>
                    <a:pt x="0" y="185"/>
                    <a:pt x="0" y="355"/>
                  </a:cubicBezTo>
                  <a:cubicBezTo>
                    <a:pt x="0" y="893"/>
                    <a:pt x="354" y="893"/>
                    <a:pt x="708" y="893"/>
                  </a:cubicBezTo>
                  <a:cubicBezTo>
                    <a:pt x="807" y="794"/>
                    <a:pt x="864" y="666"/>
                    <a:pt x="892" y="539"/>
                  </a:cubicBez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6139725" y="745118"/>
              <a:ext cx="86176" cy="49382"/>
            </a:xfrm>
            <a:custGeom>
              <a:avLst/>
              <a:gdLst/>
              <a:ahLst/>
              <a:cxnLst/>
              <a:rect l="l" t="t" r="r" b="b"/>
              <a:pathLst>
                <a:path w="1602" h="918" extrusionOk="0">
                  <a:moveTo>
                    <a:pt x="1063" y="1"/>
                  </a:moveTo>
                  <a:cubicBezTo>
                    <a:pt x="1" y="539"/>
                    <a:pt x="539" y="709"/>
                    <a:pt x="709" y="893"/>
                  </a:cubicBezTo>
                  <a:cubicBezTo>
                    <a:pt x="767" y="863"/>
                    <a:pt x="830" y="852"/>
                    <a:pt x="895" y="852"/>
                  </a:cubicBezTo>
                  <a:cubicBezTo>
                    <a:pt x="1055" y="852"/>
                    <a:pt x="1226" y="918"/>
                    <a:pt x="1360" y="918"/>
                  </a:cubicBezTo>
                  <a:cubicBezTo>
                    <a:pt x="1501" y="918"/>
                    <a:pt x="1601" y="844"/>
                    <a:pt x="1601" y="539"/>
                  </a:cubicBezTo>
                  <a:cubicBezTo>
                    <a:pt x="1417" y="355"/>
                    <a:pt x="1247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6263928" y="745118"/>
              <a:ext cx="66326" cy="57235"/>
            </a:xfrm>
            <a:custGeom>
              <a:avLst/>
              <a:gdLst/>
              <a:ahLst/>
              <a:cxnLst/>
              <a:rect l="l" t="t" r="r" b="b"/>
              <a:pathLst>
                <a:path w="1233" h="1064" extrusionOk="0">
                  <a:moveTo>
                    <a:pt x="709" y="1"/>
                  </a:moveTo>
                  <a:cubicBezTo>
                    <a:pt x="0" y="1"/>
                    <a:pt x="0" y="1063"/>
                    <a:pt x="709" y="1063"/>
                  </a:cubicBezTo>
                  <a:cubicBezTo>
                    <a:pt x="1233" y="893"/>
                    <a:pt x="1063" y="709"/>
                    <a:pt x="1063" y="539"/>
                  </a:cubicBezTo>
                  <a:cubicBezTo>
                    <a:pt x="1063" y="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6368336" y="745118"/>
              <a:ext cx="57181" cy="51856"/>
            </a:xfrm>
            <a:custGeom>
              <a:avLst/>
              <a:gdLst/>
              <a:ahLst/>
              <a:cxnLst/>
              <a:rect l="l" t="t" r="r" b="b"/>
              <a:pathLst>
                <a:path w="1063" h="964" extrusionOk="0">
                  <a:moveTo>
                    <a:pt x="708" y="1"/>
                  </a:moveTo>
                  <a:cubicBezTo>
                    <a:pt x="354" y="1"/>
                    <a:pt x="0" y="355"/>
                    <a:pt x="184" y="709"/>
                  </a:cubicBezTo>
                  <a:cubicBezTo>
                    <a:pt x="305" y="840"/>
                    <a:pt x="518" y="963"/>
                    <a:pt x="698" y="963"/>
                  </a:cubicBezTo>
                  <a:cubicBezTo>
                    <a:pt x="771" y="963"/>
                    <a:pt x="839" y="942"/>
                    <a:pt x="892" y="893"/>
                  </a:cubicBezTo>
                  <a:cubicBezTo>
                    <a:pt x="992" y="794"/>
                    <a:pt x="1048" y="666"/>
                    <a:pt x="1062" y="539"/>
                  </a:cubicBezTo>
                  <a:cubicBezTo>
                    <a:pt x="892" y="355"/>
                    <a:pt x="89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5902024" y="840381"/>
              <a:ext cx="47284" cy="40936"/>
            </a:xfrm>
            <a:custGeom>
              <a:avLst/>
              <a:gdLst/>
              <a:ahLst/>
              <a:cxnLst/>
              <a:rect l="l" t="t" r="r" b="b"/>
              <a:pathLst>
                <a:path w="879" h="761" extrusionOk="0">
                  <a:moveTo>
                    <a:pt x="354" y="0"/>
                  </a:moveTo>
                  <a:cubicBezTo>
                    <a:pt x="0" y="354"/>
                    <a:pt x="170" y="539"/>
                    <a:pt x="354" y="709"/>
                  </a:cubicBezTo>
                  <a:cubicBezTo>
                    <a:pt x="457" y="745"/>
                    <a:pt x="540" y="760"/>
                    <a:pt x="606" y="760"/>
                  </a:cubicBezTo>
                  <a:cubicBezTo>
                    <a:pt x="878" y="760"/>
                    <a:pt x="878" y="502"/>
                    <a:pt x="878" y="3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6006378" y="831237"/>
              <a:ext cx="57235" cy="46423"/>
            </a:xfrm>
            <a:custGeom>
              <a:avLst/>
              <a:gdLst/>
              <a:ahLst/>
              <a:cxnLst/>
              <a:rect l="l" t="t" r="r" b="b"/>
              <a:pathLst>
                <a:path w="1064" h="863" extrusionOk="0">
                  <a:moveTo>
                    <a:pt x="539" y="0"/>
                  </a:moveTo>
                  <a:cubicBezTo>
                    <a:pt x="355" y="0"/>
                    <a:pt x="1" y="354"/>
                    <a:pt x="1" y="524"/>
                  </a:cubicBezTo>
                  <a:cubicBezTo>
                    <a:pt x="84" y="767"/>
                    <a:pt x="235" y="863"/>
                    <a:pt x="409" y="863"/>
                  </a:cubicBezTo>
                  <a:cubicBezTo>
                    <a:pt x="622" y="863"/>
                    <a:pt x="868" y="719"/>
                    <a:pt x="106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6111539" y="831237"/>
              <a:ext cx="57181" cy="50081"/>
            </a:xfrm>
            <a:custGeom>
              <a:avLst/>
              <a:gdLst/>
              <a:ahLst/>
              <a:cxnLst/>
              <a:rect l="l" t="t" r="r" b="b"/>
              <a:pathLst>
                <a:path w="1063" h="931" extrusionOk="0">
                  <a:moveTo>
                    <a:pt x="525" y="0"/>
                  </a:moveTo>
                  <a:cubicBezTo>
                    <a:pt x="397" y="14"/>
                    <a:pt x="270" y="71"/>
                    <a:pt x="170" y="170"/>
                  </a:cubicBezTo>
                  <a:cubicBezTo>
                    <a:pt x="0" y="354"/>
                    <a:pt x="170" y="709"/>
                    <a:pt x="355" y="879"/>
                  </a:cubicBezTo>
                  <a:cubicBezTo>
                    <a:pt x="424" y="915"/>
                    <a:pt x="487" y="930"/>
                    <a:pt x="543" y="930"/>
                  </a:cubicBezTo>
                  <a:cubicBezTo>
                    <a:pt x="776" y="930"/>
                    <a:pt x="915" y="672"/>
                    <a:pt x="1063" y="524"/>
                  </a:cubicBezTo>
                  <a:cubicBezTo>
                    <a:pt x="879" y="17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6206802" y="827095"/>
              <a:ext cx="57181" cy="54223"/>
            </a:xfrm>
            <a:custGeom>
              <a:avLst/>
              <a:gdLst/>
              <a:ahLst/>
              <a:cxnLst/>
              <a:rect l="l" t="t" r="r" b="b"/>
              <a:pathLst>
                <a:path w="1063" h="1008" extrusionOk="0">
                  <a:moveTo>
                    <a:pt x="864" y="1"/>
                  </a:moveTo>
                  <a:cubicBezTo>
                    <a:pt x="685" y="1"/>
                    <a:pt x="474" y="127"/>
                    <a:pt x="354" y="247"/>
                  </a:cubicBezTo>
                  <a:cubicBezTo>
                    <a:pt x="0" y="601"/>
                    <a:pt x="170" y="786"/>
                    <a:pt x="354" y="956"/>
                  </a:cubicBezTo>
                  <a:cubicBezTo>
                    <a:pt x="493" y="992"/>
                    <a:pt x="605" y="1007"/>
                    <a:pt x="695" y="1007"/>
                  </a:cubicBezTo>
                  <a:cubicBezTo>
                    <a:pt x="1062" y="1007"/>
                    <a:pt x="1062" y="749"/>
                    <a:pt x="1062" y="601"/>
                  </a:cubicBezTo>
                  <a:lnTo>
                    <a:pt x="1062" y="77"/>
                  </a:lnTo>
                  <a:cubicBezTo>
                    <a:pt x="1008" y="23"/>
                    <a:pt x="939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6330198" y="837961"/>
              <a:ext cx="48090" cy="42173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292" y="0"/>
                  </a:moveTo>
                  <a:cubicBezTo>
                    <a:pt x="1" y="0"/>
                    <a:pt x="1" y="261"/>
                    <a:pt x="1" y="399"/>
                  </a:cubicBezTo>
                  <a:cubicBezTo>
                    <a:pt x="110" y="719"/>
                    <a:pt x="214" y="784"/>
                    <a:pt x="320" y="784"/>
                  </a:cubicBezTo>
                  <a:cubicBezTo>
                    <a:pt x="392" y="784"/>
                    <a:pt x="464" y="754"/>
                    <a:pt x="539" y="754"/>
                  </a:cubicBezTo>
                  <a:lnTo>
                    <a:pt x="893" y="399"/>
                  </a:lnTo>
                  <a:cubicBezTo>
                    <a:pt x="709" y="229"/>
                    <a:pt x="709" y="45"/>
                    <a:pt x="539" y="45"/>
                  </a:cubicBezTo>
                  <a:cubicBezTo>
                    <a:pt x="439" y="14"/>
                    <a:pt x="358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5853989" y="914128"/>
              <a:ext cx="48090" cy="50511"/>
            </a:xfrm>
            <a:custGeom>
              <a:avLst/>
              <a:gdLst/>
              <a:ahLst/>
              <a:cxnLst/>
              <a:rect l="l" t="t" r="r" b="b"/>
              <a:pathLst>
                <a:path w="894" h="939" extrusionOk="0">
                  <a:moveTo>
                    <a:pt x="530" y="1"/>
                  </a:moveTo>
                  <a:cubicBezTo>
                    <a:pt x="291" y="1"/>
                    <a:pt x="151" y="261"/>
                    <a:pt x="1" y="400"/>
                  </a:cubicBezTo>
                  <a:cubicBezTo>
                    <a:pt x="15" y="683"/>
                    <a:pt x="256" y="910"/>
                    <a:pt x="539" y="938"/>
                  </a:cubicBezTo>
                  <a:cubicBezTo>
                    <a:pt x="709" y="754"/>
                    <a:pt x="709" y="584"/>
                    <a:pt x="893" y="400"/>
                  </a:cubicBezTo>
                  <a:cubicBezTo>
                    <a:pt x="865" y="272"/>
                    <a:pt x="808" y="145"/>
                    <a:pt x="709" y="46"/>
                  </a:cubicBezTo>
                  <a:cubicBezTo>
                    <a:pt x="643" y="14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>
              <a:off x="5930210" y="916549"/>
              <a:ext cx="86122" cy="48198"/>
            </a:xfrm>
            <a:custGeom>
              <a:avLst/>
              <a:gdLst/>
              <a:ahLst/>
              <a:cxnLst/>
              <a:rect l="l" t="t" r="r" b="b"/>
              <a:pathLst>
                <a:path w="1601" h="896" extrusionOk="0">
                  <a:moveTo>
                    <a:pt x="1247" y="1"/>
                  </a:moveTo>
                  <a:cubicBezTo>
                    <a:pt x="0" y="185"/>
                    <a:pt x="354" y="539"/>
                    <a:pt x="538" y="709"/>
                  </a:cubicBezTo>
                  <a:cubicBezTo>
                    <a:pt x="666" y="837"/>
                    <a:pt x="840" y="895"/>
                    <a:pt x="1007" y="895"/>
                  </a:cubicBezTo>
                  <a:cubicBezTo>
                    <a:pt x="1026" y="895"/>
                    <a:pt x="1044" y="895"/>
                    <a:pt x="1063" y="893"/>
                  </a:cubicBezTo>
                  <a:cubicBezTo>
                    <a:pt x="1601" y="709"/>
                    <a:pt x="1417" y="539"/>
                    <a:pt x="1417" y="355"/>
                  </a:cubicBezTo>
                  <a:cubicBezTo>
                    <a:pt x="1402" y="227"/>
                    <a:pt x="1346" y="100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>
              <a:off x="6062751" y="908211"/>
              <a:ext cx="48844" cy="58849"/>
            </a:xfrm>
            <a:custGeom>
              <a:avLst/>
              <a:gdLst/>
              <a:ahLst/>
              <a:cxnLst/>
              <a:rect l="l" t="t" r="r" b="b"/>
              <a:pathLst>
                <a:path w="908" h="1094" extrusionOk="0">
                  <a:moveTo>
                    <a:pt x="507" y="0"/>
                  </a:moveTo>
                  <a:cubicBezTo>
                    <a:pt x="389" y="0"/>
                    <a:pt x="275" y="79"/>
                    <a:pt x="199" y="156"/>
                  </a:cubicBezTo>
                  <a:cubicBezTo>
                    <a:pt x="58" y="297"/>
                    <a:pt x="1" y="496"/>
                    <a:pt x="15" y="694"/>
                  </a:cubicBezTo>
                  <a:cubicBezTo>
                    <a:pt x="165" y="832"/>
                    <a:pt x="306" y="1093"/>
                    <a:pt x="452" y="1093"/>
                  </a:cubicBezTo>
                  <a:cubicBezTo>
                    <a:pt x="486" y="1093"/>
                    <a:pt x="519" y="1080"/>
                    <a:pt x="553" y="1048"/>
                  </a:cubicBezTo>
                  <a:cubicBezTo>
                    <a:pt x="723" y="864"/>
                    <a:pt x="723" y="694"/>
                    <a:pt x="907" y="510"/>
                  </a:cubicBezTo>
                  <a:cubicBezTo>
                    <a:pt x="806" y="120"/>
                    <a:pt x="6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6168665" y="916549"/>
              <a:ext cx="48844" cy="51641"/>
            </a:xfrm>
            <a:custGeom>
              <a:avLst/>
              <a:gdLst/>
              <a:ahLst/>
              <a:cxnLst/>
              <a:rect l="l" t="t" r="r" b="b"/>
              <a:pathLst>
                <a:path w="908" h="960" extrusionOk="0">
                  <a:moveTo>
                    <a:pt x="525" y="1"/>
                  </a:moveTo>
                  <a:cubicBezTo>
                    <a:pt x="355" y="185"/>
                    <a:pt x="1" y="355"/>
                    <a:pt x="1" y="539"/>
                  </a:cubicBezTo>
                  <a:cubicBezTo>
                    <a:pt x="126" y="799"/>
                    <a:pt x="349" y="960"/>
                    <a:pt x="532" y="960"/>
                  </a:cubicBezTo>
                  <a:cubicBezTo>
                    <a:pt x="599" y="960"/>
                    <a:pt x="660" y="938"/>
                    <a:pt x="709" y="893"/>
                  </a:cubicBezTo>
                  <a:cubicBezTo>
                    <a:pt x="837" y="751"/>
                    <a:pt x="907" y="553"/>
                    <a:pt x="879" y="355"/>
                  </a:cubicBezTo>
                  <a:cubicBezTo>
                    <a:pt x="709" y="185"/>
                    <a:pt x="709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6272319" y="916549"/>
              <a:ext cx="49543" cy="51641"/>
            </a:xfrm>
            <a:custGeom>
              <a:avLst/>
              <a:gdLst/>
              <a:ahLst/>
              <a:cxnLst/>
              <a:rect l="l" t="t" r="r" b="b"/>
              <a:pathLst>
                <a:path w="921" h="960" extrusionOk="0">
                  <a:moveTo>
                    <a:pt x="199" y="1"/>
                  </a:moveTo>
                  <a:cubicBezTo>
                    <a:pt x="57" y="142"/>
                    <a:pt x="0" y="341"/>
                    <a:pt x="14" y="539"/>
                  </a:cubicBezTo>
                  <a:cubicBezTo>
                    <a:pt x="150" y="799"/>
                    <a:pt x="376" y="960"/>
                    <a:pt x="554" y="960"/>
                  </a:cubicBezTo>
                  <a:cubicBezTo>
                    <a:pt x="619" y="960"/>
                    <a:pt x="677" y="938"/>
                    <a:pt x="723" y="893"/>
                  </a:cubicBezTo>
                  <a:cubicBezTo>
                    <a:pt x="864" y="751"/>
                    <a:pt x="921" y="553"/>
                    <a:pt x="907" y="355"/>
                  </a:cubicBezTo>
                  <a:lnTo>
                    <a:pt x="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6368336" y="916226"/>
              <a:ext cx="71383" cy="50188"/>
            </a:xfrm>
            <a:custGeom>
              <a:avLst/>
              <a:gdLst/>
              <a:ahLst/>
              <a:cxnLst/>
              <a:rect l="l" t="t" r="r" b="b"/>
              <a:pathLst>
                <a:path w="1327" h="933" extrusionOk="0">
                  <a:moveTo>
                    <a:pt x="806" y="1"/>
                  </a:moveTo>
                  <a:cubicBezTo>
                    <a:pt x="637" y="1"/>
                    <a:pt x="475" y="70"/>
                    <a:pt x="354" y="191"/>
                  </a:cubicBezTo>
                  <a:cubicBezTo>
                    <a:pt x="0" y="545"/>
                    <a:pt x="184" y="899"/>
                    <a:pt x="354" y="899"/>
                  </a:cubicBezTo>
                  <a:cubicBezTo>
                    <a:pt x="499" y="922"/>
                    <a:pt x="617" y="933"/>
                    <a:pt x="714" y="933"/>
                  </a:cubicBezTo>
                  <a:cubicBezTo>
                    <a:pt x="1327" y="933"/>
                    <a:pt x="1062" y="520"/>
                    <a:pt x="1062" y="361"/>
                  </a:cubicBezTo>
                  <a:cubicBezTo>
                    <a:pt x="1048" y="233"/>
                    <a:pt x="992" y="106"/>
                    <a:pt x="892" y="7"/>
                  </a:cubicBezTo>
                  <a:cubicBezTo>
                    <a:pt x="863" y="3"/>
                    <a:pt x="835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5815152" y="1011543"/>
              <a:ext cx="47284" cy="40721"/>
            </a:xfrm>
            <a:custGeom>
              <a:avLst/>
              <a:gdLst/>
              <a:ahLst/>
              <a:cxnLst/>
              <a:rect l="l" t="t" r="r" b="b"/>
              <a:pathLst>
                <a:path w="879" h="757" extrusionOk="0">
                  <a:moveTo>
                    <a:pt x="357" y="0"/>
                  </a:moveTo>
                  <a:cubicBezTo>
                    <a:pt x="221" y="0"/>
                    <a:pt x="87" y="48"/>
                    <a:pt x="0" y="48"/>
                  </a:cubicBezTo>
                  <a:cubicBezTo>
                    <a:pt x="43" y="289"/>
                    <a:pt x="99" y="515"/>
                    <a:pt x="170" y="756"/>
                  </a:cubicBezTo>
                  <a:cubicBezTo>
                    <a:pt x="878" y="756"/>
                    <a:pt x="708" y="402"/>
                    <a:pt x="708" y="218"/>
                  </a:cubicBezTo>
                  <a:cubicBezTo>
                    <a:pt x="618" y="44"/>
                    <a:pt x="487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5902024" y="1001054"/>
              <a:ext cx="58311" cy="49973"/>
            </a:xfrm>
            <a:custGeom>
              <a:avLst/>
              <a:gdLst/>
              <a:ahLst/>
              <a:cxnLst/>
              <a:rect l="l" t="t" r="r" b="b"/>
              <a:pathLst>
                <a:path w="1084" h="929" extrusionOk="0">
                  <a:moveTo>
                    <a:pt x="743" y="0"/>
                  </a:moveTo>
                  <a:cubicBezTo>
                    <a:pt x="671" y="0"/>
                    <a:pt x="599" y="30"/>
                    <a:pt x="524" y="30"/>
                  </a:cubicBezTo>
                  <a:cubicBezTo>
                    <a:pt x="170" y="200"/>
                    <a:pt x="0" y="554"/>
                    <a:pt x="170" y="739"/>
                  </a:cubicBezTo>
                  <a:cubicBezTo>
                    <a:pt x="448" y="876"/>
                    <a:pt x="629" y="929"/>
                    <a:pt x="748" y="929"/>
                  </a:cubicBezTo>
                  <a:cubicBezTo>
                    <a:pt x="1084" y="929"/>
                    <a:pt x="927" y="510"/>
                    <a:pt x="1062" y="385"/>
                  </a:cubicBezTo>
                  <a:cubicBezTo>
                    <a:pt x="953" y="65"/>
                    <a:pt x="849" y="0"/>
                    <a:pt x="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6006378" y="999978"/>
              <a:ext cx="57235" cy="49973"/>
            </a:xfrm>
            <a:custGeom>
              <a:avLst/>
              <a:gdLst/>
              <a:ahLst/>
              <a:cxnLst/>
              <a:rect l="l" t="t" r="r" b="b"/>
              <a:pathLst>
                <a:path w="1064" h="929" extrusionOk="0">
                  <a:moveTo>
                    <a:pt x="678" y="0"/>
                  </a:moveTo>
                  <a:cubicBezTo>
                    <a:pt x="355" y="0"/>
                    <a:pt x="1" y="287"/>
                    <a:pt x="1" y="574"/>
                  </a:cubicBezTo>
                  <a:cubicBezTo>
                    <a:pt x="15" y="759"/>
                    <a:pt x="171" y="914"/>
                    <a:pt x="355" y="929"/>
                  </a:cubicBezTo>
                  <a:cubicBezTo>
                    <a:pt x="709" y="929"/>
                    <a:pt x="893" y="574"/>
                    <a:pt x="1063" y="405"/>
                  </a:cubicBezTo>
                  <a:cubicBezTo>
                    <a:pt x="1049" y="263"/>
                    <a:pt x="992" y="135"/>
                    <a:pt x="893" y="50"/>
                  </a:cubicBezTo>
                  <a:cubicBezTo>
                    <a:pt x="826" y="16"/>
                    <a:pt x="753" y="0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6111539" y="1002668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5" y="0"/>
                  </a:moveTo>
                  <a:cubicBezTo>
                    <a:pt x="241" y="15"/>
                    <a:pt x="15" y="241"/>
                    <a:pt x="0" y="524"/>
                  </a:cubicBezTo>
                  <a:cubicBezTo>
                    <a:pt x="15" y="709"/>
                    <a:pt x="156" y="864"/>
                    <a:pt x="355" y="879"/>
                  </a:cubicBezTo>
                  <a:cubicBezTo>
                    <a:pt x="638" y="864"/>
                    <a:pt x="864" y="638"/>
                    <a:pt x="879" y="355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6214387" y="1002668"/>
              <a:ext cx="61162" cy="49328"/>
            </a:xfrm>
            <a:custGeom>
              <a:avLst/>
              <a:gdLst/>
              <a:ahLst/>
              <a:cxnLst/>
              <a:rect l="l" t="t" r="r" b="b"/>
              <a:pathLst>
                <a:path w="1137" h="917" extrusionOk="0">
                  <a:moveTo>
                    <a:pt x="737" y="0"/>
                  </a:moveTo>
                  <a:cubicBezTo>
                    <a:pt x="567" y="0"/>
                    <a:pt x="213" y="0"/>
                    <a:pt x="29" y="170"/>
                  </a:cubicBezTo>
                  <a:cubicBezTo>
                    <a:pt x="1" y="454"/>
                    <a:pt x="142" y="737"/>
                    <a:pt x="383" y="879"/>
                  </a:cubicBezTo>
                  <a:cubicBezTo>
                    <a:pt x="511" y="905"/>
                    <a:pt x="609" y="916"/>
                    <a:pt x="684" y="916"/>
                  </a:cubicBezTo>
                  <a:cubicBezTo>
                    <a:pt x="1136" y="916"/>
                    <a:pt x="764" y="500"/>
                    <a:pt x="921" y="355"/>
                  </a:cubicBezTo>
                  <a:cubicBezTo>
                    <a:pt x="893" y="213"/>
                    <a:pt x="836" y="85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6330198" y="1002668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355" y="0"/>
                  </a:moveTo>
                  <a:lnTo>
                    <a:pt x="1" y="170"/>
                  </a:lnTo>
                  <a:lnTo>
                    <a:pt x="1" y="709"/>
                  </a:lnTo>
                  <a:cubicBezTo>
                    <a:pt x="100" y="794"/>
                    <a:pt x="227" y="864"/>
                    <a:pt x="355" y="879"/>
                  </a:cubicBezTo>
                  <a:cubicBezTo>
                    <a:pt x="638" y="864"/>
                    <a:pt x="879" y="638"/>
                    <a:pt x="893" y="355"/>
                  </a:cubicBezTo>
                  <a:cubicBezTo>
                    <a:pt x="709" y="355"/>
                    <a:pt x="539" y="17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5853989" y="1085613"/>
              <a:ext cx="48090" cy="50457"/>
            </a:xfrm>
            <a:custGeom>
              <a:avLst/>
              <a:gdLst/>
              <a:ahLst/>
              <a:cxnLst/>
              <a:rect l="l" t="t" r="r" b="b"/>
              <a:pathLst>
                <a:path w="894" h="938" extrusionOk="0">
                  <a:moveTo>
                    <a:pt x="522" y="1"/>
                  </a:moveTo>
                  <a:cubicBezTo>
                    <a:pt x="240" y="1"/>
                    <a:pt x="1" y="292"/>
                    <a:pt x="1" y="583"/>
                  </a:cubicBezTo>
                  <a:cubicBezTo>
                    <a:pt x="1" y="753"/>
                    <a:pt x="355" y="937"/>
                    <a:pt x="539" y="937"/>
                  </a:cubicBezTo>
                  <a:cubicBezTo>
                    <a:pt x="709" y="937"/>
                    <a:pt x="893" y="583"/>
                    <a:pt x="893" y="399"/>
                  </a:cubicBezTo>
                  <a:cubicBezTo>
                    <a:pt x="865" y="272"/>
                    <a:pt x="808" y="144"/>
                    <a:pt x="709" y="45"/>
                  </a:cubicBezTo>
                  <a:cubicBezTo>
                    <a:pt x="646" y="15"/>
                    <a:pt x="583" y="1"/>
                    <a:pt x="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5959150" y="1085828"/>
              <a:ext cx="47284" cy="50242"/>
            </a:xfrm>
            <a:custGeom>
              <a:avLst/>
              <a:gdLst/>
              <a:ahLst/>
              <a:cxnLst/>
              <a:rect l="l" t="t" r="r" b="b"/>
              <a:pathLst>
                <a:path w="879" h="934" extrusionOk="0">
                  <a:moveTo>
                    <a:pt x="380" y="0"/>
                  </a:moveTo>
                  <a:cubicBezTo>
                    <a:pt x="222" y="0"/>
                    <a:pt x="87" y="44"/>
                    <a:pt x="0" y="225"/>
                  </a:cubicBezTo>
                  <a:cubicBezTo>
                    <a:pt x="0" y="579"/>
                    <a:pt x="355" y="933"/>
                    <a:pt x="525" y="933"/>
                  </a:cubicBezTo>
                  <a:cubicBezTo>
                    <a:pt x="709" y="749"/>
                    <a:pt x="709" y="579"/>
                    <a:pt x="879" y="395"/>
                  </a:cubicBezTo>
                  <a:lnTo>
                    <a:pt x="879" y="41"/>
                  </a:lnTo>
                  <a:cubicBezTo>
                    <a:pt x="705" y="41"/>
                    <a:pt x="532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6063557" y="1085075"/>
              <a:ext cx="48037" cy="43841"/>
            </a:xfrm>
            <a:custGeom>
              <a:avLst/>
              <a:gdLst/>
              <a:ahLst/>
              <a:cxnLst/>
              <a:rect l="l" t="t" r="r" b="b"/>
              <a:pathLst>
                <a:path w="893" h="815" extrusionOk="0">
                  <a:moveTo>
                    <a:pt x="549" y="0"/>
                  </a:moveTo>
                  <a:cubicBezTo>
                    <a:pt x="297" y="0"/>
                    <a:pt x="0" y="205"/>
                    <a:pt x="0" y="409"/>
                  </a:cubicBezTo>
                  <a:cubicBezTo>
                    <a:pt x="14" y="593"/>
                    <a:pt x="170" y="749"/>
                    <a:pt x="354" y="763"/>
                  </a:cubicBezTo>
                  <a:cubicBezTo>
                    <a:pt x="460" y="799"/>
                    <a:pt x="545" y="815"/>
                    <a:pt x="613" y="815"/>
                  </a:cubicBezTo>
                  <a:cubicBezTo>
                    <a:pt x="892" y="815"/>
                    <a:pt x="892" y="557"/>
                    <a:pt x="892" y="409"/>
                  </a:cubicBezTo>
                  <a:cubicBezTo>
                    <a:pt x="892" y="110"/>
                    <a:pt x="733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6162586" y="1087979"/>
              <a:ext cx="53416" cy="48090"/>
            </a:xfrm>
            <a:custGeom>
              <a:avLst/>
              <a:gdLst/>
              <a:ahLst/>
              <a:cxnLst/>
              <a:rect l="l" t="t" r="r" b="b"/>
              <a:pathLst>
                <a:path w="993" h="894" extrusionOk="0">
                  <a:moveTo>
                    <a:pt x="822" y="1"/>
                  </a:moveTo>
                  <a:cubicBezTo>
                    <a:pt x="638" y="1"/>
                    <a:pt x="284" y="1"/>
                    <a:pt x="114" y="185"/>
                  </a:cubicBezTo>
                  <a:cubicBezTo>
                    <a:pt x="0" y="468"/>
                    <a:pt x="156" y="808"/>
                    <a:pt x="468" y="893"/>
                  </a:cubicBezTo>
                  <a:cubicBezTo>
                    <a:pt x="751" y="865"/>
                    <a:pt x="978" y="638"/>
                    <a:pt x="992" y="355"/>
                  </a:cubicBezTo>
                  <a:cubicBezTo>
                    <a:pt x="978" y="228"/>
                    <a:pt x="921" y="100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6263928" y="1084429"/>
              <a:ext cx="66326" cy="52609"/>
            </a:xfrm>
            <a:custGeom>
              <a:avLst/>
              <a:gdLst/>
              <a:ahLst/>
              <a:cxnLst/>
              <a:rect l="l" t="t" r="r" b="b"/>
              <a:pathLst>
                <a:path w="1233" h="978" extrusionOk="0">
                  <a:moveTo>
                    <a:pt x="523" y="0"/>
                  </a:moveTo>
                  <a:cubicBezTo>
                    <a:pt x="458" y="0"/>
                    <a:pt x="400" y="22"/>
                    <a:pt x="355" y="67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319" y="923"/>
                    <a:pt x="439" y="977"/>
                    <a:pt x="543" y="977"/>
                  </a:cubicBezTo>
                  <a:cubicBezTo>
                    <a:pt x="816" y="977"/>
                    <a:pt x="976" y="605"/>
                    <a:pt x="1233" y="605"/>
                  </a:cubicBezTo>
                  <a:lnTo>
                    <a:pt x="1063" y="421"/>
                  </a:lnTo>
                  <a:cubicBezTo>
                    <a:pt x="928" y="161"/>
                    <a:pt x="701" y="0"/>
                    <a:pt x="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6376673" y="1083246"/>
              <a:ext cx="50350" cy="56375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559" y="0"/>
                  </a:moveTo>
                  <a:cubicBezTo>
                    <a:pt x="426" y="0"/>
                    <a:pt x="291" y="89"/>
                    <a:pt x="199" y="89"/>
                  </a:cubicBezTo>
                  <a:cubicBezTo>
                    <a:pt x="72" y="231"/>
                    <a:pt x="1" y="429"/>
                    <a:pt x="29" y="627"/>
                  </a:cubicBezTo>
                  <a:cubicBezTo>
                    <a:pt x="154" y="887"/>
                    <a:pt x="378" y="1048"/>
                    <a:pt x="561" y="1048"/>
                  </a:cubicBezTo>
                  <a:cubicBezTo>
                    <a:pt x="627" y="1048"/>
                    <a:pt x="688" y="1027"/>
                    <a:pt x="737" y="981"/>
                  </a:cubicBezTo>
                  <a:cubicBezTo>
                    <a:pt x="865" y="840"/>
                    <a:pt x="936" y="641"/>
                    <a:pt x="907" y="443"/>
                  </a:cubicBezTo>
                  <a:cubicBezTo>
                    <a:pt x="822" y="89"/>
                    <a:pt x="691" y="0"/>
                    <a:pt x="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5787719" y="1164201"/>
              <a:ext cx="68747" cy="59226"/>
            </a:xfrm>
            <a:custGeom>
              <a:avLst/>
              <a:gdLst/>
              <a:ahLst/>
              <a:cxnLst/>
              <a:rect l="l" t="t" r="r" b="b"/>
              <a:pathLst>
                <a:path w="1278" h="1101" extrusionOk="0">
                  <a:moveTo>
                    <a:pt x="709" y="0"/>
                  </a:moveTo>
                  <a:cubicBezTo>
                    <a:pt x="567" y="15"/>
                    <a:pt x="439" y="85"/>
                    <a:pt x="354" y="185"/>
                  </a:cubicBezTo>
                  <a:cubicBezTo>
                    <a:pt x="0" y="893"/>
                    <a:pt x="354" y="1063"/>
                    <a:pt x="524" y="1063"/>
                  </a:cubicBezTo>
                  <a:cubicBezTo>
                    <a:pt x="652" y="1089"/>
                    <a:pt x="750" y="1101"/>
                    <a:pt x="826" y="1101"/>
                  </a:cubicBezTo>
                  <a:cubicBezTo>
                    <a:pt x="1278" y="1101"/>
                    <a:pt x="905" y="684"/>
                    <a:pt x="1063" y="539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5906596" y="1164201"/>
              <a:ext cx="52609" cy="50457"/>
            </a:xfrm>
            <a:custGeom>
              <a:avLst/>
              <a:gdLst/>
              <a:ahLst/>
              <a:cxnLst/>
              <a:rect l="l" t="t" r="r" b="b"/>
              <a:pathLst>
                <a:path w="978" h="938" extrusionOk="0">
                  <a:moveTo>
                    <a:pt x="269" y="0"/>
                  </a:moveTo>
                  <a:cubicBezTo>
                    <a:pt x="0" y="227"/>
                    <a:pt x="0" y="652"/>
                    <a:pt x="269" y="893"/>
                  </a:cubicBezTo>
                  <a:cubicBezTo>
                    <a:pt x="335" y="924"/>
                    <a:pt x="394" y="938"/>
                    <a:pt x="448" y="938"/>
                  </a:cubicBezTo>
                  <a:cubicBezTo>
                    <a:pt x="687" y="938"/>
                    <a:pt x="827" y="677"/>
                    <a:pt x="977" y="539"/>
                  </a:cubicBezTo>
                  <a:cubicBezTo>
                    <a:pt x="793" y="354"/>
                    <a:pt x="439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6006378" y="1164201"/>
              <a:ext cx="57235" cy="46853"/>
            </a:xfrm>
            <a:custGeom>
              <a:avLst/>
              <a:gdLst/>
              <a:ahLst/>
              <a:cxnLst/>
              <a:rect l="l" t="t" r="r" b="b"/>
              <a:pathLst>
                <a:path w="1064" h="871" extrusionOk="0">
                  <a:moveTo>
                    <a:pt x="539" y="0"/>
                  </a:moveTo>
                  <a:cubicBezTo>
                    <a:pt x="355" y="185"/>
                    <a:pt x="1" y="354"/>
                    <a:pt x="1" y="539"/>
                  </a:cubicBezTo>
                  <a:cubicBezTo>
                    <a:pt x="101" y="732"/>
                    <a:pt x="359" y="871"/>
                    <a:pt x="600" y="871"/>
                  </a:cubicBezTo>
                  <a:cubicBezTo>
                    <a:pt x="799" y="871"/>
                    <a:pt x="986" y="776"/>
                    <a:pt x="1063" y="539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6111539" y="1170333"/>
              <a:ext cx="57181" cy="51049"/>
            </a:xfrm>
            <a:custGeom>
              <a:avLst/>
              <a:gdLst/>
              <a:ahLst/>
              <a:cxnLst/>
              <a:rect l="l" t="t" r="r" b="b"/>
              <a:pathLst>
                <a:path w="1063" h="949" extrusionOk="0">
                  <a:moveTo>
                    <a:pt x="443" y="0"/>
                  </a:moveTo>
                  <a:cubicBezTo>
                    <a:pt x="241" y="0"/>
                    <a:pt x="93" y="148"/>
                    <a:pt x="0" y="240"/>
                  </a:cubicBezTo>
                  <a:cubicBezTo>
                    <a:pt x="0" y="425"/>
                    <a:pt x="355" y="779"/>
                    <a:pt x="525" y="949"/>
                  </a:cubicBezTo>
                  <a:cubicBezTo>
                    <a:pt x="808" y="935"/>
                    <a:pt x="1049" y="708"/>
                    <a:pt x="1063" y="425"/>
                  </a:cubicBezTo>
                  <a:cubicBezTo>
                    <a:pt x="818" y="103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6219712" y="1164201"/>
              <a:ext cx="53416" cy="57181"/>
            </a:xfrm>
            <a:custGeom>
              <a:avLst/>
              <a:gdLst/>
              <a:ahLst/>
              <a:cxnLst/>
              <a:rect l="l" t="t" r="r" b="b"/>
              <a:pathLst>
                <a:path w="993" h="1063" extrusionOk="0">
                  <a:moveTo>
                    <a:pt x="638" y="0"/>
                  </a:moveTo>
                  <a:cubicBezTo>
                    <a:pt x="468" y="0"/>
                    <a:pt x="284" y="185"/>
                    <a:pt x="114" y="354"/>
                  </a:cubicBezTo>
                  <a:cubicBezTo>
                    <a:pt x="1" y="652"/>
                    <a:pt x="157" y="978"/>
                    <a:pt x="468" y="1063"/>
                  </a:cubicBezTo>
                  <a:cubicBezTo>
                    <a:pt x="752" y="1049"/>
                    <a:pt x="978" y="822"/>
                    <a:pt x="992" y="539"/>
                  </a:cubicBezTo>
                  <a:cubicBezTo>
                    <a:pt x="992" y="354"/>
                    <a:pt x="82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6292114" y="1164201"/>
              <a:ext cx="86176" cy="57181"/>
            </a:xfrm>
            <a:custGeom>
              <a:avLst/>
              <a:gdLst/>
              <a:ahLst/>
              <a:cxnLst/>
              <a:rect l="l" t="t" r="r" b="b"/>
              <a:pathLst>
                <a:path w="1602" h="1063" extrusionOk="0">
                  <a:moveTo>
                    <a:pt x="893" y="0"/>
                  </a:moveTo>
                  <a:cubicBezTo>
                    <a:pt x="1" y="1063"/>
                    <a:pt x="709" y="709"/>
                    <a:pt x="893" y="893"/>
                  </a:cubicBezTo>
                  <a:cubicBezTo>
                    <a:pt x="959" y="924"/>
                    <a:pt x="1018" y="938"/>
                    <a:pt x="1072" y="938"/>
                  </a:cubicBezTo>
                  <a:cubicBezTo>
                    <a:pt x="1311" y="938"/>
                    <a:pt x="1451" y="677"/>
                    <a:pt x="1601" y="539"/>
                  </a:cubicBezTo>
                  <a:cubicBezTo>
                    <a:pt x="1417" y="354"/>
                    <a:pt x="1063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5853989" y="1250319"/>
              <a:ext cx="48090" cy="47284"/>
            </a:xfrm>
            <a:custGeom>
              <a:avLst/>
              <a:gdLst/>
              <a:ahLst/>
              <a:cxnLst/>
              <a:rect l="l" t="t" r="r" b="b"/>
              <a:pathLst>
                <a:path w="894" h="879" extrusionOk="0">
                  <a:moveTo>
                    <a:pt x="539" y="0"/>
                  </a:moveTo>
                  <a:cubicBezTo>
                    <a:pt x="256" y="14"/>
                    <a:pt x="15" y="241"/>
                    <a:pt x="1" y="524"/>
                  </a:cubicBezTo>
                  <a:cubicBezTo>
                    <a:pt x="29" y="652"/>
                    <a:pt x="86" y="779"/>
                    <a:pt x="185" y="878"/>
                  </a:cubicBezTo>
                  <a:cubicBezTo>
                    <a:pt x="539" y="878"/>
                    <a:pt x="893" y="878"/>
                    <a:pt x="893" y="524"/>
                  </a:cubicBezTo>
                  <a:cubicBezTo>
                    <a:pt x="709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5959150" y="1258012"/>
              <a:ext cx="47284" cy="39968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560" y="1"/>
                  </a:moveTo>
                  <a:cubicBezTo>
                    <a:pt x="490" y="1"/>
                    <a:pt x="421" y="27"/>
                    <a:pt x="355" y="27"/>
                  </a:cubicBezTo>
                  <a:lnTo>
                    <a:pt x="0" y="381"/>
                  </a:lnTo>
                  <a:cubicBezTo>
                    <a:pt x="323" y="652"/>
                    <a:pt x="498" y="743"/>
                    <a:pt x="595" y="743"/>
                  </a:cubicBezTo>
                  <a:cubicBezTo>
                    <a:pt x="794" y="743"/>
                    <a:pt x="668" y="362"/>
                    <a:pt x="812" y="362"/>
                  </a:cubicBezTo>
                  <a:cubicBezTo>
                    <a:pt x="830" y="362"/>
                    <a:pt x="852" y="368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6063557" y="1250319"/>
              <a:ext cx="62023" cy="49328"/>
            </a:xfrm>
            <a:custGeom>
              <a:avLst/>
              <a:gdLst/>
              <a:ahLst/>
              <a:cxnLst/>
              <a:rect l="l" t="t" r="r" b="b"/>
              <a:pathLst>
                <a:path w="1153" h="917" extrusionOk="0">
                  <a:moveTo>
                    <a:pt x="538" y="0"/>
                  </a:moveTo>
                  <a:cubicBezTo>
                    <a:pt x="255" y="14"/>
                    <a:pt x="14" y="241"/>
                    <a:pt x="0" y="524"/>
                  </a:cubicBezTo>
                  <a:cubicBezTo>
                    <a:pt x="28" y="652"/>
                    <a:pt x="85" y="779"/>
                    <a:pt x="184" y="878"/>
                  </a:cubicBezTo>
                  <a:cubicBezTo>
                    <a:pt x="336" y="905"/>
                    <a:pt x="459" y="916"/>
                    <a:pt x="558" y="916"/>
                  </a:cubicBezTo>
                  <a:cubicBezTo>
                    <a:pt x="1153" y="916"/>
                    <a:pt x="892" y="500"/>
                    <a:pt x="892" y="354"/>
                  </a:cubicBezTo>
                  <a:cubicBezTo>
                    <a:pt x="708" y="17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6168665" y="1250319"/>
              <a:ext cx="61323" cy="49328"/>
            </a:xfrm>
            <a:custGeom>
              <a:avLst/>
              <a:gdLst/>
              <a:ahLst/>
              <a:cxnLst/>
              <a:rect l="l" t="t" r="r" b="b"/>
              <a:pathLst>
                <a:path w="1140" h="917" extrusionOk="0">
                  <a:moveTo>
                    <a:pt x="525" y="0"/>
                  </a:moveTo>
                  <a:cubicBezTo>
                    <a:pt x="242" y="14"/>
                    <a:pt x="15" y="241"/>
                    <a:pt x="1" y="524"/>
                  </a:cubicBezTo>
                  <a:cubicBezTo>
                    <a:pt x="15" y="652"/>
                    <a:pt x="72" y="779"/>
                    <a:pt x="171" y="878"/>
                  </a:cubicBezTo>
                  <a:cubicBezTo>
                    <a:pt x="323" y="905"/>
                    <a:pt x="445" y="916"/>
                    <a:pt x="545" y="916"/>
                  </a:cubicBezTo>
                  <a:cubicBezTo>
                    <a:pt x="1139" y="916"/>
                    <a:pt x="879" y="500"/>
                    <a:pt x="879" y="354"/>
                  </a:cubicBezTo>
                  <a:cubicBezTo>
                    <a:pt x="879" y="0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6273072" y="1258012"/>
              <a:ext cx="48037" cy="41205"/>
            </a:xfrm>
            <a:custGeom>
              <a:avLst/>
              <a:gdLst/>
              <a:ahLst/>
              <a:cxnLst/>
              <a:rect l="l" t="t" r="r" b="b"/>
              <a:pathLst>
                <a:path w="893" h="766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0" y="211"/>
                    <a:pt x="0" y="381"/>
                  </a:cubicBezTo>
                  <a:cubicBezTo>
                    <a:pt x="110" y="701"/>
                    <a:pt x="214" y="766"/>
                    <a:pt x="319" y="766"/>
                  </a:cubicBezTo>
                  <a:cubicBezTo>
                    <a:pt x="391" y="766"/>
                    <a:pt x="464" y="735"/>
                    <a:pt x="539" y="735"/>
                  </a:cubicBezTo>
                  <a:cubicBezTo>
                    <a:pt x="709" y="735"/>
                    <a:pt x="893" y="735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6378233" y="1248275"/>
              <a:ext cx="47284" cy="50941"/>
            </a:xfrm>
            <a:custGeom>
              <a:avLst/>
              <a:gdLst/>
              <a:ahLst/>
              <a:cxnLst/>
              <a:rect l="l" t="t" r="r" b="b"/>
              <a:pathLst>
                <a:path w="879" h="947" extrusionOk="0">
                  <a:moveTo>
                    <a:pt x="500" y="0"/>
                  </a:moveTo>
                  <a:cubicBezTo>
                    <a:pt x="125" y="0"/>
                    <a:pt x="0" y="416"/>
                    <a:pt x="0" y="562"/>
                  </a:cubicBezTo>
                  <a:cubicBezTo>
                    <a:pt x="0" y="882"/>
                    <a:pt x="125" y="947"/>
                    <a:pt x="262" y="947"/>
                  </a:cubicBezTo>
                  <a:cubicBezTo>
                    <a:pt x="356" y="947"/>
                    <a:pt x="455" y="916"/>
                    <a:pt x="524" y="916"/>
                  </a:cubicBezTo>
                  <a:cubicBezTo>
                    <a:pt x="708" y="916"/>
                    <a:pt x="878" y="916"/>
                    <a:pt x="878" y="562"/>
                  </a:cubicBezTo>
                  <a:cubicBezTo>
                    <a:pt x="878" y="392"/>
                    <a:pt x="878" y="38"/>
                    <a:pt x="708" y="38"/>
                  </a:cubicBezTo>
                  <a:cubicBezTo>
                    <a:pt x="632" y="12"/>
                    <a:pt x="562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5806761" y="1345529"/>
              <a:ext cx="38892" cy="39107"/>
            </a:xfrm>
            <a:custGeom>
              <a:avLst/>
              <a:gdLst/>
              <a:ahLst/>
              <a:cxnLst/>
              <a:rect l="l" t="t" r="r" b="b"/>
              <a:pathLst>
                <a:path w="723" h="727" extrusionOk="0">
                  <a:moveTo>
                    <a:pt x="525" y="1"/>
                  </a:moveTo>
                  <a:cubicBezTo>
                    <a:pt x="355" y="1"/>
                    <a:pt x="0" y="1"/>
                    <a:pt x="0" y="171"/>
                  </a:cubicBezTo>
                  <a:cubicBezTo>
                    <a:pt x="0" y="649"/>
                    <a:pt x="162" y="727"/>
                    <a:pt x="319" y="727"/>
                  </a:cubicBezTo>
                  <a:cubicBezTo>
                    <a:pt x="395" y="727"/>
                    <a:pt x="469" y="709"/>
                    <a:pt x="525" y="709"/>
                  </a:cubicBezTo>
                  <a:cubicBezTo>
                    <a:pt x="666" y="567"/>
                    <a:pt x="723" y="369"/>
                    <a:pt x="709" y="171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5911168" y="1335631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255" y="15"/>
                    <a:pt x="14" y="241"/>
                    <a:pt x="0" y="539"/>
                  </a:cubicBezTo>
                  <a:cubicBezTo>
                    <a:pt x="28" y="666"/>
                    <a:pt x="85" y="794"/>
                    <a:pt x="184" y="893"/>
                  </a:cubicBezTo>
                  <a:cubicBezTo>
                    <a:pt x="234" y="942"/>
                    <a:pt x="298" y="963"/>
                    <a:pt x="370" y="963"/>
                  </a:cubicBezTo>
                  <a:cubicBezTo>
                    <a:pt x="546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708" y="185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5968294" y="1332081"/>
              <a:ext cx="95320" cy="53416"/>
            </a:xfrm>
            <a:custGeom>
              <a:avLst/>
              <a:gdLst/>
              <a:ahLst/>
              <a:cxnLst/>
              <a:rect l="l" t="t" r="r" b="b"/>
              <a:pathLst>
                <a:path w="1772" h="993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6"/>
                  </a:cubicBezTo>
                  <a:cubicBezTo>
                    <a:pt x="0" y="959"/>
                    <a:pt x="893" y="775"/>
                    <a:pt x="1063" y="959"/>
                  </a:cubicBezTo>
                  <a:cubicBezTo>
                    <a:pt x="1136" y="982"/>
                    <a:pt x="1199" y="992"/>
                    <a:pt x="1255" y="992"/>
                  </a:cubicBezTo>
                  <a:cubicBezTo>
                    <a:pt x="1604" y="992"/>
                    <a:pt x="1624" y="580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6106214" y="1327294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69" y="155"/>
                  </a:cubicBezTo>
                  <a:cubicBezTo>
                    <a:pt x="0" y="382"/>
                    <a:pt x="0" y="807"/>
                    <a:pt x="269" y="1048"/>
                  </a:cubicBezTo>
                  <a:cubicBezTo>
                    <a:pt x="414" y="1071"/>
                    <a:pt x="533" y="1081"/>
                    <a:pt x="629" y="1081"/>
                  </a:cubicBezTo>
                  <a:cubicBezTo>
                    <a:pt x="1242" y="1081"/>
                    <a:pt x="978" y="669"/>
                    <a:pt x="978" y="510"/>
                  </a:cubicBezTo>
                  <a:cubicBezTo>
                    <a:pt x="884" y="119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2"/>
            <p:cNvSpPr/>
            <p:nvPr/>
          </p:nvSpPr>
          <p:spPr>
            <a:xfrm>
              <a:off x="6215947" y="1335631"/>
              <a:ext cx="48037" cy="54008"/>
            </a:xfrm>
            <a:custGeom>
              <a:avLst/>
              <a:gdLst/>
              <a:ahLst/>
              <a:cxnLst/>
              <a:rect l="l" t="t" r="r" b="b"/>
              <a:pathLst>
                <a:path w="893" h="1004" extrusionOk="0">
                  <a:moveTo>
                    <a:pt x="538" y="0"/>
                  </a:moveTo>
                  <a:cubicBezTo>
                    <a:pt x="184" y="185"/>
                    <a:pt x="0" y="539"/>
                    <a:pt x="184" y="709"/>
                  </a:cubicBezTo>
                  <a:cubicBezTo>
                    <a:pt x="285" y="918"/>
                    <a:pt x="449" y="1004"/>
                    <a:pt x="605" y="1004"/>
                  </a:cubicBezTo>
                  <a:cubicBezTo>
                    <a:pt x="713" y="1004"/>
                    <a:pt x="817" y="962"/>
                    <a:pt x="892" y="893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2"/>
            <p:cNvSpPr/>
            <p:nvPr/>
          </p:nvSpPr>
          <p:spPr>
            <a:xfrm>
              <a:off x="6321054" y="1336815"/>
              <a:ext cx="71436" cy="48682"/>
            </a:xfrm>
            <a:custGeom>
              <a:avLst/>
              <a:gdLst/>
              <a:ahLst/>
              <a:cxnLst/>
              <a:rect l="l" t="t" r="r" b="b"/>
              <a:pathLst>
                <a:path w="1328" h="905" extrusionOk="0">
                  <a:moveTo>
                    <a:pt x="407" y="0"/>
                  </a:moveTo>
                  <a:cubicBezTo>
                    <a:pt x="230" y="0"/>
                    <a:pt x="78" y="95"/>
                    <a:pt x="1" y="333"/>
                  </a:cubicBezTo>
                  <a:cubicBezTo>
                    <a:pt x="1" y="517"/>
                    <a:pt x="171" y="871"/>
                    <a:pt x="355" y="871"/>
                  </a:cubicBezTo>
                  <a:cubicBezTo>
                    <a:pt x="500" y="894"/>
                    <a:pt x="618" y="904"/>
                    <a:pt x="715" y="904"/>
                  </a:cubicBezTo>
                  <a:cubicBezTo>
                    <a:pt x="1327" y="904"/>
                    <a:pt x="1063" y="492"/>
                    <a:pt x="1063" y="333"/>
                  </a:cubicBezTo>
                  <a:cubicBezTo>
                    <a:pt x="869" y="139"/>
                    <a:pt x="621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2"/>
            <p:cNvSpPr/>
            <p:nvPr/>
          </p:nvSpPr>
          <p:spPr>
            <a:xfrm>
              <a:off x="6492485" y="583585"/>
              <a:ext cx="38193" cy="47284"/>
            </a:xfrm>
            <a:custGeom>
              <a:avLst/>
              <a:gdLst/>
              <a:ahLst/>
              <a:cxnLst/>
              <a:rect l="l" t="t" r="r" b="b"/>
              <a:pathLst>
                <a:path w="710" h="879" extrusionOk="0">
                  <a:moveTo>
                    <a:pt x="355" y="1"/>
                  </a:moveTo>
                  <a:cubicBezTo>
                    <a:pt x="213" y="15"/>
                    <a:pt x="86" y="71"/>
                    <a:pt x="1" y="171"/>
                  </a:cubicBezTo>
                  <a:lnTo>
                    <a:pt x="1" y="709"/>
                  </a:lnTo>
                  <a:cubicBezTo>
                    <a:pt x="86" y="794"/>
                    <a:pt x="213" y="865"/>
                    <a:pt x="355" y="879"/>
                  </a:cubicBezTo>
                  <a:cubicBezTo>
                    <a:pt x="525" y="879"/>
                    <a:pt x="709" y="525"/>
                    <a:pt x="709" y="355"/>
                  </a:cubicBezTo>
                  <a:cubicBezTo>
                    <a:pt x="525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>
              <a:off x="6587748" y="598162"/>
              <a:ext cx="47284" cy="49489"/>
            </a:xfrm>
            <a:custGeom>
              <a:avLst/>
              <a:gdLst/>
              <a:ahLst/>
              <a:cxnLst/>
              <a:rect l="l" t="t" r="r" b="b"/>
              <a:pathLst>
                <a:path w="879" h="920" extrusionOk="0">
                  <a:moveTo>
                    <a:pt x="560" y="1"/>
                  </a:moveTo>
                  <a:cubicBezTo>
                    <a:pt x="491" y="1"/>
                    <a:pt x="422" y="27"/>
                    <a:pt x="355" y="27"/>
                  </a:cubicBezTo>
                  <a:cubicBezTo>
                    <a:pt x="171" y="211"/>
                    <a:pt x="1" y="211"/>
                    <a:pt x="1" y="381"/>
                  </a:cubicBezTo>
                  <a:cubicBezTo>
                    <a:pt x="15" y="665"/>
                    <a:pt x="241" y="905"/>
                    <a:pt x="525" y="920"/>
                  </a:cubicBezTo>
                  <a:cubicBezTo>
                    <a:pt x="709" y="920"/>
                    <a:pt x="879" y="565"/>
                    <a:pt x="879" y="381"/>
                  </a:cubicBezTo>
                  <a:cubicBezTo>
                    <a:pt x="776" y="63"/>
                    <a:pt x="667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2"/>
            <p:cNvSpPr/>
            <p:nvPr/>
          </p:nvSpPr>
          <p:spPr>
            <a:xfrm>
              <a:off x="6416317" y="665347"/>
              <a:ext cx="68101" cy="52394"/>
            </a:xfrm>
            <a:custGeom>
              <a:avLst/>
              <a:gdLst/>
              <a:ahLst/>
              <a:cxnLst/>
              <a:rect l="l" t="t" r="r" b="b"/>
              <a:pathLst>
                <a:path w="1266" h="974" extrusionOk="0">
                  <a:moveTo>
                    <a:pt x="526" y="1"/>
                  </a:moveTo>
                  <a:cubicBezTo>
                    <a:pt x="458" y="1"/>
                    <a:pt x="400" y="22"/>
                    <a:pt x="355" y="67"/>
                  </a:cubicBezTo>
                  <a:cubicBezTo>
                    <a:pt x="0" y="421"/>
                    <a:pt x="170" y="605"/>
                    <a:pt x="355" y="775"/>
                  </a:cubicBezTo>
                  <a:cubicBezTo>
                    <a:pt x="637" y="919"/>
                    <a:pt x="820" y="974"/>
                    <a:pt x="939" y="974"/>
                  </a:cubicBezTo>
                  <a:cubicBezTo>
                    <a:pt x="1265" y="974"/>
                    <a:pt x="1108" y="556"/>
                    <a:pt x="1233" y="421"/>
                  </a:cubicBezTo>
                  <a:cubicBezTo>
                    <a:pt x="973" y="161"/>
                    <a:pt x="71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2"/>
            <p:cNvSpPr/>
            <p:nvPr/>
          </p:nvSpPr>
          <p:spPr>
            <a:xfrm>
              <a:off x="6524490" y="665239"/>
              <a:ext cx="63314" cy="51748"/>
            </a:xfrm>
            <a:custGeom>
              <a:avLst/>
              <a:gdLst/>
              <a:ahLst/>
              <a:cxnLst/>
              <a:rect l="l" t="t" r="r" b="b"/>
              <a:pathLst>
                <a:path w="1177" h="962" extrusionOk="0">
                  <a:moveTo>
                    <a:pt x="560" y="0"/>
                  </a:moveTo>
                  <a:cubicBezTo>
                    <a:pt x="356" y="0"/>
                    <a:pt x="207" y="152"/>
                    <a:pt x="114" y="253"/>
                  </a:cubicBezTo>
                  <a:cubicBezTo>
                    <a:pt x="1" y="537"/>
                    <a:pt x="157" y="877"/>
                    <a:pt x="468" y="962"/>
                  </a:cubicBezTo>
                  <a:cubicBezTo>
                    <a:pt x="822" y="962"/>
                    <a:pt x="1177" y="777"/>
                    <a:pt x="1177" y="423"/>
                  </a:cubicBezTo>
                  <a:cubicBezTo>
                    <a:pt x="933" y="103"/>
                    <a:pt x="728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>
              <a:off x="6636052" y="667552"/>
              <a:ext cx="47015" cy="39537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577" y="0"/>
                  </a:moveTo>
                  <a:cubicBezTo>
                    <a:pt x="266" y="0"/>
                    <a:pt x="0" y="582"/>
                    <a:pt x="165" y="734"/>
                  </a:cubicBezTo>
                  <a:lnTo>
                    <a:pt x="873" y="734"/>
                  </a:lnTo>
                  <a:lnTo>
                    <a:pt x="873" y="380"/>
                  </a:lnTo>
                  <a:cubicBezTo>
                    <a:pt x="845" y="253"/>
                    <a:pt x="788" y="125"/>
                    <a:pt x="689" y="26"/>
                  </a:cubicBezTo>
                  <a:cubicBezTo>
                    <a:pt x="652" y="8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2"/>
            <p:cNvSpPr/>
            <p:nvPr/>
          </p:nvSpPr>
          <p:spPr>
            <a:xfrm>
              <a:off x="6724161" y="684066"/>
              <a:ext cx="48037" cy="48897"/>
            </a:xfrm>
            <a:custGeom>
              <a:avLst/>
              <a:gdLst/>
              <a:ahLst/>
              <a:cxnLst/>
              <a:rect l="l" t="t" r="r" b="b"/>
              <a:pathLst>
                <a:path w="893" h="909" extrusionOk="0">
                  <a:moveTo>
                    <a:pt x="513" y="0"/>
                  </a:moveTo>
                  <a:cubicBezTo>
                    <a:pt x="383" y="0"/>
                    <a:pt x="253" y="31"/>
                    <a:pt x="184" y="31"/>
                  </a:cubicBezTo>
                  <a:cubicBezTo>
                    <a:pt x="85" y="116"/>
                    <a:pt x="14" y="243"/>
                    <a:pt x="0" y="385"/>
                  </a:cubicBezTo>
                  <a:cubicBezTo>
                    <a:pt x="0" y="555"/>
                    <a:pt x="184" y="909"/>
                    <a:pt x="354" y="909"/>
                  </a:cubicBezTo>
                  <a:cubicBezTo>
                    <a:pt x="637" y="895"/>
                    <a:pt x="864" y="668"/>
                    <a:pt x="892" y="385"/>
                  </a:cubicBezTo>
                  <a:cubicBezTo>
                    <a:pt x="892" y="65"/>
                    <a:pt x="703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2"/>
            <p:cNvSpPr/>
            <p:nvPr/>
          </p:nvSpPr>
          <p:spPr>
            <a:xfrm>
              <a:off x="6482587" y="745118"/>
              <a:ext cx="48090" cy="4809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539" y="1"/>
                  </a:moveTo>
                  <a:cubicBezTo>
                    <a:pt x="1" y="185"/>
                    <a:pt x="1" y="709"/>
                    <a:pt x="185" y="893"/>
                  </a:cubicBezTo>
                  <a:lnTo>
                    <a:pt x="893" y="893"/>
                  </a:lnTo>
                  <a:lnTo>
                    <a:pt x="893" y="539"/>
                  </a:lnTo>
                  <a:cubicBezTo>
                    <a:pt x="893" y="35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6587748" y="745118"/>
              <a:ext cx="47284" cy="52824"/>
            </a:xfrm>
            <a:custGeom>
              <a:avLst/>
              <a:gdLst/>
              <a:ahLst/>
              <a:cxnLst/>
              <a:rect l="l" t="t" r="r" b="b"/>
              <a:pathLst>
                <a:path w="879" h="982" extrusionOk="0">
                  <a:moveTo>
                    <a:pt x="355" y="1"/>
                  </a:moveTo>
                  <a:cubicBezTo>
                    <a:pt x="171" y="1"/>
                    <a:pt x="1" y="355"/>
                    <a:pt x="1" y="539"/>
                  </a:cubicBezTo>
                  <a:cubicBezTo>
                    <a:pt x="86" y="893"/>
                    <a:pt x="217" y="982"/>
                    <a:pt x="349" y="982"/>
                  </a:cubicBezTo>
                  <a:cubicBezTo>
                    <a:pt x="482" y="982"/>
                    <a:pt x="617" y="893"/>
                    <a:pt x="709" y="893"/>
                  </a:cubicBezTo>
                  <a:cubicBezTo>
                    <a:pt x="808" y="794"/>
                    <a:pt x="865" y="666"/>
                    <a:pt x="879" y="539"/>
                  </a:cubicBezTo>
                  <a:cubicBezTo>
                    <a:pt x="709" y="185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2"/>
            <p:cNvSpPr/>
            <p:nvPr/>
          </p:nvSpPr>
          <p:spPr>
            <a:xfrm>
              <a:off x="6692156" y="754639"/>
              <a:ext cx="48037" cy="40990"/>
            </a:xfrm>
            <a:custGeom>
              <a:avLst/>
              <a:gdLst/>
              <a:ahLst/>
              <a:cxnLst/>
              <a:rect l="l" t="t" r="r" b="b"/>
              <a:pathLst>
                <a:path w="893" h="762" extrusionOk="0">
                  <a:moveTo>
                    <a:pt x="405" y="0"/>
                  </a:moveTo>
                  <a:cubicBezTo>
                    <a:pt x="247" y="0"/>
                    <a:pt x="347" y="381"/>
                    <a:pt x="106" y="381"/>
                  </a:cubicBezTo>
                  <a:cubicBezTo>
                    <a:pt x="76" y="381"/>
                    <a:pt x="41" y="375"/>
                    <a:pt x="0" y="362"/>
                  </a:cubicBezTo>
                  <a:lnTo>
                    <a:pt x="0" y="362"/>
                  </a:lnTo>
                  <a:cubicBezTo>
                    <a:pt x="184" y="532"/>
                    <a:pt x="184" y="716"/>
                    <a:pt x="354" y="716"/>
                  </a:cubicBezTo>
                  <a:cubicBezTo>
                    <a:pt x="454" y="748"/>
                    <a:pt x="535" y="761"/>
                    <a:pt x="602" y="761"/>
                  </a:cubicBezTo>
                  <a:cubicBezTo>
                    <a:pt x="893" y="761"/>
                    <a:pt x="893" y="500"/>
                    <a:pt x="893" y="362"/>
                  </a:cubicBezTo>
                  <a:cubicBezTo>
                    <a:pt x="622" y="91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2"/>
            <p:cNvSpPr/>
            <p:nvPr/>
          </p:nvSpPr>
          <p:spPr>
            <a:xfrm>
              <a:off x="6787365" y="745118"/>
              <a:ext cx="67133" cy="57397"/>
            </a:xfrm>
            <a:custGeom>
              <a:avLst/>
              <a:gdLst/>
              <a:ahLst/>
              <a:cxnLst/>
              <a:rect l="l" t="t" r="r" b="b"/>
              <a:pathLst>
                <a:path w="1248" h="1067" extrusionOk="0">
                  <a:moveTo>
                    <a:pt x="709" y="1"/>
                  </a:moveTo>
                  <a:cubicBezTo>
                    <a:pt x="242" y="1"/>
                    <a:pt x="1" y="567"/>
                    <a:pt x="341" y="907"/>
                  </a:cubicBezTo>
                  <a:cubicBezTo>
                    <a:pt x="447" y="1018"/>
                    <a:pt x="579" y="1067"/>
                    <a:pt x="710" y="1067"/>
                  </a:cubicBezTo>
                  <a:cubicBezTo>
                    <a:pt x="983" y="1067"/>
                    <a:pt x="1247" y="855"/>
                    <a:pt x="1247" y="539"/>
                  </a:cubicBezTo>
                  <a:cubicBezTo>
                    <a:pt x="1063" y="18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2"/>
            <p:cNvSpPr/>
            <p:nvPr/>
          </p:nvSpPr>
          <p:spPr>
            <a:xfrm>
              <a:off x="6425461" y="827472"/>
              <a:ext cx="57181" cy="60947"/>
            </a:xfrm>
            <a:custGeom>
              <a:avLst/>
              <a:gdLst/>
              <a:ahLst/>
              <a:cxnLst/>
              <a:rect l="l" t="t" r="r" b="b"/>
              <a:pathLst>
                <a:path w="1063" h="1133" extrusionOk="0">
                  <a:moveTo>
                    <a:pt x="521" y="1"/>
                  </a:moveTo>
                  <a:cubicBezTo>
                    <a:pt x="458" y="1"/>
                    <a:pt x="401" y="24"/>
                    <a:pt x="355" y="70"/>
                  </a:cubicBezTo>
                  <a:cubicBezTo>
                    <a:pt x="170" y="254"/>
                    <a:pt x="43" y="509"/>
                    <a:pt x="0" y="779"/>
                  </a:cubicBezTo>
                  <a:cubicBezTo>
                    <a:pt x="15" y="963"/>
                    <a:pt x="170" y="1118"/>
                    <a:pt x="355" y="1133"/>
                  </a:cubicBezTo>
                  <a:cubicBezTo>
                    <a:pt x="709" y="1133"/>
                    <a:pt x="1063" y="949"/>
                    <a:pt x="1063" y="594"/>
                  </a:cubicBezTo>
                  <a:cubicBezTo>
                    <a:pt x="936" y="203"/>
                    <a:pt x="706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>
              <a:off x="6530622" y="831237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524" y="0"/>
                  </a:moveTo>
                  <a:cubicBezTo>
                    <a:pt x="0" y="0"/>
                    <a:pt x="170" y="354"/>
                    <a:pt x="170" y="524"/>
                  </a:cubicBezTo>
                  <a:cubicBezTo>
                    <a:pt x="354" y="709"/>
                    <a:pt x="524" y="879"/>
                    <a:pt x="708" y="879"/>
                  </a:cubicBezTo>
                  <a:cubicBezTo>
                    <a:pt x="808" y="779"/>
                    <a:pt x="864" y="652"/>
                    <a:pt x="878" y="524"/>
                  </a:cubicBezTo>
                  <a:cubicBezTo>
                    <a:pt x="878" y="354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>
              <a:off x="6634976" y="831237"/>
              <a:ext cx="48090" cy="50081"/>
            </a:xfrm>
            <a:custGeom>
              <a:avLst/>
              <a:gdLst/>
              <a:ahLst/>
              <a:cxnLst/>
              <a:rect l="l" t="t" r="r" b="b"/>
              <a:pathLst>
                <a:path w="894" h="931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1" y="524"/>
                    <a:pt x="185" y="709"/>
                    <a:pt x="355" y="879"/>
                  </a:cubicBezTo>
                  <a:cubicBezTo>
                    <a:pt x="461" y="915"/>
                    <a:pt x="546" y="930"/>
                    <a:pt x="614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0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2"/>
            <p:cNvSpPr/>
            <p:nvPr/>
          </p:nvSpPr>
          <p:spPr>
            <a:xfrm>
              <a:off x="6749281" y="825643"/>
              <a:ext cx="38139" cy="53201"/>
            </a:xfrm>
            <a:custGeom>
              <a:avLst/>
              <a:gdLst/>
              <a:ahLst/>
              <a:cxnLst/>
              <a:rect l="l" t="t" r="r" b="b"/>
              <a:pathLst>
                <a:path w="709" h="989" extrusionOk="0">
                  <a:moveTo>
                    <a:pt x="361" y="1"/>
                  </a:moveTo>
                  <a:cubicBezTo>
                    <a:pt x="301" y="1"/>
                    <a:pt x="242" y="42"/>
                    <a:pt x="185" y="104"/>
                  </a:cubicBezTo>
                  <a:cubicBezTo>
                    <a:pt x="1" y="274"/>
                    <a:pt x="1" y="628"/>
                    <a:pt x="1" y="813"/>
                  </a:cubicBezTo>
                  <a:cubicBezTo>
                    <a:pt x="121" y="921"/>
                    <a:pt x="283" y="989"/>
                    <a:pt x="451" y="989"/>
                  </a:cubicBezTo>
                  <a:cubicBezTo>
                    <a:pt x="480" y="989"/>
                    <a:pt x="510" y="987"/>
                    <a:pt x="539" y="983"/>
                  </a:cubicBezTo>
                  <a:cubicBezTo>
                    <a:pt x="638" y="883"/>
                    <a:pt x="695" y="756"/>
                    <a:pt x="709" y="628"/>
                  </a:cubicBezTo>
                  <a:cubicBezTo>
                    <a:pt x="596" y="159"/>
                    <a:pt x="477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2"/>
            <p:cNvSpPr/>
            <p:nvPr/>
          </p:nvSpPr>
          <p:spPr>
            <a:xfrm>
              <a:off x="6844545" y="831237"/>
              <a:ext cx="48037" cy="50081"/>
            </a:xfrm>
            <a:custGeom>
              <a:avLst/>
              <a:gdLst/>
              <a:ahLst/>
              <a:cxnLst/>
              <a:rect l="l" t="t" r="r" b="b"/>
              <a:pathLst>
                <a:path w="893" h="931" extrusionOk="0">
                  <a:moveTo>
                    <a:pt x="538" y="0"/>
                  </a:moveTo>
                  <a:cubicBezTo>
                    <a:pt x="397" y="14"/>
                    <a:pt x="269" y="71"/>
                    <a:pt x="184" y="170"/>
                  </a:cubicBezTo>
                  <a:cubicBezTo>
                    <a:pt x="0" y="354"/>
                    <a:pt x="184" y="709"/>
                    <a:pt x="354" y="879"/>
                  </a:cubicBezTo>
                  <a:cubicBezTo>
                    <a:pt x="460" y="915"/>
                    <a:pt x="545" y="930"/>
                    <a:pt x="613" y="930"/>
                  </a:cubicBezTo>
                  <a:cubicBezTo>
                    <a:pt x="893" y="930"/>
                    <a:pt x="893" y="672"/>
                    <a:pt x="893" y="524"/>
                  </a:cubicBezTo>
                  <a:cubicBezTo>
                    <a:pt x="893" y="354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6482587" y="917732"/>
              <a:ext cx="57235" cy="46907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397" y="1"/>
                  </a:moveTo>
                  <a:cubicBezTo>
                    <a:pt x="237" y="1"/>
                    <a:pt x="84" y="96"/>
                    <a:pt x="1" y="333"/>
                  </a:cubicBezTo>
                  <a:cubicBezTo>
                    <a:pt x="15" y="616"/>
                    <a:pt x="256" y="843"/>
                    <a:pt x="539" y="871"/>
                  </a:cubicBezTo>
                  <a:cubicBezTo>
                    <a:pt x="1063" y="687"/>
                    <a:pt x="893" y="517"/>
                    <a:pt x="893" y="333"/>
                  </a:cubicBezTo>
                  <a:cubicBezTo>
                    <a:pt x="792" y="139"/>
                    <a:pt x="59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6582423" y="908211"/>
              <a:ext cx="66810" cy="58203"/>
            </a:xfrm>
            <a:custGeom>
              <a:avLst/>
              <a:gdLst/>
              <a:ahLst/>
              <a:cxnLst/>
              <a:rect l="l" t="t" r="r" b="b"/>
              <a:pathLst>
                <a:path w="1242" h="1082" extrusionOk="0">
                  <a:moveTo>
                    <a:pt x="588" y="0"/>
                  </a:moveTo>
                  <a:cubicBezTo>
                    <a:pt x="469" y="0"/>
                    <a:pt x="352" y="79"/>
                    <a:pt x="270" y="156"/>
                  </a:cubicBezTo>
                  <a:cubicBezTo>
                    <a:pt x="0" y="382"/>
                    <a:pt x="0" y="807"/>
                    <a:pt x="270" y="1048"/>
                  </a:cubicBezTo>
                  <a:cubicBezTo>
                    <a:pt x="414" y="1071"/>
                    <a:pt x="533" y="1082"/>
                    <a:pt x="629" y="1082"/>
                  </a:cubicBezTo>
                  <a:cubicBezTo>
                    <a:pt x="1242" y="1082"/>
                    <a:pt x="978" y="669"/>
                    <a:pt x="978" y="510"/>
                  </a:cubicBezTo>
                  <a:cubicBezTo>
                    <a:pt x="884" y="120"/>
                    <a:pt x="734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6692156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8" y="1"/>
                  </a:moveTo>
                  <a:cubicBezTo>
                    <a:pt x="354" y="185"/>
                    <a:pt x="0" y="355"/>
                    <a:pt x="0" y="709"/>
                  </a:cubicBezTo>
                  <a:cubicBezTo>
                    <a:pt x="99" y="808"/>
                    <a:pt x="227" y="865"/>
                    <a:pt x="354" y="893"/>
                  </a:cubicBezTo>
                  <a:cubicBezTo>
                    <a:pt x="638" y="865"/>
                    <a:pt x="878" y="638"/>
                    <a:pt x="893" y="355"/>
                  </a:cubicBezTo>
                  <a:cubicBezTo>
                    <a:pt x="708" y="185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6797263" y="911116"/>
              <a:ext cx="57235" cy="53524"/>
            </a:xfrm>
            <a:custGeom>
              <a:avLst/>
              <a:gdLst/>
              <a:ahLst/>
              <a:cxnLst/>
              <a:rect l="l" t="t" r="r" b="b"/>
              <a:pathLst>
                <a:path w="1064" h="995" extrusionOk="0">
                  <a:moveTo>
                    <a:pt x="544" y="1"/>
                  </a:moveTo>
                  <a:cubicBezTo>
                    <a:pt x="480" y="1"/>
                    <a:pt x="417" y="40"/>
                    <a:pt x="355" y="102"/>
                  </a:cubicBezTo>
                  <a:cubicBezTo>
                    <a:pt x="171" y="286"/>
                    <a:pt x="171" y="640"/>
                    <a:pt x="1" y="810"/>
                  </a:cubicBezTo>
                  <a:cubicBezTo>
                    <a:pt x="171" y="810"/>
                    <a:pt x="355" y="994"/>
                    <a:pt x="525" y="994"/>
                  </a:cubicBezTo>
                  <a:cubicBezTo>
                    <a:pt x="1063" y="810"/>
                    <a:pt x="879" y="640"/>
                    <a:pt x="879" y="456"/>
                  </a:cubicBezTo>
                  <a:cubicBezTo>
                    <a:pt x="771" y="122"/>
                    <a:pt x="657" y="1"/>
                    <a:pt x="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6901670" y="916549"/>
              <a:ext cx="48037" cy="48090"/>
            </a:xfrm>
            <a:custGeom>
              <a:avLst/>
              <a:gdLst/>
              <a:ahLst/>
              <a:cxnLst/>
              <a:rect l="l" t="t" r="r" b="b"/>
              <a:pathLst>
                <a:path w="893" h="894" extrusionOk="0">
                  <a:moveTo>
                    <a:pt x="539" y="1"/>
                  </a:moveTo>
                  <a:cubicBezTo>
                    <a:pt x="255" y="15"/>
                    <a:pt x="15" y="242"/>
                    <a:pt x="1" y="539"/>
                  </a:cubicBezTo>
                  <a:cubicBezTo>
                    <a:pt x="1" y="709"/>
                    <a:pt x="355" y="893"/>
                    <a:pt x="539" y="893"/>
                  </a:cubicBezTo>
                  <a:cubicBezTo>
                    <a:pt x="709" y="893"/>
                    <a:pt x="893" y="539"/>
                    <a:pt x="893" y="355"/>
                  </a:cubicBezTo>
                  <a:cubicBezTo>
                    <a:pt x="709" y="185"/>
                    <a:pt x="709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6425461" y="1002668"/>
              <a:ext cx="57181" cy="47122"/>
            </a:xfrm>
            <a:custGeom>
              <a:avLst/>
              <a:gdLst/>
              <a:ahLst/>
              <a:cxnLst/>
              <a:rect l="l" t="t" r="r" b="b"/>
              <a:pathLst>
                <a:path w="1063" h="876" extrusionOk="0">
                  <a:moveTo>
                    <a:pt x="185" y="0"/>
                  </a:moveTo>
                  <a:cubicBezTo>
                    <a:pt x="85" y="85"/>
                    <a:pt x="29" y="213"/>
                    <a:pt x="0" y="355"/>
                  </a:cubicBezTo>
                  <a:cubicBezTo>
                    <a:pt x="0" y="702"/>
                    <a:pt x="266" y="875"/>
                    <a:pt x="532" y="875"/>
                  </a:cubicBezTo>
                  <a:cubicBezTo>
                    <a:pt x="797" y="875"/>
                    <a:pt x="1063" y="702"/>
                    <a:pt x="1063" y="355"/>
                  </a:cubicBezTo>
                  <a:cubicBezTo>
                    <a:pt x="1049" y="213"/>
                    <a:pt x="992" y="85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6530622" y="999978"/>
              <a:ext cx="57181" cy="49973"/>
            </a:xfrm>
            <a:custGeom>
              <a:avLst/>
              <a:gdLst/>
              <a:ahLst/>
              <a:cxnLst/>
              <a:rect l="l" t="t" r="r" b="b"/>
              <a:pathLst>
                <a:path w="1063" h="929" extrusionOk="0">
                  <a:moveTo>
                    <a:pt x="664" y="0"/>
                  </a:moveTo>
                  <a:cubicBezTo>
                    <a:pt x="345" y="0"/>
                    <a:pt x="0" y="287"/>
                    <a:pt x="0" y="574"/>
                  </a:cubicBezTo>
                  <a:cubicBezTo>
                    <a:pt x="14" y="759"/>
                    <a:pt x="156" y="914"/>
                    <a:pt x="354" y="929"/>
                  </a:cubicBezTo>
                  <a:cubicBezTo>
                    <a:pt x="708" y="929"/>
                    <a:pt x="878" y="574"/>
                    <a:pt x="1063" y="405"/>
                  </a:cubicBezTo>
                  <a:cubicBezTo>
                    <a:pt x="1034" y="263"/>
                    <a:pt x="978" y="135"/>
                    <a:pt x="878" y="50"/>
                  </a:cubicBezTo>
                  <a:cubicBezTo>
                    <a:pt x="811" y="16"/>
                    <a:pt x="739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6615934" y="1002668"/>
              <a:ext cx="67886" cy="47284"/>
            </a:xfrm>
            <a:custGeom>
              <a:avLst/>
              <a:gdLst/>
              <a:ahLst/>
              <a:cxnLst/>
              <a:rect l="l" t="t" r="r" b="b"/>
              <a:pathLst>
                <a:path w="1262" h="879" extrusionOk="0">
                  <a:moveTo>
                    <a:pt x="1063" y="0"/>
                  </a:moveTo>
                  <a:cubicBezTo>
                    <a:pt x="709" y="0"/>
                    <a:pt x="1" y="170"/>
                    <a:pt x="355" y="709"/>
                  </a:cubicBezTo>
                  <a:cubicBezTo>
                    <a:pt x="539" y="879"/>
                    <a:pt x="893" y="879"/>
                    <a:pt x="1063" y="879"/>
                  </a:cubicBezTo>
                  <a:cubicBezTo>
                    <a:pt x="1205" y="737"/>
                    <a:pt x="1261" y="539"/>
                    <a:pt x="1247" y="355"/>
                  </a:cubicBezTo>
                  <a:cubicBezTo>
                    <a:pt x="1219" y="213"/>
                    <a:pt x="1162" y="85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6740137" y="1002668"/>
              <a:ext cx="47284" cy="40560"/>
            </a:xfrm>
            <a:custGeom>
              <a:avLst/>
              <a:gdLst/>
              <a:ahLst/>
              <a:cxnLst/>
              <a:rect l="l" t="t" r="r" b="b"/>
              <a:pathLst>
                <a:path w="879" h="754" extrusionOk="0">
                  <a:moveTo>
                    <a:pt x="355" y="0"/>
                  </a:moveTo>
                  <a:cubicBezTo>
                    <a:pt x="1" y="355"/>
                    <a:pt x="171" y="524"/>
                    <a:pt x="355" y="709"/>
                  </a:cubicBezTo>
                  <a:cubicBezTo>
                    <a:pt x="452" y="740"/>
                    <a:pt x="531" y="754"/>
                    <a:pt x="595" y="754"/>
                  </a:cubicBezTo>
                  <a:cubicBezTo>
                    <a:pt x="879" y="754"/>
                    <a:pt x="879" y="493"/>
                    <a:pt x="879" y="355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6844545" y="998526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694" y="1"/>
                  </a:moveTo>
                  <a:cubicBezTo>
                    <a:pt x="515" y="1"/>
                    <a:pt x="304" y="128"/>
                    <a:pt x="184" y="247"/>
                  </a:cubicBezTo>
                  <a:cubicBezTo>
                    <a:pt x="0" y="432"/>
                    <a:pt x="184" y="786"/>
                    <a:pt x="354" y="956"/>
                  </a:cubicBezTo>
                  <a:cubicBezTo>
                    <a:pt x="708" y="956"/>
                    <a:pt x="1063" y="786"/>
                    <a:pt x="1063" y="432"/>
                  </a:cubicBez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6951212" y="1001161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4" y="0"/>
                  </a:moveTo>
                  <a:cubicBezTo>
                    <a:pt x="170" y="0"/>
                    <a:pt x="0" y="0"/>
                    <a:pt x="0" y="354"/>
                  </a:cubicBezTo>
                  <a:cubicBezTo>
                    <a:pt x="0" y="524"/>
                    <a:pt x="170" y="878"/>
                    <a:pt x="354" y="878"/>
                  </a:cubicBezTo>
                  <a:cubicBezTo>
                    <a:pt x="878" y="878"/>
                    <a:pt x="708" y="524"/>
                    <a:pt x="708" y="354"/>
                  </a:cubicBezTo>
                  <a:cubicBezTo>
                    <a:pt x="524" y="170"/>
                    <a:pt x="524" y="0"/>
                    <a:pt x="354" y="0"/>
                  </a:cubicBezTo>
                  <a:close/>
                </a:path>
              </a:pathLst>
            </a:custGeom>
            <a:solidFill>
              <a:srgbClr val="D98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6482587" y="1084107"/>
              <a:ext cx="57235" cy="51964"/>
            </a:xfrm>
            <a:custGeom>
              <a:avLst/>
              <a:gdLst/>
              <a:ahLst/>
              <a:cxnLst/>
              <a:rect l="l" t="t" r="r" b="b"/>
              <a:pathLst>
                <a:path w="1064" h="966" extrusionOk="0">
                  <a:moveTo>
                    <a:pt x="566" y="1"/>
                  </a:moveTo>
                  <a:cubicBezTo>
                    <a:pt x="355" y="1"/>
                    <a:pt x="150" y="89"/>
                    <a:pt x="1" y="257"/>
                  </a:cubicBezTo>
                  <a:cubicBezTo>
                    <a:pt x="1" y="611"/>
                    <a:pt x="185" y="965"/>
                    <a:pt x="539" y="965"/>
                  </a:cubicBezTo>
                  <a:cubicBezTo>
                    <a:pt x="1063" y="781"/>
                    <a:pt x="893" y="611"/>
                    <a:pt x="893" y="427"/>
                  </a:cubicBezTo>
                  <a:lnTo>
                    <a:pt x="893" y="73"/>
                  </a:lnTo>
                  <a:cubicBezTo>
                    <a:pt x="787" y="25"/>
                    <a:pt x="676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6568706" y="1086581"/>
              <a:ext cx="66326" cy="39591"/>
            </a:xfrm>
            <a:custGeom>
              <a:avLst/>
              <a:gdLst/>
              <a:ahLst/>
              <a:cxnLst/>
              <a:rect l="l" t="t" r="r" b="b"/>
              <a:pathLst>
                <a:path w="1233" h="736" extrusionOk="0">
                  <a:moveTo>
                    <a:pt x="914" y="1"/>
                  </a:moveTo>
                  <a:cubicBezTo>
                    <a:pt x="845" y="1"/>
                    <a:pt x="776" y="27"/>
                    <a:pt x="709" y="27"/>
                  </a:cubicBezTo>
                  <a:cubicBezTo>
                    <a:pt x="0" y="565"/>
                    <a:pt x="355" y="565"/>
                    <a:pt x="525" y="735"/>
                  </a:cubicBezTo>
                  <a:lnTo>
                    <a:pt x="1063" y="735"/>
                  </a:lnTo>
                  <a:cubicBezTo>
                    <a:pt x="1162" y="636"/>
                    <a:pt x="1219" y="508"/>
                    <a:pt x="1233" y="381"/>
                  </a:cubicBezTo>
                  <a:cubicBezTo>
                    <a:pt x="1130" y="63"/>
                    <a:pt x="1021" y="1"/>
                    <a:pt x="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6692156" y="1084214"/>
              <a:ext cx="48037" cy="45993"/>
            </a:xfrm>
            <a:custGeom>
              <a:avLst/>
              <a:gdLst/>
              <a:ahLst/>
              <a:cxnLst/>
              <a:rect l="l" t="t" r="r" b="b"/>
              <a:pathLst>
                <a:path w="893" h="855" extrusionOk="0">
                  <a:moveTo>
                    <a:pt x="489" y="1"/>
                  </a:moveTo>
                  <a:cubicBezTo>
                    <a:pt x="271" y="1"/>
                    <a:pt x="0" y="124"/>
                    <a:pt x="0" y="255"/>
                  </a:cubicBezTo>
                  <a:cubicBezTo>
                    <a:pt x="84" y="738"/>
                    <a:pt x="203" y="855"/>
                    <a:pt x="323" y="855"/>
                  </a:cubicBezTo>
                  <a:cubicBezTo>
                    <a:pt x="437" y="855"/>
                    <a:pt x="552" y="751"/>
                    <a:pt x="641" y="751"/>
                  </a:cubicBezTo>
                  <a:cubicBezTo>
                    <a:pt x="666" y="751"/>
                    <a:pt x="688" y="759"/>
                    <a:pt x="708" y="779"/>
                  </a:cubicBezTo>
                  <a:cubicBezTo>
                    <a:pt x="708" y="609"/>
                    <a:pt x="893" y="609"/>
                    <a:pt x="893" y="425"/>
                  </a:cubicBezTo>
                  <a:cubicBezTo>
                    <a:pt x="864" y="298"/>
                    <a:pt x="808" y="170"/>
                    <a:pt x="708" y="71"/>
                  </a:cubicBezTo>
                  <a:cubicBezTo>
                    <a:pt x="659" y="22"/>
                    <a:pt x="579" y="1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6797263" y="1085075"/>
              <a:ext cx="47337" cy="41097"/>
            </a:xfrm>
            <a:custGeom>
              <a:avLst/>
              <a:gdLst/>
              <a:ahLst/>
              <a:cxnLst/>
              <a:rect l="l" t="t" r="r" b="b"/>
              <a:pathLst>
                <a:path w="880" h="764" extrusionOk="0">
                  <a:moveTo>
                    <a:pt x="594" y="0"/>
                  </a:moveTo>
                  <a:cubicBezTo>
                    <a:pt x="377" y="0"/>
                    <a:pt x="99" y="205"/>
                    <a:pt x="1" y="409"/>
                  </a:cubicBezTo>
                  <a:cubicBezTo>
                    <a:pt x="15" y="536"/>
                    <a:pt x="72" y="664"/>
                    <a:pt x="171" y="763"/>
                  </a:cubicBezTo>
                  <a:lnTo>
                    <a:pt x="709" y="763"/>
                  </a:lnTo>
                  <a:cubicBezTo>
                    <a:pt x="808" y="664"/>
                    <a:pt x="865" y="536"/>
                    <a:pt x="879" y="409"/>
                  </a:cubicBezTo>
                  <a:cubicBezTo>
                    <a:pt x="879" y="110"/>
                    <a:pt x="753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6892526" y="1086581"/>
              <a:ext cx="66326" cy="49597"/>
            </a:xfrm>
            <a:custGeom>
              <a:avLst/>
              <a:gdLst/>
              <a:ahLst/>
              <a:cxnLst/>
              <a:rect l="l" t="t" r="r" b="b"/>
              <a:pathLst>
                <a:path w="1233" h="922" extrusionOk="0">
                  <a:moveTo>
                    <a:pt x="737" y="1"/>
                  </a:moveTo>
                  <a:cubicBezTo>
                    <a:pt x="667" y="1"/>
                    <a:pt x="597" y="27"/>
                    <a:pt x="525" y="27"/>
                  </a:cubicBezTo>
                  <a:cubicBezTo>
                    <a:pt x="171" y="211"/>
                    <a:pt x="1" y="565"/>
                    <a:pt x="171" y="735"/>
                  </a:cubicBezTo>
                  <a:cubicBezTo>
                    <a:pt x="298" y="863"/>
                    <a:pt x="472" y="921"/>
                    <a:pt x="650" y="921"/>
                  </a:cubicBezTo>
                  <a:cubicBezTo>
                    <a:pt x="669" y="921"/>
                    <a:pt x="689" y="921"/>
                    <a:pt x="709" y="919"/>
                  </a:cubicBezTo>
                  <a:cubicBezTo>
                    <a:pt x="1233" y="735"/>
                    <a:pt x="1063" y="565"/>
                    <a:pt x="1063" y="381"/>
                  </a:cubicBezTo>
                  <a:cubicBezTo>
                    <a:pt x="951" y="63"/>
                    <a:pt x="845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6425461" y="1164201"/>
              <a:ext cx="57181" cy="57181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709" y="0"/>
                  </a:moveTo>
                  <a:cubicBezTo>
                    <a:pt x="440" y="43"/>
                    <a:pt x="199" y="170"/>
                    <a:pt x="0" y="354"/>
                  </a:cubicBezTo>
                  <a:cubicBezTo>
                    <a:pt x="0" y="709"/>
                    <a:pt x="185" y="1063"/>
                    <a:pt x="539" y="1063"/>
                  </a:cubicBezTo>
                  <a:cubicBezTo>
                    <a:pt x="822" y="1049"/>
                    <a:pt x="1049" y="822"/>
                    <a:pt x="1063" y="539"/>
                  </a:cubicBezTo>
                  <a:cubicBezTo>
                    <a:pt x="893" y="354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6530622" y="1164201"/>
              <a:ext cx="57181" cy="51426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24" y="0"/>
                  </a:moveTo>
                  <a:cubicBezTo>
                    <a:pt x="0" y="0"/>
                    <a:pt x="0" y="539"/>
                    <a:pt x="0" y="709"/>
                  </a:cubicBezTo>
                  <a:cubicBezTo>
                    <a:pt x="152" y="870"/>
                    <a:pt x="362" y="955"/>
                    <a:pt x="573" y="955"/>
                  </a:cubicBezTo>
                  <a:cubicBezTo>
                    <a:pt x="676" y="955"/>
                    <a:pt x="780" y="935"/>
                    <a:pt x="878" y="893"/>
                  </a:cubicBezTo>
                  <a:cubicBezTo>
                    <a:pt x="978" y="794"/>
                    <a:pt x="1034" y="666"/>
                    <a:pt x="1063" y="539"/>
                  </a:cubicBezTo>
                  <a:cubicBezTo>
                    <a:pt x="87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6644874" y="1164201"/>
              <a:ext cx="38193" cy="58580"/>
            </a:xfrm>
            <a:custGeom>
              <a:avLst/>
              <a:gdLst/>
              <a:ahLst/>
              <a:cxnLst/>
              <a:rect l="l" t="t" r="r" b="b"/>
              <a:pathLst>
                <a:path w="710" h="1089" extrusionOk="0">
                  <a:moveTo>
                    <a:pt x="525" y="0"/>
                  </a:moveTo>
                  <a:cubicBezTo>
                    <a:pt x="355" y="0"/>
                    <a:pt x="1" y="185"/>
                    <a:pt x="1" y="354"/>
                  </a:cubicBezTo>
                  <a:cubicBezTo>
                    <a:pt x="93" y="928"/>
                    <a:pt x="238" y="1088"/>
                    <a:pt x="381" y="1088"/>
                  </a:cubicBezTo>
                  <a:cubicBezTo>
                    <a:pt x="503" y="1088"/>
                    <a:pt x="624" y="971"/>
                    <a:pt x="709" y="893"/>
                  </a:cubicBezTo>
                  <a:lnTo>
                    <a:pt x="709" y="539"/>
                  </a:lnTo>
                  <a:cubicBezTo>
                    <a:pt x="709" y="354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6740137" y="1164201"/>
              <a:ext cx="47284" cy="50457"/>
            </a:xfrm>
            <a:custGeom>
              <a:avLst/>
              <a:gdLst/>
              <a:ahLst/>
              <a:cxnLst/>
              <a:rect l="l" t="t" r="r" b="b"/>
              <a:pathLst>
                <a:path w="879" h="938" extrusionOk="0">
                  <a:moveTo>
                    <a:pt x="709" y="0"/>
                  </a:moveTo>
                  <a:cubicBezTo>
                    <a:pt x="1" y="185"/>
                    <a:pt x="1" y="709"/>
                    <a:pt x="171" y="893"/>
                  </a:cubicBezTo>
                  <a:cubicBezTo>
                    <a:pt x="270" y="924"/>
                    <a:pt x="357" y="938"/>
                    <a:pt x="433" y="938"/>
                  </a:cubicBezTo>
                  <a:cubicBezTo>
                    <a:pt x="766" y="938"/>
                    <a:pt x="879" y="677"/>
                    <a:pt x="879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6854442" y="1172484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90" y="0"/>
                  </a:moveTo>
                  <a:cubicBezTo>
                    <a:pt x="318" y="0"/>
                    <a:pt x="245" y="31"/>
                    <a:pt x="170" y="31"/>
                  </a:cubicBezTo>
                  <a:cubicBezTo>
                    <a:pt x="71" y="116"/>
                    <a:pt x="14" y="243"/>
                    <a:pt x="0" y="385"/>
                  </a:cubicBezTo>
                  <a:cubicBezTo>
                    <a:pt x="103" y="703"/>
                    <a:pt x="212" y="765"/>
                    <a:pt x="319" y="765"/>
                  </a:cubicBezTo>
                  <a:cubicBezTo>
                    <a:pt x="388" y="765"/>
                    <a:pt x="457" y="739"/>
                    <a:pt x="524" y="739"/>
                  </a:cubicBezTo>
                  <a:cubicBezTo>
                    <a:pt x="624" y="640"/>
                    <a:pt x="680" y="512"/>
                    <a:pt x="709" y="385"/>
                  </a:cubicBezTo>
                  <a:cubicBezTo>
                    <a:pt x="599" y="65"/>
                    <a:pt x="495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6949652" y="1164201"/>
              <a:ext cx="57235" cy="57181"/>
            </a:xfrm>
            <a:custGeom>
              <a:avLst/>
              <a:gdLst/>
              <a:ahLst/>
              <a:cxnLst/>
              <a:rect l="l" t="t" r="r" b="b"/>
              <a:pathLst>
                <a:path w="1064" h="1063" extrusionOk="0">
                  <a:moveTo>
                    <a:pt x="709" y="0"/>
                  </a:moveTo>
                  <a:cubicBezTo>
                    <a:pt x="440" y="43"/>
                    <a:pt x="199" y="170"/>
                    <a:pt x="1" y="354"/>
                  </a:cubicBezTo>
                  <a:cubicBezTo>
                    <a:pt x="1" y="709"/>
                    <a:pt x="171" y="1063"/>
                    <a:pt x="525" y="1063"/>
                  </a:cubicBezTo>
                  <a:cubicBezTo>
                    <a:pt x="808" y="1049"/>
                    <a:pt x="1049" y="822"/>
                    <a:pt x="1063" y="539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6482587" y="1250319"/>
              <a:ext cx="48090" cy="58419"/>
            </a:xfrm>
            <a:custGeom>
              <a:avLst/>
              <a:gdLst/>
              <a:ahLst/>
              <a:cxnLst/>
              <a:rect l="l" t="t" r="r" b="b"/>
              <a:pathLst>
                <a:path w="894" h="1086" extrusionOk="0">
                  <a:moveTo>
                    <a:pt x="539" y="0"/>
                  </a:moveTo>
                  <a:cubicBezTo>
                    <a:pt x="355" y="0"/>
                    <a:pt x="1" y="170"/>
                    <a:pt x="1" y="354"/>
                  </a:cubicBezTo>
                  <a:cubicBezTo>
                    <a:pt x="99" y="923"/>
                    <a:pt x="247" y="1086"/>
                    <a:pt x="389" y="1086"/>
                  </a:cubicBezTo>
                  <a:cubicBezTo>
                    <a:pt x="511" y="1086"/>
                    <a:pt x="630" y="964"/>
                    <a:pt x="709" y="878"/>
                  </a:cubicBezTo>
                  <a:cubicBezTo>
                    <a:pt x="808" y="779"/>
                    <a:pt x="865" y="652"/>
                    <a:pt x="893" y="524"/>
                  </a:cubicBezTo>
                  <a:cubicBezTo>
                    <a:pt x="893" y="354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6587748" y="1250319"/>
              <a:ext cx="47284" cy="47284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355" y="0"/>
                  </a:moveTo>
                  <a:cubicBezTo>
                    <a:pt x="156" y="0"/>
                    <a:pt x="15" y="156"/>
                    <a:pt x="1" y="354"/>
                  </a:cubicBezTo>
                  <a:cubicBezTo>
                    <a:pt x="15" y="637"/>
                    <a:pt x="241" y="864"/>
                    <a:pt x="525" y="878"/>
                  </a:cubicBezTo>
                  <a:cubicBezTo>
                    <a:pt x="709" y="878"/>
                    <a:pt x="879" y="878"/>
                    <a:pt x="879" y="524"/>
                  </a:cubicBezTo>
                  <a:cubicBezTo>
                    <a:pt x="709" y="170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6683011" y="1248652"/>
              <a:ext cx="68747" cy="50995"/>
            </a:xfrm>
            <a:custGeom>
              <a:avLst/>
              <a:gdLst/>
              <a:ahLst/>
              <a:cxnLst/>
              <a:rect l="l" t="t" r="r" b="b"/>
              <a:pathLst>
                <a:path w="1278" h="948" extrusionOk="0">
                  <a:moveTo>
                    <a:pt x="683" y="1"/>
                  </a:moveTo>
                  <a:cubicBezTo>
                    <a:pt x="553" y="1"/>
                    <a:pt x="423" y="31"/>
                    <a:pt x="354" y="31"/>
                  </a:cubicBezTo>
                  <a:cubicBezTo>
                    <a:pt x="0" y="201"/>
                    <a:pt x="170" y="739"/>
                    <a:pt x="524" y="909"/>
                  </a:cubicBezTo>
                  <a:cubicBezTo>
                    <a:pt x="652" y="936"/>
                    <a:pt x="750" y="947"/>
                    <a:pt x="825" y="947"/>
                  </a:cubicBezTo>
                  <a:cubicBezTo>
                    <a:pt x="1278" y="947"/>
                    <a:pt x="905" y="531"/>
                    <a:pt x="1063" y="385"/>
                  </a:cubicBezTo>
                  <a:cubicBezTo>
                    <a:pt x="1063" y="66"/>
                    <a:pt x="873" y="1"/>
                    <a:pt x="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6797263" y="1250319"/>
              <a:ext cx="47337" cy="57181"/>
            </a:xfrm>
            <a:custGeom>
              <a:avLst/>
              <a:gdLst/>
              <a:ahLst/>
              <a:cxnLst/>
              <a:rect l="l" t="t" r="r" b="b"/>
              <a:pathLst>
                <a:path w="880" h="1063" extrusionOk="0">
                  <a:moveTo>
                    <a:pt x="709" y="0"/>
                  </a:moveTo>
                  <a:cubicBezTo>
                    <a:pt x="355" y="0"/>
                    <a:pt x="1" y="170"/>
                    <a:pt x="1" y="524"/>
                  </a:cubicBezTo>
                  <a:cubicBezTo>
                    <a:pt x="1" y="708"/>
                    <a:pt x="171" y="1062"/>
                    <a:pt x="355" y="1062"/>
                  </a:cubicBezTo>
                  <a:cubicBezTo>
                    <a:pt x="638" y="1034"/>
                    <a:pt x="865" y="807"/>
                    <a:pt x="879" y="524"/>
                  </a:cubicBezTo>
                  <a:cubicBezTo>
                    <a:pt x="851" y="340"/>
                    <a:pt x="794" y="156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6901670" y="1248652"/>
              <a:ext cx="67133" cy="58849"/>
            </a:xfrm>
            <a:custGeom>
              <a:avLst/>
              <a:gdLst/>
              <a:ahLst/>
              <a:cxnLst/>
              <a:rect l="l" t="t" r="r" b="b"/>
              <a:pathLst>
                <a:path w="1248" h="1094" extrusionOk="0">
                  <a:moveTo>
                    <a:pt x="513" y="1"/>
                  </a:moveTo>
                  <a:cubicBezTo>
                    <a:pt x="384" y="1"/>
                    <a:pt x="254" y="31"/>
                    <a:pt x="185" y="31"/>
                  </a:cubicBezTo>
                  <a:cubicBezTo>
                    <a:pt x="85" y="116"/>
                    <a:pt x="29" y="243"/>
                    <a:pt x="1" y="385"/>
                  </a:cubicBezTo>
                  <a:cubicBezTo>
                    <a:pt x="1" y="739"/>
                    <a:pt x="355" y="1093"/>
                    <a:pt x="539" y="1093"/>
                  </a:cubicBezTo>
                  <a:cubicBezTo>
                    <a:pt x="1247" y="909"/>
                    <a:pt x="893" y="555"/>
                    <a:pt x="893" y="385"/>
                  </a:cubicBezTo>
                  <a:cubicBezTo>
                    <a:pt x="893" y="66"/>
                    <a:pt x="703" y="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6435359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5" y="0"/>
                  </a:moveTo>
                  <a:cubicBezTo>
                    <a:pt x="213" y="15"/>
                    <a:pt x="86" y="85"/>
                    <a:pt x="1" y="185"/>
                  </a:cubicBezTo>
                  <a:cubicBezTo>
                    <a:pt x="1" y="355"/>
                    <a:pt x="1" y="709"/>
                    <a:pt x="171" y="893"/>
                  </a:cubicBezTo>
                  <a:cubicBezTo>
                    <a:pt x="454" y="865"/>
                    <a:pt x="695" y="638"/>
                    <a:pt x="709" y="355"/>
                  </a:cubicBezTo>
                  <a:cubicBezTo>
                    <a:pt x="525" y="185"/>
                    <a:pt x="525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6530622" y="1335631"/>
              <a:ext cx="47284" cy="48037"/>
            </a:xfrm>
            <a:custGeom>
              <a:avLst/>
              <a:gdLst/>
              <a:ahLst/>
              <a:cxnLst/>
              <a:rect l="l" t="t" r="r" b="b"/>
              <a:pathLst>
                <a:path w="879" h="893" extrusionOk="0">
                  <a:moveTo>
                    <a:pt x="524" y="0"/>
                  </a:moveTo>
                  <a:cubicBezTo>
                    <a:pt x="0" y="185"/>
                    <a:pt x="170" y="355"/>
                    <a:pt x="170" y="539"/>
                  </a:cubicBezTo>
                  <a:cubicBezTo>
                    <a:pt x="354" y="709"/>
                    <a:pt x="354" y="893"/>
                    <a:pt x="524" y="893"/>
                  </a:cubicBezTo>
                  <a:cubicBezTo>
                    <a:pt x="708" y="893"/>
                    <a:pt x="878" y="539"/>
                    <a:pt x="878" y="355"/>
                  </a:cubicBezTo>
                  <a:cubicBezTo>
                    <a:pt x="708" y="185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6625832" y="1335631"/>
              <a:ext cx="66380" cy="48037"/>
            </a:xfrm>
            <a:custGeom>
              <a:avLst/>
              <a:gdLst/>
              <a:ahLst/>
              <a:cxnLst/>
              <a:rect l="l" t="t" r="r" b="b"/>
              <a:pathLst>
                <a:path w="1234" h="893" extrusionOk="0">
                  <a:moveTo>
                    <a:pt x="709" y="0"/>
                  </a:moveTo>
                  <a:cubicBezTo>
                    <a:pt x="1" y="355"/>
                    <a:pt x="355" y="893"/>
                    <a:pt x="525" y="893"/>
                  </a:cubicBezTo>
                  <a:cubicBezTo>
                    <a:pt x="1233" y="893"/>
                    <a:pt x="1063" y="539"/>
                    <a:pt x="1063" y="355"/>
                  </a:cubicBezTo>
                  <a:cubicBezTo>
                    <a:pt x="1063" y="0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6740137" y="1332673"/>
              <a:ext cx="47284" cy="56052"/>
            </a:xfrm>
            <a:custGeom>
              <a:avLst/>
              <a:gdLst/>
              <a:ahLst/>
              <a:cxnLst/>
              <a:rect l="l" t="t" r="r" b="b"/>
              <a:pathLst>
                <a:path w="879" h="1042" extrusionOk="0">
                  <a:moveTo>
                    <a:pt x="541" y="1"/>
                  </a:moveTo>
                  <a:cubicBezTo>
                    <a:pt x="293" y="1"/>
                    <a:pt x="1" y="205"/>
                    <a:pt x="1" y="410"/>
                  </a:cubicBezTo>
                  <a:cubicBezTo>
                    <a:pt x="115" y="885"/>
                    <a:pt x="395" y="1041"/>
                    <a:pt x="618" y="1041"/>
                  </a:cubicBezTo>
                  <a:cubicBezTo>
                    <a:pt x="727" y="1041"/>
                    <a:pt x="823" y="1004"/>
                    <a:pt x="879" y="948"/>
                  </a:cubicBezTo>
                  <a:lnTo>
                    <a:pt x="879" y="410"/>
                  </a:lnTo>
                  <a:cubicBezTo>
                    <a:pt x="879" y="110"/>
                    <a:pt x="722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6854442" y="1335631"/>
              <a:ext cx="38139" cy="48037"/>
            </a:xfrm>
            <a:custGeom>
              <a:avLst/>
              <a:gdLst/>
              <a:ahLst/>
              <a:cxnLst/>
              <a:rect l="l" t="t" r="r" b="b"/>
              <a:pathLst>
                <a:path w="709" h="893" extrusionOk="0">
                  <a:moveTo>
                    <a:pt x="354" y="0"/>
                  </a:moveTo>
                  <a:cubicBezTo>
                    <a:pt x="213" y="15"/>
                    <a:pt x="85" y="85"/>
                    <a:pt x="0" y="185"/>
                  </a:cubicBezTo>
                  <a:cubicBezTo>
                    <a:pt x="0" y="355"/>
                    <a:pt x="170" y="709"/>
                    <a:pt x="170" y="893"/>
                  </a:cubicBezTo>
                  <a:cubicBezTo>
                    <a:pt x="354" y="709"/>
                    <a:pt x="709" y="709"/>
                    <a:pt x="709" y="355"/>
                  </a:cubicBezTo>
                  <a:cubicBezTo>
                    <a:pt x="524" y="185"/>
                    <a:pt x="524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6942067" y="1332081"/>
              <a:ext cx="57181" cy="55030"/>
            </a:xfrm>
            <a:custGeom>
              <a:avLst/>
              <a:gdLst/>
              <a:ahLst/>
              <a:cxnLst/>
              <a:rect l="l" t="t" r="r" b="b"/>
              <a:pathLst>
                <a:path w="1063" h="1023" extrusionOk="0">
                  <a:moveTo>
                    <a:pt x="584" y="0"/>
                  </a:moveTo>
                  <a:cubicBezTo>
                    <a:pt x="290" y="0"/>
                    <a:pt x="0" y="161"/>
                    <a:pt x="0" y="421"/>
                  </a:cubicBezTo>
                  <a:cubicBezTo>
                    <a:pt x="0" y="826"/>
                    <a:pt x="305" y="1022"/>
                    <a:pt x="528" y="1022"/>
                  </a:cubicBezTo>
                  <a:cubicBezTo>
                    <a:pt x="602" y="1022"/>
                    <a:pt x="666" y="1001"/>
                    <a:pt x="708" y="959"/>
                  </a:cubicBezTo>
                  <a:cubicBezTo>
                    <a:pt x="893" y="775"/>
                    <a:pt x="893" y="605"/>
                    <a:pt x="1063" y="421"/>
                  </a:cubicBezTo>
                  <a:cubicBezTo>
                    <a:pt x="1048" y="293"/>
                    <a:pt x="992" y="166"/>
                    <a:pt x="893" y="66"/>
                  </a:cubicBezTo>
                  <a:cubicBezTo>
                    <a:pt x="798" y="21"/>
                    <a:pt x="691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5853989" y="1410400"/>
              <a:ext cx="48090" cy="44325"/>
            </a:xfrm>
            <a:custGeom>
              <a:avLst/>
              <a:gdLst/>
              <a:ahLst/>
              <a:cxnLst/>
              <a:rect l="l" t="t" r="r" b="b"/>
              <a:pathLst>
                <a:path w="894" h="824" extrusionOk="0">
                  <a:moveTo>
                    <a:pt x="567" y="1"/>
                  </a:moveTo>
                  <a:cubicBezTo>
                    <a:pt x="497" y="1"/>
                    <a:pt x="427" y="27"/>
                    <a:pt x="355" y="27"/>
                  </a:cubicBezTo>
                  <a:cubicBezTo>
                    <a:pt x="185" y="211"/>
                    <a:pt x="1" y="211"/>
                    <a:pt x="1" y="381"/>
                  </a:cubicBezTo>
                  <a:cubicBezTo>
                    <a:pt x="93" y="735"/>
                    <a:pt x="227" y="824"/>
                    <a:pt x="360" y="824"/>
                  </a:cubicBezTo>
                  <a:cubicBezTo>
                    <a:pt x="493" y="824"/>
                    <a:pt x="624" y="735"/>
                    <a:pt x="709" y="735"/>
                  </a:cubicBezTo>
                  <a:cubicBezTo>
                    <a:pt x="808" y="636"/>
                    <a:pt x="865" y="509"/>
                    <a:pt x="893" y="381"/>
                  </a:cubicBezTo>
                  <a:cubicBezTo>
                    <a:pt x="781" y="63"/>
                    <a:pt x="675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5949252" y="1402654"/>
              <a:ext cx="57181" cy="50350"/>
            </a:xfrm>
            <a:custGeom>
              <a:avLst/>
              <a:gdLst/>
              <a:ahLst/>
              <a:cxnLst/>
              <a:rect l="l" t="t" r="r" b="b"/>
              <a:pathLst>
                <a:path w="1063" h="936" extrusionOk="0">
                  <a:moveTo>
                    <a:pt x="709" y="1"/>
                  </a:moveTo>
                  <a:cubicBezTo>
                    <a:pt x="0" y="171"/>
                    <a:pt x="184" y="525"/>
                    <a:pt x="354" y="709"/>
                  </a:cubicBezTo>
                  <a:cubicBezTo>
                    <a:pt x="578" y="875"/>
                    <a:pt x="715" y="936"/>
                    <a:pt x="801" y="936"/>
                  </a:cubicBezTo>
                  <a:cubicBezTo>
                    <a:pt x="989" y="936"/>
                    <a:pt x="946" y="651"/>
                    <a:pt x="1063" y="525"/>
                  </a:cubicBezTo>
                  <a:cubicBezTo>
                    <a:pt x="1063" y="355"/>
                    <a:pt x="893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6063557" y="1402654"/>
              <a:ext cx="48037" cy="53308"/>
            </a:xfrm>
            <a:custGeom>
              <a:avLst/>
              <a:gdLst/>
              <a:ahLst/>
              <a:cxnLst/>
              <a:rect l="l" t="t" r="r" b="b"/>
              <a:pathLst>
                <a:path w="893" h="991" extrusionOk="0">
                  <a:moveTo>
                    <a:pt x="538" y="1"/>
                  </a:moveTo>
                  <a:cubicBezTo>
                    <a:pt x="255" y="15"/>
                    <a:pt x="14" y="242"/>
                    <a:pt x="0" y="525"/>
                  </a:cubicBezTo>
                  <a:cubicBezTo>
                    <a:pt x="116" y="865"/>
                    <a:pt x="300" y="990"/>
                    <a:pt x="509" y="990"/>
                  </a:cubicBezTo>
                  <a:cubicBezTo>
                    <a:pt x="631" y="990"/>
                    <a:pt x="762" y="947"/>
                    <a:pt x="892" y="879"/>
                  </a:cubicBezTo>
                  <a:lnTo>
                    <a:pt x="892" y="525"/>
                  </a:lnTo>
                  <a:cubicBezTo>
                    <a:pt x="892" y="1"/>
                    <a:pt x="708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6168665" y="1402654"/>
              <a:ext cx="47337" cy="50081"/>
            </a:xfrm>
            <a:custGeom>
              <a:avLst/>
              <a:gdLst/>
              <a:ahLst/>
              <a:cxnLst/>
              <a:rect l="l" t="t" r="r" b="b"/>
              <a:pathLst>
                <a:path w="880" h="931" extrusionOk="0">
                  <a:moveTo>
                    <a:pt x="355" y="1"/>
                  </a:moveTo>
                  <a:cubicBezTo>
                    <a:pt x="157" y="1"/>
                    <a:pt x="15" y="157"/>
                    <a:pt x="1" y="355"/>
                  </a:cubicBezTo>
                  <a:cubicBezTo>
                    <a:pt x="1" y="525"/>
                    <a:pt x="171" y="879"/>
                    <a:pt x="355" y="879"/>
                  </a:cubicBezTo>
                  <a:cubicBezTo>
                    <a:pt x="458" y="915"/>
                    <a:pt x="541" y="931"/>
                    <a:pt x="607" y="931"/>
                  </a:cubicBezTo>
                  <a:cubicBezTo>
                    <a:pt x="879" y="931"/>
                    <a:pt x="879" y="673"/>
                    <a:pt x="879" y="525"/>
                  </a:cubicBezTo>
                  <a:cubicBezTo>
                    <a:pt x="709" y="171"/>
                    <a:pt x="52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6266994" y="1402654"/>
              <a:ext cx="54115" cy="57235"/>
            </a:xfrm>
            <a:custGeom>
              <a:avLst/>
              <a:gdLst/>
              <a:ahLst/>
              <a:cxnLst/>
              <a:rect l="l" t="t" r="r" b="b"/>
              <a:pathLst>
                <a:path w="1006" h="1064" extrusionOk="0">
                  <a:moveTo>
                    <a:pt x="652" y="1"/>
                  </a:moveTo>
                  <a:cubicBezTo>
                    <a:pt x="468" y="1"/>
                    <a:pt x="298" y="171"/>
                    <a:pt x="113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822" y="355"/>
                    <a:pt x="822" y="17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6378233" y="1399911"/>
              <a:ext cx="47284" cy="59979"/>
            </a:xfrm>
            <a:custGeom>
              <a:avLst/>
              <a:gdLst/>
              <a:ahLst/>
              <a:cxnLst/>
              <a:rect l="l" t="t" r="r" b="b"/>
              <a:pathLst>
                <a:path w="879" h="1115" extrusionOk="0">
                  <a:moveTo>
                    <a:pt x="272" y="0"/>
                  </a:moveTo>
                  <a:cubicBezTo>
                    <a:pt x="0" y="0"/>
                    <a:pt x="0" y="258"/>
                    <a:pt x="0" y="406"/>
                  </a:cubicBezTo>
                  <a:cubicBezTo>
                    <a:pt x="0" y="930"/>
                    <a:pt x="354" y="1114"/>
                    <a:pt x="524" y="1114"/>
                  </a:cubicBezTo>
                  <a:cubicBezTo>
                    <a:pt x="708" y="930"/>
                    <a:pt x="708" y="760"/>
                    <a:pt x="878" y="576"/>
                  </a:cubicBezTo>
                  <a:cubicBezTo>
                    <a:pt x="878" y="406"/>
                    <a:pt x="708" y="52"/>
                    <a:pt x="524" y="52"/>
                  </a:cubicBezTo>
                  <a:cubicBezTo>
                    <a:pt x="421" y="16"/>
                    <a:pt x="339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5902024" y="1484470"/>
              <a:ext cx="58203" cy="52340"/>
            </a:xfrm>
            <a:custGeom>
              <a:avLst/>
              <a:gdLst/>
              <a:ahLst/>
              <a:cxnLst/>
              <a:rect l="l" t="t" r="r" b="b"/>
              <a:pathLst>
                <a:path w="1082" h="973" extrusionOk="0">
                  <a:moveTo>
                    <a:pt x="522" y="0"/>
                  </a:moveTo>
                  <a:cubicBezTo>
                    <a:pt x="458" y="0"/>
                    <a:pt x="399" y="21"/>
                    <a:pt x="354" y="66"/>
                  </a:cubicBezTo>
                  <a:cubicBezTo>
                    <a:pt x="0" y="251"/>
                    <a:pt x="0" y="605"/>
                    <a:pt x="170" y="775"/>
                  </a:cubicBezTo>
                  <a:cubicBezTo>
                    <a:pt x="453" y="918"/>
                    <a:pt x="635" y="973"/>
                    <a:pt x="754" y="973"/>
                  </a:cubicBezTo>
                  <a:cubicBezTo>
                    <a:pt x="1082" y="973"/>
                    <a:pt x="927" y="556"/>
                    <a:pt x="1062" y="421"/>
                  </a:cubicBezTo>
                  <a:cubicBezTo>
                    <a:pt x="927" y="161"/>
                    <a:pt x="701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6006378" y="1488020"/>
              <a:ext cx="57235" cy="51641"/>
            </a:xfrm>
            <a:custGeom>
              <a:avLst/>
              <a:gdLst/>
              <a:ahLst/>
              <a:cxnLst/>
              <a:rect l="l" t="t" r="r" b="b"/>
              <a:pathLst>
                <a:path w="1064" h="960" extrusionOk="0">
                  <a:moveTo>
                    <a:pt x="709" y="0"/>
                  </a:moveTo>
                  <a:cubicBezTo>
                    <a:pt x="355" y="0"/>
                    <a:pt x="1" y="185"/>
                    <a:pt x="1" y="539"/>
                  </a:cubicBezTo>
                  <a:cubicBezTo>
                    <a:pt x="136" y="799"/>
                    <a:pt x="362" y="959"/>
                    <a:pt x="541" y="959"/>
                  </a:cubicBezTo>
                  <a:cubicBezTo>
                    <a:pt x="605" y="959"/>
                    <a:pt x="664" y="938"/>
                    <a:pt x="709" y="893"/>
                  </a:cubicBezTo>
                  <a:cubicBezTo>
                    <a:pt x="893" y="709"/>
                    <a:pt x="893" y="539"/>
                    <a:pt x="1063" y="355"/>
                  </a:cubicBezTo>
                  <a:cubicBezTo>
                    <a:pt x="893" y="185"/>
                    <a:pt x="893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6111539" y="1488020"/>
              <a:ext cx="57181" cy="51641"/>
            </a:xfrm>
            <a:custGeom>
              <a:avLst/>
              <a:gdLst/>
              <a:ahLst/>
              <a:cxnLst/>
              <a:rect l="l" t="t" r="r" b="b"/>
              <a:pathLst>
                <a:path w="1063" h="960" extrusionOk="0">
                  <a:moveTo>
                    <a:pt x="525" y="0"/>
                  </a:moveTo>
                  <a:cubicBezTo>
                    <a:pt x="241" y="15"/>
                    <a:pt x="15" y="241"/>
                    <a:pt x="0" y="539"/>
                  </a:cubicBezTo>
                  <a:cubicBezTo>
                    <a:pt x="125" y="799"/>
                    <a:pt x="349" y="959"/>
                    <a:pt x="532" y="959"/>
                  </a:cubicBezTo>
                  <a:cubicBezTo>
                    <a:pt x="599" y="959"/>
                    <a:pt x="660" y="938"/>
                    <a:pt x="709" y="893"/>
                  </a:cubicBezTo>
                  <a:cubicBezTo>
                    <a:pt x="879" y="709"/>
                    <a:pt x="879" y="539"/>
                    <a:pt x="1063" y="355"/>
                  </a:cubicBezTo>
                  <a:cubicBezTo>
                    <a:pt x="879" y="35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2"/>
            <p:cNvSpPr/>
            <p:nvPr/>
          </p:nvSpPr>
          <p:spPr>
            <a:xfrm>
              <a:off x="6215947" y="1488020"/>
              <a:ext cx="48037" cy="51802"/>
            </a:xfrm>
            <a:custGeom>
              <a:avLst/>
              <a:gdLst/>
              <a:ahLst/>
              <a:cxnLst/>
              <a:rect l="l" t="t" r="r" b="b"/>
              <a:pathLst>
                <a:path w="893" h="963" extrusionOk="0">
                  <a:moveTo>
                    <a:pt x="538" y="0"/>
                  </a:moveTo>
                  <a:cubicBezTo>
                    <a:pt x="397" y="15"/>
                    <a:pt x="269" y="85"/>
                    <a:pt x="184" y="185"/>
                  </a:cubicBezTo>
                  <a:cubicBezTo>
                    <a:pt x="0" y="355"/>
                    <a:pt x="184" y="709"/>
                    <a:pt x="354" y="893"/>
                  </a:cubicBezTo>
                  <a:cubicBezTo>
                    <a:pt x="408" y="942"/>
                    <a:pt x="460" y="963"/>
                    <a:pt x="512" y="963"/>
                  </a:cubicBezTo>
                  <a:cubicBezTo>
                    <a:pt x="638" y="963"/>
                    <a:pt x="762" y="839"/>
                    <a:pt x="892" y="709"/>
                  </a:cubicBezTo>
                  <a:lnTo>
                    <a:pt x="892" y="355"/>
                  </a:lnTo>
                  <a:cubicBezTo>
                    <a:pt x="892" y="0"/>
                    <a:pt x="708" y="0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2"/>
            <p:cNvSpPr/>
            <p:nvPr/>
          </p:nvSpPr>
          <p:spPr>
            <a:xfrm>
              <a:off x="6321054" y="1488020"/>
              <a:ext cx="47337" cy="48037"/>
            </a:xfrm>
            <a:custGeom>
              <a:avLst/>
              <a:gdLst/>
              <a:ahLst/>
              <a:cxnLst/>
              <a:rect l="l" t="t" r="r" b="b"/>
              <a:pathLst>
                <a:path w="880" h="893" extrusionOk="0">
                  <a:moveTo>
                    <a:pt x="525" y="0"/>
                  </a:moveTo>
                  <a:cubicBezTo>
                    <a:pt x="397" y="15"/>
                    <a:pt x="270" y="85"/>
                    <a:pt x="171" y="185"/>
                  </a:cubicBezTo>
                  <a:cubicBezTo>
                    <a:pt x="1" y="355"/>
                    <a:pt x="171" y="709"/>
                    <a:pt x="355" y="893"/>
                  </a:cubicBezTo>
                  <a:cubicBezTo>
                    <a:pt x="525" y="709"/>
                    <a:pt x="879" y="709"/>
                    <a:pt x="879" y="355"/>
                  </a:cubicBezTo>
                  <a:cubicBezTo>
                    <a:pt x="709" y="185"/>
                    <a:pt x="709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5949252" y="1569997"/>
              <a:ext cx="57181" cy="55514"/>
            </a:xfrm>
            <a:custGeom>
              <a:avLst/>
              <a:gdLst/>
              <a:ahLst/>
              <a:cxnLst/>
              <a:rect l="l" t="t" r="r" b="b"/>
              <a:pathLst>
                <a:path w="1063" h="1032" extrusionOk="0">
                  <a:moveTo>
                    <a:pt x="694" y="0"/>
                  </a:moveTo>
                  <a:cubicBezTo>
                    <a:pt x="515" y="0"/>
                    <a:pt x="304" y="127"/>
                    <a:pt x="184" y="247"/>
                  </a:cubicBezTo>
                  <a:cubicBezTo>
                    <a:pt x="0" y="431"/>
                    <a:pt x="184" y="785"/>
                    <a:pt x="354" y="955"/>
                  </a:cubicBezTo>
                  <a:cubicBezTo>
                    <a:pt x="409" y="1010"/>
                    <a:pt x="478" y="1032"/>
                    <a:pt x="553" y="1032"/>
                  </a:cubicBezTo>
                  <a:cubicBezTo>
                    <a:pt x="732" y="1032"/>
                    <a:pt x="943" y="905"/>
                    <a:pt x="1063" y="785"/>
                  </a:cubicBezTo>
                  <a:lnTo>
                    <a:pt x="1063" y="431"/>
                  </a:lnTo>
                  <a:cubicBezTo>
                    <a:pt x="1048" y="290"/>
                    <a:pt x="992" y="162"/>
                    <a:pt x="893" y="77"/>
                  </a:cubicBezTo>
                  <a:cubicBezTo>
                    <a:pt x="838" y="23"/>
                    <a:pt x="769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6044462" y="1572471"/>
              <a:ext cx="67133" cy="48951"/>
            </a:xfrm>
            <a:custGeom>
              <a:avLst/>
              <a:gdLst/>
              <a:ahLst/>
              <a:cxnLst/>
              <a:rect l="l" t="t" r="r" b="b"/>
              <a:pathLst>
                <a:path w="1248" h="910" extrusionOk="0">
                  <a:moveTo>
                    <a:pt x="928" y="1"/>
                  </a:moveTo>
                  <a:cubicBezTo>
                    <a:pt x="856" y="1"/>
                    <a:pt x="784" y="31"/>
                    <a:pt x="709" y="31"/>
                  </a:cubicBezTo>
                  <a:cubicBezTo>
                    <a:pt x="1" y="555"/>
                    <a:pt x="355" y="739"/>
                    <a:pt x="539" y="909"/>
                  </a:cubicBezTo>
                  <a:cubicBezTo>
                    <a:pt x="893" y="909"/>
                    <a:pt x="1247" y="739"/>
                    <a:pt x="1247" y="385"/>
                  </a:cubicBezTo>
                  <a:cubicBezTo>
                    <a:pt x="1138" y="66"/>
                    <a:pt x="1034" y="1"/>
                    <a:pt x="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6168665" y="1570212"/>
              <a:ext cx="57235" cy="51210"/>
            </a:xfrm>
            <a:custGeom>
              <a:avLst/>
              <a:gdLst/>
              <a:ahLst/>
              <a:cxnLst/>
              <a:rect l="l" t="t" r="r" b="b"/>
              <a:pathLst>
                <a:path w="1064" h="952" extrusionOk="0">
                  <a:moveTo>
                    <a:pt x="526" y="1"/>
                  </a:moveTo>
                  <a:cubicBezTo>
                    <a:pt x="460" y="1"/>
                    <a:pt x="401" y="23"/>
                    <a:pt x="355" y="73"/>
                  </a:cubicBezTo>
                  <a:cubicBezTo>
                    <a:pt x="171" y="243"/>
                    <a:pt x="1" y="427"/>
                    <a:pt x="1" y="597"/>
                  </a:cubicBezTo>
                  <a:cubicBezTo>
                    <a:pt x="15" y="781"/>
                    <a:pt x="157" y="937"/>
                    <a:pt x="355" y="951"/>
                  </a:cubicBezTo>
                  <a:cubicBezTo>
                    <a:pt x="709" y="951"/>
                    <a:pt x="879" y="597"/>
                    <a:pt x="1063" y="427"/>
                  </a:cubicBezTo>
                  <a:cubicBezTo>
                    <a:pt x="929" y="169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6254030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9" y="0"/>
                  </a:moveTo>
                  <a:lnTo>
                    <a:pt x="539" y="0"/>
                  </a:lnTo>
                  <a:cubicBezTo>
                    <a:pt x="0" y="524"/>
                    <a:pt x="539" y="708"/>
                    <a:pt x="709" y="878"/>
                  </a:cubicBezTo>
                  <a:cubicBezTo>
                    <a:pt x="992" y="864"/>
                    <a:pt x="1233" y="638"/>
                    <a:pt x="1247" y="354"/>
                  </a:cubicBezTo>
                  <a:cubicBezTo>
                    <a:pt x="1048" y="156"/>
                    <a:pt x="808" y="43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6372908" y="1574139"/>
              <a:ext cx="66595" cy="49328"/>
            </a:xfrm>
            <a:custGeom>
              <a:avLst/>
              <a:gdLst/>
              <a:ahLst/>
              <a:cxnLst/>
              <a:rect l="l" t="t" r="r" b="b"/>
              <a:pathLst>
                <a:path w="1238" h="917" extrusionOk="0">
                  <a:moveTo>
                    <a:pt x="269" y="0"/>
                  </a:moveTo>
                  <a:cubicBezTo>
                    <a:pt x="0" y="227"/>
                    <a:pt x="0" y="652"/>
                    <a:pt x="269" y="878"/>
                  </a:cubicBezTo>
                  <a:cubicBezTo>
                    <a:pt x="421" y="905"/>
                    <a:pt x="544" y="916"/>
                    <a:pt x="643" y="916"/>
                  </a:cubicBezTo>
                  <a:cubicBezTo>
                    <a:pt x="1238" y="916"/>
                    <a:pt x="977" y="500"/>
                    <a:pt x="977" y="354"/>
                  </a:cubicBezTo>
                  <a:cubicBezTo>
                    <a:pt x="963" y="213"/>
                    <a:pt x="907" y="85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6016275" y="1629758"/>
              <a:ext cx="57235" cy="56805"/>
            </a:xfrm>
            <a:custGeom>
              <a:avLst/>
              <a:gdLst/>
              <a:ahLst/>
              <a:cxnLst/>
              <a:rect l="l" t="t" r="r" b="b"/>
              <a:pathLst>
                <a:path w="1064" h="1056" extrusionOk="0">
                  <a:moveTo>
                    <a:pt x="709" y="0"/>
                  </a:moveTo>
                  <a:cubicBezTo>
                    <a:pt x="355" y="0"/>
                    <a:pt x="171" y="354"/>
                    <a:pt x="1" y="524"/>
                  </a:cubicBezTo>
                  <a:cubicBezTo>
                    <a:pt x="1" y="878"/>
                    <a:pt x="266" y="1055"/>
                    <a:pt x="532" y="1055"/>
                  </a:cubicBezTo>
                  <a:cubicBezTo>
                    <a:pt x="798" y="1055"/>
                    <a:pt x="1063" y="878"/>
                    <a:pt x="1063" y="524"/>
                  </a:cubicBezTo>
                  <a:cubicBezTo>
                    <a:pt x="879" y="354"/>
                    <a:pt x="879" y="0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6111539" y="1646487"/>
              <a:ext cx="47284" cy="61001"/>
            </a:xfrm>
            <a:custGeom>
              <a:avLst/>
              <a:gdLst/>
              <a:ahLst/>
              <a:cxnLst/>
              <a:rect l="l" t="t" r="r" b="b"/>
              <a:pathLst>
                <a:path w="879" h="1134" extrusionOk="0">
                  <a:moveTo>
                    <a:pt x="397" y="0"/>
                  </a:moveTo>
                  <a:cubicBezTo>
                    <a:pt x="256" y="0"/>
                    <a:pt x="287" y="426"/>
                    <a:pt x="170" y="426"/>
                  </a:cubicBezTo>
                  <a:cubicBezTo>
                    <a:pt x="0" y="950"/>
                    <a:pt x="355" y="1134"/>
                    <a:pt x="525" y="1134"/>
                  </a:cubicBezTo>
                  <a:cubicBezTo>
                    <a:pt x="709" y="950"/>
                    <a:pt x="709" y="780"/>
                    <a:pt x="879" y="596"/>
                  </a:cubicBezTo>
                  <a:cubicBezTo>
                    <a:pt x="619" y="143"/>
                    <a:pt x="479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6206802" y="1650306"/>
              <a:ext cx="63099" cy="50081"/>
            </a:xfrm>
            <a:custGeom>
              <a:avLst/>
              <a:gdLst/>
              <a:ahLst/>
              <a:cxnLst/>
              <a:rect l="l" t="t" r="r" b="b"/>
              <a:pathLst>
                <a:path w="1173" h="931" extrusionOk="0">
                  <a:moveTo>
                    <a:pt x="708" y="1"/>
                  </a:moveTo>
                  <a:cubicBezTo>
                    <a:pt x="0" y="355"/>
                    <a:pt x="354" y="879"/>
                    <a:pt x="524" y="879"/>
                  </a:cubicBezTo>
                  <a:cubicBezTo>
                    <a:pt x="663" y="915"/>
                    <a:pt x="769" y="930"/>
                    <a:pt x="848" y="930"/>
                  </a:cubicBezTo>
                  <a:cubicBezTo>
                    <a:pt x="1172" y="930"/>
                    <a:pt x="1062" y="673"/>
                    <a:pt x="1062" y="525"/>
                  </a:cubicBezTo>
                  <a:cubicBezTo>
                    <a:pt x="1062" y="355"/>
                    <a:pt x="878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6321054" y="1654717"/>
              <a:ext cx="57235" cy="52770"/>
            </a:xfrm>
            <a:custGeom>
              <a:avLst/>
              <a:gdLst/>
              <a:ahLst/>
              <a:cxnLst/>
              <a:rect l="l" t="t" r="r" b="b"/>
              <a:pathLst>
                <a:path w="1064" h="981" extrusionOk="0">
                  <a:moveTo>
                    <a:pt x="704" y="0"/>
                  </a:moveTo>
                  <a:cubicBezTo>
                    <a:pt x="571" y="0"/>
                    <a:pt x="440" y="89"/>
                    <a:pt x="355" y="89"/>
                  </a:cubicBezTo>
                  <a:cubicBezTo>
                    <a:pt x="1" y="273"/>
                    <a:pt x="171" y="627"/>
                    <a:pt x="171" y="797"/>
                  </a:cubicBezTo>
                  <a:cubicBezTo>
                    <a:pt x="270" y="896"/>
                    <a:pt x="397" y="953"/>
                    <a:pt x="525" y="981"/>
                  </a:cubicBezTo>
                  <a:cubicBezTo>
                    <a:pt x="808" y="953"/>
                    <a:pt x="1049" y="726"/>
                    <a:pt x="1063" y="443"/>
                  </a:cubicBezTo>
                  <a:cubicBezTo>
                    <a:pt x="971" y="89"/>
                    <a:pt x="837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6160273" y="1707432"/>
              <a:ext cx="63314" cy="57235"/>
            </a:xfrm>
            <a:custGeom>
              <a:avLst/>
              <a:gdLst/>
              <a:ahLst/>
              <a:cxnLst/>
              <a:rect l="l" t="t" r="r" b="b"/>
              <a:pathLst>
                <a:path w="1177" h="1064" extrusionOk="0">
                  <a:moveTo>
                    <a:pt x="653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1" y="638"/>
                    <a:pt x="171" y="978"/>
                    <a:pt x="468" y="1063"/>
                  </a:cubicBezTo>
                  <a:cubicBezTo>
                    <a:pt x="823" y="1063"/>
                    <a:pt x="1007" y="709"/>
                    <a:pt x="1177" y="525"/>
                  </a:cubicBezTo>
                  <a:cubicBezTo>
                    <a:pt x="1007" y="171"/>
                    <a:pt x="823" y="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6273072" y="1735672"/>
              <a:ext cx="48790" cy="59172"/>
            </a:xfrm>
            <a:custGeom>
              <a:avLst/>
              <a:gdLst/>
              <a:ahLst/>
              <a:cxnLst/>
              <a:rect l="l" t="t" r="r" b="b"/>
              <a:pathLst>
                <a:path w="907" h="1100" extrusionOk="0">
                  <a:moveTo>
                    <a:pt x="355" y="0"/>
                  </a:moveTo>
                  <a:cubicBezTo>
                    <a:pt x="170" y="14"/>
                    <a:pt x="15" y="170"/>
                    <a:pt x="0" y="354"/>
                  </a:cubicBezTo>
                  <a:cubicBezTo>
                    <a:pt x="159" y="659"/>
                    <a:pt x="181" y="1100"/>
                    <a:pt x="518" y="1100"/>
                  </a:cubicBezTo>
                  <a:cubicBezTo>
                    <a:pt x="572" y="1100"/>
                    <a:pt x="635" y="1088"/>
                    <a:pt x="709" y="1062"/>
                  </a:cubicBezTo>
                  <a:cubicBezTo>
                    <a:pt x="850" y="921"/>
                    <a:pt x="907" y="722"/>
                    <a:pt x="893" y="538"/>
                  </a:cubicBezTo>
                  <a:cubicBezTo>
                    <a:pt x="709" y="184"/>
                    <a:pt x="539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6378233" y="1735672"/>
              <a:ext cx="47284" cy="48252"/>
            </a:xfrm>
            <a:custGeom>
              <a:avLst/>
              <a:gdLst/>
              <a:ahLst/>
              <a:cxnLst/>
              <a:rect l="l" t="t" r="r" b="b"/>
              <a:pathLst>
                <a:path w="879" h="897" extrusionOk="0">
                  <a:moveTo>
                    <a:pt x="524" y="0"/>
                  </a:moveTo>
                  <a:cubicBezTo>
                    <a:pt x="241" y="14"/>
                    <a:pt x="14" y="241"/>
                    <a:pt x="0" y="538"/>
                  </a:cubicBezTo>
                  <a:cubicBezTo>
                    <a:pt x="130" y="759"/>
                    <a:pt x="378" y="896"/>
                    <a:pt x="636" y="896"/>
                  </a:cubicBezTo>
                  <a:cubicBezTo>
                    <a:pt x="660" y="896"/>
                    <a:pt x="684" y="895"/>
                    <a:pt x="708" y="892"/>
                  </a:cubicBezTo>
                  <a:cubicBezTo>
                    <a:pt x="808" y="793"/>
                    <a:pt x="864" y="666"/>
                    <a:pt x="878" y="538"/>
                  </a:cubicBezTo>
                  <a:cubicBezTo>
                    <a:pt x="878" y="0"/>
                    <a:pt x="708" y="0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6482587" y="1411799"/>
              <a:ext cx="48090" cy="38193"/>
            </a:xfrm>
            <a:custGeom>
              <a:avLst/>
              <a:gdLst/>
              <a:ahLst/>
              <a:cxnLst/>
              <a:rect l="l" t="t" r="r" b="b"/>
              <a:pathLst>
                <a:path w="894" h="710" extrusionOk="0">
                  <a:moveTo>
                    <a:pt x="709" y="1"/>
                  </a:moveTo>
                  <a:cubicBezTo>
                    <a:pt x="539" y="1"/>
                    <a:pt x="185" y="185"/>
                    <a:pt x="1" y="185"/>
                  </a:cubicBezTo>
                  <a:cubicBezTo>
                    <a:pt x="185" y="539"/>
                    <a:pt x="355" y="709"/>
                    <a:pt x="539" y="709"/>
                  </a:cubicBezTo>
                  <a:cubicBezTo>
                    <a:pt x="709" y="709"/>
                    <a:pt x="709" y="539"/>
                    <a:pt x="893" y="355"/>
                  </a:cubicBezTo>
                  <a:cubicBezTo>
                    <a:pt x="865" y="228"/>
                    <a:pt x="808" y="100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6568706" y="1402654"/>
              <a:ext cx="66326" cy="47337"/>
            </a:xfrm>
            <a:custGeom>
              <a:avLst/>
              <a:gdLst/>
              <a:ahLst/>
              <a:cxnLst/>
              <a:rect l="l" t="t" r="r" b="b"/>
              <a:pathLst>
                <a:path w="1233" h="880" extrusionOk="0">
                  <a:moveTo>
                    <a:pt x="709" y="1"/>
                  </a:moveTo>
                  <a:cubicBezTo>
                    <a:pt x="0" y="355"/>
                    <a:pt x="355" y="709"/>
                    <a:pt x="525" y="879"/>
                  </a:cubicBezTo>
                  <a:cubicBezTo>
                    <a:pt x="879" y="879"/>
                    <a:pt x="1233" y="879"/>
                    <a:pt x="1233" y="525"/>
                  </a:cubicBezTo>
                  <a:cubicBezTo>
                    <a:pt x="1063" y="171"/>
                    <a:pt x="87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6692156" y="1402654"/>
              <a:ext cx="57181" cy="47337"/>
            </a:xfrm>
            <a:custGeom>
              <a:avLst/>
              <a:gdLst/>
              <a:ahLst/>
              <a:cxnLst/>
              <a:rect l="l" t="t" r="r" b="b"/>
              <a:pathLst>
                <a:path w="1063" h="880" extrusionOk="0">
                  <a:moveTo>
                    <a:pt x="184" y="1"/>
                  </a:moveTo>
                  <a:cubicBezTo>
                    <a:pt x="85" y="86"/>
                    <a:pt x="28" y="213"/>
                    <a:pt x="0" y="355"/>
                  </a:cubicBezTo>
                  <a:cubicBezTo>
                    <a:pt x="14" y="638"/>
                    <a:pt x="255" y="865"/>
                    <a:pt x="538" y="879"/>
                  </a:cubicBezTo>
                  <a:cubicBezTo>
                    <a:pt x="708" y="879"/>
                    <a:pt x="893" y="709"/>
                    <a:pt x="1063" y="525"/>
                  </a:cubicBezTo>
                  <a:cubicBezTo>
                    <a:pt x="893" y="1"/>
                    <a:pt x="538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6787365" y="1401202"/>
              <a:ext cx="64390" cy="48790"/>
            </a:xfrm>
            <a:custGeom>
              <a:avLst/>
              <a:gdLst/>
              <a:ahLst/>
              <a:cxnLst/>
              <a:rect l="l" t="t" r="r" b="b"/>
              <a:pathLst>
                <a:path w="1197" h="907" extrusionOk="0">
                  <a:moveTo>
                    <a:pt x="689" y="0"/>
                  </a:moveTo>
                  <a:cubicBezTo>
                    <a:pt x="564" y="0"/>
                    <a:pt x="438" y="59"/>
                    <a:pt x="355" y="198"/>
                  </a:cubicBezTo>
                  <a:cubicBezTo>
                    <a:pt x="1" y="552"/>
                    <a:pt x="185" y="736"/>
                    <a:pt x="355" y="906"/>
                  </a:cubicBezTo>
                  <a:lnTo>
                    <a:pt x="893" y="906"/>
                  </a:lnTo>
                  <a:cubicBezTo>
                    <a:pt x="992" y="807"/>
                    <a:pt x="1049" y="680"/>
                    <a:pt x="1063" y="552"/>
                  </a:cubicBezTo>
                  <a:cubicBezTo>
                    <a:pt x="1196" y="247"/>
                    <a:pt x="946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6892526" y="1399911"/>
              <a:ext cx="57181" cy="52824"/>
            </a:xfrm>
            <a:custGeom>
              <a:avLst/>
              <a:gdLst/>
              <a:ahLst/>
              <a:cxnLst/>
              <a:rect l="l" t="t" r="r" b="b"/>
              <a:pathLst>
                <a:path w="1063" h="982" extrusionOk="0">
                  <a:moveTo>
                    <a:pt x="488" y="0"/>
                  </a:moveTo>
                  <a:cubicBezTo>
                    <a:pt x="385" y="0"/>
                    <a:pt x="278" y="63"/>
                    <a:pt x="171" y="222"/>
                  </a:cubicBezTo>
                  <a:cubicBezTo>
                    <a:pt x="1" y="576"/>
                    <a:pt x="355" y="760"/>
                    <a:pt x="525" y="930"/>
                  </a:cubicBezTo>
                  <a:cubicBezTo>
                    <a:pt x="630" y="966"/>
                    <a:pt x="715" y="982"/>
                    <a:pt x="784" y="982"/>
                  </a:cubicBezTo>
                  <a:cubicBezTo>
                    <a:pt x="1063" y="982"/>
                    <a:pt x="1063" y="724"/>
                    <a:pt x="1063" y="576"/>
                  </a:cubicBezTo>
                  <a:cubicBezTo>
                    <a:pt x="935" y="329"/>
                    <a:pt x="72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6387378" y="1488020"/>
              <a:ext cx="95267" cy="49866"/>
            </a:xfrm>
            <a:custGeom>
              <a:avLst/>
              <a:gdLst/>
              <a:ahLst/>
              <a:cxnLst/>
              <a:rect l="l" t="t" r="r" b="b"/>
              <a:pathLst>
                <a:path w="1771" h="927" extrusionOk="0">
                  <a:moveTo>
                    <a:pt x="1063" y="0"/>
                  </a:moveTo>
                  <a:cubicBezTo>
                    <a:pt x="0" y="893"/>
                    <a:pt x="893" y="709"/>
                    <a:pt x="1063" y="893"/>
                  </a:cubicBezTo>
                  <a:cubicBezTo>
                    <a:pt x="1136" y="916"/>
                    <a:pt x="1199" y="926"/>
                    <a:pt x="1254" y="926"/>
                  </a:cubicBezTo>
                  <a:cubicBezTo>
                    <a:pt x="1604" y="926"/>
                    <a:pt x="1624" y="514"/>
                    <a:pt x="1771" y="355"/>
                  </a:cubicBezTo>
                  <a:cubicBezTo>
                    <a:pt x="1572" y="170"/>
                    <a:pt x="1332" y="43"/>
                    <a:pt x="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6520725" y="1488020"/>
              <a:ext cx="67079" cy="48037"/>
            </a:xfrm>
            <a:custGeom>
              <a:avLst/>
              <a:gdLst/>
              <a:ahLst/>
              <a:cxnLst/>
              <a:rect l="l" t="t" r="r" b="b"/>
              <a:pathLst>
                <a:path w="1247" h="893" extrusionOk="0">
                  <a:moveTo>
                    <a:pt x="708" y="0"/>
                  </a:moveTo>
                  <a:cubicBezTo>
                    <a:pt x="0" y="185"/>
                    <a:pt x="354" y="539"/>
                    <a:pt x="354" y="709"/>
                  </a:cubicBezTo>
                  <a:cubicBezTo>
                    <a:pt x="453" y="808"/>
                    <a:pt x="581" y="865"/>
                    <a:pt x="708" y="893"/>
                  </a:cubicBezTo>
                  <a:cubicBezTo>
                    <a:pt x="992" y="865"/>
                    <a:pt x="1232" y="638"/>
                    <a:pt x="1247" y="355"/>
                  </a:cubicBezTo>
                  <a:cubicBezTo>
                    <a:pt x="1062" y="355"/>
                    <a:pt x="892" y="0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6634976" y="1488020"/>
              <a:ext cx="57235" cy="48144"/>
            </a:xfrm>
            <a:custGeom>
              <a:avLst/>
              <a:gdLst/>
              <a:ahLst/>
              <a:cxnLst/>
              <a:rect l="l" t="t" r="r" b="b"/>
              <a:pathLst>
                <a:path w="1064" h="895" extrusionOk="0">
                  <a:moveTo>
                    <a:pt x="539" y="0"/>
                  </a:moveTo>
                  <a:cubicBezTo>
                    <a:pt x="1" y="0"/>
                    <a:pt x="1" y="539"/>
                    <a:pt x="1" y="709"/>
                  </a:cubicBezTo>
                  <a:cubicBezTo>
                    <a:pt x="127" y="835"/>
                    <a:pt x="299" y="895"/>
                    <a:pt x="467" y="895"/>
                  </a:cubicBezTo>
                  <a:cubicBezTo>
                    <a:pt x="770" y="895"/>
                    <a:pt x="1063" y="701"/>
                    <a:pt x="1063" y="355"/>
                  </a:cubicBezTo>
                  <a:cubicBezTo>
                    <a:pt x="893" y="185"/>
                    <a:pt x="70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6741320" y="1486245"/>
              <a:ext cx="46100" cy="60732"/>
            </a:xfrm>
            <a:custGeom>
              <a:avLst/>
              <a:gdLst/>
              <a:ahLst/>
              <a:cxnLst/>
              <a:rect l="l" t="t" r="r" b="b"/>
              <a:pathLst>
                <a:path w="857" h="1129" extrusionOk="0">
                  <a:moveTo>
                    <a:pt x="661" y="1"/>
                  </a:moveTo>
                  <a:cubicBezTo>
                    <a:pt x="249" y="1"/>
                    <a:pt x="1" y="458"/>
                    <a:pt x="149" y="926"/>
                  </a:cubicBezTo>
                  <a:cubicBezTo>
                    <a:pt x="297" y="1074"/>
                    <a:pt x="415" y="1128"/>
                    <a:pt x="516" y="1128"/>
                  </a:cubicBezTo>
                  <a:cubicBezTo>
                    <a:pt x="654" y="1128"/>
                    <a:pt x="758" y="1025"/>
                    <a:pt x="857" y="926"/>
                  </a:cubicBezTo>
                  <a:lnTo>
                    <a:pt x="857" y="388"/>
                  </a:lnTo>
                  <a:lnTo>
                    <a:pt x="857" y="33"/>
                  </a:lnTo>
                  <a:cubicBezTo>
                    <a:pt x="788" y="11"/>
                    <a:pt x="723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6825503" y="1484470"/>
              <a:ext cx="76224" cy="53954"/>
            </a:xfrm>
            <a:custGeom>
              <a:avLst/>
              <a:gdLst/>
              <a:ahLst/>
              <a:cxnLst/>
              <a:rect l="l" t="t" r="r" b="b"/>
              <a:pathLst>
                <a:path w="1417" h="1003" extrusionOk="0">
                  <a:moveTo>
                    <a:pt x="885" y="0"/>
                  </a:moveTo>
                  <a:cubicBezTo>
                    <a:pt x="818" y="0"/>
                    <a:pt x="757" y="21"/>
                    <a:pt x="708" y="66"/>
                  </a:cubicBezTo>
                  <a:cubicBezTo>
                    <a:pt x="0" y="605"/>
                    <a:pt x="354" y="775"/>
                    <a:pt x="538" y="959"/>
                  </a:cubicBezTo>
                  <a:cubicBezTo>
                    <a:pt x="601" y="989"/>
                    <a:pt x="670" y="1003"/>
                    <a:pt x="740" y="1003"/>
                  </a:cubicBezTo>
                  <a:cubicBezTo>
                    <a:pt x="1062" y="1003"/>
                    <a:pt x="1417" y="712"/>
                    <a:pt x="1417" y="421"/>
                  </a:cubicBezTo>
                  <a:cubicBezTo>
                    <a:pt x="1292" y="161"/>
                    <a:pt x="1068" y="0"/>
                    <a:pt x="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6476509" y="1574139"/>
              <a:ext cx="54169" cy="47284"/>
            </a:xfrm>
            <a:custGeom>
              <a:avLst/>
              <a:gdLst/>
              <a:ahLst/>
              <a:cxnLst/>
              <a:rect l="l" t="t" r="r" b="b"/>
              <a:pathLst>
                <a:path w="1007" h="879" extrusionOk="0">
                  <a:moveTo>
                    <a:pt x="1006" y="0"/>
                  </a:moveTo>
                  <a:cubicBezTo>
                    <a:pt x="652" y="0"/>
                    <a:pt x="298" y="0"/>
                    <a:pt x="114" y="170"/>
                  </a:cubicBezTo>
                  <a:cubicBezTo>
                    <a:pt x="0" y="468"/>
                    <a:pt x="170" y="793"/>
                    <a:pt x="468" y="878"/>
                  </a:cubicBezTo>
                  <a:cubicBezTo>
                    <a:pt x="751" y="864"/>
                    <a:pt x="992" y="638"/>
                    <a:pt x="1006" y="354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6581670" y="1573924"/>
              <a:ext cx="53362" cy="47499"/>
            </a:xfrm>
            <a:custGeom>
              <a:avLst/>
              <a:gdLst/>
              <a:ahLst/>
              <a:cxnLst/>
              <a:rect l="l" t="t" r="r" b="b"/>
              <a:pathLst>
                <a:path w="992" h="883" extrusionOk="0">
                  <a:moveTo>
                    <a:pt x="616" y="1"/>
                  </a:moveTo>
                  <a:cubicBezTo>
                    <a:pt x="418" y="1"/>
                    <a:pt x="199" y="89"/>
                    <a:pt x="114" y="174"/>
                  </a:cubicBezTo>
                  <a:cubicBezTo>
                    <a:pt x="0" y="472"/>
                    <a:pt x="156" y="797"/>
                    <a:pt x="468" y="882"/>
                  </a:cubicBezTo>
                  <a:cubicBezTo>
                    <a:pt x="751" y="868"/>
                    <a:pt x="978" y="642"/>
                    <a:pt x="992" y="358"/>
                  </a:cubicBezTo>
                  <a:cubicBezTo>
                    <a:pt x="992" y="89"/>
                    <a:pt x="815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6673114" y="1574139"/>
              <a:ext cx="67079" cy="47284"/>
            </a:xfrm>
            <a:custGeom>
              <a:avLst/>
              <a:gdLst/>
              <a:ahLst/>
              <a:cxnLst/>
              <a:rect l="l" t="t" r="r" b="b"/>
              <a:pathLst>
                <a:path w="1247" h="879" extrusionOk="0">
                  <a:moveTo>
                    <a:pt x="538" y="0"/>
                  </a:moveTo>
                  <a:cubicBezTo>
                    <a:pt x="0" y="524"/>
                    <a:pt x="538" y="708"/>
                    <a:pt x="708" y="878"/>
                  </a:cubicBezTo>
                  <a:cubicBezTo>
                    <a:pt x="992" y="864"/>
                    <a:pt x="1232" y="638"/>
                    <a:pt x="1247" y="354"/>
                  </a:cubicBezTo>
                  <a:cubicBezTo>
                    <a:pt x="1048" y="156"/>
                    <a:pt x="807" y="43"/>
                    <a:pt x="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6791937" y="1574139"/>
              <a:ext cx="52663" cy="49328"/>
            </a:xfrm>
            <a:custGeom>
              <a:avLst/>
              <a:gdLst/>
              <a:ahLst/>
              <a:cxnLst/>
              <a:rect l="l" t="t" r="r" b="b"/>
              <a:pathLst>
                <a:path w="979" h="917" extrusionOk="0">
                  <a:moveTo>
                    <a:pt x="270" y="0"/>
                  </a:moveTo>
                  <a:cubicBezTo>
                    <a:pt x="1" y="227"/>
                    <a:pt x="1" y="652"/>
                    <a:pt x="270" y="878"/>
                  </a:cubicBezTo>
                  <a:cubicBezTo>
                    <a:pt x="347" y="905"/>
                    <a:pt x="413" y="916"/>
                    <a:pt x="470" y="916"/>
                  </a:cubicBezTo>
                  <a:cubicBezTo>
                    <a:pt x="812" y="916"/>
                    <a:pt x="832" y="500"/>
                    <a:pt x="978" y="354"/>
                  </a:cubicBezTo>
                  <a:cubicBezTo>
                    <a:pt x="780" y="156"/>
                    <a:pt x="539" y="43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6387378" y="1655901"/>
              <a:ext cx="95267" cy="51587"/>
            </a:xfrm>
            <a:custGeom>
              <a:avLst/>
              <a:gdLst/>
              <a:ahLst/>
              <a:cxnLst/>
              <a:rect l="l" t="t" r="r" b="b"/>
              <a:pathLst>
                <a:path w="1771" h="959" extrusionOk="0">
                  <a:moveTo>
                    <a:pt x="1239" y="0"/>
                  </a:moveTo>
                  <a:cubicBezTo>
                    <a:pt x="1173" y="0"/>
                    <a:pt x="1112" y="21"/>
                    <a:pt x="1063" y="67"/>
                  </a:cubicBezTo>
                  <a:cubicBezTo>
                    <a:pt x="0" y="959"/>
                    <a:pt x="1063" y="605"/>
                    <a:pt x="1063" y="959"/>
                  </a:cubicBezTo>
                  <a:cubicBezTo>
                    <a:pt x="1332" y="817"/>
                    <a:pt x="1572" y="633"/>
                    <a:pt x="1771" y="421"/>
                  </a:cubicBezTo>
                  <a:cubicBezTo>
                    <a:pt x="1646" y="161"/>
                    <a:pt x="142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6530622" y="1655739"/>
              <a:ext cx="57181" cy="51748"/>
            </a:xfrm>
            <a:custGeom>
              <a:avLst/>
              <a:gdLst/>
              <a:ahLst/>
              <a:cxnLst/>
              <a:rect l="l" t="t" r="r" b="b"/>
              <a:pathLst>
                <a:path w="1063" h="962" extrusionOk="0">
                  <a:moveTo>
                    <a:pt x="446" y="1"/>
                  </a:moveTo>
                  <a:cubicBezTo>
                    <a:pt x="242" y="1"/>
                    <a:pt x="93" y="153"/>
                    <a:pt x="0" y="254"/>
                  </a:cubicBezTo>
                  <a:cubicBezTo>
                    <a:pt x="0" y="608"/>
                    <a:pt x="170" y="962"/>
                    <a:pt x="524" y="962"/>
                  </a:cubicBezTo>
                  <a:cubicBezTo>
                    <a:pt x="808" y="934"/>
                    <a:pt x="1048" y="707"/>
                    <a:pt x="1063" y="424"/>
                  </a:cubicBezTo>
                  <a:cubicBezTo>
                    <a:pt x="819" y="104"/>
                    <a:pt x="614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6628898" y="1650306"/>
              <a:ext cx="54169" cy="57181"/>
            </a:xfrm>
            <a:custGeom>
              <a:avLst/>
              <a:gdLst/>
              <a:ahLst/>
              <a:cxnLst/>
              <a:rect l="l" t="t" r="r" b="b"/>
              <a:pathLst>
                <a:path w="1007" h="1063" extrusionOk="0">
                  <a:moveTo>
                    <a:pt x="652" y="1"/>
                  </a:moveTo>
                  <a:cubicBezTo>
                    <a:pt x="468" y="1"/>
                    <a:pt x="298" y="171"/>
                    <a:pt x="114" y="355"/>
                  </a:cubicBezTo>
                  <a:cubicBezTo>
                    <a:pt x="0" y="638"/>
                    <a:pt x="170" y="978"/>
                    <a:pt x="468" y="1063"/>
                  </a:cubicBezTo>
                  <a:cubicBezTo>
                    <a:pt x="751" y="1035"/>
                    <a:pt x="992" y="808"/>
                    <a:pt x="1006" y="525"/>
                  </a:cubicBezTo>
                  <a:cubicBezTo>
                    <a:pt x="1006" y="355"/>
                    <a:pt x="822" y="1"/>
                    <a:pt x="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6747022" y="1637450"/>
              <a:ext cx="38139" cy="41205"/>
            </a:xfrm>
            <a:custGeom>
              <a:avLst/>
              <a:gdLst/>
              <a:ahLst/>
              <a:cxnLst/>
              <a:rect l="l" t="t" r="r" b="b"/>
              <a:pathLst>
                <a:path w="709" h="766" extrusionOk="0">
                  <a:moveTo>
                    <a:pt x="382" y="1"/>
                  </a:moveTo>
                  <a:cubicBezTo>
                    <a:pt x="313" y="1"/>
                    <a:pt x="242" y="27"/>
                    <a:pt x="170" y="27"/>
                  </a:cubicBezTo>
                  <a:cubicBezTo>
                    <a:pt x="71" y="126"/>
                    <a:pt x="14" y="254"/>
                    <a:pt x="0" y="381"/>
                  </a:cubicBezTo>
                  <a:cubicBezTo>
                    <a:pt x="101" y="701"/>
                    <a:pt x="207" y="766"/>
                    <a:pt x="312" y="766"/>
                  </a:cubicBezTo>
                  <a:cubicBezTo>
                    <a:pt x="384" y="766"/>
                    <a:pt x="455" y="735"/>
                    <a:pt x="524" y="735"/>
                  </a:cubicBezTo>
                  <a:cubicBezTo>
                    <a:pt x="623" y="636"/>
                    <a:pt x="680" y="509"/>
                    <a:pt x="708" y="381"/>
                  </a:cubicBezTo>
                  <a:cubicBezTo>
                    <a:pt x="597" y="63"/>
                    <a:pt x="490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6483986" y="1743525"/>
              <a:ext cx="46692" cy="42604"/>
            </a:xfrm>
            <a:custGeom>
              <a:avLst/>
              <a:gdLst/>
              <a:ahLst/>
              <a:cxnLst/>
              <a:rect l="l" t="t" r="r" b="b"/>
              <a:pathLst>
                <a:path w="868" h="792" extrusionOk="0">
                  <a:moveTo>
                    <a:pt x="536" y="1"/>
                  </a:moveTo>
                  <a:cubicBezTo>
                    <a:pt x="240" y="1"/>
                    <a:pt x="0" y="442"/>
                    <a:pt x="159" y="746"/>
                  </a:cubicBezTo>
                  <a:cubicBezTo>
                    <a:pt x="225" y="778"/>
                    <a:pt x="284" y="791"/>
                    <a:pt x="338" y="791"/>
                  </a:cubicBezTo>
                  <a:cubicBezTo>
                    <a:pt x="577" y="791"/>
                    <a:pt x="717" y="531"/>
                    <a:pt x="867" y="392"/>
                  </a:cubicBezTo>
                  <a:cubicBezTo>
                    <a:pt x="839" y="251"/>
                    <a:pt x="782" y="123"/>
                    <a:pt x="683" y="38"/>
                  </a:cubicBezTo>
                  <a:cubicBezTo>
                    <a:pt x="634" y="13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6589039" y="1743525"/>
              <a:ext cx="45993" cy="42604"/>
            </a:xfrm>
            <a:custGeom>
              <a:avLst/>
              <a:gdLst/>
              <a:ahLst/>
              <a:cxnLst/>
              <a:rect l="l" t="t" r="r" b="b"/>
              <a:pathLst>
                <a:path w="855" h="792" extrusionOk="0">
                  <a:moveTo>
                    <a:pt x="538" y="1"/>
                  </a:moveTo>
                  <a:cubicBezTo>
                    <a:pt x="242" y="1"/>
                    <a:pt x="0" y="442"/>
                    <a:pt x="147" y="746"/>
                  </a:cubicBezTo>
                  <a:cubicBezTo>
                    <a:pt x="212" y="778"/>
                    <a:pt x="272" y="791"/>
                    <a:pt x="327" y="791"/>
                  </a:cubicBezTo>
                  <a:cubicBezTo>
                    <a:pt x="568" y="791"/>
                    <a:pt x="716" y="531"/>
                    <a:pt x="855" y="392"/>
                  </a:cubicBezTo>
                  <a:cubicBezTo>
                    <a:pt x="841" y="251"/>
                    <a:pt x="784" y="123"/>
                    <a:pt x="685" y="38"/>
                  </a:cubicBezTo>
                  <a:cubicBezTo>
                    <a:pt x="635" y="13"/>
                    <a:pt x="586" y="1"/>
                    <a:pt x="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4" name="Google Shape;2694;p32"/>
          <p:cNvGrpSpPr/>
          <p:nvPr/>
        </p:nvGrpSpPr>
        <p:grpSpPr>
          <a:xfrm>
            <a:off x="785585" y="4195130"/>
            <a:ext cx="1136872" cy="2135878"/>
            <a:chOff x="790885" y="3651155"/>
            <a:chExt cx="1136872" cy="2135878"/>
          </a:xfrm>
        </p:grpSpPr>
        <p:sp>
          <p:nvSpPr>
            <p:cNvPr id="2695" name="Google Shape;2695;p32"/>
            <p:cNvSpPr/>
            <p:nvPr/>
          </p:nvSpPr>
          <p:spPr>
            <a:xfrm>
              <a:off x="790885" y="3802791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680" y="1"/>
                  </a:moveTo>
                  <a:cubicBezTo>
                    <a:pt x="624" y="935"/>
                    <a:pt x="71" y="1800"/>
                    <a:pt x="213" y="2749"/>
                  </a:cubicBezTo>
                  <a:cubicBezTo>
                    <a:pt x="397" y="3839"/>
                    <a:pt x="553" y="4236"/>
                    <a:pt x="284" y="5341"/>
                  </a:cubicBezTo>
                  <a:cubicBezTo>
                    <a:pt x="0" y="6559"/>
                    <a:pt x="255" y="7862"/>
                    <a:pt x="425" y="9095"/>
                  </a:cubicBezTo>
                  <a:cubicBezTo>
                    <a:pt x="581" y="10242"/>
                    <a:pt x="128" y="10950"/>
                    <a:pt x="100" y="12027"/>
                  </a:cubicBezTo>
                  <a:cubicBezTo>
                    <a:pt x="57" y="13132"/>
                    <a:pt x="340" y="14194"/>
                    <a:pt x="284" y="15341"/>
                  </a:cubicBezTo>
                  <a:cubicBezTo>
                    <a:pt x="241" y="16446"/>
                    <a:pt x="723" y="17353"/>
                    <a:pt x="666" y="18458"/>
                  </a:cubicBezTo>
                  <a:cubicBezTo>
                    <a:pt x="553" y="20936"/>
                    <a:pt x="355" y="23189"/>
                    <a:pt x="496" y="25682"/>
                  </a:cubicBezTo>
                  <a:cubicBezTo>
                    <a:pt x="567" y="26942"/>
                    <a:pt x="694" y="28316"/>
                    <a:pt x="553" y="29577"/>
                  </a:cubicBezTo>
                  <a:cubicBezTo>
                    <a:pt x="454" y="30597"/>
                    <a:pt x="142" y="31433"/>
                    <a:pt x="170" y="32509"/>
                  </a:cubicBezTo>
                  <a:cubicBezTo>
                    <a:pt x="213" y="33642"/>
                    <a:pt x="128" y="34776"/>
                    <a:pt x="355" y="35880"/>
                  </a:cubicBezTo>
                  <a:lnTo>
                    <a:pt x="2508" y="35880"/>
                  </a:lnTo>
                  <a:cubicBezTo>
                    <a:pt x="2267" y="34776"/>
                    <a:pt x="2366" y="33642"/>
                    <a:pt x="2323" y="32509"/>
                  </a:cubicBezTo>
                  <a:cubicBezTo>
                    <a:pt x="2295" y="31447"/>
                    <a:pt x="2593" y="30597"/>
                    <a:pt x="2706" y="29577"/>
                  </a:cubicBezTo>
                  <a:cubicBezTo>
                    <a:pt x="2833" y="28316"/>
                    <a:pt x="2706" y="26942"/>
                    <a:pt x="2635" y="25682"/>
                  </a:cubicBezTo>
                  <a:cubicBezTo>
                    <a:pt x="2508" y="23189"/>
                    <a:pt x="2706" y="20922"/>
                    <a:pt x="2819" y="18458"/>
                  </a:cubicBezTo>
                  <a:cubicBezTo>
                    <a:pt x="2876" y="17353"/>
                    <a:pt x="2380" y="16446"/>
                    <a:pt x="2437" y="15341"/>
                  </a:cubicBezTo>
                  <a:cubicBezTo>
                    <a:pt x="2479" y="14194"/>
                    <a:pt x="2210" y="13132"/>
                    <a:pt x="2238" y="12027"/>
                  </a:cubicBezTo>
                  <a:cubicBezTo>
                    <a:pt x="2281" y="10950"/>
                    <a:pt x="2720" y="10242"/>
                    <a:pt x="2578" y="9095"/>
                  </a:cubicBezTo>
                  <a:cubicBezTo>
                    <a:pt x="2408" y="7862"/>
                    <a:pt x="2139" y="6559"/>
                    <a:pt x="2437" y="5341"/>
                  </a:cubicBezTo>
                  <a:cubicBezTo>
                    <a:pt x="2692" y="4236"/>
                    <a:pt x="2550" y="3839"/>
                    <a:pt x="2366" y="2749"/>
                  </a:cubicBezTo>
                  <a:cubicBezTo>
                    <a:pt x="2210" y="1800"/>
                    <a:pt x="2777" y="935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1122343" y="3681655"/>
              <a:ext cx="155460" cy="1930129"/>
            </a:xfrm>
            <a:custGeom>
              <a:avLst/>
              <a:gdLst/>
              <a:ahLst/>
              <a:cxnLst/>
              <a:rect l="l" t="t" r="r" b="b"/>
              <a:pathLst>
                <a:path w="2890" h="35881" extrusionOk="0">
                  <a:moveTo>
                    <a:pt x="57" y="0"/>
                  </a:moveTo>
                  <a:cubicBezTo>
                    <a:pt x="99" y="935"/>
                    <a:pt x="666" y="1785"/>
                    <a:pt x="510" y="2748"/>
                  </a:cubicBezTo>
                  <a:cubicBezTo>
                    <a:pt x="326" y="3839"/>
                    <a:pt x="170" y="4222"/>
                    <a:pt x="439" y="5341"/>
                  </a:cubicBezTo>
                  <a:cubicBezTo>
                    <a:pt x="737" y="6559"/>
                    <a:pt x="468" y="7848"/>
                    <a:pt x="298" y="9094"/>
                  </a:cubicBezTo>
                  <a:cubicBezTo>
                    <a:pt x="156" y="10227"/>
                    <a:pt x="595" y="10950"/>
                    <a:pt x="638" y="12012"/>
                  </a:cubicBezTo>
                  <a:cubicBezTo>
                    <a:pt x="666" y="13117"/>
                    <a:pt x="383" y="14194"/>
                    <a:pt x="439" y="15341"/>
                  </a:cubicBezTo>
                  <a:cubicBezTo>
                    <a:pt x="496" y="16446"/>
                    <a:pt x="0" y="17352"/>
                    <a:pt x="57" y="18443"/>
                  </a:cubicBezTo>
                  <a:cubicBezTo>
                    <a:pt x="170" y="20922"/>
                    <a:pt x="368" y="23188"/>
                    <a:pt x="241" y="25667"/>
                  </a:cubicBezTo>
                  <a:cubicBezTo>
                    <a:pt x="156" y="26942"/>
                    <a:pt x="43" y="28302"/>
                    <a:pt x="170" y="29563"/>
                  </a:cubicBezTo>
                  <a:cubicBezTo>
                    <a:pt x="283" y="30597"/>
                    <a:pt x="581" y="31432"/>
                    <a:pt x="553" y="32495"/>
                  </a:cubicBezTo>
                  <a:cubicBezTo>
                    <a:pt x="510" y="33642"/>
                    <a:pt x="595" y="34775"/>
                    <a:pt x="368" y="35880"/>
                  </a:cubicBezTo>
                  <a:lnTo>
                    <a:pt x="2536" y="35880"/>
                  </a:lnTo>
                  <a:cubicBezTo>
                    <a:pt x="2748" y="34775"/>
                    <a:pt x="2663" y="33642"/>
                    <a:pt x="2706" y="32495"/>
                  </a:cubicBezTo>
                  <a:cubicBezTo>
                    <a:pt x="2748" y="31418"/>
                    <a:pt x="2437" y="30597"/>
                    <a:pt x="2323" y="29563"/>
                  </a:cubicBezTo>
                  <a:cubicBezTo>
                    <a:pt x="2196" y="28302"/>
                    <a:pt x="2323" y="26942"/>
                    <a:pt x="2394" y="25667"/>
                  </a:cubicBezTo>
                  <a:cubicBezTo>
                    <a:pt x="2536" y="23188"/>
                    <a:pt x="2323" y="20922"/>
                    <a:pt x="2210" y="18443"/>
                  </a:cubicBezTo>
                  <a:cubicBezTo>
                    <a:pt x="2167" y="17352"/>
                    <a:pt x="2649" y="16446"/>
                    <a:pt x="2592" y="15341"/>
                  </a:cubicBezTo>
                  <a:cubicBezTo>
                    <a:pt x="2550" y="14194"/>
                    <a:pt x="2819" y="13117"/>
                    <a:pt x="2791" y="12012"/>
                  </a:cubicBezTo>
                  <a:cubicBezTo>
                    <a:pt x="2748" y="10950"/>
                    <a:pt x="2309" y="10227"/>
                    <a:pt x="2451" y="9094"/>
                  </a:cubicBezTo>
                  <a:cubicBezTo>
                    <a:pt x="2621" y="7862"/>
                    <a:pt x="2890" y="6559"/>
                    <a:pt x="2592" y="5341"/>
                  </a:cubicBezTo>
                  <a:cubicBezTo>
                    <a:pt x="2337" y="4222"/>
                    <a:pt x="2479" y="3839"/>
                    <a:pt x="2663" y="2748"/>
                  </a:cubicBezTo>
                  <a:cubicBezTo>
                    <a:pt x="2819" y="1785"/>
                    <a:pt x="2252" y="935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1451488" y="3856904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369" y="0"/>
                  </a:moveTo>
                  <a:cubicBezTo>
                    <a:pt x="595" y="1105"/>
                    <a:pt x="510" y="2224"/>
                    <a:pt x="553" y="3372"/>
                  </a:cubicBezTo>
                  <a:cubicBezTo>
                    <a:pt x="581" y="4448"/>
                    <a:pt x="270" y="5270"/>
                    <a:pt x="170" y="6304"/>
                  </a:cubicBezTo>
                  <a:cubicBezTo>
                    <a:pt x="43" y="7564"/>
                    <a:pt x="156" y="8938"/>
                    <a:pt x="227" y="10199"/>
                  </a:cubicBezTo>
                  <a:cubicBezTo>
                    <a:pt x="369" y="12692"/>
                    <a:pt x="170" y="14959"/>
                    <a:pt x="57" y="17423"/>
                  </a:cubicBezTo>
                  <a:cubicBezTo>
                    <a:pt x="0" y="18528"/>
                    <a:pt x="482" y="19435"/>
                    <a:pt x="440" y="20525"/>
                  </a:cubicBezTo>
                  <a:cubicBezTo>
                    <a:pt x="383" y="21673"/>
                    <a:pt x="666" y="22749"/>
                    <a:pt x="624" y="23854"/>
                  </a:cubicBezTo>
                  <a:cubicBezTo>
                    <a:pt x="595" y="24916"/>
                    <a:pt x="142" y="25639"/>
                    <a:pt x="298" y="26786"/>
                  </a:cubicBezTo>
                  <a:cubicBezTo>
                    <a:pt x="468" y="28019"/>
                    <a:pt x="723" y="29308"/>
                    <a:pt x="440" y="30540"/>
                  </a:cubicBezTo>
                  <a:cubicBezTo>
                    <a:pt x="170" y="31645"/>
                    <a:pt x="326" y="32041"/>
                    <a:pt x="510" y="33118"/>
                  </a:cubicBezTo>
                  <a:cubicBezTo>
                    <a:pt x="666" y="34081"/>
                    <a:pt x="100" y="34945"/>
                    <a:pt x="43" y="35880"/>
                  </a:cubicBezTo>
                  <a:lnTo>
                    <a:pt x="2196" y="35880"/>
                  </a:lnTo>
                  <a:cubicBezTo>
                    <a:pt x="2253" y="34945"/>
                    <a:pt x="2805" y="34081"/>
                    <a:pt x="2649" y="33132"/>
                  </a:cubicBezTo>
                  <a:cubicBezTo>
                    <a:pt x="2479" y="32041"/>
                    <a:pt x="2323" y="31645"/>
                    <a:pt x="2593" y="30540"/>
                  </a:cubicBezTo>
                  <a:cubicBezTo>
                    <a:pt x="2876" y="29308"/>
                    <a:pt x="2607" y="28019"/>
                    <a:pt x="2451" y="26786"/>
                  </a:cubicBezTo>
                  <a:cubicBezTo>
                    <a:pt x="2295" y="25639"/>
                    <a:pt x="2748" y="24931"/>
                    <a:pt x="2777" y="23854"/>
                  </a:cubicBezTo>
                  <a:cubicBezTo>
                    <a:pt x="2819" y="22749"/>
                    <a:pt x="2536" y="21673"/>
                    <a:pt x="2578" y="20525"/>
                  </a:cubicBezTo>
                  <a:cubicBezTo>
                    <a:pt x="2635" y="19435"/>
                    <a:pt x="2154" y="18528"/>
                    <a:pt x="2196" y="17423"/>
                  </a:cubicBezTo>
                  <a:cubicBezTo>
                    <a:pt x="2309" y="14944"/>
                    <a:pt x="2522" y="12692"/>
                    <a:pt x="2380" y="10199"/>
                  </a:cubicBezTo>
                  <a:cubicBezTo>
                    <a:pt x="2309" y="8924"/>
                    <a:pt x="2182" y="7564"/>
                    <a:pt x="2323" y="6304"/>
                  </a:cubicBezTo>
                  <a:cubicBezTo>
                    <a:pt x="2423" y="5270"/>
                    <a:pt x="2734" y="4448"/>
                    <a:pt x="2692" y="3372"/>
                  </a:cubicBezTo>
                  <a:cubicBezTo>
                    <a:pt x="2663" y="2224"/>
                    <a:pt x="2748" y="1105"/>
                    <a:pt x="2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1773049" y="3651155"/>
              <a:ext cx="154707" cy="1930129"/>
            </a:xfrm>
            <a:custGeom>
              <a:avLst/>
              <a:gdLst/>
              <a:ahLst/>
              <a:cxnLst/>
              <a:rect l="l" t="t" r="r" b="b"/>
              <a:pathLst>
                <a:path w="2876" h="35881" extrusionOk="0">
                  <a:moveTo>
                    <a:pt x="43" y="1"/>
                  </a:moveTo>
                  <a:cubicBezTo>
                    <a:pt x="99" y="936"/>
                    <a:pt x="652" y="1786"/>
                    <a:pt x="510" y="2749"/>
                  </a:cubicBezTo>
                  <a:cubicBezTo>
                    <a:pt x="326" y="3839"/>
                    <a:pt x="170" y="4236"/>
                    <a:pt x="439" y="5341"/>
                  </a:cubicBezTo>
                  <a:cubicBezTo>
                    <a:pt x="722" y="6559"/>
                    <a:pt x="468" y="7848"/>
                    <a:pt x="298" y="9095"/>
                  </a:cubicBezTo>
                  <a:cubicBezTo>
                    <a:pt x="142" y="10228"/>
                    <a:pt x="595" y="10950"/>
                    <a:pt x="623" y="12013"/>
                  </a:cubicBezTo>
                  <a:cubicBezTo>
                    <a:pt x="666" y="13118"/>
                    <a:pt x="383" y="14194"/>
                    <a:pt x="439" y="15341"/>
                  </a:cubicBezTo>
                  <a:cubicBezTo>
                    <a:pt x="482" y="16446"/>
                    <a:pt x="0" y="17353"/>
                    <a:pt x="57" y="18458"/>
                  </a:cubicBezTo>
                  <a:cubicBezTo>
                    <a:pt x="170" y="20922"/>
                    <a:pt x="368" y="23189"/>
                    <a:pt x="227" y="25682"/>
                  </a:cubicBezTo>
                  <a:cubicBezTo>
                    <a:pt x="156" y="26943"/>
                    <a:pt x="43" y="28302"/>
                    <a:pt x="170" y="29577"/>
                  </a:cubicBezTo>
                  <a:cubicBezTo>
                    <a:pt x="269" y="30597"/>
                    <a:pt x="581" y="31433"/>
                    <a:pt x="552" y="32495"/>
                  </a:cubicBezTo>
                  <a:cubicBezTo>
                    <a:pt x="510" y="33643"/>
                    <a:pt x="595" y="34776"/>
                    <a:pt x="368" y="35881"/>
                  </a:cubicBezTo>
                  <a:lnTo>
                    <a:pt x="2521" y="35881"/>
                  </a:lnTo>
                  <a:cubicBezTo>
                    <a:pt x="2748" y="34776"/>
                    <a:pt x="2663" y="33643"/>
                    <a:pt x="2691" y="32495"/>
                  </a:cubicBezTo>
                  <a:cubicBezTo>
                    <a:pt x="2734" y="31433"/>
                    <a:pt x="2422" y="30597"/>
                    <a:pt x="2309" y="29577"/>
                  </a:cubicBezTo>
                  <a:cubicBezTo>
                    <a:pt x="2181" y="28317"/>
                    <a:pt x="2309" y="26943"/>
                    <a:pt x="2380" y="25682"/>
                  </a:cubicBezTo>
                  <a:cubicBezTo>
                    <a:pt x="2521" y="23189"/>
                    <a:pt x="2309" y="20922"/>
                    <a:pt x="2196" y="18444"/>
                  </a:cubicBezTo>
                  <a:cubicBezTo>
                    <a:pt x="2153" y="17353"/>
                    <a:pt x="2635" y="16446"/>
                    <a:pt x="2578" y="15341"/>
                  </a:cubicBezTo>
                  <a:cubicBezTo>
                    <a:pt x="2536" y="14194"/>
                    <a:pt x="2805" y="13118"/>
                    <a:pt x="2776" y="12013"/>
                  </a:cubicBezTo>
                  <a:cubicBezTo>
                    <a:pt x="2748" y="10950"/>
                    <a:pt x="2295" y="10228"/>
                    <a:pt x="2436" y="9095"/>
                  </a:cubicBezTo>
                  <a:cubicBezTo>
                    <a:pt x="2606" y="7862"/>
                    <a:pt x="2876" y="6559"/>
                    <a:pt x="2578" y="5341"/>
                  </a:cubicBezTo>
                  <a:cubicBezTo>
                    <a:pt x="2323" y="4236"/>
                    <a:pt x="2479" y="3839"/>
                    <a:pt x="2649" y="2749"/>
                  </a:cubicBezTo>
                  <a:cubicBezTo>
                    <a:pt x="2805" y="1786"/>
                    <a:pt x="2238" y="936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9" name="Google Shape;2699;p32"/>
          <p:cNvSpPr/>
          <p:nvPr/>
        </p:nvSpPr>
        <p:spPr>
          <a:xfrm>
            <a:off x="5702075" y="-394628"/>
            <a:ext cx="1171170" cy="930556"/>
          </a:xfrm>
          <a:custGeom>
            <a:avLst/>
            <a:gdLst/>
            <a:ahLst/>
            <a:cxnLst/>
            <a:rect l="l" t="t" r="r" b="b"/>
            <a:pathLst>
              <a:path w="21772" h="17299" extrusionOk="0">
                <a:moveTo>
                  <a:pt x="10011" y="3837"/>
                </a:moveTo>
                <a:cubicBezTo>
                  <a:pt x="11583" y="3837"/>
                  <a:pt x="13069" y="4326"/>
                  <a:pt x="14547" y="4816"/>
                </a:cubicBezTo>
                <a:lnTo>
                  <a:pt x="14533" y="4816"/>
                </a:lnTo>
                <a:cubicBezTo>
                  <a:pt x="15723" y="5198"/>
                  <a:pt x="16956" y="5425"/>
                  <a:pt x="17508" y="6544"/>
                </a:cubicBezTo>
                <a:cubicBezTo>
                  <a:pt x="18131" y="8045"/>
                  <a:pt x="16346" y="8952"/>
                  <a:pt x="15171" y="9122"/>
                </a:cubicBezTo>
                <a:cubicBezTo>
                  <a:pt x="14052" y="9122"/>
                  <a:pt x="12989" y="9518"/>
                  <a:pt x="11984" y="9745"/>
                </a:cubicBezTo>
                <a:cubicBezTo>
                  <a:pt x="11360" y="9915"/>
                  <a:pt x="11035" y="10354"/>
                  <a:pt x="10411" y="10538"/>
                </a:cubicBezTo>
                <a:cubicBezTo>
                  <a:pt x="9462" y="11147"/>
                  <a:pt x="8683" y="12394"/>
                  <a:pt x="7847" y="13230"/>
                </a:cubicBezTo>
                <a:cubicBezTo>
                  <a:pt x="7700" y="13381"/>
                  <a:pt x="7528" y="13443"/>
                  <a:pt x="7344" y="13443"/>
                </a:cubicBezTo>
                <a:cubicBezTo>
                  <a:pt x="6837" y="13443"/>
                  <a:pt x="6241" y="12969"/>
                  <a:pt x="5836" y="12564"/>
                </a:cubicBezTo>
                <a:cubicBezTo>
                  <a:pt x="4944" y="11374"/>
                  <a:pt x="4505" y="9915"/>
                  <a:pt x="4589" y="8428"/>
                </a:cubicBezTo>
                <a:cubicBezTo>
                  <a:pt x="4915" y="6303"/>
                  <a:pt x="6204" y="4674"/>
                  <a:pt x="8272" y="4051"/>
                </a:cubicBezTo>
                <a:cubicBezTo>
                  <a:pt x="8865" y="3901"/>
                  <a:pt x="9444" y="3837"/>
                  <a:pt x="10011" y="3837"/>
                </a:cubicBezTo>
                <a:close/>
                <a:moveTo>
                  <a:pt x="10658" y="1"/>
                </a:moveTo>
                <a:cubicBezTo>
                  <a:pt x="10482" y="1"/>
                  <a:pt x="10189" y="136"/>
                  <a:pt x="10011" y="136"/>
                </a:cubicBezTo>
                <a:cubicBezTo>
                  <a:pt x="9986" y="136"/>
                  <a:pt x="9964" y="133"/>
                  <a:pt x="9944" y="127"/>
                </a:cubicBezTo>
                <a:cubicBezTo>
                  <a:pt x="9637" y="93"/>
                  <a:pt x="9334" y="76"/>
                  <a:pt x="9034" y="76"/>
                </a:cubicBezTo>
                <a:cubicBezTo>
                  <a:pt x="5999" y="76"/>
                  <a:pt x="3363" y="1796"/>
                  <a:pt x="1841" y="4348"/>
                </a:cubicBezTo>
                <a:cubicBezTo>
                  <a:pt x="0" y="7663"/>
                  <a:pt x="128" y="11247"/>
                  <a:pt x="2266" y="14363"/>
                </a:cubicBezTo>
                <a:cubicBezTo>
                  <a:pt x="2521" y="14604"/>
                  <a:pt x="2748" y="14859"/>
                  <a:pt x="2932" y="15156"/>
                </a:cubicBezTo>
                <a:cubicBezTo>
                  <a:pt x="3839" y="15822"/>
                  <a:pt x="4674" y="16658"/>
                  <a:pt x="5737" y="16828"/>
                </a:cubicBezTo>
                <a:cubicBezTo>
                  <a:pt x="6355" y="17154"/>
                  <a:pt x="6974" y="17299"/>
                  <a:pt x="7578" y="17299"/>
                </a:cubicBezTo>
                <a:cubicBezTo>
                  <a:pt x="9618" y="17299"/>
                  <a:pt x="11480" y="15653"/>
                  <a:pt x="12508" y="13839"/>
                </a:cubicBezTo>
                <a:cubicBezTo>
                  <a:pt x="12564" y="13669"/>
                  <a:pt x="12791" y="13555"/>
                  <a:pt x="13018" y="13442"/>
                </a:cubicBezTo>
                <a:cubicBezTo>
                  <a:pt x="15369" y="13102"/>
                  <a:pt x="17494" y="12861"/>
                  <a:pt x="19279" y="11402"/>
                </a:cubicBezTo>
                <a:cubicBezTo>
                  <a:pt x="20058" y="10751"/>
                  <a:pt x="20695" y="9943"/>
                  <a:pt x="21177" y="9051"/>
                </a:cubicBezTo>
                <a:cubicBezTo>
                  <a:pt x="21743" y="7889"/>
                  <a:pt x="21772" y="6544"/>
                  <a:pt x="21276" y="5354"/>
                </a:cubicBezTo>
                <a:cubicBezTo>
                  <a:pt x="19803" y="1331"/>
                  <a:pt x="14873" y="439"/>
                  <a:pt x="10737" y="14"/>
                </a:cubicBezTo>
                <a:cubicBezTo>
                  <a:pt x="10715" y="5"/>
                  <a:pt x="10688" y="1"/>
                  <a:pt x="106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0" name="Google Shape;2700;p32"/>
          <p:cNvGrpSpPr/>
          <p:nvPr/>
        </p:nvGrpSpPr>
        <p:grpSpPr>
          <a:xfrm>
            <a:off x="4383867" y="5143493"/>
            <a:ext cx="833652" cy="906487"/>
            <a:chOff x="2723155" y="3651155"/>
            <a:chExt cx="833652" cy="906487"/>
          </a:xfrm>
        </p:grpSpPr>
        <p:sp>
          <p:nvSpPr>
            <p:cNvPr id="2701" name="Google Shape;2701;p32"/>
            <p:cNvSpPr/>
            <p:nvPr/>
          </p:nvSpPr>
          <p:spPr>
            <a:xfrm>
              <a:off x="2967741" y="4002677"/>
              <a:ext cx="88435" cy="241582"/>
            </a:xfrm>
            <a:custGeom>
              <a:avLst/>
              <a:gdLst/>
              <a:ahLst/>
              <a:cxnLst/>
              <a:rect l="l" t="t" r="r" b="b"/>
              <a:pathLst>
                <a:path w="1644" h="4491" extrusionOk="0">
                  <a:moveTo>
                    <a:pt x="689" y="0"/>
                  </a:moveTo>
                  <a:cubicBezTo>
                    <a:pt x="495" y="0"/>
                    <a:pt x="320" y="22"/>
                    <a:pt x="242" y="95"/>
                  </a:cubicBezTo>
                  <a:cubicBezTo>
                    <a:pt x="1" y="534"/>
                    <a:pt x="171" y="1101"/>
                    <a:pt x="114" y="1568"/>
                  </a:cubicBezTo>
                  <a:cubicBezTo>
                    <a:pt x="29" y="2021"/>
                    <a:pt x="43" y="2489"/>
                    <a:pt x="142" y="2942"/>
                  </a:cubicBezTo>
                  <a:cubicBezTo>
                    <a:pt x="242" y="3395"/>
                    <a:pt x="171" y="3934"/>
                    <a:pt x="426" y="4359"/>
                  </a:cubicBezTo>
                  <a:cubicBezTo>
                    <a:pt x="426" y="4465"/>
                    <a:pt x="623" y="4490"/>
                    <a:pt x="865" y="4490"/>
                  </a:cubicBezTo>
                  <a:cubicBezTo>
                    <a:pt x="1072" y="4490"/>
                    <a:pt x="1312" y="4472"/>
                    <a:pt x="1488" y="4472"/>
                  </a:cubicBezTo>
                  <a:cubicBezTo>
                    <a:pt x="1488" y="4472"/>
                    <a:pt x="1587" y="4401"/>
                    <a:pt x="1616" y="4316"/>
                  </a:cubicBezTo>
                  <a:cubicBezTo>
                    <a:pt x="1616" y="3863"/>
                    <a:pt x="1516" y="3381"/>
                    <a:pt x="1545" y="2928"/>
                  </a:cubicBezTo>
                  <a:cubicBezTo>
                    <a:pt x="1587" y="2461"/>
                    <a:pt x="1488" y="2007"/>
                    <a:pt x="1446" y="1540"/>
                  </a:cubicBezTo>
                  <a:cubicBezTo>
                    <a:pt x="1417" y="1072"/>
                    <a:pt x="1644" y="477"/>
                    <a:pt x="1446" y="52"/>
                  </a:cubicBezTo>
                  <a:cubicBezTo>
                    <a:pt x="1334" y="52"/>
                    <a:pt x="988" y="0"/>
                    <a:pt x="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2854243" y="3695479"/>
              <a:ext cx="84616" cy="234697"/>
            </a:xfrm>
            <a:custGeom>
              <a:avLst/>
              <a:gdLst/>
              <a:ahLst/>
              <a:cxnLst/>
              <a:rect l="l" t="t" r="r" b="b"/>
              <a:pathLst>
                <a:path w="1573" h="4363" extrusionOk="0">
                  <a:moveTo>
                    <a:pt x="807" y="0"/>
                  </a:moveTo>
                  <a:cubicBezTo>
                    <a:pt x="711" y="0"/>
                    <a:pt x="612" y="43"/>
                    <a:pt x="397" y="126"/>
                  </a:cubicBezTo>
                  <a:cubicBezTo>
                    <a:pt x="269" y="565"/>
                    <a:pt x="85" y="891"/>
                    <a:pt x="43" y="1358"/>
                  </a:cubicBezTo>
                  <a:cubicBezTo>
                    <a:pt x="0" y="1826"/>
                    <a:pt x="198" y="2279"/>
                    <a:pt x="227" y="2746"/>
                  </a:cubicBezTo>
                  <a:cubicBezTo>
                    <a:pt x="269" y="3214"/>
                    <a:pt x="142" y="3837"/>
                    <a:pt x="269" y="4290"/>
                  </a:cubicBezTo>
                  <a:cubicBezTo>
                    <a:pt x="376" y="4342"/>
                    <a:pt x="467" y="4362"/>
                    <a:pt x="548" y="4362"/>
                  </a:cubicBezTo>
                  <a:cubicBezTo>
                    <a:pt x="842" y="4362"/>
                    <a:pt x="1000" y="4092"/>
                    <a:pt x="1289" y="4092"/>
                  </a:cubicBezTo>
                  <a:cubicBezTo>
                    <a:pt x="1289" y="4092"/>
                    <a:pt x="1418" y="4152"/>
                    <a:pt x="1475" y="4152"/>
                  </a:cubicBezTo>
                  <a:cubicBezTo>
                    <a:pt x="1491" y="4152"/>
                    <a:pt x="1502" y="4147"/>
                    <a:pt x="1502" y="4135"/>
                  </a:cubicBezTo>
                  <a:cubicBezTo>
                    <a:pt x="1502" y="3681"/>
                    <a:pt x="1318" y="3200"/>
                    <a:pt x="1332" y="2732"/>
                  </a:cubicBezTo>
                  <a:cubicBezTo>
                    <a:pt x="1346" y="2279"/>
                    <a:pt x="1572" y="1826"/>
                    <a:pt x="1544" y="1358"/>
                  </a:cubicBezTo>
                  <a:cubicBezTo>
                    <a:pt x="1516" y="891"/>
                    <a:pt x="1346" y="579"/>
                    <a:pt x="1218" y="140"/>
                  </a:cubicBezTo>
                  <a:cubicBezTo>
                    <a:pt x="1002" y="46"/>
                    <a:pt x="906" y="0"/>
                    <a:pt x="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165852" y="3975943"/>
              <a:ext cx="84616" cy="235019"/>
            </a:xfrm>
            <a:custGeom>
              <a:avLst/>
              <a:gdLst/>
              <a:ahLst/>
              <a:cxnLst/>
              <a:rect l="l" t="t" r="r" b="b"/>
              <a:pathLst>
                <a:path w="1573" h="4369" extrusionOk="0">
                  <a:moveTo>
                    <a:pt x="815" y="1"/>
                  </a:moveTo>
                  <a:cubicBezTo>
                    <a:pt x="716" y="1"/>
                    <a:pt x="617" y="47"/>
                    <a:pt x="397" y="139"/>
                  </a:cubicBezTo>
                  <a:cubicBezTo>
                    <a:pt x="284" y="578"/>
                    <a:pt x="86" y="904"/>
                    <a:pt x="43" y="1357"/>
                  </a:cubicBezTo>
                  <a:cubicBezTo>
                    <a:pt x="1" y="1824"/>
                    <a:pt x="213" y="2278"/>
                    <a:pt x="241" y="2745"/>
                  </a:cubicBezTo>
                  <a:cubicBezTo>
                    <a:pt x="270" y="3227"/>
                    <a:pt x="156" y="3850"/>
                    <a:pt x="270" y="4289"/>
                  </a:cubicBezTo>
                  <a:cubicBezTo>
                    <a:pt x="385" y="4346"/>
                    <a:pt x="481" y="4369"/>
                    <a:pt x="565" y="4369"/>
                  </a:cubicBezTo>
                  <a:cubicBezTo>
                    <a:pt x="856" y="4369"/>
                    <a:pt x="1007" y="4105"/>
                    <a:pt x="1304" y="4105"/>
                  </a:cubicBezTo>
                  <a:cubicBezTo>
                    <a:pt x="1304" y="4105"/>
                    <a:pt x="1411" y="4159"/>
                    <a:pt x="1468" y="4159"/>
                  </a:cubicBezTo>
                  <a:cubicBezTo>
                    <a:pt x="1488" y="4159"/>
                    <a:pt x="1502" y="4152"/>
                    <a:pt x="1502" y="4133"/>
                  </a:cubicBezTo>
                  <a:cubicBezTo>
                    <a:pt x="1502" y="3694"/>
                    <a:pt x="1332" y="3198"/>
                    <a:pt x="1332" y="2745"/>
                  </a:cubicBezTo>
                  <a:cubicBezTo>
                    <a:pt x="1346" y="2278"/>
                    <a:pt x="1573" y="1824"/>
                    <a:pt x="1545" y="1357"/>
                  </a:cubicBezTo>
                  <a:cubicBezTo>
                    <a:pt x="1530" y="889"/>
                    <a:pt x="1346" y="578"/>
                    <a:pt x="1233" y="139"/>
                  </a:cubicBezTo>
                  <a:cubicBezTo>
                    <a:pt x="1013" y="47"/>
                    <a:pt x="914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056119" y="3651155"/>
              <a:ext cx="81603" cy="224853"/>
            </a:xfrm>
            <a:custGeom>
              <a:avLst/>
              <a:gdLst/>
              <a:ahLst/>
              <a:cxnLst/>
              <a:rect l="l" t="t" r="r" b="b"/>
              <a:pathLst>
                <a:path w="1517" h="4180" extrusionOk="0">
                  <a:moveTo>
                    <a:pt x="1120" y="1"/>
                  </a:moveTo>
                  <a:cubicBezTo>
                    <a:pt x="922" y="1"/>
                    <a:pt x="624" y="128"/>
                    <a:pt x="426" y="128"/>
                  </a:cubicBezTo>
                  <a:cubicBezTo>
                    <a:pt x="228" y="525"/>
                    <a:pt x="100" y="950"/>
                    <a:pt x="43" y="1403"/>
                  </a:cubicBezTo>
                  <a:cubicBezTo>
                    <a:pt x="1" y="1871"/>
                    <a:pt x="143" y="2310"/>
                    <a:pt x="213" y="2777"/>
                  </a:cubicBezTo>
                  <a:cubicBezTo>
                    <a:pt x="270" y="3245"/>
                    <a:pt x="228" y="3712"/>
                    <a:pt x="355" y="4151"/>
                  </a:cubicBezTo>
                  <a:cubicBezTo>
                    <a:pt x="539" y="4151"/>
                    <a:pt x="893" y="4165"/>
                    <a:pt x="1262" y="4165"/>
                  </a:cubicBezTo>
                  <a:lnTo>
                    <a:pt x="1403" y="4179"/>
                  </a:lnTo>
                  <a:cubicBezTo>
                    <a:pt x="1403" y="3726"/>
                    <a:pt x="1474" y="3273"/>
                    <a:pt x="1517" y="2805"/>
                  </a:cubicBezTo>
                  <a:cubicBezTo>
                    <a:pt x="1517" y="2324"/>
                    <a:pt x="1502" y="1856"/>
                    <a:pt x="1446" y="1389"/>
                  </a:cubicBezTo>
                  <a:cubicBezTo>
                    <a:pt x="1403" y="907"/>
                    <a:pt x="1304" y="440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3376174" y="4000149"/>
              <a:ext cx="81549" cy="224799"/>
            </a:xfrm>
            <a:custGeom>
              <a:avLst/>
              <a:gdLst/>
              <a:ahLst/>
              <a:cxnLst/>
              <a:rect l="l" t="t" r="r" b="b"/>
              <a:pathLst>
                <a:path w="1516" h="4179" extrusionOk="0">
                  <a:moveTo>
                    <a:pt x="1105" y="0"/>
                  </a:moveTo>
                  <a:cubicBezTo>
                    <a:pt x="921" y="0"/>
                    <a:pt x="609" y="128"/>
                    <a:pt x="425" y="128"/>
                  </a:cubicBezTo>
                  <a:cubicBezTo>
                    <a:pt x="227" y="524"/>
                    <a:pt x="99" y="964"/>
                    <a:pt x="43" y="1403"/>
                  </a:cubicBezTo>
                  <a:cubicBezTo>
                    <a:pt x="0" y="1870"/>
                    <a:pt x="142" y="2309"/>
                    <a:pt x="198" y="2777"/>
                  </a:cubicBezTo>
                  <a:cubicBezTo>
                    <a:pt x="269" y="3244"/>
                    <a:pt x="227" y="3712"/>
                    <a:pt x="354" y="4151"/>
                  </a:cubicBezTo>
                  <a:cubicBezTo>
                    <a:pt x="538" y="4151"/>
                    <a:pt x="878" y="4165"/>
                    <a:pt x="1261" y="4165"/>
                  </a:cubicBezTo>
                  <a:lnTo>
                    <a:pt x="1388" y="4179"/>
                  </a:lnTo>
                  <a:cubicBezTo>
                    <a:pt x="1388" y="3740"/>
                    <a:pt x="1473" y="3272"/>
                    <a:pt x="1516" y="2805"/>
                  </a:cubicBezTo>
                  <a:cubicBezTo>
                    <a:pt x="1516" y="2323"/>
                    <a:pt x="1487" y="1856"/>
                    <a:pt x="1431" y="1388"/>
                  </a:cubicBezTo>
                  <a:cubicBezTo>
                    <a:pt x="1402" y="907"/>
                    <a:pt x="1289" y="439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3258049" y="3665248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739" y="0"/>
                  </a:moveTo>
                  <a:cubicBezTo>
                    <a:pt x="551" y="0"/>
                    <a:pt x="350" y="40"/>
                    <a:pt x="213" y="135"/>
                  </a:cubicBezTo>
                  <a:cubicBezTo>
                    <a:pt x="86" y="575"/>
                    <a:pt x="128" y="1169"/>
                    <a:pt x="86" y="1637"/>
                  </a:cubicBezTo>
                  <a:cubicBezTo>
                    <a:pt x="29" y="2104"/>
                    <a:pt x="1" y="2572"/>
                    <a:pt x="15" y="3039"/>
                  </a:cubicBezTo>
                  <a:cubicBezTo>
                    <a:pt x="57" y="3507"/>
                    <a:pt x="227" y="3917"/>
                    <a:pt x="355" y="4357"/>
                  </a:cubicBezTo>
                  <a:cubicBezTo>
                    <a:pt x="517" y="4461"/>
                    <a:pt x="634" y="4492"/>
                    <a:pt x="742" y="4492"/>
                  </a:cubicBezTo>
                  <a:cubicBezTo>
                    <a:pt x="898" y="4492"/>
                    <a:pt x="1035" y="4427"/>
                    <a:pt x="1261" y="4427"/>
                  </a:cubicBezTo>
                  <a:cubicBezTo>
                    <a:pt x="1290" y="4427"/>
                    <a:pt x="1332" y="4413"/>
                    <a:pt x="1375" y="4399"/>
                  </a:cubicBezTo>
                  <a:cubicBezTo>
                    <a:pt x="1304" y="3946"/>
                    <a:pt x="1176" y="3478"/>
                    <a:pt x="1261" y="2997"/>
                  </a:cubicBezTo>
                  <a:cubicBezTo>
                    <a:pt x="1360" y="2529"/>
                    <a:pt x="1417" y="2076"/>
                    <a:pt x="1431" y="1609"/>
                  </a:cubicBezTo>
                  <a:cubicBezTo>
                    <a:pt x="1417" y="1141"/>
                    <a:pt x="1545" y="617"/>
                    <a:pt x="1233" y="192"/>
                  </a:cubicBezTo>
                  <a:cubicBezTo>
                    <a:pt x="1233" y="77"/>
                    <a:pt x="999" y="0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3453848" y="3713660"/>
              <a:ext cx="102959" cy="230985"/>
            </a:xfrm>
            <a:custGeom>
              <a:avLst/>
              <a:gdLst/>
              <a:ahLst/>
              <a:cxnLst/>
              <a:rect l="l" t="t" r="r" b="b"/>
              <a:pathLst>
                <a:path w="1914" h="4294" extrusionOk="0">
                  <a:moveTo>
                    <a:pt x="1672" y="0"/>
                  </a:moveTo>
                  <a:cubicBezTo>
                    <a:pt x="1474" y="0"/>
                    <a:pt x="922" y="14"/>
                    <a:pt x="738" y="199"/>
                  </a:cubicBezTo>
                  <a:cubicBezTo>
                    <a:pt x="497" y="595"/>
                    <a:pt x="327" y="1034"/>
                    <a:pt x="256" y="1488"/>
                  </a:cubicBezTo>
                  <a:cubicBezTo>
                    <a:pt x="199" y="1969"/>
                    <a:pt x="1" y="2493"/>
                    <a:pt x="100" y="2947"/>
                  </a:cubicBezTo>
                  <a:cubicBezTo>
                    <a:pt x="213" y="3400"/>
                    <a:pt x="624" y="3782"/>
                    <a:pt x="865" y="4221"/>
                  </a:cubicBezTo>
                  <a:cubicBezTo>
                    <a:pt x="865" y="4275"/>
                    <a:pt x="906" y="4294"/>
                    <a:pt x="974" y="4294"/>
                  </a:cubicBezTo>
                  <a:cubicBezTo>
                    <a:pt x="1141" y="4294"/>
                    <a:pt x="1467" y="4179"/>
                    <a:pt x="1729" y="4179"/>
                  </a:cubicBezTo>
                  <a:cubicBezTo>
                    <a:pt x="1729" y="4179"/>
                    <a:pt x="1820" y="4259"/>
                    <a:pt x="1848" y="4259"/>
                  </a:cubicBezTo>
                  <a:cubicBezTo>
                    <a:pt x="1853" y="4259"/>
                    <a:pt x="1857" y="4257"/>
                    <a:pt x="1857" y="4250"/>
                  </a:cubicBezTo>
                  <a:cubicBezTo>
                    <a:pt x="1857" y="3797"/>
                    <a:pt x="1871" y="3343"/>
                    <a:pt x="1899" y="2862"/>
                  </a:cubicBezTo>
                  <a:cubicBezTo>
                    <a:pt x="1913" y="2394"/>
                    <a:pt x="1885" y="1927"/>
                    <a:pt x="1828" y="1459"/>
                  </a:cubicBezTo>
                  <a:cubicBezTo>
                    <a:pt x="1800" y="1006"/>
                    <a:pt x="1857" y="439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3284730" y="4322785"/>
              <a:ext cx="84616" cy="234858"/>
            </a:xfrm>
            <a:custGeom>
              <a:avLst/>
              <a:gdLst/>
              <a:ahLst/>
              <a:cxnLst/>
              <a:rect l="l" t="t" r="r" b="b"/>
              <a:pathLst>
                <a:path w="1573" h="4366" extrusionOk="0">
                  <a:moveTo>
                    <a:pt x="772" y="1"/>
                  </a:moveTo>
                  <a:cubicBezTo>
                    <a:pt x="670" y="1"/>
                    <a:pt x="576" y="47"/>
                    <a:pt x="354" y="136"/>
                  </a:cubicBezTo>
                  <a:cubicBezTo>
                    <a:pt x="227" y="575"/>
                    <a:pt x="57" y="887"/>
                    <a:pt x="29" y="1354"/>
                  </a:cubicBezTo>
                  <a:cubicBezTo>
                    <a:pt x="0" y="1821"/>
                    <a:pt x="227" y="2275"/>
                    <a:pt x="241" y="2742"/>
                  </a:cubicBezTo>
                  <a:cubicBezTo>
                    <a:pt x="255" y="3195"/>
                    <a:pt x="71" y="3677"/>
                    <a:pt x="71" y="4130"/>
                  </a:cubicBezTo>
                  <a:cubicBezTo>
                    <a:pt x="71" y="4144"/>
                    <a:pt x="84" y="4150"/>
                    <a:pt x="104" y="4150"/>
                  </a:cubicBezTo>
                  <a:cubicBezTo>
                    <a:pt x="164" y="4150"/>
                    <a:pt x="284" y="4102"/>
                    <a:pt x="284" y="4102"/>
                  </a:cubicBezTo>
                  <a:cubicBezTo>
                    <a:pt x="580" y="4102"/>
                    <a:pt x="732" y="4366"/>
                    <a:pt x="1016" y="4366"/>
                  </a:cubicBezTo>
                  <a:cubicBezTo>
                    <a:pt x="1098" y="4366"/>
                    <a:pt x="1192" y="4343"/>
                    <a:pt x="1304" y="4286"/>
                  </a:cubicBezTo>
                  <a:cubicBezTo>
                    <a:pt x="1431" y="3847"/>
                    <a:pt x="1304" y="3224"/>
                    <a:pt x="1346" y="2742"/>
                  </a:cubicBezTo>
                  <a:cubicBezTo>
                    <a:pt x="1374" y="2275"/>
                    <a:pt x="1573" y="1821"/>
                    <a:pt x="1530" y="1354"/>
                  </a:cubicBezTo>
                  <a:cubicBezTo>
                    <a:pt x="1502" y="887"/>
                    <a:pt x="1304" y="575"/>
                    <a:pt x="1176" y="122"/>
                  </a:cubicBezTo>
                  <a:cubicBezTo>
                    <a:pt x="966" y="40"/>
                    <a:pt x="866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3085865" y="4306432"/>
              <a:ext cx="81549" cy="224853"/>
            </a:xfrm>
            <a:custGeom>
              <a:avLst/>
              <a:gdLst/>
              <a:ahLst/>
              <a:cxnLst/>
              <a:rect l="l" t="t" r="r" b="b"/>
              <a:pathLst>
                <a:path w="1516" h="4180" extrusionOk="0">
                  <a:moveTo>
                    <a:pt x="411" y="1"/>
                  </a:moveTo>
                  <a:cubicBezTo>
                    <a:pt x="227" y="440"/>
                    <a:pt x="114" y="907"/>
                    <a:pt x="85" y="1375"/>
                  </a:cubicBezTo>
                  <a:cubicBezTo>
                    <a:pt x="29" y="1856"/>
                    <a:pt x="0" y="2324"/>
                    <a:pt x="0" y="2791"/>
                  </a:cubicBezTo>
                  <a:cubicBezTo>
                    <a:pt x="43" y="3273"/>
                    <a:pt x="128" y="3726"/>
                    <a:pt x="128" y="4179"/>
                  </a:cubicBezTo>
                  <a:cubicBezTo>
                    <a:pt x="128" y="4165"/>
                    <a:pt x="255" y="4151"/>
                    <a:pt x="255" y="4151"/>
                  </a:cubicBezTo>
                  <a:cubicBezTo>
                    <a:pt x="638" y="4151"/>
                    <a:pt x="978" y="4137"/>
                    <a:pt x="1162" y="4137"/>
                  </a:cubicBezTo>
                  <a:cubicBezTo>
                    <a:pt x="1289" y="3698"/>
                    <a:pt x="1247" y="3230"/>
                    <a:pt x="1318" y="2763"/>
                  </a:cubicBezTo>
                  <a:cubicBezTo>
                    <a:pt x="1374" y="2295"/>
                    <a:pt x="1516" y="1856"/>
                    <a:pt x="1473" y="1389"/>
                  </a:cubicBezTo>
                  <a:cubicBezTo>
                    <a:pt x="1417" y="950"/>
                    <a:pt x="1289" y="525"/>
                    <a:pt x="1091" y="128"/>
                  </a:cubicBezTo>
                  <a:cubicBezTo>
                    <a:pt x="907" y="128"/>
                    <a:pt x="595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2870218" y="4279376"/>
              <a:ext cx="83109" cy="241636"/>
            </a:xfrm>
            <a:custGeom>
              <a:avLst/>
              <a:gdLst/>
              <a:ahLst/>
              <a:cxnLst/>
              <a:rect l="l" t="t" r="r" b="b"/>
              <a:pathLst>
                <a:path w="1545" h="4492" extrusionOk="0">
                  <a:moveTo>
                    <a:pt x="803" y="0"/>
                  </a:moveTo>
                  <a:cubicBezTo>
                    <a:pt x="546" y="0"/>
                    <a:pt x="312" y="77"/>
                    <a:pt x="312" y="192"/>
                  </a:cubicBezTo>
                  <a:cubicBezTo>
                    <a:pt x="1" y="617"/>
                    <a:pt x="128" y="1155"/>
                    <a:pt x="114" y="1609"/>
                  </a:cubicBezTo>
                  <a:cubicBezTo>
                    <a:pt x="128" y="2076"/>
                    <a:pt x="185" y="2543"/>
                    <a:pt x="284" y="2997"/>
                  </a:cubicBezTo>
                  <a:cubicBezTo>
                    <a:pt x="369" y="3478"/>
                    <a:pt x="241" y="3946"/>
                    <a:pt x="171" y="4399"/>
                  </a:cubicBezTo>
                  <a:cubicBezTo>
                    <a:pt x="213" y="4413"/>
                    <a:pt x="241" y="4427"/>
                    <a:pt x="284" y="4427"/>
                  </a:cubicBezTo>
                  <a:cubicBezTo>
                    <a:pt x="510" y="4427"/>
                    <a:pt x="647" y="4492"/>
                    <a:pt x="803" y="4492"/>
                  </a:cubicBezTo>
                  <a:cubicBezTo>
                    <a:pt x="911" y="4492"/>
                    <a:pt x="1028" y="4461"/>
                    <a:pt x="1190" y="4357"/>
                  </a:cubicBezTo>
                  <a:cubicBezTo>
                    <a:pt x="1318" y="3917"/>
                    <a:pt x="1488" y="3507"/>
                    <a:pt x="1530" y="3039"/>
                  </a:cubicBezTo>
                  <a:cubicBezTo>
                    <a:pt x="1545" y="2572"/>
                    <a:pt x="1516" y="2104"/>
                    <a:pt x="1460" y="1651"/>
                  </a:cubicBezTo>
                  <a:cubicBezTo>
                    <a:pt x="1417" y="1184"/>
                    <a:pt x="1460" y="589"/>
                    <a:pt x="1318" y="135"/>
                  </a:cubicBezTo>
                  <a:cubicBezTo>
                    <a:pt x="1187" y="40"/>
                    <a:pt x="989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2723155" y="4063406"/>
              <a:ext cx="102959" cy="230555"/>
            </a:xfrm>
            <a:custGeom>
              <a:avLst/>
              <a:gdLst/>
              <a:ahLst/>
              <a:cxnLst/>
              <a:rect l="l" t="t" r="r" b="b"/>
              <a:pathLst>
                <a:path w="1914" h="4286" extrusionOk="0">
                  <a:moveTo>
                    <a:pt x="1672" y="0"/>
                  </a:moveTo>
                  <a:cubicBezTo>
                    <a:pt x="1488" y="0"/>
                    <a:pt x="936" y="14"/>
                    <a:pt x="737" y="198"/>
                  </a:cubicBezTo>
                  <a:cubicBezTo>
                    <a:pt x="497" y="581"/>
                    <a:pt x="327" y="1020"/>
                    <a:pt x="270" y="1473"/>
                  </a:cubicBezTo>
                  <a:cubicBezTo>
                    <a:pt x="213" y="1955"/>
                    <a:pt x="1" y="2479"/>
                    <a:pt x="114" y="2932"/>
                  </a:cubicBezTo>
                  <a:cubicBezTo>
                    <a:pt x="227" y="3400"/>
                    <a:pt x="624" y="3782"/>
                    <a:pt x="865" y="4207"/>
                  </a:cubicBezTo>
                  <a:cubicBezTo>
                    <a:pt x="865" y="4265"/>
                    <a:pt x="907" y="4285"/>
                    <a:pt x="976" y="4285"/>
                  </a:cubicBezTo>
                  <a:cubicBezTo>
                    <a:pt x="1144" y="4285"/>
                    <a:pt x="1472" y="4165"/>
                    <a:pt x="1743" y="4165"/>
                  </a:cubicBezTo>
                  <a:cubicBezTo>
                    <a:pt x="1743" y="4165"/>
                    <a:pt x="1819" y="4250"/>
                    <a:pt x="1847" y="4250"/>
                  </a:cubicBezTo>
                  <a:cubicBezTo>
                    <a:pt x="1853" y="4250"/>
                    <a:pt x="1856" y="4246"/>
                    <a:pt x="1856" y="4235"/>
                  </a:cubicBezTo>
                  <a:cubicBezTo>
                    <a:pt x="1856" y="3796"/>
                    <a:pt x="1871" y="3329"/>
                    <a:pt x="1913" y="2861"/>
                  </a:cubicBezTo>
                  <a:cubicBezTo>
                    <a:pt x="1913" y="2394"/>
                    <a:pt x="1885" y="1926"/>
                    <a:pt x="1828" y="1459"/>
                  </a:cubicBezTo>
                  <a:cubicBezTo>
                    <a:pt x="1800" y="992"/>
                    <a:pt x="1856" y="425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2" name="Google Shape;2712;p32"/>
          <p:cNvGrpSpPr/>
          <p:nvPr/>
        </p:nvGrpSpPr>
        <p:grpSpPr>
          <a:xfrm>
            <a:off x="6892836" y="2523826"/>
            <a:ext cx="3562247" cy="3390810"/>
            <a:chOff x="5010361" y="1948301"/>
            <a:chExt cx="3562247" cy="3390810"/>
          </a:xfrm>
        </p:grpSpPr>
        <p:sp>
          <p:nvSpPr>
            <p:cNvPr id="2713" name="Google Shape;2713;p32"/>
            <p:cNvSpPr/>
            <p:nvPr/>
          </p:nvSpPr>
          <p:spPr>
            <a:xfrm>
              <a:off x="5010361" y="1948301"/>
              <a:ext cx="3562247" cy="3390810"/>
            </a:xfrm>
            <a:custGeom>
              <a:avLst/>
              <a:gdLst/>
              <a:ahLst/>
              <a:cxnLst/>
              <a:rect l="l" t="t" r="r" b="b"/>
              <a:pathLst>
                <a:path w="66222" h="63035" extrusionOk="0">
                  <a:moveTo>
                    <a:pt x="58785" y="1"/>
                  </a:moveTo>
                  <a:cubicBezTo>
                    <a:pt x="58601" y="171"/>
                    <a:pt x="58247" y="355"/>
                    <a:pt x="58077" y="525"/>
                  </a:cubicBezTo>
                  <a:cubicBezTo>
                    <a:pt x="55768" y="3896"/>
                    <a:pt x="52056" y="4959"/>
                    <a:pt x="48515" y="6375"/>
                  </a:cubicBezTo>
                  <a:cubicBezTo>
                    <a:pt x="47807" y="6729"/>
                    <a:pt x="47099" y="7253"/>
                    <a:pt x="46206" y="7607"/>
                  </a:cubicBezTo>
                  <a:cubicBezTo>
                    <a:pt x="43657" y="9137"/>
                    <a:pt x="41560" y="11333"/>
                    <a:pt x="40186" y="13982"/>
                  </a:cubicBezTo>
                  <a:cubicBezTo>
                    <a:pt x="40045" y="14407"/>
                    <a:pt x="39875" y="14817"/>
                    <a:pt x="39662" y="15228"/>
                  </a:cubicBezTo>
                  <a:cubicBezTo>
                    <a:pt x="37537" y="21064"/>
                    <a:pt x="38600" y="27268"/>
                    <a:pt x="41433" y="32750"/>
                  </a:cubicBezTo>
                  <a:cubicBezTo>
                    <a:pt x="41787" y="33458"/>
                    <a:pt x="42311" y="34167"/>
                    <a:pt x="42665" y="35059"/>
                  </a:cubicBezTo>
                  <a:cubicBezTo>
                    <a:pt x="43203" y="35781"/>
                    <a:pt x="43685" y="36546"/>
                    <a:pt x="44082" y="37354"/>
                  </a:cubicBezTo>
                  <a:cubicBezTo>
                    <a:pt x="44237" y="37779"/>
                    <a:pt x="44407" y="38189"/>
                    <a:pt x="44620" y="38600"/>
                  </a:cubicBezTo>
                  <a:cubicBezTo>
                    <a:pt x="45682" y="41079"/>
                    <a:pt x="45852" y="44082"/>
                    <a:pt x="44082" y="46207"/>
                  </a:cubicBezTo>
                  <a:cubicBezTo>
                    <a:pt x="43434" y="46640"/>
                    <a:pt x="42785" y="46819"/>
                    <a:pt x="42142" y="46819"/>
                  </a:cubicBezTo>
                  <a:cubicBezTo>
                    <a:pt x="40152" y="46819"/>
                    <a:pt x="38209" y="45111"/>
                    <a:pt x="36475" y="43912"/>
                  </a:cubicBezTo>
                  <a:cubicBezTo>
                    <a:pt x="36121" y="43558"/>
                    <a:pt x="35937" y="43204"/>
                    <a:pt x="35583" y="42850"/>
                  </a:cubicBezTo>
                  <a:cubicBezTo>
                    <a:pt x="35016" y="42425"/>
                    <a:pt x="34478" y="41943"/>
                    <a:pt x="33996" y="41433"/>
                  </a:cubicBezTo>
                  <a:cubicBezTo>
                    <a:pt x="30455" y="37184"/>
                    <a:pt x="26914" y="33104"/>
                    <a:pt x="21248" y="32042"/>
                  </a:cubicBezTo>
                  <a:cubicBezTo>
                    <a:pt x="20402" y="31886"/>
                    <a:pt x="19572" y="31807"/>
                    <a:pt x="18753" y="31807"/>
                  </a:cubicBezTo>
                  <a:cubicBezTo>
                    <a:pt x="16827" y="31807"/>
                    <a:pt x="14961" y="32240"/>
                    <a:pt x="13103" y="33104"/>
                  </a:cubicBezTo>
                  <a:cubicBezTo>
                    <a:pt x="11219" y="33869"/>
                    <a:pt x="9477" y="34946"/>
                    <a:pt x="7961" y="36291"/>
                  </a:cubicBezTo>
                  <a:cubicBezTo>
                    <a:pt x="7607" y="36646"/>
                    <a:pt x="7437" y="37000"/>
                    <a:pt x="7083" y="37354"/>
                  </a:cubicBezTo>
                  <a:cubicBezTo>
                    <a:pt x="0" y="43912"/>
                    <a:pt x="0" y="54536"/>
                    <a:pt x="2649" y="63035"/>
                  </a:cubicBezTo>
                  <a:cubicBezTo>
                    <a:pt x="4065" y="62497"/>
                    <a:pt x="5666" y="62851"/>
                    <a:pt x="6898" y="61788"/>
                  </a:cubicBezTo>
                  <a:cubicBezTo>
                    <a:pt x="6190" y="57893"/>
                    <a:pt x="5666" y="53998"/>
                    <a:pt x="6544" y="49932"/>
                  </a:cubicBezTo>
                  <a:cubicBezTo>
                    <a:pt x="7253" y="46773"/>
                    <a:pt x="8853" y="43884"/>
                    <a:pt x="11148" y="41603"/>
                  </a:cubicBezTo>
                  <a:cubicBezTo>
                    <a:pt x="13159" y="39592"/>
                    <a:pt x="15798" y="38209"/>
                    <a:pt x="18553" y="38209"/>
                  </a:cubicBezTo>
                  <a:cubicBezTo>
                    <a:pt x="19680" y="38209"/>
                    <a:pt x="20825" y="38441"/>
                    <a:pt x="21956" y="38954"/>
                  </a:cubicBezTo>
                  <a:lnTo>
                    <a:pt x="22480" y="39479"/>
                  </a:lnTo>
                  <a:cubicBezTo>
                    <a:pt x="26021" y="41603"/>
                    <a:pt x="28146" y="44975"/>
                    <a:pt x="30625" y="48162"/>
                  </a:cubicBezTo>
                  <a:cubicBezTo>
                    <a:pt x="30809" y="48332"/>
                    <a:pt x="30979" y="48332"/>
                    <a:pt x="31163" y="48516"/>
                  </a:cubicBezTo>
                  <a:cubicBezTo>
                    <a:pt x="31871" y="49578"/>
                    <a:pt x="32934" y="50102"/>
                    <a:pt x="33812" y="50995"/>
                  </a:cubicBezTo>
                  <a:cubicBezTo>
                    <a:pt x="34138" y="51122"/>
                    <a:pt x="34435" y="51306"/>
                    <a:pt x="34704" y="51519"/>
                  </a:cubicBezTo>
                  <a:cubicBezTo>
                    <a:pt x="35058" y="51873"/>
                    <a:pt x="35583" y="51873"/>
                    <a:pt x="35937" y="52227"/>
                  </a:cubicBezTo>
                  <a:cubicBezTo>
                    <a:pt x="37992" y="53259"/>
                    <a:pt x="40195" y="53844"/>
                    <a:pt x="42404" y="53844"/>
                  </a:cubicBezTo>
                  <a:cubicBezTo>
                    <a:pt x="43621" y="53844"/>
                    <a:pt x="44839" y="53667"/>
                    <a:pt x="46036" y="53289"/>
                  </a:cubicBezTo>
                  <a:cubicBezTo>
                    <a:pt x="48289" y="52595"/>
                    <a:pt x="50144" y="50980"/>
                    <a:pt x="51164" y="48870"/>
                  </a:cubicBezTo>
                  <a:cubicBezTo>
                    <a:pt x="51872" y="47808"/>
                    <a:pt x="52411" y="46745"/>
                    <a:pt x="52581" y="45499"/>
                  </a:cubicBezTo>
                  <a:cubicBezTo>
                    <a:pt x="52935" y="43728"/>
                    <a:pt x="52935" y="42311"/>
                    <a:pt x="52765" y="40541"/>
                  </a:cubicBezTo>
                  <a:cubicBezTo>
                    <a:pt x="52226" y="37354"/>
                    <a:pt x="51164" y="34705"/>
                    <a:pt x="49748" y="31872"/>
                  </a:cubicBezTo>
                  <a:cubicBezTo>
                    <a:pt x="49578" y="31518"/>
                    <a:pt x="49578" y="30980"/>
                    <a:pt x="49393" y="30625"/>
                  </a:cubicBezTo>
                  <a:cubicBezTo>
                    <a:pt x="47977" y="27792"/>
                    <a:pt x="47099" y="24789"/>
                    <a:pt x="47099" y="21772"/>
                  </a:cubicBezTo>
                  <a:cubicBezTo>
                    <a:pt x="46915" y="20356"/>
                    <a:pt x="47099" y="18939"/>
                    <a:pt x="47807" y="17707"/>
                  </a:cubicBezTo>
                  <a:cubicBezTo>
                    <a:pt x="48161" y="17353"/>
                    <a:pt x="48161" y="17169"/>
                    <a:pt x="48331" y="16815"/>
                  </a:cubicBezTo>
                  <a:cubicBezTo>
                    <a:pt x="50286" y="14690"/>
                    <a:pt x="53119" y="13627"/>
                    <a:pt x="55768" y="12749"/>
                  </a:cubicBezTo>
                  <a:lnTo>
                    <a:pt x="60017" y="10624"/>
                  </a:lnTo>
                  <a:cubicBezTo>
                    <a:pt x="60952" y="10030"/>
                    <a:pt x="61830" y="9378"/>
                    <a:pt x="62680" y="8670"/>
                  </a:cubicBezTo>
                  <a:cubicBezTo>
                    <a:pt x="63913" y="7437"/>
                    <a:pt x="65329" y="6191"/>
                    <a:pt x="66221" y="4774"/>
                  </a:cubicBezTo>
                  <a:cubicBezTo>
                    <a:pt x="64097" y="3358"/>
                    <a:pt x="61972" y="1771"/>
                    <a:pt x="59663" y="709"/>
                  </a:cubicBezTo>
                  <a:cubicBezTo>
                    <a:pt x="59493" y="525"/>
                    <a:pt x="58955" y="355"/>
                    <a:pt x="58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5658001" y="4353548"/>
              <a:ext cx="1314420" cy="844381"/>
            </a:xfrm>
            <a:custGeom>
              <a:avLst/>
              <a:gdLst/>
              <a:ahLst/>
              <a:cxnLst/>
              <a:rect l="l" t="t" r="r" b="b"/>
              <a:pathLst>
                <a:path w="24435" h="15697" extrusionOk="0">
                  <a:moveTo>
                    <a:pt x="7642" y="1"/>
                  </a:moveTo>
                  <a:cubicBezTo>
                    <a:pt x="6913" y="1"/>
                    <a:pt x="6180" y="143"/>
                    <a:pt x="5482" y="429"/>
                  </a:cubicBezTo>
                  <a:cubicBezTo>
                    <a:pt x="4420" y="968"/>
                    <a:pt x="3712" y="1676"/>
                    <a:pt x="2833" y="2384"/>
                  </a:cubicBezTo>
                  <a:cubicBezTo>
                    <a:pt x="2125" y="3262"/>
                    <a:pt x="1771" y="4325"/>
                    <a:pt x="1063" y="5217"/>
                  </a:cubicBezTo>
                  <a:lnTo>
                    <a:pt x="1063" y="5741"/>
                  </a:lnTo>
                  <a:cubicBezTo>
                    <a:pt x="0" y="8928"/>
                    <a:pt x="354" y="12470"/>
                    <a:pt x="1063" y="15657"/>
                  </a:cubicBezTo>
                  <a:cubicBezTo>
                    <a:pt x="2623" y="15565"/>
                    <a:pt x="4184" y="15533"/>
                    <a:pt x="5744" y="15533"/>
                  </a:cubicBezTo>
                  <a:cubicBezTo>
                    <a:pt x="9277" y="15533"/>
                    <a:pt x="12810" y="15696"/>
                    <a:pt x="16343" y="15696"/>
                  </a:cubicBezTo>
                  <a:cubicBezTo>
                    <a:pt x="17270" y="15696"/>
                    <a:pt x="18196" y="15685"/>
                    <a:pt x="19123" y="15657"/>
                  </a:cubicBezTo>
                  <a:lnTo>
                    <a:pt x="24435" y="15657"/>
                  </a:lnTo>
                  <a:cubicBezTo>
                    <a:pt x="24251" y="15487"/>
                    <a:pt x="23897" y="15487"/>
                    <a:pt x="23727" y="15303"/>
                  </a:cubicBezTo>
                  <a:lnTo>
                    <a:pt x="23188" y="14779"/>
                  </a:lnTo>
                  <a:cubicBezTo>
                    <a:pt x="23018" y="14594"/>
                    <a:pt x="22664" y="14594"/>
                    <a:pt x="22480" y="14424"/>
                  </a:cubicBezTo>
                  <a:cubicBezTo>
                    <a:pt x="22112" y="14070"/>
                    <a:pt x="21701" y="13773"/>
                    <a:pt x="21248" y="13532"/>
                  </a:cubicBezTo>
                  <a:cubicBezTo>
                    <a:pt x="19746" y="12201"/>
                    <a:pt x="18330" y="10784"/>
                    <a:pt x="16998" y="9283"/>
                  </a:cubicBezTo>
                  <a:cubicBezTo>
                    <a:pt x="15752" y="7696"/>
                    <a:pt x="14874" y="5925"/>
                    <a:pt x="13627" y="4155"/>
                  </a:cubicBezTo>
                  <a:cubicBezTo>
                    <a:pt x="12749" y="2908"/>
                    <a:pt x="11856" y="1846"/>
                    <a:pt x="10794" y="968"/>
                  </a:cubicBezTo>
                  <a:cubicBezTo>
                    <a:pt x="9846" y="327"/>
                    <a:pt x="8749" y="1"/>
                    <a:pt x="7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32"/>
          <p:cNvGrpSpPr/>
          <p:nvPr/>
        </p:nvGrpSpPr>
        <p:grpSpPr>
          <a:xfrm>
            <a:off x="8209550" y="3457438"/>
            <a:ext cx="2245513" cy="2711631"/>
            <a:chOff x="7193412" y="2102475"/>
            <a:chExt cx="2245513" cy="2711631"/>
          </a:xfrm>
        </p:grpSpPr>
        <p:grpSp>
          <p:nvGrpSpPr>
            <p:cNvPr id="2716" name="Google Shape;2716;p32"/>
            <p:cNvGrpSpPr/>
            <p:nvPr/>
          </p:nvGrpSpPr>
          <p:grpSpPr>
            <a:xfrm>
              <a:off x="7193412" y="2255358"/>
              <a:ext cx="2245513" cy="2558748"/>
              <a:chOff x="4961762" y="2841983"/>
              <a:chExt cx="2245513" cy="2558748"/>
            </a:xfrm>
          </p:grpSpPr>
          <p:sp>
            <p:nvSpPr>
              <p:cNvPr id="2717" name="Google Shape;2717;p32"/>
              <p:cNvSpPr/>
              <p:nvPr/>
            </p:nvSpPr>
            <p:spPr>
              <a:xfrm>
                <a:off x="5057779" y="3560518"/>
                <a:ext cx="993655" cy="676656"/>
              </a:xfrm>
              <a:custGeom>
                <a:avLst/>
                <a:gdLst/>
                <a:ahLst/>
                <a:cxnLst/>
                <a:rect l="l" t="t" r="r" b="b"/>
                <a:pathLst>
                  <a:path w="18472" h="12579" fill="none" extrusionOk="0">
                    <a:moveTo>
                      <a:pt x="0" y="0"/>
                    </a:moveTo>
                    <a:cubicBezTo>
                      <a:pt x="2083" y="4009"/>
                      <a:pt x="4420" y="8287"/>
                      <a:pt x="8485" y="10270"/>
                    </a:cubicBezTo>
                    <a:cubicBezTo>
                      <a:pt x="10157" y="11091"/>
                      <a:pt x="12026" y="11445"/>
                      <a:pt x="13839" y="11785"/>
                    </a:cubicBezTo>
                    <a:cubicBezTo>
                      <a:pt x="15638" y="12125"/>
                      <a:pt x="16672" y="12239"/>
                      <a:pt x="18471" y="1257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5610156" y="2841983"/>
                <a:ext cx="1419638" cy="2558748"/>
              </a:xfrm>
              <a:custGeom>
                <a:avLst/>
                <a:gdLst/>
                <a:ahLst/>
                <a:cxnLst/>
                <a:rect l="l" t="t" r="r" b="b"/>
                <a:pathLst>
                  <a:path w="26391" h="47567" fill="none" extrusionOk="0">
                    <a:moveTo>
                      <a:pt x="1" y="1"/>
                    </a:moveTo>
                    <a:cubicBezTo>
                      <a:pt x="2239" y="4420"/>
                      <a:pt x="3939" y="9095"/>
                      <a:pt x="5086" y="13911"/>
                    </a:cubicBezTo>
                    <a:cubicBezTo>
                      <a:pt x="6092" y="18174"/>
                      <a:pt x="6049" y="22325"/>
                      <a:pt x="8330" y="26135"/>
                    </a:cubicBezTo>
                    <a:cubicBezTo>
                      <a:pt x="9704" y="28430"/>
                      <a:pt x="11970" y="30101"/>
                      <a:pt x="13203" y="32481"/>
                    </a:cubicBezTo>
                    <a:cubicBezTo>
                      <a:pt x="13953" y="33926"/>
                      <a:pt x="14265" y="35555"/>
                      <a:pt x="14817" y="37099"/>
                    </a:cubicBezTo>
                    <a:cubicBezTo>
                      <a:pt x="16631" y="42212"/>
                      <a:pt x="21121" y="46278"/>
                      <a:pt x="26390" y="47567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5167512" y="3071346"/>
                <a:ext cx="762778" cy="774182"/>
              </a:xfrm>
              <a:custGeom>
                <a:avLst/>
                <a:gdLst/>
                <a:ahLst/>
                <a:cxnLst/>
                <a:rect l="l" t="t" r="r" b="b"/>
                <a:pathLst>
                  <a:path w="14180" h="14392" fill="none" extrusionOk="0">
                    <a:moveTo>
                      <a:pt x="0" y="0"/>
                    </a:moveTo>
                    <a:cubicBezTo>
                      <a:pt x="949" y="2281"/>
                      <a:pt x="1983" y="4547"/>
                      <a:pt x="3428" y="6559"/>
                    </a:cubicBezTo>
                    <a:cubicBezTo>
                      <a:pt x="4873" y="8556"/>
                      <a:pt x="6757" y="10298"/>
                      <a:pt x="9037" y="11261"/>
                    </a:cubicBezTo>
                    <a:cubicBezTo>
                      <a:pt x="10709" y="11970"/>
                      <a:pt x="13301" y="12805"/>
                      <a:pt x="14179" y="1439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5160627" y="4581518"/>
                <a:ext cx="1242069" cy="242335"/>
              </a:xfrm>
              <a:custGeom>
                <a:avLst/>
                <a:gdLst/>
                <a:ahLst/>
                <a:cxnLst/>
                <a:rect l="l" t="t" r="r" b="b"/>
                <a:pathLst>
                  <a:path w="23090" h="4505" fill="none" extrusionOk="0">
                    <a:moveTo>
                      <a:pt x="1" y="0"/>
                    </a:moveTo>
                    <a:cubicBezTo>
                      <a:pt x="1190" y="2054"/>
                      <a:pt x="3726" y="2876"/>
                      <a:pt x="6091" y="3159"/>
                    </a:cubicBezTo>
                    <a:cubicBezTo>
                      <a:pt x="8443" y="3428"/>
                      <a:pt x="10837" y="3343"/>
                      <a:pt x="13160" y="2876"/>
                    </a:cubicBezTo>
                    <a:cubicBezTo>
                      <a:pt x="14945" y="2522"/>
                      <a:pt x="16829" y="1941"/>
                      <a:pt x="18557" y="2536"/>
                    </a:cubicBezTo>
                    <a:cubicBezTo>
                      <a:pt x="20086" y="3074"/>
                      <a:pt x="21475" y="4462"/>
                      <a:pt x="23089" y="450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5079080" y="2955266"/>
                <a:ext cx="204304" cy="233083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4333" extrusionOk="0">
                    <a:moveTo>
                      <a:pt x="1228" y="0"/>
                    </a:moveTo>
                    <a:cubicBezTo>
                      <a:pt x="994" y="0"/>
                      <a:pt x="775" y="67"/>
                      <a:pt x="596" y="189"/>
                    </a:cubicBezTo>
                    <a:cubicBezTo>
                      <a:pt x="1" y="586"/>
                      <a:pt x="43" y="1351"/>
                      <a:pt x="327" y="2087"/>
                    </a:cubicBezTo>
                    <a:cubicBezTo>
                      <a:pt x="725" y="3057"/>
                      <a:pt x="1330" y="4333"/>
                      <a:pt x="2210" y="4333"/>
                    </a:cubicBezTo>
                    <a:cubicBezTo>
                      <a:pt x="2332" y="4333"/>
                      <a:pt x="2460" y="4308"/>
                      <a:pt x="2593" y="4255"/>
                    </a:cubicBezTo>
                    <a:cubicBezTo>
                      <a:pt x="3797" y="3787"/>
                      <a:pt x="3075" y="1861"/>
                      <a:pt x="2735" y="1153"/>
                    </a:cubicBezTo>
                    <a:cubicBezTo>
                      <a:pt x="2352" y="339"/>
                      <a:pt x="1753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5021954" y="4451775"/>
                <a:ext cx="230931" cy="221786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123" extrusionOk="0">
                    <a:moveTo>
                      <a:pt x="1609" y="0"/>
                    </a:moveTo>
                    <a:cubicBezTo>
                      <a:pt x="1434" y="0"/>
                      <a:pt x="1256" y="49"/>
                      <a:pt x="1077" y="160"/>
                    </a:cubicBezTo>
                    <a:cubicBezTo>
                      <a:pt x="1" y="826"/>
                      <a:pt x="1049" y="2611"/>
                      <a:pt x="1502" y="3248"/>
                    </a:cubicBezTo>
                    <a:cubicBezTo>
                      <a:pt x="1955" y="3869"/>
                      <a:pt x="2498" y="4122"/>
                      <a:pt x="2968" y="4122"/>
                    </a:cubicBezTo>
                    <a:cubicBezTo>
                      <a:pt x="3291" y="4122"/>
                      <a:pt x="3581" y="4002"/>
                      <a:pt x="3783" y="3800"/>
                    </a:cubicBezTo>
                    <a:cubicBezTo>
                      <a:pt x="4292" y="3305"/>
                      <a:pt x="4123" y="2568"/>
                      <a:pt x="3698" y="1888"/>
                    </a:cubicBezTo>
                    <a:cubicBezTo>
                      <a:pt x="3173" y="1049"/>
                      <a:pt x="2419" y="0"/>
                      <a:pt x="1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4961762" y="3459338"/>
                <a:ext cx="195105" cy="197849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3678" extrusionOk="0">
                    <a:moveTo>
                      <a:pt x="1321" y="1"/>
                    </a:moveTo>
                    <a:cubicBezTo>
                      <a:pt x="1133" y="1"/>
                      <a:pt x="956" y="54"/>
                      <a:pt x="794" y="153"/>
                    </a:cubicBezTo>
                    <a:cubicBezTo>
                      <a:pt x="213" y="493"/>
                      <a:pt x="0" y="1215"/>
                      <a:pt x="751" y="2476"/>
                    </a:cubicBezTo>
                    <a:cubicBezTo>
                      <a:pt x="1259" y="3316"/>
                      <a:pt x="1821" y="3678"/>
                      <a:pt x="2313" y="3678"/>
                    </a:cubicBezTo>
                    <a:cubicBezTo>
                      <a:pt x="2493" y="3678"/>
                      <a:pt x="2664" y="3629"/>
                      <a:pt x="2819" y="3538"/>
                    </a:cubicBezTo>
                    <a:cubicBezTo>
                      <a:pt x="3400" y="3184"/>
                      <a:pt x="3627" y="2490"/>
                      <a:pt x="2862" y="1215"/>
                    </a:cubicBezTo>
                    <a:cubicBezTo>
                      <a:pt x="2351" y="358"/>
                      <a:pt x="1804" y="1"/>
                      <a:pt x="1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6616687" y="2979149"/>
                <a:ext cx="590588" cy="2420824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45003" fill="none" extrusionOk="0">
                    <a:moveTo>
                      <a:pt x="553" y="0"/>
                    </a:moveTo>
                    <a:cubicBezTo>
                      <a:pt x="2338" y="6360"/>
                      <a:pt x="2635" y="13032"/>
                      <a:pt x="1431" y="19534"/>
                    </a:cubicBezTo>
                    <a:cubicBezTo>
                      <a:pt x="879" y="22523"/>
                      <a:pt x="1" y="25596"/>
                      <a:pt x="752" y="28543"/>
                    </a:cubicBezTo>
                    <a:cubicBezTo>
                      <a:pt x="1035" y="29662"/>
                      <a:pt x="1531" y="30696"/>
                      <a:pt x="2041" y="31730"/>
                    </a:cubicBezTo>
                    <a:cubicBezTo>
                      <a:pt x="3103" y="33925"/>
                      <a:pt x="4165" y="36121"/>
                      <a:pt x="5596" y="38076"/>
                    </a:cubicBezTo>
                    <a:cubicBezTo>
                      <a:pt x="7338" y="40427"/>
                      <a:pt x="9605" y="42410"/>
                      <a:pt x="10979" y="45002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6122189" y="3275536"/>
                <a:ext cx="556322" cy="83593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5540" fill="none" extrusionOk="0">
                    <a:moveTo>
                      <a:pt x="1" y="0"/>
                    </a:moveTo>
                    <a:cubicBezTo>
                      <a:pt x="1361" y="3952"/>
                      <a:pt x="2820" y="8060"/>
                      <a:pt x="5865" y="10893"/>
                    </a:cubicBezTo>
                    <a:cubicBezTo>
                      <a:pt x="7338" y="12267"/>
                      <a:pt x="9505" y="13698"/>
                      <a:pt x="10341" y="15539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6164092" y="3936891"/>
                <a:ext cx="477086" cy="520496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9676" fill="none" extrusionOk="0">
                    <a:moveTo>
                      <a:pt x="1" y="1"/>
                    </a:moveTo>
                    <a:cubicBezTo>
                      <a:pt x="1" y="1"/>
                      <a:pt x="284" y="4363"/>
                      <a:pt x="4449" y="6063"/>
                    </a:cubicBezTo>
                    <a:cubicBezTo>
                      <a:pt x="7140" y="7168"/>
                      <a:pt x="8868" y="9675"/>
                      <a:pt x="8868" y="9675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6721095" y="3430990"/>
                <a:ext cx="310168" cy="1244328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23132" fill="none" extrusionOk="0">
                    <a:moveTo>
                      <a:pt x="5383" y="0"/>
                    </a:moveTo>
                    <a:cubicBezTo>
                      <a:pt x="5751" y="3258"/>
                      <a:pt x="5766" y="6544"/>
                      <a:pt x="5440" y="9802"/>
                    </a:cubicBezTo>
                    <a:cubicBezTo>
                      <a:pt x="5241" y="11715"/>
                      <a:pt x="4930" y="13641"/>
                      <a:pt x="4151" y="15412"/>
                    </a:cubicBezTo>
                    <a:cubicBezTo>
                      <a:pt x="2989" y="18060"/>
                      <a:pt x="737" y="20341"/>
                      <a:pt x="0" y="23131"/>
                    </a:cubicBez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41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6025420" y="3151333"/>
                <a:ext cx="197418" cy="238677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4437" extrusionOk="0">
                    <a:moveTo>
                      <a:pt x="1486" y="1"/>
                    </a:moveTo>
                    <a:cubicBezTo>
                      <a:pt x="1432" y="1"/>
                      <a:pt x="1376" y="5"/>
                      <a:pt x="1318" y="15"/>
                    </a:cubicBezTo>
                    <a:cubicBezTo>
                      <a:pt x="624" y="114"/>
                      <a:pt x="1" y="921"/>
                      <a:pt x="383" y="2154"/>
                    </a:cubicBezTo>
                    <a:cubicBezTo>
                      <a:pt x="586" y="2837"/>
                      <a:pt x="1218" y="4436"/>
                      <a:pt x="2209" y="4436"/>
                    </a:cubicBezTo>
                    <a:cubicBezTo>
                      <a:pt x="2327" y="4436"/>
                      <a:pt x="2450" y="4413"/>
                      <a:pt x="2579" y="4363"/>
                    </a:cubicBezTo>
                    <a:cubicBezTo>
                      <a:pt x="3670" y="3953"/>
                      <a:pt x="3202" y="2352"/>
                      <a:pt x="2791" y="1233"/>
                    </a:cubicBezTo>
                    <a:cubicBezTo>
                      <a:pt x="2531" y="557"/>
                      <a:pt x="209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6574031" y="2877431"/>
                <a:ext cx="154761" cy="20936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3892" extrusionOk="0">
                    <a:moveTo>
                      <a:pt x="1173" y="1"/>
                    </a:moveTo>
                    <a:cubicBezTo>
                      <a:pt x="1112" y="1"/>
                      <a:pt x="1052" y="8"/>
                      <a:pt x="992" y="22"/>
                    </a:cubicBezTo>
                    <a:cubicBezTo>
                      <a:pt x="341" y="177"/>
                      <a:pt x="1" y="1155"/>
                      <a:pt x="241" y="2217"/>
                    </a:cubicBezTo>
                    <a:cubicBezTo>
                      <a:pt x="475" y="3191"/>
                      <a:pt x="1102" y="3892"/>
                      <a:pt x="1718" y="3892"/>
                    </a:cubicBezTo>
                    <a:cubicBezTo>
                      <a:pt x="1774" y="3892"/>
                      <a:pt x="1829" y="3886"/>
                      <a:pt x="1885" y="3874"/>
                    </a:cubicBezTo>
                    <a:cubicBezTo>
                      <a:pt x="2550" y="3719"/>
                      <a:pt x="2876" y="2727"/>
                      <a:pt x="2635" y="1665"/>
                    </a:cubicBezTo>
                    <a:cubicBezTo>
                      <a:pt x="2416" y="698"/>
                      <a:pt x="1786" y="1"/>
                      <a:pt x="1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2"/>
              <p:cNvSpPr/>
              <p:nvPr/>
            </p:nvSpPr>
            <p:spPr>
              <a:xfrm>
                <a:off x="6942820" y="3325722"/>
                <a:ext cx="139484" cy="21210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3943" extrusionOk="0">
                    <a:moveTo>
                      <a:pt x="1211" y="1"/>
                    </a:moveTo>
                    <a:cubicBezTo>
                      <a:pt x="1195" y="1"/>
                      <a:pt x="1178" y="1"/>
                      <a:pt x="1162" y="2"/>
                    </a:cubicBezTo>
                    <a:cubicBezTo>
                      <a:pt x="496" y="59"/>
                      <a:pt x="0" y="980"/>
                      <a:pt x="71" y="2056"/>
                    </a:cubicBezTo>
                    <a:cubicBezTo>
                      <a:pt x="140" y="3112"/>
                      <a:pt x="713" y="3943"/>
                      <a:pt x="1367" y="3943"/>
                    </a:cubicBezTo>
                    <a:cubicBezTo>
                      <a:pt x="1388" y="3943"/>
                      <a:pt x="1410" y="3942"/>
                      <a:pt x="1431" y="3940"/>
                    </a:cubicBezTo>
                    <a:cubicBezTo>
                      <a:pt x="2111" y="3898"/>
                      <a:pt x="2593" y="2977"/>
                      <a:pt x="2522" y="1900"/>
                    </a:cubicBezTo>
                    <a:cubicBezTo>
                      <a:pt x="2453" y="836"/>
                      <a:pt x="1871" y="1"/>
                      <a:pt x="1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2"/>
              <p:cNvSpPr/>
              <p:nvPr/>
            </p:nvSpPr>
            <p:spPr>
              <a:xfrm>
                <a:off x="6093250" y="3846523"/>
                <a:ext cx="140990" cy="17999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3346" extrusionOk="0">
                    <a:moveTo>
                      <a:pt x="1123" y="0"/>
                    </a:moveTo>
                    <a:cubicBezTo>
                      <a:pt x="1056" y="0"/>
                      <a:pt x="988" y="8"/>
                      <a:pt x="921" y="23"/>
                    </a:cubicBezTo>
                    <a:cubicBezTo>
                      <a:pt x="355" y="151"/>
                      <a:pt x="0" y="689"/>
                      <a:pt x="284" y="1907"/>
                    </a:cubicBezTo>
                    <a:cubicBezTo>
                      <a:pt x="510" y="2899"/>
                      <a:pt x="992" y="3346"/>
                      <a:pt x="1493" y="3346"/>
                    </a:cubicBezTo>
                    <a:cubicBezTo>
                      <a:pt x="1557" y="3346"/>
                      <a:pt x="1622" y="3338"/>
                      <a:pt x="1686" y="3324"/>
                    </a:cubicBezTo>
                    <a:cubicBezTo>
                      <a:pt x="2253" y="3196"/>
                      <a:pt x="2621" y="2672"/>
                      <a:pt x="2338" y="1440"/>
                    </a:cubicBezTo>
                    <a:cubicBezTo>
                      <a:pt x="2100" y="429"/>
                      <a:pt x="1621" y="0"/>
                      <a:pt x="11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2" name="Google Shape;2732;p32"/>
            <p:cNvSpPr/>
            <p:nvPr/>
          </p:nvSpPr>
          <p:spPr>
            <a:xfrm>
              <a:off x="7655099" y="2102475"/>
              <a:ext cx="195105" cy="197580"/>
            </a:xfrm>
            <a:custGeom>
              <a:avLst/>
              <a:gdLst/>
              <a:ahLst/>
              <a:cxnLst/>
              <a:rect l="l" t="t" r="r" b="b"/>
              <a:pathLst>
                <a:path w="3627" h="3673" extrusionOk="0">
                  <a:moveTo>
                    <a:pt x="1305" y="1"/>
                  </a:moveTo>
                  <a:cubicBezTo>
                    <a:pt x="1121" y="1"/>
                    <a:pt x="948" y="52"/>
                    <a:pt x="793" y="149"/>
                  </a:cubicBezTo>
                  <a:cubicBezTo>
                    <a:pt x="213" y="503"/>
                    <a:pt x="0" y="1211"/>
                    <a:pt x="779" y="2472"/>
                  </a:cubicBezTo>
                  <a:cubicBezTo>
                    <a:pt x="1299" y="3318"/>
                    <a:pt x="1849" y="3673"/>
                    <a:pt x="2333" y="3673"/>
                  </a:cubicBezTo>
                  <a:cubicBezTo>
                    <a:pt x="2521" y="3673"/>
                    <a:pt x="2699" y="3619"/>
                    <a:pt x="2862" y="3520"/>
                  </a:cubicBezTo>
                  <a:cubicBezTo>
                    <a:pt x="3428" y="3152"/>
                    <a:pt x="3626" y="2429"/>
                    <a:pt x="2862" y="1197"/>
                  </a:cubicBezTo>
                  <a:cubicBezTo>
                    <a:pt x="2357" y="363"/>
                    <a:pt x="1793" y="1"/>
                    <a:pt x="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32"/>
          <p:cNvGrpSpPr/>
          <p:nvPr/>
        </p:nvGrpSpPr>
        <p:grpSpPr>
          <a:xfrm>
            <a:off x="-830925" y="-679719"/>
            <a:ext cx="1372354" cy="1353311"/>
            <a:chOff x="0" y="172894"/>
            <a:chExt cx="1372354" cy="1353311"/>
          </a:xfrm>
        </p:grpSpPr>
        <p:sp>
          <p:nvSpPr>
            <p:cNvPr id="2734" name="Google Shape;2734;p32"/>
            <p:cNvSpPr/>
            <p:nvPr/>
          </p:nvSpPr>
          <p:spPr>
            <a:xfrm>
              <a:off x="0" y="201080"/>
              <a:ext cx="1372354" cy="1325124"/>
            </a:xfrm>
            <a:custGeom>
              <a:avLst/>
              <a:gdLst/>
              <a:ahLst/>
              <a:cxnLst/>
              <a:rect l="l" t="t" r="r" b="b"/>
              <a:pathLst>
                <a:path w="25512" h="24634" fill="none" extrusionOk="0">
                  <a:moveTo>
                    <a:pt x="0" y="24180"/>
                  </a:moveTo>
                  <a:cubicBezTo>
                    <a:pt x="1827" y="24520"/>
                    <a:pt x="3683" y="24634"/>
                    <a:pt x="5539" y="24520"/>
                  </a:cubicBezTo>
                  <a:cubicBezTo>
                    <a:pt x="10185" y="24110"/>
                    <a:pt x="14448" y="22226"/>
                    <a:pt x="17012" y="18217"/>
                  </a:cubicBezTo>
                  <a:cubicBezTo>
                    <a:pt x="19194" y="14803"/>
                    <a:pt x="19888" y="10710"/>
                    <a:pt x="21191" y="6942"/>
                  </a:cubicBezTo>
                  <a:cubicBezTo>
                    <a:pt x="22168" y="4123"/>
                    <a:pt x="23882" y="2111"/>
                    <a:pt x="2551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2"/>
            <p:cNvSpPr/>
            <p:nvPr/>
          </p:nvSpPr>
          <p:spPr>
            <a:xfrm>
              <a:off x="0" y="172894"/>
              <a:ext cx="1053849" cy="1152935"/>
            </a:xfrm>
            <a:custGeom>
              <a:avLst/>
              <a:gdLst/>
              <a:ahLst/>
              <a:cxnLst/>
              <a:rect l="l" t="t" r="r" b="b"/>
              <a:pathLst>
                <a:path w="19591" h="21433" fill="none" extrusionOk="0">
                  <a:moveTo>
                    <a:pt x="0" y="19123"/>
                  </a:moveTo>
                  <a:cubicBezTo>
                    <a:pt x="5737" y="21432"/>
                    <a:pt x="12253" y="18259"/>
                    <a:pt x="15638" y="12041"/>
                  </a:cubicBezTo>
                  <a:cubicBezTo>
                    <a:pt x="17749" y="8188"/>
                    <a:pt x="17607" y="3698"/>
                    <a:pt x="1959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2"/>
            <p:cNvSpPr/>
            <p:nvPr/>
          </p:nvSpPr>
          <p:spPr>
            <a:xfrm>
              <a:off x="15223" y="175207"/>
              <a:ext cx="813074" cy="790965"/>
            </a:xfrm>
            <a:custGeom>
              <a:avLst/>
              <a:gdLst/>
              <a:ahLst/>
              <a:cxnLst/>
              <a:rect l="l" t="t" r="r" b="b"/>
              <a:pathLst>
                <a:path w="15115" h="14704" fill="none" extrusionOk="0">
                  <a:moveTo>
                    <a:pt x="0" y="13457"/>
                  </a:moveTo>
                  <a:cubicBezTo>
                    <a:pt x="4817" y="14703"/>
                    <a:pt x="10228" y="13060"/>
                    <a:pt x="12891" y="8443"/>
                  </a:cubicBezTo>
                  <a:cubicBezTo>
                    <a:pt x="13585" y="7239"/>
                    <a:pt x="15114" y="3074"/>
                    <a:pt x="1503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57126" y="196508"/>
              <a:ext cx="566220" cy="541852"/>
            </a:xfrm>
            <a:custGeom>
              <a:avLst/>
              <a:gdLst/>
              <a:ahLst/>
              <a:cxnLst/>
              <a:rect l="l" t="t" r="r" b="b"/>
              <a:pathLst>
                <a:path w="10526" h="10073" fill="none" extrusionOk="0">
                  <a:moveTo>
                    <a:pt x="9038" y="1"/>
                  </a:moveTo>
                  <a:cubicBezTo>
                    <a:pt x="10525" y="2480"/>
                    <a:pt x="9576" y="5058"/>
                    <a:pt x="8358" y="6871"/>
                  </a:cubicBezTo>
                  <a:cubicBezTo>
                    <a:pt x="6205" y="10072"/>
                    <a:pt x="2989" y="10015"/>
                    <a:pt x="1" y="8769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71595" y="186610"/>
              <a:ext cx="372674" cy="387898"/>
            </a:xfrm>
            <a:custGeom>
              <a:avLst/>
              <a:gdLst/>
              <a:ahLst/>
              <a:cxnLst/>
              <a:rect l="l" t="t" r="r" b="b"/>
              <a:pathLst>
                <a:path w="6928" h="7211" fill="none" extrusionOk="0">
                  <a:moveTo>
                    <a:pt x="1" y="6063"/>
                  </a:moveTo>
                  <a:cubicBezTo>
                    <a:pt x="2295" y="7211"/>
                    <a:pt x="5737" y="6956"/>
                    <a:pt x="6347" y="4477"/>
                  </a:cubicBezTo>
                  <a:cubicBezTo>
                    <a:pt x="6927" y="2097"/>
                    <a:pt x="5525" y="511"/>
                    <a:pt x="3556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79234" y="201080"/>
              <a:ext cx="246908" cy="235504"/>
            </a:xfrm>
            <a:custGeom>
              <a:avLst/>
              <a:gdLst/>
              <a:ahLst/>
              <a:cxnLst/>
              <a:rect l="l" t="t" r="r" b="b"/>
              <a:pathLst>
                <a:path w="4590" h="4378" fill="none" extrusionOk="0">
                  <a:moveTo>
                    <a:pt x="0" y="3145"/>
                  </a:moveTo>
                  <a:cubicBezTo>
                    <a:pt x="1403" y="4364"/>
                    <a:pt x="2904" y="4378"/>
                    <a:pt x="3258" y="4137"/>
                  </a:cubicBezTo>
                  <a:cubicBezTo>
                    <a:pt x="4590" y="3174"/>
                    <a:pt x="3173" y="482"/>
                    <a:pt x="1318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4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6" r:id="rId4"/>
    <p:sldLayoutId id="2147483667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B"/>
        </a:solidFill>
        <a:effectLst/>
      </p:bgPr>
    </p:bg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Portugal</a:t>
            </a:r>
            <a:r>
              <a:rPr lang="en" dirty="0">
                <a:solidFill>
                  <a:schemeClr val="accent1"/>
                </a:solidFill>
              </a:rPr>
              <a:t> in the EU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751" name="Google Shape;2751;p36"/>
          <p:cNvSpPr txBox="1">
            <a:spLocks noGrp="1"/>
          </p:cNvSpPr>
          <p:nvPr>
            <p:ph type="subTitle" idx="1"/>
          </p:nvPr>
        </p:nvSpPr>
        <p:spPr>
          <a:xfrm>
            <a:off x="2133994" y="2775985"/>
            <a:ext cx="4692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Barlow Medium"/>
                <a:ea typeface="Barlow Medium"/>
                <a:cs typeface="Barlow Medium"/>
                <a:sym typeface="Barlow Medium"/>
              </a:rPr>
              <a:t>by Aris </a:t>
            </a:r>
            <a:r>
              <a:rPr lang="en-US" sz="1400" dirty="0" err="1">
                <a:latin typeface="Barlow Medium"/>
                <a:ea typeface="Barlow Medium"/>
                <a:cs typeface="Barlow Medium"/>
                <a:sym typeface="Barlow Medium"/>
              </a:rPr>
              <a:t>Georgakopoulos</a:t>
            </a:r>
            <a:endParaRPr lang="en-US" sz="1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52" name="Google Shape;2752;p36"/>
          <p:cNvSpPr/>
          <p:nvPr/>
        </p:nvSpPr>
        <p:spPr>
          <a:xfrm>
            <a:off x="4095981" y="634387"/>
            <a:ext cx="240076" cy="240829"/>
          </a:xfrm>
          <a:custGeom>
            <a:avLst/>
            <a:gdLst/>
            <a:ahLst/>
            <a:cxnLst/>
            <a:rect l="l" t="t" r="r" b="b"/>
            <a:pathLst>
              <a:path w="4463" h="4477" extrusionOk="0">
                <a:moveTo>
                  <a:pt x="2238" y="1"/>
                </a:moveTo>
                <a:lnTo>
                  <a:pt x="1799" y="1814"/>
                </a:lnTo>
                <a:lnTo>
                  <a:pt x="0" y="2239"/>
                </a:lnTo>
                <a:lnTo>
                  <a:pt x="1799" y="2678"/>
                </a:lnTo>
                <a:lnTo>
                  <a:pt x="2238" y="4477"/>
                </a:lnTo>
                <a:lnTo>
                  <a:pt x="2663" y="2678"/>
                </a:lnTo>
                <a:lnTo>
                  <a:pt x="4462" y="2239"/>
                </a:lnTo>
                <a:lnTo>
                  <a:pt x="2663" y="1814"/>
                </a:lnTo>
                <a:lnTo>
                  <a:pt x="22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36"/>
          <p:cNvSpPr/>
          <p:nvPr/>
        </p:nvSpPr>
        <p:spPr>
          <a:xfrm>
            <a:off x="4383871" y="3869905"/>
            <a:ext cx="192846" cy="192846"/>
          </a:xfrm>
          <a:custGeom>
            <a:avLst/>
            <a:gdLst/>
            <a:ahLst/>
            <a:cxnLst/>
            <a:rect l="l" t="t" r="r" b="b"/>
            <a:pathLst>
              <a:path w="3585" h="3585" extrusionOk="0">
                <a:moveTo>
                  <a:pt x="1785" y="1"/>
                </a:moveTo>
                <a:lnTo>
                  <a:pt x="1445" y="1446"/>
                </a:lnTo>
                <a:lnTo>
                  <a:pt x="0" y="1800"/>
                </a:lnTo>
                <a:lnTo>
                  <a:pt x="1445" y="2140"/>
                </a:lnTo>
                <a:lnTo>
                  <a:pt x="1785" y="3585"/>
                </a:lnTo>
                <a:lnTo>
                  <a:pt x="2139" y="2140"/>
                </a:lnTo>
                <a:lnTo>
                  <a:pt x="3584" y="1800"/>
                </a:lnTo>
                <a:lnTo>
                  <a:pt x="2139" y="1446"/>
                </a:lnTo>
                <a:lnTo>
                  <a:pt x="178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36"/>
          <p:cNvSpPr/>
          <p:nvPr/>
        </p:nvSpPr>
        <p:spPr>
          <a:xfrm>
            <a:off x="7430994" y="2831341"/>
            <a:ext cx="192792" cy="192846"/>
          </a:xfrm>
          <a:custGeom>
            <a:avLst/>
            <a:gdLst/>
            <a:ahLst/>
            <a:cxnLst/>
            <a:rect l="l" t="t" r="r" b="b"/>
            <a:pathLst>
              <a:path w="3584" h="3585" extrusionOk="0">
                <a:moveTo>
                  <a:pt x="1785" y="1"/>
                </a:moveTo>
                <a:lnTo>
                  <a:pt x="1445" y="1446"/>
                </a:lnTo>
                <a:lnTo>
                  <a:pt x="0" y="1800"/>
                </a:lnTo>
                <a:lnTo>
                  <a:pt x="1445" y="2140"/>
                </a:lnTo>
                <a:lnTo>
                  <a:pt x="1785" y="3585"/>
                </a:lnTo>
                <a:lnTo>
                  <a:pt x="2139" y="2140"/>
                </a:lnTo>
                <a:lnTo>
                  <a:pt x="3584" y="1800"/>
                </a:lnTo>
                <a:lnTo>
                  <a:pt x="2139" y="1446"/>
                </a:lnTo>
                <a:lnTo>
                  <a:pt x="178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36"/>
          <p:cNvSpPr/>
          <p:nvPr/>
        </p:nvSpPr>
        <p:spPr>
          <a:xfrm>
            <a:off x="829434" y="2813047"/>
            <a:ext cx="229371" cy="229425"/>
          </a:xfrm>
          <a:custGeom>
            <a:avLst/>
            <a:gdLst/>
            <a:ahLst/>
            <a:cxnLst/>
            <a:rect l="l" t="t" r="r" b="b"/>
            <a:pathLst>
              <a:path w="4264" h="4265" extrusionOk="0">
                <a:moveTo>
                  <a:pt x="2139" y="1"/>
                </a:moveTo>
                <a:lnTo>
                  <a:pt x="1714" y="1715"/>
                </a:lnTo>
                <a:lnTo>
                  <a:pt x="0" y="2125"/>
                </a:lnTo>
                <a:lnTo>
                  <a:pt x="1714" y="2550"/>
                </a:lnTo>
                <a:lnTo>
                  <a:pt x="2139" y="4264"/>
                </a:lnTo>
                <a:lnTo>
                  <a:pt x="2550" y="2550"/>
                </a:lnTo>
                <a:lnTo>
                  <a:pt x="4264" y="2125"/>
                </a:lnTo>
                <a:lnTo>
                  <a:pt x="2550" y="1715"/>
                </a:lnTo>
                <a:lnTo>
                  <a:pt x="21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03F092D-C522-0A6B-D59D-58D5CF1B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044775"/>
            <a:ext cx="4415270" cy="35637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                                                     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  </a:t>
            </a:r>
          </a:p>
          <a:p>
            <a:pPr marL="139700" indent="0">
              <a:buNone/>
            </a:pPr>
            <a:r>
              <a:rPr lang="en-US" b="1" dirty="0"/>
              <a:t>                                                        </a:t>
            </a:r>
          </a:p>
          <a:p>
            <a:pPr marL="139700" indent="0">
              <a:buNone/>
            </a:pPr>
            <a:r>
              <a:rPr lang="en-US" b="1" dirty="0"/>
              <a:t>                                                   </a:t>
            </a:r>
          </a:p>
          <a:p>
            <a:pPr marL="139700" indent="0">
              <a:buNone/>
            </a:pPr>
            <a:r>
              <a:rPr lang="en-US" b="1" dirty="0"/>
              <a:t>                                                       Jose Manuel Barroso</a:t>
            </a:r>
          </a:p>
          <a:p>
            <a:pPr marL="139700" indent="0">
              <a:buNone/>
            </a:pPr>
            <a:r>
              <a:rPr lang="en-US" b="1" dirty="0"/>
              <a:t>                                                   (President of the Commission) </a:t>
            </a:r>
          </a:p>
          <a:p>
            <a:pPr marL="139700" indent="0">
              <a:buNone/>
            </a:pPr>
            <a:r>
              <a:rPr lang="en-US" b="1" dirty="0"/>
              <a:t>                                                            (2004 – 2014)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193749-6A30-2658-EA99-CED2B75F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096500" cy="572700"/>
          </a:xfrm>
        </p:spPr>
        <p:txBody>
          <a:bodyPr/>
          <a:lstStyle/>
          <a:p>
            <a:r>
              <a:rPr lang="en-US" dirty="0">
                <a:solidFill>
                  <a:srgbClr val="1A984F"/>
                </a:solidFill>
              </a:rPr>
              <a:t>Portugal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EU</a:t>
            </a:r>
          </a:p>
        </p:txBody>
      </p:sp>
      <p:pic>
        <p:nvPicPr>
          <p:cNvPr id="2050" name="Picture 2" descr="José Manuel Barroso - Wikipedia">
            <a:extLst>
              <a:ext uri="{FF2B5EF4-FFF2-40B4-BE49-F238E27FC236}">
                <a16:creationId xmlns:a16="http://schemas.microsoft.com/office/drawing/2014/main" xmlns="" id="{C44D9A37-556E-72E2-454D-E483E453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125240"/>
            <a:ext cx="1947001" cy="26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man court handed new complaint on EU treaty">
            <a:extLst>
              <a:ext uri="{FF2B5EF4-FFF2-40B4-BE49-F238E27FC236}">
                <a16:creationId xmlns:a16="http://schemas.microsoft.com/office/drawing/2014/main" xmlns="" id="{835E902A-E736-AB9A-FCD4-ACF078F8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70" y="1110610"/>
            <a:ext cx="3482036" cy="23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5D4E16-03B1-5BDD-C207-A0B225382ACB}"/>
              </a:ext>
            </a:extLst>
          </p:cNvPr>
          <p:cNvSpPr txBox="1"/>
          <p:nvPr/>
        </p:nvSpPr>
        <p:spPr>
          <a:xfrm>
            <a:off x="5135270" y="3555187"/>
            <a:ext cx="348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  <a:r>
              <a:rPr lang="en-US" b="1" dirty="0">
                <a:latin typeface="Barlow Medium" panose="00000600000000000000" pitchFamily="2" charset="0"/>
              </a:rPr>
              <a:t>Treaty of Lisbon 2007</a:t>
            </a:r>
          </a:p>
        </p:txBody>
      </p:sp>
    </p:spTree>
    <p:extLst>
      <p:ext uri="{BB962C8B-B14F-4D97-AF65-F5344CB8AC3E}">
        <p14:creationId xmlns:p14="http://schemas.microsoft.com/office/powerpoint/2010/main" val="306937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6FEADE7-CFF8-0C70-D362-59557DAA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205" y="1041184"/>
            <a:ext cx="3123579" cy="347039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Eurobarometer 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173277-3299-1A32-5AA3-5C40946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732006" cy="5727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Euroscepticism </a:t>
            </a:r>
            <a:r>
              <a:rPr lang="en-US" dirty="0">
                <a:solidFill>
                  <a:srgbClr val="D73026"/>
                </a:solidFill>
              </a:rPr>
              <a:t>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1A984F"/>
                </a:solidFill>
              </a:rPr>
              <a:t>Portugal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 descr="A green and grey circle with white text&#10;&#10;Description automatically generated">
            <a:extLst>
              <a:ext uri="{FF2B5EF4-FFF2-40B4-BE49-F238E27FC236}">
                <a16:creationId xmlns:a16="http://schemas.microsoft.com/office/drawing/2014/main" xmlns="" id="{AF97CFD2-10FA-9730-7702-8E15E124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1" y="1378065"/>
            <a:ext cx="987540" cy="1124029"/>
          </a:xfrm>
          <a:prstGeom prst="rect">
            <a:avLst/>
          </a:prstGeom>
        </p:spPr>
      </p:pic>
      <p:pic>
        <p:nvPicPr>
          <p:cNvPr id="9" name="Picture 8" descr="A circular diagram with numbers and a sign&#10;&#10;Description automatically generated">
            <a:extLst>
              <a:ext uri="{FF2B5EF4-FFF2-40B4-BE49-F238E27FC236}">
                <a16:creationId xmlns:a16="http://schemas.microsoft.com/office/drawing/2014/main" xmlns="" id="{ACCDA0E6-BECD-43AB-191C-F539DF3FC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0" y="2571750"/>
            <a:ext cx="983601" cy="1031056"/>
          </a:xfrm>
          <a:prstGeom prst="rect">
            <a:avLst/>
          </a:prstGeom>
        </p:spPr>
      </p:pic>
      <p:pic>
        <p:nvPicPr>
          <p:cNvPr id="11" name="Picture 10" descr="A circular object with a red dot&#10;&#10;Description automatically generated">
            <a:extLst>
              <a:ext uri="{FF2B5EF4-FFF2-40B4-BE49-F238E27FC236}">
                <a16:creationId xmlns:a16="http://schemas.microsoft.com/office/drawing/2014/main" xmlns="" id="{C015186A-645B-EEE8-A22D-B7348079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9" y="3672462"/>
            <a:ext cx="1115943" cy="112402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8A4A796-913C-C514-728C-F5A09048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5" y="1114576"/>
            <a:ext cx="3760002" cy="27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3630C4-B65E-B94C-AF6A-F9992B06A954}"/>
              </a:ext>
            </a:extLst>
          </p:cNvPr>
          <p:cNvSpPr txBox="1"/>
          <p:nvPr/>
        </p:nvSpPr>
        <p:spPr>
          <a:xfrm>
            <a:off x="4571999" y="4008730"/>
            <a:ext cx="4060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Peak of Euroscepticism after the 2011 bailout </a:t>
            </a:r>
          </a:p>
          <a:p>
            <a:endParaRPr lang="en-US" b="1" dirty="0"/>
          </a:p>
          <a:p>
            <a:r>
              <a:rPr lang="en-US" b="1" dirty="0"/>
              <a:t>Big reduction after 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8DF69-863A-B131-D2D3-F7FA93DC5F43}"/>
              </a:ext>
            </a:extLst>
          </p:cNvPr>
          <p:cNvSpPr txBox="1"/>
          <p:nvPr/>
        </p:nvSpPr>
        <p:spPr>
          <a:xfrm>
            <a:off x="5369357" y="1069222"/>
            <a:ext cx="44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Barlow Medium" panose="00000600000000000000" pitchFamily="2" charset="0"/>
              </a:rPr>
              <a:t>Eurosceptic parties</a:t>
            </a:r>
          </a:p>
        </p:txBody>
      </p:sp>
      <p:pic>
        <p:nvPicPr>
          <p:cNvPr id="14" name="Picture 13" descr="A yellow and blue sign with red and blue text&#10;&#10;Description automatically generated">
            <a:extLst>
              <a:ext uri="{FF2B5EF4-FFF2-40B4-BE49-F238E27FC236}">
                <a16:creationId xmlns:a16="http://schemas.microsoft.com/office/drawing/2014/main" xmlns="" id="{EF43AB09-69F7-4B97-4C93-B1FDC2C36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6" y="1692587"/>
            <a:ext cx="825229" cy="879164"/>
          </a:xfrm>
          <a:prstGeom prst="rect">
            <a:avLst/>
          </a:prstGeom>
        </p:spPr>
      </p:pic>
      <p:pic>
        <p:nvPicPr>
          <p:cNvPr id="3078" name="Picture 6" descr="Left Bloc (Portugal) - Wikipedia">
            <a:extLst>
              <a:ext uri="{FF2B5EF4-FFF2-40B4-BE49-F238E27FC236}">
                <a16:creationId xmlns:a16="http://schemas.microsoft.com/office/drawing/2014/main" xmlns="" id="{F479B596-815F-D2C9-95A7-EEDEBB41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5" y="3887475"/>
            <a:ext cx="899711" cy="5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85277165-A25B-86BB-6BD5-83F9C5A8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95" y="2715673"/>
            <a:ext cx="892012" cy="8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45578B-260D-35C8-8564-BA5E01AE3696}"/>
              </a:ext>
            </a:extLst>
          </p:cNvPr>
          <p:cNvSpPr txBox="1"/>
          <p:nvPr/>
        </p:nvSpPr>
        <p:spPr>
          <a:xfrm>
            <a:off x="5555829" y="1915849"/>
            <a:ext cx="26920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rlow Medium" panose="00000600000000000000" pitchFamily="2" charset="0"/>
              </a:rPr>
              <a:t>Soft Euroscepticism   12 seats</a:t>
            </a: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r>
              <a:rPr lang="en-US" b="1" dirty="0">
                <a:latin typeface="Barlow Medium" panose="00000600000000000000" pitchFamily="2" charset="0"/>
              </a:rPr>
              <a:t>Hard Euroscepticism   6 seats</a:t>
            </a: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endParaRPr lang="en-US" b="1" dirty="0">
              <a:latin typeface="Barlow Medium" panose="00000600000000000000" pitchFamily="2" charset="0"/>
            </a:endParaRPr>
          </a:p>
          <a:p>
            <a:r>
              <a:rPr lang="en-US" b="1" dirty="0">
                <a:latin typeface="Barlow Medium" panose="00000600000000000000" pitchFamily="2" charset="0"/>
              </a:rPr>
              <a:t>Soft Euroscepticism     5 seats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D5B827-5670-430C-55F9-C4122FCB300B}"/>
              </a:ext>
            </a:extLst>
          </p:cNvPr>
          <p:cNvSpPr txBox="1"/>
          <p:nvPr/>
        </p:nvSpPr>
        <p:spPr>
          <a:xfrm>
            <a:off x="2729732" y="3547065"/>
            <a:ext cx="107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 ExtraBold" panose="00000900000000000000" pitchFamily="2" charset="0"/>
              </a:rPr>
              <a:t>27%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D76C3F4-CB3A-A85B-B145-3BF42395D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1496" y="3261010"/>
            <a:ext cx="1033774" cy="1033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8F4591-A976-0B18-8D9B-6CCC73394B98}"/>
              </a:ext>
            </a:extLst>
          </p:cNvPr>
          <p:cNvSpPr txBox="1"/>
          <p:nvPr/>
        </p:nvSpPr>
        <p:spPr>
          <a:xfrm>
            <a:off x="1662034" y="4317177"/>
            <a:ext cx="287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arlow Medium" panose="00000600000000000000" pitchFamily="2" charset="0"/>
              </a:rPr>
              <a:t>          Feel the EU is going in the wrong direction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11F6D8-50F8-2FA6-8A18-B13BBD584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578" y="1532904"/>
            <a:ext cx="949297" cy="9492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96AAC9-0A46-4E5E-93A1-E74C5D6DE001}"/>
              </a:ext>
            </a:extLst>
          </p:cNvPr>
          <p:cNvSpPr txBox="1"/>
          <p:nvPr/>
        </p:nvSpPr>
        <p:spPr>
          <a:xfrm>
            <a:off x="2775483" y="1768094"/>
            <a:ext cx="107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 ExtraBold" panose="00000900000000000000" pitchFamily="2" charset="0"/>
              </a:rPr>
              <a:t>17%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4E5A8E-60F9-F7B0-AF63-800CC4D18008}"/>
              </a:ext>
            </a:extLst>
          </p:cNvPr>
          <p:cNvSpPr txBox="1"/>
          <p:nvPr/>
        </p:nvSpPr>
        <p:spPr>
          <a:xfrm>
            <a:off x="1627672" y="2455033"/>
            <a:ext cx="65193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Barlow Medium" panose="00000600000000000000" pitchFamily="2" charset="0"/>
              </a:rPr>
              <a:t> </a:t>
            </a:r>
            <a:r>
              <a:rPr lang="en-US" sz="1000" b="1" dirty="0">
                <a:latin typeface="Barlow Medium" panose="00000600000000000000" pitchFamily="2" charset="0"/>
              </a:rPr>
              <a:t>Believe Portugal could face a future outside the EU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558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CC4BEA7-0644-D72E-EAC6-B161E1722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Scandal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745E9D-F8BB-4AFC-9DF5-1D2A2739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173869" cy="572700"/>
          </a:xfrm>
        </p:spPr>
        <p:txBody>
          <a:bodyPr/>
          <a:lstStyle/>
          <a:p>
            <a:r>
              <a:rPr lang="en-US" dirty="0">
                <a:solidFill>
                  <a:srgbClr val="1A984F"/>
                </a:solidFill>
              </a:rPr>
              <a:t>Corruption</a:t>
            </a:r>
            <a:r>
              <a:rPr lang="en-US" dirty="0"/>
              <a:t> </a:t>
            </a:r>
            <a:r>
              <a:rPr lang="en-US" dirty="0">
                <a:solidFill>
                  <a:srgbClr val="D73026"/>
                </a:solidFill>
              </a:rPr>
              <a:t>Scandal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815B5170-8ABD-1A44-4E77-BB7C0651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888400"/>
            <a:ext cx="1457364" cy="1425334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xmlns="" id="{95CCA80F-CC6A-B238-193F-D4E65154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17725"/>
            <a:ext cx="1737512" cy="1737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3394FE-B565-EE4B-C5C2-D59F79A91879}"/>
              </a:ext>
            </a:extLst>
          </p:cNvPr>
          <p:cNvSpPr txBox="1"/>
          <p:nvPr/>
        </p:nvSpPr>
        <p:spPr>
          <a:xfrm>
            <a:off x="720000" y="2663494"/>
            <a:ext cx="2450592" cy="31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2</a:t>
            </a:r>
            <a:r>
              <a:rPr lang="en-US" baseline="30000" dirty="0">
                <a:latin typeface="Barlow Medium" panose="00000600000000000000" pitchFamily="2" charset="0"/>
              </a:rPr>
              <a:t>nd</a:t>
            </a:r>
            <a:r>
              <a:rPr lang="en-US" dirty="0">
                <a:latin typeface="Barlow Medium" panose="00000600000000000000" pitchFamily="2" charset="0"/>
              </a:rPr>
              <a:t> Scandal </a:t>
            </a:r>
          </a:p>
        </p:txBody>
      </p:sp>
      <p:pic>
        <p:nvPicPr>
          <p:cNvPr id="9" name="Picture 8" descr="A person in a suit and tie speaking into microphones&#10;&#10;Description automatically generated">
            <a:extLst>
              <a:ext uri="{FF2B5EF4-FFF2-40B4-BE49-F238E27FC236}">
                <a16:creationId xmlns:a16="http://schemas.microsoft.com/office/drawing/2014/main" xmlns="" id="{0F88D8F0-79F6-F0C1-0555-1DCDEDED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19" y="1086436"/>
            <a:ext cx="1953722" cy="1706846"/>
          </a:xfrm>
          <a:prstGeom prst="rect">
            <a:avLst/>
          </a:prstGeom>
        </p:spPr>
      </p:pic>
      <p:pic>
        <p:nvPicPr>
          <p:cNvPr id="10" name="Picture 9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xmlns="" id="{C8A9C429-1B11-32D7-7919-8F598952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490" y="974450"/>
            <a:ext cx="2077120" cy="1913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AEBFF2-B78E-A5F3-5DF7-A9E7C3252F20}"/>
              </a:ext>
            </a:extLst>
          </p:cNvPr>
          <p:cNvSpPr txBox="1"/>
          <p:nvPr/>
        </p:nvSpPr>
        <p:spPr>
          <a:xfrm>
            <a:off x="2094522" y="3185844"/>
            <a:ext cx="3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Accused of witness tampering </a:t>
            </a:r>
          </a:p>
          <a:p>
            <a:endParaRPr lang="en-US" dirty="0">
              <a:latin typeface="Barlow Medium" panose="00000600000000000000" pitchFamily="2" charset="0"/>
            </a:endParaRPr>
          </a:p>
          <a:p>
            <a:r>
              <a:rPr lang="en-US" dirty="0">
                <a:latin typeface="Barlow Medium" panose="00000600000000000000" pitchFamily="2" charset="0"/>
              </a:rPr>
              <a:t>Attempted to resign in May 2023</a:t>
            </a:r>
          </a:p>
          <a:p>
            <a:endParaRPr lang="en-US" dirty="0">
              <a:latin typeface="Barlow Medium" panose="00000600000000000000" pitchFamily="2" charset="0"/>
            </a:endParaRPr>
          </a:p>
          <a:p>
            <a:r>
              <a:rPr lang="en-US" dirty="0">
                <a:latin typeface="Barlow Medium" panose="00000600000000000000" pitchFamily="2" charset="0"/>
              </a:rPr>
              <a:t>President didn’t dissolve parliament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B5F4A1-3ECB-C067-43FE-FAFC9BD906E1}"/>
              </a:ext>
            </a:extLst>
          </p:cNvPr>
          <p:cNvSpPr txBox="1"/>
          <p:nvPr/>
        </p:nvSpPr>
        <p:spPr>
          <a:xfrm>
            <a:off x="2365909" y="1397036"/>
            <a:ext cx="24505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State Airline </a:t>
            </a:r>
          </a:p>
          <a:p>
            <a:endParaRPr lang="en-US" dirty="0">
              <a:latin typeface="Barlow Medium" panose="00000600000000000000" pitchFamily="2" charset="0"/>
            </a:endParaRPr>
          </a:p>
          <a:p>
            <a:r>
              <a:rPr lang="en-US" dirty="0">
                <a:latin typeface="Barlow Medium" panose="00000600000000000000" pitchFamily="2" charset="0"/>
              </a:rPr>
              <a:t>500k</a:t>
            </a:r>
            <a:r>
              <a:rPr lang="en-US" b="0" i="0" dirty="0">
                <a:solidFill>
                  <a:srgbClr val="202124"/>
                </a:solidFill>
                <a:effectLst/>
                <a:latin typeface="Barlow Medium" panose="00000600000000000000" pitchFamily="2" charset="0"/>
              </a:rPr>
              <a:t>€</a:t>
            </a:r>
            <a:r>
              <a:rPr lang="en-US" dirty="0">
                <a:latin typeface="Barlow Medium" panose="00000600000000000000" pitchFamily="2" charset="0"/>
              </a:rPr>
              <a:t> illegal payout to junior minister</a:t>
            </a:r>
          </a:p>
          <a:p>
            <a:endParaRPr lang="en-US" dirty="0">
              <a:latin typeface="Barlow Medium" panose="00000600000000000000" pitchFamily="2" charset="0"/>
            </a:endParaRPr>
          </a:p>
          <a:p>
            <a:r>
              <a:rPr lang="en-US" dirty="0">
                <a:latin typeface="Barlow Medium" panose="00000600000000000000" pitchFamily="2" charset="0"/>
              </a:rPr>
              <a:t>TAP CEO and the Finance Minister fired by Costa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340E09-1B79-4483-0FF1-194EE8B10B06}"/>
              </a:ext>
            </a:extLst>
          </p:cNvPr>
          <p:cNvSpPr txBox="1"/>
          <p:nvPr/>
        </p:nvSpPr>
        <p:spPr>
          <a:xfrm>
            <a:off x="4952391" y="2930061"/>
            <a:ext cx="3635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Corruption and bribery involving EU funded projects </a:t>
            </a:r>
          </a:p>
          <a:p>
            <a:endParaRPr lang="en-US" b="1" dirty="0"/>
          </a:p>
          <a:p>
            <a:r>
              <a:rPr lang="en-US" b="1" dirty="0"/>
              <a:t>Antonio Costa resigns  (7</a:t>
            </a:r>
            <a:r>
              <a:rPr lang="en-US" b="1" baseline="30000" dirty="0"/>
              <a:t>th</a:t>
            </a:r>
            <a:r>
              <a:rPr lang="en-US" b="1" dirty="0"/>
              <a:t> of November)</a:t>
            </a:r>
          </a:p>
          <a:p>
            <a:endParaRPr lang="en-US" b="1" dirty="0"/>
          </a:p>
          <a:p>
            <a:r>
              <a:rPr lang="en-US" b="1" dirty="0"/>
              <a:t>Snap elections called for March 4</a:t>
            </a:r>
            <a:r>
              <a:rPr lang="en-US" b="1" baseline="30000" dirty="0"/>
              <a:t>th</a:t>
            </a:r>
            <a:r>
              <a:rPr lang="en-US" b="1" dirty="0"/>
              <a:t> 2024 </a:t>
            </a:r>
          </a:p>
          <a:p>
            <a:endParaRPr lang="en-US" b="1" dirty="0"/>
          </a:p>
          <a:p>
            <a:r>
              <a:rPr lang="en-US" b="1" dirty="0"/>
              <a:t>Since 2022 elections 10 ministers have been either fired or left their post.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D58758-08C5-E94F-2557-FC80570078C9}"/>
              </a:ext>
            </a:extLst>
          </p:cNvPr>
          <p:cNvSpPr txBox="1"/>
          <p:nvPr/>
        </p:nvSpPr>
        <p:spPr>
          <a:xfrm>
            <a:off x="494336" y="4299080"/>
            <a:ext cx="2231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rlow Medium" panose="00000600000000000000" pitchFamily="2" charset="0"/>
              </a:rPr>
              <a:t>            </a:t>
            </a:r>
            <a:r>
              <a:rPr lang="en-US" sz="1200" dirty="0">
                <a:latin typeface="Barlow Medium" panose="00000600000000000000" pitchFamily="2" charset="0"/>
              </a:rPr>
              <a:t>Joao </a:t>
            </a:r>
            <a:r>
              <a:rPr lang="en-US" sz="1200" dirty="0" err="1">
                <a:latin typeface="Barlow Medium" panose="00000600000000000000" pitchFamily="2" charset="0"/>
              </a:rPr>
              <a:t>Galamba</a:t>
            </a:r>
            <a:r>
              <a:rPr lang="en-US" sz="1200" dirty="0">
                <a:latin typeface="Barlow Medium" panose="00000600000000000000" pitchFamily="2" charset="0"/>
              </a:rPr>
              <a:t> </a:t>
            </a:r>
          </a:p>
          <a:p>
            <a:r>
              <a:rPr lang="en-US" sz="1200" dirty="0">
                <a:latin typeface="Barlow Medium" panose="00000600000000000000" pitchFamily="2" charset="0"/>
              </a:rPr>
              <a:t>(Minister of Infrastructure)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9AD751-C8DA-0C68-F046-A81285F2D50F}"/>
              </a:ext>
            </a:extLst>
          </p:cNvPr>
          <p:cNvSpPr txBox="1"/>
          <p:nvPr/>
        </p:nvSpPr>
        <p:spPr>
          <a:xfrm>
            <a:off x="4957005" y="836217"/>
            <a:ext cx="244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3</a:t>
            </a:r>
            <a:r>
              <a:rPr lang="en-US" baseline="30000" dirty="0">
                <a:latin typeface="Barlow Medium" panose="00000600000000000000" pitchFamily="2" charset="0"/>
              </a:rPr>
              <a:t>rd</a:t>
            </a:r>
            <a:r>
              <a:rPr lang="en-US" dirty="0">
                <a:latin typeface="Barlow Medium" panose="00000600000000000000" pitchFamily="2" charset="0"/>
              </a:rPr>
              <a:t> Scandal</a:t>
            </a:r>
          </a:p>
        </p:txBody>
      </p:sp>
    </p:spTree>
    <p:extLst>
      <p:ext uri="{BB962C8B-B14F-4D97-AF65-F5344CB8AC3E}">
        <p14:creationId xmlns:p14="http://schemas.microsoft.com/office/powerpoint/2010/main" val="20909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p52"/>
          <p:cNvSpPr txBox="1">
            <a:spLocks noGrp="1"/>
          </p:cNvSpPr>
          <p:nvPr>
            <p:ph type="title"/>
          </p:nvPr>
        </p:nvSpPr>
        <p:spPr>
          <a:xfrm>
            <a:off x="1268785" y="193888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 you </a:t>
            </a:r>
            <a:r>
              <a:rPr lang="en" sz="4800" dirty="0">
                <a:solidFill>
                  <a:srgbClr val="D73026"/>
                </a:solidFill>
              </a:rPr>
              <a:t>for your attention!</a:t>
            </a:r>
            <a:endParaRPr sz="4800" dirty="0">
              <a:solidFill>
                <a:srgbClr val="D73026"/>
              </a:solidFill>
            </a:endParaRPr>
          </a:p>
        </p:txBody>
      </p:sp>
      <p:sp>
        <p:nvSpPr>
          <p:cNvPr id="3118" name="Google Shape;3118;p52"/>
          <p:cNvSpPr/>
          <p:nvPr/>
        </p:nvSpPr>
        <p:spPr>
          <a:xfrm>
            <a:off x="7767011" y="2837990"/>
            <a:ext cx="275811" cy="275750"/>
          </a:xfrm>
          <a:custGeom>
            <a:avLst/>
            <a:gdLst/>
            <a:ahLst/>
            <a:cxnLst/>
            <a:rect l="l" t="t" r="r" b="b"/>
            <a:pathLst>
              <a:path w="4478" h="4477" extrusionOk="0">
                <a:moveTo>
                  <a:pt x="2239" y="1"/>
                </a:moveTo>
                <a:lnTo>
                  <a:pt x="1800" y="1800"/>
                </a:lnTo>
                <a:lnTo>
                  <a:pt x="1" y="2239"/>
                </a:lnTo>
                <a:lnTo>
                  <a:pt x="1800" y="2678"/>
                </a:lnTo>
                <a:lnTo>
                  <a:pt x="2239" y="4477"/>
                </a:lnTo>
                <a:lnTo>
                  <a:pt x="2664" y="2678"/>
                </a:lnTo>
                <a:lnTo>
                  <a:pt x="4477" y="2239"/>
                </a:lnTo>
                <a:lnTo>
                  <a:pt x="2664" y="1800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52"/>
          <p:cNvSpPr/>
          <p:nvPr/>
        </p:nvSpPr>
        <p:spPr>
          <a:xfrm>
            <a:off x="8421498" y="1820473"/>
            <a:ext cx="236868" cy="236814"/>
          </a:xfrm>
          <a:custGeom>
            <a:avLst/>
            <a:gdLst/>
            <a:ahLst/>
            <a:cxnLst/>
            <a:rect l="l" t="t" r="r" b="b"/>
            <a:pathLst>
              <a:path w="4350" h="4349" extrusionOk="0">
                <a:moveTo>
                  <a:pt x="2182" y="0"/>
                </a:moveTo>
                <a:lnTo>
                  <a:pt x="1757" y="1756"/>
                </a:lnTo>
                <a:lnTo>
                  <a:pt x="1" y="2181"/>
                </a:lnTo>
                <a:lnTo>
                  <a:pt x="1757" y="2606"/>
                </a:lnTo>
                <a:lnTo>
                  <a:pt x="2182" y="4349"/>
                </a:lnTo>
                <a:lnTo>
                  <a:pt x="2593" y="2606"/>
                </a:lnTo>
                <a:lnTo>
                  <a:pt x="4349" y="2181"/>
                </a:lnTo>
                <a:lnTo>
                  <a:pt x="2593" y="1756"/>
                </a:lnTo>
                <a:lnTo>
                  <a:pt x="21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52"/>
          <p:cNvSpPr/>
          <p:nvPr/>
        </p:nvSpPr>
        <p:spPr>
          <a:xfrm>
            <a:off x="2128032" y="291969"/>
            <a:ext cx="243784" cy="243022"/>
          </a:xfrm>
          <a:custGeom>
            <a:avLst/>
            <a:gdLst/>
            <a:ahLst/>
            <a:cxnLst/>
            <a:rect l="l" t="t" r="r" b="b"/>
            <a:pathLst>
              <a:path w="4477" h="4463" extrusionOk="0">
                <a:moveTo>
                  <a:pt x="2239" y="0"/>
                </a:moveTo>
                <a:lnTo>
                  <a:pt x="1800" y="1799"/>
                </a:lnTo>
                <a:lnTo>
                  <a:pt x="1" y="2238"/>
                </a:lnTo>
                <a:lnTo>
                  <a:pt x="1800" y="2663"/>
                </a:lnTo>
                <a:lnTo>
                  <a:pt x="2239" y="4462"/>
                </a:lnTo>
                <a:lnTo>
                  <a:pt x="2664" y="2663"/>
                </a:lnTo>
                <a:lnTo>
                  <a:pt x="4477" y="2238"/>
                </a:lnTo>
                <a:lnTo>
                  <a:pt x="2664" y="1799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52"/>
          <p:cNvSpPr/>
          <p:nvPr/>
        </p:nvSpPr>
        <p:spPr>
          <a:xfrm>
            <a:off x="6878379" y="4889311"/>
            <a:ext cx="158947" cy="158947"/>
          </a:xfrm>
          <a:custGeom>
            <a:avLst/>
            <a:gdLst/>
            <a:ahLst/>
            <a:cxnLst/>
            <a:rect l="l" t="t" r="r" b="b"/>
            <a:pathLst>
              <a:path w="2919" h="2919" extrusionOk="0">
                <a:moveTo>
                  <a:pt x="1459" y="0"/>
                </a:moveTo>
                <a:lnTo>
                  <a:pt x="1176" y="1176"/>
                </a:lnTo>
                <a:lnTo>
                  <a:pt x="0" y="1459"/>
                </a:lnTo>
                <a:lnTo>
                  <a:pt x="1176" y="1743"/>
                </a:lnTo>
                <a:lnTo>
                  <a:pt x="1459" y="2918"/>
                </a:lnTo>
                <a:lnTo>
                  <a:pt x="1743" y="1743"/>
                </a:lnTo>
                <a:lnTo>
                  <a:pt x="2918" y="1459"/>
                </a:lnTo>
                <a:lnTo>
                  <a:pt x="1743" y="1176"/>
                </a:lnTo>
                <a:lnTo>
                  <a:pt x="14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52"/>
          <p:cNvSpPr/>
          <p:nvPr/>
        </p:nvSpPr>
        <p:spPr>
          <a:xfrm>
            <a:off x="814913" y="3783606"/>
            <a:ext cx="158947" cy="158947"/>
          </a:xfrm>
          <a:custGeom>
            <a:avLst/>
            <a:gdLst/>
            <a:ahLst/>
            <a:cxnLst/>
            <a:rect l="l" t="t" r="r" b="b"/>
            <a:pathLst>
              <a:path w="2919" h="2919" extrusionOk="0">
                <a:moveTo>
                  <a:pt x="1460" y="1"/>
                </a:moveTo>
                <a:lnTo>
                  <a:pt x="1176" y="1177"/>
                </a:lnTo>
                <a:lnTo>
                  <a:pt x="1" y="1460"/>
                </a:lnTo>
                <a:lnTo>
                  <a:pt x="1176" y="1743"/>
                </a:lnTo>
                <a:lnTo>
                  <a:pt x="1460" y="2919"/>
                </a:lnTo>
                <a:lnTo>
                  <a:pt x="1743" y="1743"/>
                </a:lnTo>
                <a:lnTo>
                  <a:pt x="2919" y="1460"/>
                </a:lnTo>
                <a:lnTo>
                  <a:pt x="1743" y="1177"/>
                </a:lnTo>
                <a:lnTo>
                  <a:pt x="14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52"/>
          <p:cNvSpPr/>
          <p:nvPr/>
        </p:nvSpPr>
        <p:spPr>
          <a:xfrm>
            <a:off x="1268785" y="1094916"/>
            <a:ext cx="158185" cy="158185"/>
          </a:xfrm>
          <a:custGeom>
            <a:avLst/>
            <a:gdLst/>
            <a:ahLst/>
            <a:cxnLst/>
            <a:rect l="l" t="t" r="r" b="b"/>
            <a:pathLst>
              <a:path w="2905" h="2905" extrusionOk="0">
                <a:moveTo>
                  <a:pt x="1459" y="1"/>
                </a:moveTo>
                <a:lnTo>
                  <a:pt x="1176" y="1177"/>
                </a:lnTo>
                <a:lnTo>
                  <a:pt x="0" y="1460"/>
                </a:lnTo>
                <a:lnTo>
                  <a:pt x="1176" y="1743"/>
                </a:lnTo>
                <a:lnTo>
                  <a:pt x="1459" y="2905"/>
                </a:lnTo>
                <a:lnTo>
                  <a:pt x="1742" y="1743"/>
                </a:lnTo>
                <a:lnTo>
                  <a:pt x="2904" y="1460"/>
                </a:lnTo>
                <a:lnTo>
                  <a:pt x="1742" y="1177"/>
                </a:lnTo>
                <a:lnTo>
                  <a:pt x="14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803433-B894-B730-203F-62E00F80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409213" cy="572700"/>
          </a:xfrm>
        </p:spPr>
        <p:txBody>
          <a:bodyPr/>
          <a:lstStyle/>
          <a:p>
            <a:r>
              <a:rPr lang="en-US" dirty="0"/>
              <a:t>Portugal </a:t>
            </a:r>
            <a:r>
              <a:rPr lang="en" dirty="0">
                <a:solidFill>
                  <a:schemeClr val="accent1"/>
                </a:solidFill>
              </a:rPr>
              <a:t>on the map</a:t>
            </a:r>
            <a:endParaRPr lang="en-US" dirty="0"/>
          </a:p>
        </p:txBody>
      </p:sp>
      <p:pic>
        <p:nvPicPr>
          <p:cNvPr id="1026" name="Picture 2" descr="Portugal map in Europe, icons showing Portugal location and flags. 15705894  Vector Art at Vecteezy">
            <a:extLst>
              <a:ext uri="{FF2B5EF4-FFF2-40B4-BE49-F238E27FC236}">
                <a16:creationId xmlns:a16="http://schemas.microsoft.com/office/drawing/2014/main" xmlns="" id="{E2721AFB-937C-EFC0-5915-A2F8F2D8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2" y="1349002"/>
            <a:ext cx="4409213" cy="29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tical Map of Portugal - Nations Online Project">
            <a:extLst>
              <a:ext uri="{FF2B5EF4-FFF2-40B4-BE49-F238E27FC236}">
                <a16:creationId xmlns:a16="http://schemas.microsoft.com/office/drawing/2014/main" xmlns="" id="{5E60A04D-E2CC-3987-A4C7-383CDA01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58" y="731375"/>
            <a:ext cx="2721905" cy="40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46BDE-0F7B-8B0B-57F9-26AD500E2C59}"/>
              </a:ext>
            </a:extLst>
          </p:cNvPr>
          <p:cNvSpPr txBox="1"/>
          <p:nvPr/>
        </p:nvSpPr>
        <p:spPr>
          <a:xfrm>
            <a:off x="171450" y="1349002"/>
            <a:ext cx="382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Population: 10.3m    (12</a:t>
            </a:r>
            <a:r>
              <a:rPr lang="en-US" baseline="30000" dirty="0">
                <a:latin typeface="Barlow Medium" panose="00000600000000000000" pitchFamily="2" charset="0"/>
              </a:rPr>
              <a:t>th</a:t>
            </a:r>
            <a:r>
              <a:rPr lang="en-US" dirty="0">
                <a:latin typeface="Barlow Medium" panose="00000600000000000000" pitchFamily="2" charset="0"/>
              </a:rPr>
              <a:t> in EU)</a:t>
            </a:r>
          </a:p>
          <a:p>
            <a:r>
              <a:rPr lang="en-US" dirty="0">
                <a:latin typeface="Barlow Medium" panose="00000600000000000000" pitchFamily="2" charset="0"/>
              </a:rPr>
              <a:t>Size: 92k sq km (12</a:t>
            </a:r>
            <a:r>
              <a:rPr lang="en-US" baseline="30000" dirty="0">
                <a:latin typeface="Barlow Medium" panose="00000600000000000000" pitchFamily="2" charset="0"/>
              </a:rPr>
              <a:t>th</a:t>
            </a:r>
            <a:r>
              <a:rPr lang="en-US" dirty="0">
                <a:latin typeface="Barlow Medium" panose="00000600000000000000" pitchFamily="2" charset="0"/>
              </a:rPr>
              <a:t> in EU)</a:t>
            </a:r>
          </a:p>
        </p:txBody>
      </p:sp>
    </p:spTree>
    <p:extLst>
      <p:ext uri="{BB962C8B-B14F-4D97-AF65-F5344CB8AC3E}">
        <p14:creationId xmlns:p14="http://schemas.microsoft.com/office/powerpoint/2010/main" val="39241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E4821D1-A7BB-6A67-4A5B-942BD5ADD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044775"/>
            <a:ext cx="4173868" cy="35637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Portuguese Empire (1415 – 1999)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Size: 4m sq km (1815)</a:t>
            </a: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Brazil Independence: 1822</a:t>
            </a: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Mozambique-Angola: 1975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Treaty of Tordesillas (1494)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Treaty of perpetual friendship (1386)</a:t>
            </a: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 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DAF95BB-FCB7-BFA9-3550-7B4E64DF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173869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History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705D23-D74E-3EE4-7FC5-0DFE6599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78" y="1543506"/>
            <a:ext cx="5820436" cy="3277273"/>
          </a:xfrm>
          <a:prstGeom prst="rect">
            <a:avLst/>
          </a:prstGeom>
        </p:spPr>
      </p:pic>
      <p:pic>
        <p:nvPicPr>
          <p:cNvPr id="7" name="Picture 6" descr="A map of the world with green lines&#10;&#10;Description automatically generated">
            <a:extLst>
              <a:ext uri="{FF2B5EF4-FFF2-40B4-BE49-F238E27FC236}">
                <a16:creationId xmlns:a16="http://schemas.microsoft.com/office/drawing/2014/main" xmlns="" id="{310DF22D-11C7-9CA7-1423-41695988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592" y="1543506"/>
            <a:ext cx="6564483" cy="28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59D733-0A61-A191-65A4-8FDD76C57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Abolition of the Monarchy (1910)</a:t>
            </a: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38 prime ministers in 16 years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Participation in WW1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Estado Novo Dictatorship (1933 – 1974)</a:t>
            </a:r>
          </a:p>
          <a:p>
            <a:r>
              <a:rPr lang="en-US" dirty="0">
                <a:latin typeface="Barlow Medium" panose="00000600000000000000" pitchFamily="2" charset="0"/>
              </a:rPr>
              <a:t>Censorship</a:t>
            </a:r>
          </a:p>
          <a:p>
            <a:r>
              <a:rPr lang="en-US" dirty="0">
                <a:latin typeface="Barlow Medium" panose="00000600000000000000" pitchFamily="2" charset="0"/>
              </a:rPr>
              <a:t>Isolation</a:t>
            </a:r>
          </a:p>
          <a:p>
            <a:r>
              <a:rPr lang="en-US" dirty="0">
                <a:latin typeface="Barlow Medium" panose="00000600000000000000" pitchFamily="2" charset="0"/>
              </a:rPr>
              <a:t>Anti decolonization</a:t>
            </a:r>
          </a:p>
          <a:p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9FC4FB9-053C-8058-2974-18745D5A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239706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History</a:t>
            </a:r>
            <a:endParaRPr lang="en-US" dirty="0"/>
          </a:p>
        </p:txBody>
      </p:sp>
      <p:pic>
        <p:nvPicPr>
          <p:cNvPr id="1026" name="Picture 2" descr="Fake news: How Portugal 'fooled' ex-dictator to believe he still led from  his sickbed | The Independent">
            <a:extLst>
              <a:ext uri="{FF2B5EF4-FFF2-40B4-BE49-F238E27FC236}">
                <a16:creationId xmlns:a16="http://schemas.microsoft.com/office/drawing/2014/main" xmlns="" id="{3BCE960C-823C-D75D-138A-BAB366EB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8" y="1332616"/>
            <a:ext cx="4159246" cy="29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981BE1F-E629-5DE1-DFB2-8942BFA91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1976 beginning of process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1981 Greece joins the EEC</a:t>
            </a: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“The EEC is not a club for the rich”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r>
              <a:rPr lang="en-US" dirty="0">
                <a:latin typeface="Barlow Medium" panose="00000600000000000000" pitchFamily="2" charset="0"/>
              </a:rPr>
              <a:t>1986 Enlargement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377AE9-51AA-F7E6-DFCC-9D463E0E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096500" cy="572700"/>
          </a:xfrm>
        </p:spPr>
        <p:txBody>
          <a:bodyPr/>
          <a:lstStyle/>
          <a:p>
            <a:r>
              <a:rPr lang="en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FFC000"/>
                </a:solidFill>
              </a:rPr>
              <a:t>9</a:t>
            </a:r>
            <a:r>
              <a:rPr lang="en" dirty="0">
                <a:solidFill>
                  <a:srgbClr val="002060"/>
                </a:solidFill>
              </a:rPr>
              <a:t>8</a:t>
            </a:r>
            <a:r>
              <a:rPr lang="en" dirty="0">
                <a:solidFill>
                  <a:srgbClr val="FFC000"/>
                </a:solidFill>
              </a:rPr>
              <a:t>6</a:t>
            </a:r>
            <a:r>
              <a:rPr lang="en" dirty="0">
                <a:solidFill>
                  <a:schemeClr val="lt2"/>
                </a:solidFill>
              </a:rPr>
              <a:t> </a:t>
            </a:r>
            <a:r>
              <a:rPr lang="en" dirty="0">
                <a:solidFill>
                  <a:srgbClr val="002060"/>
                </a:solidFill>
              </a:rPr>
              <a:t>enlargement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President Tajani concludes official visit to Portugal | The ...">
            <a:extLst>
              <a:ext uri="{FF2B5EF4-FFF2-40B4-BE49-F238E27FC236}">
                <a16:creationId xmlns:a16="http://schemas.microsoft.com/office/drawing/2014/main" xmlns="" id="{C67A19D3-92EF-40EA-E783-9AE47804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86" y="1262428"/>
            <a:ext cx="4686796" cy="31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A7FD3C-6122-CEAD-3888-F0745EF6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634726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>
                <a:solidFill>
                  <a:srgbClr val="D73026"/>
                </a:solidFill>
              </a:rPr>
              <a:t>Economy</a:t>
            </a:r>
            <a:endParaRPr lang="en-US" dirty="0">
              <a:solidFill>
                <a:srgbClr val="D73026"/>
              </a:solidFill>
            </a:endParaRPr>
          </a:p>
        </p:txBody>
      </p:sp>
      <p:sp>
        <p:nvSpPr>
          <p:cNvPr id="4" name="Google Shape;3128;p53">
            <a:extLst>
              <a:ext uri="{FF2B5EF4-FFF2-40B4-BE49-F238E27FC236}">
                <a16:creationId xmlns:a16="http://schemas.microsoft.com/office/drawing/2014/main" xmlns="" id="{1AFB3CBE-AEB6-1B2D-E0A7-287DB52FA74A}"/>
              </a:ext>
            </a:extLst>
          </p:cNvPr>
          <p:cNvSpPr txBox="1">
            <a:spLocks/>
          </p:cNvSpPr>
          <p:nvPr/>
        </p:nvSpPr>
        <p:spPr>
          <a:xfrm>
            <a:off x="58522" y="3417910"/>
            <a:ext cx="4773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2800" dirty="0">
                <a:solidFill>
                  <a:srgbClr val="FDAE61"/>
                </a:solidFill>
              </a:rPr>
              <a:t>Unemployment: 6%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Google Shape;3129;p53">
            <a:extLst>
              <a:ext uri="{FF2B5EF4-FFF2-40B4-BE49-F238E27FC236}">
                <a16:creationId xmlns:a16="http://schemas.microsoft.com/office/drawing/2014/main" xmlns="" id="{3E52A8B8-BB50-57E7-4028-5C65228F6182}"/>
              </a:ext>
            </a:extLst>
          </p:cNvPr>
          <p:cNvSpPr txBox="1">
            <a:spLocks/>
          </p:cNvSpPr>
          <p:nvPr/>
        </p:nvSpPr>
        <p:spPr>
          <a:xfrm>
            <a:off x="0" y="1669089"/>
            <a:ext cx="47730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139700" indent="0" algn="ctr">
              <a:buNone/>
            </a:pPr>
            <a:r>
              <a:rPr lang="en-US" b="1" dirty="0">
                <a:latin typeface="+mj-lt"/>
              </a:rPr>
              <a:t>15</a:t>
            </a:r>
            <a:r>
              <a:rPr lang="en-US" b="1" baseline="30000" dirty="0">
                <a:latin typeface="+mj-lt"/>
              </a:rPr>
              <a:t>th</a:t>
            </a:r>
            <a:r>
              <a:rPr lang="en-US" b="1" dirty="0">
                <a:latin typeface="+mj-lt"/>
              </a:rPr>
              <a:t> in the EU</a:t>
            </a:r>
          </a:p>
        </p:txBody>
      </p:sp>
      <p:sp>
        <p:nvSpPr>
          <p:cNvPr id="6" name="Google Shape;3130;p53">
            <a:extLst>
              <a:ext uri="{FF2B5EF4-FFF2-40B4-BE49-F238E27FC236}">
                <a16:creationId xmlns:a16="http://schemas.microsoft.com/office/drawing/2014/main" xmlns="" id="{03C31FD6-9861-28A6-A382-5226D95A6BC9}"/>
              </a:ext>
            </a:extLst>
          </p:cNvPr>
          <p:cNvSpPr txBox="1">
            <a:spLocks/>
          </p:cNvSpPr>
          <p:nvPr/>
        </p:nvSpPr>
        <p:spPr>
          <a:xfrm>
            <a:off x="0" y="2245371"/>
            <a:ext cx="4773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7" name="Google Shape;3131;p53">
            <a:extLst>
              <a:ext uri="{FF2B5EF4-FFF2-40B4-BE49-F238E27FC236}">
                <a16:creationId xmlns:a16="http://schemas.microsoft.com/office/drawing/2014/main" xmlns="" id="{7C1EAA9B-40F8-9F9C-D7B5-4CDDB13702A6}"/>
              </a:ext>
            </a:extLst>
          </p:cNvPr>
          <p:cNvSpPr txBox="1">
            <a:spLocks/>
          </p:cNvSpPr>
          <p:nvPr/>
        </p:nvSpPr>
        <p:spPr>
          <a:xfrm>
            <a:off x="58522" y="2865469"/>
            <a:ext cx="47730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Eu average: 29k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€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b="1" dirty="0"/>
              <a:t>20</a:t>
            </a:r>
            <a:r>
              <a:rPr lang="en-US" b="1" baseline="30000" dirty="0"/>
              <a:t>th</a:t>
            </a:r>
            <a:r>
              <a:rPr lang="en-US" b="1" dirty="0"/>
              <a:t> in the EU</a:t>
            </a:r>
          </a:p>
        </p:txBody>
      </p:sp>
      <p:sp>
        <p:nvSpPr>
          <p:cNvPr id="8" name="Google Shape;3132;p53">
            <a:extLst>
              <a:ext uri="{FF2B5EF4-FFF2-40B4-BE49-F238E27FC236}">
                <a16:creationId xmlns:a16="http://schemas.microsoft.com/office/drawing/2014/main" xmlns="" id="{B91B3A3E-AB12-DAC8-FC63-2E8FB8BFDC4D}"/>
              </a:ext>
            </a:extLst>
          </p:cNvPr>
          <p:cNvSpPr txBox="1">
            <a:spLocks/>
          </p:cNvSpPr>
          <p:nvPr/>
        </p:nvSpPr>
        <p:spPr>
          <a:xfrm>
            <a:off x="0" y="3472725"/>
            <a:ext cx="4773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Google Shape;3133;p53">
            <a:extLst>
              <a:ext uri="{FF2B5EF4-FFF2-40B4-BE49-F238E27FC236}">
                <a16:creationId xmlns:a16="http://schemas.microsoft.com/office/drawing/2014/main" xmlns="" id="{BECD3D23-3FCF-210C-FB8A-DA11CC788313}"/>
              </a:ext>
            </a:extLst>
          </p:cNvPr>
          <p:cNvSpPr txBox="1">
            <a:spLocks/>
          </p:cNvSpPr>
          <p:nvPr/>
        </p:nvSpPr>
        <p:spPr>
          <a:xfrm>
            <a:off x="0" y="4050975"/>
            <a:ext cx="4773000" cy="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   EU average: 6.8%</a:t>
            </a:r>
          </a:p>
        </p:txBody>
      </p:sp>
      <p:sp>
        <p:nvSpPr>
          <p:cNvPr id="11" name="Google Shape;3128;p53">
            <a:extLst>
              <a:ext uri="{FF2B5EF4-FFF2-40B4-BE49-F238E27FC236}">
                <a16:creationId xmlns:a16="http://schemas.microsoft.com/office/drawing/2014/main" xmlns="" id="{910FB899-53D3-5167-53D5-A6E34B62A186}"/>
              </a:ext>
            </a:extLst>
          </p:cNvPr>
          <p:cNvSpPr txBox="1">
            <a:spLocks/>
          </p:cNvSpPr>
          <p:nvPr/>
        </p:nvSpPr>
        <p:spPr>
          <a:xfrm>
            <a:off x="210922" y="2232554"/>
            <a:ext cx="4773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2400" dirty="0">
                <a:solidFill>
                  <a:srgbClr val="D73026"/>
                </a:solidFill>
              </a:rPr>
              <a:t>GDP per capita</a:t>
            </a:r>
            <a:r>
              <a:rPr lang="en-US" sz="2800" dirty="0">
                <a:solidFill>
                  <a:srgbClr val="D73026"/>
                </a:solidFill>
              </a:rPr>
              <a:t>: 19k</a:t>
            </a:r>
            <a:r>
              <a:rPr lang="en-US" sz="2800" b="1" dirty="0">
                <a:solidFill>
                  <a:srgbClr val="D73026"/>
                </a:solidFill>
                <a:latin typeface="Montserrat ExtraBold" panose="00000900000000000000" pitchFamily="2" charset="0"/>
              </a:rPr>
              <a:t>€</a:t>
            </a:r>
            <a:endParaRPr lang="en-US" sz="2800" dirty="0">
              <a:solidFill>
                <a:srgbClr val="D73026"/>
              </a:solidFill>
            </a:endParaRPr>
          </a:p>
        </p:txBody>
      </p:sp>
      <p:sp>
        <p:nvSpPr>
          <p:cNvPr id="12" name="Google Shape;3128;p53">
            <a:extLst>
              <a:ext uri="{FF2B5EF4-FFF2-40B4-BE49-F238E27FC236}">
                <a16:creationId xmlns:a16="http://schemas.microsoft.com/office/drawing/2014/main" xmlns="" id="{6AAB5ED7-316A-66C3-EA7E-F25CBDAE0D2E}"/>
              </a:ext>
            </a:extLst>
          </p:cNvPr>
          <p:cNvSpPr txBox="1">
            <a:spLocks/>
          </p:cNvSpPr>
          <p:nvPr/>
        </p:nvSpPr>
        <p:spPr>
          <a:xfrm>
            <a:off x="58522" y="1178688"/>
            <a:ext cx="4773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</a:rPr>
              <a:t>GDP: 242B</a:t>
            </a:r>
            <a:r>
              <a:rPr lang="en-US" sz="2800" b="1" dirty="0">
                <a:solidFill>
                  <a:srgbClr val="1A984F"/>
                </a:solidFill>
                <a:latin typeface="Montserrat ExtraBold" panose="00000900000000000000" pitchFamily="2" charset="0"/>
              </a:rPr>
              <a:t>€</a:t>
            </a:r>
            <a:endParaRPr lang="en-US" sz="2800" dirty="0">
              <a:solidFill>
                <a:srgbClr val="1A984F"/>
              </a:solidFill>
            </a:endParaRPr>
          </a:p>
        </p:txBody>
      </p:sp>
      <p:sp>
        <p:nvSpPr>
          <p:cNvPr id="30" name="Google Shape;3128;p53">
            <a:extLst>
              <a:ext uri="{FF2B5EF4-FFF2-40B4-BE49-F238E27FC236}">
                <a16:creationId xmlns:a16="http://schemas.microsoft.com/office/drawing/2014/main" xmlns="" id="{EEB11C7E-1A9C-5338-F0C8-7EB153DC361D}"/>
              </a:ext>
            </a:extLst>
          </p:cNvPr>
          <p:cNvSpPr txBox="1">
            <a:spLocks/>
          </p:cNvSpPr>
          <p:nvPr/>
        </p:nvSpPr>
        <p:spPr>
          <a:xfrm>
            <a:off x="4347142" y="1092450"/>
            <a:ext cx="47730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EA200D7-FAC6-E82E-9F82-724756A4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22" y="963312"/>
            <a:ext cx="3584711" cy="38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6D5B09C-3E51-6FB7-843E-2A551034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044774"/>
            <a:ext cx="5497920" cy="3841779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>
                <a:solidFill>
                  <a:srgbClr val="1A984F"/>
                </a:solidFill>
                <a:latin typeface="Montserrat ExtraBold" panose="00000900000000000000" pitchFamily="2" charset="0"/>
              </a:rPr>
              <a:t>Exports</a:t>
            </a:r>
            <a:r>
              <a:rPr lang="en-US" sz="2400" b="1" dirty="0">
                <a:solidFill>
                  <a:srgbClr val="1A984F"/>
                </a:solidFill>
                <a:latin typeface="Barlow Medium" panose="00000600000000000000" pitchFamily="2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Barlow Medium" panose="00000600000000000000" pitchFamily="2" charset="0"/>
              </a:rPr>
              <a:t>71% towards EU </a:t>
            </a:r>
          </a:p>
          <a:p>
            <a:pPr marL="1397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Barlow Medium" panose="00000600000000000000" pitchFamily="2" charset="0"/>
              </a:rPr>
              <a:t>(Spain 25%, France 14%, Germany 12%)</a:t>
            </a:r>
          </a:p>
          <a:p>
            <a:pPr marL="139700" indent="0">
              <a:buNone/>
            </a:pPr>
            <a:r>
              <a:rPr lang="en-US" sz="2000" dirty="0">
                <a:solidFill>
                  <a:schemeClr val="tx1"/>
                </a:solidFill>
                <a:latin typeface="Montserrat ExtraBold" panose="00000900000000000000" pitchFamily="2" charset="0"/>
              </a:rPr>
              <a:t> </a:t>
            </a:r>
          </a:p>
          <a:p>
            <a:pPr marL="139700" indent="0">
              <a:buNone/>
            </a:pP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  <a:p>
            <a:pPr marL="139700" indent="0">
              <a:buNone/>
            </a:pPr>
            <a:r>
              <a:rPr lang="en-US" sz="2400" dirty="0">
                <a:solidFill>
                  <a:srgbClr val="D73026"/>
                </a:solidFill>
                <a:latin typeface="Montserrat ExtraBold" panose="00000900000000000000" pitchFamily="2" charset="0"/>
              </a:rPr>
              <a:t>Imports</a:t>
            </a:r>
            <a:r>
              <a:rPr lang="en-US" sz="2400" b="1" dirty="0">
                <a:solidFill>
                  <a:srgbClr val="D73026"/>
                </a:solidFill>
                <a:latin typeface="Barlow Medium" panose="00000600000000000000" pitchFamily="2" charset="0"/>
              </a:rPr>
              <a:t>:</a:t>
            </a:r>
            <a:r>
              <a:rPr lang="en-US" sz="3200" b="1" dirty="0">
                <a:solidFill>
                  <a:srgbClr val="1A984F"/>
                </a:solidFill>
                <a:latin typeface="Barlow Medium" panose="00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Barlow Medium" panose="00000600000000000000" pitchFamily="2" charset="0"/>
              </a:rPr>
              <a:t>75% towards EU </a:t>
            </a:r>
          </a:p>
          <a:p>
            <a:pPr marL="1397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Barlow Medium" panose="00000600000000000000" pitchFamily="2" charset="0"/>
              </a:rPr>
              <a:t>(Spain 33%, Germany 13%, France 7%)</a:t>
            </a:r>
          </a:p>
          <a:p>
            <a:pPr marL="139700" indent="0">
              <a:buNone/>
            </a:pPr>
            <a:endParaRPr lang="en-US" sz="1600" b="1" dirty="0">
              <a:solidFill>
                <a:schemeClr val="tx1"/>
              </a:solidFill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sz="1600" b="1" dirty="0">
              <a:solidFill>
                <a:schemeClr val="tx1"/>
              </a:solidFill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sz="1600" b="1" dirty="0">
              <a:solidFill>
                <a:srgbClr val="1A984F"/>
              </a:solidFill>
              <a:latin typeface="Montserrat ExtraBold" panose="00000900000000000000" pitchFamily="2" charset="0"/>
            </a:endParaRPr>
          </a:p>
          <a:p>
            <a:pPr marL="139700" indent="0">
              <a:buNone/>
            </a:pPr>
            <a:endParaRPr lang="en-US" sz="1600" b="1" dirty="0">
              <a:solidFill>
                <a:schemeClr val="tx1"/>
              </a:solidFill>
              <a:latin typeface="Montserrat ExtraBold" panose="00000900000000000000" pitchFamily="2" charset="0"/>
            </a:endParaRPr>
          </a:p>
          <a:p>
            <a:pPr marL="1397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Portugal is the 5</a:t>
            </a:r>
            <a:r>
              <a:rPr lang="en-US" sz="1600" b="1" baseline="30000" dirty="0">
                <a:solidFill>
                  <a:schemeClr val="tx1"/>
                </a:solidFill>
                <a:latin typeface="Montserrat ExtraBold" panose="00000900000000000000" pitchFamily="2" charset="0"/>
              </a:rPr>
              <a:t>th</a:t>
            </a:r>
            <a:r>
              <a:rPr lang="en-US" sz="1600" b="1" dirty="0">
                <a:solidFill>
                  <a:schemeClr val="tx1"/>
                </a:solidFill>
                <a:latin typeface="Montserrat ExtraBold" panose="00000900000000000000" pitchFamily="2" charset="0"/>
              </a:rPr>
              <a:t> largest net beneficiary from the EU budget (3B€ in 2021)</a:t>
            </a:r>
          </a:p>
          <a:p>
            <a:pPr marL="139700" indent="0">
              <a:buNone/>
            </a:pPr>
            <a:endParaRPr lang="en-US" sz="1600" b="1" dirty="0">
              <a:solidFill>
                <a:schemeClr val="tx1"/>
              </a:solidFill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0328E87-86D5-BF24-9FCE-29D9099B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663987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>
                <a:solidFill>
                  <a:srgbClr val="D73026"/>
                </a:solidFill>
              </a:rPr>
              <a:t>Economy</a:t>
            </a:r>
            <a:endParaRPr lang="en-US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87E4FC09-FECF-4226-8ABD-13B7D4BE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27" y="1103186"/>
            <a:ext cx="3619818" cy="2356904"/>
          </a:xfrm>
          <a:prstGeom prst="rect">
            <a:avLst/>
          </a:prstGeom>
        </p:spPr>
      </p:pic>
      <p:pic>
        <p:nvPicPr>
          <p:cNvPr id="7" name="Picture 6" descr="A map of europe with orange circles&#10;&#10;Description automatically generated">
            <a:extLst>
              <a:ext uri="{FF2B5EF4-FFF2-40B4-BE49-F238E27FC236}">
                <a16:creationId xmlns:a16="http://schemas.microsoft.com/office/drawing/2014/main" xmlns="" id="{69F7D172-4B80-3307-E3BA-831ADDC0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54" y="1418626"/>
            <a:ext cx="3740100" cy="24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95E86B3-79E8-BE0A-AF15-C2313498B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" y="4148897"/>
            <a:ext cx="4289806" cy="294307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>
                <a:latin typeface="Barlow Medium" panose="00000600000000000000" pitchFamily="2" charset="0"/>
              </a:rPr>
              <a:t>                   (President)</a:t>
            </a: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>
              <a:latin typeface="Barlow Medium" panose="00000600000000000000" pitchFamily="2" charset="0"/>
            </a:endParaRP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971DA0F-A95A-8D3C-E2E3-8A630CC1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936832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>
                <a:solidFill>
                  <a:srgbClr val="D73026"/>
                </a:solidFill>
              </a:rPr>
              <a:t>Political System</a:t>
            </a:r>
            <a:endParaRPr lang="en-US" dirty="0"/>
          </a:p>
        </p:txBody>
      </p:sp>
      <p:pic>
        <p:nvPicPr>
          <p:cNvPr id="5" name="Picture 4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xmlns="" id="{5B457440-0E8C-4766-F172-46DE7937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51" y="874549"/>
            <a:ext cx="3270962" cy="3014007"/>
          </a:xfrm>
          <a:prstGeom prst="rect">
            <a:avLst/>
          </a:prstGeom>
        </p:spPr>
      </p:pic>
      <p:pic>
        <p:nvPicPr>
          <p:cNvPr id="11" name="Picture 10" descr="A person in a suit and tie speaking into microphones&#10;&#10;Description automatically generated">
            <a:extLst>
              <a:ext uri="{FF2B5EF4-FFF2-40B4-BE49-F238E27FC236}">
                <a16:creationId xmlns:a16="http://schemas.microsoft.com/office/drawing/2014/main" xmlns="" id="{777E3CE1-9F29-7B2B-C1DC-522F6FA3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42" y="994603"/>
            <a:ext cx="3175115" cy="2773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847605-B4FF-4A54-3062-A1E4ABBD2822}"/>
              </a:ext>
            </a:extLst>
          </p:cNvPr>
          <p:cNvSpPr txBox="1"/>
          <p:nvPr/>
        </p:nvSpPr>
        <p:spPr>
          <a:xfrm>
            <a:off x="907085" y="3944836"/>
            <a:ext cx="77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Montserrat ExtraBold" panose="00000900000000000000" pitchFamily="2" charset="0"/>
              </a:rPr>
              <a:t>  Marcelo De Sousa                                       Antonio Costa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AB8DA2-8CF9-6376-892D-CA14F3716A75}"/>
              </a:ext>
            </a:extLst>
          </p:cNvPr>
          <p:cNvSpPr txBox="1"/>
          <p:nvPr/>
        </p:nvSpPr>
        <p:spPr>
          <a:xfrm>
            <a:off x="5881422" y="4192220"/>
            <a:ext cx="18068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Barlow Medium" panose="00000600000000000000" pitchFamily="2" charset="0"/>
              </a:rPr>
              <a:t>(Prime Minister)</a:t>
            </a:r>
          </a:p>
        </p:txBody>
      </p:sp>
    </p:spTree>
    <p:extLst>
      <p:ext uri="{BB962C8B-B14F-4D97-AF65-F5344CB8AC3E}">
        <p14:creationId xmlns:p14="http://schemas.microsoft.com/office/powerpoint/2010/main" val="250039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A34B3940-4547-78DE-2C0C-5F48ED2A1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940710"/>
            <a:ext cx="3664548" cy="1660449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13E4B5-C10A-C822-471C-47230EB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5929517" cy="572700"/>
          </a:xfrm>
        </p:spPr>
        <p:txBody>
          <a:bodyPr/>
          <a:lstStyle/>
          <a:p>
            <a:r>
              <a:rPr lang="en" dirty="0">
                <a:solidFill>
                  <a:schemeClr val="lt2"/>
                </a:solidFill>
              </a:rPr>
              <a:t>Portuguese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>
                <a:solidFill>
                  <a:srgbClr val="D73026"/>
                </a:solidFill>
              </a:rPr>
              <a:t>Political System</a:t>
            </a:r>
            <a:endParaRPr lang="en-US" dirty="0"/>
          </a:p>
        </p:txBody>
      </p:sp>
      <p:pic>
        <p:nvPicPr>
          <p:cNvPr id="1026" name="Picture 2" descr="2022 Portuguese legislative election - Wikipedia">
            <a:extLst>
              <a:ext uri="{FF2B5EF4-FFF2-40B4-BE49-F238E27FC236}">
                <a16:creationId xmlns:a16="http://schemas.microsoft.com/office/drawing/2014/main" xmlns="" id="{2890207A-A64A-A289-1FD2-9F59A64E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" y="1064500"/>
            <a:ext cx="3429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black screen&#10;&#10;Description automatically generated">
            <a:extLst>
              <a:ext uri="{FF2B5EF4-FFF2-40B4-BE49-F238E27FC236}">
                <a16:creationId xmlns:a16="http://schemas.microsoft.com/office/drawing/2014/main" xmlns="" id="{3FF9C37E-2901-409B-2FD8-A50B41CA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05" y="861748"/>
            <a:ext cx="4053395" cy="2078962"/>
          </a:xfrm>
          <a:prstGeom prst="rect">
            <a:avLst/>
          </a:prstGeom>
        </p:spPr>
      </p:pic>
      <p:pic>
        <p:nvPicPr>
          <p:cNvPr id="7" name="Picture 6" descr="A colorful circle with dots&#10;&#10;Description automatically generated with medium confidence">
            <a:extLst>
              <a:ext uri="{FF2B5EF4-FFF2-40B4-BE49-F238E27FC236}">
                <a16:creationId xmlns:a16="http://schemas.microsoft.com/office/drawing/2014/main" xmlns="" id="{747855EB-FCC0-4832-218A-BC7E0B695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854" y="768255"/>
            <a:ext cx="4308776" cy="2209946"/>
          </a:xfrm>
          <a:prstGeom prst="rect">
            <a:avLst/>
          </a:prstGeom>
        </p:spPr>
      </p:pic>
      <p:pic>
        <p:nvPicPr>
          <p:cNvPr id="1028" name="Picture 4" descr="Socialist Party (Portugal) - Wikipedia">
            <a:extLst>
              <a:ext uri="{FF2B5EF4-FFF2-40B4-BE49-F238E27FC236}">
                <a16:creationId xmlns:a16="http://schemas.microsoft.com/office/drawing/2014/main" xmlns="" id="{E06E105B-DFF9-AD42-BD44-2E47F571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7" y="3262529"/>
            <a:ext cx="625997" cy="3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ial Democratic Party (Portugal) - Wikipedia">
            <a:extLst>
              <a:ext uri="{FF2B5EF4-FFF2-40B4-BE49-F238E27FC236}">
                <a16:creationId xmlns:a16="http://schemas.microsoft.com/office/drawing/2014/main" xmlns="" id="{9024A298-C5E0-6055-2EE2-FDF63315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1" y="3942282"/>
            <a:ext cx="625997" cy="3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yellow and blue sign with red and blue text&#10;&#10;Description automatically generated">
            <a:extLst>
              <a:ext uri="{FF2B5EF4-FFF2-40B4-BE49-F238E27FC236}">
                <a16:creationId xmlns:a16="http://schemas.microsoft.com/office/drawing/2014/main" xmlns="" id="{325C4E59-4DC6-8437-6C35-2BF2FECD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4558603"/>
            <a:ext cx="469572" cy="500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B974BD-4D37-1144-3ECE-39415A1DC78A}"/>
              </a:ext>
            </a:extLst>
          </p:cNvPr>
          <p:cNvSpPr txBox="1"/>
          <p:nvPr/>
        </p:nvSpPr>
        <p:spPr>
          <a:xfrm>
            <a:off x="1334192" y="2989461"/>
            <a:ext cx="3008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Barlow Medium" panose="00000600000000000000" pitchFamily="2" charset="0"/>
            </a:endParaRPr>
          </a:p>
          <a:p>
            <a:r>
              <a:rPr lang="en-US" sz="1600" b="1" dirty="0">
                <a:latin typeface="Barlow Medium" panose="00000600000000000000" pitchFamily="2" charset="0"/>
              </a:rPr>
              <a:t>Socialist Party: 120/230 seats</a:t>
            </a:r>
          </a:p>
          <a:p>
            <a:endParaRPr lang="en-US" sz="1600" b="1" dirty="0">
              <a:latin typeface="Barlow Medium" panose="00000600000000000000" pitchFamily="2" charset="0"/>
            </a:endParaRPr>
          </a:p>
          <a:p>
            <a:endParaRPr lang="en-US" sz="1600" b="1" dirty="0">
              <a:latin typeface="Barlow Medium" panose="00000600000000000000" pitchFamily="2" charset="0"/>
            </a:endParaRPr>
          </a:p>
          <a:p>
            <a:r>
              <a:rPr lang="en-US" sz="1600" b="1" dirty="0">
                <a:latin typeface="Barlow Medium" panose="00000600000000000000" pitchFamily="2" charset="0"/>
              </a:rPr>
              <a:t>Social Democrats: 77/230</a:t>
            </a:r>
          </a:p>
          <a:p>
            <a:endParaRPr lang="en-US" sz="1600" b="1" dirty="0">
              <a:latin typeface="Barlow Medium" panose="00000600000000000000" pitchFamily="2" charset="0"/>
            </a:endParaRPr>
          </a:p>
          <a:p>
            <a:endParaRPr lang="en-US" sz="1600" b="1" dirty="0">
              <a:latin typeface="Barlow Medium" panose="00000600000000000000" pitchFamily="2" charset="0"/>
            </a:endParaRPr>
          </a:p>
          <a:p>
            <a:r>
              <a:rPr lang="en-US" sz="1600" b="1" dirty="0" err="1">
                <a:latin typeface="Barlow Medium" panose="00000600000000000000" pitchFamily="2" charset="0"/>
              </a:rPr>
              <a:t>Chega</a:t>
            </a:r>
            <a:r>
              <a:rPr lang="en-US" sz="1600" b="1" dirty="0">
                <a:latin typeface="Barlow Medium" panose="00000600000000000000" pitchFamily="2" charset="0"/>
              </a:rPr>
              <a:t>: 12/230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94E2CC-D3C2-AB18-AEDB-9C326FCF6934}"/>
              </a:ext>
            </a:extLst>
          </p:cNvPr>
          <p:cNvSpPr txBox="1"/>
          <p:nvPr/>
        </p:nvSpPr>
        <p:spPr>
          <a:xfrm>
            <a:off x="4613934" y="3034203"/>
            <a:ext cx="4191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rlow Medium" panose="00000600000000000000" pitchFamily="2" charset="0"/>
              </a:rPr>
              <a:t>   21 MEPs</a:t>
            </a:r>
          </a:p>
          <a:p>
            <a:r>
              <a:rPr lang="en-US" b="1" dirty="0">
                <a:latin typeface="Barlow Medium" panose="00000600000000000000" pitchFamily="2" charset="0"/>
              </a:rPr>
              <a:t> </a:t>
            </a:r>
          </a:p>
          <a:p>
            <a:r>
              <a:rPr lang="en-US" b="1" dirty="0">
                <a:latin typeface="Barlow Medium" panose="00000600000000000000" pitchFamily="2" charset="0"/>
              </a:rPr>
              <a:t>    Socialists &amp; Democrats: 9 MEPs</a:t>
            </a:r>
          </a:p>
          <a:p>
            <a:endParaRPr lang="en-US" b="1" dirty="0">
              <a:latin typeface="Barlow Medium" panose="00000600000000000000" pitchFamily="2" charset="0"/>
            </a:endParaRPr>
          </a:p>
          <a:p>
            <a:r>
              <a:rPr lang="en-US" b="1" dirty="0">
                <a:latin typeface="Barlow Medium" panose="00000600000000000000" pitchFamily="2" charset="0"/>
              </a:rPr>
              <a:t>    EPP: 7 MEPs</a:t>
            </a:r>
          </a:p>
          <a:p>
            <a:endParaRPr lang="en-US" b="1" dirty="0">
              <a:latin typeface="Barlow Medium" panose="00000600000000000000" pitchFamily="2" charset="0"/>
            </a:endParaRPr>
          </a:p>
          <a:p>
            <a:r>
              <a:rPr lang="en-US" b="1" dirty="0">
                <a:latin typeface="Barlow Medium" panose="00000600000000000000" pitchFamily="2" charset="0"/>
              </a:rPr>
              <a:t>    The Left: 4 MEPs</a:t>
            </a:r>
          </a:p>
        </p:txBody>
      </p:sp>
      <p:pic>
        <p:nvPicPr>
          <p:cNvPr id="1036" name="Picture 12" descr="Progressive Alliance of Socialists and Democrats - Wikipedia">
            <a:extLst>
              <a:ext uri="{FF2B5EF4-FFF2-40B4-BE49-F238E27FC236}">
                <a16:creationId xmlns:a16="http://schemas.microsoft.com/office/drawing/2014/main" xmlns="" id="{1BCE692E-F46D-E796-26D9-55C5EEF9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38" y="3442946"/>
            <a:ext cx="313046" cy="3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uropean People's Party - Wikipedia">
            <a:extLst>
              <a:ext uri="{FF2B5EF4-FFF2-40B4-BE49-F238E27FC236}">
                <a16:creationId xmlns:a16="http://schemas.microsoft.com/office/drawing/2014/main" xmlns="" id="{9358CFCA-898B-2C9C-6944-B653D103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2" y="3897402"/>
            <a:ext cx="568147" cy="2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Left in the European Parliament – GUE/NGL - Wikipedia">
            <a:extLst>
              <a:ext uri="{FF2B5EF4-FFF2-40B4-BE49-F238E27FC236}">
                <a16:creationId xmlns:a16="http://schemas.microsoft.com/office/drawing/2014/main" xmlns="" id="{5132C78D-DAE9-CE4F-FDC1-6314FDB9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42" y="4339537"/>
            <a:ext cx="419184" cy="2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8E5D2-8462-5495-9F69-F8971E824BC7}"/>
              </a:ext>
            </a:extLst>
          </p:cNvPr>
          <p:cNvSpPr txBox="1"/>
          <p:nvPr/>
        </p:nvSpPr>
        <p:spPr>
          <a:xfrm>
            <a:off x="555955" y="2889504"/>
            <a:ext cx="379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rlow Medium" panose="00000600000000000000" pitchFamily="2" charset="0"/>
              </a:rPr>
              <a:t>                           </a:t>
            </a:r>
            <a:r>
              <a:rPr lang="en-US" b="1" dirty="0">
                <a:latin typeface="Barlow Medium" panose="00000600000000000000" pitchFamily="2" charset="0"/>
              </a:rPr>
              <a:t>2022 legislative election </a:t>
            </a:r>
          </a:p>
        </p:txBody>
      </p:sp>
    </p:spTree>
    <p:extLst>
      <p:ext uri="{BB962C8B-B14F-4D97-AF65-F5344CB8AC3E}">
        <p14:creationId xmlns:p14="http://schemas.microsoft.com/office/powerpoint/2010/main" val="614804778"/>
      </p:ext>
    </p:extLst>
  </p:cSld>
  <p:clrMapOvr>
    <a:masterClrMapping/>
  </p:clrMapOvr>
</p:sld>
</file>

<file path=ppt/theme/theme1.xml><?xml version="1.0" encoding="utf-8"?>
<a:theme xmlns:a="http://schemas.openxmlformats.org/drawingml/2006/main" name="Ethnic Groups in Portugal: Bachelor Thesis by Slidesgo">
  <a:themeElements>
    <a:clrScheme name="Simple Light">
      <a:dk1>
        <a:srgbClr val="191919"/>
      </a:dk1>
      <a:lt1>
        <a:srgbClr val="FCEFE2"/>
      </a:lt1>
      <a:dk2>
        <a:srgbClr val="595959"/>
      </a:dk2>
      <a:lt2>
        <a:srgbClr val="1A984F"/>
      </a:lt2>
      <a:accent1>
        <a:srgbClr val="D73026"/>
      </a:accent1>
      <a:accent2>
        <a:srgbClr val="FDAE61"/>
      </a:accent2>
      <a:accent3>
        <a:srgbClr val="8CE271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441</Words>
  <Application>Microsoft Office PowerPoint</Application>
  <PresentationFormat>On-screen Show (16:9)</PresentationFormat>
  <Paragraphs>153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 ExtraBold</vt:lpstr>
      <vt:lpstr>Montserrat Medium</vt:lpstr>
      <vt:lpstr>Barlow Medium</vt:lpstr>
      <vt:lpstr>Arial</vt:lpstr>
      <vt:lpstr>Ethnic Groups in Portugal: Bachelor Thesis by Slidesgo</vt:lpstr>
      <vt:lpstr>Portugal in the EU</vt:lpstr>
      <vt:lpstr>Portugal on the map</vt:lpstr>
      <vt:lpstr>Portuguese History</vt:lpstr>
      <vt:lpstr>Portuguese History</vt:lpstr>
      <vt:lpstr>1986 enlargement</vt:lpstr>
      <vt:lpstr>Portuguese Economy</vt:lpstr>
      <vt:lpstr>Portuguese Economy</vt:lpstr>
      <vt:lpstr>Portuguese Political System</vt:lpstr>
      <vt:lpstr>Portuguese Political System</vt:lpstr>
      <vt:lpstr>Portugal in the EU</vt:lpstr>
      <vt:lpstr>Euroscepticism in Portugal </vt:lpstr>
      <vt:lpstr>Corruption Scandal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in the EU</dc:title>
  <dc:creator>Aris</dc:creator>
  <cp:lastModifiedBy>Susa</cp:lastModifiedBy>
  <cp:revision>14</cp:revision>
  <dcterms:modified xsi:type="dcterms:W3CDTF">2023-11-21T05:40:32Z</dcterms:modified>
</cp:coreProperties>
</file>