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8" r:id="rId5"/>
    <p:sldId id="310" r:id="rId6"/>
    <p:sldId id="316" r:id="rId7"/>
    <p:sldId id="317" r:id="rId8"/>
    <p:sldId id="319" r:id="rId9"/>
    <p:sldId id="318" r:id="rId10"/>
    <p:sldId id="320" r:id="rId11"/>
    <p:sldId id="311" r:id="rId12"/>
    <p:sldId id="312" r:id="rId13"/>
    <p:sldId id="313" r:id="rId14"/>
    <p:sldId id="314" r:id="rId15"/>
    <p:sldId id="315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19" autoAdjust="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Γεωργία-Ελένη Θωμοπούλου" userId="f50e4f197289d2d2" providerId="LiveId" clId="{24F89748-E1FE-4C14-BEAD-7E07C1592755}"/>
    <pc:docChg chg="modSld">
      <pc:chgData name="Γεωργία-Ελένη Θωμοπούλου" userId="f50e4f197289d2d2" providerId="LiveId" clId="{24F89748-E1FE-4C14-BEAD-7E07C1592755}" dt="2022-10-09T06:47:11.204" v="82" actId="14100"/>
      <pc:docMkLst>
        <pc:docMk/>
      </pc:docMkLst>
      <pc:sldChg chg="modSp mod">
        <pc:chgData name="Γεωργία-Ελένη Θωμοπούλου" userId="f50e4f197289d2d2" providerId="LiveId" clId="{24F89748-E1FE-4C14-BEAD-7E07C1592755}" dt="2022-10-09T06:47:11.204" v="82" actId="14100"/>
        <pc:sldMkLst>
          <pc:docMk/>
          <pc:sldMk cId="3912747309" sldId="268"/>
        </pc:sldMkLst>
        <pc:spChg chg="mod">
          <ac:chgData name="Γεωργία-Ελένη Θωμοπούλου" userId="f50e4f197289d2d2" providerId="LiveId" clId="{24F89748-E1FE-4C14-BEAD-7E07C1592755}" dt="2022-10-09T06:47:11.204" v="82" actId="14100"/>
          <ac:spMkLst>
            <pc:docMk/>
            <pc:sldMk cId="3912747309" sldId="268"/>
            <ac:spMk id="2" creationId="{4010AF38-26DF-48B3-952C-4A9091D6863C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19:52.352" v="65" actId="20577"/>
        <pc:sldMkLst>
          <pc:docMk/>
          <pc:sldMk cId="549232166" sldId="313"/>
        </pc:sldMkLst>
        <pc:spChg chg="mod">
          <ac:chgData name="Γεωργία-Ελένη Θωμοπούλου" userId="f50e4f197289d2d2" providerId="LiveId" clId="{24F89748-E1FE-4C14-BEAD-7E07C1592755}" dt="2022-10-09T06:19:52.352" v="65" actId="20577"/>
          <ac:spMkLst>
            <pc:docMk/>
            <pc:sldMk cId="549232166" sldId="313"/>
            <ac:spMk id="2" creationId="{EE1BA295-CEA3-0ACB-5FF3-9AAC973593C9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21:58.510" v="68" actId="20577"/>
        <pc:sldMkLst>
          <pc:docMk/>
          <pc:sldMk cId="1551578595" sldId="314"/>
        </pc:sldMkLst>
        <pc:spChg chg="mod">
          <ac:chgData name="Γεωργία-Ελένη Θωμοπούλου" userId="f50e4f197289d2d2" providerId="LiveId" clId="{24F89748-E1FE-4C14-BEAD-7E07C1592755}" dt="2022-10-09T06:21:58.510" v="68" actId="20577"/>
          <ac:spMkLst>
            <pc:docMk/>
            <pc:sldMk cId="1551578595" sldId="314"/>
            <ac:spMk id="4" creationId="{D7E0601B-E65D-0BDD-568C-8297AC99E661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15:53.550" v="0" actId="113"/>
        <pc:sldMkLst>
          <pc:docMk/>
          <pc:sldMk cId="2165247927" sldId="316"/>
        </pc:sldMkLst>
        <pc:spChg chg="mod">
          <ac:chgData name="Γεωργία-Ελένη Θωμοπούλου" userId="f50e4f197289d2d2" providerId="LiveId" clId="{24F89748-E1FE-4C14-BEAD-7E07C1592755}" dt="2022-10-09T06:15:53.550" v="0" actId="113"/>
          <ac:spMkLst>
            <pc:docMk/>
            <pc:sldMk cId="2165247927" sldId="316"/>
            <ac:spMk id="3" creationId="{DD9B7168-0D04-F0C5-5E5C-51EC1BD3CDE6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16:03.500" v="1" actId="20577"/>
        <pc:sldMkLst>
          <pc:docMk/>
          <pc:sldMk cId="537700071" sldId="317"/>
        </pc:sldMkLst>
        <pc:spChg chg="mod">
          <ac:chgData name="Γεωργία-Ελένη Θωμοπούλου" userId="f50e4f197289d2d2" providerId="LiveId" clId="{24F89748-E1FE-4C14-BEAD-7E07C1592755}" dt="2022-10-09T06:16:03.500" v="1" actId="20577"/>
          <ac:spMkLst>
            <pc:docMk/>
            <pc:sldMk cId="537700071" sldId="317"/>
            <ac:spMk id="3" creationId="{9F798D2B-5D7B-DAE2-CAB4-61DA4F91A1D3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19:11.868" v="60" actId="20577"/>
        <pc:sldMkLst>
          <pc:docMk/>
          <pc:sldMk cId="818046764" sldId="318"/>
        </pc:sldMkLst>
        <pc:spChg chg="mod">
          <ac:chgData name="Γεωργία-Ελένη Θωμοπούλου" userId="f50e4f197289d2d2" providerId="LiveId" clId="{24F89748-E1FE-4C14-BEAD-7E07C1592755}" dt="2022-10-09T06:19:11.868" v="60" actId="20577"/>
          <ac:spMkLst>
            <pc:docMk/>
            <pc:sldMk cId="818046764" sldId="318"/>
            <ac:spMk id="3" creationId="{6EE1058E-8A63-2B69-712B-64EB24963E7B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16:18.792" v="2" actId="113"/>
        <pc:sldMkLst>
          <pc:docMk/>
          <pc:sldMk cId="2557117444" sldId="319"/>
        </pc:sldMkLst>
        <pc:spChg chg="mod">
          <ac:chgData name="Γεωργία-Ελένη Θωμοπούλου" userId="f50e4f197289d2d2" providerId="LiveId" clId="{24F89748-E1FE-4C14-BEAD-7E07C1592755}" dt="2022-10-09T06:16:18.792" v="2" actId="113"/>
          <ac:spMkLst>
            <pc:docMk/>
            <pc:sldMk cId="2557117444" sldId="319"/>
            <ac:spMk id="3" creationId="{9291324A-3F3E-6D6E-BDC6-DFE125CE5BCE}"/>
          </ac:spMkLst>
        </pc:spChg>
      </pc:sldChg>
      <pc:sldChg chg="modSp mod">
        <pc:chgData name="Γεωργία-Ελένη Θωμοπούλου" userId="f50e4f197289d2d2" providerId="LiveId" clId="{24F89748-E1FE-4C14-BEAD-7E07C1592755}" dt="2022-10-09T06:24:21.203" v="79" actId="20577"/>
        <pc:sldMkLst>
          <pc:docMk/>
          <pc:sldMk cId="4179745783" sldId="321"/>
        </pc:sldMkLst>
        <pc:spChg chg="mod">
          <ac:chgData name="Γεωργία-Ελένη Θωμοπούλου" userId="f50e4f197289d2d2" providerId="LiveId" clId="{24F89748-E1FE-4C14-BEAD-7E07C1592755}" dt="2022-10-09T06:24:21.203" v="79" actId="20577"/>
          <ac:spMkLst>
            <pc:docMk/>
            <pc:sldMk cId="4179745783" sldId="321"/>
            <ac:spMk id="3" creationId="{75809822-EBF5-DCD5-6ABA-4E9F798D72C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BEC209-EC90-4F46-A6F8-56157A6F5F5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8B74F19-12B2-4411-A02E-07F51BE25341}">
      <dgm:prSet/>
      <dgm:spPr/>
      <dgm:t>
        <a:bodyPr/>
        <a:lstStyle/>
        <a:p>
          <a:r>
            <a:rPr lang="el-GR"/>
            <a:t>Ταξινόμηση </a:t>
          </a:r>
          <a:endParaRPr lang="en-US"/>
        </a:p>
      </dgm:t>
    </dgm:pt>
    <dgm:pt modelId="{CD6CCC35-5485-4495-825F-25007FB3F6F6}" type="parTrans" cxnId="{C673D69B-DA8A-4DB1-9711-C16D7D14DE66}">
      <dgm:prSet/>
      <dgm:spPr/>
      <dgm:t>
        <a:bodyPr/>
        <a:lstStyle/>
        <a:p>
          <a:endParaRPr lang="en-US"/>
        </a:p>
      </dgm:t>
    </dgm:pt>
    <dgm:pt modelId="{7F124DBF-1D1A-41B9-BC55-27A301109B58}" type="sibTrans" cxnId="{C673D69B-DA8A-4DB1-9711-C16D7D14DE66}">
      <dgm:prSet/>
      <dgm:spPr/>
      <dgm:t>
        <a:bodyPr/>
        <a:lstStyle/>
        <a:p>
          <a:endParaRPr lang="en-US"/>
        </a:p>
      </dgm:t>
    </dgm:pt>
    <dgm:pt modelId="{81DE07B2-9DB5-4A8B-B6F7-94341C761F44}">
      <dgm:prSet/>
      <dgm:spPr/>
      <dgm:t>
        <a:bodyPr/>
        <a:lstStyle/>
        <a:p>
          <a:r>
            <a:rPr lang="el-GR"/>
            <a:t>Επιδημιολογία</a:t>
          </a:r>
          <a:endParaRPr lang="en-US"/>
        </a:p>
      </dgm:t>
    </dgm:pt>
    <dgm:pt modelId="{2C5FFE57-ABCA-467A-9B5F-306A4B6B4EF3}" type="parTrans" cxnId="{9BC478F8-929B-412E-84DE-8B5834564A89}">
      <dgm:prSet/>
      <dgm:spPr/>
      <dgm:t>
        <a:bodyPr/>
        <a:lstStyle/>
        <a:p>
          <a:endParaRPr lang="en-US"/>
        </a:p>
      </dgm:t>
    </dgm:pt>
    <dgm:pt modelId="{55589ACA-E6C4-4450-9255-525CE1687917}" type="sibTrans" cxnId="{9BC478F8-929B-412E-84DE-8B5834564A89}">
      <dgm:prSet/>
      <dgm:spPr/>
      <dgm:t>
        <a:bodyPr/>
        <a:lstStyle/>
        <a:p>
          <a:endParaRPr lang="en-US"/>
        </a:p>
      </dgm:t>
    </dgm:pt>
    <dgm:pt modelId="{91D08AB2-A7B4-416B-896C-CA42B78650F2}">
      <dgm:prSet/>
      <dgm:spPr/>
      <dgm:t>
        <a:bodyPr/>
        <a:lstStyle/>
        <a:p>
          <a:r>
            <a:rPr lang="el-GR"/>
            <a:t>Αιτιολογία</a:t>
          </a:r>
          <a:endParaRPr lang="en-US"/>
        </a:p>
      </dgm:t>
    </dgm:pt>
    <dgm:pt modelId="{F7D6E14A-4690-4B9B-B56B-8BC9F64C2825}" type="parTrans" cxnId="{DD3B8F8C-6A01-49B4-8D0C-2521ECAF2A13}">
      <dgm:prSet/>
      <dgm:spPr/>
      <dgm:t>
        <a:bodyPr/>
        <a:lstStyle/>
        <a:p>
          <a:endParaRPr lang="en-US"/>
        </a:p>
      </dgm:t>
    </dgm:pt>
    <dgm:pt modelId="{2850CD9A-3710-424B-B756-0BFD90FD0EC5}" type="sibTrans" cxnId="{DD3B8F8C-6A01-49B4-8D0C-2521ECAF2A13}">
      <dgm:prSet/>
      <dgm:spPr/>
      <dgm:t>
        <a:bodyPr/>
        <a:lstStyle/>
        <a:p>
          <a:endParaRPr lang="en-US"/>
        </a:p>
      </dgm:t>
    </dgm:pt>
    <dgm:pt modelId="{D8DBE744-1F3C-4E75-A602-462C3113A905}">
      <dgm:prSet/>
      <dgm:spPr/>
      <dgm:t>
        <a:bodyPr/>
        <a:lstStyle/>
        <a:p>
          <a:r>
            <a:rPr lang="el-GR"/>
            <a:t>Συμπτώματα</a:t>
          </a:r>
          <a:endParaRPr lang="en-US"/>
        </a:p>
      </dgm:t>
    </dgm:pt>
    <dgm:pt modelId="{D0C59F83-47F1-42C6-B51B-256183C96207}" type="parTrans" cxnId="{D4D8790A-A5BF-4DB1-BD6D-D40BC8F4C9C5}">
      <dgm:prSet/>
      <dgm:spPr/>
      <dgm:t>
        <a:bodyPr/>
        <a:lstStyle/>
        <a:p>
          <a:endParaRPr lang="en-US"/>
        </a:p>
      </dgm:t>
    </dgm:pt>
    <dgm:pt modelId="{31F2032B-7667-400F-8A52-5481702F4A1C}" type="sibTrans" cxnId="{D4D8790A-A5BF-4DB1-BD6D-D40BC8F4C9C5}">
      <dgm:prSet/>
      <dgm:spPr/>
      <dgm:t>
        <a:bodyPr/>
        <a:lstStyle/>
        <a:p>
          <a:endParaRPr lang="en-US"/>
        </a:p>
      </dgm:t>
    </dgm:pt>
    <dgm:pt modelId="{2AB32ED0-398E-4B86-ABFB-1D1797F55C3F}">
      <dgm:prSet/>
      <dgm:spPr/>
      <dgm:t>
        <a:bodyPr/>
        <a:lstStyle/>
        <a:p>
          <a:r>
            <a:rPr lang="el-GR"/>
            <a:t>Μικροσκοπικά Ευρήματα</a:t>
          </a:r>
          <a:endParaRPr lang="en-US"/>
        </a:p>
      </dgm:t>
    </dgm:pt>
    <dgm:pt modelId="{AD8715DC-0E2D-4B11-8586-73377EC0DBE3}" type="parTrans" cxnId="{1FCC888B-21CD-43F2-93C2-AE473054C523}">
      <dgm:prSet/>
      <dgm:spPr/>
      <dgm:t>
        <a:bodyPr/>
        <a:lstStyle/>
        <a:p>
          <a:endParaRPr lang="en-US"/>
        </a:p>
      </dgm:t>
    </dgm:pt>
    <dgm:pt modelId="{DEA47CBE-B672-4612-9F7E-0ED0DF69E954}" type="sibTrans" cxnId="{1FCC888B-21CD-43F2-93C2-AE473054C523}">
      <dgm:prSet/>
      <dgm:spPr/>
      <dgm:t>
        <a:bodyPr/>
        <a:lstStyle/>
        <a:p>
          <a:endParaRPr lang="en-US"/>
        </a:p>
      </dgm:t>
    </dgm:pt>
    <dgm:pt modelId="{632E5AFB-4A6C-47C7-BC97-89F4F8D6C93E}">
      <dgm:prSet/>
      <dgm:spPr/>
      <dgm:t>
        <a:bodyPr/>
        <a:lstStyle/>
        <a:p>
          <a:r>
            <a:rPr lang="el-GR"/>
            <a:t>Διαφοροδιάγνωση</a:t>
          </a:r>
          <a:endParaRPr lang="en-US"/>
        </a:p>
      </dgm:t>
    </dgm:pt>
    <dgm:pt modelId="{42231883-ED44-4828-81C0-B1D3E952F23B}" type="parTrans" cxnId="{2B9FD25B-2591-4924-A32D-0A6D69BAA891}">
      <dgm:prSet/>
      <dgm:spPr/>
      <dgm:t>
        <a:bodyPr/>
        <a:lstStyle/>
        <a:p>
          <a:endParaRPr lang="en-US"/>
        </a:p>
      </dgm:t>
    </dgm:pt>
    <dgm:pt modelId="{60170644-DAD7-480C-8E6E-B89ABDAD06AE}" type="sibTrans" cxnId="{2B9FD25B-2591-4924-A32D-0A6D69BAA891}">
      <dgm:prSet/>
      <dgm:spPr/>
      <dgm:t>
        <a:bodyPr/>
        <a:lstStyle/>
        <a:p>
          <a:endParaRPr lang="en-US"/>
        </a:p>
      </dgm:t>
    </dgm:pt>
    <dgm:pt modelId="{9225BC44-EC4E-4497-9046-76AE7919309E}">
      <dgm:prSet/>
      <dgm:spPr/>
      <dgm:t>
        <a:bodyPr/>
        <a:lstStyle/>
        <a:p>
          <a:endParaRPr lang="en-US" dirty="0"/>
        </a:p>
      </dgm:t>
    </dgm:pt>
    <dgm:pt modelId="{E06E97C8-7127-4E35-B84F-BDE3C6C30A31}" type="parTrans" cxnId="{B607003C-10F2-4731-902A-EB1E4E0FB5F7}">
      <dgm:prSet/>
      <dgm:spPr/>
      <dgm:t>
        <a:bodyPr/>
        <a:lstStyle/>
        <a:p>
          <a:endParaRPr lang="en-US"/>
        </a:p>
      </dgm:t>
    </dgm:pt>
    <dgm:pt modelId="{873CB6F9-BFED-4267-8193-A4A3E1B4D6AE}" type="sibTrans" cxnId="{B607003C-10F2-4731-902A-EB1E4E0FB5F7}">
      <dgm:prSet/>
      <dgm:spPr/>
      <dgm:t>
        <a:bodyPr/>
        <a:lstStyle/>
        <a:p>
          <a:endParaRPr lang="en-US"/>
        </a:p>
      </dgm:t>
    </dgm:pt>
    <dgm:pt modelId="{0C5FB5B8-0121-4425-A2FA-F45982DEA352}" type="pres">
      <dgm:prSet presAssocID="{67BEC209-EC90-4F46-A6F8-56157A6F5F55}" presName="vert0" presStyleCnt="0">
        <dgm:presLayoutVars>
          <dgm:dir/>
          <dgm:animOne val="branch"/>
          <dgm:animLvl val="lvl"/>
        </dgm:presLayoutVars>
      </dgm:prSet>
      <dgm:spPr/>
    </dgm:pt>
    <dgm:pt modelId="{75D273B9-1CA2-411E-8D7F-1FFC4909F0D7}" type="pres">
      <dgm:prSet presAssocID="{E8B74F19-12B2-4411-A02E-07F51BE25341}" presName="thickLine" presStyleLbl="alignNode1" presStyleIdx="0" presStyleCnt="7"/>
      <dgm:spPr/>
    </dgm:pt>
    <dgm:pt modelId="{AC21EB6F-307D-43BD-B4A2-BBCFF2308D13}" type="pres">
      <dgm:prSet presAssocID="{E8B74F19-12B2-4411-A02E-07F51BE25341}" presName="horz1" presStyleCnt="0"/>
      <dgm:spPr/>
    </dgm:pt>
    <dgm:pt modelId="{42239AD5-AF2E-4DF9-AEC1-857AC2EE2AE6}" type="pres">
      <dgm:prSet presAssocID="{E8B74F19-12B2-4411-A02E-07F51BE25341}" presName="tx1" presStyleLbl="revTx" presStyleIdx="0" presStyleCnt="7"/>
      <dgm:spPr/>
    </dgm:pt>
    <dgm:pt modelId="{C796AE47-CF3E-40F8-B3DC-2B7AFA482B1E}" type="pres">
      <dgm:prSet presAssocID="{E8B74F19-12B2-4411-A02E-07F51BE25341}" presName="vert1" presStyleCnt="0"/>
      <dgm:spPr/>
    </dgm:pt>
    <dgm:pt modelId="{51056085-A462-48DA-A9B3-77D428E76A7F}" type="pres">
      <dgm:prSet presAssocID="{81DE07B2-9DB5-4A8B-B6F7-94341C761F44}" presName="thickLine" presStyleLbl="alignNode1" presStyleIdx="1" presStyleCnt="7"/>
      <dgm:spPr/>
    </dgm:pt>
    <dgm:pt modelId="{6B664619-FA17-4937-867D-71EB0DAFD8EB}" type="pres">
      <dgm:prSet presAssocID="{81DE07B2-9DB5-4A8B-B6F7-94341C761F44}" presName="horz1" presStyleCnt="0"/>
      <dgm:spPr/>
    </dgm:pt>
    <dgm:pt modelId="{A4432C7F-4859-41A7-87E9-A13AFA3A4C93}" type="pres">
      <dgm:prSet presAssocID="{81DE07B2-9DB5-4A8B-B6F7-94341C761F44}" presName="tx1" presStyleLbl="revTx" presStyleIdx="1" presStyleCnt="7"/>
      <dgm:spPr/>
    </dgm:pt>
    <dgm:pt modelId="{212E7C0A-58B3-4593-ACE9-98171B3B6E98}" type="pres">
      <dgm:prSet presAssocID="{81DE07B2-9DB5-4A8B-B6F7-94341C761F44}" presName="vert1" presStyleCnt="0"/>
      <dgm:spPr/>
    </dgm:pt>
    <dgm:pt modelId="{BFEE261B-7BFE-4534-8F60-8E560118D19A}" type="pres">
      <dgm:prSet presAssocID="{91D08AB2-A7B4-416B-896C-CA42B78650F2}" presName="thickLine" presStyleLbl="alignNode1" presStyleIdx="2" presStyleCnt="7"/>
      <dgm:spPr/>
    </dgm:pt>
    <dgm:pt modelId="{02D7D6E8-DE61-4812-9F60-2370A993EC26}" type="pres">
      <dgm:prSet presAssocID="{91D08AB2-A7B4-416B-896C-CA42B78650F2}" presName="horz1" presStyleCnt="0"/>
      <dgm:spPr/>
    </dgm:pt>
    <dgm:pt modelId="{D1ABE4AE-9217-4035-9368-472663C4F344}" type="pres">
      <dgm:prSet presAssocID="{91D08AB2-A7B4-416B-896C-CA42B78650F2}" presName="tx1" presStyleLbl="revTx" presStyleIdx="2" presStyleCnt="7"/>
      <dgm:spPr/>
    </dgm:pt>
    <dgm:pt modelId="{D99C0CDC-8FF3-4270-A258-D824F669BD43}" type="pres">
      <dgm:prSet presAssocID="{91D08AB2-A7B4-416B-896C-CA42B78650F2}" presName="vert1" presStyleCnt="0"/>
      <dgm:spPr/>
    </dgm:pt>
    <dgm:pt modelId="{78DCAE8F-8884-412C-BD18-25C209B1D6FD}" type="pres">
      <dgm:prSet presAssocID="{D8DBE744-1F3C-4E75-A602-462C3113A905}" presName="thickLine" presStyleLbl="alignNode1" presStyleIdx="3" presStyleCnt="7"/>
      <dgm:spPr/>
    </dgm:pt>
    <dgm:pt modelId="{54A48613-A563-4D34-BF32-376D8D916673}" type="pres">
      <dgm:prSet presAssocID="{D8DBE744-1F3C-4E75-A602-462C3113A905}" presName="horz1" presStyleCnt="0"/>
      <dgm:spPr/>
    </dgm:pt>
    <dgm:pt modelId="{A265C5A8-AA15-415C-A4A0-6895769A0D9B}" type="pres">
      <dgm:prSet presAssocID="{D8DBE744-1F3C-4E75-A602-462C3113A905}" presName="tx1" presStyleLbl="revTx" presStyleIdx="3" presStyleCnt="7"/>
      <dgm:spPr/>
    </dgm:pt>
    <dgm:pt modelId="{483792E3-8628-40B5-BFA6-8B4683575F0C}" type="pres">
      <dgm:prSet presAssocID="{D8DBE744-1F3C-4E75-A602-462C3113A905}" presName="vert1" presStyleCnt="0"/>
      <dgm:spPr/>
    </dgm:pt>
    <dgm:pt modelId="{A962121D-5C47-45E6-AC84-44CB39AA8FE1}" type="pres">
      <dgm:prSet presAssocID="{2AB32ED0-398E-4B86-ABFB-1D1797F55C3F}" presName="thickLine" presStyleLbl="alignNode1" presStyleIdx="4" presStyleCnt="7"/>
      <dgm:spPr/>
    </dgm:pt>
    <dgm:pt modelId="{EC19BC26-4B58-4B37-A4BB-C38B23E7056F}" type="pres">
      <dgm:prSet presAssocID="{2AB32ED0-398E-4B86-ABFB-1D1797F55C3F}" presName="horz1" presStyleCnt="0"/>
      <dgm:spPr/>
    </dgm:pt>
    <dgm:pt modelId="{D8E58A4D-03C1-48D9-9BA3-15917A9078CB}" type="pres">
      <dgm:prSet presAssocID="{2AB32ED0-398E-4B86-ABFB-1D1797F55C3F}" presName="tx1" presStyleLbl="revTx" presStyleIdx="4" presStyleCnt="7"/>
      <dgm:spPr/>
    </dgm:pt>
    <dgm:pt modelId="{D56F7071-5637-4ADB-A93E-8CA89EBCE1A4}" type="pres">
      <dgm:prSet presAssocID="{2AB32ED0-398E-4B86-ABFB-1D1797F55C3F}" presName="vert1" presStyleCnt="0"/>
      <dgm:spPr/>
    </dgm:pt>
    <dgm:pt modelId="{931E93E2-099D-4999-8E1A-56777E4A105B}" type="pres">
      <dgm:prSet presAssocID="{632E5AFB-4A6C-47C7-BC97-89F4F8D6C93E}" presName="thickLine" presStyleLbl="alignNode1" presStyleIdx="5" presStyleCnt="7"/>
      <dgm:spPr/>
    </dgm:pt>
    <dgm:pt modelId="{05116702-72D4-4DB2-8D38-7F41C327DCDB}" type="pres">
      <dgm:prSet presAssocID="{632E5AFB-4A6C-47C7-BC97-89F4F8D6C93E}" presName="horz1" presStyleCnt="0"/>
      <dgm:spPr/>
    </dgm:pt>
    <dgm:pt modelId="{7E871F8F-228D-4EB0-BE34-12ACF006EEEF}" type="pres">
      <dgm:prSet presAssocID="{632E5AFB-4A6C-47C7-BC97-89F4F8D6C93E}" presName="tx1" presStyleLbl="revTx" presStyleIdx="5" presStyleCnt="7"/>
      <dgm:spPr/>
    </dgm:pt>
    <dgm:pt modelId="{6FA69B55-7DE3-498D-9CC2-CB499D7718C4}" type="pres">
      <dgm:prSet presAssocID="{632E5AFB-4A6C-47C7-BC97-89F4F8D6C93E}" presName="vert1" presStyleCnt="0"/>
      <dgm:spPr/>
    </dgm:pt>
    <dgm:pt modelId="{F6E820E9-9819-4681-BB2A-CB5882247647}" type="pres">
      <dgm:prSet presAssocID="{9225BC44-EC4E-4497-9046-76AE7919309E}" presName="thickLine" presStyleLbl="alignNode1" presStyleIdx="6" presStyleCnt="7"/>
      <dgm:spPr/>
    </dgm:pt>
    <dgm:pt modelId="{5D084A60-7FFF-4F97-96C5-F6C20DD81BF5}" type="pres">
      <dgm:prSet presAssocID="{9225BC44-EC4E-4497-9046-76AE7919309E}" presName="horz1" presStyleCnt="0"/>
      <dgm:spPr/>
    </dgm:pt>
    <dgm:pt modelId="{8E15908E-EB70-453E-9C5C-644D382F361F}" type="pres">
      <dgm:prSet presAssocID="{9225BC44-EC4E-4497-9046-76AE7919309E}" presName="tx1" presStyleLbl="revTx" presStyleIdx="6" presStyleCnt="7"/>
      <dgm:spPr/>
    </dgm:pt>
    <dgm:pt modelId="{1EF366D0-32B6-4BC5-80E5-13DA83A4FB99}" type="pres">
      <dgm:prSet presAssocID="{9225BC44-EC4E-4497-9046-76AE7919309E}" presName="vert1" presStyleCnt="0"/>
      <dgm:spPr/>
    </dgm:pt>
  </dgm:ptLst>
  <dgm:cxnLst>
    <dgm:cxn modelId="{D4D8790A-A5BF-4DB1-BD6D-D40BC8F4C9C5}" srcId="{67BEC209-EC90-4F46-A6F8-56157A6F5F55}" destId="{D8DBE744-1F3C-4E75-A602-462C3113A905}" srcOrd="3" destOrd="0" parTransId="{D0C59F83-47F1-42C6-B51B-256183C96207}" sibTransId="{31F2032B-7667-400F-8A52-5481702F4A1C}"/>
    <dgm:cxn modelId="{0B350212-6018-4C3C-99E7-FB3BEF048AF6}" type="presOf" srcId="{9225BC44-EC4E-4497-9046-76AE7919309E}" destId="{8E15908E-EB70-453E-9C5C-644D382F361F}" srcOrd="0" destOrd="0" presId="urn:microsoft.com/office/officeart/2008/layout/LinedList"/>
    <dgm:cxn modelId="{3FDD201E-3F8C-43D7-9248-6147966D8EB3}" type="presOf" srcId="{2AB32ED0-398E-4B86-ABFB-1D1797F55C3F}" destId="{D8E58A4D-03C1-48D9-9BA3-15917A9078CB}" srcOrd="0" destOrd="0" presId="urn:microsoft.com/office/officeart/2008/layout/LinedList"/>
    <dgm:cxn modelId="{1437E62A-5BE8-4639-9167-C707D89323AE}" type="presOf" srcId="{D8DBE744-1F3C-4E75-A602-462C3113A905}" destId="{A265C5A8-AA15-415C-A4A0-6895769A0D9B}" srcOrd="0" destOrd="0" presId="urn:microsoft.com/office/officeart/2008/layout/LinedList"/>
    <dgm:cxn modelId="{B607003C-10F2-4731-902A-EB1E4E0FB5F7}" srcId="{67BEC209-EC90-4F46-A6F8-56157A6F5F55}" destId="{9225BC44-EC4E-4497-9046-76AE7919309E}" srcOrd="6" destOrd="0" parTransId="{E06E97C8-7127-4E35-B84F-BDE3C6C30A31}" sibTransId="{873CB6F9-BFED-4267-8193-A4A3E1B4D6AE}"/>
    <dgm:cxn modelId="{2B9FD25B-2591-4924-A32D-0A6D69BAA891}" srcId="{67BEC209-EC90-4F46-A6F8-56157A6F5F55}" destId="{632E5AFB-4A6C-47C7-BC97-89F4F8D6C93E}" srcOrd="5" destOrd="0" parTransId="{42231883-ED44-4828-81C0-B1D3E952F23B}" sibTransId="{60170644-DAD7-480C-8E6E-B89ABDAD06AE}"/>
    <dgm:cxn modelId="{1FCC888B-21CD-43F2-93C2-AE473054C523}" srcId="{67BEC209-EC90-4F46-A6F8-56157A6F5F55}" destId="{2AB32ED0-398E-4B86-ABFB-1D1797F55C3F}" srcOrd="4" destOrd="0" parTransId="{AD8715DC-0E2D-4B11-8586-73377EC0DBE3}" sibTransId="{DEA47CBE-B672-4612-9F7E-0ED0DF69E954}"/>
    <dgm:cxn modelId="{DD3B8F8C-6A01-49B4-8D0C-2521ECAF2A13}" srcId="{67BEC209-EC90-4F46-A6F8-56157A6F5F55}" destId="{91D08AB2-A7B4-416B-896C-CA42B78650F2}" srcOrd="2" destOrd="0" parTransId="{F7D6E14A-4690-4B9B-B56B-8BC9F64C2825}" sibTransId="{2850CD9A-3710-424B-B756-0BFD90FD0EC5}"/>
    <dgm:cxn modelId="{C673D69B-DA8A-4DB1-9711-C16D7D14DE66}" srcId="{67BEC209-EC90-4F46-A6F8-56157A6F5F55}" destId="{E8B74F19-12B2-4411-A02E-07F51BE25341}" srcOrd="0" destOrd="0" parTransId="{CD6CCC35-5485-4495-825F-25007FB3F6F6}" sibTransId="{7F124DBF-1D1A-41B9-BC55-27A301109B58}"/>
    <dgm:cxn modelId="{D782509E-5B56-4AC5-81A5-9168A05CF340}" type="presOf" srcId="{81DE07B2-9DB5-4A8B-B6F7-94341C761F44}" destId="{A4432C7F-4859-41A7-87E9-A13AFA3A4C93}" srcOrd="0" destOrd="0" presId="urn:microsoft.com/office/officeart/2008/layout/LinedList"/>
    <dgm:cxn modelId="{3ED4D39F-12D7-4724-BCE2-222C6B4C8C1A}" type="presOf" srcId="{91D08AB2-A7B4-416B-896C-CA42B78650F2}" destId="{D1ABE4AE-9217-4035-9368-472663C4F344}" srcOrd="0" destOrd="0" presId="urn:microsoft.com/office/officeart/2008/layout/LinedList"/>
    <dgm:cxn modelId="{74007BB7-4C74-4055-A8B5-BB4A7689908D}" type="presOf" srcId="{E8B74F19-12B2-4411-A02E-07F51BE25341}" destId="{42239AD5-AF2E-4DF9-AEC1-857AC2EE2AE6}" srcOrd="0" destOrd="0" presId="urn:microsoft.com/office/officeart/2008/layout/LinedList"/>
    <dgm:cxn modelId="{525EE5C7-C956-47BD-8859-377EBCA5B0B9}" type="presOf" srcId="{67BEC209-EC90-4F46-A6F8-56157A6F5F55}" destId="{0C5FB5B8-0121-4425-A2FA-F45982DEA352}" srcOrd="0" destOrd="0" presId="urn:microsoft.com/office/officeart/2008/layout/LinedList"/>
    <dgm:cxn modelId="{92518BCC-1262-43E8-94FC-C07B3ABD26A0}" type="presOf" srcId="{632E5AFB-4A6C-47C7-BC97-89F4F8D6C93E}" destId="{7E871F8F-228D-4EB0-BE34-12ACF006EEEF}" srcOrd="0" destOrd="0" presId="urn:microsoft.com/office/officeart/2008/layout/LinedList"/>
    <dgm:cxn modelId="{9BC478F8-929B-412E-84DE-8B5834564A89}" srcId="{67BEC209-EC90-4F46-A6F8-56157A6F5F55}" destId="{81DE07B2-9DB5-4A8B-B6F7-94341C761F44}" srcOrd="1" destOrd="0" parTransId="{2C5FFE57-ABCA-467A-9B5F-306A4B6B4EF3}" sibTransId="{55589ACA-E6C4-4450-9255-525CE1687917}"/>
    <dgm:cxn modelId="{391CC9DC-B249-40E8-BE84-7A80F6FBDC4F}" type="presParOf" srcId="{0C5FB5B8-0121-4425-A2FA-F45982DEA352}" destId="{75D273B9-1CA2-411E-8D7F-1FFC4909F0D7}" srcOrd="0" destOrd="0" presId="urn:microsoft.com/office/officeart/2008/layout/LinedList"/>
    <dgm:cxn modelId="{3388C869-4497-42E0-9E13-94E734E06B89}" type="presParOf" srcId="{0C5FB5B8-0121-4425-A2FA-F45982DEA352}" destId="{AC21EB6F-307D-43BD-B4A2-BBCFF2308D13}" srcOrd="1" destOrd="0" presId="urn:microsoft.com/office/officeart/2008/layout/LinedList"/>
    <dgm:cxn modelId="{FB8F1738-0F50-40E2-A976-99723D29551D}" type="presParOf" srcId="{AC21EB6F-307D-43BD-B4A2-BBCFF2308D13}" destId="{42239AD5-AF2E-4DF9-AEC1-857AC2EE2AE6}" srcOrd="0" destOrd="0" presId="urn:microsoft.com/office/officeart/2008/layout/LinedList"/>
    <dgm:cxn modelId="{009F08CF-C250-4226-9EB1-453D483E5491}" type="presParOf" srcId="{AC21EB6F-307D-43BD-B4A2-BBCFF2308D13}" destId="{C796AE47-CF3E-40F8-B3DC-2B7AFA482B1E}" srcOrd="1" destOrd="0" presId="urn:microsoft.com/office/officeart/2008/layout/LinedList"/>
    <dgm:cxn modelId="{7B7EEB32-6ED3-40F9-B6B5-E1235322BE5A}" type="presParOf" srcId="{0C5FB5B8-0121-4425-A2FA-F45982DEA352}" destId="{51056085-A462-48DA-A9B3-77D428E76A7F}" srcOrd="2" destOrd="0" presId="urn:microsoft.com/office/officeart/2008/layout/LinedList"/>
    <dgm:cxn modelId="{D95A19C5-0785-4AAE-AA55-049F016A6BD7}" type="presParOf" srcId="{0C5FB5B8-0121-4425-A2FA-F45982DEA352}" destId="{6B664619-FA17-4937-867D-71EB0DAFD8EB}" srcOrd="3" destOrd="0" presId="urn:microsoft.com/office/officeart/2008/layout/LinedList"/>
    <dgm:cxn modelId="{291A0C02-9EE4-473E-9B0B-01FF787D0ADE}" type="presParOf" srcId="{6B664619-FA17-4937-867D-71EB0DAFD8EB}" destId="{A4432C7F-4859-41A7-87E9-A13AFA3A4C93}" srcOrd="0" destOrd="0" presId="urn:microsoft.com/office/officeart/2008/layout/LinedList"/>
    <dgm:cxn modelId="{EDCCB552-9288-474A-9542-BE2D3D1F2E4C}" type="presParOf" srcId="{6B664619-FA17-4937-867D-71EB0DAFD8EB}" destId="{212E7C0A-58B3-4593-ACE9-98171B3B6E98}" srcOrd="1" destOrd="0" presId="urn:microsoft.com/office/officeart/2008/layout/LinedList"/>
    <dgm:cxn modelId="{19FB4DED-7BC6-467F-85A6-85AB8FA1F2B3}" type="presParOf" srcId="{0C5FB5B8-0121-4425-A2FA-F45982DEA352}" destId="{BFEE261B-7BFE-4534-8F60-8E560118D19A}" srcOrd="4" destOrd="0" presId="urn:microsoft.com/office/officeart/2008/layout/LinedList"/>
    <dgm:cxn modelId="{61E449ED-0538-4314-AD61-F6904C67FA0E}" type="presParOf" srcId="{0C5FB5B8-0121-4425-A2FA-F45982DEA352}" destId="{02D7D6E8-DE61-4812-9F60-2370A993EC26}" srcOrd="5" destOrd="0" presId="urn:microsoft.com/office/officeart/2008/layout/LinedList"/>
    <dgm:cxn modelId="{B2459E21-1E3C-429B-A6B8-3558DEA9B4A5}" type="presParOf" srcId="{02D7D6E8-DE61-4812-9F60-2370A993EC26}" destId="{D1ABE4AE-9217-4035-9368-472663C4F344}" srcOrd="0" destOrd="0" presId="urn:microsoft.com/office/officeart/2008/layout/LinedList"/>
    <dgm:cxn modelId="{C496FE02-7A1B-4A6A-B023-6D4ECB25C73C}" type="presParOf" srcId="{02D7D6E8-DE61-4812-9F60-2370A993EC26}" destId="{D99C0CDC-8FF3-4270-A258-D824F669BD43}" srcOrd="1" destOrd="0" presId="urn:microsoft.com/office/officeart/2008/layout/LinedList"/>
    <dgm:cxn modelId="{B0821CD7-5266-4B88-8525-3F603FD70277}" type="presParOf" srcId="{0C5FB5B8-0121-4425-A2FA-F45982DEA352}" destId="{78DCAE8F-8884-412C-BD18-25C209B1D6FD}" srcOrd="6" destOrd="0" presId="urn:microsoft.com/office/officeart/2008/layout/LinedList"/>
    <dgm:cxn modelId="{CAD6B531-ECA4-4772-A0D8-D61FA1135A3E}" type="presParOf" srcId="{0C5FB5B8-0121-4425-A2FA-F45982DEA352}" destId="{54A48613-A563-4D34-BF32-376D8D916673}" srcOrd="7" destOrd="0" presId="urn:microsoft.com/office/officeart/2008/layout/LinedList"/>
    <dgm:cxn modelId="{4E1E57B6-FBCB-472A-98FC-003A3CFA576A}" type="presParOf" srcId="{54A48613-A563-4D34-BF32-376D8D916673}" destId="{A265C5A8-AA15-415C-A4A0-6895769A0D9B}" srcOrd="0" destOrd="0" presId="urn:microsoft.com/office/officeart/2008/layout/LinedList"/>
    <dgm:cxn modelId="{90920D00-EECA-43BA-AB36-B0203C567F72}" type="presParOf" srcId="{54A48613-A563-4D34-BF32-376D8D916673}" destId="{483792E3-8628-40B5-BFA6-8B4683575F0C}" srcOrd="1" destOrd="0" presId="urn:microsoft.com/office/officeart/2008/layout/LinedList"/>
    <dgm:cxn modelId="{0701FDB3-47BD-4023-A0A6-2974F49BC667}" type="presParOf" srcId="{0C5FB5B8-0121-4425-A2FA-F45982DEA352}" destId="{A962121D-5C47-45E6-AC84-44CB39AA8FE1}" srcOrd="8" destOrd="0" presId="urn:microsoft.com/office/officeart/2008/layout/LinedList"/>
    <dgm:cxn modelId="{B28830F4-C11C-4E2C-B2D1-1DB57BCD4334}" type="presParOf" srcId="{0C5FB5B8-0121-4425-A2FA-F45982DEA352}" destId="{EC19BC26-4B58-4B37-A4BB-C38B23E7056F}" srcOrd="9" destOrd="0" presId="urn:microsoft.com/office/officeart/2008/layout/LinedList"/>
    <dgm:cxn modelId="{D4515B63-B4A7-45D9-A441-6982E1751ECD}" type="presParOf" srcId="{EC19BC26-4B58-4B37-A4BB-C38B23E7056F}" destId="{D8E58A4D-03C1-48D9-9BA3-15917A9078CB}" srcOrd="0" destOrd="0" presId="urn:microsoft.com/office/officeart/2008/layout/LinedList"/>
    <dgm:cxn modelId="{DADB132B-B916-4833-BA2E-039BA3F1C6AC}" type="presParOf" srcId="{EC19BC26-4B58-4B37-A4BB-C38B23E7056F}" destId="{D56F7071-5637-4ADB-A93E-8CA89EBCE1A4}" srcOrd="1" destOrd="0" presId="urn:microsoft.com/office/officeart/2008/layout/LinedList"/>
    <dgm:cxn modelId="{1873CF11-3667-4FE6-B2B3-D720F6D6832D}" type="presParOf" srcId="{0C5FB5B8-0121-4425-A2FA-F45982DEA352}" destId="{931E93E2-099D-4999-8E1A-56777E4A105B}" srcOrd="10" destOrd="0" presId="urn:microsoft.com/office/officeart/2008/layout/LinedList"/>
    <dgm:cxn modelId="{FFEBBC40-FFEB-4AED-B472-688BCBC58CA1}" type="presParOf" srcId="{0C5FB5B8-0121-4425-A2FA-F45982DEA352}" destId="{05116702-72D4-4DB2-8D38-7F41C327DCDB}" srcOrd="11" destOrd="0" presId="urn:microsoft.com/office/officeart/2008/layout/LinedList"/>
    <dgm:cxn modelId="{56BFAD6E-196C-46E0-A42F-8E16FBF3E5AF}" type="presParOf" srcId="{05116702-72D4-4DB2-8D38-7F41C327DCDB}" destId="{7E871F8F-228D-4EB0-BE34-12ACF006EEEF}" srcOrd="0" destOrd="0" presId="urn:microsoft.com/office/officeart/2008/layout/LinedList"/>
    <dgm:cxn modelId="{BF402537-8D7B-4F8E-96AF-E065E54A8B3C}" type="presParOf" srcId="{05116702-72D4-4DB2-8D38-7F41C327DCDB}" destId="{6FA69B55-7DE3-498D-9CC2-CB499D7718C4}" srcOrd="1" destOrd="0" presId="urn:microsoft.com/office/officeart/2008/layout/LinedList"/>
    <dgm:cxn modelId="{7EB7AC74-2902-494E-96FD-765B3AC7D767}" type="presParOf" srcId="{0C5FB5B8-0121-4425-A2FA-F45982DEA352}" destId="{F6E820E9-9819-4681-BB2A-CB5882247647}" srcOrd="12" destOrd="0" presId="urn:microsoft.com/office/officeart/2008/layout/LinedList"/>
    <dgm:cxn modelId="{93A966F3-B16C-48A9-961A-5794A804FA5A}" type="presParOf" srcId="{0C5FB5B8-0121-4425-A2FA-F45982DEA352}" destId="{5D084A60-7FFF-4F97-96C5-F6C20DD81BF5}" srcOrd="13" destOrd="0" presId="urn:microsoft.com/office/officeart/2008/layout/LinedList"/>
    <dgm:cxn modelId="{EF62B531-1076-4321-A3EA-16677F184128}" type="presParOf" srcId="{5D084A60-7FFF-4F97-96C5-F6C20DD81BF5}" destId="{8E15908E-EB70-453E-9C5C-644D382F361F}" srcOrd="0" destOrd="0" presId="urn:microsoft.com/office/officeart/2008/layout/LinedList"/>
    <dgm:cxn modelId="{0B9BFE34-FF35-4E5B-A690-CCF5F1446F66}" type="presParOf" srcId="{5D084A60-7FFF-4F97-96C5-F6C20DD81BF5}" destId="{1EF366D0-32B6-4BC5-80E5-13DA83A4FB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273B9-1CA2-411E-8D7F-1FFC4909F0D7}">
      <dsp:nvSpPr>
        <dsp:cNvPr id="0" name=""/>
        <dsp:cNvSpPr/>
      </dsp:nvSpPr>
      <dsp:spPr>
        <a:xfrm>
          <a:off x="0" y="689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39AD5-AF2E-4DF9-AEC1-857AC2EE2AE6}">
      <dsp:nvSpPr>
        <dsp:cNvPr id="0" name=""/>
        <dsp:cNvSpPr/>
      </dsp:nvSpPr>
      <dsp:spPr>
        <a:xfrm>
          <a:off x="0" y="689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/>
            <a:t>Ταξινόμηση </a:t>
          </a:r>
          <a:endParaRPr lang="en-US" sz="3900" kern="1200"/>
        </a:p>
      </dsp:txBody>
      <dsp:txXfrm>
        <a:off x="0" y="689"/>
        <a:ext cx="6797675" cy="806933"/>
      </dsp:txXfrm>
    </dsp:sp>
    <dsp:sp modelId="{51056085-A462-48DA-A9B3-77D428E76A7F}">
      <dsp:nvSpPr>
        <dsp:cNvPr id="0" name=""/>
        <dsp:cNvSpPr/>
      </dsp:nvSpPr>
      <dsp:spPr>
        <a:xfrm>
          <a:off x="0" y="807622"/>
          <a:ext cx="67976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32C7F-4859-41A7-87E9-A13AFA3A4C93}">
      <dsp:nvSpPr>
        <dsp:cNvPr id="0" name=""/>
        <dsp:cNvSpPr/>
      </dsp:nvSpPr>
      <dsp:spPr>
        <a:xfrm>
          <a:off x="0" y="807622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/>
            <a:t>Επιδημιολογία</a:t>
          </a:r>
          <a:endParaRPr lang="en-US" sz="3900" kern="1200"/>
        </a:p>
      </dsp:txBody>
      <dsp:txXfrm>
        <a:off x="0" y="807622"/>
        <a:ext cx="6797675" cy="806933"/>
      </dsp:txXfrm>
    </dsp:sp>
    <dsp:sp modelId="{BFEE261B-7BFE-4534-8F60-8E560118D19A}">
      <dsp:nvSpPr>
        <dsp:cNvPr id="0" name=""/>
        <dsp:cNvSpPr/>
      </dsp:nvSpPr>
      <dsp:spPr>
        <a:xfrm>
          <a:off x="0" y="1614556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BE4AE-9217-4035-9368-472663C4F344}">
      <dsp:nvSpPr>
        <dsp:cNvPr id="0" name=""/>
        <dsp:cNvSpPr/>
      </dsp:nvSpPr>
      <dsp:spPr>
        <a:xfrm>
          <a:off x="0" y="1614556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/>
            <a:t>Αιτιολογία</a:t>
          </a:r>
          <a:endParaRPr lang="en-US" sz="3900" kern="1200"/>
        </a:p>
      </dsp:txBody>
      <dsp:txXfrm>
        <a:off x="0" y="1614556"/>
        <a:ext cx="6797675" cy="806933"/>
      </dsp:txXfrm>
    </dsp:sp>
    <dsp:sp modelId="{78DCAE8F-8884-412C-BD18-25C209B1D6FD}">
      <dsp:nvSpPr>
        <dsp:cNvPr id="0" name=""/>
        <dsp:cNvSpPr/>
      </dsp:nvSpPr>
      <dsp:spPr>
        <a:xfrm>
          <a:off x="0" y="2421489"/>
          <a:ext cx="67976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5C5A8-AA15-415C-A4A0-6895769A0D9B}">
      <dsp:nvSpPr>
        <dsp:cNvPr id="0" name=""/>
        <dsp:cNvSpPr/>
      </dsp:nvSpPr>
      <dsp:spPr>
        <a:xfrm>
          <a:off x="0" y="2421489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/>
            <a:t>Συμπτώματα</a:t>
          </a:r>
          <a:endParaRPr lang="en-US" sz="3900" kern="1200"/>
        </a:p>
      </dsp:txBody>
      <dsp:txXfrm>
        <a:off x="0" y="2421489"/>
        <a:ext cx="6797675" cy="806933"/>
      </dsp:txXfrm>
    </dsp:sp>
    <dsp:sp modelId="{A962121D-5C47-45E6-AC84-44CB39AA8FE1}">
      <dsp:nvSpPr>
        <dsp:cNvPr id="0" name=""/>
        <dsp:cNvSpPr/>
      </dsp:nvSpPr>
      <dsp:spPr>
        <a:xfrm>
          <a:off x="0" y="3228422"/>
          <a:ext cx="67976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58A4D-03C1-48D9-9BA3-15917A9078CB}">
      <dsp:nvSpPr>
        <dsp:cNvPr id="0" name=""/>
        <dsp:cNvSpPr/>
      </dsp:nvSpPr>
      <dsp:spPr>
        <a:xfrm>
          <a:off x="0" y="3228422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/>
            <a:t>Μικροσκοπικά Ευρήματα</a:t>
          </a:r>
          <a:endParaRPr lang="en-US" sz="3900" kern="1200"/>
        </a:p>
      </dsp:txBody>
      <dsp:txXfrm>
        <a:off x="0" y="3228422"/>
        <a:ext cx="6797675" cy="806933"/>
      </dsp:txXfrm>
    </dsp:sp>
    <dsp:sp modelId="{931E93E2-099D-4999-8E1A-56777E4A105B}">
      <dsp:nvSpPr>
        <dsp:cNvPr id="0" name=""/>
        <dsp:cNvSpPr/>
      </dsp:nvSpPr>
      <dsp:spPr>
        <a:xfrm>
          <a:off x="0" y="4035355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71F8F-228D-4EB0-BE34-12ACF006EEEF}">
      <dsp:nvSpPr>
        <dsp:cNvPr id="0" name=""/>
        <dsp:cNvSpPr/>
      </dsp:nvSpPr>
      <dsp:spPr>
        <a:xfrm>
          <a:off x="0" y="4035355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900" kern="1200"/>
            <a:t>Διαφοροδιάγνωση</a:t>
          </a:r>
          <a:endParaRPr lang="en-US" sz="3900" kern="1200"/>
        </a:p>
      </dsp:txBody>
      <dsp:txXfrm>
        <a:off x="0" y="4035355"/>
        <a:ext cx="6797675" cy="806933"/>
      </dsp:txXfrm>
    </dsp:sp>
    <dsp:sp modelId="{F6E820E9-9819-4681-BB2A-CB5882247647}">
      <dsp:nvSpPr>
        <dsp:cNvPr id="0" name=""/>
        <dsp:cNvSpPr/>
      </dsp:nvSpPr>
      <dsp:spPr>
        <a:xfrm>
          <a:off x="0" y="4842289"/>
          <a:ext cx="67976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5908E-EB70-453E-9C5C-644D382F361F}">
      <dsp:nvSpPr>
        <dsp:cNvPr id="0" name=""/>
        <dsp:cNvSpPr/>
      </dsp:nvSpPr>
      <dsp:spPr>
        <a:xfrm>
          <a:off x="0" y="4842289"/>
          <a:ext cx="6797675" cy="806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4842289"/>
        <a:ext cx="6797675" cy="806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49" y="639097"/>
            <a:ext cx="7226344" cy="3686015"/>
          </a:xfrm>
        </p:spPr>
        <p:txBody>
          <a:bodyPr>
            <a:normAutofit/>
          </a:bodyPr>
          <a:lstStyle/>
          <a:p>
            <a:r>
              <a:rPr lang="el-GR" sz="6600" dirty="0"/>
              <a:t>(</a:t>
            </a:r>
            <a:r>
              <a:rPr lang="el-GR" sz="6600" dirty="0" err="1"/>
              <a:t>Ενδο</a:t>
            </a:r>
            <a:r>
              <a:rPr lang="el-GR" sz="6600" dirty="0"/>
              <a:t>)πνευμονικό </a:t>
            </a:r>
            <a:r>
              <a:rPr lang="el-GR" sz="6600" dirty="0" err="1"/>
              <a:t>Αμάρτωμα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9"/>
            <a:ext cx="6269347" cy="1021498"/>
          </a:xfrm>
        </p:spPr>
        <p:txBody>
          <a:bodyPr>
            <a:normAutofit fontScale="55000" lnSpcReduction="20000"/>
          </a:bodyPr>
          <a:lstStyle/>
          <a:p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Δημητριος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Παπαμιχελακησ</a:t>
            </a: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l-G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ΔημοσθενΗσ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παπαδημητρακησ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el-G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Γεωργιοσ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l-G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κατσαλασ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</p:spPr>
      </p:pic>
      <p:pic>
        <p:nvPicPr>
          <p:cNvPr id="7" name="Picture 2" descr="Jefree J. Schulte, M.D.">
            <a:extLst>
              <a:ext uri="{FF2B5EF4-FFF2-40B4-BE49-F238E27FC236}">
                <a16:creationId xmlns:a16="http://schemas.microsoft.com/office/drawing/2014/main" id="{B1E62F24-FFD5-CCA0-2C54-FDFCBA40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86" y="5333999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BA295-CEA3-0ACB-5FF3-9AAC9735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dirty="0">
                <a:solidFill>
                  <a:srgbClr val="FFFFFF"/>
                </a:solidFill>
              </a:rPr>
              <a:t>Πα</a:t>
            </a:r>
            <a:r>
              <a:rPr lang="en-US" sz="4200" dirty="0" err="1">
                <a:solidFill>
                  <a:srgbClr val="FFFFFF"/>
                </a:solidFill>
              </a:rPr>
              <a:t>ρουσί</a:t>
            </a:r>
            <a:r>
              <a:rPr lang="en-US" sz="4200" dirty="0">
                <a:solidFill>
                  <a:srgbClr val="FFFFFF"/>
                </a:solidFill>
              </a:rPr>
              <a:t>α </a:t>
            </a:r>
            <a:r>
              <a:rPr lang="el-GR" sz="4200" dirty="0">
                <a:solidFill>
                  <a:srgbClr val="FFFFFF"/>
                </a:solidFill>
              </a:rPr>
              <a:t>υαλοειδούς χόνδρου μέσα στο πνευμονικό παρέγχυμα</a:t>
            </a:r>
            <a:endParaRPr lang="en-US" sz="4200" dirty="0">
              <a:solidFill>
                <a:srgbClr val="FFFFFF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background pattern">
            <a:extLst>
              <a:ext uri="{FF2B5EF4-FFF2-40B4-BE49-F238E27FC236}">
                <a16:creationId xmlns:a16="http://schemas.microsoft.com/office/drawing/2014/main" id="{5344647A-61FD-4C25-6F01-1E9C0D650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501" b="1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2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76C27-529E-C8BD-1D76-2C1E3DE5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l-GR" sz="4000" dirty="0"/>
              <a:t>Ατρακτοειδή κύτταρα μέσα σε </a:t>
            </a:r>
            <a:r>
              <a:rPr lang="el-GR" sz="4000" dirty="0" err="1"/>
              <a:t>μυξοειδές</a:t>
            </a:r>
            <a:r>
              <a:rPr lang="el-GR" sz="4000" dirty="0"/>
              <a:t> στρώμα</a:t>
            </a:r>
            <a:endParaRPr lang="en-US" sz="4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601B-E65D-0BDD-568C-8297AC99E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l-GR" dirty="0"/>
              <a:t>Διακρίνεται  ο υαλοειδής χόνδρος καθώς και </a:t>
            </a:r>
            <a:r>
              <a:rPr lang="el-GR" dirty="0" err="1"/>
              <a:t>λιποκύτταρα</a:t>
            </a:r>
            <a:r>
              <a:rPr lang="el-GR" dirty="0"/>
              <a:t> σε </a:t>
            </a:r>
            <a:r>
              <a:rPr lang="el-GR" dirty="0" err="1"/>
              <a:t>μυξοειδές</a:t>
            </a:r>
            <a:r>
              <a:rPr lang="el-GR" dirty="0"/>
              <a:t> στρώμα και εγκλωβισμένες αδενικές δομές.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F2B20A-ED82-6535-8D0A-2C1CB7231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1" r="11540" b="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78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E670F-984F-BD1F-670C-8881CB39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l-GR" sz="3200" dirty="0"/>
              <a:t>Παγιδευμένα καλοήθη κύτταρα του αναπνευστικού επιθηλίου.</a:t>
            </a:r>
            <a:endParaRPr lang="en-US" sz="48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F5544-B889-6147-A25E-98B9BC9D2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l-GR" dirty="0"/>
              <a:t>Περιβάλλουν  αυλούς και δεν παρουσιάζουν κανένα στοιχείο κακοήθειας ή κυτταρικής </a:t>
            </a:r>
            <a:r>
              <a:rPr lang="el-GR" dirty="0" err="1"/>
              <a:t>ατυπίας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839AE5-D444-BB99-C236-3CAA5DBF4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94" r="2" b="2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6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743F-C5B5-8441-756B-1E6E8042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Διαφοροδιάγνωση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09822-EBF5-DCD5-6ABA-4E9F798D7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/>
              <a:t>Πνευμονικό </a:t>
            </a:r>
            <a:r>
              <a:rPr lang="el-GR" sz="2000" dirty="0" err="1"/>
              <a:t>χόνδρωμα</a:t>
            </a:r>
            <a:endParaRPr lang="el-GR" sz="2000" dirty="0"/>
          </a:p>
          <a:p>
            <a:pPr lvl="1"/>
            <a:r>
              <a:rPr lang="el-GR" sz="1800" i="1" dirty="0"/>
              <a:t>Δεν</a:t>
            </a:r>
            <a:r>
              <a:rPr lang="el-GR" sz="1800" dirty="0"/>
              <a:t> έχει </a:t>
            </a:r>
            <a:r>
              <a:rPr lang="el-GR" sz="1800"/>
              <a:t>παγιδευμένο επιθήλιο.</a:t>
            </a:r>
            <a:endParaRPr lang="el-GR" sz="1800" dirty="0"/>
          </a:p>
          <a:p>
            <a:pPr lvl="1"/>
            <a:r>
              <a:rPr lang="el-GR" sz="1800" i="1" dirty="0"/>
              <a:t>Δεν</a:t>
            </a:r>
            <a:r>
              <a:rPr lang="el-GR" sz="1800" dirty="0"/>
              <a:t> περιέχει δευτερεύοντα </a:t>
            </a:r>
            <a:r>
              <a:rPr lang="el-GR" sz="1800" dirty="0" err="1"/>
              <a:t>μεσεγχυματικά</a:t>
            </a:r>
            <a:r>
              <a:rPr lang="el-GR" sz="1800" dirty="0"/>
              <a:t> χαρακτηριστικά όπως </a:t>
            </a:r>
            <a:r>
              <a:rPr lang="el-GR" sz="1800" dirty="0" err="1"/>
              <a:t>μυξοειδές</a:t>
            </a:r>
            <a:endParaRPr lang="el-GR" sz="1800" dirty="0"/>
          </a:p>
          <a:p>
            <a:pPr marL="201168" lvl="1" indent="0">
              <a:buNone/>
            </a:pPr>
            <a:endParaRPr lang="el-GR" sz="1800" dirty="0"/>
          </a:p>
          <a:p>
            <a:pPr marL="201168" lvl="1" indent="0">
              <a:buNone/>
            </a:pPr>
            <a:r>
              <a:rPr lang="el-GR" sz="1800" dirty="0"/>
              <a:t>Όγκοι μαλακών μορίων όπως λειομύωμα και λίπωμα.</a:t>
            </a:r>
          </a:p>
          <a:p>
            <a:pPr lvl="1"/>
            <a:r>
              <a:rPr lang="el-GR" sz="1800" dirty="0"/>
              <a:t>Παρατηρείται </a:t>
            </a:r>
            <a:r>
              <a:rPr lang="el-GR" sz="1800" i="1" dirty="0"/>
              <a:t>μόνο ένα </a:t>
            </a:r>
            <a:r>
              <a:rPr lang="el-GR" sz="1800" dirty="0" err="1"/>
              <a:t>μεσεγχυματικό</a:t>
            </a:r>
            <a:r>
              <a:rPr lang="el-GR" sz="1800" dirty="0"/>
              <a:t> στοιχείο.</a:t>
            </a:r>
          </a:p>
          <a:p>
            <a:pPr marL="201168" lvl="1" indent="0">
              <a:buNone/>
            </a:pPr>
            <a:endParaRPr lang="el-GR" sz="1800" dirty="0"/>
          </a:p>
          <a:p>
            <a:pPr marL="201168" lvl="1" indent="0">
              <a:buNone/>
            </a:pPr>
            <a:r>
              <a:rPr lang="el-GR" sz="1800" dirty="0"/>
              <a:t>Μεταστατικό σάρκωμα</a:t>
            </a:r>
          </a:p>
          <a:p>
            <a:pPr lvl="1"/>
            <a:r>
              <a:rPr lang="el-GR" sz="1800" dirty="0"/>
              <a:t>Παρατηρείται κυτταρική </a:t>
            </a:r>
            <a:r>
              <a:rPr lang="el-GR" sz="1800" dirty="0" err="1"/>
              <a:t>ατυπία</a:t>
            </a:r>
            <a:r>
              <a:rPr lang="el-GR" sz="1800" dirty="0"/>
              <a:t> και νέκρωση.</a:t>
            </a:r>
            <a:endParaRPr lang="en-US" sz="1800" dirty="0"/>
          </a:p>
          <a:p>
            <a:pPr marL="201168" lvl="1" indent="0">
              <a:buNone/>
            </a:pPr>
            <a:r>
              <a:rPr lang="el-GR" sz="1800" dirty="0"/>
              <a:t>   Δεν είναι απαραίτητοι ειδικοί ανοσοχημικοί δείκτες.</a:t>
            </a:r>
          </a:p>
          <a:p>
            <a:pPr marL="201168" lvl="1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9745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37E45FE-1F37-AF18-A88F-269F10CCC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971239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F113-8EB9-D61A-65DA-63D4AA9B1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Ταξινόμηση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B7168-0D04-F0C5-5E5C-51EC1BD3C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Ανήκει στους </a:t>
            </a:r>
            <a:r>
              <a:rPr lang="el-GR" b="1" dirty="0"/>
              <a:t>καλοήθεις</a:t>
            </a:r>
            <a:r>
              <a:rPr lang="el-GR" dirty="0"/>
              <a:t> όγκους του πνεύμονα και είναι το πιο συνηθισμένο νεόπλασμα στην καλοήθη ομάδα όγκων.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4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ECF47-EF52-7B33-2CB6-4A414D6C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98D2B-5D7B-DAE2-CAB4-61DA4F91A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4:1 αναλογία άνδρες/γυναίκες</a:t>
            </a:r>
          </a:p>
          <a:p>
            <a:r>
              <a:rPr lang="el-GR" sz="1800" dirty="0"/>
              <a:t>Προσβάλλεται ευρύ φάσμα ηλικιών, με την πλειονότητα στα 50-60 έτη</a:t>
            </a:r>
          </a:p>
          <a:p>
            <a:r>
              <a:rPr lang="el-GR" dirty="0"/>
              <a:t>Πρόγνωση: Πολύ καλή. Βραδέως αναπτυσσόμενο.</a:t>
            </a:r>
          </a:p>
          <a:p>
            <a:r>
              <a:rPr lang="el-GR" dirty="0"/>
              <a:t>Περίπου στο 7% των περιπτώσεων παρατηρείται ταχεία ανάπτυξη και κακοήθης εξαλλαγή.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0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9FD2-3B0C-B04C-9173-29DED65F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Αιτιολογία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324A-3F3E-6D6E-BDC6-DFE125CE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Προκύπτει από </a:t>
            </a:r>
            <a:r>
              <a:rPr lang="el-GR" b="1" dirty="0" err="1"/>
              <a:t>μεσεγχυματικό</a:t>
            </a:r>
            <a:r>
              <a:rPr lang="el-GR" dirty="0"/>
              <a:t> ιστό.</a:t>
            </a:r>
          </a:p>
          <a:p>
            <a:r>
              <a:rPr lang="el-GR" dirty="0" err="1"/>
              <a:t>Χρωμοσωμικές</a:t>
            </a:r>
            <a:r>
              <a:rPr lang="el-GR" dirty="0"/>
              <a:t> ανωμαλίες έχουν συσχετιστεί με το </a:t>
            </a:r>
            <a:r>
              <a:rPr lang="el-GR" dirty="0" err="1"/>
              <a:t>αμάρτωμα</a:t>
            </a:r>
            <a:r>
              <a:rPr lang="el-GR" dirty="0"/>
              <a:t>, όπως μετατοπίσεις </a:t>
            </a:r>
            <a:r>
              <a:rPr lang="en-US" dirty="0"/>
              <a:t>t(3;12)</a:t>
            </a:r>
          </a:p>
        </p:txBody>
      </p:sp>
    </p:spTree>
    <p:extLst>
      <p:ext uri="{BB962C8B-B14F-4D97-AF65-F5344CB8AC3E}">
        <p14:creationId xmlns:p14="http://schemas.microsoft.com/office/powerpoint/2010/main" val="255711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1D6EE-A75D-0DE2-E0C9-A281A5CF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l-GR" dirty="0"/>
              <a:t>Συμπτώματα</a:t>
            </a:r>
            <a:endParaRPr lang="en-US" dirty="0"/>
          </a:p>
        </p:txBody>
      </p:sp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1058E-8A63-2B69-712B-64EB24963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575367" cy="3760891"/>
          </a:xfrm>
        </p:spPr>
        <p:txBody>
          <a:bodyPr>
            <a:normAutofit/>
          </a:bodyPr>
          <a:lstStyle/>
          <a:p>
            <a:r>
              <a:rPr lang="el-GR" dirty="0"/>
              <a:t>Συνήθως </a:t>
            </a:r>
            <a:r>
              <a:rPr lang="el-GR" dirty="0" err="1"/>
              <a:t>ασυμπτωματικοί</a:t>
            </a:r>
            <a:r>
              <a:rPr lang="el-GR" dirty="0"/>
              <a:t> οι ασθενείς.</a:t>
            </a:r>
          </a:p>
          <a:p>
            <a:r>
              <a:rPr lang="el-GR" dirty="0"/>
              <a:t>Μη ειδικά αναπνευστικά συμπτώματα</a:t>
            </a:r>
          </a:p>
          <a:p>
            <a:r>
              <a:rPr lang="el-GR" dirty="0"/>
              <a:t>(Βήχας, πτύελα, βράχυνση της αναπνοής, άλγος στον θώρακα και αιμόπτυση).</a:t>
            </a:r>
          </a:p>
          <a:p>
            <a:r>
              <a:rPr lang="el-GR" dirty="0"/>
              <a:t>Σε ακτινογραφία παρατηρείται συνήθως  μονήρες οζίδιο μεγέθους 5-50</a:t>
            </a:r>
            <a:r>
              <a:rPr lang="en-US" dirty="0"/>
              <a:t>mm</a:t>
            </a:r>
            <a:r>
              <a:rPr lang="el-GR" dirty="0"/>
              <a:t>, με σχήμα νομίσματος.</a:t>
            </a:r>
          </a:p>
        </p:txBody>
      </p:sp>
      <p:pic>
        <p:nvPicPr>
          <p:cNvPr id="5" name="Picture 4" descr="A close-up of a person's face">
            <a:extLst>
              <a:ext uri="{FF2B5EF4-FFF2-40B4-BE49-F238E27FC236}">
                <a16:creationId xmlns:a16="http://schemas.microsoft.com/office/drawing/2014/main" id="{C77B2E22-8594-9070-A269-CFE3B1627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14383"/>
          <a:stretch/>
        </p:blipFill>
        <p:spPr>
          <a:xfrm>
            <a:off x="7534656" y="2108200"/>
            <a:ext cx="3621024" cy="36006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54C10-19E1-829B-B109-64AE0A85D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6" y="447177"/>
            <a:ext cx="3621024" cy="11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990BAFCD-EA0A-47F4-8B00-AAB1E67A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A873F8-E329-5513-B909-E31B1BA89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590" y="643538"/>
            <a:ext cx="10121920" cy="36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F9C61D6-37CC-4AD4-83C3-022D0887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51037"/>
            <a:ext cx="12192000" cy="230696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4392E-5E04-4C5C-D46B-57BE1E28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00" y="4905662"/>
            <a:ext cx="7330353" cy="154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Αξονική Τομογραφία</a:t>
            </a:r>
          </a:p>
        </p:txBody>
      </p: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2669285E-35F6-4010-B084-229A80845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47" y="5676251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AB72-A083-FB9B-154B-A28D17D6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Μικροσκοπικά ευρήματα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91A63-8931-0204-6B6D-B0B5EC887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Ποικίλη αναλογία </a:t>
            </a:r>
            <a:r>
              <a:rPr lang="el-GR" dirty="0" err="1"/>
              <a:t>μεσεγχυματικών</a:t>
            </a:r>
            <a:r>
              <a:rPr lang="el-GR" dirty="0"/>
              <a:t> στοιχείων όπως υαλοειδής χόνδρος, λίπος, λείος μυϊκός ιστός και οστό. </a:t>
            </a:r>
            <a:r>
              <a:rPr lang="el-GR" u="sng" dirty="0">
                <a:solidFill>
                  <a:schemeClr val="accent1"/>
                </a:solidFill>
              </a:rPr>
              <a:t>Απαραίτητη η παρουσία τουλάχιστον 2</a:t>
            </a:r>
            <a:r>
              <a:rPr lang="el-GR" dirty="0"/>
              <a:t> από αυτά για να χαρακτηριστεί ως </a:t>
            </a:r>
            <a:r>
              <a:rPr lang="el-GR" dirty="0" err="1"/>
              <a:t>αμάρτωμα</a:t>
            </a:r>
            <a:r>
              <a:rPr lang="el-G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Ανάμεσα τους, σε διάφορες θέσεις, είναι παγιδευμένα καλοήθη κύτταρα του αναπνευστικού επιθηλίου.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Στρογγυλά </a:t>
            </a:r>
            <a:r>
              <a:rPr lang="el-GR" dirty="0" err="1"/>
              <a:t>πολυλοβωτά</a:t>
            </a:r>
            <a:r>
              <a:rPr lang="el-GR" dirty="0"/>
              <a:t> ωχρά, καλώς </a:t>
            </a:r>
            <a:r>
              <a:rPr lang="el-GR" dirty="0" err="1"/>
              <a:t>αφοριζόμενα</a:t>
            </a:r>
            <a:r>
              <a:rPr lang="el-GR" dirty="0"/>
              <a:t> οζίδια (συνήθως &lt;4</a:t>
            </a:r>
            <a:r>
              <a:rPr lang="en-US" dirty="0"/>
              <a:t>cm)</a:t>
            </a:r>
            <a:r>
              <a:rPr lang="el-GR" dirty="0"/>
              <a:t>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Ατρακτοειδή κύτταρα μέσα σε </a:t>
            </a:r>
            <a:r>
              <a:rPr lang="el-GR" dirty="0" err="1"/>
              <a:t>μυξοειδές</a:t>
            </a:r>
            <a:r>
              <a:rPr lang="el-GR" dirty="0"/>
              <a:t> στρώμα.</a:t>
            </a:r>
          </a:p>
        </p:txBody>
      </p:sp>
    </p:spTree>
    <p:extLst>
      <p:ext uri="{BB962C8B-B14F-4D97-AF65-F5344CB8AC3E}">
        <p14:creationId xmlns:p14="http://schemas.microsoft.com/office/powerpoint/2010/main" val="317611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BA295-CEA3-0ACB-5FF3-9AAC9735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4026226" cy="285031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sz="4400" dirty="0">
                <a:solidFill>
                  <a:srgbClr val="FFFFFF"/>
                </a:solidFill>
              </a:rPr>
              <a:t>Παρουσία μεγάλου αριθμού </a:t>
            </a:r>
            <a:r>
              <a:rPr lang="el-GR" sz="4400" dirty="0" err="1">
                <a:solidFill>
                  <a:srgbClr val="FFFFFF"/>
                </a:solidFill>
              </a:rPr>
              <a:t>Λιποκυττάρων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45C331-0BA2-CC55-1F7F-1FBC16C3A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25" r="-2" b="-2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1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3468A107EB7D204AB7F6501FDF3FB892" ma:contentTypeVersion="14" ma:contentTypeDescription="Δημιουργία νέου εγγράφου" ma:contentTypeScope="" ma:versionID="2dfc535c8cca3032c1cc9696dfe33349">
  <xsd:schema xmlns:xsd="http://www.w3.org/2001/XMLSchema" xmlns:xs="http://www.w3.org/2001/XMLSchema" xmlns:p="http://schemas.microsoft.com/office/2006/metadata/properties" xmlns:ns3="47a76ff2-acf7-463b-a2d2-531f3a0c9e3f" xmlns:ns4="0e49d57c-dd88-4f2e-a214-37e9e7924fca" targetNamespace="http://schemas.microsoft.com/office/2006/metadata/properties" ma:root="true" ma:fieldsID="ade6038964fc0c00a5dfc6dca8d9ad8a" ns3:_="" ns4:_="">
    <xsd:import namespace="47a76ff2-acf7-463b-a2d2-531f3a0c9e3f"/>
    <xsd:import namespace="0e49d57c-dd88-4f2e-a214-37e9e7924f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6ff2-acf7-463b-a2d2-531f3a0c9e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9d57c-dd88-4f2e-a214-37e9e7924f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Κοινή χρήση κατακερματισμού υπόδειξης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7a76ff2-acf7-463b-a2d2-531f3a0c9e3f" xsi:nil="true"/>
  </documentManagement>
</p:properties>
</file>

<file path=customXml/itemProps1.xml><?xml version="1.0" encoding="utf-8"?>
<ds:datastoreItem xmlns:ds="http://schemas.openxmlformats.org/officeDocument/2006/customXml" ds:itemID="{85BD75F7-DF19-4F0A-9880-117A7074EA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6ff2-acf7-463b-a2d2-531f3a0c9e3f"/>
    <ds:schemaRef ds:uri="0e49d57c-dd88-4f2e-a214-37e9e7924f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5B1FD9-3BB6-4DA9-A089-3B68C2323D4F}">
  <ds:schemaRefs>
    <ds:schemaRef ds:uri="47a76ff2-acf7-463b-a2d2-531f3a0c9e3f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e49d57c-dd88-4f2e-a214-37e9e7924f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{7F6113B1-D359-4FCE-A529-747ACAC6F814}tf33845126_win32</Template>
  <TotalTime>114</TotalTime>
  <Words>299</Words>
  <Application>Microsoft Office PowerPoint</Application>
  <PresentationFormat>Ευρεία οθόνη</PresentationFormat>
  <Paragraphs>49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Calibri</vt:lpstr>
      <vt:lpstr>Franklin Gothic Book</vt:lpstr>
      <vt:lpstr>1_RetrospectVTI</vt:lpstr>
      <vt:lpstr>(Ενδο)πνευμονικό Αμάρτωμα</vt:lpstr>
      <vt:lpstr>Agenda</vt:lpstr>
      <vt:lpstr>Ταξινόμηση</vt:lpstr>
      <vt:lpstr>Επιδημιολογία</vt:lpstr>
      <vt:lpstr>Αιτιολογία</vt:lpstr>
      <vt:lpstr>Συμπτώματα</vt:lpstr>
      <vt:lpstr>Αξονική Τομογραφία</vt:lpstr>
      <vt:lpstr>Μικροσκοπικά ευρήματα</vt:lpstr>
      <vt:lpstr>Παρουσία μεγάλου αριθμού Λιποκυττάρων</vt:lpstr>
      <vt:lpstr>Παρουσία υαλοειδούς χόνδρου μέσα στο πνευμονικό παρέγχυμα</vt:lpstr>
      <vt:lpstr>Ατρακτοειδή κύτταρα μέσα σε μυξοειδές στρώμα</vt:lpstr>
      <vt:lpstr>Παγιδευμένα καλοήθη κύτταρα του αναπνευστικού επιθηλίου.</vt:lpstr>
      <vt:lpstr>Διαφοροδιάγνωση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Ενδοπνευμονικό Αμάρτωμα</dc:title>
  <dc:creator>Dimitrios Papamichelakis</dc:creator>
  <cp:lastModifiedBy>Γεωργία-Ελένη Θωμοπούλου</cp:lastModifiedBy>
  <cp:revision>4</cp:revision>
  <dcterms:created xsi:type="dcterms:W3CDTF">2022-10-06T13:09:51Z</dcterms:created>
  <dcterms:modified xsi:type="dcterms:W3CDTF">2022-10-09T06:47:13Z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0x0101003468A107EB7D204AB7F6501FDF3FB892</vt:lpwstr>
  </property>
</Properties>
</file>