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e59dfd4516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e59dfd4516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e59dfd4516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e59dfd4516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407150" y="0"/>
            <a:ext cx="5289900" cy="514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1400"/>
              <a:t>To Bayesian Brain Hypothesis έχει εξελιχθεί σε μια ενοποιητική αν και τμηματική predictive processing θεωρία, με ουσιώδεις οντολογικές διαφορές από κλασσικές αναπραστασιακές θεωρίες.</a:t>
            </a:r>
            <a:br>
              <a:rPr lang="en-GB" sz="1400"/>
            </a:br>
            <a:br>
              <a:rPr lang="en-GB" sz="1400"/>
            </a:br>
            <a:r>
              <a:rPr lang="en-GB" sz="1400"/>
              <a:t>Ο εγκέφαλος νοείται σαν μια αλλοστατική μηχανή που συνεχώς και ολιστικά παράγει simulations του εξωτερικού και εσωτερικού περιβάλλοντος που συγκρίνει με αισθητηριακά και interoceptive δεδομένα. </a:t>
            </a:r>
            <a:br>
              <a:rPr lang="en-GB" sz="1400"/>
            </a:br>
            <a:r>
              <a:rPr lang="en-GB" sz="1400"/>
              <a:t>Η μνήμη η προσοχή και η affect αναδύονται σαν μέρος κάθε ψυχολογικής διεργασίας.</a:t>
            </a:r>
            <a:br>
              <a:rPr lang="en-GB" sz="1400"/>
            </a:br>
            <a:br>
              <a:rPr lang="en-GB" sz="1400"/>
            </a:br>
            <a:r>
              <a:rPr lang="en-GB" sz="1400"/>
              <a:t>Δεν είναι ομοιοστατικός, δεν αντιλαμβάνεται τον έξω κόσμο, δεν δρά με βάση τα αντιλήμματα, δεν είναι modular.</a:t>
            </a:r>
            <a:br>
              <a:rPr lang="en-GB" sz="1400"/>
            </a:br>
            <a:br>
              <a:rPr lang="en-GB" sz="1400"/>
            </a:br>
            <a:r>
              <a:rPr lang="en-GB" sz="1400"/>
              <a:t>Η διάκριση μεταξύ prediction και prediction error αντικαθιστά το duality του controlled/automatic processing.</a:t>
            </a:r>
            <a:br>
              <a:rPr lang="en-GB" sz="1400"/>
            </a:br>
            <a:r>
              <a:rPr lang="en-GB" sz="1400"/>
              <a:t>Μπορεί να καθιστά ξεπερασμένο τον πειραματικό σχεδιασμό ερεθίσματος-απόκρισης.</a:t>
            </a:r>
            <a:br>
              <a:rPr lang="en-GB" sz="1400"/>
            </a:br>
            <a:r>
              <a:rPr lang="en-GB" sz="1400"/>
              <a:t>Τα αποτελέσματα μπορεί να αλλάζουν περισσότερο με βάση την προβλεψιμότητα απότι τις πειραματικές συνθήκες.</a:t>
            </a:r>
            <a:endParaRPr sz="1400"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97050" y="0"/>
            <a:ext cx="3446960" cy="365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46350" y="1756825"/>
            <a:ext cx="899675" cy="32177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/>
        </p:nvSpPr>
        <p:spPr>
          <a:xfrm>
            <a:off x="6579125" y="3070500"/>
            <a:ext cx="24516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solidFill>
                  <a:schemeClr val="dk2"/>
                </a:solidFill>
              </a:rPr>
              <a:t>Η κλασσική θεώρηση</a:t>
            </a:r>
            <a:endParaRPr sz="1700">
              <a:solidFill>
                <a:schemeClr val="dk2"/>
              </a:solidFill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65075" y="306450"/>
            <a:ext cx="47709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2"/>
                </a:solidFill>
              </a:rPr>
              <a:t>Η Predictive Processing Hypothesis</a:t>
            </a:r>
            <a:endParaRPr sz="1600">
              <a:solidFill>
                <a:schemeClr val="dk2"/>
              </a:solidFill>
            </a:endParaRPr>
          </a:p>
        </p:txBody>
      </p:sp>
      <p:pic>
        <p:nvPicPr>
          <p:cNvPr id="65" name="Google Shape;65;p14"/>
          <p:cNvPicPr preferRelativeResize="0"/>
          <p:nvPr/>
        </p:nvPicPr>
        <p:blipFill rotWithShape="1">
          <a:blip r:embed="rId4">
            <a:alphaModFix/>
          </a:blip>
          <a:srcRect b="-1717" l="-1717" r="-1717" t="-1717"/>
          <a:stretch/>
        </p:blipFill>
        <p:spPr>
          <a:xfrm>
            <a:off x="-257000" y="1194613"/>
            <a:ext cx="4934700" cy="3866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31475" y="535600"/>
            <a:ext cx="4812524" cy="253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Βιβλιογραφία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Hutchinson, J. B., &amp; Barrett, L. F. (2019). The power of predictions: An emerging paradigm for psychological research. Current directions in psychological science, 28(3), 280-291.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Keller, G. B., &amp; Mrsic-Flogel, T. D. (2018). Predictive processing: a canonical cortical computation. Neuron, 100(2), 424-435.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89900" y="22919525"/>
            <a:ext cx="6221351" cy="803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