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6" r:id="rId7"/>
    <p:sldId id="267" r:id="rId8"/>
    <p:sldId id="260" r:id="rId9"/>
    <p:sldId id="261" r:id="rId10"/>
    <p:sldId id="262" r:id="rId11"/>
    <p:sldId id="264" r:id="rId12"/>
    <p:sldId id="268" r:id="rId13"/>
    <p:sldId id="269" r:id="rId14"/>
    <p:sldId id="263" r:id="rId15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52568AD-E0BB-4A2C-AE2F-6018AA673A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4630BE62-6B22-40A1-A781-91933DB0E7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8B669A24-55FF-4472-A06F-B045C9E17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4BCAE-0B5F-4E46-935B-722B0F386CBF}" type="datetimeFigureOut">
              <a:rPr lang="el-GR" smtClean="0"/>
              <a:t>13/1/2021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7445DC40-99F9-4023-8029-DA3A9FE5A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D5DD7707-D05F-4EBD-8DAA-60266F5E2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41985-40E6-47AF-80B4-7BC098D517A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91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A667C9A-E0A4-4653-AA0C-9CDA52F10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35C480D7-6DEA-4DEA-BB51-FABB8F2587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DDF8491-73E8-4D55-A3E6-3CD4E20C0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4BCAE-0B5F-4E46-935B-722B0F386CBF}" type="datetimeFigureOut">
              <a:rPr lang="el-GR" smtClean="0"/>
              <a:t>13/1/2021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02326C1-5934-4BE8-BE37-1FDC099BF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D96D706F-92AF-4154-AA2E-56DC873CA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41985-40E6-47AF-80B4-7BC098D517A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05821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44F66FCA-D856-4B66-ACE1-B3E1B3AF84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7D2EA05E-FBDC-4FBA-93BC-DED0DD1796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8825A0DA-1B00-46A7-B81E-40FF333C8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4BCAE-0B5F-4E46-935B-722B0F386CBF}" type="datetimeFigureOut">
              <a:rPr lang="el-GR" smtClean="0"/>
              <a:t>13/1/2021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04EE9384-A76D-487D-8400-51EBEA21A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6806A79-D64B-43B3-AB77-19AD67888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41985-40E6-47AF-80B4-7BC098D517A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46314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6F881C8-B51F-4A2D-AA6A-D9D1BF66D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35FFE7B-EE23-4DEA-A771-52B1816054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DCE554E-83F5-4768-B35A-7BA459EC0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4BCAE-0B5F-4E46-935B-722B0F386CBF}" type="datetimeFigureOut">
              <a:rPr lang="el-GR" smtClean="0"/>
              <a:t>13/1/2021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04733373-8E58-46FC-981E-FC7546252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DA5B42B6-9808-4771-9421-F87EF87FB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41985-40E6-47AF-80B4-7BC098D517A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57794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51A2A82-9928-4EEC-B000-F5D13BAB2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DD359061-7575-4770-A9BF-476A643C8A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15983A5B-F044-4D88-A935-05FCB41F1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4BCAE-0B5F-4E46-935B-722B0F386CBF}" type="datetimeFigureOut">
              <a:rPr lang="el-GR" smtClean="0"/>
              <a:t>13/1/2021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A435C28-4E3E-4A39-8BF3-A6424674E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999E3CD-A712-45F5-AC8B-36F468635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41985-40E6-47AF-80B4-7BC098D517A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06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9D7FF5B-F91A-49CE-8529-B79A27802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C3EB84A-CC73-4648-B9B1-2F8030AA84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D43D68A5-6542-4E57-B05D-5FC0A0B1DC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F795793C-84C7-4090-9961-CEDC674D0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4BCAE-0B5F-4E46-935B-722B0F386CBF}" type="datetimeFigureOut">
              <a:rPr lang="el-GR" smtClean="0"/>
              <a:t>13/1/2021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09C92CF1-7A3D-4AFA-8D79-44A318966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EE4D70B7-21C5-4414-910B-69A5721B7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41985-40E6-47AF-80B4-7BC098D517A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24647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9EBD201-7670-43D8-B2A2-72FA267B3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AA1D80CB-3A25-4946-AA1E-8105539C3F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18F8E1DF-0FF8-4180-9446-1615BB37CB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E6C610A1-50D6-494D-B97F-7EDEBD3A36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0B43B31B-5783-4A66-A9C1-08D9BCECD4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731B075F-B62D-4E1F-8718-09F0BA0FC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4BCAE-0B5F-4E46-935B-722B0F386CBF}" type="datetimeFigureOut">
              <a:rPr lang="el-GR" smtClean="0"/>
              <a:t>13/1/2021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3F315DE9-6EF9-46ED-A585-48FA989FC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6CA2809F-C192-4050-BEF2-A49F4AEB8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41985-40E6-47AF-80B4-7BC098D517A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18617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01CE384-B7C8-4409-BDF9-213F0ED14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2385E12E-FB75-415B-B815-CD79FCD7C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4BCAE-0B5F-4E46-935B-722B0F386CBF}" type="datetimeFigureOut">
              <a:rPr lang="el-GR" smtClean="0"/>
              <a:t>13/1/2021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E0830127-C570-4638-9B7B-721C46647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9FB344C9-E6A4-4A50-BFE5-929B8DCA8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41985-40E6-47AF-80B4-7BC098D517A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34065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D834FB8B-D05F-4531-9305-A4D424D40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4BCAE-0B5F-4E46-935B-722B0F386CBF}" type="datetimeFigureOut">
              <a:rPr lang="el-GR" smtClean="0"/>
              <a:t>13/1/2021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F536EC6B-4C3F-41C5-B091-E51E37FF5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674E0667-9170-49AC-A991-91FC2734A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41985-40E6-47AF-80B4-7BC098D517A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54650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9E0AD01-4368-4607-93DB-9D47E118B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12E4A21-6B38-4512-9DF3-9EFB6F77B2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DEE5E209-E548-4021-9F9C-00A49A698A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98118830-A6B6-44C2-BE12-1CE59E667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4BCAE-0B5F-4E46-935B-722B0F386CBF}" type="datetimeFigureOut">
              <a:rPr lang="el-GR" smtClean="0"/>
              <a:t>13/1/2021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CABC66C5-923E-4E4C-B047-267EFD612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F30DAA11-65EF-4307-86E7-F996A1501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41985-40E6-47AF-80B4-7BC098D517A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3089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DE97593-605B-4391-AF9A-F9D0923F1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8874FD62-EA5C-42AA-95DC-F98FF73549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D7BA6CEC-5670-41E6-BA53-0302CABB9D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002B9F96-118E-4DD6-9B18-6DFCCB1D8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4BCAE-0B5F-4E46-935B-722B0F386CBF}" type="datetimeFigureOut">
              <a:rPr lang="el-GR" smtClean="0"/>
              <a:t>13/1/2021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07AC4612-061A-41DE-94C2-60C9CE1F5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2EA16D19-CB5F-4647-A32A-E91BB61FD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41985-40E6-47AF-80B4-7BC098D517A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77604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67C34CB0-F065-4FE3-96C8-835886D13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1C83CDCE-DCAC-4638-887A-E2D1A5FE4C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05D868C-B64F-4A58-A9D7-6B804A4653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04BCAE-0B5F-4E46-935B-722B0F386CBF}" type="datetimeFigureOut">
              <a:rPr lang="el-GR" smtClean="0"/>
              <a:t>13/1/2021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CEF809C-A2F0-47AF-8391-2C9378E636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BA8DE40-C02C-4021-B99B-8739B15E1B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41985-40E6-47AF-80B4-7BC098D517A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26627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E387591-B5C8-45B2-9496-1DEA579AB2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56997"/>
            <a:ext cx="9144000" cy="1912774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l-GR" dirty="0"/>
              <a:t>Ιστορία της γλωσσολογίας</a:t>
            </a:r>
            <a:br>
              <a:rPr lang="el-GR" dirty="0"/>
            </a:br>
            <a:endParaRPr lang="el-GR" dirty="0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AD1026E6-A3FF-4391-97D3-BCDCAF396C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98645" y="4012163"/>
            <a:ext cx="9144000" cy="1153562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el-GR" dirty="0"/>
              <a:t>Πλάνο μαθημάτων</a:t>
            </a:r>
          </a:p>
        </p:txBody>
      </p:sp>
    </p:spTree>
    <p:extLst>
      <p:ext uri="{BB962C8B-B14F-4D97-AF65-F5344CB8AC3E}">
        <p14:creationId xmlns:p14="http://schemas.microsoft.com/office/powerpoint/2010/main" val="31751127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98406BF-4530-471F-9673-89A8627A97E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el-GR" sz="4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Σχολή Πράγας</a:t>
            </a:r>
            <a:br>
              <a:rPr lang="el-GR" sz="4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74BB38E-C024-4DF0-B622-A6E92D21F5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l-G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Θέσεις της σχολής</a:t>
            </a: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l-G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Μελέτη Φωνολογίας</a:t>
            </a: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l-G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Δημιουργία νέου επιπέδου ανάλυσης: της </a:t>
            </a:r>
            <a:r>
              <a:rPr lang="el-GR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Μορφοφωνολογίας</a:t>
            </a:r>
            <a:endParaRPr lang="el-GR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l-G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Ανάλυση σημασίας</a:t>
            </a: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l-G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Λειτουργίες της γλώσσας</a:t>
            </a: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l-G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Ποιητική λειτουργία/γλώσσα</a:t>
            </a: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l-G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Παράγοντες και λειτουργίες της (ποιητικής) επικοινωνίας κατά 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Jakobson</a:t>
            </a:r>
            <a:r>
              <a:rPr lang="el-G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l-G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Συμβολή του 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l-G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Jakobson </a:t>
            </a:r>
            <a:r>
              <a:rPr lang="el-G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στη γλωσσολογική θεωρία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l-GR" sz="1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Καθολικά</a:t>
            </a:r>
            <a:endParaRPr lang="el-GR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40075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E171ADE-FC66-4F9C-8AD1-B0F6BD00FDA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el-GR" sz="4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Σχολή Κοπεγχάγης</a:t>
            </a:r>
            <a:br>
              <a:rPr lang="el-GR" sz="4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1B09BA7-90DF-46D5-8036-D4FEDAB59D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Αρχές της σχολής. </a:t>
            </a:r>
            <a:r>
              <a:rPr lang="el-GR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Στρωματική</a:t>
            </a:r>
            <a:r>
              <a:rPr lang="el-G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Ανάλυση.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Περιεχόμενο-Έκφραση/Ύλη-Μορφή.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Παραδείγματα.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Ανάλυση σε σημασιολογικά χαρακτηριστικά (γλωσσήματα).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Λογικές σχέσεις.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Κριτική της σχολής.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65426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0B4EFFB-9EA7-403E-BE8B-5DFD8A430D2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el-GR" dirty="0"/>
              <a:t>Μέσοι χρόνοι </a:t>
            </a:r>
            <a:br>
              <a:rPr lang="el-GR" dirty="0"/>
            </a:br>
            <a:r>
              <a:rPr lang="el-GR" dirty="0" err="1"/>
              <a:t>Θεωρησιακή</a:t>
            </a:r>
            <a:r>
              <a:rPr lang="el-GR" dirty="0"/>
              <a:t> γραμματική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5D463A7-76B0-4BEC-B229-F8280E383F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Καθολικά της γλώσσας</a:t>
            </a:r>
          </a:p>
        </p:txBody>
      </p:sp>
    </p:spTree>
    <p:extLst>
      <p:ext uri="{BB962C8B-B14F-4D97-AF65-F5344CB8AC3E}">
        <p14:creationId xmlns:p14="http://schemas.microsoft.com/office/powerpoint/2010/main" val="36442212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6CE8868-0113-4178-84CA-EDB53352E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5794"/>
            <a:ext cx="10515600" cy="1325563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el-GR" dirty="0"/>
              <a:t>Αναγέννηση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525322B-A335-4475-B985-AD32370C4B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0808"/>
            <a:ext cx="9808029" cy="4376155"/>
          </a:xfrm>
        </p:spPr>
        <p:txBody>
          <a:bodyPr/>
          <a:lstStyle/>
          <a:p>
            <a:r>
              <a:rPr lang="el-GR" dirty="0"/>
              <a:t>Αραβικές Γραμματικές</a:t>
            </a:r>
          </a:p>
          <a:p>
            <a:endParaRPr lang="el-GR" dirty="0"/>
          </a:p>
          <a:p>
            <a:r>
              <a:rPr lang="el-GR" dirty="0"/>
              <a:t>γραμματική του </a:t>
            </a:r>
            <a:r>
              <a:rPr lang="en-US" dirty="0"/>
              <a:t>Port Royal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728193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45640A6-9A2D-4013-8739-AFF65923220B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el-GR" dirty="0"/>
              <a:t>Σχολή Λονδίνου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E982FA1-E123-4784-99BD-C607C09E84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2269"/>
            <a:ext cx="10515600" cy="4814694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endParaRPr lang="el-GR" sz="29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 </a:t>
            </a:r>
            <a:r>
              <a:rPr lang="el-GR" sz="2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έννοια του περιβάλλοντος (</a:t>
            </a:r>
            <a:r>
              <a:rPr lang="en-US" sz="29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Malinowski</a:t>
            </a:r>
            <a:r>
              <a:rPr lang="el-GR" sz="29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l-GR" sz="29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9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Firth </a:t>
            </a:r>
            <a:r>
              <a:rPr lang="el-GR" sz="2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(προσωδιακή φωνολογία)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sz="29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Η</a:t>
            </a:r>
            <a:r>
              <a:rPr lang="en-US" sz="29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alliday</a:t>
            </a:r>
            <a:r>
              <a:rPr lang="en-US" sz="29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συστημική γλωσσολογία.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sz="2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Σχέση γλώσσας και κοινωνίας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sz="2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Λειτουργίες της γλώσσας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sz="2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παράγοντες </a:t>
            </a:r>
            <a:r>
              <a:rPr lang="el-GR" sz="29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καταστασιακού</a:t>
            </a:r>
            <a:r>
              <a:rPr lang="el-GR" sz="2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περιβάλλοντος (πεδίο, τόνος, τρόπος).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sz="2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Συστημική γραμματική και εκπαίδευση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99921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27031AE-3BC7-40FC-8C2D-92562CD9772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el-GR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Δομισμός </a:t>
            </a:r>
            <a:r>
              <a:rPr lang="en-US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(structuralism)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DED29DB-62D7-47EF-A373-DB34450D91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l-G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l-GR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l-G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Δομισμός 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(structuralism)</a:t>
            </a:r>
            <a:r>
              <a:rPr lang="el-G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Σχολές.</a:t>
            </a: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l-G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η έννοια της δομής. (παραδείγματα)</a:t>
            </a: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l-G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χαρακτηριστικά δομής: ολότητα, μετασχηματισμός, αυτορρύθμιση</a:t>
            </a: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l-G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ο δομισμός στις άλλες επιστήμες</a:t>
            </a: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l-G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δομικά μοντέλα. είδη/χαρακτηριστικά</a:t>
            </a: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l-G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γενικά χαρακτηριστικά του δομισμού</a:t>
            </a: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l-G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διάκριση ευρωπαϊκού και αμερικανικού δομισμού</a:t>
            </a: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l-G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αίτια εμφάνισης της δομικής γλωσσολογίας</a:t>
            </a: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l-GR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δυικότητα</a:t>
            </a:r>
            <a:r>
              <a:rPr lang="el-G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στη γλώσσα</a:t>
            </a: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03046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D2D49CF-2F7E-4FA7-8B33-CDE3F4AF413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el-GR" sz="4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Αμερικανικός Δομισμός </a:t>
            </a:r>
            <a:br>
              <a:rPr lang="el-GR" sz="4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1FDF9EA-048F-404B-AD82-C8F27C2D8F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Αιτίες εμφάνισής του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Sapir</a:t>
            </a:r>
            <a:r>
              <a:rPr lang="el-G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Bloomfield</a:t>
            </a:r>
            <a:r>
              <a:rPr lang="el-G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Μοντέλο ανάλυσης της γλώσσας. Η έννοια του τύπου . Τελεστικές λειτουργίες, </a:t>
            </a:r>
            <a:r>
              <a:rPr lang="el-GR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ανευρετικές</a:t>
            </a:r>
            <a:r>
              <a:rPr lang="el-G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διαδικασίες. Εφαρμογή-παραδείγματα από την ελληνική και άλλες γλώσσες. Μορφολογική, φωνολογική ανάλυση.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Κατανεμητική</a:t>
            </a:r>
            <a:r>
              <a:rPr lang="el-G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Σύνταξη (</a:t>
            </a:r>
            <a:r>
              <a:rPr lang="el-GR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μεταμπλουμφιντιανοί</a:t>
            </a:r>
            <a:r>
              <a:rPr lang="el-G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 Κριτική.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Κριτική Του Αμερικανικού Δομισμού: θετικά-αρνητικά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άσκηση σε 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Swahili</a:t>
            </a:r>
            <a:endParaRPr lang="el-GR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17026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44EB6C3-6252-43C3-8C9B-31BAAFE7DC5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el-GR" sz="4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Σχολή της Γενεύης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F8CC3D3-2C35-4253-91E4-C40BB668CA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Σχολή της Γενεύης. Θέσεις του 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Saussure</a:t>
            </a:r>
            <a:r>
              <a:rPr lang="el-G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73859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FD12EE2-7872-4147-ABDE-DCBA505573D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el-GR" dirty="0"/>
              <a:t>     Αρχαίοι χρόνοι :Αρχαία Ελλάδα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A7C84F6-3DDC-4EF2-A57E-A1255E986E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Πλάτωνας/Κρατύλος</a:t>
            </a:r>
          </a:p>
          <a:p>
            <a:r>
              <a:rPr lang="el-GR" dirty="0"/>
              <a:t>Φύσει/θέσει</a:t>
            </a:r>
          </a:p>
          <a:p>
            <a:r>
              <a:rPr lang="el-GR" dirty="0"/>
              <a:t>Αριστοτέλης</a:t>
            </a:r>
          </a:p>
          <a:p>
            <a:r>
              <a:rPr lang="el-GR" dirty="0"/>
              <a:t>Στωικοί</a:t>
            </a:r>
          </a:p>
          <a:p>
            <a:r>
              <a:rPr lang="el-GR" dirty="0"/>
              <a:t>Αναλογία</a:t>
            </a:r>
            <a:r>
              <a:rPr lang="el-GR"/>
              <a:t>/ανωμαλία</a:t>
            </a:r>
          </a:p>
          <a:p>
            <a:endParaRPr lang="el-GR" dirty="0"/>
          </a:p>
          <a:p>
            <a:r>
              <a:rPr lang="el-GR" dirty="0"/>
              <a:t>Ινδικές γραμματικές</a:t>
            </a:r>
          </a:p>
        </p:txBody>
      </p:sp>
    </p:spTree>
    <p:extLst>
      <p:ext uri="{BB962C8B-B14F-4D97-AF65-F5344CB8AC3E}">
        <p14:creationId xmlns:p14="http://schemas.microsoft.com/office/powerpoint/2010/main" val="115939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C151D98-4BD0-4D29-A93C-4A1B7391562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el-GR" dirty="0"/>
              <a:t>Αλεξανδρινοί χρόνοι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0969DF8-8B52-4F21-A21D-8998031F49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Τέχνη Γραμματική του Διονυσίου του </a:t>
            </a:r>
            <a:r>
              <a:rPr lang="el-GR" dirty="0" err="1"/>
              <a:t>Θρακός</a:t>
            </a:r>
            <a:endParaRPr lang="el-GR" dirty="0"/>
          </a:p>
          <a:p>
            <a:r>
              <a:rPr lang="el-GR" dirty="0"/>
              <a:t>Απολλώνιος ο Δύσκολος</a:t>
            </a:r>
          </a:p>
          <a:p>
            <a:r>
              <a:rPr lang="el-GR" dirty="0"/>
              <a:t>Ηρωδιανός</a:t>
            </a:r>
          </a:p>
        </p:txBody>
      </p:sp>
    </p:spTree>
    <p:extLst>
      <p:ext uri="{BB962C8B-B14F-4D97-AF65-F5344CB8AC3E}">
        <p14:creationId xmlns:p14="http://schemas.microsoft.com/office/powerpoint/2010/main" val="564540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E8C267A-1CD0-49A2-A3C3-5C210816B22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el-GR" dirty="0"/>
              <a:t>Ρωμαϊκοί χρόνοι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489F08C-1557-4843-9C26-F4C6C7D008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err="1"/>
              <a:t>Κράτης</a:t>
            </a:r>
            <a:r>
              <a:rPr lang="el-GR" dirty="0"/>
              <a:t> (Στωικός) </a:t>
            </a:r>
          </a:p>
          <a:p>
            <a:r>
              <a:rPr lang="el-GR" dirty="0" err="1"/>
              <a:t>Ουάρρων</a:t>
            </a:r>
            <a:r>
              <a:rPr lang="el-GR" dirty="0"/>
              <a:t>  </a:t>
            </a:r>
            <a:r>
              <a:rPr lang="en-US" dirty="0"/>
              <a:t>(Varro)</a:t>
            </a:r>
            <a:endParaRPr lang="el-GR" dirty="0"/>
          </a:p>
          <a:p>
            <a:r>
              <a:rPr lang="el-GR" dirty="0" err="1"/>
              <a:t>Πρισκιανός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825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653A290-B5C2-45D8-B8F8-1C86C8C80A5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el-GR" dirty="0"/>
              <a:t>Λειτουργισμός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6819D0F-046D-458B-9727-B81A772E0D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Λειτουργισμός. Ορισμός, σχέση με τη δομή.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Λειτουργικές Σχολές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080703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E2F240E-D291-41A7-A710-37BC3CA3505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el-GR" sz="4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Σχολή </a:t>
            </a:r>
            <a:r>
              <a:rPr lang="el-GR" sz="4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Παρισίων</a:t>
            </a:r>
            <a:br>
              <a:rPr lang="el-GR" sz="4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859E774-217C-41E1-8306-57F3D2D11E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Martinet</a:t>
            </a:r>
            <a:r>
              <a:rPr lang="el-GR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l-GR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Βασικές αρχές της σχολής των </a:t>
            </a:r>
            <a:r>
              <a:rPr lang="el-GR" sz="2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Παρισίων</a:t>
            </a:r>
            <a:r>
              <a:rPr lang="el-GR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l-GR" sz="2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αντιμεταβολή</a:t>
            </a:r>
            <a:r>
              <a:rPr lang="el-GR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sz="2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καθοριστικότητα</a:t>
            </a:r>
            <a:r>
              <a:rPr lang="el-GR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δυναμική συγχρονία, διπλή άρθρωση)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Φάσεις της εργασίας του γλωσσολόγου (Ανάλυση-Παρουσίαση ) ανάπτυξη, σχολιασμός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η έννοια του </a:t>
            </a:r>
            <a:r>
              <a:rPr lang="el-GR" sz="2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μονήματος</a:t>
            </a:r>
            <a:endParaRPr lang="el-GR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Θεωρία της σύνταξης του Μ</a:t>
            </a:r>
            <a:r>
              <a:rPr lang="en-US" sz="2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artinet</a:t>
            </a:r>
            <a:r>
              <a:rPr lang="el-GR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είδη </a:t>
            </a:r>
            <a:r>
              <a:rPr lang="el-GR" sz="2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μονημάτων</a:t>
            </a:r>
            <a:r>
              <a:rPr lang="el-GR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τάξεις λέξεων, </a:t>
            </a:r>
            <a:r>
              <a:rPr lang="el-GR" sz="2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συναρμοστικότητες</a:t>
            </a:r>
            <a:endParaRPr lang="el-GR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37652354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368</Words>
  <Application>Microsoft Office PowerPoint</Application>
  <PresentationFormat>Ευρεία οθόνη</PresentationFormat>
  <Paragraphs>79</Paragraphs>
  <Slides>14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Symbol</vt:lpstr>
      <vt:lpstr>Times New Roman</vt:lpstr>
      <vt:lpstr>Θέμα του Office</vt:lpstr>
      <vt:lpstr>Ιστορία της γλωσσολογίας </vt:lpstr>
      <vt:lpstr>    Δομισμός (structuralism)</vt:lpstr>
      <vt:lpstr>Αμερικανικός Δομισμός  </vt:lpstr>
      <vt:lpstr>Σχολή της Γενεύης</vt:lpstr>
      <vt:lpstr>     Αρχαίοι χρόνοι :Αρχαία Ελλάδα</vt:lpstr>
      <vt:lpstr>Αλεξανδρινοί χρόνοι</vt:lpstr>
      <vt:lpstr>Ρωμαϊκοί χρόνοι</vt:lpstr>
      <vt:lpstr>Λειτουργισμός</vt:lpstr>
      <vt:lpstr>Σχολή Παρισίων </vt:lpstr>
      <vt:lpstr>Σχολή Πράγας </vt:lpstr>
      <vt:lpstr>Σχολή Κοπεγχάγης </vt:lpstr>
      <vt:lpstr>Μέσοι χρόνοι  Θεωρησιακή γραμματική</vt:lpstr>
      <vt:lpstr>Αναγέννηση</vt:lpstr>
      <vt:lpstr>Σχολή Λονδίνου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stamatia koutsoulelou</dc:creator>
  <cp:lastModifiedBy>stamatia koutsoulelou</cp:lastModifiedBy>
  <cp:revision>6</cp:revision>
  <dcterms:created xsi:type="dcterms:W3CDTF">2020-10-07T16:09:08Z</dcterms:created>
  <dcterms:modified xsi:type="dcterms:W3CDTF">2021-01-13T11:24:18Z</dcterms:modified>
</cp:coreProperties>
</file>