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4" r:id="rId3"/>
    <p:sldId id="267" r:id="rId4"/>
    <p:sldId id="298" r:id="rId5"/>
    <p:sldId id="268" r:id="rId6"/>
    <p:sldId id="269" r:id="rId7"/>
    <p:sldId id="272" r:id="rId8"/>
    <p:sldId id="275" r:id="rId9"/>
    <p:sldId id="270" r:id="rId10"/>
    <p:sldId id="276" r:id="rId11"/>
    <p:sldId id="277" r:id="rId12"/>
    <p:sldId id="291" r:id="rId13"/>
    <p:sldId id="292" r:id="rId14"/>
    <p:sldId id="293" r:id="rId15"/>
    <p:sldId id="294" r:id="rId16"/>
    <p:sldId id="279" r:id="rId17"/>
    <p:sldId id="290" r:id="rId18"/>
    <p:sldId id="280" r:id="rId19"/>
    <p:sldId id="283" r:id="rId20"/>
    <p:sldId id="297" r:id="rId21"/>
    <p:sldId id="299" r:id="rId22"/>
    <p:sldId id="281" r:id="rId23"/>
    <p:sldId id="301" r:id="rId24"/>
    <p:sldId id="282" r:id="rId25"/>
    <p:sldId id="302" r:id="rId26"/>
    <p:sldId id="303" r:id="rId27"/>
    <p:sldId id="284" r:id="rId28"/>
    <p:sldId id="285" r:id="rId29"/>
    <p:sldId id="288" r:id="rId30"/>
    <p:sldId id="286" r:id="rId31"/>
    <p:sldId id="289" r:id="rId32"/>
    <p:sldId id="295" r:id="rId33"/>
    <p:sldId id="266"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CC66"/>
    <a:srgbClr val="FFCCCC"/>
    <a:srgbClr val="244890"/>
    <a:srgbClr val="E7E479"/>
    <a:srgbClr val="E4E47C"/>
    <a:srgbClr val="FFFF27"/>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11" autoAdjust="0"/>
  </p:normalViewPr>
  <p:slideViewPr>
    <p:cSldViewPr snapToGrid="0">
      <p:cViewPr varScale="1">
        <p:scale>
          <a:sx n="95" d="100"/>
          <a:sy n="95" d="100"/>
        </p:scale>
        <p:origin x="-1710" y="-102"/>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DDD113-F410-4E80-A052-E1056DF06C6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1F97C00-DAAC-47D3-8E8A-82F40C6B2203}" type="slidenum">
              <a:rPr lang="el-GR" smtClean="0"/>
              <a:pPr/>
              <a:t>1</a:t>
            </a:fld>
            <a:endParaRPr lang="el-G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 2022, </a:t>
            </a:r>
            <a:r>
              <a:rPr lang="el-GR" dirty="0" smtClean="0"/>
              <a:t>Δ. </a:t>
            </a:r>
            <a:r>
              <a:rPr lang="el-GR" dirty="0" err="1" smtClean="0"/>
              <a:t>Χαλαζωνίτης</a:t>
            </a:r>
            <a:r>
              <a:rPr lang="el-GR" dirty="0" smtClean="0"/>
              <a:t>.</a:t>
            </a:r>
          </a:p>
          <a:p>
            <a:pPr eaLnBrk="1" hangingPunct="1"/>
            <a:r>
              <a:rPr lang="el-GR" dirty="0" smtClean="0"/>
              <a:t>Απαγορεύεται η μερική ή ολική αναπαραγωγή χωρίς την έγγραφη άδεια του συγγραφέα.</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F917E3C-867F-43EB-9F0E-392694F68A6F}" type="slidenum">
              <a:rPr lang="el-GR" smtClean="0"/>
              <a:pPr/>
              <a:t>14</a:t>
            </a:fld>
            <a:endParaRPr lang="el-G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l-GR" smtClean="0"/>
              <a:t>Η αντιμετώπιση εξαρτάται από την κατάσταση κατά τη χρονική στιγμή της διάγνωσης. Σε μικρή ηλικία θα πρέπει να διαφοροδιαγνωστεί αν πρόκειται για αναστρέψιμη ή μη κατάσταση. Σε μη αναστρέψιμη έκτοπη ανατολή, η αντιμετώπιση εξαρτάται από ηλικία, βαθμό έγκλεισης, βαθμό απορρόφησης νεογιλού, κινητικότητα νεογιλού, έλλειψη χώρου στο τόξο, κ.ά.</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FA80B2-0490-4589-8C9B-EFD33AB8DB57}" type="slidenum">
              <a:rPr lang="el-GR" smtClean="0"/>
              <a:pPr/>
              <a:t>15</a:t>
            </a:fld>
            <a:endParaRPr lang="el-G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l-GR" smtClean="0"/>
              <a:t>Η αντιμετώπιση εξαρτάται από την κατάσταση κατά τη χρονική στιγμή της διάγνωσης. Σε μικρή ηλικία θα πρέπει να διαφοροδιαγνωστεί αν πρόκειται για αναστρέψιμη ή μη κατάσταση. Σε μη αναστρέψιμη έκτοπη ανατολή, η αντιμετώπιση εξαρτάται από ηλικία, βαθμό έγκλεισης, βαθμό απορρόφησης νεογιλού, κινητικότητα νεογιλού, έλλειψη χώρου στο τόξο, κ.ά.</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C22BE51-2AAF-47BE-8F61-31560220DAC4}" type="slidenum">
              <a:rPr lang="el-GR" smtClean="0"/>
              <a:pPr/>
              <a:t>16</a:t>
            </a:fld>
            <a:endParaRPr lang="el-G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l-GR" smtClean="0"/>
              <a:t>Η τοποθέτηση του διαχωριστικού μπορεί να απαιτήσει τοπική αναισθησία. Το διαχωριστικό μπορεί να επανατοποθετείται ανά 2 εβδομάδες, μέχρι να επιτευχθεί ο στόχος.</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6E3653A-D5F0-441A-BD6A-3A136CFF7D64}" type="slidenum">
              <a:rPr lang="el-GR" smtClean="0"/>
              <a:pPr/>
              <a:t>17</a:t>
            </a:fld>
            <a:endParaRPr lang="el-G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(097012)</a:t>
            </a:r>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815E43F-5E36-4999-B55B-351F302114A8}" type="slidenum">
              <a:rPr lang="el-GR" smtClean="0"/>
              <a:pPr/>
              <a:t>19</a:t>
            </a:fld>
            <a:endParaRPr lang="el-G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(098001)</a:t>
            </a:r>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l-GR" smtClean="0"/>
              <a:t>Ακίνητο μηχάνημα τύπου </a:t>
            </a:r>
            <a:r>
              <a:rPr lang="en-US" smtClean="0"/>
              <a:t>Halterman:</a:t>
            </a:r>
            <a:r>
              <a:rPr lang="el-GR" smtClean="0"/>
              <a:t> δακτύλιος στον νεογιλό γομφίο με συρμάτινη προέκταση άπω του μονίμου γομφίου. Έλξη του γομφίου με ελαστικές δυνάμεις από άγκιστρο που έχει συγκολληθεί στη μασητική επιφάνειά του.</a:t>
            </a:r>
          </a:p>
        </p:txBody>
      </p:sp>
      <p:sp>
        <p:nvSpPr>
          <p:cNvPr id="51204" name="Slide Number Placeholder 3"/>
          <p:cNvSpPr>
            <a:spLocks noGrp="1"/>
          </p:cNvSpPr>
          <p:nvPr>
            <p:ph type="sldNum" sz="quarter" idx="5"/>
          </p:nvPr>
        </p:nvSpPr>
        <p:spPr>
          <a:noFill/>
        </p:spPr>
        <p:txBody>
          <a:bodyPr/>
          <a:lstStyle/>
          <a:p>
            <a:fld id="{299B25C8-EF66-44CA-B72C-7A3B61B9A976}" type="slidenum">
              <a:rPr lang="el-GR" smtClean="0"/>
              <a:pPr/>
              <a:t>21</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l-GR" smtClean="0"/>
              <a:t>Κινητό μηχάνημα τύπου </a:t>
            </a:r>
            <a:r>
              <a:rPr lang="en-US" smtClean="0"/>
              <a:t>Hawley: </a:t>
            </a:r>
            <a:r>
              <a:rPr lang="el-GR" smtClean="0"/>
              <a:t>ελατήριο για άπω μετακίνηση γομφίου, στον οποίο έχει συγκολληθεί άγκιστρο ή ρητίνη, για τη συγκράτηση του ελατηρίου.</a:t>
            </a:r>
          </a:p>
        </p:txBody>
      </p:sp>
      <p:sp>
        <p:nvSpPr>
          <p:cNvPr id="52228" name="Slide Number Placeholder 3"/>
          <p:cNvSpPr>
            <a:spLocks noGrp="1"/>
          </p:cNvSpPr>
          <p:nvPr>
            <p:ph type="sldNum" sz="quarter" idx="5"/>
          </p:nvPr>
        </p:nvSpPr>
        <p:spPr>
          <a:noFill/>
        </p:spPr>
        <p:txBody>
          <a:bodyPr/>
          <a:lstStyle/>
          <a:p>
            <a:fld id="{1AE919EC-EAE9-439D-9526-4AF6C12B641F}" type="slidenum">
              <a:rPr lang="el-GR" smtClean="0"/>
              <a:pPr/>
              <a:t>23</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B11B622-6EB5-4368-B8F8-41104F661F92}" type="slidenum">
              <a:rPr lang="el-GR" smtClean="0"/>
              <a:pPr/>
              <a:t>27</a:t>
            </a:fld>
            <a:endParaRPr lang="el-G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l-GR" smtClean="0"/>
              <a:t>Πιο σπάνια από του πρώτου γομφίου της άνω. Στην κάτω γνάθο.</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A41F050-F430-482F-ABDB-D20DC9573EBF}" type="slidenum">
              <a:rPr lang="el-GR" smtClean="0"/>
              <a:pPr/>
              <a:t>28</a:t>
            </a:fld>
            <a:endParaRPr lang="el-G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(097007)</a:t>
            </a:r>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22A64BC-4743-4EAC-A457-A0A5C86D0D9F}" type="slidenum">
              <a:rPr lang="el-GR" smtClean="0"/>
              <a:pPr/>
              <a:t>30</a:t>
            </a:fld>
            <a:endParaRPr lang="el-G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l-GR" smtClean="0"/>
              <a:t>Μετά την χειρουργική αποκάλυψη του 37.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923F5BC-D7CD-4E7F-A7F9-0CF467A9C5F7}" type="slidenum">
              <a:rPr lang="el-GR" smtClean="0"/>
              <a:pPr/>
              <a:t>5</a:t>
            </a:fld>
            <a:endParaRPr lang="el-G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l-GR" smtClean="0"/>
              <a:t>Φυσιολογική ανατολή γομφίων.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02BC43E-228C-4E6C-A2F8-64EABC50C914}" type="slidenum">
              <a:rPr lang="el-GR" smtClean="0"/>
              <a:pPr/>
              <a:t>6</a:t>
            </a:fld>
            <a:endParaRPr lang="el-G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l-GR" smtClean="0"/>
              <a:t>Έκτοπη ανατολή άνω μονίμου γομφίου. Εγγύς απόκλιση και εγκλωβισμός στον αυχένα του δευτέρου νεογιλού γομφίου.</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B22B21B-A8C4-4CB9-82E5-11FF79DACBA7}" type="slidenum">
              <a:rPr lang="el-GR" smtClean="0"/>
              <a:pPr/>
              <a:t>7</a:t>
            </a:fld>
            <a:endParaRPr lang="el-G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l-GR" smtClean="0"/>
              <a:t>Συχνότητα περίπου 4%. Αν υπάρχει αδελφός με το πρόβλημα, τότε η συχνότητα είναι μεγαλύτερη.</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089E595-B7A9-41C6-96E8-2DC44BB23447}" type="slidenum">
              <a:rPr lang="el-GR" smtClean="0"/>
              <a:pPr/>
              <a:t>8</a:t>
            </a:fld>
            <a:endParaRPr lang="el-G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l-GR" smtClean="0"/>
              <a:t>Στις 2 από τις 3 περιπτώσεις θα υπάρξει αυτοδιόρθωση, με εναπομείνασα περιοχή απορρόφησης στον δεύτερο νεογιλό.</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7E222B2-0D9F-4523-B9A1-B47B80F32FB1}" type="slidenum">
              <a:rPr lang="el-GR" smtClean="0"/>
              <a:pPr/>
              <a:t>9</a:t>
            </a:fld>
            <a:endParaRPr lang="el-G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l-GR" smtClean="0"/>
              <a:t>Στις υπόλοιπες περιπτώσεις ο γομφίος θα παραμείνει σε έκτοπη θέση, ολικώς, ή, συχνότερα, μερικώς έγκλειστος, έως ότου ο νεογιλός γομφίος αποπέσει. Τότε θα έχει απωλεσθεί χώρος για τον προγόμφιο.</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3C130BA-BC15-4EC4-9A33-59273611364D}" type="slidenum">
              <a:rPr lang="el-GR" smtClean="0"/>
              <a:pPr/>
              <a:t>10</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17A0CFD-9B3D-42F6-94C9-136AE7334D6C}" type="slidenum">
              <a:rPr lang="el-GR" smtClean="0"/>
              <a:pPr/>
              <a:t>12</a:t>
            </a:fld>
            <a:endParaRPr lang="el-G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(107027) </a:t>
            </a:r>
            <a:r>
              <a:rPr lang="el-GR" smtClean="0"/>
              <a:t>Έγκλειστος δεύτερος προγόμφιος λόγω απώλειας χώρου. Παρατηρήστε τη στροφή του γομφίου.</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8921FAB-095E-4549-9956-6253FE3108A8}" type="slidenum">
              <a:rPr lang="el-GR" smtClean="0"/>
              <a:pPr/>
              <a:t>13</a:t>
            </a:fld>
            <a:endParaRPr lang="el-G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l-GR" smtClean="0"/>
              <a:t>Έγκλειστος δεύτερος προγόμφιος λόγω απώλειας χώρου. Παρατηρήστε τη στροφή του γομφίου. Οι οδηγές γραμμές που περνάν από την κορυφή των φυμάτων δείχνουν τη διαφορά της στροφής των γομφίων. Το βέλος δείχνει το εξόγκωμα στην υπερώα που δημιουργεί ο έγκλειστος προγόμφιος.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4B4FF62-2DBB-4904-A2F7-EF37C74A767F}"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061F547-67FD-431B-AC27-967DD35CF13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6213"/>
            <a:ext cx="1943100" cy="5919787"/>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176213"/>
            <a:ext cx="5676900" cy="591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C45D261-2C8C-46D3-8276-144C17E5258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FFEA80B-DDE1-469B-98C6-A444ED1AE9D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1B43140-261E-43BC-B6DE-7981A906A53E}"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D2A5528-021C-4EB7-ADE5-2D44F3A5A6F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C2815AE8-F117-4B1C-A840-FCD1A86F2A4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B0B2DBA5-3D11-4F6E-B61A-4AE05CB3E29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1F29334E-7B85-43D3-97F2-D1318A293AE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7568962-7358-45B8-8C12-1B791B551FAB}"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CAC3CC18-1219-4D4F-8286-E7A06B6A5844}"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762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AFA8C07-FC97-4B42-B2B0-AFD7B1040AC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244890"/>
          </a:solidFill>
          <a:latin typeface="+mj-lt"/>
          <a:ea typeface="+mj-ea"/>
          <a:cs typeface="+mj-cs"/>
        </a:defRPr>
      </a:lvl1pPr>
      <a:lvl2pPr algn="ctr" rtl="0" eaLnBrk="0" fontAlgn="base" hangingPunct="0">
        <a:spcBef>
          <a:spcPct val="0"/>
        </a:spcBef>
        <a:spcAft>
          <a:spcPct val="0"/>
        </a:spcAft>
        <a:defRPr sz="4400">
          <a:solidFill>
            <a:srgbClr val="244890"/>
          </a:solidFill>
          <a:latin typeface="Times New Roman" pitchFamily="18" charset="0"/>
        </a:defRPr>
      </a:lvl2pPr>
      <a:lvl3pPr algn="ctr" rtl="0" eaLnBrk="0" fontAlgn="base" hangingPunct="0">
        <a:spcBef>
          <a:spcPct val="0"/>
        </a:spcBef>
        <a:spcAft>
          <a:spcPct val="0"/>
        </a:spcAft>
        <a:defRPr sz="4400">
          <a:solidFill>
            <a:srgbClr val="244890"/>
          </a:solidFill>
          <a:latin typeface="Times New Roman" pitchFamily="18" charset="0"/>
        </a:defRPr>
      </a:lvl3pPr>
      <a:lvl4pPr algn="ctr" rtl="0" eaLnBrk="0" fontAlgn="base" hangingPunct="0">
        <a:spcBef>
          <a:spcPct val="0"/>
        </a:spcBef>
        <a:spcAft>
          <a:spcPct val="0"/>
        </a:spcAft>
        <a:defRPr sz="4400">
          <a:solidFill>
            <a:srgbClr val="244890"/>
          </a:solidFill>
          <a:latin typeface="Times New Roman" pitchFamily="18" charset="0"/>
        </a:defRPr>
      </a:lvl4pPr>
      <a:lvl5pPr algn="ctr" rtl="0" eaLnBrk="0" fontAlgn="base" hangingPunct="0">
        <a:spcBef>
          <a:spcPct val="0"/>
        </a:spcBef>
        <a:spcAft>
          <a:spcPct val="0"/>
        </a:spcAft>
        <a:defRPr sz="4400">
          <a:solidFill>
            <a:srgbClr val="244890"/>
          </a:solidFill>
          <a:latin typeface="Times New Roman" pitchFamily="18" charset="0"/>
        </a:defRPr>
      </a:lvl5pPr>
      <a:lvl6pPr marL="457200" algn="ctr" rtl="0" fontAlgn="base">
        <a:spcBef>
          <a:spcPct val="0"/>
        </a:spcBef>
        <a:spcAft>
          <a:spcPct val="0"/>
        </a:spcAft>
        <a:defRPr sz="4400">
          <a:solidFill>
            <a:srgbClr val="244890"/>
          </a:solidFill>
          <a:latin typeface="Times New Roman" pitchFamily="18" charset="0"/>
        </a:defRPr>
      </a:lvl6pPr>
      <a:lvl7pPr marL="914400" algn="ctr" rtl="0" fontAlgn="base">
        <a:spcBef>
          <a:spcPct val="0"/>
        </a:spcBef>
        <a:spcAft>
          <a:spcPct val="0"/>
        </a:spcAft>
        <a:defRPr sz="4400">
          <a:solidFill>
            <a:srgbClr val="244890"/>
          </a:solidFill>
          <a:latin typeface="Times New Roman" pitchFamily="18" charset="0"/>
        </a:defRPr>
      </a:lvl7pPr>
      <a:lvl8pPr marL="1371600" algn="ctr" rtl="0" fontAlgn="base">
        <a:spcBef>
          <a:spcPct val="0"/>
        </a:spcBef>
        <a:spcAft>
          <a:spcPct val="0"/>
        </a:spcAft>
        <a:defRPr sz="4400">
          <a:solidFill>
            <a:srgbClr val="244890"/>
          </a:solidFill>
          <a:latin typeface="Times New Roman" pitchFamily="18" charset="0"/>
        </a:defRPr>
      </a:lvl8pPr>
      <a:lvl9pPr marL="1828800" algn="ctr" rtl="0" fontAlgn="base">
        <a:spcBef>
          <a:spcPct val="0"/>
        </a:spcBef>
        <a:spcAft>
          <a:spcPct val="0"/>
        </a:spcAft>
        <a:defRPr sz="4400">
          <a:solidFill>
            <a:srgbClr val="24489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el-GR" sz="4000" dirty="0" smtClean="0">
                <a:latin typeface="Calibri" pitchFamily="34" charset="0"/>
              </a:rPr>
              <a:t>Έκτοπη ανατολή μονίμων γομφίων</a:t>
            </a:r>
          </a:p>
        </p:txBody>
      </p:sp>
      <p:sp>
        <p:nvSpPr>
          <p:cNvPr id="2051" name="Rectangle 5"/>
          <p:cNvSpPr>
            <a:spLocks noGrp="1" noChangeArrowheads="1"/>
          </p:cNvSpPr>
          <p:nvPr>
            <p:ph type="subTitle" idx="1"/>
          </p:nvPr>
        </p:nvSpPr>
        <p:spPr>
          <a:xfrm>
            <a:off x="1371600" y="3886200"/>
            <a:ext cx="6400800" cy="525026"/>
          </a:xfrm>
        </p:spPr>
        <p:txBody>
          <a:bodyPr/>
          <a:lstStyle/>
          <a:p>
            <a:pPr eaLnBrk="1" hangingPunct="1"/>
            <a:r>
              <a:rPr lang="el-GR" sz="2000" dirty="0" smtClean="0">
                <a:latin typeface="Calibri" pitchFamily="34" charset="0"/>
              </a:rPr>
              <a:t>Δ. </a:t>
            </a:r>
            <a:r>
              <a:rPr lang="el-GR" sz="2000" dirty="0" err="1" smtClean="0">
                <a:latin typeface="Calibri" pitchFamily="34" charset="0"/>
              </a:rPr>
              <a:t>Χαλαζωνίτης</a:t>
            </a:r>
            <a:endParaRPr lang="el-GR" sz="2000" dirty="0" smtClean="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dirty="0" smtClean="0">
                <a:latin typeface="Calibri" pitchFamily="34" charset="0"/>
              </a:rPr>
              <a:t>Αιτιολογία</a:t>
            </a:r>
          </a:p>
        </p:txBody>
      </p:sp>
      <p:sp>
        <p:nvSpPr>
          <p:cNvPr id="11267" name="Rectangle 3"/>
          <p:cNvSpPr>
            <a:spLocks noGrp="1" noChangeArrowheads="1"/>
          </p:cNvSpPr>
          <p:nvPr>
            <p:ph type="body" idx="1"/>
          </p:nvPr>
        </p:nvSpPr>
        <p:spPr/>
        <p:txBody>
          <a:bodyPr/>
          <a:lstStyle/>
          <a:p>
            <a:pPr eaLnBrk="1" hangingPunct="1">
              <a:lnSpc>
                <a:spcPct val="90000"/>
              </a:lnSpc>
            </a:pPr>
            <a:r>
              <a:rPr lang="el-GR" sz="2800" smtClean="0">
                <a:latin typeface="Calibri" pitchFamily="34" charset="0"/>
              </a:rPr>
              <a:t>Άγνωστη</a:t>
            </a:r>
          </a:p>
          <a:p>
            <a:pPr eaLnBrk="1" hangingPunct="1">
              <a:lnSpc>
                <a:spcPct val="90000"/>
              </a:lnSpc>
            </a:pPr>
            <a:r>
              <a:rPr lang="el-GR" sz="2800" smtClean="0">
                <a:latin typeface="Calibri" pitchFamily="34" charset="0"/>
              </a:rPr>
              <a:t>Κληρονομικοί παράγοντες</a:t>
            </a:r>
          </a:p>
          <a:p>
            <a:pPr eaLnBrk="1" hangingPunct="1">
              <a:lnSpc>
                <a:spcPct val="90000"/>
              </a:lnSpc>
            </a:pPr>
            <a:r>
              <a:rPr lang="el-GR" sz="2800" smtClean="0">
                <a:latin typeface="Calibri" pitchFamily="34" charset="0"/>
              </a:rPr>
              <a:t>Μόνιμος γομφίος:</a:t>
            </a:r>
          </a:p>
          <a:p>
            <a:pPr lvl="1" eaLnBrk="1" hangingPunct="1">
              <a:lnSpc>
                <a:spcPct val="90000"/>
              </a:lnSpc>
            </a:pPr>
            <a:r>
              <a:rPr lang="el-GR" sz="2400" smtClean="0">
                <a:latin typeface="Calibri" pitchFamily="34" charset="0"/>
              </a:rPr>
              <a:t>Μέγεθος γομφίου</a:t>
            </a:r>
            <a:endParaRPr lang="en-US" sz="2400" smtClean="0">
              <a:latin typeface="Calibri" pitchFamily="34" charset="0"/>
            </a:endParaRPr>
          </a:p>
          <a:p>
            <a:pPr lvl="1" eaLnBrk="1" hangingPunct="1">
              <a:lnSpc>
                <a:spcPct val="90000"/>
              </a:lnSpc>
            </a:pPr>
            <a:r>
              <a:rPr lang="el-GR" sz="2400" smtClean="0">
                <a:latin typeface="Calibri" pitchFamily="34" charset="0"/>
              </a:rPr>
              <a:t>Καθυστέρηση ενασβεστίωσης / διάπλασης</a:t>
            </a:r>
          </a:p>
          <a:p>
            <a:pPr lvl="1" eaLnBrk="1" hangingPunct="1">
              <a:lnSpc>
                <a:spcPct val="90000"/>
              </a:lnSpc>
            </a:pPr>
            <a:r>
              <a:rPr lang="el-GR" sz="2400" smtClean="0">
                <a:latin typeface="Calibri" pitchFamily="34" charset="0"/>
              </a:rPr>
              <a:t>Φορά ανατολής</a:t>
            </a:r>
          </a:p>
          <a:p>
            <a:pPr eaLnBrk="1" hangingPunct="1">
              <a:lnSpc>
                <a:spcPct val="90000"/>
              </a:lnSpc>
            </a:pPr>
            <a:r>
              <a:rPr lang="el-GR" sz="2800" smtClean="0">
                <a:latin typeface="Calibri" pitchFamily="34" charset="0"/>
              </a:rPr>
              <a:t>Μορφολογία και μέγεθος νεογιλού γομφίου</a:t>
            </a:r>
          </a:p>
          <a:p>
            <a:pPr eaLnBrk="1" hangingPunct="1">
              <a:lnSpc>
                <a:spcPct val="90000"/>
              </a:lnSpc>
            </a:pPr>
            <a:r>
              <a:rPr lang="el-GR" sz="2800" smtClean="0">
                <a:latin typeface="Calibri" pitchFamily="34" charset="0"/>
              </a:rPr>
              <a:t>Μέγεθος γνάθου, χώρος στην οπίσθια περιοχή</a:t>
            </a:r>
          </a:p>
          <a:p>
            <a:pPr eaLnBrk="1" hangingPunct="1">
              <a:lnSpc>
                <a:spcPct val="90000"/>
              </a:lnSpc>
            </a:pPr>
            <a:r>
              <a:rPr lang="el-GR" sz="2800" smtClean="0">
                <a:latin typeface="Calibri" pitchFamily="34" charset="0"/>
              </a:rPr>
              <a:t>Σχιστίες (≈ 20%)</a:t>
            </a:r>
          </a:p>
          <a:p>
            <a:pPr eaLnBrk="1" hangingPunct="1">
              <a:lnSpc>
                <a:spcPct val="90000"/>
              </a:lnSpc>
            </a:pPr>
            <a:r>
              <a:rPr lang="el-GR" sz="2800" smtClean="0">
                <a:latin typeface="Calibri" pitchFamily="34" charset="0"/>
              </a:rPr>
              <a:t>…</a:t>
            </a:r>
          </a:p>
        </p:txBody>
      </p:sp>
      <p:grpSp>
        <p:nvGrpSpPr>
          <p:cNvPr id="11268" name="Group 10"/>
          <p:cNvGrpSpPr>
            <a:grpSpLocks/>
          </p:cNvGrpSpPr>
          <p:nvPr/>
        </p:nvGrpSpPr>
        <p:grpSpPr bwMode="auto">
          <a:xfrm>
            <a:off x="7062788" y="511175"/>
            <a:ext cx="1252537" cy="1706563"/>
            <a:chOff x="4232" y="694"/>
            <a:chExt cx="627" cy="854"/>
          </a:xfrm>
        </p:grpSpPr>
        <p:sp>
          <p:nvSpPr>
            <p:cNvPr id="11269" name="Freeform 4"/>
            <p:cNvSpPr>
              <a:spLocks/>
            </p:cNvSpPr>
            <p:nvPr/>
          </p:nvSpPr>
          <p:spPr bwMode="auto">
            <a:xfrm flipV="1">
              <a:off x="4557" y="1356"/>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1270" name="Freeform 5"/>
            <p:cNvSpPr>
              <a:spLocks/>
            </p:cNvSpPr>
            <p:nvPr/>
          </p:nvSpPr>
          <p:spPr bwMode="auto">
            <a:xfrm>
              <a:off x="4589" y="1194"/>
              <a:ext cx="261" cy="182"/>
            </a:xfrm>
            <a:custGeom>
              <a:avLst/>
              <a:gdLst>
                <a:gd name="T0" fmla="*/ 241 w 261"/>
                <a:gd name="T1" fmla="*/ 182 h 182"/>
                <a:gd name="T2" fmla="*/ 180 w 261"/>
                <a:gd name="T3" fmla="*/ 170 h 182"/>
                <a:gd name="T4" fmla="*/ 128 w 261"/>
                <a:gd name="T5" fmla="*/ 167 h 182"/>
                <a:gd name="T6" fmla="*/ 65 w 261"/>
                <a:gd name="T7" fmla="*/ 164 h 182"/>
                <a:gd name="T8" fmla="*/ 0 w 261"/>
                <a:gd name="T9" fmla="*/ 174 h 182"/>
                <a:gd name="T10" fmla="*/ 120 w 261"/>
                <a:gd name="T11" fmla="*/ 76 h 182"/>
                <a:gd name="T12" fmla="*/ 189 w 261"/>
                <a:gd name="T13" fmla="*/ 69 h 182"/>
                <a:gd name="T14" fmla="*/ 252 w 261"/>
                <a:gd name="T15" fmla="*/ 0 h 182"/>
                <a:gd name="T16" fmla="*/ 261 w 261"/>
                <a:gd name="T17" fmla="*/ 35 h 182"/>
                <a:gd name="T18" fmla="*/ 244 w 261"/>
                <a:gd name="T19" fmla="*/ 82 h 182"/>
                <a:gd name="T20" fmla="*/ 234 w 261"/>
                <a:gd name="T21" fmla="*/ 129 h 182"/>
                <a:gd name="T22" fmla="*/ 241 w 261"/>
                <a:gd name="T23" fmla="*/ 182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1"/>
                <a:gd name="T37" fmla="*/ 0 h 182"/>
                <a:gd name="T38" fmla="*/ 261 w 261"/>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1" h="182">
                  <a:moveTo>
                    <a:pt x="241" y="182"/>
                  </a:moveTo>
                  <a:lnTo>
                    <a:pt x="180" y="170"/>
                  </a:lnTo>
                  <a:lnTo>
                    <a:pt x="128" y="167"/>
                  </a:lnTo>
                  <a:lnTo>
                    <a:pt x="65" y="164"/>
                  </a:lnTo>
                  <a:lnTo>
                    <a:pt x="0" y="174"/>
                  </a:lnTo>
                  <a:lnTo>
                    <a:pt x="120" y="76"/>
                  </a:lnTo>
                  <a:lnTo>
                    <a:pt x="189" y="69"/>
                  </a:lnTo>
                  <a:lnTo>
                    <a:pt x="252" y="0"/>
                  </a:lnTo>
                  <a:lnTo>
                    <a:pt x="261" y="35"/>
                  </a:lnTo>
                  <a:lnTo>
                    <a:pt x="244" y="82"/>
                  </a:lnTo>
                  <a:lnTo>
                    <a:pt x="234" y="129"/>
                  </a:lnTo>
                  <a:lnTo>
                    <a:pt x="241" y="182"/>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11271" name="Group 6"/>
            <p:cNvGrpSpPr>
              <a:grpSpLocks/>
            </p:cNvGrpSpPr>
            <p:nvPr/>
          </p:nvGrpSpPr>
          <p:grpSpPr bwMode="auto">
            <a:xfrm rot="-1014142">
              <a:off x="4232" y="694"/>
              <a:ext cx="361" cy="745"/>
              <a:chOff x="2430" y="1394"/>
              <a:chExt cx="361" cy="745"/>
            </a:xfrm>
          </p:grpSpPr>
          <p:sp>
            <p:nvSpPr>
              <p:cNvPr id="11272" name="Freeform 7"/>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1273" name="Freeform 8"/>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1274" name="Freeform 9"/>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dirty="0" smtClean="0">
                <a:latin typeface="Calibri" pitchFamily="34" charset="0"/>
              </a:rPr>
              <a:t>Επιπτώσεις</a:t>
            </a:r>
            <a:endParaRPr lang="el-GR" dirty="0" smtClean="0">
              <a:latin typeface="Calibri" pitchFamily="34" charset="0"/>
            </a:endParaRPr>
          </a:p>
        </p:txBody>
      </p:sp>
      <p:sp>
        <p:nvSpPr>
          <p:cNvPr id="12291" name="Rectangle 3"/>
          <p:cNvSpPr>
            <a:spLocks noGrp="1" noChangeArrowheads="1"/>
          </p:cNvSpPr>
          <p:nvPr>
            <p:ph type="body" idx="1"/>
          </p:nvPr>
        </p:nvSpPr>
        <p:spPr/>
        <p:txBody>
          <a:bodyPr/>
          <a:lstStyle/>
          <a:p>
            <a:pPr eaLnBrk="1" hangingPunct="1"/>
            <a:r>
              <a:rPr lang="el-GR" dirty="0" smtClean="0">
                <a:latin typeface="Calibri" pitchFamily="34" charset="0"/>
              </a:rPr>
              <a:t>Αναστρέψιμη:</a:t>
            </a:r>
          </a:p>
          <a:p>
            <a:pPr lvl="1" eaLnBrk="1" hangingPunct="1"/>
            <a:r>
              <a:rPr lang="el-GR" dirty="0" smtClean="0">
                <a:latin typeface="Calibri" pitchFamily="34" charset="0"/>
              </a:rPr>
              <a:t>Καμία</a:t>
            </a:r>
          </a:p>
          <a:p>
            <a:pPr eaLnBrk="1" hangingPunct="1"/>
            <a:r>
              <a:rPr lang="el-GR" dirty="0" smtClean="0">
                <a:latin typeface="Calibri" pitchFamily="34" charset="0"/>
              </a:rPr>
              <a:t>Μη αναστρέψιμη:</a:t>
            </a:r>
          </a:p>
          <a:p>
            <a:pPr lvl="1" eaLnBrk="1" hangingPunct="1"/>
            <a:r>
              <a:rPr lang="el-GR" dirty="0" smtClean="0">
                <a:latin typeface="Calibri" pitchFamily="34" charset="0"/>
              </a:rPr>
              <a:t>Εγγύς κλίση και θέση γομφίου, εγγύς στροφή</a:t>
            </a:r>
          </a:p>
          <a:p>
            <a:pPr lvl="1" eaLnBrk="1" hangingPunct="1"/>
            <a:r>
              <a:rPr lang="el-GR" dirty="0" smtClean="0">
                <a:latin typeface="Calibri" pitchFamily="34" charset="0"/>
              </a:rPr>
              <a:t>Ασύμμετρη σχέση γομφίων</a:t>
            </a:r>
          </a:p>
          <a:p>
            <a:pPr lvl="1" eaLnBrk="1" hangingPunct="1"/>
            <a:r>
              <a:rPr lang="el-GR" dirty="0" smtClean="0">
                <a:latin typeface="Calibri" pitchFamily="34" charset="0"/>
              </a:rPr>
              <a:t>Απώλεια χώρου προγομφίου</a:t>
            </a:r>
          </a:p>
          <a:p>
            <a:pPr lvl="1" eaLnBrk="1" hangingPunct="1"/>
            <a:r>
              <a:rPr lang="el-GR" dirty="0" smtClean="0">
                <a:latin typeface="Calibri" pitchFamily="34" charset="0"/>
              </a:rPr>
              <a:t>Πιθανή </a:t>
            </a:r>
            <a:r>
              <a:rPr lang="el-GR" dirty="0" err="1" smtClean="0">
                <a:latin typeface="Calibri" pitchFamily="34" charset="0"/>
              </a:rPr>
              <a:t>έγκλειση</a:t>
            </a:r>
            <a:r>
              <a:rPr lang="el-GR" dirty="0" smtClean="0">
                <a:latin typeface="Calibri" pitchFamily="34" charset="0"/>
              </a:rPr>
              <a:t> προγομφίου</a:t>
            </a:r>
          </a:p>
        </p:txBody>
      </p:sp>
      <p:grpSp>
        <p:nvGrpSpPr>
          <p:cNvPr id="12292" name="Group 4"/>
          <p:cNvGrpSpPr>
            <a:grpSpLocks/>
          </p:cNvGrpSpPr>
          <p:nvPr/>
        </p:nvGrpSpPr>
        <p:grpSpPr bwMode="auto">
          <a:xfrm>
            <a:off x="7062788" y="511175"/>
            <a:ext cx="1252537" cy="1706563"/>
            <a:chOff x="4232" y="694"/>
            <a:chExt cx="627" cy="854"/>
          </a:xfrm>
        </p:grpSpPr>
        <p:sp>
          <p:nvSpPr>
            <p:cNvPr id="12293" name="Freeform 5"/>
            <p:cNvSpPr>
              <a:spLocks/>
            </p:cNvSpPr>
            <p:nvPr/>
          </p:nvSpPr>
          <p:spPr bwMode="auto">
            <a:xfrm flipV="1">
              <a:off x="4557" y="1356"/>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2294" name="Freeform 6"/>
            <p:cNvSpPr>
              <a:spLocks/>
            </p:cNvSpPr>
            <p:nvPr/>
          </p:nvSpPr>
          <p:spPr bwMode="auto">
            <a:xfrm>
              <a:off x="4589" y="1194"/>
              <a:ext cx="261" cy="182"/>
            </a:xfrm>
            <a:custGeom>
              <a:avLst/>
              <a:gdLst>
                <a:gd name="T0" fmla="*/ 241 w 261"/>
                <a:gd name="T1" fmla="*/ 182 h 182"/>
                <a:gd name="T2" fmla="*/ 180 w 261"/>
                <a:gd name="T3" fmla="*/ 170 h 182"/>
                <a:gd name="T4" fmla="*/ 128 w 261"/>
                <a:gd name="T5" fmla="*/ 167 h 182"/>
                <a:gd name="T6" fmla="*/ 65 w 261"/>
                <a:gd name="T7" fmla="*/ 164 h 182"/>
                <a:gd name="T8" fmla="*/ 0 w 261"/>
                <a:gd name="T9" fmla="*/ 174 h 182"/>
                <a:gd name="T10" fmla="*/ 120 w 261"/>
                <a:gd name="T11" fmla="*/ 76 h 182"/>
                <a:gd name="T12" fmla="*/ 189 w 261"/>
                <a:gd name="T13" fmla="*/ 69 h 182"/>
                <a:gd name="T14" fmla="*/ 252 w 261"/>
                <a:gd name="T15" fmla="*/ 0 h 182"/>
                <a:gd name="T16" fmla="*/ 261 w 261"/>
                <a:gd name="T17" fmla="*/ 35 h 182"/>
                <a:gd name="T18" fmla="*/ 244 w 261"/>
                <a:gd name="T19" fmla="*/ 82 h 182"/>
                <a:gd name="T20" fmla="*/ 234 w 261"/>
                <a:gd name="T21" fmla="*/ 129 h 182"/>
                <a:gd name="T22" fmla="*/ 241 w 261"/>
                <a:gd name="T23" fmla="*/ 182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1"/>
                <a:gd name="T37" fmla="*/ 0 h 182"/>
                <a:gd name="T38" fmla="*/ 261 w 261"/>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1" h="182">
                  <a:moveTo>
                    <a:pt x="241" y="182"/>
                  </a:moveTo>
                  <a:lnTo>
                    <a:pt x="180" y="170"/>
                  </a:lnTo>
                  <a:lnTo>
                    <a:pt x="128" y="167"/>
                  </a:lnTo>
                  <a:lnTo>
                    <a:pt x="65" y="164"/>
                  </a:lnTo>
                  <a:lnTo>
                    <a:pt x="0" y="174"/>
                  </a:lnTo>
                  <a:lnTo>
                    <a:pt x="120" y="76"/>
                  </a:lnTo>
                  <a:lnTo>
                    <a:pt x="189" y="69"/>
                  </a:lnTo>
                  <a:lnTo>
                    <a:pt x="252" y="0"/>
                  </a:lnTo>
                  <a:lnTo>
                    <a:pt x="261" y="35"/>
                  </a:lnTo>
                  <a:lnTo>
                    <a:pt x="244" y="82"/>
                  </a:lnTo>
                  <a:lnTo>
                    <a:pt x="234" y="129"/>
                  </a:lnTo>
                  <a:lnTo>
                    <a:pt x="241" y="182"/>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12295" name="Group 7"/>
            <p:cNvGrpSpPr>
              <a:grpSpLocks/>
            </p:cNvGrpSpPr>
            <p:nvPr/>
          </p:nvGrpSpPr>
          <p:grpSpPr bwMode="auto">
            <a:xfrm rot="-1014142">
              <a:off x="4232" y="694"/>
              <a:ext cx="361" cy="745"/>
              <a:chOff x="2430" y="1394"/>
              <a:chExt cx="361" cy="745"/>
            </a:xfrm>
          </p:grpSpPr>
          <p:sp>
            <p:nvSpPr>
              <p:cNvPr id="12296" name="Freeform 8"/>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2297" name="Freeform 9"/>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2298" name="Freeform 10"/>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07027_max0_s"/>
          <p:cNvPicPr>
            <a:picLocks noChangeAspect="1" noChangeArrowheads="1"/>
          </p:cNvPicPr>
          <p:nvPr/>
        </p:nvPicPr>
        <p:blipFill>
          <a:blip r:embed="rId3" cstate="print"/>
          <a:srcRect/>
          <a:stretch>
            <a:fillRect/>
          </a:stretch>
        </p:blipFill>
        <p:spPr bwMode="auto">
          <a:xfrm>
            <a:off x="1797050" y="1254125"/>
            <a:ext cx="5549900" cy="4349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7027_max0_s"/>
          <p:cNvPicPr>
            <a:picLocks noChangeAspect="1" noChangeArrowheads="1"/>
          </p:cNvPicPr>
          <p:nvPr/>
        </p:nvPicPr>
        <p:blipFill>
          <a:blip r:embed="rId3" cstate="print"/>
          <a:srcRect/>
          <a:stretch>
            <a:fillRect/>
          </a:stretch>
        </p:blipFill>
        <p:spPr bwMode="auto">
          <a:xfrm>
            <a:off x="1797050" y="1254125"/>
            <a:ext cx="5549900" cy="4349750"/>
          </a:xfrm>
          <a:prstGeom prst="rect">
            <a:avLst/>
          </a:prstGeom>
          <a:noFill/>
          <a:ln w="9525">
            <a:noFill/>
            <a:miter lim="800000"/>
            <a:headEnd/>
            <a:tailEnd/>
          </a:ln>
        </p:spPr>
      </p:pic>
      <p:sp>
        <p:nvSpPr>
          <p:cNvPr id="14339" name="Line 3"/>
          <p:cNvSpPr>
            <a:spLocks noChangeShapeType="1"/>
          </p:cNvSpPr>
          <p:nvPr/>
        </p:nvSpPr>
        <p:spPr bwMode="auto">
          <a:xfrm flipV="1">
            <a:off x="2085975" y="4738688"/>
            <a:ext cx="4159250" cy="201612"/>
          </a:xfrm>
          <a:prstGeom prst="line">
            <a:avLst/>
          </a:prstGeom>
          <a:noFill/>
          <a:ln w="28575">
            <a:solidFill>
              <a:schemeClr val="tx1"/>
            </a:solidFill>
            <a:round/>
            <a:headEnd/>
            <a:tailEnd type="triangle" w="med" len="med"/>
          </a:ln>
        </p:spPr>
        <p:txBody>
          <a:bodyPr/>
          <a:lstStyle/>
          <a:p>
            <a:endParaRPr lang="el-GR"/>
          </a:p>
        </p:txBody>
      </p:sp>
      <p:sp>
        <p:nvSpPr>
          <p:cNvPr id="14340" name="Line 4"/>
          <p:cNvSpPr>
            <a:spLocks noChangeShapeType="1"/>
          </p:cNvSpPr>
          <p:nvPr/>
        </p:nvSpPr>
        <p:spPr bwMode="auto">
          <a:xfrm flipH="1" flipV="1">
            <a:off x="2832100" y="3200400"/>
            <a:ext cx="4260850" cy="2085975"/>
          </a:xfrm>
          <a:prstGeom prst="line">
            <a:avLst/>
          </a:prstGeom>
          <a:noFill/>
          <a:ln w="28575">
            <a:solidFill>
              <a:schemeClr val="tx1"/>
            </a:solidFill>
            <a:round/>
            <a:headEnd/>
            <a:tailEnd type="triangle" w="med" len="med"/>
          </a:ln>
        </p:spPr>
        <p:txBody>
          <a:bodyPr/>
          <a:lstStyle/>
          <a:p>
            <a:endParaRPr lang="el-GR"/>
          </a:p>
        </p:txBody>
      </p:sp>
      <p:sp>
        <p:nvSpPr>
          <p:cNvPr id="14341" name="Oval 5"/>
          <p:cNvSpPr>
            <a:spLocks noChangeArrowheads="1"/>
          </p:cNvSpPr>
          <p:nvPr/>
        </p:nvSpPr>
        <p:spPr bwMode="auto">
          <a:xfrm>
            <a:off x="2632075" y="4873625"/>
            <a:ext cx="88900" cy="889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4342" name="Oval 6"/>
          <p:cNvSpPr>
            <a:spLocks noChangeArrowheads="1"/>
          </p:cNvSpPr>
          <p:nvPr/>
        </p:nvSpPr>
        <p:spPr bwMode="auto">
          <a:xfrm>
            <a:off x="2035175" y="4900613"/>
            <a:ext cx="88900" cy="889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4343" name="Oval 7"/>
          <p:cNvSpPr>
            <a:spLocks noChangeArrowheads="1"/>
          </p:cNvSpPr>
          <p:nvPr/>
        </p:nvSpPr>
        <p:spPr bwMode="auto">
          <a:xfrm>
            <a:off x="7053263" y="5246688"/>
            <a:ext cx="88900" cy="889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14344" name="Oval 8"/>
          <p:cNvSpPr>
            <a:spLocks noChangeArrowheads="1"/>
          </p:cNvSpPr>
          <p:nvPr/>
        </p:nvSpPr>
        <p:spPr bwMode="auto">
          <a:xfrm>
            <a:off x="6467475" y="4949825"/>
            <a:ext cx="88900" cy="889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37578" name="AutoShape 10"/>
          <p:cNvSpPr>
            <a:spLocks noChangeArrowheads="1"/>
          </p:cNvSpPr>
          <p:nvPr/>
        </p:nvSpPr>
        <p:spPr bwMode="auto">
          <a:xfrm>
            <a:off x="3846513" y="4092575"/>
            <a:ext cx="647700" cy="390525"/>
          </a:xfrm>
          <a:prstGeom prst="leftArrow">
            <a:avLst>
              <a:gd name="adj1" fmla="val 50000"/>
              <a:gd name="adj2" fmla="val 41463"/>
            </a:avLst>
          </a:prstGeom>
          <a:solidFill>
            <a:schemeClr val="accent1"/>
          </a:solidFill>
          <a:ln w="9525">
            <a:solidFill>
              <a:schemeClr val="tx1"/>
            </a:solidFill>
            <a:miter lim="800000"/>
            <a:headEnd/>
            <a:tailEnd/>
          </a:ln>
          <a:effectLst>
            <a:outerShdw dist="117088" dir="2436078" algn="ctr" rotWithShape="0">
              <a:schemeClr val="tx1">
                <a:alpha val="50000"/>
              </a:schemeClr>
            </a:outerShdw>
          </a:effectLst>
        </p:spPr>
        <p:txBody>
          <a:bodyPr wrap="none" anchor="ctr"/>
          <a:lstStyle/>
          <a:p>
            <a:pPr>
              <a:defRPr/>
            </a:pPr>
            <a:endParaRPr lang="el-GR"/>
          </a:p>
        </p:txBody>
      </p:sp>
      <p:sp>
        <p:nvSpPr>
          <p:cNvPr id="237579" name="AutoShape 11"/>
          <p:cNvSpPr>
            <a:spLocks noChangeArrowheads="1"/>
          </p:cNvSpPr>
          <p:nvPr/>
        </p:nvSpPr>
        <p:spPr bwMode="auto">
          <a:xfrm>
            <a:off x="2327275" y="4559300"/>
            <a:ext cx="828675" cy="828675"/>
          </a:xfrm>
          <a:custGeom>
            <a:avLst/>
            <a:gdLst>
              <a:gd name="G0" fmla="+- -8588664 0 0"/>
              <a:gd name="G1" fmla="+- 8653359 0 0"/>
              <a:gd name="G2" fmla="+- -8588664 0 8653359"/>
              <a:gd name="G3" fmla="+- 10800 0 0"/>
              <a:gd name="G4" fmla="+- 0 0 -8588664"/>
              <a:gd name="T0" fmla="*/ 360 256 1"/>
              <a:gd name="T1" fmla="*/ 0 256 1"/>
              <a:gd name="G5" fmla="+- G2 T0 T1"/>
              <a:gd name="G6" fmla="?: G2 G2 G5"/>
              <a:gd name="G7" fmla="+- 0 0 G6"/>
              <a:gd name="G8" fmla="+- 8207 0 0"/>
              <a:gd name="G9" fmla="+- 0 0 8653359"/>
              <a:gd name="G10" fmla="+- 8207 0 2700"/>
              <a:gd name="G11" fmla="cos G10 -8588664"/>
              <a:gd name="G12" fmla="sin G10 -8588664"/>
              <a:gd name="G13" fmla="cos 13500 -8588664"/>
              <a:gd name="G14" fmla="sin 13500 -8588664"/>
              <a:gd name="G15" fmla="+- G11 10800 0"/>
              <a:gd name="G16" fmla="+- G12 10800 0"/>
              <a:gd name="G17" fmla="+- G13 10800 0"/>
              <a:gd name="G18" fmla="+- G14 10800 0"/>
              <a:gd name="G19" fmla="*/ 8207 1 2"/>
              <a:gd name="G20" fmla="+- G19 5400 0"/>
              <a:gd name="G21" fmla="cos G20 -8588664"/>
              <a:gd name="G22" fmla="sin G20 -8588664"/>
              <a:gd name="G23" fmla="+- G21 10800 0"/>
              <a:gd name="G24" fmla="+- G12 G23 G22"/>
              <a:gd name="G25" fmla="+- G22 G23 G11"/>
              <a:gd name="G26" fmla="cos 10800 -8588664"/>
              <a:gd name="G27" fmla="sin 10800 -8588664"/>
              <a:gd name="G28" fmla="cos 8207 -8588664"/>
              <a:gd name="G29" fmla="sin 8207 -8588664"/>
              <a:gd name="G30" fmla="+- G26 10800 0"/>
              <a:gd name="G31" fmla="+- G27 10800 0"/>
              <a:gd name="G32" fmla="+- G28 10800 0"/>
              <a:gd name="G33" fmla="+- G29 10800 0"/>
              <a:gd name="G34" fmla="+- G19 5400 0"/>
              <a:gd name="G35" fmla="cos G34 8653359"/>
              <a:gd name="G36" fmla="sin G34 8653359"/>
              <a:gd name="G37" fmla="+/ 8653359 -8588664 2"/>
              <a:gd name="T2" fmla="*/ 180 256 1"/>
              <a:gd name="T3" fmla="*/ 0 256 1"/>
              <a:gd name="G38" fmla="+- G37 T2 T3"/>
              <a:gd name="G39" fmla="?: G2 G37 G38"/>
              <a:gd name="G40" fmla="cos 10800 G39"/>
              <a:gd name="G41" fmla="sin 10800 G39"/>
              <a:gd name="G42" fmla="cos 8207 G39"/>
              <a:gd name="G43" fmla="sin 8207 G39"/>
              <a:gd name="G44" fmla="+- G40 10800 0"/>
              <a:gd name="G45" fmla="+- G41 10800 0"/>
              <a:gd name="G46" fmla="+- G42 10800 0"/>
              <a:gd name="G47" fmla="+- G43 10800 0"/>
              <a:gd name="G48" fmla="+- G35 10800 0"/>
              <a:gd name="G49" fmla="+- G36 10800 0"/>
              <a:gd name="T4" fmla="*/ 0 w 21600"/>
              <a:gd name="T5" fmla="*/ 10706 h 21600"/>
              <a:gd name="T6" fmla="*/ 4435 w 21600"/>
              <a:gd name="T7" fmla="*/ 17858 h 21600"/>
              <a:gd name="T8" fmla="*/ 2593 w 21600"/>
              <a:gd name="T9" fmla="*/ 10729 h 21600"/>
              <a:gd name="T10" fmla="*/ 1933 w 21600"/>
              <a:gd name="T11" fmla="*/ 619 h 21600"/>
              <a:gd name="T12" fmla="*/ 7573 w 21600"/>
              <a:gd name="T13" fmla="*/ 1007 h 21600"/>
              <a:gd name="T14" fmla="*/ 7183 w 21600"/>
              <a:gd name="T15" fmla="*/ 664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5410" y="4611"/>
                </a:moveTo>
                <a:cubicBezTo>
                  <a:pt x="3620" y="6169"/>
                  <a:pt x="2593" y="8426"/>
                  <a:pt x="2593" y="10799"/>
                </a:cubicBezTo>
                <a:cubicBezTo>
                  <a:pt x="2592" y="13123"/>
                  <a:pt x="3578" y="15338"/>
                  <a:pt x="5304" y="16895"/>
                </a:cubicBezTo>
                <a:lnTo>
                  <a:pt x="3567" y="18820"/>
                </a:lnTo>
                <a:cubicBezTo>
                  <a:pt x="1296" y="16773"/>
                  <a:pt x="0" y="13858"/>
                  <a:pt x="0" y="10800"/>
                </a:cubicBezTo>
                <a:cubicBezTo>
                  <a:pt x="-1" y="7676"/>
                  <a:pt x="1351" y="4706"/>
                  <a:pt x="3707" y="2655"/>
                </a:cubicBezTo>
                <a:lnTo>
                  <a:pt x="1933" y="619"/>
                </a:lnTo>
                <a:lnTo>
                  <a:pt x="7573" y="1007"/>
                </a:lnTo>
                <a:lnTo>
                  <a:pt x="7183" y="6647"/>
                </a:lnTo>
                <a:lnTo>
                  <a:pt x="5410" y="4611"/>
                </a:lnTo>
                <a:close/>
              </a:path>
            </a:pathLst>
          </a:custGeom>
          <a:solidFill>
            <a:schemeClr val="accent1"/>
          </a:solidFill>
          <a:ln w="9525">
            <a:solidFill>
              <a:schemeClr val="tx1"/>
            </a:solidFill>
            <a:miter lim="800000"/>
            <a:headEnd/>
            <a:tailEnd/>
          </a:ln>
          <a:effectLst>
            <a:outerShdw dist="63500" dir="3187806" algn="ctr" rotWithShape="0">
              <a:schemeClr val="tx1">
                <a:alpha val="50000"/>
              </a:schemeClr>
            </a:outerShdw>
          </a:effectLst>
        </p:spPr>
        <p:txBody>
          <a:bodyPr wrap="none" anchor="ctr"/>
          <a:lstStyle/>
          <a:p>
            <a:pPr>
              <a:defRPr/>
            </a:pP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dirty="0" smtClean="0">
                <a:latin typeface="Calibri" pitchFamily="34" charset="0"/>
              </a:rPr>
              <a:t>Αντιμετώπιση</a:t>
            </a:r>
          </a:p>
        </p:txBody>
      </p:sp>
      <p:sp>
        <p:nvSpPr>
          <p:cNvPr id="15363" name="Rectangle 3"/>
          <p:cNvSpPr>
            <a:spLocks noGrp="1" noChangeArrowheads="1"/>
          </p:cNvSpPr>
          <p:nvPr>
            <p:ph type="body" idx="1"/>
          </p:nvPr>
        </p:nvSpPr>
        <p:spPr/>
        <p:txBody>
          <a:bodyPr/>
          <a:lstStyle/>
          <a:p>
            <a:pPr eaLnBrk="1" hangingPunct="1"/>
            <a:r>
              <a:rPr lang="el-GR" smtClean="0">
                <a:latin typeface="Calibri" pitchFamily="34" charset="0"/>
              </a:rPr>
              <a:t>Στόχος: Πλήρης ανατολή του μονίμου χωρίς την απόπτωση του νεογιλού</a:t>
            </a:r>
          </a:p>
          <a:p>
            <a:pPr lvl="1" eaLnBrk="1" hangingPunct="1"/>
            <a:r>
              <a:rPr lang="el-GR" smtClean="0">
                <a:latin typeface="Calibri" pitchFamily="34" charset="0"/>
              </a:rPr>
              <a:t>(ώστε να μην απαιτηθεί διατήρηση ή επανάκτηση του χώρου)</a:t>
            </a:r>
          </a:p>
        </p:txBody>
      </p:sp>
      <p:grpSp>
        <p:nvGrpSpPr>
          <p:cNvPr id="15364" name="Group 4"/>
          <p:cNvGrpSpPr>
            <a:grpSpLocks/>
          </p:cNvGrpSpPr>
          <p:nvPr/>
        </p:nvGrpSpPr>
        <p:grpSpPr bwMode="auto">
          <a:xfrm>
            <a:off x="7062788" y="511175"/>
            <a:ext cx="1252537" cy="1706563"/>
            <a:chOff x="4232" y="694"/>
            <a:chExt cx="627" cy="854"/>
          </a:xfrm>
        </p:grpSpPr>
        <p:sp>
          <p:nvSpPr>
            <p:cNvPr id="15365" name="Freeform 5"/>
            <p:cNvSpPr>
              <a:spLocks/>
            </p:cNvSpPr>
            <p:nvPr/>
          </p:nvSpPr>
          <p:spPr bwMode="auto">
            <a:xfrm flipV="1">
              <a:off x="4557" y="1356"/>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5366" name="Freeform 6"/>
            <p:cNvSpPr>
              <a:spLocks/>
            </p:cNvSpPr>
            <p:nvPr/>
          </p:nvSpPr>
          <p:spPr bwMode="auto">
            <a:xfrm>
              <a:off x="4589" y="1194"/>
              <a:ext cx="261" cy="182"/>
            </a:xfrm>
            <a:custGeom>
              <a:avLst/>
              <a:gdLst>
                <a:gd name="T0" fmla="*/ 241 w 261"/>
                <a:gd name="T1" fmla="*/ 182 h 182"/>
                <a:gd name="T2" fmla="*/ 180 w 261"/>
                <a:gd name="T3" fmla="*/ 170 h 182"/>
                <a:gd name="T4" fmla="*/ 128 w 261"/>
                <a:gd name="T5" fmla="*/ 167 h 182"/>
                <a:gd name="T6" fmla="*/ 65 w 261"/>
                <a:gd name="T7" fmla="*/ 164 h 182"/>
                <a:gd name="T8" fmla="*/ 0 w 261"/>
                <a:gd name="T9" fmla="*/ 174 h 182"/>
                <a:gd name="T10" fmla="*/ 120 w 261"/>
                <a:gd name="T11" fmla="*/ 76 h 182"/>
                <a:gd name="T12" fmla="*/ 189 w 261"/>
                <a:gd name="T13" fmla="*/ 69 h 182"/>
                <a:gd name="T14" fmla="*/ 252 w 261"/>
                <a:gd name="T15" fmla="*/ 0 h 182"/>
                <a:gd name="T16" fmla="*/ 261 w 261"/>
                <a:gd name="T17" fmla="*/ 35 h 182"/>
                <a:gd name="T18" fmla="*/ 244 w 261"/>
                <a:gd name="T19" fmla="*/ 82 h 182"/>
                <a:gd name="T20" fmla="*/ 234 w 261"/>
                <a:gd name="T21" fmla="*/ 129 h 182"/>
                <a:gd name="T22" fmla="*/ 241 w 261"/>
                <a:gd name="T23" fmla="*/ 182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1"/>
                <a:gd name="T37" fmla="*/ 0 h 182"/>
                <a:gd name="T38" fmla="*/ 261 w 261"/>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1" h="182">
                  <a:moveTo>
                    <a:pt x="241" y="182"/>
                  </a:moveTo>
                  <a:lnTo>
                    <a:pt x="180" y="170"/>
                  </a:lnTo>
                  <a:lnTo>
                    <a:pt x="128" y="167"/>
                  </a:lnTo>
                  <a:lnTo>
                    <a:pt x="65" y="164"/>
                  </a:lnTo>
                  <a:lnTo>
                    <a:pt x="0" y="174"/>
                  </a:lnTo>
                  <a:lnTo>
                    <a:pt x="120" y="76"/>
                  </a:lnTo>
                  <a:lnTo>
                    <a:pt x="189" y="69"/>
                  </a:lnTo>
                  <a:lnTo>
                    <a:pt x="252" y="0"/>
                  </a:lnTo>
                  <a:lnTo>
                    <a:pt x="261" y="35"/>
                  </a:lnTo>
                  <a:lnTo>
                    <a:pt x="244" y="82"/>
                  </a:lnTo>
                  <a:lnTo>
                    <a:pt x="234" y="129"/>
                  </a:lnTo>
                  <a:lnTo>
                    <a:pt x="241" y="182"/>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15367" name="Group 7"/>
            <p:cNvGrpSpPr>
              <a:grpSpLocks/>
            </p:cNvGrpSpPr>
            <p:nvPr/>
          </p:nvGrpSpPr>
          <p:grpSpPr bwMode="auto">
            <a:xfrm rot="-1014142">
              <a:off x="4232" y="694"/>
              <a:ext cx="361" cy="745"/>
              <a:chOff x="2430" y="1394"/>
              <a:chExt cx="361" cy="745"/>
            </a:xfrm>
          </p:grpSpPr>
          <p:sp>
            <p:nvSpPr>
              <p:cNvPr id="15368" name="Freeform 8"/>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5369" name="Freeform 9"/>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5370" name="Freeform 10"/>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dirty="0" smtClean="0">
                <a:latin typeface="Calibri" pitchFamily="34" charset="0"/>
              </a:rPr>
              <a:t>Αντιμετώπιση</a:t>
            </a:r>
          </a:p>
        </p:txBody>
      </p:sp>
      <p:sp>
        <p:nvSpPr>
          <p:cNvPr id="16387" name="Rectangle 3"/>
          <p:cNvSpPr>
            <a:spLocks noGrp="1" noChangeArrowheads="1"/>
          </p:cNvSpPr>
          <p:nvPr>
            <p:ph type="body" idx="1"/>
          </p:nvPr>
        </p:nvSpPr>
        <p:spPr/>
        <p:txBody>
          <a:bodyPr/>
          <a:lstStyle/>
          <a:p>
            <a:pPr eaLnBrk="1" hangingPunct="1"/>
            <a:r>
              <a:rPr lang="el-GR" smtClean="0">
                <a:latin typeface="Calibri" pitchFamily="34" charset="0"/>
              </a:rPr>
              <a:t>Στόχος: Πλήρης ανατολή του μονίμου χωρίς την απόπτωση του νεογιλού</a:t>
            </a:r>
          </a:p>
          <a:p>
            <a:pPr lvl="1" eaLnBrk="1" hangingPunct="1"/>
            <a:r>
              <a:rPr lang="el-GR" smtClean="0">
                <a:latin typeface="Calibri" pitchFamily="34" charset="0"/>
              </a:rPr>
              <a:t>(ώστε να μην απαιτηθεί διατήρηση ή επανάκτηση του χώρου)</a:t>
            </a:r>
          </a:p>
          <a:p>
            <a:pPr eaLnBrk="1" hangingPunct="1"/>
            <a:endParaRPr lang="el-GR" smtClean="0">
              <a:latin typeface="Calibri" pitchFamily="34" charset="0"/>
            </a:endParaRPr>
          </a:p>
          <a:p>
            <a:pPr eaLnBrk="1" hangingPunct="1"/>
            <a:r>
              <a:rPr lang="el-GR" smtClean="0">
                <a:latin typeface="Calibri" pitchFamily="34" charset="0"/>
              </a:rPr>
              <a:t>Χρονική στιγμή της διάγνωσης</a:t>
            </a:r>
          </a:p>
          <a:p>
            <a:pPr eaLnBrk="1" hangingPunct="1"/>
            <a:r>
              <a:rPr lang="el-GR" smtClean="0">
                <a:latin typeface="Calibri" pitchFamily="34" charset="0"/>
              </a:rPr>
              <a:t>Αναστρέψιμη ή μη;</a:t>
            </a:r>
          </a:p>
        </p:txBody>
      </p:sp>
      <p:grpSp>
        <p:nvGrpSpPr>
          <p:cNvPr id="16388" name="Group 4"/>
          <p:cNvGrpSpPr>
            <a:grpSpLocks/>
          </p:cNvGrpSpPr>
          <p:nvPr/>
        </p:nvGrpSpPr>
        <p:grpSpPr bwMode="auto">
          <a:xfrm>
            <a:off x="7062788" y="511175"/>
            <a:ext cx="1252537" cy="1706563"/>
            <a:chOff x="4232" y="694"/>
            <a:chExt cx="627" cy="854"/>
          </a:xfrm>
        </p:grpSpPr>
        <p:sp>
          <p:nvSpPr>
            <p:cNvPr id="16389" name="Freeform 5"/>
            <p:cNvSpPr>
              <a:spLocks/>
            </p:cNvSpPr>
            <p:nvPr/>
          </p:nvSpPr>
          <p:spPr bwMode="auto">
            <a:xfrm flipV="1">
              <a:off x="4557" y="1356"/>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6390" name="Freeform 6"/>
            <p:cNvSpPr>
              <a:spLocks/>
            </p:cNvSpPr>
            <p:nvPr/>
          </p:nvSpPr>
          <p:spPr bwMode="auto">
            <a:xfrm>
              <a:off x="4589" y="1194"/>
              <a:ext cx="261" cy="182"/>
            </a:xfrm>
            <a:custGeom>
              <a:avLst/>
              <a:gdLst>
                <a:gd name="T0" fmla="*/ 241 w 261"/>
                <a:gd name="T1" fmla="*/ 182 h 182"/>
                <a:gd name="T2" fmla="*/ 180 w 261"/>
                <a:gd name="T3" fmla="*/ 170 h 182"/>
                <a:gd name="T4" fmla="*/ 128 w 261"/>
                <a:gd name="T5" fmla="*/ 167 h 182"/>
                <a:gd name="T6" fmla="*/ 65 w 261"/>
                <a:gd name="T7" fmla="*/ 164 h 182"/>
                <a:gd name="T8" fmla="*/ 0 w 261"/>
                <a:gd name="T9" fmla="*/ 174 h 182"/>
                <a:gd name="T10" fmla="*/ 120 w 261"/>
                <a:gd name="T11" fmla="*/ 76 h 182"/>
                <a:gd name="T12" fmla="*/ 189 w 261"/>
                <a:gd name="T13" fmla="*/ 69 h 182"/>
                <a:gd name="T14" fmla="*/ 252 w 261"/>
                <a:gd name="T15" fmla="*/ 0 h 182"/>
                <a:gd name="T16" fmla="*/ 261 w 261"/>
                <a:gd name="T17" fmla="*/ 35 h 182"/>
                <a:gd name="T18" fmla="*/ 244 w 261"/>
                <a:gd name="T19" fmla="*/ 82 h 182"/>
                <a:gd name="T20" fmla="*/ 234 w 261"/>
                <a:gd name="T21" fmla="*/ 129 h 182"/>
                <a:gd name="T22" fmla="*/ 241 w 261"/>
                <a:gd name="T23" fmla="*/ 182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1"/>
                <a:gd name="T37" fmla="*/ 0 h 182"/>
                <a:gd name="T38" fmla="*/ 261 w 261"/>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1" h="182">
                  <a:moveTo>
                    <a:pt x="241" y="182"/>
                  </a:moveTo>
                  <a:lnTo>
                    <a:pt x="180" y="170"/>
                  </a:lnTo>
                  <a:lnTo>
                    <a:pt x="128" y="167"/>
                  </a:lnTo>
                  <a:lnTo>
                    <a:pt x="65" y="164"/>
                  </a:lnTo>
                  <a:lnTo>
                    <a:pt x="0" y="174"/>
                  </a:lnTo>
                  <a:lnTo>
                    <a:pt x="120" y="76"/>
                  </a:lnTo>
                  <a:lnTo>
                    <a:pt x="189" y="69"/>
                  </a:lnTo>
                  <a:lnTo>
                    <a:pt x="252" y="0"/>
                  </a:lnTo>
                  <a:lnTo>
                    <a:pt x="261" y="35"/>
                  </a:lnTo>
                  <a:lnTo>
                    <a:pt x="244" y="82"/>
                  </a:lnTo>
                  <a:lnTo>
                    <a:pt x="234" y="129"/>
                  </a:lnTo>
                  <a:lnTo>
                    <a:pt x="241" y="182"/>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16391" name="Group 7"/>
            <p:cNvGrpSpPr>
              <a:grpSpLocks/>
            </p:cNvGrpSpPr>
            <p:nvPr/>
          </p:nvGrpSpPr>
          <p:grpSpPr bwMode="auto">
            <a:xfrm rot="-1014142">
              <a:off x="4232" y="694"/>
              <a:ext cx="361" cy="745"/>
              <a:chOff x="2430" y="1394"/>
              <a:chExt cx="361" cy="745"/>
            </a:xfrm>
          </p:grpSpPr>
          <p:sp>
            <p:nvSpPr>
              <p:cNvPr id="16392" name="Freeform 8"/>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6393" name="Freeform 9"/>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6394" name="Freeform 10"/>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1903413" y="1846263"/>
            <a:ext cx="546100" cy="873125"/>
            <a:chOff x="1182" y="634"/>
            <a:chExt cx="344" cy="550"/>
          </a:xfrm>
        </p:grpSpPr>
        <p:sp>
          <p:nvSpPr>
            <p:cNvPr id="17441" name="Freeform 5"/>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7442" name="Freeform 6"/>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17411" name="Group 7"/>
          <p:cNvGrpSpPr>
            <a:grpSpLocks/>
          </p:cNvGrpSpPr>
          <p:nvPr/>
        </p:nvGrpSpPr>
        <p:grpSpPr bwMode="auto">
          <a:xfrm rot="-922230">
            <a:off x="1304925" y="1395413"/>
            <a:ext cx="573088" cy="1182687"/>
            <a:chOff x="2430" y="1394"/>
            <a:chExt cx="361" cy="745"/>
          </a:xfrm>
        </p:grpSpPr>
        <p:sp>
          <p:nvSpPr>
            <p:cNvPr id="17438" name="Freeform 8"/>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7439" name="Freeform 9"/>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7440" name="Freeform 10"/>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17412" name="Text Box 11"/>
          <p:cNvSpPr txBox="1">
            <a:spLocks noChangeArrowheads="1"/>
          </p:cNvSpPr>
          <p:nvPr/>
        </p:nvSpPr>
        <p:spPr bwMode="auto">
          <a:xfrm>
            <a:off x="2573338" y="1835150"/>
            <a:ext cx="3858557" cy="461665"/>
          </a:xfrm>
          <a:prstGeom prst="rect">
            <a:avLst/>
          </a:prstGeom>
          <a:noFill/>
          <a:ln w="9525">
            <a:noFill/>
            <a:miter lim="800000"/>
            <a:headEnd/>
            <a:tailEnd/>
          </a:ln>
        </p:spPr>
        <p:txBody>
          <a:bodyPr wrap="none">
            <a:spAutoFit/>
          </a:bodyPr>
          <a:lstStyle/>
          <a:p>
            <a:r>
              <a:rPr lang="el-GR">
                <a:latin typeface="Calibri" pitchFamily="34" charset="0"/>
              </a:rPr>
              <a:t>Αδαμαντινο-οστεϊνική ένωση</a:t>
            </a:r>
          </a:p>
        </p:txBody>
      </p:sp>
      <p:sp>
        <p:nvSpPr>
          <p:cNvPr id="17413" name="Text Box 12"/>
          <p:cNvSpPr txBox="1">
            <a:spLocks noChangeArrowheads="1"/>
          </p:cNvSpPr>
          <p:nvPr/>
        </p:nvSpPr>
        <p:spPr bwMode="auto">
          <a:xfrm>
            <a:off x="2573338" y="1420813"/>
            <a:ext cx="2576539" cy="461665"/>
          </a:xfrm>
          <a:prstGeom prst="rect">
            <a:avLst/>
          </a:prstGeom>
          <a:noFill/>
          <a:ln w="9525">
            <a:noFill/>
            <a:miter lim="800000"/>
            <a:headEnd/>
            <a:tailEnd/>
          </a:ln>
        </p:spPr>
        <p:txBody>
          <a:bodyPr wrap="none">
            <a:spAutoFit/>
          </a:bodyPr>
          <a:lstStyle/>
          <a:p>
            <a:r>
              <a:rPr lang="el-GR">
                <a:latin typeface="Calibri" pitchFamily="34" charset="0"/>
              </a:rPr>
              <a:t>Απορρόφηση ρίζας</a:t>
            </a:r>
          </a:p>
        </p:txBody>
      </p:sp>
      <p:sp>
        <p:nvSpPr>
          <p:cNvPr id="17414" name="Text Box 13"/>
          <p:cNvSpPr txBox="1">
            <a:spLocks noChangeArrowheads="1"/>
          </p:cNvSpPr>
          <p:nvPr/>
        </p:nvSpPr>
        <p:spPr bwMode="auto">
          <a:xfrm>
            <a:off x="1089025" y="3181350"/>
            <a:ext cx="3573158" cy="461665"/>
          </a:xfrm>
          <a:prstGeom prst="rect">
            <a:avLst/>
          </a:prstGeom>
          <a:noFill/>
          <a:ln w="9525">
            <a:noFill/>
            <a:miter lim="800000"/>
            <a:headEnd/>
            <a:tailEnd/>
          </a:ln>
        </p:spPr>
        <p:txBody>
          <a:bodyPr wrap="none">
            <a:spAutoFit/>
          </a:bodyPr>
          <a:lstStyle/>
          <a:p>
            <a:r>
              <a:rPr lang="el-GR">
                <a:latin typeface="Calibri" pitchFamily="34" charset="0"/>
              </a:rPr>
              <a:t>Παρακολούθηση 3-6 μήνες</a:t>
            </a:r>
          </a:p>
        </p:txBody>
      </p:sp>
      <p:sp>
        <p:nvSpPr>
          <p:cNvPr id="17415" name="Text Box 14"/>
          <p:cNvSpPr txBox="1">
            <a:spLocks noChangeArrowheads="1"/>
          </p:cNvSpPr>
          <p:nvPr/>
        </p:nvSpPr>
        <p:spPr bwMode="auto">
          <a:xfrm>
            <a:off x="2573338" y="2247900"/>
            <a:ext cx="2798762" cy="457200"/>
          </a:xfrm>
          <a:prstGeom prst="rect">
            <a:avLst/>
          </a:prstGeom>
          <a:noFill/>
          <a:ln w="9525">
            <a:noFill/>
            <a:miter lim="800000"/>
            <a:headEnd/>
            <a:tailEnd/>
          </a:ln>
        </p:spPr>
        <p:txBody>
          <a:bodyPr wrap="none">
            <a:spAutoFit/>
          </a:bodyPr>
          <a:lstStyle/>
          <a:p>
            <a:r>
              <a:rPr lang="el-GR">
                <a:latin typeface="Calibri" pitchFamily="34" charset="0"/>
              </a:rPr>
              <a:t>Σκαλοπάτι έως 1 </a:t>
            </a:r>
            <a:r>
              <a:rPr lang="en-US">
                <a:latin typeface="Calibri" pitchFamily="34" charset="0"/>
              </a:rPr>
              <a:t>mm</a:t>
            </a:r>
            <a:endParaRPr lang="el-GR">
              <a:latin typeface="Calibri" pitchFamily="34" charset="0"/>
            </a:endParaRPr>
          </a:p>
        </p:txBody>
      </p:sp>
      <p:grpSp>
        <p:nvGrpSpPr>
          <p:cNvPr id="17416" name="Group 15"/>
          <p:cNvGrpSpPr>
            <a:grpSpLocks/>
          </p:cNvGrpSpPr>
          <p:nvPr/>
        </p:nvGrpSpPr>
        <p:grpSpPr bwMode="auto">
          <a:xfrm>
            <a:off x="1930400" y="4537075"/>
            <a:ext cx="546100" cy="873125"/>
            <a:chOff x="1182" y="634"/>
            <a:chExt cx="344" cy="550"/>
          </a:xfrm>
        </p:grpSpPr>
        <p:sp>
          <p:nvSpPr>
            <p:cNvPr id="17436" name="Freeform 16"/>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7437" name="Freeform 17"/>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17417" name="Group 18"/>
          <p:cNvGrpSpPr>
            <a:grpSpLocks/>
          </p:cNvGrpSpPr>
          <p:nvPr/>
        </p:nvGrpSpPr>
        <p:grpSpPr bwMode="auto">
          <a:xfrm rot="-922230">
            <a:off x="1343025" y="4097338"/>
            <a:ext cx="573088" cy="1182687"/>
            <a:chOff x="2430" y="1394"/>
            <a:chExt cx="361" cy="745"/>
          </a:xfrm>
        </p:grpSpPr>
        <p:sp>
          <p:nvSpPr>
            <p:cNvPr id="17433" name="Freeform 19"/>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7434" name="Freeform 20"/>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7435" name="Freeform 21"/>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nvGrpSpPr>
          <p:cNvPr id="17418" name="Group 22"/>
          <p:cNvGrpSpPr>
            <a:grpSpLocks/>
          </p:cNvGrpSpPr>
          <p:nvPr/>
        </p:nvGrpSpPr>
        <p:grpSpPr bwMode="auto">
          <a:xfrm>
            <a:off x="7231063" y="1711325"/>
            <a:ext cx="992187" cy="1585913"/>
            <a:chOff x="1182" y="634"/>
            <a:chExt cx="344" cy="550"/>
          </a:xfrm>
        </p:grpSpPr>
        <p:sp>
          <p:nvSpPr>
            <p:cNvPr id="17431" name="Freeform 23"/>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7432" name="Freeform 24"/>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17419" name="Freeform 26"/>
          <p:cNvSpPr>
            <a:spLocks/>
          </p:cNvSpPr>
          <p:nvPr/>
        </p:nvSpPr>
        <p:spPr bwMode="auto">
          <a:xfrm rot="-1383713">
            <a:off x="6376988" y="2232025"/>
            <a:ext cx="1041400" cy="781050"/>
          </a:xfrm>
          <a:custGeom>
            <a:avLst/>
            <a:gdLst>
              <a:gd name="T0" fmla="*/ 609192205 w 389"/>
              <a:gd name="T1" fmla="*/ 0 h 291"/>
              <a:gd name="T2" fmla="*/ 250843549 w 389"/>
              <a:gd name="T3" fmla="*/ 561910385 h 291"/>
              <a:gd name="T4" fmla="*/ 100338499 w 389"/>
              <a:gd name="T5" fmla="*/ 770823894 h 291"/>
              <a:gd name="T6" fmla="*/ 0 w 389"/>
              <a:gd name="T7" fmla="*/ 1022963369 h 291"/>
              <a:gd name="T8" fmla="*/ 0 w 389"/>
              <a:gd name="T9" fmla="*/ 1332734110 h 291"/>
              <a:gd name="T10" fmla="*/ 150507727 w 389"/>
              <a:gd name="T11" fmla="*/ 1383161469 h 291"/>
              <a:gd name="T12" fmla="*/ 150507727 w 389"/>
              <a:gd name="T13" fmla="*/ 1123818085 h 291"/>
              <a:gd name="T14" fmla="*/ 150507727 w 389"/>
              <a:gd name="T15" fmla="*/ 1383161469 h 291"/>
              <a:gd name="T16" fmla="*/ 301012777 w 389"/>
              <a:gd name="T17" fmla="*/ 1534443879 h 291"/>
              <a:gd name="T18" fmla="*/ 508856425 w 389"/>
              <a:gd name="T19" fmla="*/ 1786583354 h 291"/>
              <a:gd name="T20" fmla="*/ 709530829 w 389"/>
              <a:gd name="T21" fmla="*/ 1837010712 h 291"/>
              <a:gd name="T22" fmla="*/ 1067879402 w 389"/>
              <a:gd name="T23" fmla="*/ 1685728638 h 291"/>
              <a:gd name="T24" fmla="*/ 1268553638 w 389"/>
              <a:gd name="T25" fmla="*/ 1635301279 h 291"/>
              <a:gd name="T26" fmla="*/ 1218387087 w 389"/>
              <a:gd name="T27" fmla="*/ 1433589162 h 291"/>
              <a:gd name="T28" fmla="*/ 1268553638 w 389"/>
              <a:gd name="T29" fmla="*/ 1123818085 h 291"/>
              <a:gd name="T30" fmla="*/ 1218387087 w 389"/>
              <a:gd name="T31" fmla="*/ 1433589162 h 291"/>
              <a:gd name="T32" fmla="*/ 1268553638 w 389"/>
              <a:gd name="T33" fmla="*/ 1635301279 h 291"/>
              <a:gd name="T34" fmla="*/ 1619735895 w 389"/>
              <a:gd name="T35" fmla="*/ 1995499379 h 291"/>
              <a:gd name="T36" fmla="*/ 1727241002 w 389"/>
              <a:gd name="T37" fmla="*/ 2096354096 h 291"/>
              <a:gd name="T38" fmla="*/ 1827579459 w 389"/>
              <a:gd name="T39" fmla="*/ 2096354096 h 291"/>
              <a:gd name="T40" fmla="*/ 2147483647 w 389"/>
              <a:gd name="T41" fmla="*/ 1945072021 h 291"/>
              <a:gd name="T42" fmla="*/ 2147483647 w 389"/>
              <a:gd name="T43" fmla="*/ 1837010712 h 291"/>
              <a:gd name="T44" fmla="*/ 2147483647 w 389"/>
              <a:gd name="T45" fmla="*/ 1685728638 h 291"/>
              <a:gd name="T46" fmla="*/ 2147483647 w 389"/>
              <a:gd name="T47" fmla="*/ 1484016521 h 291"/>
              <a:gd name="T48" fmla="*/ 2147483647 w 389"/>
              <a:gd name="T49" fmla="*/ 871678610 h 291"/>
              <a:gd name="T50" fmla="*/ 2147483647 w 389"/>
              <a:gd name="T51" fmla="*/ 662765101 h 291"/>
              <a:gd name="T52" fmla="*/ 2147483647 w 389"/>
              <a:gd name="T53" fmla="*/ 360198268 h 291"/>
              <a:gd name="T54" fmla="*/ 2147483647 w 389"/>
              <a:gd name="T55" fmla="*/ 208916109 h 291"/>
              <a:gd name="T56" fmla="*/ 2078422925 w 389"/>
              <a:gd name="T57" fmla="*/ 208916109 h 291"/>
              <a:gd name="T58" fmla="*/ 1677071774 w 389"/>
              <a:gd name="T59" fmla="*/ 158486025 h 291"/>
              <a:gd name="T60" fmla="*/ 860035838 w 389"/>
              <a:gd name="T61" fmla="*/ 0 h 291"/>
              <a:gd name="T62" fmla="*/ 609192205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7420" name="Line 30"/>
          <p:cNvSpPr>
            <a:spLocks noChangeShapeType="1"/>
          </p:cNvSpPr>
          <p:nvPr/>
        </p:nvSpPr>
        <p:spPr bwMode="auto">
          <a:xfrm flipV="1">
            <a:off x="7381875" y="2393950"/>
            <a:ext cx="0" cy="436563"/>
          </a:xfrm>
          <a:prstGeom prst="line">
            <a:avLst/>
          </a:prstGeom>
          <a:noFill/>
          <a:ln w="19050">
            <a:solidFill>
              <a:schemeClr val="tx1"/>
            </a:solidFill>
            <a:prstDash val="sysDot"/>
            <a:round/>
            <a:headEnd/>
            <a:tailEnd/>
          </a:ln>
        </p:spPr>
        <p:txBody>
          <a:bodyPr/>
          <a:lstStyle/>
          <a:p>
            <a:endParaRPr lang="el-GR"/>
          </a:p>
        </p:txBody>
      </p:sp>
      <p:sp>
        <p:nvSpPr>
          <p:cNvPr id="17421" name="Line 31"/>
          <p:cNvSpPr>
            <a:spLocks noChangeShapeType="1"/>
          </p:cNvSpPr>
          <p:nvPr/>
        </p:nvSpPr>
        <p:spPr bwMode="auto">
          <a:xfrm flipV="1">
            <a:off x="7473950" y="2397125"/>
            <a:ext cx="0" cy="433388"/>
          </a:xfrm>
          <a:prstGeom prst="line">
            <a:avLst/>
          </a:prstGeom>
          <a:noFill/>
          <a:ln w="19050">
            <a:solidFill>
              <a:schemeClr val="tx1"/>
            </a:solidFill>
            <a:prstDash val="sysDot"/>
            <a:round/>
            <a:headEnd/>
            <a:tailEnd/>
          </a:ln>
        </p:spPr>
        <p:txBody>
          <a:bodyPr/>
          <a:lstStyle/>
          <a:p>
            <a:endParaRPr lang="el-GR"/>
          </a:p>
        </p:txBody>
      </p:sp>
      <p:sp>
        <p:nvSpPr>
          <p:cNvPr id="17422" name="Line 32"/>
          <p:cNvSpPr>
            <a:spLocks noChangeShapeType="1"/>
          </p:cNvSpPr>
          <p:nvPr/>
        </p:nvSpPr>
        <p:spPr bwMode="auto">
          <a:xfrm>
            <a:off x="7104063" y="2614613"/>
            <a:ext cx="266700" cy="0"/>
          </a:xfrm>
          <a:prstGeom prst="line">
            <a:avLst/>
          </a:prstGeom>
          <a:noFill/>
          <a:ln w="38100">
            <a:solidFill>
              <a:schemeClr val="tx1"/>
            </a:solidFill>
            <a:round/>
            <a:headEnd/>
            <a:tailEnd type="triangle" w="med" len="med"/>
          </a:ln>
        </p:spPr>
        <p:txBody>
          <a:bodyPr/>
          <a:lstStyle/>
          <a:p>
            <a:endParaRPr lang="el-GR"/>
          </a:p>
        </p:txBody>
      </p:sp>
      <p:sp>
        <p:nvSpPr>
          <p:cNvPr id="17423" name="Line 33"/>
          <p:cNvSpPr>
            <a:spLocks noChangeShapeType="1"/>
          </p:cNvSpPr>
          <p:nvPr/>
        </p:nvSpPr>
        <p:spPr bwMode="auto">
          <a:xfrm flipH="1">
            <a:off x="7481888" y="2614613"/>
            <a:ext cx="257175" cy="0"/>
          </a:xfrm>
          <a:prstGeom prst="line">
            <a:avLst/>
          </a:prstGeom>
          <a:noFill/>
          <a:ln w="38100">
            <a:solidFill>
              <a:schemeClr val="tx1"/>
            </a:solidFill>
            <a:round/>
            <a:headEnd/>
            <a:tailEnd type="triangle" w="med" len="med"/>
          </a:ln>
        </p:spPr>
        <p:txBody>
          <a:bodyPr/>
          <a:lstStyle/>
          <a:p>
            <a:endParaRPr lang="el-GR"/>
          </a:p>
        </p:txBody>
      </p:sp>
      <p:sp>
        <p:nvSpPr>
          <p:cNvPr id="17424" name="Line 34"/>
          <p:cNvSpPr>
            <a:spLocks noChangeShapeType="1"/>
          </p:cNvSpPr>
          <p:nvPr/>
        </p:nvSpPr>
        <p:spPr bwMode="auto">
          <a:xfrm>
            <a:off x="5364163" y="2517775"/>
            <a:ext cx="892175" cy="0"/>
          </a:xfrm>
          <a:prstGeom prst="line">
            <a:avLst/>
          </a:prstGeom>
          <a:noFill/>
          <a:ln w="57150">
            <a:solidFill>
              <a:schemeClr val="tx1"/>
            </a:solidFill>
            <a:round/>
            <a:headEnd/>
            <a:tailEnd type="triangle" w="med" len="med"/>
          </a:ln>
        </p:spPr>
        <p:txBody>
          <a:bodyPr/>
          <a:lstStyle/>
          <a:p>
            <a:endParaRPr lang="el-GR"/>
          </a:p>
        </p:txBody>
      </p:sp>
      <p:sp>
        <p:nvSpPr>
          <p:cNvPr id="17425" name="AutoShape 35"/>
          <p:cNvSpPr>
            <a:spLocks noChangeArrowheads="1"/>
          </p:cNvSpPr>
          <p:nvPr/>
        </p:nvSpPr>
        <p:spPr bwMode="auto">
          <a:xfrm>
            <a:off x="2697163" y="2886075"/>
            <a:ext cx="457200" cy="301625"/>
          </a:xfrm>
          <a:prstGeom prst="downArrow">
            <a:avLst>
              <a:gd name="adj1" fmla="val 44444"/>
              <a:gd name="adj2" fmla="val 57894"/>
            </a:avLst>
          </a:prstGeom>
          <a:solidFill>
            <a:srgbClr val="0099CC"/>
          </a:solidFill>
          <a:ln w="9525">
            <a:solidFill>
              <a:schemeClr val="tx1"/>
            </a:solidFill>
            <a:miter lim="800000"/>
            <a:headEnd/>
            <a:tailEnd/>
          </a:ln>
        </p:spPr>
        <p:txBody>
          <a:bodyPr wrap="none" anchor="ctr"/>
          <a:lstStyle/>
          <a:p>
            <a:endParaRPr lang="el-GR"/>
          </a:p>
        </p:txBody>
      </p:sp>
      <p:sp>
        <p:nvSpPr>
          <p:cNvPr id="17426" name="AutoShape 36"/>
          <p:cNvSpPr>
            <a:spLocks noChangeArrowheads="1"/>
          </p:cNvSpPr>
          <p:nvPr/>
        </p:nvSpPr>
        <p:spPr bwMode="auto">
          <a:xfrm>
            <a:off x="2697163" y="3759200"/>
            <a:ext cx="457200" cy="301625"/>
          </a:xfrm>
          <a:prstGeom prst="downArrow">
            <a:avLst>
              <a:gd name="adj1" fmla="val 44444"/>
              <a:gd name="adj2" fmla="val 57894"/>
            </a:avLst>
          </a:prstGeom>
          <a:solidFill>
            <a:srgbClr val="0099CC"/>
          </a:solidFill>
          <a:ln w="9525">
            <a:solidFill>
              <a:schemeClr val="tx1"/>
            </a:solidFill>
            <a:miter lim="800000"/>
            <a:headEnd/>
            <a:tailEnd/>
          </a:ln>
        </p:spPr>
        <p:txBody>
          <a:bodyPr wrap="none" anchor="ctr"/>
          <a:lstStyle/>
          <a:p>
            <a:endParaRPr lang="el-GR"/>
          </a:p>
        </p:txBody>
      </p:sp>
      <p:sp>
        <p:nvSpPr>
          <p:cNvPr id="17427" name="Text Box 37"/>
          <p:cNvSpPr txBox="1">
            <a:spLocks noChangeArrowheads="1"/>
          </p:cNvSpPr>
          <p:nvPr/>
        </p:nvSpPr>
        <p:spPr bwMode="auto">
          <a:xfrm>
            <a:off x="1093788" y="5781675"/>
            <a:ext cx="5651500" cy="457200"/>
          </a:xfrm>
          <a:prstGeom prst="rect">
            <a:avLst/>
          </a:prstGeom>
          <a:noFill/>
          <a:ln w="9525">
            <a:noFill/>
            <a:miter lim="800000"/>
            <a:headEnd/>
            <a:tailEnd/>
          </a:ln>
        </p:spPr>
        <p:txBody>
          <a:bodyPr wrap="none">
            <a:spAutoFit/>
          </a:bodyPr>
          <a:lstStyle/>
          <a:p>
            <a:r>
              <a:rPr lang="el-GR">
                <a:latin typeface="Calibri" pitchFamily="34" charset="0"/>
              </a:rPr>
              <a:t>Διαχωριστικό </a:t>
            </a:r>
            <a:r>
              <a:rPr lang="el-GR" sz="1800">
                <a:latin typeface="Calibri" pitchFamily="34" charset="0"/>
              </a:rPr>
              <a:t>(ελαστικός δακτύλιος, ελατήριο, σύρμα)</a:t>
            </a:r>
          </a:p>
        </p:txBody>
      </p:sp>
      <p:sp>
        <p:nvSpPr>
          <p:cNvPr id="17428" name="Text Box 38"/>
          <p:cNvSpPr txBox="1">
            <a:spLocks noChangeArrowheads="1"/>
          </p:cNvSpPr>
          <p:nvPr/>
        </p:nvSpPr>
        <p:spPr bwMode="auto">
          <a:xfrm>
            <a:off x="2573338" y="4479925"/>
            <a:ext cx="2208212" cy="457200"/>
          </a:xfrm>
          <a:prstGeom prst="rect">
            <a:avLst/>
          </a:prstGeom>
          <a:noFill/>
          <a:ln w="9525">
            <a:noFill/>
            <a:miter lim="800000"/>
            <a:headEnd/>
            <a:tailEnd/>
          </a:ln>
        </p:spPr>
        <p:txBody>
          <a:bodyPr wrap="none">
            <a:spAutoFit/>
          </a:bodyPr>
          <a:lstStyle/>
          <a:p>
            <a:r>
              <a:rPr lang="el-GR">
                <a:latin typeface="Calibri" pitchFamily="34" charset="0"/>
              </a:rPr>
              <a:t>Καμία βελτίωση</a:t>
            </a:r>
          </a:p>
        </p:txBody>
      </p:sp>
      <p:sp>
        <p:nvSpPr>
          <p:cNvPr id="17429" name="AutoShape 39"/>
          <p:cNvSpPr>
            <a:spLocks noChangeArrowheads="1"/>
          </p:cNvSpPr>
          <p:nvPr/>
        </p:nvSpPr>
        <p:spPr bwMode="auto">
          <a:xfrm>
            <a:off x="2697163" y="5502275"/>
            <a:ext cx="457200" cy="301625"/>
          </a:xfrm>
          <a:prstGeom prst="downArrow">
            <a:avLst>
              <a:gd name="adj1" fmla="val 44444"/>
              <a:gd name="adj2" fmla="val 57894"/>
            </a:avLst>
          </a:prstGeom>
          <a:solidFill>
            <a:srgbClr val="0099CC"/>
          </a:solidFill>
          <a:ln w="9525">
            <a:solidFill>
              <a:schemeClr val="tx1"/>
            </a:solidFill>
            <a:miter lim="800000"/>
            <a:headEnd/>
            <a:tailEnd/>
          </a:ln>
        </p:spPr>
        <p:txBody>
          <a:bodyPr wrap="none" anchor="ctr"/>
          <a:lstStyle/>
          <a:p>
            <a:endParaRPr lang="el-GR"/>
          </a:p>
        </p:txBody>
      </p:sp>
      <p:sp>
        <p:nvSpPr>
          <p:cNvPr id="17430" name="Rectangle 40"/>
          <p:cNvSpPr>
            <a:spLocks noGrp="1" noChangeArrowheads="1"/>
          </p:cNvSpPr>
          <p:nvPr>
            <p:ph type="title"/>
          </p:nvPr>
        </p:nvSpPr>
        <p:spPr>
          <a:xfrm>
            <a:off x="685800" y="176213"/>
            <a:ext cx="7772400" cy="696912"/>
          </a:xfrm>
        </p:spPr>
        <p:txBody>
          <a:bodyPr/>
          <a:lstStyle/>
          <a:p>
            <a:pPr eaLnBrk="1" hangingPunct="1"/>
            <a:r>
              <a:rPr lang="el-GR" sz="3200" dirty="0" smtClean="0">
                <a:latin typeface="Calibri" pitchFamily="34" charset="0"/>
              </a:rPr>
              <a:t>Έγκαιρη διάγνωση</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097012_before separation2"/>
          <p:cNvPicPr>
            <a:picLocks noChangeAspect="1" noChangeArrowheads="1"/>
          </p:cNvPicPr>
          <p:nvPr/>
        </p:nvPicPr>
        <p:blipFill>
          <a:blip r:embed="rId3" cstate="print"/>
          <a:srcRect/>
          <a:stretch>
            <a:fillRect/>
          </a:stretch>
        </p:blipFill>
        <p:spPr bwMode="auto">
          <a:xfrm>
            <a:off x="2025650" y="142875"/>
            <a:ext cx="5092700" cy="3406775"/>
          </a:xfrm>
          <a:prstGeom prst="rect">
            <a:avLst/>
          </a:prstGeom>
          <a:noFill/>
          <a:ln w="9525">
            <a:noFill/>
            <a:miter lim="800000"/>
            <a:headEnd/>
            <a:tailEnd/>
          </a:ln>
        </p:spPr>
      </p:pic>
      <p:pic>
        <p:nvPicPr>
          <p:cNvPr id="18435" name="Picture 5" descr="097012_after separation2"/>
          <p:cNvPicPr>
            <a:picLocks noChangeAspect="1" noChangeArrowheads="1"/>
          </p:cNvPicPr>
          <p:nvPr/>
        </p:nvPicPr>
        <p:blipFill>
          <a:blip r:embed="rId4" cstate="print"/>
          <a:srcRect t="8253" b="4846"/>
          <a:stretch>
            <a:fillRect/>
          </a:stretch>
        </p:blipFill>
        <p:spPr bwMode="auto">
          <a:xfrm>
            <a:off x="2036763" y="3676650"/>
            <a:ext cx="5070475" cy="30575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3"/>
          <p:cNvSpPr>
            <a:spLocks/>
          </p:cNvSpPr>
          <p:nvPr/>
        </p:nvSpPr>
        <p:spPr bwMode="auto">
          <a:xfrm rot="21300737" flipV="1">
            <a:off x="1968500" y="2411413"/>
            <a:ext cx="479425" cy="304800"/>
          </a:xfrm>
          <a:custGeom>
            <a:avLst/>
            <a:gdLst>
              <a:gd name="T0" fmla="*/ 35353234 w 660"/>
              <a:gd name="T1" fmla="*/ 240332298 h 362"/>
              <a:gd name="T2" fmla="*/ 15302374 w 660"/>
              <a:gd name="T3" fmla="*/ 166601824 h 362"/>
              <a:gd name="T4" fmla="*/ 0 w 660"/>
              <a:gd name="T5" fmla="*/ 112013173 h 362"/>
              <a:gd name="T6" fmla="*/ 0 w 660"/>
              <a:gd name="T7" fmla="*/ 76566266 h 362"/>
              <a:gd name="T8" fmla="*/ 18468031 w 660"/>
              <a:gd name="T9" fmla="*/ 24104458 h 362"/>
              <a:gd name="T10" fmla="*/ 57515021 w 660"/>
              <a:gd name="T11" fmla="*/ 9925366 h 362"/>
              <a:gd name="T12" fmla="*/ 71233835 w 660"/>
              <a:gd name="T13" fmla="*/ 24813413 h 362"/>
              <a:gd name="T14" fmla="*/ 58042388 w 660"/>
              <a:gd name="T15" fmla="*/ 78693129 h 362"/>
              <a:gd name="T16" fmla="*/ 71233835 w 660"/>
              <a:gd name="T17" fmla="*/ 24813413 h 362"/>
              <a:gd name="T18" fmla="*/ 81786992 w 660"/>
              <a:gd name="T19" fmla="*/ 6380592 h 362"/>
              <a:gd name="T20" fmla="*/ 109225369 w 660"/>
              <a:gd name="T21" fmla="*/ 4253728 h 362"/>
              <a:gd name="T22" fmla="*/ 139302012 w 660"/>
              <a:gd name="T23" fmla="*/ 3544774 h 362"/>
              <a:gd name="T24" fmla="*/ 180459181 w 660"/>
              <a:gd name="T25" fmla="*/ 4253728 h 362"/>
              <a:gd name="T26" fmla="*/ 204203830 w 660"/>
              <a:gd name="T27" fmla="*/ 36155848 h 362"/>
              <a:gd name="T28" fmla="*/ 207370213 w 660"/>
              <a:gd name="T29" fmla="*/ 58842404 h 362"/>
              <a:gd name="T30" fmla="*/ 213174159 w 660"/>
              <a:gd name="T31" fmla="*/ 89327446 h 362"/>
              <a:gd name="T32" fmla="*/ 207370213 w 660"/>
              <a:gd name="T33" fmla="*/ 69476721 h 362"/>
              <a:gd name="T34" fmla="*/ 204203830 w 660"/>
              <a:gd name="T35" fmla="*/ 36155848 h 362"/>
              <a:gd name="T36" fmla="*/ 214756987 w 660"/>
              <a:gd name="T37" fmla="*/ 16305959 h 362"/>
              <a:gd name="T38" fmla="*/ 253276593 w 660"/>
              <a:gd name="T39" fmla="*/ 1417909 h 362"/>
              <a:gd name="T40" fmla="*/ 281242314 w 660"/>
              <a:gd name="T41" fmla="*/ 0 h 362"/>
              <a:gd name="T42" fmla="*/ 309208036 w 660"/>
              <a:gd name="T43" fmla="*/ 1417909 h 362"/>
              <a:gd name="T44" fmla="*/ 331897905 w 660"/>
              <a:gd name="T45" fmla="*/ 12052229 h 362"/>
              <a:gd name="T46" fmla="*/ 345616719 w 660"/>
              <a:gd name="T47" fmla="*/ 69476721 h 362"/>
              <a:gd name="T48" fmla="*/ 347727641 w 660"/>
              <a:gd name="T49" fmla="*/ 105632556 h 362"/>
              <a:gd name="T50" fmla="*/ 324510404 w 660"/>
              <a:gd name="T51" fmla="*/ 174400323 h 362"/>
              <a:gd name="T52" fmla="*/ 313429880 w 660"/>
              <a:gd name="T53" fmla="*/ 231115890 h 362"/>
              <a:gd name="T54" fmla="*/ 253276593 w 660"/>
              <a:gd name="T55" fmla="*/ 251675570 h 362"/>
              <a:gd name="T56" fmla="*/ 192067844 w 660"/>
              <a:gd name="T57" fmla="*/ 255929296 h 362"/>
              <a:gd name="T58" fmla="*/ 113974580 w 660"/>
              <a:gd name="T59" fmla="*/ 255929296 h 362"/>
              <a:gd name="T60" fmla="*/ 35353234 w 660"/>
              <a:gd name="T61" fmla="*/ 240332298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9459" name="Freeform 4"/>
          <p:cNvSpPr>
            <a:spLocks/>
          </p:cNvSpPr>
          <p:nvPr/>
        </p:nvSpPr>
        <p:spPr bwMode="auto">
          <a:xfrm>
            <a:off x="1984375" y="1827213"/>
            <a:ext cx="442913" cy="620712"/>
          </a:xfrm>
          <a:custGeom>
            <a:avLst/>
            <a:gdLst>
              <a:gd name="T0" fmla="*/ 642641280 w 279"/>
              <a:gd name="T1" fmla="*/ 952618395 h 391"/>
              <a:gd name="T2" fmla="*/ 488910849 w 279"/>
              <a:gd name="T3" fmla="*/ 934976527 h 391"/>
              <a:gd name="T4" fmla="*/ 357862534 w 279"/>
              <a:gd name="T5" fmla="*/ 940016834 h 391"/>
              <a:gd name="T6" fmla="*/ 199093325 w 279"/>
              <a:gd name="T7" fmla="*/ 945057141 h 391"/>
              <a:gd name="T8" fmla="*/ 37803176 w 279"/>
              <a:gd name="T9" fmla="*/ 985379595 h 391"/>
              <a:gd name="T10" fmla="*/ 0 w 279"/>
              <a:gd name="T11" fmla="*/ 831650831 h 391"/>
              <a:gd name="T12" fmla="*/ 317540006 w 279"/>
              <a:gd name="T13" fmla="*/ 713202826 h 391"/>
              <a:gd name="T14" fmla="*/ 428427057 w 279"/>
              <a:gd name="T15" fmla="*/ 660280398 h 391"/>
              <a:gd name="T16" fmla="*/ 473789901 w 279"/>
              <a:gd name="T17" fmla="*/ 541832393 h 391"/>
              <a:gd name="T18" fmla="*/ 498991481 w 279"/>
              <a:gd name="T19" fmla="*/ 418345668 h 391"/>
              <a:gd name="T20" fmla="*/ 519152745 w 279"/>
              <a:gd name="T21" fmla="*/ 309978178 h 391"/>
              <a:gd name="T22" fmla="*/ 521673697 w 279"/>
              <a:gd name="T23" fmla="*/ 209172040 h 391"/>
              <a:gd name="T24" fmla="*/ 516633381 w 279"/>
              <a:gd name="T25" fmla="*/ 113406160 h 391"/>
              <a:gd name="T26" fmla="*/ 541834961 w 279"/>
              <a:gd name="T27" fmla="*/ 30241854 h 391"/>
              <a:gd name="T28" fmla="*/ 599797801 w 279"/>
              <a:gd name="T29" fmla="*/ 0 h 391"/>
              <a:gd name="T30" fmla="*/ 640120328 w 279"/>
              <a:gd name="T31" fmla="*/ 78123987 h 391"/>
              <a:gd name="T32" fmla="*/ 688004124 w 279"/>
              <a:gd name="T33" fmla="*/ 199091377 h 391"/>
              <a:gd name="T34" fmla="*/ 703125072 w 279"/>
              <a:gd name="T35" fmla="*/ 315018485 h 391"/>
              <a:gd name="T36" fmla="*/ 688004124 w 279"/>
              <a:gd name="T37" fmla="*/ 441026255 h 391"/>
              <a:gd name="T38" fmla="*/ 662802544 w 279"/>
              <a:gd name="T39" fmla="*/ 579635488 h 391"/>
              <a:gd name="T40" fmla="*/ 630039697 w 279"/>
              <a:gd name="T41" fmla="*/ 700602853 h 391"/>
              <a:gd name="T42" fmla="*/ 614918749 w 279"/>
              <a:gd name="T43" fmla="*/ 821570218 h 391"/>
              <a:gd name="T44" fmla="*/ 642641280 w 279"/>
              <a:gd name="T45" fmla="*/ 952618395 h 3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9"/>
              <a:gd name="T70" fmla="*/ 0 h 391"/>
              <a:gd name="T71" fmla="*/ 279 w 279"/>
              <a:gd name="T72" fmla="*/ 391 h 3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9" h="391">
                <a:moveTo>
                  <a:pt x="255" y="378"/>
                </a:moveTo>
                <a:lnTo>
                  <a:pt x="194" y="371"/>
                </a:lnTo>
                <a:lnTo>
                  <a:pt x="142" y="373"/>
                </a:lnTo>
                <a:lnTo>
                  <a:pt x="79" y="375"/>
                </a:lnTo>
                <a:lnTo>
                  <a:pt x="15" y="391"/>
                </a:lnTo>
                <a:lnTo>
                  <a:pt x="0" y="330"/>
                </a:lnTo>
                <a:lnTo>
                  <a:pt x="126" y="283"/>
                </a:lnTo>
                <a:lnTo>
                  <a:pt x="170" y="262"/>
                </a:lnTo>
                <a:lnTo>
                  <a:pt x="188" y="215"/>
                </a:lnTo>
                <a:lnTo>
                  <a:pt x="198" y="166"/>
                </a:lnTo>
                <a:lnTo>
                  <a:pt x="206" y="123"/>
                </a:lnTo>
                <a:lnTo>
                  <a:pt x="207" y="83"/>
                </a:lnTo>
                <a:lnTo>
                  <a:pt x="205" y="45"/>
                </a:lnTo>
                <a:lnTo>
                  <a:pt x="215" y="12"/>
                </a:lnTo>
                <a:lnTo>
                  <a:pt x="238" y="0"/>
                </a:lnTo>
                <a:lnTo>
                  <a:pt x="254" y="31"/>
                </a:lnTo>
                <a:lnTo>
                  <a:pt x="273" y="79"/>
                </a:lnTo>
                <a:lnTo>
                  <a:pt x="279" y="125"/>
                </a:lnTo>
                <a:lnTo>
                  <a:pt x="273" y="175"/>
                </a:lnTo>
                <a:lnTo>
                  <a:pt x="263" y="230"/>
                </a:lnTo>
                <a:lnTo>
                  <a:pt x="250" y="278"/>
                </a:lnTo>
                <a:lnTo>
                  <a:pt x="244" y="326"/>
                </a:lnTo>
                <a:lnTo>
                  <a:pt x="255"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19460" name="Group 5"/>
          <p:cNvGrpSpPr>
            <a:grpSpLocks/>
          </p:cNvGrpSpPr>
          <p:nvPr/>
        </p:nvGrpSpPr>
        <p:grpSpPr bwMode="auto">
          <a:xfrm rot="-922230">
            <a:off x="1427163" y="1385888"/>
            <a:ext cx="573087" cy="1182687"/>
            <a:chOff x="2430" y="1394"/>
            <a:chExt cx="361" cy="745"/>
          </a:xfrm>
        </p:grpSpPr>
        <p:sp>
          <p:nvSpPr>
            <p:cNvPr id="19477" name="Freeform 6"/>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9478" name="Freeform 7"/>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9479" name="Freeform 8"/>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19461" name="Text Box 11"/>
          <p:cNvSpPr txBox="1">
            <a:spLocks noChangeArrowheads="1"/>
          </p:cNvSpPr>
          <p:nvPr/>
        </p:nvSpPr>
        <p:spPr bwMode="auto">
          <a:xfrm>
            <a:off x="577850" y="3181350"/>
            <a:ext cx="4977966" cy="461665"/>
          </a:xfrm>
          <a:prstGeom prst="rect">
            <a:avLst/>
          </a:prstGeom>
          <a:noFill/>
          <a:ln w="9525">
            <a:noFill/>
            <a:miter lim="800000"/>
            <a:headEnd/>
            <a:tailEnd/>
          </a:ln>
        </p:spPr>
        <p:txBody>
          <a:bodyPr wrap="none">
            <a:spAutoFit/>
          </a:bodyPr>
          <a:lstStyle/>
          <a:p>
            <a:r>
              <a:rPr lang="el-GR">
                <a:latin typeface="Calibri" pitchFamily="34" charset="0"/>
              </a:rPr>
              <a:t>Μηχάνημα άπω μετακίνησης γομφίου</a:t>
            </a:r>
          </a:p>
        </p:txBody>
      </p:sp>
      <p:sp>
        <p:nvSpPr>
          <p:cNvPr id="19462" name="Text Box 12"/>
          <p:cNvSpPr txBox="1">
            <a:spLocks noChangeArrowheads="1"/>
          </p:cNvSpPr>
          <p:nvPr/>
        </p:nvSpPr>
        <p:spPr bwMode="auto">
          <a:xfrm>
            <a:off x="2573338" y="2247900"/>
            <a:ext cx="2770187" cy="457200"/>
          </a:xfrm>
          <a:prstGeom prst="rect">
            <a:avLst/>
          </a:prstGeom>
          <a:noFill/>
          <a:ln w="9525">
            <a:noFill/>
            <a:miter lim="800000"/>
            <a:headEnd/>
            <a:tailEnd/>
          </a:ln>
        </p:spPr>
        <p:txBody>
          <a:bodyPr wrap="none">
            <a:spAutoFit/>
          </a:bodyPr>
          <a:lstStyle/>
          <a:p>
            <a:r>
              <a:rPr lang="el-GR">
                <a:latin typeface="Calibri" pitchFamily="34" charset="0"/>
              </a:rPr>
              <a:t>Σκαλοπάτι </a:t>
            </a:r>
            <a:r>
              <a:rPr lang="el-GR">
                <a:latin typeface="Calibri" pitchFamily="34" charset="0"/>
                <a:cs typeface="Times New Roman" pitchFamily="18" charset="0"/>
              </a:rPr>
              <a:t>≈</a:t>
            </a:r>
            <a:r>
              <a:rPr lang="el-GR">
                <a:latin typeface="Calibri" pitchFamily="34" charset="0"/>
              </a:rPr>
              <a:t> 2-3 </a:t>
            </a:r>
            <a:r>
              <a:rPr lang="en-US">
                <a:latin typeface="Calibri" pitchFamily="34" charset="0"/>
              </a:rPr>
              <a:t>mm</a:t>
            </a:r>
            <a:endParaRPr lang="el-GR">
              <a:latin typeface="Calibri" pitchFamily="34" charset="0"/>
            </a:endParaRPr>
          </a:p>
        </p:txBody>
      </p:sp>
      <p:sp>
        <p:nvSpPr>
          <p:cNvPr id="19463" name="Freeform 21"/>
          <p:cNvSpPr>
            <a:spLocks/>
          </p:cNvSpPr>
          <p:nvPr/>
        </p:nvSpPr>
        <p:spPr bwMode="auto">
          <a:xfrm rot="21138492" flipV="1">
            <a:off x="7373938" y="2735263"/>
            <a:ext cx="871537" cy="554037"/>
          </a:xfrm>
          <a:custGeom>
            <a:avLst/>
            <a:gdLst>
              <a:gd name="T0" fmla="*/ 116830853 w 660"/>
              <a:gd name="T1" fmla="*/ 794072689 h 362"/>
              <a:gd name="T2" fmla="*/ 50568956 w 660"/>
              <a:gd name="T3" fmla="*/ 550463314 h 362"/>
              <a:gd name="T4" fmla="*/ 0 w 660"/>
              <a:gd name="T5" fmla="*/ 370098217 h 362"/>
              <a:gd name="T6" fmla="*/ 0 w 660"/>
              <a:gd name="T7" fmla="*/ 252979120 h 362"/>
              <a:gd name="T8" fmla="*/ 61031357 w 660"/>
              <a:gd name="T9" fmla="*/ 79642051 h 362"/>
              <a:gd name="T10" fmla="*/ 190069027 w 660"/>
              <a:gd name="T11" fmla="*/ 32793788 h 362"/>
              <a:gd name="T12" fmla="*/ 235406101 w 660"/>
              <a:gd name="T13" fmla="*/ 81983698 h 362"/>
              <a:gd name="T14" fmla="*/ 191812100 w 660"/>
              <a:gd name="T15" fmla="*/ 260005593 h 362"/>
              <a:gd name="T16" fmla="*/ 235406101 w 660"/>
              <a:gd name="T17" fmla="*/ 81983698 h 362"/>
              <a:gd name="T18" fmla="*/ 270280773 w 660"/>
              <a:gd name="T19" fmla="*/ 21080954 h 362"/>
              <a:gd name="T20" fmla="*/ 360956324 w 660"/>
              <a:gd name="T21" fmla="*/ 14054481 h 362"/>
              <a:gd name="T22" fmla="*/ 460349800 w 660"/>
              <a:gd name="T23" fmla="*/ 11711300 h 362"/>
              <a:gd name="T24" fmla="*/ 596362342 w 660"/>
              <a:gd name="T25" fmla="*/ 14054481 h 362"/>
              <a:gd name="T26" fmla="*/ 674831015 w 660"/>
              <a:gd name="T27" fmla="*/ 119462323 h 362"/>
              <a:gd name="T28" fmla="*/ 685293416 w 660"/>
              <a:gd name="T29" fmla="*/ 194419524 h 362"/>
              <a:gd name="T30" fmla="*/ 704473991 w 660"/>
              <a:gd name="T31" fmla="*/ 295142546 h 362"/>
              <a:gd name="T32" fmla="*/ 685293416 w 660"/>
              <a:gd name="T33" fmla="*/ 229554995 h 362"/>
              <a:gd name="T34" fmla="*/ 674831015 w 660"/>
              <a:gd name="T35" fmla="*/ 119462323 h 362"/>
              <a:gd name="T36" fmla="*/ 709705852 w 660"/>
              <a:gd name="T37" fmla="*/ 53874747 h 362"/>
              <a:gd name="T38" fmla="*/ 836999066 w 660"/>
              <a:gd name="T39" fmla="*/ 4684827 h 362"/>
              <a:gd name="T40" fmla="*/ 929417607 w 660"/>
              <a:gd name="T41" fmla="*/ 0 h 362"/>
              <a:gd name="T42" fmla="*/ 1021836149 w 660"/>
              <a:gd name="T43" fmla="*/ 4684827 h 362"/>
              <a:gd name="T44" fmla="*/ 1096817354 w 660"/>
              <a:gd name="T45" fmla="*/ 39820260 h 362"/>
              <a:gd name="T46" fmla="*/ 1142154428 w 660"/>
              <a:gd name="T47" fmla="*/ 229554995 h 362"/>
              <a:gd name="T48" fmla="*/ 1149129363 w 660"/>
              <a:gd name="T49" fmla="*/ 349017270 h 362"/>
              <a:gd name="T50" fmla="*/ 1072405084 w 660"/>
              <a:gd name="T51" fmla="*/ 576229087 h 362"/>
              <a:gd name="T52" fmla="*/ 1035786018 w 660"/>
              <a:gd name="T53" fmla="*/ 763620560 h 362"/>
              <a:gd name="T54" fmla="*/ 836999066 w 660"/>
              <a:gd name="T55" fmla="*/ 831551481 h 362"/>
              <a:gd name="T56" fmla="*/ 634724481 w 660"/>
              <a:gd name="T57" fmla="*/ 845605956 h 362"/>
              <a:gd name="T58" fmla="*/ 376649266 w 660"/>
              <a:gd name="T59" fmla="*/ 845605956 h 362"/>
              <a:gd name="T60" fmla="*/ 116830853 w 660"/>
              <a:gd name="T61" fmla="*/ 794072689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9464" name="Freeform 22"/>
          <p:cNvSpPr>
            <a:spLocks/>
          </p:cNvSpPr>
          <p:nvPr/>
        </p:nvSpPr>
        <p:spPr bwMode="auto">
          <a:xfrm>
            <a:off x="7386638" y="1662113"/>
            <a:ext cx="774700" cy="1155700"/>
          </a:xfrm>
          <a:custGeom>
            <a:avLst/>
            <a:gdLst>
              <a:gd name="T0" fmla="*/ 1176913865 w 488"/>
              <a:gd name="T1" fmla="*/ 1726308040 h 728"/>
              <a:gd name="T2" fmla="*/ 892135486 w 488"/>
              <a:gd name="T3" fmla="*/ 1708666158 h 728"/>
              <a:gd name="T4" fmla="*/ 657761609 w 488"/>
              <a:gd name="T5" fmla="*/ 1726308040 h 728"/>
              <a:gd name="T6" fmla="*/ 367942820 w 488"/>
              <a:gd name="T7" fmla="*/ 1751509594 h 728"/>
              <a:gd name="T8" fmla="*/ 78124055 w 488"/>
              <a:gd name="T9" fmla="*/ 1834673928 h 728"/>
              <a:gd name="T10" fmla="*/ 0 w 488"/>
              <a:gd name="T11" fmla="*/ 1562496748 h 728"/>
              <a:gd name="T12" fmla="*/ 561995695 w 488"/>
              <a:gd name="T13" fmla="*/ 1318042467 h 728"/>
              <a:gd name="T14" fmla="*/ 763608145 w 488"/>
              <a:gd name="T15" fmla="*/ 1212194353 h 728"/>
              <a:gd name="T16" fmla="*/ 834172701 w 488"/>
              <a:gd name="T17" fmla="*/ 995460988 h 728"/>
              <a:gd name="T18" fmla="*/ 866933930 w 488"/>
              <a:gd name="T19" fmla="*/ 768648391 h 728"/>
              <a:gd name="T20" fmla="*/ 897175797 w 488"/>
              <a:gd name="T21" fmla="*/ 569555320 h 728"/>
              <a:gd name="T22" fmla="*/ 889616124 w 488"/>
              <a:gd name="T23" fmla="*/ 385584670 h 728"/>
              <a:gd name="T24" fmla="*/ 877014552 w 488"/>
              <a:gd name="T25" fmla="*/ 211693153 h 728"/>
              <a:gd name="T26" fmla="*/ 917337042 w 488"/>
              <a:gd name="T27" fmla="*/ 60483755 h 728"/>
              <a:gd name="T28" fmla="*/ 1013102956 w 488"/>
              <a:gd name="T29" fmla="*/ 0 h 728"/>
              <a:gd name="T30" fmla="*/ 1098788247 w 488"/>
              <a:gd name="T31" fmla="*/ 136088441 h 728"/>
              <a:gd name="T32" fmla="*/ 1192034799 w 488"/>
              <a:gd name="T33" fmla="*/ 355342805 h 728"/>
              <a:gd name="T34" fmla="*/ 1229836339 w 488"/>
              <a:gd name="T35" fmla="*/ 564515009 h 728"/>
              <a:gd name="T36" fmla="*/ 1214715406 w 488"/>
              <a:gd name="T37" fmla="*/ 796369306 h 728"/>
              <a:gd name="T38" fmla="*/ 1179433227 w 488"/>
              <a:gd name="T39" fmla="*/ 1045864096 h 728"/>
              <a:gd name="T40" fmla="*/ 1131551064 w 488"/>
              <a:gd name="T41" fmla="*/ 1267637772 h 728"/>
              <a:gd name="T42" fmla="*/ 1116430130 w 488"/>
              <a:gd name="T43" fmla="*/ 1489413035 h 728"/>
              <a:gd name="T44" fmla="*/ 1176913865 w 488"/>
              <a:gd name="T45" fmla="*/ 1726308040 h 7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8"/>
              <a:gd name="T70" fmla="*/ 0 h 728"/>
              <a:gd name="T71" fmla="*/ 488 w 488"/>
              <a:gd name="T72" fmla="*/ 728 h 7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8" h="728">
                <a:moveTo>
                  <a:pt x="467" y="685"/>
                </a:moveTo>
                <a:lnTo>
                  <a:pt x="354" y="678"/>
                </a:lnTo>
                <a:lnTo>
                  <a:pt x="261" y="685"/>
                </a:lnTo>
                <a:lnTo>
                  <a:pt x="146" y="695"/>
                </a:lnTo>
                <a:lnTo>
                  <a:pt x="31" y="728"/>
                </a:lnTo>
                <a:lnTo>
                  <a:pt x="0" y="620"/>
                </a:lnTo>
                <a:lnTo>
                  <a:pt x="223" y="523"/>
                </a:lnTo>
                <a:lnTo>
                  <a:pt x="303" y="481"/>
                </a:lnTo>
                <a:lnTo>
                  <a:pt x="331" y="395"/>
                </a:lnTo>
                <a:lnTo>
                  <a:pt x="344" y="305"/>
                </a:lnTo>
                <a:lnTo>
                  <a:pt x="356" y="226"/>
                </a:lnTo>
                <a:lnTo>
                  <a:pt x="353" y="153"/>
                </a:lnTo>
                <a:lnTo>
                  <a:pt x="348" y="84"/>
                </a:lnTo>
                <a:lnTo>
                  <a:pt x="364" y="24"/>
                </a:lnTo>
                <a:lnTo>
                  <a:pt x="402" y="0"/>
                </a:lnTo>
                <a:lnTo>
                  <a:pt x="436" y="54"/>
                </a:lnTo>
                <a:lnTo>
                  <a:pt x="473" y="141"/>
                </a:lnTo>
                <a:lnTo>
                  <a:pt x="488" y="224"/>
                </a:lnTo>
                <a:lnTo>
                  <a:pt x="482" y="316"/>
                </a:lnTo>
                <a:lnTo>
                  <a:pt x="468" y="415"/>
                </a:lnTo>
                <a:lnTo>
                  <a:pt x="449" y="503"/>
                </a:lnTo>
                <a:lnTo>
                  <a:pt x="443" y="591"/>
                </a:lnTo>
                <a:lnTo>
                  <a:pt x="467" y="685"/>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sp>
        <p:nvSpPr>
          <p:cNvPr id="19465" name="Freeform 23"/>
          <p:cNvSpPr>
            <a:spLocks/>
          </p:cNvSpPr>
          <p:nvPr/>
        </p:nvSpPr>
        <p:spPr bwMode="auto">
          <a:xfrm rot="-1383713">
            <a:off x="6499225" y="2232025"/>
            <a:ext cx="1041400" cy="781050"/>
          </a:xfrm>
          <a:custGeom>
            <a:avLst/>
            <a:gdLst>
              <a:gd name="T0" fmla="*/ 609192205 w 389"/>
              <a:gd name="T1" fmla="*/ 0 h 291"/>
              <a:gd name="T2" fmla="*/ 250843549 w 389"/>
              <a:gd name="T3" fmla="*/ 561910385 h 291"/>
              <a:gd name="T4" fmla="*/ 100338499 w 389"/>
              <a:gd name="T5" fmla="*/ 770823894 h 291"/>
              <a:gd name="T6" fmla="*/ 0 w 389"/>
              <a:gd name="T7" fmla="*/ 1022963369 h 291"/>
              <a:gd name="T8" fmla="*/ 0 w 389"/>
              <a:gd name="T9" fmla="*/ 1332734110 h 291"/>
              <a:gd name="T10" fmla="*/ 150507727 w 389"/>
              <a:gd name="T11" fmla="*/ 1383161469 h 291"/>
              <a:gd name="T12" fmla="*/ 150507727 w 389"/>
              <a:gd name="T13" fmla="*/ 1123818085 h 291"/>
              <a:gd name="T14" fmla="*/ 150507727 w 389"/>
              <a:gd name="T15" fmla="*/ 1383161469 h 291"/>
              <a:gd name="T16" fmla="*/ 301012777 w 389"/>
              <a:gd name="T17" fmla="*/ 1534443879 h 291"/>
              <a:gd name="T18" fmla="*/ 508856425 w 389"/>
              <a:gd name="T19" fmla="*/ 1786583354 h 291"/>
              <a:gd name="T20" fmla="*/ 709530829 w 389"/>
              <a:gd name="T21" fmla="*/ 1837010712 h 291"/>
              <a:gd name="T22" fmla="*/ 1067879402 w 389"/>
              <a:gd name="T23" fmla="*/ 1685728638 h 291"/>
              <a:gd name="T24" fmla="*/ 1268553638 w 389"/>
              <a:gd name="T25" fmla="*/ 1635301279 h 291"/>
              <a:gd name="T26" fmla="*/ 1218387087 w 389"/>
              <a:gd name="T27" fmla="*/ 1433589162 h 291"/>
              <a:gd name="T28" fmla="*/ 1268553638 w 389"/>
              <a:gd name="T29" fmla="*/ 1123818085 h 291"/>
              <a:gd name="T30" fmla="*/ 1218387087 w 389"/>
              <a:gd name="T31" fmla="*/ 1433589162 h 291"/>
              <a:gd name="T32" fmla="*/ 1268553638 w 389"/>
              <a:gd name="T33" fmla="*/ 1635301279 h 291"/>
              <a:gd name="T34" fmla="*/ 1619735895 w 389"/>
              <a:gd name="T35" fmla="*/ 1995499379 h 291"/>
              <a:gd name="T36" fmla="*/ 1727241002 w 389"/>
              <a:gd name="T37" fmla="*/ 2096354096 h 291"/>
              <a:gd name="T38" fmla="*/ 1827579459 w 389"/>
              <a:gd name="T39" fmla="*/ 2096354096 h 291"/>
              <a:gd name="T40" fmla="*/ 2147483647 w 389"/>
              <a:gd name="T41" fmla="*/ 1945072021 h 291"/>
              <a:gd name="T42" fmla="*/ 2147483647 w 389"/>
              <a:gd name="T43" fmla="*/ 1837010712 h 291"/>
              <a:gd name="T44" fmla="*/ 2147483647 w 389"/>
              <a:gd name="T45" fmla="*/ 1685728638 h 291"/>
              <a:gd name="T46" fmla="*/ 2147483647 w 389"/>
              <a:gd name="T47" fmla="*/ 1484016521 h 291"/>
              <a:gd name="T48" fmla="*/ 2147483647 w 389"/>
              <a:gd name="T49" fmla="*/ 871678610 h 291"/>
              <a:gd name="T50" fmla="*/ 2147483647 w 389"/>
              <a:gd name="T51" fmla="*/ 662765101 h 291"/>
              <a:gd name="T52" fmla="*/ 2147483647 w 389"/>
              <a:gd name="T53" fmla="*/ 360198268 h 291"/>
              <a:gd name="T54" fmla="*/ 2147483647 w 389"/>
              <a:gd name="T55" fmla="*/ 208916109 h 291"/>
              <a:gd name="T56" fmla="*/ 2078422925 w 389"/>
              <a:gd name="T57" fmla="*/ 208916109 h 291"/>
              <a:gd name="T58" fmla="*/ 1677071774 w 389"/>
              <a:gd name="T59" fmla="*/ 158486025 h 291"/>
              <a:gd name="T60" fmla="*/ 860035838 w 389"/>
              <a:gd name="T61" fmla="*/ 0 h 291"/>
              <a:gd name="T62" fmla="*/ 609192205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9466" name="Line 24"/>
          <p:cNvSpPr>
            <a:spLocks noChangeShapeType="1"/>
          </p:cNvSpPr>
          <p:nvPr/>
        </p:nvSpPr>
        <p:spPr bwMode="auto">
          <a:xfrm flipV="1">
            <a:off x="7381875" y="2393950"/>
            <a:ext cx="0" cy="436563"/>
          </a:xfrm>
          <a:prstGeom prst="line">
            <a:avLst/>
          </a:prstGeom>
          <a:noFill/>
          <a:ln w="19050">
            <a:solidFill>
              <a:schemeClr val="tx1"/>
            </a:solidFill>
            <a:prstDash val="sysDot"/>
            <a:round/>
            <a:headEnd/>
            <a:tailEnd/>
          </a:ln>
        </p:spPr>
        <p:txBody>
          <a:bodyPr/>
          <a:lstStyle/>
          <a:p>
            <a:endParaRPr lang="el-GR"/>
          </a:p>
        </p:txBody>
      </p:sp>
      <p:sp>
        <p:nvSpPr>
          <p:cNvPr id="19467" name="Line 25"/>
          <p:cNvSpPr>
            <a:spLocks noChangeShapeType="1"/>
          </p:cNvSpPr>
          <p:nvPr/>
        </p:nvSpPr>
        <p:spPr bwMode="auto">
          <a:xfrm flipV="1">
            <a:off x="7596188" y="2397125"/>
            <a:ext cx="0" cy="433388"/>
          </a:xfrm>
          <a:prstGeom prst="line">
            <a:avLst/>
          </a:prstGeom>
          <a:noFill/>
          <a:ln w="19050">
            <a:solidFill>
              <a:schemeClr val="tx1"/>
            </a:solidFill>
            <a:prstDash val="sysDot"/>
            <a:round/>
            <a:headEnd/>
            <a:tailEnd/>
          </a:ln>
        </p:spPr>
        <p:txBody>
          <a:bodyPr/>
          <a:lstStyle/>
          <a:p>
            <a:endParaRPr lang="el-GR"/>
          </a:p>
        </p:txBody>
      </p:sp>
      <p:sp>
        <p:nvSpPr>
          <p:cNvPr id="19468" name="Line 26"/>
          <p:cNvSpPr>
            <a:spLocks noChangeShapeType="1"/>
          </p:cNvSpPr>
          <p:nvPr/>
        </p:nvSpPr>
        <p:spPr bwMode="auto">
          <a:xfrm>
            <a:off x="7104063" y="2614613"/>
            <a:ext cx="266700" cy="0"/>
          </a:xfrm>
          <a:prstGeom prst="line">
            <a:avLst/>
          </a:prstGeom>
          <a:noFill/>
          <a:ln w="38100">
            <a:solidFill>
              <a:schemeClr val="tx1"/>
            </a:solidFill>
            <a:round/>
            <a:headEnd/>
            <a:tailEnd type="triangle" w="med" len="med"/>
          </a:ln>
        </p:spPr>
        <p:txBody>
          <a:bodyPr/>
          <a:lstStyle/>
          <a:p>
            <a:endParaRPr lang="el-GR"/>
          </a:p>
        </p:txBody>
      </p:sp>
      <p:sp>
        <p:nvSpPr>
          <p:cNvPr id="19469" name="Line 27"/>
          <p:cNvSpPr>
            <a:spLocks noChangeShapeType="1"/>
          </p:cNvSpPr>
          <p:nvPr/>
        </p:nvSpPr>
        <p:spPr bwMode="auto">
          <a:xfrm flipH="1">
            <a:off x="7604125" y="2614613"/>
            <a:ext cx="257175" cy="0"/>
          </a:xfrm>
          <a:prstGeom prst="line">
            <a:avLst/>
          </a:prstGeom>
          <a:noFill/>
          <a:ln w="38100">
            <a:solidFill>
              <a:schemeClr val="tx1"/>
            </a:solidFill>
            <a:round/>
            <a:headEnd/>
            <a:tailEnd type="triangle" w="med" len="med"/>
          </a:ln>
        </p:spPr>
        <p:txBody>
          <a:bodyPr/>
          <a:lstStyle/>
          <a:p>
            <a:endParaRPr lang="el-GR"/>
          </a:p>
        </p:txBody>
      </p:sp>
      <p:sp>
        <p:nvSpPr>
          <p:cNvPr id="19470" name="Line 28"/>
          <p:cNvSpPr>
            <a:spLocks noChangeShapeType="1"/>
          </p:cNvSpPr>
          <p:nvPr/>
        </p:nvSpPr>
        <p:spPr bwMode="auto">
          <a:xfrm>
            <a:off x="5364163" y="2517775"/>
            <a:ext cx="892175" cy="0"/>
          </a:xfrm>
          <a:prstGeom prst="line">
            <a:avLst/>
          </a:prstGeom>
          <a:noFill/>
          <a:ln w="57150">
            <a:solidFill>
              <a:schemeClr val="tx1"/>
            </a:solidFill>
            <a:round/>
            <a:headEnd/>
            <a:tailEnd type="triangle" w="med" len="med"/>
          </a:ln>
        </p:spPr>
        <p:txBody>
          <a:bodyPr/>
          <a:lstStyle/>
          <a:p>
            <a:endParaRPr lang="el-GR"/>
          </a:p>
        </p:txBody>
      </p:sp>
      <p:sp>
        <p:nvSpPr>
          <p:cNvPr id="19471" name="AutoShape 29"/>
          <p:cNvSpPr>
            <a:spLocks noChangeArrowheads="1"/>
          </p:cNvSpPr>
          <p:nvPr/>
        </p:nvSpPr>
        <p:spPr bwMode="auto">
          <a:xfrm>
            <a:off x="2697163" y="2886075"/>
            <a:ext cx="457200" cy="301625"/>
          </a:xfrm>
          <a:prstGeom prst="downArrow">
            <a:avLst>
              <a:gd name="adj1" fmla="val 44444"/>
              <a:gd name="adj2" fmla="val 57894"/>
            </a:avLst>
          </a:prstGeom>
          <a:solidFill>
            <a:srgbClr val="0099CC"/>
          </a:solidFill>
          <a:ln w="9525">
            <a:solidFill>
              <a:schemeClr val="tx1"/>
            </a:solidFill>
            <a:miter lim="800000"/>
            <a:headEnd/>
            <a:tailEnd/>
          </a:ln>
        </p:spPr>
        <p:txBody>
          <a:bodyPr wrap="none" anchor="ctr"/>
          <a:lstStyle/>
          <a:p>
            <a:endParaRPr lang="el-GR"/>
          </a:p>
        </p:txBody>
      </p:sp>
      <p:sp>
        <p:nvSpPr>
          <p:cNvPr id="19472" name="Rectangle 34"/>
          <p:cNvSpPr>
            <a:spLocks noGrp="1" noChangeArrowheads="1"/>
          </p:cNvSpPr>
          <p:nvPr>
            <p:ph type="title"/>
          </p:nvPr>
        </p:nvSpPr>
        <p:spPr>
          <a:xfrm>
            <a:off x="685800" y="176213"/>
            <a:ext cx="7772400" cy="696912"/>
          </a:xfrm>
        </p:spPr>
        <p:txBody>
          <a:bodyPr/>
          <a:lstStyle/>
          <a:p>
            <a:pPr eaLnBrk="1" hangingPunct="1"/>
            <a:r>
              <a:rPr lang="el-GR" sz="3200" dirty="0" smtClean="0">
                <a:latin typeface="Calibri" pitchFamily="34" charset="0"/>
              </a:rPr>
              <a:t>Μη έγκαιρη διάγνωση</a:t>
            </a:r>
          </a:p>
        </p:txBody>
      </p:sp>
      <p:sp>
        <p:nvSpPr>
          <p:cNvPr id="19473" name="Line 35"/>
          <p:cNvSpPr>
            <a:spLocks noChangeShapeType="1"/>
          </p:cNvSpPr>
          <p:nvPr/>
        </p:nvSpPr>
        <p:spPr bwMode="auto">
          <a:xfrm>
            <a:off x="7604125" y="1316038"/>
            <a:ext cx="257175" cy="2252662"/>
          </a:xfrm>
          <a:prstGeom prst="line">
            <a:avLst/>
          </a:prstGeom>
          <a:noFill/>
          <a:ln w="28575">
            <a:solidFill>
              <a:schemeClr val="tx1"/>
            </a:solidFill>
            <a:prstDash val="sysDot"/>
            <a:round/>
            <a:headEnd/>
            <a:tailEnd/>
          </a:ln>
        </p:spPr>
        <p:txBody>
          <a:bodyPr/>
          <a:lstStyle/>
          <a:p>
            <a:endParaRPr lang="el-GR"/>
          </a:p>
        </p:txBody>
      </p:sp>
      <p:sp>
        <p:nvSpPr>
          <p:cNvPr id="19474" name="AutoShape 36"/>
          <p:cNvSpPr>
            <a:spLocks noChangeArrowheads="1"/>
          </p:cNvSpPr>
          <p:nvPr/>
        </p:nvSpPr>
        <p:spPr bwMode="auto">
          <a:xfrm flipH="1">
            <a:off x="7516813" y="2957513"/>
            <a:ext cx="622300" cy="622300"/>
          </a:xfrm>
          <a:custGeom>
            <a:avLst/>
            <a:gdLst>
              <a:gd name="T0" fmla="*/ 287962652 w 21600"/>
              <a:gd name="T1" fmla="*/ 514803942 h 21600"/>
              <a:gd name="T2" fmla="*/ 448587904 w 21600"/>
              <a:gd name="T3" fmla="*/ 361209179 h 21600"/>
              <a:gd name="T4" fmla="*/ 278326225 w 21600"/>
              <a:gd name="T5" fmla="*/ 431609492 h 21600"/>
              <a:gd name="T6" fmla="*/ 16930883 w 21600"/>
              <a:gd name="T7" fmla="*/ 472692571 h 21600"/>
              <a:gd name="T8" fmla="*/ 25802198 w 21600"/>
              <a:gd name="T9" fmla="*/ 322422156 h 21600"/>
              <a:gd name="T10" fmla="*/ 176049471 w 21600"/>
              <a:gd name="T11" fmla="*/ 33129338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344" y="15647"/>
                </a:moveTo>
                <a:cubicBezTo>
                  <a:pt x="6729" y="17206"/>
                  <a:pt x="8714" y="18098"/>
                  <a:pt x="10800" y="18098"/>
                </a:cubicBezTo>
                <a:cubicBezTo>
                  <a:pt x="13479" y="18097"/>
                  <a:pt x="15944" y="16629"/>
                  <a:pt x="17219" y="14272"/>
                </a:cubicBezTo>
                <a:lnTo>
                  <a:pt x="20299" y="15938"/>
                </a:lnTo>
                <a:cubicBezTo>
                  <a:pt x="18412" y="19426"/>
                  <a:pt x="14765" y="21599"/>
                  <a:pt x="10800" y="21600"/>
                </a:cubicBezTo>
                <a:cubicBezTo>
                  <a:pt x="7714" y="21600"/>
                  <a:pt x="4776" y="20280"/>
                  <a:pt x="2726" y="17973"/>
                </a:cubicBezTo>
                <a:lnTo>
                  <a:pt x="708" y="19767"/>
                </a:lnTo>
                <a:lnTo>
                  <a:pt x="1079" y="13483"/>
                </a:lnTo>
                <a:lnTo>
                  <a:pt x="7362" y="13854"/>
                </a:lnTo>
                <a:lnTo>
                  <a:pt x="5344" y="15647"/>
                </a:lnTo>
                <a:close/>
              </a:path>
            </a:pathLst>
          </a:custGeom>
          <a:solidFill>
            <a:srgbClr val="0099CC"/>
          </a:solidFill>
          <a:ln w="9525">
            <a:solidFill>
              <a:schemeClr val="tx1"/>
            </a:solidFill>
            <a:miter lim="800000"/>
            <a:headEnd/>
            <a:tailEnd/>
          </a:ln>
        </p:spPr>
        <p:txBody>
          <a:bodyPr wrap="none" anchor="ctr"/>
          <a:lstStyle/>
          <a:p>
            <a:endParaRPr lang="el-GR"/>
          </a:p>
        </p:txBody>
      </p:sp>
      <p:sp>
        <p:nvSpPr>
          <p:cNvPr id="19475" name="Text Box 37"/>
          <p:cNvSpPr txBox="1">
            <a:spLocks noChangeArrowheads="1"/>
          </p:cNvSpPr>
          <p:nvPr/>
        </p:nvSpPr>
        <p:spPr bwMode="auto">
          <a:xfrm>
            <a:off x="577850" y="3641725"/>
            <a:ext cx="4735513" cy="457200"/>
          </a:xfrm>
          <a:prstGeom prst="rect">
            <a:avLst/>
          </a:prstGeom>
          <a:noFill/>
          <a:ln w="9525">
            <a:noFill/>
            <a:miter lim="800000"/>
            <a:headEnd/>
            <a:tailEnd/>
          </a:ln>
        </p:spPr>
        <p:txBody>
          <a:bodyPr wrap="none">
            <a:spAutoFit/>
          </a:bodyPr>
          <a:lstStyle/>
          <a:p>
            <a:r>
              <a:rPr lang="el-GR">
                <a:latin typeface="Calibri" pitchFamily="34" charset="0"/>
              </a:rPr>
              <a:t>Στήριξη</a:t>
            </a:r>
            <a:r>
              <a:rPr lang="en-US">
                <a:latin typeface="Calibri" pitchFamily="34" charset="0"/>
              </a:rPr>
              <a:t>:</a:t>
            </a:r>
            <a:r>
              <a:rPr lang="el-GR">
                <a:latin typeface="Calibri" pitchFamily="34" charset="0"/>
              </a:rPr>
              <a:t> ετερόπλευρη - νεογιλός (οι)</a:t>
            </a:r>
          </a:p>
        </p:txBody>
      </p:sp>
      <p:sp>
        <p:nvSpPr>
          <p:cNvPr id="19476" name="Text Box 38"/>
          <p:cNvSpPr txBox="1">
            <a:spLocks noChangeArrowheads="1"/>
          </p:cNvSpPr>
          <p:nvPr/>
        </p:nvSpPr>
        <p:spPr bwMode="auto">
          <a:xfrm>
            <a:off x="2573338" y="1835150"/>
            <a:ext cx="3775075" cy="457200"/>
          </a:xfrm>
          <a:prstGeom prst="rect">
            <a:avLst/>
          </a:prstGeom>
          <a:noFill/>
          <a:ln w="9525">
            <a:noFill/>
            <a:miter lim="800000"/>
            <a:headEnd/>
            <a:tailEnd/>
          </a:ln>
        </p:spPr>
        <p:txBody>
          <a:bodyPr wrap="none">
            <a:spAutoFit/>
          </a:bodyPr>
          <a:lstStyle/>
          <a:p>
            <a:r>
              <a:rPr lang="el-GR">
                <a:latin typeface="Calibri" pitchFamily="34" charset="0"/>
              </a:rPr>
              <a:t>Νεογιλός χωρίς κινητικότητα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098001_max_19980610"/>
          <p:cNvPicPr>
            <a:picLocks noChangeAspect="1" noChangeArrowheads="1"/>
          </p:cNvPicPr>
          <p:nvPr/>
        </p:nvPicPr>
        <p:blipFill>
          <a:blip r:embed="rId3" cstate="print"/>
          <a:srcRect/>
          <a:stretch>
            <a:fillRect/>
          </a:stretch>
        </p:blipFill>
        <p:spPr bwMode="auto">
          <a:xfrm>
            <a:off x="3756025" y="3268663"/>
            <a:ext cx="5249863" cy="3443287"/>
          </a:xfrm>
          <a:prstGeom prst="rect">
            <a:avLst/>
          </a:prstGeom>
          <a:noFill/>
          <a:ln w="9525">
            <a:noFill/>
            <a:miter lim="800000"/>
            <a:headEnd/>
            <a:tailEnd/>
          </a:ln>
        </p:spPr>
      </p:pic>
      <p:pic>
        <p:nvPicPr>
          <p:cNvPr id="20483" name="Picture 5" descr="098001_max_19980129"/>
          <p:cNvPicPr>
            <a:picLocks noChangeAspect="1" noChangeArrowheads="1"/>
          </p:cNvPicPr>
          <p:nvPr/>
        </p:nvPicPr>
        <p:blipFill>
          <a:blip r:embed="rId4" cstate="print"/>
          <a:srcRect/>
          <a:stretch>
            <a:fillRect/>
          </a:stretch>
        </p:blipFill>
        <p:spPr bwMode="auto">
          <a:xfrm>
            <a:off x="142875" y="176213"/>
            <a:ext cx="4508500" cy="300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dirty="0" smtClean="0">
                <a:latin typeface="Calibri" pitchFamily="34" charset="0"/>
              </a:rPr>
              <a:t>Σκοπός - Στόχοι</a:t>
            </a:r>
          </a:p>
        </p:txBody>
      </p:sp>
      <p:sp>
        <p:nvSpPr>
          <p:cNvPr id="3075" name="Rectangle 3"/>
          <p:cNvSpPr>
            <a:spLocks noGrp="1" noChangeArrowheads="1"/>
          </p:cNvSpPr>
          <p:nvPr>
            <p:ph type="body" idx="1"/>
          </p:nvPr>
        </p:nvSpPr>
        <p:spPr/>
        <p:txBody>
          <a:bodyPr/>
          <a:lstStyle/>
          <a:p>
            <a:pPr eaLnBrk="1" hangingPunct="1"/>
            <a:r>
              <a:rPr lang="el-GR" sz="2400" smtClean="0">
                <a:latin typeface="Calibri" pitchFamily="34" charset="0"/>
              </a:rPr>
              <a:t>Σκοπός:</a:t>
            </a:r>
          </a:p>
          <a:p>
            <a:pPr lvl="1" eaLnBrk="1" hangingPunct="1"/>
            <a:r>
              <a:rPr lang="el-GR" sz="2000" smtClean="0">
                <a:latin typeface="Calibri" pitchFamily="34" charset="0"/>
              </a:rPr>
              <a:t>Να παρουσιάσει την κλινική και ακτινογραφική εικόνα, τις επιπτώσεις</a:t>
            </a:r>
            <a:r>
              <a:rPr lang="en-US" sz="2000" smtClean="0">
                <a:latin typeface="Calibri" pitchFamily="34" charset="0"/>
              </a:rPr>
              <a:t>,</a:t>
            </a:r>
            <a:r>
              <a:rPr lang="el-GR" sz="2000" smtClean="0">
                <a:latin typeface="Calibri" pitchFamily="34" charset="0"/>
              </a:rPr>
              <a:t> και τις μεθόδους θεραπευτικής αντιμετώπισης της έκτοπης ανατολής των μονίμων γομφίων.</a:t>
            </a:r>
          </a:p>
          <a:p>
            <a:pPr eaLnBrk="1" hangingPunct="1"/>
            <a:r>
              <a:rPr lang="el-GR" sz="2400" smtClean="0">
                <a:latin typeface="Calibri" pitchFamily="34" charset="0"/>
              </a:rPr>
              <a:t>Στόχοι: Ο φοιτητής να είναι σε θέση:</a:t>
            </a:r>
          </a:p>
          <a:p>
            <a:pPr lvl="1" eaLnBrk="1" hangingPunct="1"/>
            <a:r>
              <a:rPr lang="el-GR" sz="2000" smtClean="0">
                <a:latin typeface="Calibri" pitchFamily="34" charset="0"/>
              </a:rPr>
              <a:t>…να αναγνωρίζει εγκαίρως περιπτώσεις έκτοπης ανατολής μονίμων γομφίων.</a:t>
            </a:r>
          </a:p>
          <a:p>
            <a:pPr lvl="1" eaLnBrk="1" hangingPunct="1"/>
            <a:r>
              <a:rPr lang="el-GR" sz="2000" smtClean="0">
                <a:latin typeface="Calibri" pitchFamily="34" charset="0"/>
              </a:rPr>
              <a:t>…να αναφέρει τις επιπτώσεις στη διαμόρφωση της οδοντοφυΐας.</a:t>
            </a:r>
          </a:p>
          <a:p>
            <a:pPr lvl="1" eaLnBrk="1" hangingPunct="1"/>
            <a:r>
              <a:rPr lang="el-GR" sz="2000" smtClean="0">
                <a:latin typeface="Calibri" pitchFamily="34" charset="0"/>
              </a:rPr>
              <a:t>…να περιγράφει μεθόδους αντιμετώπισης και να κατευθύνει καταλλήλως τον ασθενή για θεραπεία.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98001_max_19980610"/>
          <p:cNvPicPr>
            <a:picLocks noChangeAspect="1" noChangeArrowheads="1"/>
          </p:cNvPicPr>
          <p:nvPr/>
        </p:nvPicPr>
        <p:blipFill>
          <a:blip r:embed="rId2" cstate="print"/>
          <a:srcRect/>
          <a:stretch>
            <a:fillRect/>
          </a:stretch>
        </p:blipFill>
        <p:spPr bwMode="auto">
          <a:xfrm>
            <a:off x="3756025" y="3268663"/>
            <a:ext cx="5249863" cy="3443287"/>
          </a:xfrm>
          <a:prstGeom prst="rect">
            <a:avLst/>
          </a:prstGeom>
          <a:noFill/>
          <a:ln w="9525">
            <a:noFill/>
            <a:miter lim="800000"/>
            <a:headEnd/>
            <a:tailEnd/>
          </a:ln>
        </p:spPr>
      </p:pic>
      <p:pic>
        <p:nvPicPr>
          <p:cNvPr id="21507" name="Picture 3" descr="098001_max_19980129"/>
          <p:cNvPicPr>
            <a:picLocks noChangeAspect="1" noChangeArrowheads="1"/>
          </p:cNvPicPr>
          <p:nvPr/>
        </p:nvPicPr>
        <p:blipFill>
          <a:blip r:embed="rId3" cstate="print"/>
          <a:srcRect/>
          <a:stretch>
            <a:fillRect/>
          </a:stretch>
        </p:blipFill>
        <p:spPr bwMode="auto">
          <a:xfrm>
            <a:off x="142875" y="176213"/>
            <a:ext cx="4508500" cy="3005137"/>
          </a:xfrm>
          <a:prstGeom prst="rect">
            <a:avLst/>
          </a:prstGeom>
          <a:noFill/>
          <a:ln w="9525">
            <a:noFill/>
            <a:miter lim="800000"/>
            <a:headEnd/>
            <a:tailEnd/>
          </a:ln>
        </p:spPr>
      </p:pic>
      <p:sp>
        <p:nvSpPr>
          <p:cNvPr id="21508" name="Freeform 4"/>
          <p:cNvSpPr>
            <a:spLocks/>
          </p:cNvSpPr>
          <p:nvPr/>
        </p:nvSpPr>
        <p:spPr bwMode="auto">
          <a:xfrm>
            <a:off x="5284788" y="590550"/>
            <a:ext cx="3302000" cy="657225"/>
          </a:xfrm>
          <a:custGeom>
            <a:avLst/>
            <a:gdLst>
              <a:gd name="T0" fmla="*/ 0 w 1517"/>
              <a:gd name="T1" fmla="*/ 1430280432 h 302"/>
              <a:gd name="T2" fmla="*/ 1497166478 w 1517"/>
              <a:gd name="T3" fmla="*/ 1430280432 h 302"/>
              <a:gd name="T4" fmla="*/ 1497166478 w 1517"/>
              <a:gd name="T5" fmla="*/ 502019726 h 302"/>
              <a:gd name="T6" fmla="*/ 464310815 w 1517"/>
              <a:gd name="T7" fmla="*/ 502019726 h 302"/>
              <a:gd name="T8" fmla="*/ 464310815 w 1517"/>
              <a:gd name="T9" fmla="*/ 0 h 302"/>
              <a:gd name="T10" fmla="*/ 2147483647 w 1517"/>
              <a:gd name="T11" fmla="*/ 0 h 302"/>
              <a:gd name="T12" fmla="*/ 2147483647 w 1517"/>
              <a:gd name="T13" fmla="*/ 502019726 h 302"/>
              <a:gd name="T14" fmla="*/ 2127301932 w 1517"/>
              <a:gd name="T15" fmla="*/ 502019726 h 302"/>
              <a:gd name="T16" fmla="*/ 2127301932 w 1517"/>
              <a:gd name="T17" fmla="*/ 1430280432 h 302"/>
              <a:gd name="T18" fmla="*/ 2147483647 w 1517"/>
              <a:gd name="T19" fmla="*/ 1430280432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7"/>
              <a:gd name="T31" fmla="*/ 0 h 302"/>
              <a:gd name="T32" fmla="*/ 1517 w 1517"/>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7" h="302">
                <a:moveTo>
                  <a:pt x="0" y="302"/>
                </a:moveTo>
                <a:lnTo>
                  <a:pt x="316" y="302"/>
                </a:lnTo>
                <a:lnTo>
                  <a:pt x="316" y="106"/>
                </a:lnTo>
                <a:lnTo>
                  <a:pt x="98" y="106"/>
                </a:lnTo>
                <a:lnTo>
                  <a:pt x="98" y="0"/>
                </a:lnTo>
                <a:lnTo>
                  <a:pt x="681" y="0"/>
                </a:lnTo>
                <a:lnTo>
                  <a:pt x="681" y="106"/>
                </a:lnTo>
                <a:lnTo>
                  <a:pt x="449" y="106"/>
                </a:lnTo>
                <a:lnTo>
                  <a:pt x="449" y="302"/>
                </a:lnTo>
                <a:lnTo>
                  <a:pt x="1517" y="302"/>
                </a:lnTo>
              </a:path>
            </a:pathLst>
          </a:custGeom>
          <a:noFill/>
          <a:ln w="57150" cmpd="sng">
            <a:solidFill>
              <a:srgbClr val="244890"/>
            </a:solidFill>
            <a:round/>
            <a:headEnd/>
            <a:tailEnd/>
          </a:ln>
        </p:spPr>
        <p:txBody>
          <a:bodyPr/>
          <a:lstStyle/>
          <a:p>
            <a:endParaRPr lang="el-GR"/>
          </a:p>
        </p:txBody>
      </p:sp>
      <p:sp>
        <p:nvSpPr>
          <p:cNvPr id="21509" name="Freeform 5"/>
          <p:cNvSpPr>
            <a:spLocks/>
          </p:cNvSpPr>
          <p:nvPr/>
        </p:nvSpPr>
        <p:spPr bwMode="auto">
          <a:xfrm rot="748949">
            <a:off x="4938713" y="1998663"/>
            <a:ext cx="3736975" cy="850900"/>
          </a:xfrm>
          <a:custGeom>
            <a:avLst/>
            <a:gdLst>
              <a:gd name="T0" fmla="*/ 0 w 2354"/>
              <a:gd name="T1" fmla="*/ 783767641 h 536"/>
              <a:gd name="T2" fmla="*/ 1096267117 w 2354"/>
              <a:gd name="T3" fmla="*/ 1350803532 h 536"/>
              <a:gd name="T4" fmla="*/ 1451609795 w 2354"/>
              <a:gd name="T5" fmla="*/ 778727331 h 536"/>
              <a:gd name="T6" fmla="*/ 761087070 w 2354"/>
              <a:gd name="T7" fmla="*/ 383063675 h 536"/>
              <a:gd name="T8" fmla="*/ 1035783392 w 2354"/>
              <a:gd name="T9" fmla="*/ 7559675 h 536"/>
              <a:gd name="T10" fmla="*/ 2147483647 w 2354"/>
              <a:gd name="T11" fmla="*/ 0 h 536"/>
              <a:gd name="T12" fmla="*/ 2147483647 w 2354"/>
              <a:gd name="T13" fmla="*/ 383063675 h 536"/>
              <a:gd name="T14" fmla="*/ 2147483647 w 2354"/>
              <a:gd name="T15" fmla="*/ 783767641 h 536"/>
              <a:gd name="T16" fmla="*/ 2147483647 w 2354"/>
              <a:gd name="T17" fmla="*/ 1343243860 h 536"/>
              <a:gd name="T18" fmla="*/ 2147483647 w 2354"/>
              <a:gd name="T19" fmla="*/ 481349029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4"/>
              <a:gd name="T31" fmla="*/ 0 h 536"/>
              <a:gd name="T32" fmla="*/ 2354 w 2354"/>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4" h="536">
                <a:moveTo>
                  <a:pt x="0" y="311"/>
                </a:moveTo>
                <a:lnTo>
                  <a:pt x="435" y="536"/>
                </a:lnTo>
                <a:lnTo>
                  <a:pt x="576" y="309"/>
                </a:lnTo>
                <a:lnTo>
                  <a:pt x="302" y="152"/>
                </a:lnTo>
                <a:lnTo>
                  <a:pt x="411" y="3"/>
                </a:lnTo>
                <a:lnTo>
                  <a:pt x="1182" y="0"/>
                </a:lnTo>
                <a:lnTo>
                  <a:pt x="1290" y="152"/>
                </a:lnTo>
                <a:lnTo>
                  <a:pt x="993" y="311"/>
                </a:lnTo>
                <a:lnTo>
                  <a:pt x="1110" y="533"/>
                </a:lnTo>
                <a:lnTo>
                  <a:pt x="2354" y="191"/>
                </a:lnTo>
              </a:path>
            </a:pathLst>
          </a:custGeom>
          <a:noFill/>
          <a:ln w="57150" cmpd="sng">
            <a:solidFill>
              <a:srgbClr val="244890"/>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8"/>
          <p:cNvGrpSpPr>
            <a:grpSpLocks/>
          </p:cNvGrpSpPr>
          <p:nvPr/>
        </p:nvGrpSpPr>
        <p:grpSpPr bwMode="auto">
          <a:xfrm>
            <a:off x="2151063" y="1835150"/>
            <a:ext cx="4841875" cy="1804988"/>
            <a:chOff x="2102694" y="2341040"/>
            <a:chExt cx="4843298" cy="1805569"/>
          </a:xfrm>
        </p:grpSpPr>
        <p:grpSp>
          <p:nvGrpSpPr>
            <p:cNvPr id="22532" name="Group 56"/>
            <p:cNvGrpSpPr>
              <a:grpSpLocks/>
            </p:cNvGrpSpPr>
            <p:nvPr/>
          </p:nvGrpSpPr>
          <p:grpSpPr bwMode="auto">
            <a:xfrm rot="4180748">
              <a:off x="5894239" y="3094857"/>
              <a:ext cx="907737" cy="1195768"/>
              <a:chOff x="2020" y="1448"/>
              <a:chExt cx="416" cy="548"/>
            </a:xfrm>
          </p:grpSpPr>
          <p:sp>
            <p:nvSpPr>
              <p:cNvPr id="22549" name="Freeform 53"/>
              <p:cNvSpPr>
                <a:spLocks/>
              </p:cNvSpPr>
              <p:nvPr/>
            </p:nvSpPr>
            <p:spPr bwMode="auto">
              <a:xfrm>
                <a:off x="2020" y="1448"/>
                <a:ext cx="416" cy="548"/>
              </a:xfrm>
              <a:custGeom>
                <a:avLst/>
                <a:gdLst>
                  <a:gd name="T0" fmla="*/ 76 w 416"/>
                  <a:gd name="T1" fmla="*/ 52 h 548"/>
                  <a:gd name="T2" fmla="*/ 264 w 416"/>
                  <a:gd name="T3" fmla="*/ 8 h 548"/>
                  <a:gd name="T4" fmla="*/ 392 w 416"/>
                  <a:gd name="T5" fmla="*/ 220 h 548"/>
                  <a:gd name="T6" fmla="*/ 352 w 416"/>
                  <a:gd name="T7" fmla="*/ 476 h 548"/>
                  <a:gd name="T8" fmla="*/ 108 w 416"/>
                  <a:gd name="T9" fmla="*/ 440 h 548"/>
                  <a:gd name="T10" fmla="*/ 12 w 416"/>
                  <a:gd name="T11" fmla="*/ 240 h 548"/>
                  <a:gd name="T12" fmla="*/ 76 w 416"/>
                  <a:gd name="T13" fmla="*/ 52 h 548"/>
                  <a:gd name="T14" fmla="*/ 0 60000 65536"/>
                  <a:gd name="T15" fmla="*/ 0 60000 65536"/>
                  <a:gd name="T16" fmla="*/ 0 60000 65536"/>
                  <a:gd name="T17" fmla="*/ 0 60000 65536"/>
                  <a:gd name="T18" fmla="*/ 0 60000 65536"/>
                  <a:gd name="T19" fmla="*/ 0 60000 65536"/>
                  <a:gd name="T20" fmla="*/ 0 60000 65536"/>
                  <a:gd name="T21" fmla="*/ 0 w 416"/>
                  <a:gd name="T22" fmla="*/ 0 h 548"/>
                  <a:gd name="T23" fmla="*/ 416 w 416"/>
                  <a:gd name="T24" fmla="*/ 548 h 5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548">
                    <a:moveTo>
                      <a:pt x="76" y="52"/>
                    </a:moveTo>
                    <a:cubicBezTo>
                      <a:pt x="117" y="9"/>
                      <a:pt x="216" y="16"/>
                      <a:pt x="264" y="8"/>
                    </a:cubicBezTo>
                    <a:cubicBezTo>
                      <a:pt x="312" y="0"/>
                      <a:pt x="373" y="146"/>
                      <a:pt x="392" y="220"/>
                    </a:cubicBezTo>
                    <a:cubicBezTo>
                      <a:pt x="411" y="294"/>
                      <a:pt x="416" y="404"/>
                      <a:pt x="352" y="476"/>
                    </a:cubicBezTo>
                    <a:cubicBezTo>
                      <a:pt x="288" y="548"/>
                      <a:pt x="167" y="471"/>
                      <a:pt x="108" y="440"/>
                    </a:cubicBezTo>
                    <a:cubicBezTo>
                      <a:pt x="49" y="409"/>
                      <a:pt x="0" y="316"/>
                      <a:pt x="12" y="240"/>
                    </a:cubicBezTo>
                    <a:cubicBezTo>
                      <a:pt x="24" y="164"/>
                      <a:pt x="35" y="95"/>
                      <a:pt x="76" y="52"/>
                    </a:cubicBezTo>
                    <a:close/>
                  </a:path>
                </a:pathLst>
              </a:custGeom>
              <a:solidFill>
                <a:schemeClr val="bg1"/>
              </a:solidFill>
              <a:ln w="12700" cmpd="sng">
                <a:solidFill>
                  <a:schemeClr val="tx1"/>
                </a:solidFill>
                <a:round/>
                <a:headEnd/>
                <a:tailEnd/>
              </a:ln>
            </p:spPr>
            <p:txBody>
              <a:bodyPr/>
              <a:lstStyle/>
              <a:p>
                <a:endParaRPr lang="el-GR"/>
              </a:p>
            </p:txBody>
          </p:sp>
          <p:sp>
            <p:nvSpPr>
              <p:cNvPr id="22550" name="Freeform 54"/>
              <p:cNvSpPr>
                <a:spLocks/>
              </p:cNvSpPr>
              <p:nvPr/>
            </p:nvSpPr>
            <p:spPr bwMode="auto">
              <a:xfrm>
                <a:off x="2264" y="1612"/>
                <a:ext cx="72" cy="168"/>
              </a:xfrm>
              <a:custGeom>
                <a:avLst/>
                <a:gdLst>
                  <a:gd name="T0" fmla="*/ 0 w 72"/>
                  <a:gd name="T1" fmla="*/ 0 h 168"/>
                  <a:gd name="T2" fmla="*/ 36 w 72"/>
                  <a:gd name="T3" fmla="*/ 80 h 168"/>
                  <a:gd name="T4" fmla="*/ 72 w 72"/>
                  <a:gd name="T5" fmla="*/ 168 h 168"/>
                  <a:gd name="T6" fmla="*/ 0 60000 65536"/>
                  <a:gd name="T7" fmla="*/ 0 60000 65536"/>
                  <a:gd name="T8" fmla="*/ 0 60000 65536"/>
                  <a:gd name="T9" fmla="*/ 0 w 72"/>
                  <a:gd name="T10" fmla="*/ 0 h 168"/>
                  <a:gd name="T11" fmla="*/ 72 w 72"/>
                  <a:gd name="T12" fmla="*/ 168 h 168"/>
                </a:gdLst>
                <a:ahLst/>
                <a:cxnLst>
                  <a:cxn ang="T6">
                    <a:pos x="T0" y="T1"/>
                  </a:cxn>
                  <a:cxn ang="T7">
                    <a:pos x="T2" y="T3"/>
                  </a:cxn>
                  <a:cxn ang="T8">
                    <a:pos x="T4" y="T5"/>
                  </a:cxn>
                </a:cxnLst>
                <a:rect l="T9" t="T10" r="T11" b="T12"/>
                <a:pathLst>
                  <a:path w="72" h="168">
                    <a:moveTo>
                      <a:pt x="0" y="0"/>
                    </a:moveTo>
                    <a:cubicBezTo>
                      <a:pt x="6" y="13"/>
                      <a:pt x="32" y="34"/>
                      <a:pt x="36" y="80"/>
                    </a:cubicBezTo>
                    <a:cubicBezTo>
                      <a:pt x="40" y="126"/>
                      <a:pt x="65" y="150"/>
                      <a:pt x="72" y="168"/>
                    </a:cubicBezTo>
                  </a:path>
                </a:pathLst>
              </a:custGeom>
              <a:solidFill>
                <a:schemeClr val="bg1"/>
              </a:solidFill>
              <a:ln w="12700" cmpd="sng">
                <a:solidFill>
                  <a:schemeClr val="tx1"/>
                </a:solidFill>
                <a:round/>
                <a:headEnd/>
                <a:tailEnd/>
              </a:ln>
            </p:spPr>
            <p:txBody>
              <a:bodyPr/>
              <a:lstStyle/>
              <a:p>
                <a:endParaRPr lang="el-GR"/>
              </a:p>
            </p:txBody>
          </p:sp>
          <p:sp>
            <p:nvSpPr>
              <p:cNvPr id="22551" name="Freeform 55"/>
              <p:cNvSpPr>
                <a:spLocks/>
              </p:cNvSpPr>
              <p:nvPr/>
            </p:nvSpPr>
            <p:spPr bwMode="auto">
              <a:xfrm rot="17308235" flipH="1">
                <a:off x="2188" y="1688"/>
                <a:ext cx="72" cy="168"/>
              </a:xfrm>
              <a:custGeom>
                <a:avLst/>
                <a:gdLst>
                  <a:gd name="T0" fmla="*/ 0 w 72"/>
                  <a:gd name="T1" fmla="*/ 0 h 168"/>
                  <a:gd name="T2" fmla="*/ 36 w 72"/>
                  <a:gd name="T3" fmla="*/ 80 h 168"/>
                  <a:gd name="T4" fmla="*/ 72 w 72"/>
                  <a:gd name="T5" fmla="*/ 168 h 168"/>
                  <a:gd name="T6" fmla="*/ 0 60000 65536"/>
                  <a:gd name="T7" fmla="*/ 0 60000 65536"/>
                  <a:gd name="T8" fmla="*/ 0 60000 65536"/>
                  <a:gd name="T9" fmla="*/ 0 w 72"/>
                  <a:gd name="T10" fmla="*/ 0 h 168"/>
                  <a:gd name="T11" fmla="*/ 72 w 72"/>
                  <a:gd name="T12" fmla="*/ 168 h 168"/>
                </a:gdLst>
                <a:ahLst/>
                <a:cxnLst>
                  <a:cxn ang="T6">
                    <a:pos x="T0" y="T1"/>
                  </a:cxn>
                  <a:cxn ang="T7">
                    <a:pos x="T2" y="T3"/>
                  </a:cxn>
                  <a:cxn ang="T8">
                    <a:pos x="T4" y="T5"/>
                  </a:cxn>
                </a:cxnLst>
                <a:rect l="T9" t="T10" r="T11" b="T12"/>
                <a:pathLst>
                  <a:path w="72" h="168">
                    <a:moveTo>
                      <a:pt x="0" y="0"/>
                    </a:moveTo>
                    <a:cubicBezTo>
                      <a:pt x="6" y="13"/>
                      <a:pt x="32" y="34"/>
                      <a:pt x="36" y="80"/>
                    </a:cubicBezTo>
                    <a:cubicBezTo>
                      <a:pt x="40" y="126"/>
                      <a:pt x="65" y="150"/>
                      <a:pt x="72" y="168"/>
                    </a:cubicBezTo>
                  </a:path>
                </a:pathLst>
              </a:custGeom>
              <a:solidFill>
                <a:schemeClr val="bg1"/>
              </a:solidFill>
              <a:ln w="12700" cmpd="sng">
                <a:solidFill>
                  <a:schemeClr val="tx1"/>
                </a:solidFill>
                <a:round/>
                <a:headEnd/>
                <a:tailEnd/>
              </a:ln>
            </p:spPr>
            <p:txBody>
              <a:bodyPr/>
              <a:lstStyle/>
              <a:p>
                <a:endParaRPr lang="el-GR"/>
              </a:p>
            </p:txBody>
          </p:sp>
        </p:grpSp>
        <p:grpSp>
          <p:nvGrpSpPr>
            <p:cNvPr id="22533" name="Group 73"/>
            <p:cNvGrpSpPr>
              <a:grpSpLocks/>
            </p:cNvGrpSpPr>
            <p:nvPr/>
          </p:nvGrpSpPr>
          <p:grpSpPr bwMode="auto">
            <a:xfrm rot="3682351">
              <a:off x="4908033" y="2987937"/>
              <a:ext cx="1119397" cy="1075756"/>
              <a:chOff x="1566" y="1830"/>
              <a:chExt cx="564" cy="542"/>
            </a:xfrm>
          </p:grpSpPr>
          <p:sp>
            <p:nvSpPr>
              <p:cNvPr id="22546" name="Freeform 70"/>
              <p:cNvSpPr>
                <a:spLocks/>
              </p:cNvSpPr>
              <p:nvPr/>
            </p:nvSpPr>
            <p:spPr bwMode="auto">
              <a:xfrm>
                <a:off x="1566" y="1830"/>
                <a:ext cx="564" cy="542"/>
              </a:xfrm>
              <a:custGeom>
                <a:avLst/>
                <a:gdLst>
                  <a:gd name="T0" fmla="*/ 266 w 564"/>
                  <a:gd name="T1" fmla="*/ 2 h 542"/>
                  <a:gd name="T2" fmla="*/ 492 w 564"/>
                  <a:gd name="T3" fmla="*/ 174 h 542"/>
                  <a:gd name="T4" fmla="*/ 480 w 564"/>
                  <a:gd name="T5" fmla="*/ 438 h 542"/>
                  <a:gd name="T6" fmla="*/ 184 w 564"/>
                  <a:gd name="T7" fmla="*/ 476 h 542"/>
                  <a:gd name="T8" fmla="*/ 0 w 564"/>
                  <a:gd name="T9" fmla="*/ 252 h 542"/>
                  <a:gd name="T10" fmla="*/ 66 w 564"/>
                  <a:gd name="T11" fmla="*/ 80 h 542"/>
                  <a:gd name="T12" fmla="*/ 266 w 564"/>
                  <a:gd name="T13" fmla="*/ 2 h 542"/>
                  <a:gd name="T14" fmla="*/ 0 60000 65536"/>
                  <a:gd name="T15" fmla="*/ 0 60000 65536"/>
                  <a:gd name="T16" fmla="*/ 0 60000 65536"/>
                  <a:gd name="T17" fmla="*/ 0 60000 65536"/>
                  <a:gd name="T18" fmla="*/ 0 60000 65536"/>
                  <a:gd name="T19" fmla="*/ 0 60000 65536"/>
                  <a:gd name="T20" fmla="*/ 0 60000 65536"/>
                  <a:gd name="T21" fmla="*/ 0 w 564"/>
                  <a:gd name="T22" fmla="*/ 0 h 542"/>
                  <a:gd name="T23" fmla="*/ 564 w 564"/>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542">
                    <a:moveTo>
                      <a:pt x="266" y="2"/>
                    </a:moveTo>
                    <a:cubicBezTo>
                      <a:pt x="350" y="0"/>
                      <a:pt x="420" y="46"/>
                      <a:pt x="492" y="174"/>
                    </a:cubicBezTo>
                    <a:cubicBezTo>
                      <a:pt x="564" y="302"/>
                      <a:pt x="518" y="392"/>
                      <a:pt x="480" y="438"/>
                    </a:cubicBezTo>
                    <a:cubicBezTo>
                      <a:pt x="442" y="484"/>
                      <a:pt x="312" y="542"/>
                      <a:pt x="184" y="476"/>
                    </a:cubicBezTo>
                    <a:cubicBezTo>
                      <a:pt x="56" y="410"/>
                      <a:pt x="0" y="320"/>
                      <a:pt x="0" y="252"/>
                    </a:cubicBezTo>
                    <a:cubicBezTo>
                      <a:pt x="0" y="184"/>
                      <a:pt x="34" y="116"/>
                      <a:pt x="66" y="80"/>
                    </a:cubicBezTo>
                    <a:cubicBezTo>
                      <a:pt x="98" y="44"/>
                      <a:pt x="182" y="4"/>
                      <a:pt x="266" y="2"/>
                    </a:cubicBezTo>
                    <a:close/>
                  </a:path>
                </a:pathLst>
              </a:custGeom>
              <a:solidFill>
                <a:schemeClr val="bg1"/>
              </a:solidFill>
              <a:ln w="12700" cmpd="sng">
                <a:solidFill>
                  <a:schemeClr val="tx1"/>
                </a:solidFill>
                <a:round/>
                <a:headEnd/>
                <a:tailEnd/>
              </a:ln>
            </p:spPr>
            <p:txBody>
              <a:bodyPr/>
              <a:lstStyle/>
              <a:p>
                <a:endParaRPr lang="el-GR"/>
              </a:p>
            </p:txBody>
          </p:sp>
          <p:sp>
            <p:nvSpPr>
              <p:cNvPr id="22547" name="Freeform 71"/>
              <p:cNvSpPr>
                <a:spLocks/>
              </p:cNvSpPr>
              <p:nvPr/>
            </p:nvSpPr>
            <p:spPr bwMode="auto">
              <a:xfrm>
                <a:off x="1704" y="1964"/>
                <a:ext cx="213" cy="208"/>
              </a:xfrm>
              <a:custGeom>
                <a:avLst/>
                <a:gdLst>
                  <a:gd name="T0" fmla="*/ 0 w 213"/>
                  <a:gd name="T1" fmla="*/ 192 h 208"/>
                  <a:gd name="T2" fmla="*/ 184 w 213"/>
                  <a:gd name="T3" fmla="*/ 176 h 208"/>
                  <a:gd name="T4" fmla="*/ 180 w 213"/>
                  <a:gd name="T5" fmla="*/ 0 h 208"/>
                  <a:gd name="T6" fmla="*/ 0 60000 65536"/>
                  <a:gd name="T7" fmla="*/ 0 60000 65536"/>
                  <a:gd name="T8" fmla="*/ 0 60000 65536"/>
                  <a:gd name="T9" fmla="*/ 0 w 213"/>
                  <a:gd name="T10" fmla="*/ 0 h 208"/>
                  <a:gd name="T11" fmla="*/ 213 w 213"/>
                  <a:gd name="T12" fmla="*/ 208 h 208"/>
                </a:gdLst>
                <a:ahLst/>
                <a:cxnLst>
                  <a:cxn ang="T6">
                    <a:pos x="T0" y="T1"/>
                  </a:cxn>
                  <a:cxn ang="T7">
                    <a:pos x="T2" y="T3"/>
                  </a:cxn>
                  <a:cxn ang="T8">
                    <a:pos x="T4" y="T5"/>
                  </a:cxn>
                </a:cxnLst>
                <a:rect l="T9" t="T10" r="T11" b="T12"/>
                <a:pathLst>
                  <a:path w="213" h="208">
                    <a:moveTo>
                      <a:pt x="0" y="192"/>
                    </a:moveTo>
                    <a:cubicBezTo>
                      <a:pt x="31" y="189"/>
                      <a:pt x="154" y="208"/>
                      <a:pt x="184" y="176"/>
                    </a:cubicBezTo>
                    <a:cubicBezTo>
                      <a:pt x="213" y="142"/>
                      <a:pt x="181" y="37"/>
                      <a:pt x="180" y="0"/>
                    </a:cubicBezTo>
                  </a:path>
                </a:pathLst>
              </a:custGeom>
              <a:solidFill>
                <a:schemeClr val="bg1"/>
              </a:solidFill>
              <a:ln w="12700" cmpd="sng">
                <a:solidFill>
                  <a:schemeClr val="tx1"/>
                </a:solidFill>
                <a:round/>
                <a:headEnd/>
                <a:tailEnd/>
              </a:ln>
            </p:spPr>
            <p:txBody>
              <a:bodyPr/>
              <a:lstStyle/>
              <a:p>
                <a:endParaRPr lang="el-GR"/>
              </a:p>
            </p:txBody>
          </p:sp>
          <p:sp>
            <p:nvSpPr>
              <p:cNvPr id="22548" name="Freeform 72"/>
              <p:cNvSpPr>
                <a:spLocks/>
              </p:cNvSpPr>
              <p:nvPr/>
            </p:nvSpPr>
            <p:spPr bwMode="auto">
              <a:xfrm>
                <a:off x="1777" y="2033"/>
                <a:ext cx="217" cy="227"/>
              </a:xfrm>
              <a:custGeom>
                <a:avLst/>
                <a:gdLst>
                  <a:gd name="T0" fmla="*/ 39 w 217"/>
                  <a:gd name="T1" fmla="*/ 227 h 227"/>
                  <a:gd name="T2" fmla="*/ 11 w 217"/>
                  <a:gd name="T3" fmla="*/ 143 h 227"/>
                  <a:gd name="T4" fmla="*/ 107 w 217"/>
                  <a:gd name="T5" fmla="*/ 113 h 227"/>
                  <a:gd name="T6" fmla="*/ 143 w 217"/>
                  <a:gd name="T7" fmla="*/ 17 h 227"/>
                  <a:gd name="T8" fmla="*/ 217 w 217"/>
                  <a:gd name="T9" fmla="*/ 21 h 227"/>
                  <a:gd name="T10" fmla="*/ 0 60000 65536"/>
                  <a:gd name="T11" fmla="*/ 0 60000 65536"/>
                  <a:gd name="T12" fmla="*/ 0 60000 65536"/>
                  <a:gd name="T13" fmla="*/ 0 60000 65536"/>
                  <a:gd name="T14" fmla="*/ 0 60000 65536"/>
                  <a:gd name="T15" fmla="*/ 0 w 217"/>
                  <a:gd name="T16" fmla="*/ 0 h 227"/>
                  <a:gd name="T17" fmla="*/ 217 w 217"/>
                  <a:gd name="T18" fmla="*/ 227 h 227"/>
                </a:gdLst>
                <a:ahLst/>
                <a:cxnLst>
                  <a:cxn ang="T10">
                    <a:pos x="T0" y="T1"/>
                  </a:cxn>
                  <a:cxn ang="T11">
                    <a:pos x="T2" y="T3"/>
                  </a:cxn>
                  <a:cxn ang="T12">
                    <a:pos x="T4" y="T5"/>
                  </a:cxn>
                  <a:cxn ang="T13">
                    <a:pos x="T6" y="T7"/>
                  </a:cxn>
                  <a:cxn ang="T14">
                    <a:pos x="T8" y="T9"/>
                  </a:cxn>
                </a:cxnLst>
                <a:rect l="T15" t="T16" r="T17" b="T18"/>
                <a:pathLst>
                  <a:path w="217" h="227">
                    <a:moveTo>
                      <a:pt x="39" y="227"/>
                    </a:moveTo>
                    <a:cubicBezTo>
                      <a:pt x="35" y="213"/>
                      <a:pt x="0" y="162"/>
                      <a:pt x="11" y="143"/>
                    </a:cubicBezTo>
                    <a:cubicBezTo>
                      <a:pt x="25" y="122"/>
                      <a:pt x="85" y="134"/>
                      <a:pt x="107" y="113"/>
                    </a:cubicBezTo>
                    <a:cubicBezTo>
                      <a:pt x="129" y="92"/>
                      <a:pt x="124" y="34"/>
                      <a:pt x="143" y="17"/>
                    </a:cubicBezTo>
                    <a:cubicBezTo>
                      <a:pt x="162" y="0"/>
                      <a:pt x="202" y="20"/>
                      <a:pt x="217" y="21"/>
                    </a:cubicBezTo>
                  </a:path>
                </a:pathLst>
              </a:custGeom>
              <a:solidFill>
                <a:schemeClr val="bg1"/>
              </a:solidFill>
              <a:ln w="12700" cmpd="sng">
                <a:solidFill>
                  <a:schemeClr val="tx1"/>
                </a:solidFill>
                <a:round/>
                <a:headEnd/>
                <a:tailEnd/>
              </a:ln>
            </p:spPr>
            <p:txBody>
              <a:bodyPr/>
              <a:lstStyle/>
              <a:p>
                <a:endParaRPr lang="el-GR"/>
              </a:p>
            </p:txBody>
          </p:sp>
        </p:grpSp>
        <p:grpSp>
          <p:nvGrpSpPr>
            <p:cNvPr id="22534" name="Group 82"/>
            <p:cNvGrpSpPr>
              <a:grpSpLocks/>
            </p:cNvGrpSpPr>
            <p:nvPr/>
          </p:nvGrpSpPr>
          <p:grpSpPr bwMode="auto">
            <a:xfrm rot="4552663">
              <a:off x="2575869" y="2439122"/>
              <a:ext cx="1531805" cy="1702006"/>
              <a:chOff x="1192" y="2688"/>
              <a:chExt cx="702" cy="780"/>
            </a:xfrm>
          </p:grpSpPr>
          <p:sp>
            <p:nvSpPr>
              <p:cNvPr id="22542" name="Freeform 78"/>
              <p:cNvSpPr>
                <a:spLocks/>
              </p:cNvSpPr>
              <p:nvPr/>
            </p:nvSpPr>
            <p:spPr bwMode="auto">
              <a:xfrm>
                <a:off x="1192" y="2688"/>
                <a:ext cx="702" cy="780"/>
              </a:xfrm>
              <a:custGeom>
                <a:avLst/>
                <a:gdLst>
                  <a:gd name="T0" fmla="*/ 167 w 702"/>
                  <a:gd name="T1" fmla="*/ 69 h 780"/>
                  <a:gd name="T2" fmla="*/ 476 w 702"/>
                  <a:gd name="T3" fmla="*/ 72 h 780"/>
                  <a:gd name="T4" fmla="*/ 671 w 702"/>
                  <a:gd name="T5" fmla="*/ 231 h 780"/>
                  <a:gd name="T6" fmla="*/ 668 w 702"/>
                  <a:gd name="T7" fmla="*/ 525 h 780"/>
                  <a:gd name="T8" fmla="*/ 551 w 702"/>
                  <a:gd name="T9" fmla="*/ 708 h 780"/>
                  <a:gd name="T10" fmla="*/ 125 w 702"/>
                  <a:gd name="T11" fmla="*/ 687 h 780"/>
                  <a:gd name="T12" fmla="*/ 11 w 702"/>
                  <a:gd name="T13" fmla="*/ 381 h 780"/>
                  <a:gd name="T14" fmla="*/ 167 w 702"/>
                  <a:gd name="T15" fmla="*/ 69 h 780"/>
                  <a:gd name="T16" fmla="*/ 0 60000 65536"/>
                  <a:gd name="T17" fmla="*/ 0 60000 65536"/>
                  <a:gd name="T18" fmla="*/ 0 60000 65536"/>
                  <a:gd name="T19" fmla="*/ 0 60000 65536"/>
                  <a:gd name="T20" fmla="*/ 0 60000 65536"/>
                  <a:gd name="T21" fmla="*/ 0 60000 65536"/>
                  <a:gd name="T22" fmla="*/ 0 60000 65536"/>
                  <a:gd name="T23" fmla="*/ 0 60000 65536"/>
                  <a:gd name="T24" fmla="*/ 0 w 702"/>
                  <a:gd name="T25" fmla="*/ 0 h 780"/>
                  <a:gd name="T26" fmla="*/ 702 w 702"/>
                  <a:gd name="T27" fmla="*/ 780 h 7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2" h="780">
                    <a:moveTo>
                      <a:pt x="167" y="69"/>
                    </a:moveTo>
                    <a:cubicBezTo>
                      <a:pt x="278" y="0"/>
                      <a:pt x="398" y="42"/>
                      <a:pt x="476" y="72"/>
                    </a:cubicBezTo>
                    <a:cubicBezTo>
                      <a:pt x="554" y="102"/>
                      <a:pt x="640" y="155"/>
                      <a:pt x="671" y="231"/>
                    </a:cubicBezTo>
                    <a:cubicBezTo>
                      <a:pt x="702" y="307"/>
                      <a:pt x="686" y="459"/>
                      <a:pt x="668" y="525"/>
                    </a:cubicBezTo>
                    <a:cubicBezTo>
                      <a:pt x="650" y="591"/>
                      <a:pt x="590" y="636"/>
                      <a:pt x="551" y="708"/>
                    </a:cubicBezTo>
                    <a:cubicBezTo>
                      <a:pt x="512" y="780"/>
                      <a:pt x="218" y="771"/>
                      <a:pt x="125" y="687"/>
                    </a:cubicBezTo>
                    <a:cubicBezTo>
                      <a:pt x="32" y="603"/>
                      <a:pt x="0" y="489"/>
                      <a:pt x="11" y="381"/>
                    </a:cubicBezTo>
                    <a:cubicBezTo>
                      <a:pt x="22" y="273"/>
                      <a:pt x="56" y="138"/>
                      <a:pt x="167" y="69"/>
                    </a:cubicBezTo>
                    <a:close/>
                  </a:path>
                </a:pathLst>
              </a:custGeom>
              <a:solidFill>
                <a:schemeClr val="bg1"/>
              </a:solidFill>
              <a:ln w="12700" cmpd="sng">
                <a:solidFill>
                  <a:schemeClr val="tx1"/>
                </a:solidFill>
                <a:round/>
                <a:headEnd/>
                <a:tailEnd/>
              </a:ln>
            </p:spPr>
            <p:txBody>
              <a:bodyPr/>
              <a:lstStyle/>
              <a:p>
                <a:endParaRPr lang="el-GR"/>
              </a:p>
            </p:txBody>
          </p:sp>
          <p:sp>
            <p:nvSpPr>
              <p:cNvPr id="22543" name="Freeform 79"/>
              <p:cNvSpPr>
                <a:spLocks/>
              </p:cNvSpPr>
              <p:nvPr/>
            </p:nvSpPr>
            <p:spPr bwMode="auto">
              <a:xfrm>
                <a:off x="1449" y="2871"/>
                <a:ext cx="195" cy="408"/>
              </a:xfrm>
              <a:custGeom>
                <a:avLst/>
                <a:gdLst>
                  <a:gd name="T0" fmla="*/ 195 w 195"/>
                  <a:gd name="T1" fmla="*/ 0 h 408"/>
                  <a:gd name="T2" fmla="*/ 135 w 195"/>
                  <a:gd name="T3" fmla="*/ 219 h 408"/>
                  <a:gd name="T4" fmla="*/ 0 w 195"/>
                  <a:gd name="T5" fmla="*/ 408 h 408"/>
                  <a:gd name="T6" fmla="*/ 0 60000 65536"/>
                  <a:gd name="T7" fmla="*/ 0 60000 65536"/>
                  <a:gd name="T8" fmla="*/ 0 60000 65536"/>
                  <a:gd name="T9" fmla="*/ 0 w 195"/>
                  <a:gd name="T10" fmla="*/ 0 h 408"/>
                  <a:gd name="T11" fmla="*/ 195 w 195"/>
                  <a:gd name="T12" fmla="*/ 408 h 408"/>
                </a:gdLst>
                <a:ahLst/>
                <a:cxnLst>
                  <a:cxn ang="T6">
                    <a:pos x="T0" y="T1"/>
                  </a:cxn>
                  <a:cxn ang="T7">
                    <a:pos x="T2" y="T3"/>
                  </a:cxn>
                  <a:cxn ang="T8">
                    <a:pos x="T4" y="T5"/>
                  </a:cxn>
                </a:cxnLst>
                <a:rect l="T9" t="T10" r="T11" b="T12"/>
                <a:pathLst>
                  <a:path w="195" h="408">
                    <a:moveTo>
                      <a:pt x="195" y="0"/>
                    </a:moveTo>
                    <a:cubicBezTo>
                      <a:pt x="156" y="60"/>
                      <a:pt x="159" y="93"/>
                      <a:pt x="135" y="219"/>
                    </a:cubicBezTo>
                    <a:cubicBezTo>
                      <a:pt x="111" y="345"/>
                      <a:pt x="28" y="369"/>
                      <a:pt x="0" y="408"/>
                    </a:cubicBezTo>
                  </a:path>
                </a:pathLst>
              </a:custGeom>
              <a:solidFill>
                <a:schemeClr val="bg1"/>
              </a:solidFill>
              <a:ln w="12700" cmpd="sng">
                <a:solidFill>
                  <a:schemeClr val="tx1"/>
                </a:solidFill>
                <a:round/>
                <a:headEnd/>
                <a:tailEnd/>
              </a:ln>
            </p:spPr>
            <p:txBody>
              <a:bodyPr/>
              <a:lstStyle/>
              <a:p>
                <a:endParaRPr lang="el-GR"/>
              </a:p>
            </p:txBody>
          </p:sp>
          <p:sp>
            <p:nvSpPr>
              <p:cNvPr id="22544" name="Freeform 80"/>
              <p:cNvSpPr>
                <a:spLocks/>
              </p:cNvSpPr>
              <p:nvPr/>
            </p:nvSpPr>
            <p:spPr bwMode="auto">
              <a:xfrm>
                <a:off x="1374" y="2937"/>
                <a:ext cx="405" cy="204"/>
              </a:xfrm>
              <a:custGeom>
                <a:avLst/>
                <a:gdLst>
                  <a:gd name="T0" fmla="*/ 0 w 405"/>
                  <a:gd name="T1" fmla="*/ 0 h 204"/>
                  <a:gd name="T2" fmla="*/ 225 w 405"/>
                  <a:gd name="T3" fmla="*/ 90 h 204"/>
                  <a:gd name="T4" fmla="*/ 405 w 405"/>
                  <a:gd name="T5" fmla="*/ 204 h 204"/>
                  <a:gd name="T6" fmla="*/ 0 60000 65536"/>
                  <a:gd name="T7" fmla="*/ 0 60000 65536"/>
                  <a:gd name="T8" fmla="*/ 0 60000 65536"/>
                  <a:gd name="T9" fmla="*/ 0 w 405"/>
                  <a:gd name="T10" fmla="*/ 0 h 204"/>
                  <a:gd name="T11" fmla="*/ 405 w 405"/>
                  <a:gd name="T12" fmla="*/ 204 h 204"/>
                </a:gdLst>
                <a:ahLst/>
                <a:cxnLst>
                  <a:cxn ang="T6">
                    <a:pos x="T0" y="T1"/>
                  </a:cxn>
                  <a:cxn ang="T7">
                    <a:pos x="T2" y="T3"/>
                  </a:cxn>
                  <a:cxn ang="T8">
                    <a:pos x="T4" y="T5"/>
                  </a:cxn>
                </a:cxnLst>
                <a:rect l="T9" t="T10" r="T11" b="T12"/>
                <a:pathLst>
                  <a:path w="405" h="204">
                    <a:moveTo>
                      <a:pt x="0" y="0"/>
                    </a:moveTo>
                    <a:cubicBezTo>
                      <a:pt x="39" y="111"/>
                      <a:pt x="138" y="87"/>
                      <a:pt x="225" y="90"/>
                    </a:cubicBezTo>
                    <a:cubicBezTo>
                      <a:pt x="270" y="147"/>
                      <a:pt x="246" y="183"/>
                      <a:pt x="405" y="204"/>
                    </a:cubicBezTo>
                  </a:path>
                </a:pathLst>
              </a:custGeom>
              <a:solidFill>
                <a:schemeClr val="bg1"/>
              </a:solidFill>
              <a:ln w="12700" cmpd="sng">
                <a:solidFill>
                  <a:schemeClr val="tx1"/>
                </a:solidFill>
                <a:round/>
                <a:headEnd/>
                <a:tailEnd/>
              </a:ln>
            </p:spPr>
            <p:txBody>
              <a:bodyPr/>
              <a:lstStyle/>
              <a:p>
                <a:endParaRPr lang="el-GR"/>
              </a:p>
            </p:txBody>
          </p:sp>
          <p:sp>
            <p:nvSpPr>
              <p:cNvPr id="22545" name="Freeform 81"/>
              <p:cNvSpPr>
                <a:spLocks/>
              </p:cNvSpPr>
              <p:nvPr/>
            </p:nvSpPr>
            <p:spPr bwMode="auto">
              <a:xfrm>
                <a:off x="1401" y="3129"/>
                <a:ext cx="273" cy="177"/>
              </a:xfrm>
              <a:custGeom>
                <a:avLst/>
                <a:gdLst>
                  <a:gd name="T0" fmla="*/ 0 w 273"/>
                  <a:gd name="T1" fmla="*/ 21 h 177"/>
                  <a:gd name="T2" fmla="*/ 153 w 273"/>
                  <a:gd name="T3" fmla="*/ 48 h 177"/>
                  <a:gd name="T4" fmla="*/ 237 w 273"/>
                  <a:gd name="T5" fmla="*/ 177 h 177"/>
                  <a:gd name="T6" fmla="*/ 0 60000 65536"/>
                  <a:gd name="T7" fmla="*/ 0 60000 65536"/>
                  <a:gd name="T8" fmla="*/ 0 60000 65536"/>
                  <a:gd name="T9" fmla="*/ 0 w 273"/>
                  <a:gd name="T10" fmla="*/ 0 h 177"/>
                  <a:gd name="T11" fmla="*/ 273 w 273"/>
                  <a:gd name="T12" fmla="*/ 177 h 177"/>
                </a:gdLst>
                <a:ahLst/>
                <a:cxnLst>
                  <a:cxn ang="T6">
                    <a:pos x="T0" y="T1"/>
                  </a:cxn>
                  <a:cxn ang="T7">
                    <a:pos x="T2" y="T3"/>
                  </a:cxn>
                  <a:cxn ang="T8">
                    <a:pos x="T4" y="T5"/>
                  </a:cxn>
                </a:cxnLst>
                <a:rect l="T9" t="T10" r="T11" b="T12"/>
                <a:pathLst>
                  <a:path w="273" h="177">
                    <a:moveTo>
                      <a:pt x="0" y="21"/>
                    </a:moveTo>
                    <a:cubicBezTo>
                      <a:pt x="108" y="0"/>
                      <a:pt x="105" y="15"/>
                      <a:pt x="153" y="48"/>
                    </a:cubicBezTo>
                    <a:cubicBezTo>
                      <a:pt x="201" y="81"/>
                      <a:pt x="273" y="96"/>
                      <a:pt x="237" y="177"/>
                    </a:cubicBezTo>
                  </a:path>
                </a:pathLst>
              </a:custGeom>
              <a:solidFill>
                <a:schemeClr val="bg1"/>
              </a:solidFill>
              <a:ln w="12700" cmpd="sng">
                <a:solidFill>
                  <a:schemeClr val="tx1"/>
                </a:solidFill>
                <a:round/>
                <a:headEnd/>
                <a:tailEnd/>
              </a:ln>
            </p:spPr>
            <p:txBody>
              <a:bodyPr/>
              <a:lstStyle/>
              <a:p>
                <a:endParaRPr lang="el-GR"/>
              </a:p>
            </p:txBody>
          </p:sp>
        </p:grpSp>
        <p:sp>
          <p:nvSpPr>
            <p:cNvPr id="22535" name="Freeform 78"/>
            <p:cNvSpPr>
              <a:spLocks/>
            </p:cNvSpPr>
            <p:nvPr/>
          </p:nvSpPr>
          <p:spPr bwMode="auto">
            <a:xfrm rot="5060231">
              <a:off x="3909377" y="2618131"/>
              <a:ext cx="1115075" cy="1360262"/>
            </a:xfrm>
            <a:custGeom>
              <a:avLst/>
              <a:gdLst>
                <a:gd name="T0" fmla="*/ 421357032 w 702"/>
                <a:gd name="T1" fmla="*/ 209848305 h 780"/>
                <a:gd name="T2" fmla="*/ 1200994526 w 702"/>
                <a:gd name="T3" fmla="*/ 218972521 h 780"/>
                <a:gd name="T4" fmla="*/ 1692998564 w 702"/>
                <a:gd name="T5" fmla="*/ 702535211 h 780"/>
                <a:gd name="T6" fmla="*/ 1685429717 w 702"/>
                <a:gd name="T7" fmla="*/ 1596670240 h 780"/>
                <a:gd name="T8" fmla="*/ 1390226818 w 702"/>
                <a:gd name="T9" fmla="*/ 2147483647 h 780"/>
                <a:gd name="T10" fmla="*/ 315386722 w 702"/>
                <a:gd name="T11" fmla="*/ 2089357418 h 780"/>
                <a:gd name="T12" fmla="*/ 27754569 w 702"/>
                <a:gd name="T13" fmla="*/ 1158727051 h 780"/>
                <a:gd name="T14" fmla="*/ 421357032 w 702"/>
                <a:gd name="T15" fmla="*/ 209848305 h 780"/>
                <a:gd name="T16" fmla="*/ 0 60000 65536"/>
                <a:gd name="T17" fmla="*/ 0 60000 65536"/>
                <a:gd name="T18" fmla="*/ 0 60000 65536"/>
                <a:gd name="T19" fmla="*/ 0 60000 65536"/>
                <a:gd name="T20" fmla="*/ 0 60000 65536"/>
                <a:gd name="T21" fmla="*/ 0 60000 65536"/>
                <a:gd name="T22" fmla="*/ 0 60000 65536"/>
                <a:gd name="T23" fmla="*/ 0 60000 65536"/>
                <a:gd name="T24" fmla="*/ 0 w 702"/>
                <a:gd name="T25" fmla="*/ 0 h 780"/>
                <a:gd name="T26" fmla="*/ 702 w 702"/>
                <a:gd name="T27" fmla="*/ 780 h 7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2" h="780">
                  <a:moveTo>
                    <a:pt x="167" y="69"/>
                  </a:moveTo>
                  <a:cubicBezTo>
                    <a:pt x="278" y="0"/>
                    <a:pt x="398" y="42"/>
                    <a:pt x="476" y="72"/>
                  </a:cubicBezTo>
                  <a:cubicBezTo>
                    <a:pt x="554" y="102"/>
                    <a:pt x="640" y="155"/>
                    <a:pt x="671" y="231"/>
                  </a:cubicBezTo>
                  <a:cubicBezTo>
                    <a:pt x="702" y="307"/>
                    <a:pt x="686" y="459"/>
                    <a:pt x="668" y="525"/>
                  </a:cubicBezTo>
                  <a:cubicBezTo>
                    <a:pt x="650" y="591"/>
                    <a:pt x="590" y="636"/>
                    <a:pt x="551" y="708"/>
                  </a:cubicBezTo>
                  <a:cubicBezTo>
                    <a:pt x="512" y="780"/>
                    <a:pt x="218" y="771"/>
                    <a:pt x="125" y="687"/>
                  </a:cubicBezTo>
                  <a:cubicBezTo>
                    <a:pt x="32" y="603"/>
                    <a:pt x="0" y="489"/>
                    <a:pt x="11" y="381"/>
                  </a:cubicBezTo>
                  <a:cubicBezTo>
                    <a:pt x="22" y="273"/>
                    <a:pt x="56" y="138"/>
                    <a:pt x="167" y="69"/>
                  </a:cubicBezTo>
                  <a:close/>
                </a:path>
              </a:pathLst>
            </a:custGeom>
            <a:solidFill>
              <a:schemeClr val="bg1"/>
            </a:solidFill>
            <a:ln w="76200" cmpd="sng">
              <a:solidFill>
                <a:srgbClr val="0070C0"/>
              </a:solidFill>
              <a:round/>
              <a:headEnd/>
              <a:tailEnd/>
            </a:ln>
          </p:spPr>
          <p:txBody>
            <a:bodyPr/>
            <a:lstStyle/>
            <a:p>
              <a:endParaRPr lang="el-GR"/>
            </a:p>
          </p:txBody>
        </p:sp>
        <p:sp>
          <p:nvSpPr>
            <p:cNvPr id="22536" name="Freeform 79"/>
            <p:cNvSpPr>
              <a:spLocks/>
            </p:cNvSpPr>
            <p:nvPr/>
          </p:nvSpPr>
          <p:spPr bwMode="auto">
            <a:xfrm rot="5060231">
              <a:off x="4317797" y="2947518"/>
              <a:ext cx="309744" cy="711522"/>
            </a:xfrm>
            <a:custGeom>
              <a:avLst/>
              <a:gdLst>
                <a:gd name="T0" fmla="*/ 492006945 w 195"/>
                <a:gd name="T1" fmla="*/ 0 h 408"/>
                <a:gd name="T2" fmla="*/ 340619910 w 195"/>
                <a:gd name="T3" fmla="*/ 666040416 h 408"/>
                <a:gd name="T4" fmla="*/ 0 w 195"/>
                <a:gd name="T5" fmla="*/ 1240842115 h 408"/>
                <a:gd name="T6" fmla="*/ 0 60000 65536"/>
                <a:gd name="T7" fmla="*/ 0 60000 65536"/>
                <a:gd name="T8" fmla="*/ 0 60000 65536"/>
                <a:gd name="T9" fmla="*/ 0 w 195"/>
                <a:gd name="T10" fmla="*/ 0 h 408"/>
                <a:gd name="T11" fmla="*/ 195 w 195"/>
                <a:gd name="T12" fmla="*/ 408 h 408"/>
              </a:gdLst>
              <a:ahLst/>
              <a:cxnLst>
                <a:cxn ang="T6">
                  <a:pos x="T0" y="T1"/>
                </a:cxn>
                <a:cxn ang="T7">
                  <a:pos x="T2" y="T3"/>
                </a:cxn>
                <a:cxn ang="T8">
                  <a:pos x="T4" y="T5"/>
                </a:cxn>
              </a:cxnLst>
              <a:rect l="T9" t="T10" r="T11" b="T12"/>
              <a:pathLst>
                <a:path w="195" h="408">
                  <a:moveTo>
                    <a:pt x="195" y="0"/>
                  </a:moveTo>
                  <a:cubicBezTo>
                    <a:pt x="156" y="60"/>
                    <a:pt x="159" y="93"/>
                    <a:pt x="135" y="219"/>
                  </a:cubicBezTo>
                  <a:cubicBezTo>
                    <a:pt x="111" y="345"/>
                    <a:pt x="28" y="369"/>
                    <a:pt x="0" y="408"/>
                  </a:cubicBezTo>
                </a:path>
              </a:pathLst>
            </a:custGeom>
            <a:solidFill>
              <a:schemeClr val="bg1"/>
            </a:solidFill>
            <a:ln w="12700" cmpd="sng">
              <a:solidFill>
                <a:schemeClr val="tx1"/>
              </a:solidFill>
              <a:round/>
              <a:headEnd/>
              <a:tailEnd/>
            </a:ln>
          </p:spPr>
          <p:txBody>
            <a:bodyPr/>
            <a:lstStyle/>
            <a:p>
              <a:endParaRPr lang="el-GR"/>
            </a:p>
          </p:txBody>
        </p:sp>
        <p:sp>
          <p:nvSpPr>
            <p:cNvPr id="22537" name="Freeform 80"/>
            <p:cNvSpPr>
              <a:spLocks/>
            </p:cNvSpPr>
            <p:nvPr/>
          </p:nvSpPr>
          <p:spPr bwMode="auto">
            <a:xfrm rot="5060231">
              <a:off x="4218190" y="3166623"/>
              <a:ext cx="643312" cy="355760"/>
            </a:xfrm>
            <a:custGeom>
              <a:avLst/>
              <a:gdLst>
                <a:gd name="T0" fmla="*/ 0 w 405"/>
                <a:gd name="T1" fmla="*/ 0 h 204"/>
                <a:gd name="T2" fmla="*/ 567696658 w 405"/>
                <a:gd name="T3" fmla="*/ 273713749 h 204"/>
                <a:gd name="T4" fmla="*/ 1021852754 w 405"/>
                <a:gd name="T5" fmla="*/ 620417570 h 204"/>
                <a:gd name="T6" fmla="*/ 0 60000 65536"/>
                <a:gd name="T7" fmla="*/ 0 60000 65536"/>
                <a:gd name="T8" fmla="*/ 0 60000 65536"/>
                <a:gd name="T9" fmla="*/ 0 w 405"/>
                <a:gd name="T10" fmla="*/ 0 h 204"/>
                <a:gd name="T11" fmla="*/ 405 w 405"/>
                <a:gd name="T12" fmla="*/ 204 h 204"/>
              </a:gdLst>
              <a:ahLst/>
              <a:cxnLst>
                <a:cxn ang="T6">
                  <a:pos x="T0" y="T1"/>
                </a:cxn>
                <a:cxn ang="T7">
                  <a:pos x="T2" y="T3"/>
                </a:cxn>
                <a:cxn ang="T8">
                  <a:pos x="T4" y="T5"/>
                </a:cxn>
              </a:cxnLst>
              <a:rect l="T9" t="T10" r="T11" b="T12"/>
              <a:pathLst>
                <a:path w="405" h="204">
                  <a:moveTo>
                    <a:pt x="0" y="0"/>
                  </a:moveTo>
                  <a:cubicBezTo>
                    <a:pt x="39" y="111"/>
                    <a:pt x="138" y="87"/>
                    <a:pt x="225" y="90"/>
                  </a:cubicBezTo>
                  <a:cubicBezTo>
                    <a:pt x="270" y="147"/>
                    <a:pt x="246" y="183"/>
                    <a:pt x="405" y="204"/>
                  </a:cubicBezTo>
                </a:path>
              </a:pathLst>
            </a:custGeom>
            <a:solidFill>
              <a:schemeClr val="bg1"/>
            </a:solidFill>
            <a:ln w="12700" cmpd="sng">
              <a:solidFill>
                <a:schemeClr val="tx1"/>
              </a:solidFill>
              <a:round/>
              <a:headEnd/>
              <a:tailEnd/>
            </a:ln>
          </p:spPr>
          <p:txBody>
            <a:bodyPr/>
            <a:lstStyle/>
            <a:p>
              <a:endParaRPr lang="el-GR"/>
            </a:p>
          </p:txBody>
        </p:sp>
        <p:sp>
          <p:nvSpPr>
            <p:cNvPr id="22538" name="Freeform 81"/>
            <p:cNvSpPr>
              <a:spLocks/>
            </p:cNvSpPr>
            <p:nvPr/>
          </p:nvSpPr>
          <p:spPr bwMode="auto">
            <a:xfrm rot="5060231">
              <a:off x="4007141" y="3159236"/>
              <a:ext cx="433641" cy="308674"/>
            </a:xfrm>
            <a:custGeom>
              <a:avLst/>
              <a:gdLst>
                <a:gd name="T0" fmla="*/ 0 w 273"/>
                <a:gd name="T1" fmla="*/ 63865877 h 177"/>
                <a:gd name="T2" fmla="*/ 386035722 w 273"/>
                <a:gd name="T3" fmla="*/ 145980135 h 177"/>
                <a:gd name="T4" fmla="*/ 597976574 w 273"/>
                <a:gd name="T5" fmla="*/ 538303073 h 177"/>
                <a:gd name="T6" fmla="*/ 0 60000 65536"/>
                <a:gd name="T7" fmla="*/ 0 60000 65536"/>
                <a:gd name="T8" fmla="*/ 0 60000 65536"/>
                <a:gd name="T9" fmla="*/ 0 w 273"/>
                <a:gd name="T10" fmla="*/ 0 h 177"/>
                <a:gd name="T11" fmla="*/ 273 w 273"/>
                <a:gd name="T12" fmla="*/ 177 h 177"/>
              </a:gdLst>
              <a:ahLst/>
              <a:cxnLst>
                <a:cxn ang="T6">
                  <a:pos x="T0" y="T1"/>
                </a:cxn>
                <a:cxn ang="T7">
                  <a:pos x="T2" y="T3"/>
                </a:cxn>
                <a:cxn ang="T8">
                  <a:pos x="T4" y="T5"/>
                </a:cxn>
              </a:cxnLst>
              <a:rect l="T9" t="T10" r="T11" b="T12"/>
              <a:pathLst>
                <a:path w="273" h="177">
                  <a:moveTo>
                    <a:pt x="0" y="21"/>
                  </a:moveTo>
                  <a:cubicBezTo>
                    <a:pt x="108" y="0"/>
                    <a:pt x="105" y="15"/>
                    <a:pt x="153" y="48"/>
                  </a:cubicBezTo>
                  <a:cubicBezTo>
                    <a:pt x="201" y="81"/>
                    <a:pt x="273" y="96"/>
                    <a:pt x="237" y="177"/>
                  </a:cubicBezTo>
                </a:path>
              </a:pathLst>
            </a:custGeom>
            <a:solidFill>
              <a:schemeClr val="bg1"/>
            </a:solidFill>
            <a:ln w="12700" cmpd="sng">
              <a:solidFill>
                <a:schemeClr val="tx1"/>
              </a:solidFill>
              <a:round/>
              <a:headEnd/>
              <a:tailEnd/>
            </a:ln>
          </p:spPr>
          <p:txBody>
            <a:bodyPr/>
            <a:lstStyle/>
            <a:p>
              <a:endParaRPr lang="el-GR"/>
            </a:p>
          </p:txBody>
        </p:sp>
        <p:sp>
          <p:nvSpPr>
            <p:cNvPr id="22539" name="Freeform 108"/>
            <p:cNvSpPr>
              <a:spLocks/>
            </p:cNvSpPr>
            <p:nvPr/>
          </p:nvSpPr>
          <p:spPr bwMode="auto">
            <a:xfrm rot="10234824" flipV="1">
              <a:off x="2102694" y="2341040"/>
              <a:ext cx="2791081" cy="860212"/>
            </a:xfrm>
            <a:custGeom>
              <a:avLst/>
              <a:gdLst>
                <a:gd name="T0" fmla="*/ 2147483647 w 10020"/>
                <a:gd name="T1" fmla="*/ 2147483647 h 10366"/>
                <a:gd name="T2" fmla="*/ 2147483647 w 10020"/>
                <a:gd name="T3" fmla="*/ 2147483647 h 10366"/>
                <a:gd name="T4" fmla="*/ 2147483647 w 10020"/>
                <a:gd name="T5" fmla="*/ 1950377202 h 10366"/>
                <a:gd name="T6" fmla="*/ 2147483647 w 10020"/>
                <a:gd name="T7" fmla="*/ 127431779 h 10366"/>
                <a:gd name="T8" fmla="*/ 2147483647 w 10020"/>
                <a:gd name="T9" fmla="*/ 1184629481 h 10366"/>
                <a:gd name="T10" fmla="*/ 2147483647 w 10020"/>
                <a:gd name="T11" fmla="*/ 2147483647 h 10366"/>
                <a:gd name="T12" fmla="*/ 2147483647 w 10020"/>
                <a:gd name="T13" fmla="*/ 2147483647 h 10366"/>
                <a:gd name="T14" fmla="*/ 2147483647 w 10020"/>
                <a:gd name="T15" fmla="*/ 2147483647 h 10366"/>
                <a:gd name="T16" fmla="*/ 2147483647 w 10020"/>
                <a:gd name="T17" fmla="*/ 2147483647 h 10366"/>
                <a:gd name="T18" fmla="*/ 2147483647 w 10020"/>
                <a:gd name="T19" fmla="*/ 1638362842 h 10366"/>
                <a:gd name="T20" fmla="*/ 2147483647 w 10020"/>
                <a:gd name="T21" fmla="*/ 607457652 h 10366"/>
                <a:gd name="T22" fmla="*/ 2147483647 w 10020"/>
                <a:gd name="T23" fmla="*/ 2147483647 h 10366"/>
                <a:gd name="T24" fmla="*/ 2147483647 w 10020"/>
                <a:gd name="T25" fmla="*/ 2147483647 h 10366"/>
                <a:gd name="T26" fmla="*/ 2147483647 w 10020"/>
                <a:gd name="T27" fmla="*/ 2147483647 h 10366"/>
                <a:gd name="T28" fmla="*/ 2147483647 w 10020"/>
                <a:gd name="T29" fmla="*/ 2147483647 h 10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20"/>
                <a:gd name="T46" fmla="*/ 0 h 10366"/>
                <a:gd name="T47" fmla="*/ 10020 w 10020"/>
                <a:gd name="T48" fmla="*/ 10366 h 103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20" h="10366">
                  <a:moveTo>
                    <a:pt x="9928" y="9458"/>
                  </a:moveTo>
                  <a:cubicBezTo>
                    <a:pt x="9782" y="9256"/>
                    <a:pt x="9511" y="8977"/>
                    <a:pt x="9420" y="7970"/>
                  </a:cubicBezTo>
                  <a:cubicBezTo>
                    <a:pt x="9329" y="6963"/>
                    <a:pt x="9852" y="4704"/>
                    <a:pt x="9384" y="3413"/>
                  </a:cubicBezTo>
                  <a:cubicBezTo>
                    <a:pt x="8916" y="2122"/>
                    <a:pt x="7558" y="446"/>
                    <a:pt x="6612" y="223"/>
                  </a:cubicBezTo>
                  <a:cubicBezTo>
                    <a:pt x="5666" y="0"/>
                    <a:pt x="4465" y="1150"/>
                    <a:pt x="3710" y="2073"/>
                  </a:cubicBezTo>
                  <a:cubicBezTo>
                    <a:pt x="2955" y="2996"/>
                    <a:pt x="2669" y="4729"/>
                    <a:pt x="2084" y="5763"/>
                  </a:cubicBezTo>
                  <a:cubicBezTo>
                    <a:pt x="1500" y="6798"/>
                    <a:pt x="786" y="7072"/>
                    <a:pt x="203" y="8276"/>
                  </a:cubicBezTo>
                  <a:cubicBezTo>
                    <a:pt x="0" y="8336"/>
                    <a:pt x="214" y="8591"/>
                    <a:pt x="214" y="9115"/>
                  </a:cubicBezTo>
                  <a:cubicBezTo>
                    <a:pt x="1122" y="7437"/>
                    <a:pt x="1647" y="7607"/>
                    <a:pt x="2241" y="6566"/>
                  </a:cubicBezTo>
                  <a:cubicBezTo>
                    <a:pt x="2835" y="5525"/>
                    <a:pt x="3052" y="3784"/>
                    <a:pt x="3779" y="2867"/>
                  </a:cubicBezTo>
                  <a:cubicBezTo>
                    <a:pt x="4506" y="1950"/>
                    <a:pt x="5704" y="888"/>
                    <a:pt x="6606" y="1063"/>
                  </a:cubicBezTo>
                  <a:cubicBezTo>
                    <a:pt x="7508" y="1238"/>
                    <a:pt x="8810" y="3108"/>
                    <a:pt x="9191" y="3918"/>
                  </a:cubicBezTo>
                  <a:cubicBezTo>
                    <a:pt x="9572" y="4728"/>
                    <a:pt x="9031" y="7243"/>
                    <a:pt x="9136" y="8318"/>
                  </a:cubicBezTo>
                  <a:cubicBezTo>
                    <a:pt x="9241" y="9393"/>
                    <a:pt x="9652" y="10312"/>
                    <a:pt x="9818" y="10366"/>
                  </a:cubicBezTo>
                  <a:cubicBezTo>
                    <a:pt x="9977" y="10198"/>
                    <a:pt x="10020" y="9771"/>
                    <a:pt x="9928" y="9458"/>
                  </a:cubicBezTo>
                  <a:close/>
                </a:path>
              </a:pathLst>
            </a:custGeom>
            <a:solidFill>
              <a:srgbClr val="C0C0C0"/>
            </a:solidFill>
            <a:ln w="9525">
              <a:solidFill>
                <a:schemeClr val="tx1"/>
              </a:solidFill>
              <a:round/>
              <a:headEnd/>
              <a:tailEnd/>
            </a:ln>
          </p:spPr>
          <p:txBody>
            <a:bodyPr/>
            <a:lstStyle/>
            <a:p>
              <a:endParaRPr lang="el-GR"/>
            </a:p>
          </p:txBody>
        </p:sp>
        <p:sp>
          <p:nvSpPr>
            <p:cNvPr id="66" name="Oval 65"/>
            <p:cNvSpPr/>
            <p:nvPr/>
          </p:nvSpPr>
          <p:spPr>
            <a:xfrm rot="4834824">
              <a:off x="3160275" y="3122346"/>
              <a:ext cx="336658" cy="336649"/>
            </a:xfrm>
            <a:prstGeom prst="ellipse">
              <a:avLst/>
            </a:prstGeom>
            <a:solidFill>
              <a:schemeClr val="bg1">
                <a:lumMod val="85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7" name="Down Arrow 66"/>
            <p:cNvSpPr/>
            <p:nvPr/>
          </p:nvSpPr>
          <p:spPr>
            <a:xfrm rot="5754549">
              <a:off x="2709294" y="2869858"/>
              <a:ext cx="236614" cy="76698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22531" name="Text Box 23"/>
          <p:cNvSpPr txBox="1">
            <a:spLocks noChangeArrowheads="1"/>
          </p:cNvSpPr>
          <p:nvPr/>
        </p:nvSpPr>
        <p:spPr bwMode="auto">
          <a:xfrm>
            <a:off x="2509838" y="4343400"/>
            <a:ext cx="4124325" cy="461963"/>
          </a:xfrm>
          <a:prstGeom prst="rect">
            <a:avLst/>
          </a:prstGeom>
          <a:noFill/>
          <a:ln w="9525">
            <a:noFill/>
            <a:miter lim="800000"/>
            <a:headEnd/>
            <a:tailEnd/>
          </a:ln>
        </p:spPr>
        <p:txBody>
          <a:bodyPr wrap="none">
            <a:spAutoFit/>
          </a:bodyPr>
          <a:lstStyle/>
          <a:p>
            <a:r>
              <a:rPr lang="el-GR" dirty="0">
                <a:latin typeface="Calibri" pitchFamily="34" charset="0"/>
              </a:rPr>
              <a:t>Ακίνητο μηχάνημα (</a:t>
            </a:r>
            <a:r>
              <a:rPr lang="en-US" dirty="0" err="1">
                <a:latin typeface="Calibri" pitchFamily="34" charset="0"/>
              </a:rPr>
              <a:t>Halterman</a:t>
            </a:r>
            <a:r>
              <a:rPr lang="en-US" dirty="0">
                <a:latin typeface="Calibri" pitchFamily="34" charset="0"/>
              </a:rPr>
              <a:t>)</a:t>
            </a:r>
            <a:endParaRPr lang="el-GR" dirty="0">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rot="21300737" flipV="1">
            <a:off x="1968500" y="2411413"/>
            <a:ext cx="479425" cy="304800"/>
          </a:xfrm>
          <a:custGeom>
            <a:avLst/>
            <a:gdLst>
              <a:gd name="T0" fmla="*/ 35353234 w 660"/>
              <a:gd name="T1" fmla="*/ 240332298 h 362"/>
              <a:gd name="T2" fmla="*/ 15302374 w 660"/>
              <a:gd name="T3" fmla="*/ 166601824 h 362"/>
              <a:gd name="T4" fmla="*/ 0 w 660"/>
              <a:gd name="T5" fmla="*/ 112013173 h 362"/>
              <a:gd name="T6" fmla="*/ 0 w 660"/>
              <a:gd name="T7" fmla="*/ 76566266 h 362"/>
              <a:gd name="T8" fmla="*/ 18468031 w 660"/>
              <a:gd name="T9" fmla="*/ 24104458 h 362"/>
              <a:gd name="T10" fmla="*/ 57515021 w 660"/>
              <a:gd name="T11" fmla="*/ 9925366 h 362"/>
              <a:gd name="T12" fmla="*/ 71233835 w 660"/>
              <a:gd name="T13" fmla="*/ 24813413 h 362"/>
              <a:gd name="T14" fmla="*/ 58042388 w 660"/>
              <a:gd name="T15" fmla="*/ 78693129 h 362"/>
              <a:gd name="T16" fmla="*/ 71233835 w 660"/>
              <a:gd name="T17" fmla="*/ 24813413 h 362"/>
              <a:gd name="T18" fmla="*/ 81786992 w 660"/>
              <a:gd name="T19" fmla="*/ 6380592 h 362"/>
              <a:gd name="T20" fmla="*/ 109225369 w 660"/>
              <a:gd name="T21" fmla="*/ 4253728 h 362"/>
              <a:gd name="T22" fmla="*/ 139302012 w 660"/>
              <a:gd name="T23" fmla="*/ 3544774 h 362"/>
              <a:gd name="T24" fmla="*/ 180459181 w 660"/>
              <a:gd name="T25" fmla="*/ 4253728 h 362"/>
              <a:gd name="T26" fmla="*/ 204203830 w 660"/>
              <a:gd name="T27" fmla="*/ 36155848 h 362"/>
              <a:gd name="T28" fmla="*/ 207370213 w 660"/>
              <a:gd name="T29" fmla="*/ 58842404 h 362"/>
              <a:gd name="T30" fmla="*/ 213174159 w 660"/>
              <a:gd name="T31" fmla="*/ 89327446 h 362"/>
              <a:gd name="T32" fmla="*/ 207370213 w 660"/>
              <a:gd name="T33" fmla="*/ 69476721 h 362"/>
              <a:gd name="T34" fmla="*/ 204203830 w 660"/>
              <a:gd name="T35" fmla="*/ 36155848 h 362"/>
              <a:gd name="T36" fmla="*/ 214756987 w 660"/>
              <a:gd name="T37" fmla="*/ 16305959 h 362"/>
              <a:gd name="T38" fmla="*/ 253276593 w 660"/>
              <a:gd name="T39" fmla="*/ 1417909 h 362"/>
              <a:gd name="T40" fmla="*/ 281242314 w 660"/>
              <a:gd name="T41" fmla="*/ 0 h 362"/>
              <a:gd name="T42" fmla="*/ 309208036 w 660"/>
              <a:gd name="T43" fmla="*/ 1417909 h 362"/>
              <a:gd name="T44" fmla="*/ 331897905 w 660"/>
              <a:gd name="T45" fmla="*/ 12052229 h 362"/>
              <a:gd name="T46" fmla="*/ 345616719 w 660"/>
              <a:gd name="T47" fmla="*/ 69476721 h 362"/>
              <a:gd name="T48" fmla="*/ 347727641 w 660"/>
              <a:gd name="T49" fmla="*/ 105632556 h 362"/>
              <a:gd name="T50" fmla="*/ 324510404 w 660"/>
              <a:gd name="T51" fmla="*/ 174400323 h 362"/>
              <a:gd name="T52" fmla="*/ 313429880 w 660"/>
              <a:gd name="T53" fmla="*/ 231115890 h 362"/>
              <a:gd name="T54" fmla="*/ 253276593 w 660"/>
              <a:gd name="T55" fmla="*/ 251675570 h 362"/>
              <a:gd name="T56" fmla="*/ 192067844 w 660"/>
              <a:gd name="T57" fmla="*/ 255929296 h 362"/>
              <a:gd name="T58" fmla="*/ 113974580 w 660"/>
              <a:gd name="T59" fmla="*/ 255929296 h 362"/>
              <a:gd name="T60" fmla="*/ 35353234 w 660"/>
              <a:gd name="T61" fmla="*/ 240332298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23555" name="Freeform 3"/>
          <p:cNvSpPr>
            <a:spLocks/>
          </p:cNvSpPr>
          <p:nvPr/>
        </p:nvSpPr>
        <p:spPr bwMode="auto">
          <a:xfrm>
            <a:off x="1984375" y="1827213"/>
            <a:ext cx="442913" cy="620712"/>
          </a:xfrm>
          <a:custGeom>
            <a:avLst/>
            <a:gdLst>
              <a:gd name="T0" fmla="*/ 642641280 w 279"/>
              <a:gd name="T1" fmla="*/ 952618395 h 391"/>
              <a:gd name="T2" fmla="*/ 488910849 w 279"/>
              <a:gd name="T3" fmla="*/ 934976527 h 391"/>
              <a:gd name="T4" fmla="*/ 357862534 w 279"/>
              <a:gd name="T5" fmla="*/ 940016834 h 391"/>
              <a:gd name="T6" fmla="*/ 199093325 w 279"/>
              <a:gd name="T7" fmla="*/ 945057141 h 391"/>
              <a:gd name="T8" fmla="*/ 37803176 w 279"/>
              <a:gd name="T9" fmla="*/ 985379595 h 391"/>
              <a:gd name="T10" fmla="*/ 0 w 279"/>
              <a:gd name="T11" fmla="*/ 831650831 h 391"/>
              <a:gd name="T12" fmla="*/ 317540006 w 279"/>
              <a:gd name="T13" fmla="*/ 713202826 h 391"/>
              <a:gd name="T14" fmla="*/ 428427057 w 279"/>
              <a:gd name="T15" fmla="*/ 660280398 h 391"/>
              <a:gd name="T16" fmla="*/ 473789901 w 279"/>
              <a:gd name="T17" fmla="*/ 541832393 h 391"/>
              <a:gd name="T18" fmla="*/ 498991481 w 279"/>
              <a:gd name="T19" fmla="*/ 418345668 h 391"/>
              <a:gd name="T20" fmla="*/ 519152745 w 279"/>
              <a:gd name="T21" fmla="*/ 309978178 h 391"/>
              <a:gd name="T22" fmla="*/ 521673697 w 279"/>
              <a:gd name="T23" fmla="*/ 209172040 h 391"/>
              <a:gd name="T24" fmla="*/ 516633381 w 279"/>
              <a:gd name="T25" fmla="*/ 113406160 h 391"/>
              <a:gd name="T26" fmla="*/ 541834961 w 279"/>
              <a:gd name="T27" fmla="*/ 30241854 h 391"/>
              <a:gd name="T28" fmla="*/ 599797801 w 279"/>
              <a:gd name="T29" fmla="*/ 0 h 391"/>
              <a:gd name="T30" fmla="*/ 640120328 w 279"/>
              <a:gd name="T31" fmla="*/ 78123987 h 391"/>
              <a:gd name="T32" fmla="*/ 688004124 w 279"/>
              <a:gd name="T33" fmla="*/ 199091377 h 391"/>
              <a:gd name="T34" fmla="*/ 703125072 w 279"/>
              <a:gd name="T35" fmla="*/ 315018485 h 391"/>
              <a:gd name="T36" fmla="*/ 688004124 w 279"/>
              <a:gd name="T37" fmla="*/ 441026255 h 391"/>
              <a:gd name="T38" fmla="*/ 662802544 w 279"/>
              <a:gd name="T39" fmla="*/ 579635488 h 391"/>
              <a:gd name="T40" fmla="*/ 630039697 w 279"/>
              <a:gd name="T41" fmla="*/ 700602853 h 391"/>
              <a:gd name="T42" fmla="*/ 614918749 w 279"/>
              <a:gd name="T43" fmla="*/ 821570218 h 391"/>
              <a:gd name="T44" fmla="*/ 642641280 w 279"/>
              <a:gd name="T45" fmla="*/ 952618395 h 3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9"/>
              <a:gd name="T70" fmla="*/ 0 h 391"/>
              <a:gd name="T71" fmla="*/ 279 w 279"/>
              <a:gd name="T72" fmla="*/ 391 h 3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9" h="391">
                <a:moveTo>
                  <a:pt x="255" y="378"/>
                </a:moveTo>
                <a:lnTo>
                  <a:pt x="194" y="371"/>
                </a:lnTo>
                <a:lnTo>
                  <a:pt x="142" y="373"/>
                </a:lnTo>
                <a:lnTo>
                  <a:pt x="79" y="375"/>
                </a:lnTo>
                <a:lnTo>
                  <a:pt x="15" y="391"/>
                </a:lnTo>
                <a:lnTo>
                  <a:pt x="0" y="330"/>
                </a:lnTo>
                <a:lnTo>
                  <a:pt x="126" y="283"/>
                </a:lnTo>
                <a:lnTo>
                  <a:pt x="170" y="262"/>
                </a:lnTo>
                <a:lnTo>
                  <a:pt x="188" y="215"/>
                </a:lnTo>
                <a:lnTo>
                  <a:pt x="198" y="166"/>
                </a:lnTo>
                <a:lnTo>
                  <a:pt x="206" y="123"/>
                </a:lnTo>
                <a:lnTo>
                  <a:pt x="207" y="83"/>
                </a:lnTo>
                <a:lnTo>
                  <a:pt x="205" y="45"/>
                </a:lnTo>
                <a:lnTo>
                  <a:pt x="215" y="12"/>
                </a:lnTo>
                <a:lnTo>
                  <a:pt x="238" y="0"/>
                </a:lnTo>
                <a:lnTo>
                  <a:pt x="254" y="31"/>
                </a:lnTo>
                <a:lnTo>
                  <a:pt x="273" y="79"/>
                </a:lnTo>
                <a:lnTo>
                  <a:pt x="279" y="125"/>
                </a:lnTo>
                <a:lnTo>
                  <a:pt x="273" y="175"/>
                </a:lnTo>
                <a:lnTo>
                  <a:pt x="263" y="230"/>
                </a:lnTo>
                <a:lnTo>
                  <a:pt x="250" y="278"/>
                </a:lnTo>
                <a:lnTo>
                  <a:pt x="244" y="326"/>
                </a:lnTo>
                <a:lnTo>
                  <a:pt x="255"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23556" name="Group 4"/>
          <p:cNvGrpSpPr>
            <a:grpSpLocks/>
          </p:cNvGrpSpPr>
          <p:nvPr/>
        </p:nvGrpSpPr>
        <p:grpSpPr bwMode="auto">
          <a:xfrm rot="-922230">
            <a:off x="1560513" y="1352550"/>
            <a:ext cx="573087" cy="1182688"/>
            <a:chOff x="2430" y="1394"/>
            <a:chExt cx="361" cy="745"/>
          </a:xfrm>
        </p:grpSpPr>
        <p:sp>
          <p:nvSpPr>
            <p:cNvPr id="23573" name="Freeform 5"/>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23574" name="Freeform 6"/>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23575" name="Freeform 7"/>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23557" name="Text Box 8"/>
          <p:cNvSpPr txBox="1">
            <a:spLocks noChangeArrowheads="1"/>
          </p:cNvSpPr>
          <p:nvPr/>
        </p:nvSpPr>
        <p:spPr bwMode="auto">
          <a:xfrm>
            <a:off x="577850" y="3181350"/>
            <a:ext cx="4977966" cy="461665"/>
          </a:xfrm>
          <a:prstGeom prst="rect">
            <a:avLst/>
          </a:prstGeom>
          <a:noFill/>
          <a:ln w="9525">
            <a:noFill/>
            <a:miter lim="800000"/>
            <a:headEnd/>
            <a:tailEnd/>
          </a:ln>
        </p:spPr>
        <p:txBody>
          <a:bodyPr wrap="none">
            <a:spAutoFit/>
          </a:bodyPr>
          <a:lstStyle/>
          <a:p>
            <a:r>
              <a:rPr lang="el-GR">
                <a:latin typeface="Calibri" pitchFamily="34" charset="0"/>
              </a:rPr>
              <a:t>Μηχάνημα άπω μετακίνησης γομφίου</a:t>
            </a:r>
          </a:p>
        </p:txBody>
      </p:sp>
      <p:sp>
        <p:nvSpPr>
          <p:cNvPr id="23558" name="Text Box 9"/>
          <p:cNvSpPr txBox="1">
            <a:spLocks noChangeArrowheads="1"/>
          </p:cNvSpPr>
          <p:nvPr/>
        </p:nvSpPr>
        <p:spPr bwMode="auto">
          <a:xfrm>
            <a:off x="2573338" y="2247900"/>
            <a:ext cx="2774950" cy="457200"/>
          </a:xfrm>
          <a:prstGeom prst="rect">
            <a:avLst/>
          </a:prstGeom>
          <a:noFill/>
          <a:ln w="9525">
            <a:noFill/>
            <a:miter lim="800000"/>
            <a:headEnd/>
            <a:tailEnd/>
          </a:ln>
        </p:spPr>
        <p:txBody>
          <a:bodyPr wrap="none">
            <a:spAutoFit/>
          </a:bodyPr>
          <a:lstStyle/>
          <a:p>
            <a:r>
              <a:rPr lang="el-GR">
                <a:latin typeface="Calibri" pitchFamily="34" charset="0"/>
              </a:rPr>
              <a:t>Σκαλοπάτι </a:t>
            </a:r>
            <a:r>
              <a:rPr lang="el-GR">
                <a:latin typeface="Calibri" pitchFamily="34" charset="0"/>
                <a:cs typeface="Times New Roman" pitchFamily="18" charset="0"/>
              </a:rPr>
              <a:t>&gt;</a:t>
            </a:r>
            <a:r>
              <a:rPr lang="el-GR">
                <a:latin typeface="Calibri" pitchFamily="34" charset="0"/>
              </a:rPr>
              <a:t> 2-3 </a:t>
            </a:r>
            <a:r>
              <a:rPr lang="en-US">
                <a:latin typeface="Calibri" pitchFamily="34" charset="0"/>
              </a:rPr>
              <a:t>mm</a:t>
            </a:r>
            <a:endParaRPr lang="el-GR">
              <a:latin typeface="Calibri" pitchFamily="34" charset="0"/>
            </a:endParaRPr>
          </a:p>
        </p:txBody>
      </p:sp>
      <p:sp>
        <p:nvSpPr>
          <p:cNvPr id="23559" name="Freeform 10"/>
          <p:cNvSpPr>
            <a:spLocks/>
          </p:cNvSpPr>
          <p:nvPr/>
        </p:nvSpPr>
        <p:spPr bwMode="auto">
          <a:xfrm rot="21138492" flipV="1">
            <a:off x="7373938" y="2735263"/>
            <a:ext cx="871537" cy="554037"/>
          </a:xfrm>
          <a:custGeom>
            <a:avLst/>
            <a:gdLst>
              <a:gd name="T0" fmla="*/ 116830853 w 660"/>
              <a:gd name="T1" fmla="*/ 794072689 h 362"/>
              <a:gd name="T2" fmla="*/ 50568956 w 660"/>
              <a:gd name="T3" fmla="*/ 550463314 h 362"/>
              <a:gd name="T4" fmla="*/ 0 w 660"/>
              <a:gd name="T5" fmla="*/ 370098217 h 362"/>
              <a:gd name="T6" fmla="*/ 0 w 660"/>
              <a:gd name="T7" fmla="*/ 252979120 h 362"/>
              <a:gd name="T8" fmla="*/ 61031357 w 660"/>
              <a:gd name="T9" fmla="*/ 79642051 h 362"/>
              <a:gd name="T10" fmla="*/ 190069027 w 660"/>
              <a:gd name="T11" fmla="*/ 32793788 h 362"/>
              <a:gd name="T12" fmla="*/ 235406101 w 660"/>
              <a:gd name="T13" fmla="*/ 81983698 h 362"/>
              <a:gd name="T14" fmla="*/ 191812100 w 660"/>
              <a:gd name="T15" fmla="*/ 260005593 h 362"/>
              <a:gd name="T16" fmla="*/ 235406101 w 660"/>
              <a:gd name="T17" fmla="*/ 81983698 h 362"/>
              <a:gd name="T18" fmla="*/ 270280773 w 660"/>
              <a:gd name="T19" fmla="*/ 21080954 h 362"/>
              <a:gd name="T20" fmla="*/ 360956324 w 660"/>
              <a:gd name="T21" fmla="*/ 14054481 h 362"/>
              <a:gd name="T22" fmla="*/ 460349800 w 660"/>
              <a:gd name="T23" fmla="*/ 11711300 h 362"/>
              <a:gd name="T24" fmla="*/ 596362342 w 660"/>
              <a:gd name="T25" fmla="*/ 14054481 h 362"/>
              <a:gd name="T26" fmla="*/ 674831015 w 660"/>
              <a:gd name="T27" fmla="*/ 119462323 h 362"/>
              <a:gd name="T28" fmla="*/ 685293416 w 660"/>
              <a:gd name="T29" fmla="*/ 194419524 h 362"/>
              <a:gd name="T30" fmla="*/ 704473991 w 660"/>
              <a:gd name="T31" fmla="*/ 295142546 h 362"/>
              <a:gd name="T32" fmla="*/ 685293416 w 660"/>
              <a:gd name="T33" fmla="*/ 229554995 h 362"/>
              <a:gd name="T34" fmla="*/ 674831015 w 660"/>
              <a:gd name="T35" fmla="*/ 119462323 h 362"/>
              <a:gd name="T36" fmla="*/ 709705852 w 660"/>
              <a:gd name="T37" fmla="*/ 53874747 h 362"/>
              <a:gd name="T38" fmla="*/ 836999066 w 660"/>
              <a:gd name="T39" fmla="*/ 4684827 h 362"/>
              <a:gd name="T40" fmla="*/ 929417607 w 660"/>
              <a:gd name="T41" fmla="*/ 0 h 362"/>
              <a:gd name="T42" fmla="*/ 1021836149 w 660"/>
              <a:gd name="T43" fmla="*/ 4684827 h 362"/>
              <a:gd name="T44" fmla="*/ 1096817354 w 660"/>
              <a:gd name="T45" fmla="*/ 39820260 h 362"/>
              <a:gd name="T46" fmla="*/ 1142154428 w 660"/>
              <a:gd name="T47" fmla="*/ 229554995 h 362"/>
              <a:gd name="T48" fmla="*/ 1149129363 w 660"/>
              <a:gd name="T49" fmla="*/ 349017270 h 362"/>
              <a:gd name="T50" fmla="*/ 1072405084 w 660"/>
              <a:gd name="T51" fmla="*/ 576229087 h 362"/>
              <a:gd name="T52" fmla="*/ 1035786018 w 660"/>
              <a:gd name="T53" fmla="*/ 763620560 h 362"/>
              <a:gd name="T54" fmla="*/ 836999066 w 660"/>
              <a:gd name="T55" fmla="*/ 831551481 h 362"/>
              <a:gd name="T56" fmla="*/ 634724481 w 660"/>
              <a:gd name="T57" fmla="*/ 845605956 h 362"/>
              <a:gd name="T58" fmla="*/ 376649266 w 660"/>
              <a:gd name="T59" fmla="*/ 845605956 h 362"/>
              <a:gd name="T60" fmla="*/ 116830853 w 660"/>
              <a:gd name="T61" fmla="*/ 794072689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23560" name="Freeform 11"/>
          <p:cNvSpPr>
            <a:spLocks/>
          </p:cNvSpPr>
          <p:nvPr/>
        </p:nvSpPr>
        <p:spPr bwMode="auto">
          <a:xfrm>
            <a:off x="7386638" y="1662113"/>
            <a:ext cx="774700" cy="1155700"/>
          </a:xfrm>
          <a:custGeom>
            <a:avLst/>
            <a:gdLst>
              <a:gd name="T0" fmla="*/ 1176913865 w 488"/>
              <a:gd name="T1" fmla="*/ 1726308040 h 728"/>
              <a:gd name="T2" fmla="*/ 892135486 w 488"/>
              <a:gd name="T3" fmla="*/ 1708666158 h 728"/>
              <a:gd name="T4" fmla="*/ 657761609 w 488"/>
              <a:gd name="T5" fmla="*/ 1726308040 h 728"/>
              <a:gd name="T6" fmla="*/ 367942820 w 488"/>
              <a:gd name="T7" fmla="*/ 1751509594 h 728"/>
              <a:gd name="T8" fmla="*/ 78124055 w 488"/>
              <a:gd name="T9" fmla="*/ 1834673928 h 728"/>
              <a:gd name="T10" fmla="*/ 0 w 488"/>
              <a:gd name="T11" fmla="*/ 1562496748 h 728"/>
              <a:gd name="T12" fmla="*/ 561995695 w 488"/>
              <a:gd name="T13" fmla="*/ 1318042467 h 728"/>
              <a:gd name="T14" fmla="*/ 763608145 w 488"/>
              <a:gd name="T15" fmla="*/ 1212194353 h 728"/>
              <a:gd name="T16" fmla="*/ 834172701 w 488"/>
              <a:gd name="T17" fmla="*/ 995460988 h 728"/>
              <a:gd name="T18" fmla="*/ 866933930 w 488"/>
              <a:gd name="T19" fmla="*/ 768648391 h 728"/>
              <a:gd name="T20" fmla="*/ 897175797 w 488"/>
              <a:gd name="T21" fmla="*/ 569555320 h 728"/>
              <a:gd name="T22" fmla="*/ 889616124 w 488"/>
              <a:gd name="T23" fmla="*/ 385584670 h 728"/>
              <a:gd name="T24" fmla="*/ 877014552 w 488"/>
              <a:gd name="T25" fmla="*/ 211693153 h 728"/>
              <a:gd name="T26" fmla="*/ 917337042 w 488"/>
              <a:gd name="T27" fmla="*/ 60483755 h 728"/>
              <a:gd name="T28" fmla="*/ 1013102956 w 488"/>
              <a:gd name="T29" fmla="*/ 0 h 728"/>
              <a:gd name="T30" fmla="*/ 1098788247 w 488"/>
              <a:gd name="T31" fmla="*/ 136088441 h 728"/>
              <a:gd name="T32" fmla="*/ 1192034799 w 488"/>
              <a:gd name="T33" fmla="*/ 355342805 h 728"/>
              <a:gd name="T34" fmla="*/ 1229836339 w 488"/>
              <a:gd name="T35" fmla="*/ 564515009 h 728"/>
              <a:gd name="T36" fmla="*/ 1214715406 w 488"/>
              <a:gd name="T37" fmla="*/ 796369306 h 728"/>
              <a:gd name="T38" fmla="*/ 1179433227 w 488"/>
              <a:gd name="T39" fmla="*/ 1045864096 h 728"/>
              <a:gd name="T40" fmla="*/ 1131551064 w 488"/>
              <a:gd name="T41" fmla="*/ 1267637772 h 728"/>
              <a:gd name="T42" fmla="*/ 1116430130 w 488"/>
              <a:gd name="T43" fmla="*/ 1489413035 h 728"/>
              <a:gd name="T44" fmla="*/ 1176913865 w 488"/>
              <a:gd name="T45" fmla="*/ 1726308040 h 7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8"/>
              <a:gd name="T70" fmla="*/ 0 h 728"/>
              <a:gd name="T71" fmla="*/ 488 w 488"/>
              <a:gd name="T72" fmla="*/ 728 h 7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8" h="728">
                <a:moveTo>
                  <a:pt x="467" y="685"/>
                </a:moveTo>
                <a:lnTo>
                  <a:pt x="354" y="678"/>
                </a:lnTo>
                <a:lnTo>
                  <a:pt x="261" y="685"/>
                </a:lnTo>
                <a:lnTo>
                  <a:pt x="146" y="695"/>
                </a:lnTo>
                <a:lnTo>
                  <a:pt x="31" y="728"/>
                </a:lnTo>
                <a:lnTo>
                  <a:pt x="0" y="620"/>
                </a:lnTo>
                <a:lnTo>
                  <a:pt x="223" y="523"/>
                </a:lnTo>
                <a:lnTo>
                  <a:pt x="303" y="481"/>
                </a:lnTo>
                <a:lnTo>
                  <a:pt x="331" y="395"/>
                </a:lnTo>
                <a:lnTo>
                  <a:pt x="344" y="305"/>
                </a:lnTo>
                <a:lnTo>
                  <a:pt x="356" y="226"/>
                </a:lnTo>
                <a:lnTo>
                  <a:pt x="353" y="153"/>
                </a:lnTo>
                <a:lnTo>
                  <a:pt x="348" y="84"/>
                </a:lnTo>
                <a:lnTo>
                  <a:pt x="364" y="24"/>
                </a:lnTo>
                <a:lnTo>
                  <a:pt x="402" y="0"/>
                </a:lnTo>
                <a:lnTo>
                  <a:pt x="436" y="54"/>
                </a:lnTo>
                <a:lnTo>
                  <a:pt x="473" y="141"/>
                </a:lnTo>
                <a:lnTo>
                  <a:pt x="488" y="224"/>
                </a:lnTo>
                <a:lnTo>
                  <a:pt x="482" y="316"/>
                </a:lnTo>
                <a:lnTo>
                  <a:pt x="468" y="415"/>
                </a:lnTo>
                <a:lnTo>
                  <a:pt x="449" y="503"/>
                </a:lnTo>
                <a:lnTo>
                  <a:pt x="443" y="591"/>
                </a:lnTo>
                <a:lnTo>
                  <a:pt x="467" y="685"/>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sp>
        <p:nvSpPr>
          <p:cNvPr id="23561" name="Freeform 12"/>
          <p:cNvSpPr>
            <a:spLocks/>
          </p:cNvSpPr>
          <p:nvPr/>
        </p:nvSpPr>
        <p:spPr bwMode="auto">
          <a:xfrm rot="-1383713">
            <a:off x="6754813" y="2132013"/>
            <a:ext cx="1041400" cy="781050"/>
          </a:xfrm>
          <a:custGeom>
            <a:avLst/>
            <a:gdLst>
              <a:gd name="T0" fmla="*/ 609192205 w 389"/>
              <a:gd name="T1" fmla="*/ 0 h 291"/>
              <a:gd name="T2" fmla="*/ 250843549 w 389"/>
              <a:gd name="T3" fmla="*/ 561910385 h 291"/>
              <a:gd name="T4" fmla="*/ 100338499 w 389"/>
              <a:gd name="T5" fmla="*/ 770823894 h 291"/>
              <a:gd name="T6" fmla="*/ 0 w 389"/>
              <a:gd name="T7" fmla="*/ 1022963369 h 291"/>
              <a:gd name="T8" fmla="*/ 0 w 389"/>
              <a:gd name="T9" fmla="*/ 1332734110 h 291"/>
              <a:gd name="T10" fmla="*/ 150507727 w 389"/>
              <a:gd name="T11" fmla="*/ 1383161469 h 291"/>
              <a:gd name="T12" fmla="*/ 150507727 w 389"/>
              <a:gd name="T13" fmla="*/ 1123818085 h 291"/>
              <a:gd name="T14" fmla="*/ 150507727 w 389"/>
              <a:gd name="T15" fmla="*/ 1383161469 h 291"/>
              <a:gd name="T16" fmla="*/ 301012777 w 389"/>
              <a:gd name="T17" fmla="*/ 1534443879 h 291"/>
              <a:gd name="T18" fmla="*/ 508856425 w 389"/>
              <a:gd name="T19" fmla="*/ 1786583354 h 291"/>
              <a:gd name="T20" fmla="*/ 709530829 w 389"/>
              <a:gd name="T21" fmla="*/ 1837010712 h 291"/>
              <a:gd name="T22" fmla="*/ 1067879402 w 389"/>
              <a:gd name="T23" fmla="*/ 1685728638 h 291"/>
              <a:gd name="T24" fmla="*/ 1268553638 w 389"/>
              <a:gd name="T25" fmla="*/ 1635301279 h 291"/>
              <a:gd name="T26" fmla="*/ 1218387087 w 389"/>
              <a:gd name="T27" fmla="*/ 1433589162 h 291"/>
              <a:gd name="T28" fmla="*/ 1268553638 w 389"/>
              <a:gd name="T29" fmla="*/ 1123818085 h 291"/>
              <a:gd name="T30" fmla="*/ 1218387087 w 389"/>
              <a:gd name="T31" fmla="*/ 1433589162 h 291"/>
              <a:gd name="T32" fmla="*/ 1268553638 w 389"/>
              <a:gd name="T33" fmla="*/ 1635301279 h 291"/>
              <a:gd name="T34" fmla="*/ 1619735895 w 389"/>
              <a:gd name="T35" fmla="*/ 1995499379 h 291"/>
              <a:gd name="T36" fmla="*/ 1727241002 w 389"/>
              <a:gd name="T37" fmla="*/ 2096354096 h 291"/>
              <a:gd name="T38" fmla="*/ 1827579459 w 389"/>
              <a:gd name="T39" fmla="*/ 2096354096 h 291"/>
              <a:gd name="T40" fmla="*/ 2147483647 w 389"/>
              <a:gd name="T41" fmla="*/ 1945072021 h 291"/>
              <a:gd name="T42" fmla="*/ 2147483647 w 389"/>
              <a:gd name="T43" fmla="*/ 1837010712 h 291"/>
              <a:gd name="T44" fmla="*/ 2147483647 w 389"/>
              <a:gd name="T45" fmla="*/ 1685728638 h 291"/>
              <a:gd name="T46" fmla="*/ 2147483647 w 389"/>
              <a:gd name="T47" fmla="*/ 1484016521 h 291"/>
              <a:gd name="T48" fmla="*/ 2147483647 w 389"/>
              <a:gd name="T49" fmla="*/ 871678610 h 291"/>
              <a:gd name="T50" fmla="*/ 2147483647 w 389"/>
              <a:gd name="T51" fmla="*/ 662765101 h 291"/>
              <a:gd name="T52" fmla="*/ 2147483647 w 389"/>
              <a:gd name="T53" fmla="*/ 360198268 h 291"/>
              <a:gd name="T54" fmla="*/ 2147483647 w 389"/>
              <a:gd name="T55" fmla="*/ 208916109 h 291"/>
              <a:gd name="T56" fmla="*/ 2078422925 w 389"/>
              <a:gd name="T57" fmla="*/ 208916109 h 291"/>
              <a:gd name="T58" fmla="*/ 1677071774 w 389"/>
              <a:gd name="T59" fmla="*/ 158486025 h 291"/>
              <a:gd name="T60" fmla="*/ 860035838 w 389"/>
              <a:gd name="T61" fmla="*/ 0 h 291"/>
              <a:gd name="T62" fmla="*/ 609192205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23562" name="Line 13"/>
          <p:cNvSpPr>
            <a:spLocks noChangeShapeType="1"/>
          </p:cNvSpPr>
          <p:nvPr/>
        </p:nvSpPr>
        <p:spPr bwMode="auto">
          <a:xfrm flipV="1">
            <a:off x="7381875" y="2393950"/>
            <a:ext cx="0" cy="436563"/>
          </a:xfrm>
          <a:prstGeom prst="line">
            <a:avLst/>
          </a:prstGeom>
          <a:noFill/>
          <a:ln w="19050">
            <a:solidFill>
              <a:schemeClr val="tx1"/>
            </a:solidFill>
            <a:prstDash val="sysDot"/>
            <a:round/>
            <a:headEnd/>
            <a:tailEnd/>
          </a:ln>
        </p:spPr>
        <p:txBody>
          <a:bodyPr/>
          <a:lstStyle/>
          <a:p>
            <a:endParaRPr lang="el-GR"/>
          </a:p>
        </p:txBody>
      </p:sp>
      <p:sp>
        <p:nvSpPr>
          <p:cNvPr id="23563" name="Line 14"/>
          <p:cNvSpPr>
            <a:spLocks noChangeShapeType="1"/>
          </p:cNvSpPr>
          <p:nvPr/>
        </p:nvSpPr>
        <p:spPr bwMode="auto">
          <a:xfrm flipV="1">
            <a:off x="7851775" y="2297113"/>
            <a:ext cx="0" cy="433387"/>
          </a:xfrm>
          <a:prstGeom prst="line">
            <a:avLst/>
          </a:prstGeom>
          <a:noFill/>
          <a:ln w="19050">
            <a:solidFill>
              <a:schemeClr val="tx1"/>
            </a:solidFill>
            <a:prstDash val="sysDot"/>
            <a:round/>
            <a:headEnd/>
            <a:tailEnd/>
          </a:ln>
        </p:spPr>
        <p:txBody>
          <a:bodyPr/>
          <a:lstStyle/>
          <a:p>
            <a:endParaRPr lang="el-GR"/>
          </a:p>
        </p:txBody>
      </p:sp>
      <p:sp>
        <p:nvSpPr>
          <p:cNvPr id="23564" name="Line 15"/>
          <p:cNvSpPr>
            <a:spLocks noChangeShapeType="1"/>
          </p:cNvSpPr>
          <p:nvPr/>
        </p:nvSpPr>
        <p:spPr bwMode="auto">
          <a:xfrm>
            <a:off x="7104063" y="2614613"/>
            <a:ext cx="266700" cy="0"/>
          </a:xfrm>
          <a:prstGeom prst="line">
            <a:avLst/>
          </a:prstGeom>
          <a:noFill/>
          <a:ln w="38100">
            <a:solidFill>
              <a:schemeClr val="tx1"/>
            </a:solidFill>
            <a:round/>
            <a:headEnd/>
            <a:tailEnd type="triangle" w="med" len="med"/>
          </a:ln>
        </p:spPr>
        <p:txBody>
          <a:bodyPr/>
          <a:lstStyle/>
          <a:p>
            <a:endParaRPr lang="el-GR"/>
          </a:p>
        </p:txBody>
      </p:sp>
      <p:sp>
        <p:nvSpPr>
          <p:cNvPr id="23565" name="Line 16"/>
          <p:cNvSpPr>
            <a:spLocks noChangeShapeType="1"/>
          </p:cNvSpPr>
          <p:nvPr/>
        </p:nvSpPr>
        <p:spPr bwMode="auto">
          <a:xfrm flipH="1">
            <a:off x="7859713" y="2514600"/>
            <a:ext cx="257175" cy="0"/>
          </a:xfrm>
          <a:prstGeom prst="line">
            <a:avLst/>
          </a:prstGeom>
          <a:noFill/>
          <a:ln w="38100">
            <a:solidFill>
              <a:schemeClr val="tx1"/>
            </a:solidFill>
            <a:round/>
            <a:headEnd/>
            <a:tailEnd type="triangle" w="med" len="med"/>
          </a:ln>
        </p:spPr>
        <p:txBody>
          <a:bodyPr/>
          <a:lstStyle/>
          <a:p>
            <a:endParaRPr lang="el-GR"/>
          </a:p>
        </p:txBody>
      </p:sp>
      <p:sp>
        <p:nvSpPr>
          <p:cNvPr id="23566" name="Line 17"/>
          <p:cNvSpPr>
            <a:spLocks noChangeShapeType="1"/>
          </p:cNvSpPr>
          <p:nvPr/>
        </p:nvSpPr>
        <p:spPr bwMode="auto">
          <a:xfrm>
            <a:off x="5364163" y="2517775"/>
            <a:ext cx="892175" cy="0"/>
          </a:xfrm>
          <a:prstGeom prst="line">
            <a:avLst/>
          </a:prstGeom>
          <a:noFill/>
          <a:ln w="57150">
            <a:solidFill>
              <a:schemeClr val="tx1"/>
            </a:solidFill>
            <a:round/>
            <a:headEnd/>
            <a:tailEnd type="triangle" w="med" len="med"/>
          </a:ln>
        </p:spPr>
        <p:txBody>
          <a:bodyPr/>
          <a:lstStyle/>
          <a:p>
            <a:endParaRPr lang="el-GR"/>
          </a:p>
        </p:txBody>
      </p:sp>
      <p:sp>
        <p:nvSpPr>
          <p:cNvPr id="23567" name="AutoShape 18"/>
          <p:cNvSpPr>
            <a:spLocks noChangeArrowheads="1"/>
          </p:cNvSpPr>
          <p:nvPr/>
        </p:nvSpPr>
        <p:spPr bwMode="auto">
          <a:xfrm>
            <a:off x="2697163" y="2886075"/>
            <a:ext cx="457200" cy="301625"/>
          </a:xfrm>
          <a:prstGeom prst="downArrow">
            <a:avLst>
              <a:gd name="adj1" fmla="val 44444"/>
              <a:gd name="adj2" fmla="val 57894"/>
            </a:avLst>
          </a:prstGeom>
          <a:solidFill>
            <a:srgbClr val="0099CC"/>
          </a:solidFill>
          <a:ln w="9525">
            <a:solidFill>
              <a:schemeClr val="tx1"/>
            </a:solidFill>
            <a:miter lim="800000"/>
            <a:headEnd/>
            <a:tailEnd/>
          </a:ln>
        </p:spPr>
        <p:txBody>
          <a:bodyPr wrap="none" anchor="ctr"/>
          <a:lstStyle/>
          <a:p>
            <a:endParaRPr lang="el-GR"/>
          </a:p>
        </p:txBody>
      </p:sp>
      <p:sp>
        <p:nvSpPr>
          <p:cNvPr id="23568" name="Rectangle 19"/>
          <p:cNvSpPr>
            <a:spLocks noGrp="1" noChangeArrowheads="1"/>
          </p:cNvSpPr>
          <p:nvPr>
            <p:ph type="title"/>
          </p:nvPr>
        </p:nvSpPr>
        <p:spPr>
          <a:xfrm>
            <a:off x="685800" y="176213"/>
            <a:ext cx="7772400" cy="696912"/>
          </a:xfrm>
        </p:spPr>
        <p:txBody>
          <a:bodyPr/>
          <a:lstStyle/>
          <a:p>
            <a:pPr eaLnBrk="1" hangingPunct="1"/>
            <a:r>
              <a:rPr lang="el-GR" sz="3200" dirty="0" smtClean="0">
                <a:latin typeface="Calibri" pitchFamily="34" charset="0"/>
              </a:rPr>
              <a:t>Μη έγκαιρη διάγνωση</a:t>
            </a:r>
          </a:p>
        </p:txBody>
      </p:sp>
      <p:sp>
        <p:nvSpPr>
          <p:cNvPr id="23569" name="Line 20"/>
          <p:cNvSpPr>
            <a:spLocks noChangeShapeType="1"/>
          </p:cNvSpPr>
          <p:nvPr/>
        </p:nvSpPr>
        <p:spPr bwMode="auto">
          <a:xfrm>
            <a:off x="7604125" y="1316038"/>
            <a:ext cx="257175" cy="2252662"/>
          </a:xfrm>
          <a:prstGeom prst="line">
            <a:avLst/>
          </a:prstGeom>
          <a:noFill/>
          <a:ln w="28575">
            <a:solidFill>
              <a:schemeClr val="tx1"/>
            </a:solidFill>
            <a:prstDash val="sysDot"/>
            <a:round/>
            <a:headEnd/>
            <a:tailEnd/>
          </a:ln>
        </p:spPr>
        <p:txBody>
          <a:bodyPr/>
          <a:lstStyle/>
          <a:p>
            <a:endParaRPr lang="el-GR"/>
          </a:p>
        </p:txBody>
      </p:sp>
      <p:sp>
        <p:nvSpPr>
          <p:cNvPr id="23570" name="AutoShape 21"/>
          <p:cNvSpPr>
            <a:spLocks noChangeArrowheads="1"/>
          </p:cNvSpPr>
          <p:nvPr/>
        </p:nvSpPr>
        <p:spPr bwMode="auto">
          <a:xfrm flipH="1">
            <a:off x="7516813" y="2957513"/>
            <a:ext cx="622300" cy="622300"/>
          </a:xfrm>
          <a:custGeom>
            <a:avLst/>
            <a:gdLst>
              <a:gd name="T0" fmla="*/ 287962652 w 21600"/>
              <a:gd name="T1" fmla="*/ 514803942 h 21600"/>
              <a:gd name="T2" fmla="*/ 448587904 w 21600"/>
              <a:gd name="T3" fmla="*/ 361209179 h 21600"/>
              <a:gd name="T4" fmla="*/ 278326225 w 21600"/>
              <a:gd name="T5" fmla="*/ 431609492 h 21600"/>
              <a:gd name="T6" fmla="*/ 16930883 w 21600"/>
              <a:gd name="T7" fmla="*/ 472692571 h 21600"/>
              <a:gd name="T8" fmla="*/ 25802198 w 21600"/>
              <a:gd name="T9" fmla="*/ 322422156 h 21600"/>
              <a:gd name="T10" fmla="*/ 176049471 w 21600"/>
              <a:gd name="T11" fmla="*/ 33129338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344" y="15647"/>
                </a:moveTo>
                <a:cubicBezTo>
                  <a:pt x="6729" y="17206"/>
                  <a:pt x="8714" y="18098"/>
                  <a:pt x="10800" y="18098"/>
                </a:cubicBezTo>
                <a:cubicBezTo>
                  <a:pt x="13479" y="18097"/>
                  <a:pt x="15944" y="16629"/>
                  <a:pt x="17219" y="14272"/>
                </a:cubicBezTo>
                <a:lnTo>
                  <a:pt x="20299" y="15938"/>
                </a:lnTo>
                <a:cubicBezTo>
                  <a:pt x="18412" y="19426"/>
                  <a:pt x="14765" y="21599"/>
                  <a:pt x="10800" y="21600"/>
                </a:cubicBezTo>
                <a:cubicBezTo>
                  <a:pt x="7714" y="21600"/>
                  <a:pt x="4776" y="20280"/>
                  <a:pt x="2726" y="17973"/>
                </a:cubicBezTo>
                <a:lnTo>
                  <a:pt x="708" y="19767"/>
                </a:lnTo>
                <a:lnTo>
                  <a:pt x="1079" y="13483"/>
                </a:lnTo>
                <a:lnTo>
                  <a:pt x="7362" y="13854"/>
                </a:lnTo>
                <a:lnTo>
                  <a:pt x="5344" y="15647"/>
                </a:lnTo>
                <a:close/>
              </a:path>
            </a:pathLst>
          </a:custGeom>
          <a:solidFill>
            <a:srgbClr val="0099CC"/>
          </a:solidFill>
          <a:ln w="9525">
            <a:solidFill>
              <a:schemeClr val="tx1"/>
            </a:solidFill>
            <a:miter lim="800000"/>
            <a:headEnd/>
            <a:tailEnd/>
          </a:ln>
        </p:spPr>
        <p:txBody>
          <a:bodyPr wrap="none" anchor="ctr"/>
          <a:lstStyle/>
          <a:p>
            <a:endParaRPr lang="el-GR"/>
          </a:p>
        </p:txBody>
      </p:sp>
      <p:sp>
        <p:nvSpPr>
          <p:cNvPr id="23571" name="Text Box 22"/>
          <p:cNvSpPr txBox="1">
            <a:spLocks noChangeArrowheads="1"/>
          </p:cNvSpPr>
          <p:nvPr/>
        </p:nvSpPr>
        <p:spPr bwMode="auto">
          <a:xfrm>
            <a:off x="577850" y="3641725"/>
            <a:ext cx="3507692" cy="461665"/>
          </a:xfrm>
          <a:prstGeom prst="rect">
            <a:avLst/>
          </a:prstGeom>
          <a:noFill/>
          <a:ln w="9525">
            <a:noFill/>
            <a:miter lim="800000"/>
            <a:headEnd/>
            <a:tailEnd/>
          </a:ln>
        </p:spPr>
        <p:txBody>
          <a:bodyPr wrap="none">
            <a:spAutoFit/>
          </a:bodyPr>
          <a:lstStyle/>
          <a:p>
            <a:r>
              <a:rPr lang="el-GR">
                <a:latin typeface="Calibri" pitchFamily="34" charset="0"/>
              </a:rPr>
              <a:t>Στήριξη</a:t>
            </a:r>
            <a:r>
              <a:rPr lang="en-US">
                <a:latin typeface="Calibri" pitchFamily="34" charset="0"/>
              </a:rPr>
              <a:t>:</a:t>
            </a:r>
            <a:r>
              <a:rPr lang="el-GR">
                <a:latin typeface="Calibri" pitchFamily="34" charset="0"/>
              </a:rPr>
              <a:t> αμφοτερόπλευρη</a:t>
            </a:r>
          </a:p>
        </p:txBody>
      </p:sp>
      <p:sp>
        <p:nvSpPr>
          <p:cNvPr id="23572" name="Text Box 23"/>
          <p:cNvSpPr txBox="1">
            <a:spLocks noChangeArrowheads="1"/>
          </p:cNvSpPr>
          <p:nvPr/>
        </p:nvSpPr>
        <p:spPr bwMode="auto">
          <a:xfrm>
            <a:off x="2573338" y="1835150"/>
            <a:ext cx="3376612" cy="457200"/>
          </a:xfrm>
          <a:prstGeom prst="rect">
            <a:avLst/>
          </a:prstGeom>
          <a:noFill/>
          <a:ln w="9525">
            <a:noFill/>
            <a:miter lim="800000"/>
            <a:headEnd/>
            <a:tailEnd/>
          </a:ln>
        </p:spPr>
        <p:txBody>
          <a:bodyPr wrap="none">
            <a:spAutoFit/>
          </a:bodyPr>
          <a:lstStyle/>
          <a:p>
            <a:r>
              <a:rPr lang="el-GR">
                <a:latin typeface="Calibri" pitchFamily="34" charset="0"/>
              </a:rPr>
              <a:t>Νεογιλός με κινητικότητα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109"/>
          <p:cNvSpPr>
            <a:spLocks/>
          </p:cNvSpPr>
          <p:nvPr/>
        </p:nvSpPr>
        <p:spPr bwMode="auto">
          <a:xfrm>
            <a:off x="2608263" y="1481138"/>
            <a:ext cx="3765550" cy="3694112"/>
          </a:xfrm>
          <a:custGeom>
            <a:avLst/>
            <a:gdLst>
              <a:gd name="T0" fmla="*/ 2147483647 w 10155"/>
              <a:gd name="T1" fmla="*/ 2147483647 h 10000"/>
              <a:gd name="T2" fmla="*/ 0 w 10155"/>
              <a:gd name="T3" fmla="*/ 2147483647 h 10000"/>
              <a:gd name="T4" fmla="*/ 2147483647 w 10155"/>
              <a:gd name="T5" fmla="*/ 2147483647 h 10000"/>
              <a:gd name="T6" fmla="*/ 2147483647 w 10155"/>
              <a:gd name="T7" fmla="*/ 2147483647 h 10000"/>
              <a:gd name="T8" fmla="*/ 2147483647 w 10155"/>
              <a:gd name="T9" fmla="*/ 2147483647 h 10000"/>
              <a:gd name="T10" fmla="*/ 2147483647 w 10155"/>
              <a:gd name="T11" fmla="*/ 2147483647 h 10000"/>
              <a:gd name="T12" fmla="*/ 2147483647 w 10155"/>
              <a:gd name="T13" fmla="*/ 0 h 10000"/>
              <a:gd name="T14" fmla="*/ 2147483647 w 10155"/>
              <a:gd name="T15" fmla="*/ 2147483647 h 10000"/>
              <a:gd name="T16" fmla="*/ 2147483647 w 10155"/>
              <a:gd name="T17" fmla="*/ 2147483647 h 10000"/>
              <a:gd name="T18" fmla="*/ 2147483647 w 10155"/>
              <a:gd name="T19" fmla="*/ 2147483647 h 10000"/>
              <a:gd name="T20" fmla="*/ 2147483647 w 10155"/>
              <a:gd name="T21" fmla="*/ 2147483647 h 10000"/>
              <a:gd name="T22" fmla="*/ 2147483647 w 10155"/>
              <a:gd name="T23" fmla="*/ 2147483647 h 10000"/>
              <a:gd name="T24" fmla="*/ 2147483647 w 10155"/>
              <a:gd name="T25" fmla="*/ 2147483647 h 10000"/>
              <a:gd name="T26" fmla="*/ 2147483647 w 10155"/>
              <a:gd name="T27" fmla="*/ 2147483647 h 10000"/>
              <a:gd name="T28" fmla="*/ 2147483647 w 10155"/>
              <a:gd name="T29" fmla="*/ 2147483647 h 10000"/>
              <a:gd name="T30" fmla="*/ 2147483647 w 10155"/>
              <a:gd name="T31" fmla="*/ 2147483647 h 1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55"/>
              <a:gd name="T49" fmla="*/ 0 h 10000"/>
              <a:gd name="T50" fmla="*/ 10155 w 10155"/>
              <a:gd name="T51" fmla="*/ 10000 h 1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55" h="10000">
                <a:moveTo>
                  <a:pt x="1830" y="6984"/>
                </a:moveTo>
                <a:cubicBezTo>
                  <a:pt x="1513" y="6762"/>
                  <a:pt x="567" y="6494"/>
                  <a:pt x="0" y="6505"/>
                </a:cubicBezTo>
                <a:cubicBezTo>
                  <a:pt x="55" y="6153"/>
                  <a:pt x="416" y="4625"/>
                  <a:pt x="611" y="4013"/>
                </a:cubicBezTo>
                <a:lnTo>
                  <a:pt x="1323" y="2285"/>
                </a:lnTo>
                <a:lnTo>
                  <a:pt x="2211" y="875"/>
                </a:lnTo>
                <a:lnTo>
                  <a:pt x="3428" y="187"/>
                </a:lnTo>
                <a:lnTo>
                  <a:pt x="4953" y="0"/>
                </a:lnTo>
                <a:lnTo>
                  <a:pt x="6524" y="375"/>
                </a:lnTo>
                <a:lnTo>
                  <a:pt x="7615" y="1036"/>
                </a:lnTo>
                <a:lnTo>
                  <a:pt x="8504" y="2415"/>
                </a:lnTo>
                <a:lnTo>
                  <a:pt x="9241" y="4169"/>
                </a:lnTo>
                <a:lnTo>
                  <a:pt x="9696" y="6049"/>
                </a:lnTo>
                <a:cubicBezTo>
                  <a:pt x="9696" y="6049"/>
                  <a:pt x="9924" y="7603"/>
                  <a:pt x="10155" y="9157"/>
                </a:cubicBezTo>
                <a:cubicBezTo>
                  <a:pt x="7135" y="10000"/>
                  <a:pt x="6649" y="8070"/>
                  <a:pt x="5105" y="7934"/>
                </a:cubicBezTo>
                <a:cubicBezTo>
                  <a:pt x="3808" y="7788"/>
                  <a:pt x="2198" y="8056"/>
                  <a:pt x="1902" y="7840"/>
                </a:cubicBezTo>
                <a:cubicBezTo>
                  <a:pt x="1913" y="7345"/>
                  <a:pt x="2147" y="7207"/>
                  <a:pt x="1830" y="6984"/>
                </a:cubicBezTo>
                <a:close/>
              </a:path>
            </a:pathLst>
          </a:custGeom>
          <a:gradFill rotWithShape="1">
            <a:gsLst>
              <a:gs pos="0">
                <a:srgbClr val="FF9966"/>
              </a:gs>
              <a:gs pos="50000">
                <a:srgbClr val="FFCC99"/>
              </a:gs>
              <a:gs pos="100000">
                <a:srgbClr val="FF9966"/>
              </a:gs>
            </a:gsLst>
            <a:lin ang="0" scaled="1"/>
          </a:gradFill>
          <a:ln w="9525">
            <a:solidFill>
              <a:schemeClr val="tx1"/>
            </a:solidFill>
            <a:round/>
            <a:headEnd/>
            <a:tailEnd/>
          </a:ln>
        </p:spPr>
        <p:txBody>
          <a:bodyPr/>
          <a:lstStyle/>
          <a:p>
            <a:endParaRPr lang="el-GR"/>
          </a:p>
        </p:txBody>
      </p:sp>
      <p:grpSp>
        <p:nvGrpSpPr>
          <p:cNvPr id="24579" name="Group 66"/>
          <p:cNvGrpSpPr>
            <a:grpSpLocks/>
          </p:cNvGrpSpPr>
          <p:nvPr/>
        </p:nvGrpSpPr>
        <p:grpSpPr bwMode="auto">
          <a:xfrm rot="308136">
            <a:off x="3709988" y="1214438"/>
            <a:ext cx="719137" cy="811212"/>
            <a:chOff x="2606" y="1226"/>
            <a:chExt cx="453" cy="511"/>
          </a:xfrm>
        </p:grpSpPr>
        <p:sp>
          <p:nvSpPr>
            <p:cNvPr id="24631" name="Freeform 64"/>
            <p:cNvSpPr>
              <a:spLocks/>
            </p:cNvSpPr>
            <p:nvPr/>
          </p:nvSpPr>
          <p:spPr bwMode="auto">
            <a:xfrm>
              <a:off x="2606" y="1226"/>
              <a:ext cx="453" cy="511"/>
            </a:xfrm>
            <a:custGeom>
              <a:avLst/>
              <a:gdLst>
                <a:gd name="T0" fmla="*/ 20 w 453"/>
                <a:gd name="T1" fmla="*/ 82 h 511"/>
                <a:gd name="T2" fmla="*/ 118 w 453"/>
                <a:gd name="T3" fmla="*/ 38 h 511"/>
                <a:gd name="T4" fmla="*/ 310 w 453"/>
                <a:gd name="T5" fmla="*/ 6 h 511"/>
                <a:gd name="T6" fmla="*/ 428 w 453"/>
                <a:gd name="T7" fmla="*/ 34 h 511"/>
                <a:gd name="T8" fmla="*/ 446 w 453"/>
                <a:gd name="T9" fmla="*/ 154 h 511"/>
                <a:gd name="T10" fmla="*/ 386 w 453"/>
                <a:gd name="T11" fmla="*/ 432 h 511"/>
                <a:gd name="T12" fmla="*/ 288 w 453"/>
                <a:gd name="T13" fmla="*/ 508 h 511"/>
                <a:gd name="T14" fmla="*/ 164 w 453"/>
                <a:gd name="T15" fmla="*/ 450 h 511"/>
                <a:gd name="T16" fmla="*/ 34 w 453"/>
                <a:gd name="T17" fmla="*/ 230 h 511"/>
                <a:gd name="T18" fmla="*/ 20 w 453"/>
                <a:gd name="T19" fmla="*/ 82 h 5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3"/>
                <a:gd name="T31" fmla="*/ 0 h 511"/>
                <a:gd name="T32" fmla="*/ 453 w 453"/>
                <a:gd name="T33" fmla="*/ 511 h 5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3" h="511">
                  <a:moveTo>
                    <a:pt x="20" y="82"/>
                  </a:moveTo>
                  <a:cubicBezTo>
                    <a:pt x="40" y="52"/>
                    <a:pt x="60" y="51"/>
                    <a:pt x="118" y="38"/>
                  </a:cubicBezTo>
                  <a:cubicBezTo>
                    <a:pt x="176" y="25"/>
                    <a:pt x="258" y="12"/>
                    <a:pt x="310" y="6"/>
                  </a:cubicBezTo>
                  <a:cubicBezTo>
                    <a:pt x="362" y="0"/>
                    <a:pt x="415" y="9"/>
                    <a:pt x="428" y="34"/>
                  </a:cubicBezTo>
                  <a:cubicBezTo>
                    <a:pt x="441" y="59"/>
                    <a:pt x="453" y="88"/>
                    <a:pt x="446" y="154"/>
                  </a:cubicBezTo>
                  <a:cubicBezTo>
                    <a:pt x="439" y="220"/>
                    <a:pt x="411" y="373"/>
                    <a:pt x="386" y="432"/>
                  </a:cubicBezTo>
                  <a:cubicBezTo>
                    <a:pt x="361" y="491"/>
                    <a:pt x="325" y="505"/>
                    <a:pt x="288" y="508"/>
                  </a:cubicBezTo>
                  <a:cubicBezTo>
                    <a:pt x="251" y="511"/>
                    <a:pt x="210" y="506"/>
                    <a:pt x="164" y="450"/>
                  </a:cubicBezTo>
                  <a:cubicBezTo>
                    <a:pt x="118" y="394"/>
                    <a:pt x="58" y="291"/>
                    <a:pt x="34" y="230"/>
                  </a:cubicBezTo>
                  <a:cubicBezTo>
                    <a:pt x="10" y="169"/>
                    <a:pt x="0" y="112"/>
                    <a:pt x="20" y="82"/>
                  </a:cubicBezTo>
                  <a:close/>
                </a:path>
              </a:pathLst>
            </a:custGeom>
            <a:solidFill>
              <a:schemeClr val="bg1"/>
            </a:solidFill>
            <a:ln w="12700" cmpd="sng">
              <a:solidFill>
                <a:schemeClr val="tx1"/>
              </a:solidFill>
              <a:round/>
              <a:headEnd/>
              <a:tailEnd/>
            </a:ln>
          </p:spPr>
          <p:txBody>
            <a:bodyPr/>
            <a:lstStyle/>
            <a:p>
              <a:endParaRPr lang="el-GR"/>
            </a:p>
          </p:txBody>
        </p:sp>
        <p:sp>
          <p:nvSpPr>
            <p:cNvPr id="24632" name="Freeform 65"/>
            <p:cNvSpPr>
              <a:spLocks/>
            </p:cNvSpPr>
            <p:nvPr/>
          </p:nvSpPr>
          <p:spPr bwMode="auto">
            <a:xfrm>
              <a:off x="2679" y="1300"/>
              <a:ext cx="313" cy="98"/>
            </a:xfrm>
            <a:custGeom>
              <a:avLst/>
              <a:gdLst>
                <a:gd name="T0" fmla="*/ 9 w 313"/>
                <a:gd name="T1" fmla="*/ 98 h 98"/>
                <a:gd name="T2" fmla="*/ 43 w 313"/>
                <a:gd name="T3" fmla="*/ 36 h 98"/>
                <a:gd name="T4" fmla="*/ 269 w 313"/>
                <a:gd name="T5" fmla="*/ 0 h 98"/>
                <a:gd name="T6" fmla="*/ 313 w 313"/>
                <a:gd name="T7" fmla="*/ 52 h 98"/>
                <a:gd name="T8" fmla="*/ 0 60000 65536"/>
                <a:gd name="T9" fmla="*/ 0 60000 65536"/>
                <a:gd name="T10" fmla="*/ 0 60000 65536"/>
                <a:gd name="T11" fmla="*/ 0 60000 65536"/>
                <a:gd name="T12" fmla="*/ 0 w 313"/>
                <a:gd name="T13" fmla="*/ 0 h 98"/>
                <a:gd name="T14" fmla="*/ 313 w 313"/>
                <a:gd name="T15" fmla="*/ 98 h 98"/>
              </a:gdLst>
              <a:ahLst/>
              <a:cxnLst>
                <a:cxn ang="T8">
                  <a:pos x="T0" y="T1"/>
                </a:cxn>
                <a:cxn ang="T9">
                  <a:pos x="T2" y="T3"/>
                </a:cxn>
                <a:cxn ang="T10">
                  <a:pos x="T4" y="T5"/>
                </a:cxn>
                <a:cxn ang="T11">
                  <a:pos x="T6" y="T7"/>
                </a:cxn>
              </a:cxnLst>
              <a:rect l="T12" t="T13" r="T14" b="T15"/>
              <a:pathLst>
                <a:path w="313" h="98">
                  <a:moveTo>
                    <a:pt x="9" y="98"/>
                  </a:moveTo>
                  <a:cubicBezTo>
                    <a:pt x="15" y="88"/>
                    <a:pt x="0" y="52"/>
                    <a:pt x="43" y="36"/>
                  </a:cubicBezTo>
                  <a:cubicBezTo>
                    <a:pt x="90" y="23"/>
                    <a:pt x="225" y="0"/>
                    <a:pt x="269" y="0"/>
                  </a:cubicBezTo>
                  <a:cubicBezTo>
                    <a:pt x="313" y="0"/>
                    <a:pt x="304" y="41"/>
                    <a:pt x="313" y="52"/>
                  </a:cubicBezTo>
                </a:path>
              </a:pathLst>
            </a:custGeom>
            <a:solidFill>
              <a:schemeClr val="bg1"/>
            </a:solidFill>
            <a:ln w="12700" cmpd="sng">
              <a:solidFill>
                <a:schemeClr val="tx1"/>
              </a:solidFill>
              <a:round/>
              <a:headEnd/>
              <a:tailEnd/>
            </a:ln>
          </p:spPr>
          <p:txBody>
            <a:bodyPr/>
            <a:lstStyle/>
            <a:p>
              <a:endParaRPr lang="el-GR"/>
            </a:p>
          </p:txBody>
        </p:sp>
      </p:grpSp>
      <p:grpSp>
        <p:nvGrpSpPr>
          <p:cNvPr id="24580" name="Group 56"/>
          <p:cNvGrpSpPr>
            <a:grpSpLocks/>
          </p:cNvGrpSpPr>
          <p:nvPr/>
        </p:nvGrpSpPr>
        <p:grpSpPr bwMode="auto">
          <a:xfrm rot="-654076">
            <a:off x="2797175" y="1703388"/>
            <a:ext cx="660400" cy="869950"/>
            <a:chOff x="2020" y="1448"/>
            <a:chExt cx="416" cy="548"/>
          </a:xfrm>
        </p:grpSpPr>
        <p:sp>
          <p:nvSpPr>
            <p:cNvPr id="24628" name="Freeform 53"/>
            <p:cNvSpPr>
              <a:spLocks/>
            </p:cNvSpPr>
            <p:nvPr/>
          </p:nvSpPr>
          <p:spPr bwMode="auto">
            <a:xfrm>
              <a:off x="2020" y="1448"/>
              <a:ext cx="416" cy="548"/>
            </a:xfrm>
            <a:custGeom>
              <a:avLst/>
              <a:gdLst>
                <a:gd name="T0" fmla="*/ 76 w 416"/>
                <a:gd name="T1" fmla="*/ 52 h 548"/>
                <a:gd name="T2" fmla="*/ 264 w 416"/>
                <a:gd name="T3" fmla="*/ 8 h 548"/>
                <a:gd name="T4" fmla="*/ 392 w 416"/>
                <a:gd name="T5" fmla="*/ 220 h 548"/>
                <a:gd name="T6" fmla="*/ 352 w 416"/>
                <a:gd name="T7" fmla="*/ 476 h 548"/>
                <a:gd name="T8" fmla="*/ 108 w 416"/>
                <a:gd name="T9" fmla="*/ 440 h 548"/>
                <a:gd name="T10" fmla="*/ 12 w 416"/>
                <a:gd name="T11" fmla="*/ 240 h 548"/>
                <a:gd name="T12" fmla="*/ 76 w 416"/>
                <a:gd name="T13" fmla="*/ 52 h 548"/>
                <a:gd name="T14" fmla="*/ 0 60000 65536"/>
                <a:gd name="T15" fmla="*/ 0 60000 65536"/>
                <a:gd name="T16" fmla="*/ 0 60000 65536"/>
                <a:gd name="T17" fmla="*/ 0 60000 65536"/>
                <a:gd name="T18" fmla="*/ 0 60000 65536"/>
                <a:gd name="T19" fmla="*/ 0 60000 65536"/>
                <a:gd name="T20" fmla="*/ 0 60000 65536"/>
                <a:gd name="T21" fmla="*/ 0 w 416"/>
                <a:gd name="T22" fmla="*/ 0 h 548"/>
                <a:gd name="T23" fmla="*/ 416 w 416"/>
                <a:gd name="T24" fmla="*/ 548 h 5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548">
                  <a:moveTo>
                    <a:pt x="76" y="52"/>
                  </a:moveTo>
                  <a:cubicBezTo>
                    <a:pt x="117" y="9"/>
                    <a:pt x="216" y="16"/>
                    <a:pt x="264" y="8"/>
                  </a:cubicBezTo>
                  <a:cubicBezTo>
                    <a:pt x="312" y="0"/>
                    <a:pt x="373" y="146"/>
                    <a:pt x="392" y="220"/>
                  </a:cubicBezTo>
                  <a:cubicBezTo>
                    <a:pt x="411" y="294"/>
                    <a:pt x="416" y="404"/>
                    <a:pt x="352" y="476"/>
                  </a:cubicBezTo>
                  <a:cubicBezTo>
                    <a:pt x="288" y="548"/>
                    <a:pt x="167" y="471"/>
                    <a:pt x="108" y="440"/>
                  </a:cubicBezTo>
                  <a:cubicBezTo>
                    <a:pt x="49" y="409"/>
                    <a:pt x="0" y="316"/>
                    <a:pt x="12" y="240"/>
                  </a:cubicBezTo>
                  <a:cubicBezTo>
                    <a:pt x="24" y="164"/>
                    <a:pt x="35" y="95"/>
                    <a:pt x="76" y="52"/>
                  </a:cubicBezTo>
                  <a:close/>
                </a:path>
              </a:pathLst>
            </a:custGeom>
            <a:solidFill>
              <a:schemeClr val="bg1"/>
            </a:solidFill>
            <a:ln w="12700" cmpd="sng">
              <a:solidFill>
                <a:schemeClr val="tx1"/>
              </a:solidFill>
              <a:round/>
              <a:headEnd/>
              <a:tailEnd/>
            </a:ln>
          </p:spPr>
          <p:txBody>
            <a:bodyPr/>
            <a:lstStyle/>
            <a:p>
              <a:endParaRPr lang="el-GR"/>
            </a:p>
          </p:txBody>
        </p:sp>
        <p:sp>
          <p:nvSpPr>
            <p:cNvPr id="24629" name="Freeform 54"/>
            <p:cNvSpPr>
              <a:spLocks/>
            </p:cNvSpPr>
            <p:nvPr/>
          </p:nvSpPr>
          <p:spPr bwMode="auto">
            <a:xfrm>
              <a:off x="2264" y="1612"/>
              <a:ext cx="72" cy="168"/>
            </a:xfrm>
            <a:custGeom>
              <a:avLst/>
              <a:gdLst>
                <a:gd name="T0" fmla="*/ 0 w 72"/>
                <a:gd name="T1" fmla="*/ 0 h 168"/>
                <a:gd name="T2" fmla="*/ 36 w 72"/>
                <a:gd name="T3" fmla="*/ 80 h 168"/>
                <a:gd name="T4" fmla="*/ 72 w 72"/>
                <a:gd name="T5" fmla="*/ 168 h 168"/>
                <a:gd name="T6" fmla="*/ 0 60000 65536"/>
                <a:gd name="T7" fmla="*/ 0 60000 65536"/>
                <a:gd name="T8" fmla="*/ 0 60000 65536"/>
                <a:gd name="T9" fmla="*/ 0 w 72"/>
                <a:gd name="T10" fmla="*/ 0 h 168"/>
                <a:gd name="T11" fmla="*/ 72 w 72"/>
                <a:gd name="T12" fmla="*/ 168 h 168"/>
              </a:gdLst>
              <a:ahLst/>
              <a:cxnLst>
                <a:cxn ang="T6">
                  <a:pos x="T0" y="T1"/>
                </a:cxn>
                <a:cxn ang="T7">
                  <a:pos x="T2" y="T3"/>
                </a:cxn>
                <a:cxn ang="T8">
                  <a:pos x="T4" y="T5"/>
                </a:cxn>
              </a:cxnLst>
              <a:rect l="T9" t="T10" r="T11" b="T12"/>
              <a:pathLst>
                <a:path w="72" h="168">
                  <a:moveTo>
                    <a:pt x="0" y="0"/>
                  </a:moveTo>
                  <a:cubicBezTo>
                    <a:pt x="6" y="13"/>
                    <a:pt x="32" y="34"/>
                    <a:pt x="36" y="80"/>
                  </a:cubicBezTo>
                  <a:cubicBezTo>
                    <a:pt x="40" y="126"/>
                    <a:pt x="65" y="150"/>
                    <a:pt x="72" y="168"/>
                  </a:cubicBezTo>
                </a:path>
              </a:pathLst>
            </a:custGeom>
            <a:solidFill>
              <a:schemeClr val="bg1"/>
            </a:solidFill>
            <a:ln w="12700" cmpd="sng">
              <a:solidFill>
                <a:schemeClr val="tx1"/>
              </a:solidFill>
              <a:round/>
              <a:headEnd/>
              <a:tailEnd/>
            </a:ln>
          </p:spPr>
          <p:txBody>
            <a:bodyPr/>
            <a:lstStyle/>
            <a:p>
              <a:endParaRPr lang="el-GR"/>
            </a:p>
          </p:txBody>
        </p:sp>
        <p:sp>
          <p:nvSpPr>
            <p:cNvPr id="24630" name="Freeform 55"/>
            <p:cNvSpPr>
              <a:spLocks/>
            </p:cNvSpPr>
            <p:nvPr/>
          </p:nvSpPr>
          <p:spPr bwMode="auto">
            <a:xfrm rot="17308235" flipH="1">
              <a:off x="2188" y="1688"/>
              <a:ext cx="72" cy="168"/>
            </a:xfrm>
            <a:custGeom>
              <a:avLst/>
              <a:gdLst>
                <a:gd name="T0" fmla="*/ 0 w 72"/>
                <a:gd name="T1" fmla="*/ 0 h 168"/>
                <a:gd name="T2" fmla="*/ 36 w 72"/>
                <a:gd name="T3" fmla="*/ 80 h 168"/>
                <a:gd name="T4" fmla="*/ 72 w 72"/>
                <a:gd name="T5" fmla="*/ 168 h 168"/>
                <a:gd name="T6" fmla="*/ 0 60000 65536"/>
                <a:gd name="T7" fmla="*/ 0 60000 65536"/>
                <a:gd name="T8" fmla="*/ 0 60000 65536"/>
                <a:gd name="T9" fmla="*/ 0 w 72"/>
                <a:gd name="T10" fmla="*/ 0 h 168"/>
                <a:gd name="T11" fmla="*/ 72 w 72"/>
                <a:gd name="T12" fmla="*/ 168 h 168"/>
              </a:gdLst>
              <a:ahLst/>
              <a:cxnLst>
                <a:cxn ang="T6">
                  <a:pos x="T0" y="T1"/>
                </a:cxn>
                <a:cxn ang="T7">
                  <a:pos x="T2" y="T3"/>
                </a:cxn>
                <a:cxn ang="T8">
                  <a:pos x="T4" y="T5"/>
                </a:cxn>
              </a:cxnLst>
              <a:rect l="T9" t="T10" r="T11" b="T12"/>
              <a:pathLst>
                <a:path w="72" h="168">
                  <a:moveTo>
                    <a:pt x="0" y="0"/>
                  </a:moveTo>
                  <a:cubicBezTo>
                    <a:pt x="6" y="13"/>
                    <a:pt x="32" y="34"/>
                    <a:pt x="36" y="80"/>
                  </a:cubicBezTo>
                  <a:cubicBezTo>
                    <a:pt x="40" y="126"/>
                    <a:pt x="65" y="150"/>
                    <a:pt x="72" y="168"/>
                  </a:cubicBezTo>
                </a:path>
              </a:pathLst>
            </a:custGeom>
            <a:solidFill>
              <a:schemeClr val="bg1"/>
            </a:solidFill>
            <a:ln w="12700" cmpd="sng">
              <a:solidFill>
                <a:schemeClr val="tx1"/>
              </a:solidFill>
              <a:round/>
              <a:headEnd/>
              <a:tailEnd/>
            </a:ln>
          </p:spPr>
          <p:txBody>
            <a:bodyPr/>
            <a:lstStyle/>
            <a:p>
              <a:endParaRPr lang="el-GR"/>
            </a:p>
          </p:txBody>
        </p:sp>
      </p:grpSp>
      <p:grpSp>
        <p:nvGrpSpPr>
          <p:cNvPr id="24581" name="Group 67"/>
          <p:cNvGrpSpPr>
            <a:grpSpLocks/>
          </p:cNvGrpSpPr>
          <p:nvPr/>
        </p:nvGrpSpPr>
        <p:grpSpPr bwMode="auto">
          <a:xfrm rot="-755735">
            <a:off x="3244850" y="1420813"/>
            <a:ext cx="579438" cy="725487"/>
            <a:chOff x="2606" y="1226"/>
            <a:chExt cx="453" cy="511"/>
          </a:xfrm>
        </p:grpSpPr>
        <p:sp>
          <p:nvSpPr>
            <p:cNvPr id="24626" name="Freeform 68"/>
            <p:cNvSpPr>
              <a:spLocks/>
            </p:cNvSpPr>
            <p:nvPr/>
          </p:nvSpPr>
          <p:spPr bwMode="auto">
            <a:xfrm>
              <a:off x="2606" y="1226"/>
              <a:ext cx="453" cy="511"/>
            </a:xfrm>
            <a:custGeom>
              <a:avLst/>
              <a:gdLst>
                <a:gd name="T0" fmla="*/ 20 w 453"/>
                <a:gd name="T1" fmla="*/ 82 h 511"/>
                <a:gd name="T2" fmla="*/ 118 w 453"/>
                <a:gd name="T3" fmla="*/ 38 h 511"/>
                <a:gd name="T4" fmla="*/ 310 w 453"/>
                <a:gd name="T5" fmla="*/ 6 h 511"/>
                <a:gd name="T6" fmla="*/ 428 w 453"/>
                <a:gd name="T7" fmla="*/ 34 h 511"/>
                <a:gd name="T8" fmla="*/ 446 w 453"/>
                <a:gd name="T9" fmla="*/ 154 h 511"/>
                <a:gd name="T10" fmla="*/ 386 w 453"/>
                <a:gd name="T11" fmla="*/ 432 h 511"/>
                <a:gd name="T12" fmla="*/ 288 w 453"/>
                <a:gd name="T13" fmla="*/ 508 h 511"/>
                <a:gd name="T14" fmla="*/ 164 w 453"/>
                <a:gd name="T15" fmla="*/ 450 h 511"/>
                <a:gd name="T16" fmla="*/ 34 w 453"/>
                <a:gd name="T17" fmla="*/ 230 h 511"/>
                <a:gd name="T18" fmla="*/ 20 w 453"/>
                <a:gd name="T19" fmla="*/ 82 h 5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3"/>
                <a:gd name="T31" fmla="*/ 0 h 511"/>
                <a:gd name="T32" fmla="*/ 453 w 453"/>
                <a:gd name="T33" fmla="*/ 511 h 5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3" h="511">
                  <a:moveTo>
                    <a:pt x="20" y="82"/>
                  </a:moveTo>
                  <a:cubicBezTo>
                    <a:pt x="40" y="52"/>
                    <a:pt x="60" y="51"/>
                    <a:pt x="118" y="38"/>
                  </a:cubicBezTo>
                  <a:cubicBezTo>
                    <a:pt x="176" y="25"/>
                    <a:pt x="258" y="12"/>
                    <a:pt x="310" y="6"/>
                  </a:cubicBezTo>
                  <a:cubicBezTo>
                    <a:pt x="362" y="0"/>
                    <a:pt x="415" y="9"/>
                    <a:pt x="428" y="34"/>
                  </a:cubicBezTo>
                  <a:cubicBezTo>
                    <a:pt x="441" y="59"/>
                    <a:pt x="453" y="88"/>
                    <a:pt x="446" y="154"/>
                  </a:cubicBezTo>
                  <a:cubicBezTo>
                    <a:pt x="439" y="220"/>
                    <a:pt x="411" y="373"/>
                    <a:pt x="386" y="432"/>
                  </a:cubicBezTo>
                  <a:cubicBezTo>
                    <a:pt x="361" y="491"/>
                    <a:pt x="325" y="505"/>
                    <a:pt x="288" y="508"/>
                  </a:cubicBezTo>
                  <a:cubicBezTo>
                    <a:pt x="251" y="511"/>
                    <a:pt x="210" y="506"/>
                    <a:pt x="164" y="450"/>
                  </a:cubicBezTo>
                  <a:cubicBezTo>
                    <a:pt x="118" y="394"/>
                    <a:pt x="58" y="291"/>
                    <a:pt x="34" y="230"/>
                  </a:cubicBezTo>
                  <a:cubicBezTo>
                    <a:pt x="10" y="169"/>
                    <a:pt x="0" y="112"/>
                    <a:pt x="20" y="82"/>
                  </a:cubicBezTo>
                  <a:close/>
                </a:path>
              </a:pathLst>
            </a:custGeom>
            <a:solidFill>
              <a:schemeClr val="bg1"/>
            </a:solidFill>
            <a:ln w="12700" cmpd="sng">
              <a:solidFill>
                <a:schemeClr val="tx1"/>
              </a:solidFill>
              <a:round/>
              <a:headEnd/>
              <a:tailEnd/>
            </a:ln>
          </p:spPr>
          <p:txBody>
            <a:bodyPr/>
            <a:lstStyle/>
            <a:p>
              <a:endParaRPr lang="el-GR"/>
            </a:p>
          </p:txBody>
        </p:sp>
        <p:sp>
          <p:nvSpPr>
            <p:cNvPr id="24627" name="Freeform 69"/>
            <p:cNvSpPr>
              <a:spLocks/>
            </p:cNvSpPr>
            <p:nvPr/>
          </p:nvSpPr>
          <p:spPr bwMode="auto">
            <a:xfrm>
              <a:off x="2679" y="1300"/>
              <a:ext cx="313" cy="98"/>
            </a:xfrm>
            <a:custGeom>
              <a:avLst/>
              <a:gdLst>
                <a:gd name="T0" fmla="*/ 9 w 313"/>
                <a:gd name="T1" fmla="*/ 98 h 98"/>
                <a:gd name="T2" fmla="*/ 43 w 313"/>
                <a:gd name="T3" fmla="*/ 36 h 98"/>
                <a:gd name="T4" fmla="*/ 269 w 313"/>
                <a:gd name="T5" fmla="*/ 0 h 98"/>
                <a:gd name="T6" fmla="*/ 313 w 313"/>
                <a:gd name="T7" fmla="*/ 52 h 98"/>
                <a:gd name="T8" fmla="*/ 0 60000 65536"/>
                <a:gd name="T9" fmla="*/ 0 60000 65536"/>
                <a:gd name="T10" fmla="*/ 0 60000 65536"/>
                <a:gd name="T11" fmla="*/ 0 60000 65536"/>
                <a:gd name="T12" fmla="*/ 0 w 313"/>
                <a:gd name="T13" fmla="*/ 0 h 98"/>
                <a:gd name="T14" fmla="*/ 313 w 313"/>
                <a:gd name="T15" fmla="*/ 98 h 98"/>
              </a:gdLst>
              <a:ahLst/>
              <a:cxnLst>
                <a:cxn ang="T8">
                  <a:pos x="T0" y="T1"/>
                </a:cxn>
                <a:cxn ang="T9">
                  <a:pos x="T2" y="T3"/>
                </a:cxn>
                <a:cxn ang="T10">
                  <a:pos x="T4" y="T5"/>
                </a:cxn>
                <a:cxn ang="T11">
                  <a:pos x="T6" y="T7"/>
                </a:cxn>
              </a:cxnLst>
              <a:rect l="T12" t="T13" r="T14" b="T15"/>
              <a:pathLst>
                <a:path w="313" h="98">
                  <a:moveTo>
                    <a:pt x="9" y="98"/>
                  </a:moveTo>
                  <a:cubicBezTo>
                    <a:pt x="15" y="88"/>
                    <a:pt x="0" y="52"/>
                    <a:pt x="43" y="36"/>
                  </a:cubicBezTo>
                  <a:cubicBezTo>
                    <a:pt x="90" y="23"/>
                    <a:pt x="225" y="0"/>
                    <a:pt x="269" y="0"/>
                  </a:cubicBezTo>
                  <a:cubicBezTo>
                    <a:pt x="313" y="0"/>
                    <a:pt x="304" y="41"/>
                    <a:pt x="313" y="52"/>
                  </a:cubicBezTo>
                </a:path>
              </a:pathLst>
            </a:custGeom>
            <a:solidFill>
              <a:schemeClr val="bg1"/>
            </a:solidFill>
            <a:ln w="12700" cmpd="sng">
              <a:solidFill>
                <a:schemeClr val="tx1"/>
              </a:solidFill>
              <a:round/>
              <a:headEnd/>
              <a:tailEnd/>
            </a:ln>
          </p:spPr>
          <p:txBody>
            <a:bodyPr/>
            <a:lstStyle/>
            <a:p>
              <a:endParaRPr lang="el-GR"/>
            </a:p>
          </p:txBody>
        </p:sp>
      </p:grpSp>
      <p:grpSp>
        <p:nvGrpSpPr>
          <p:cNvPr id="24582" name="Group 73"/>
          <p:cNvGrpSpPr>
            <a:grpSpLocks/>
          </p:cNvGrpSpPr>
          <p:nvPr/>
        </p:nvGrpSpPr>
        <p:grpSpPr bwMode="auto">
          <a:xfrm rot="-1152473">
            <a:off x="2495550" y="2359025"/>
            <a:ext cx="814388" cy="782638"/>
            <a:chOff x="1566" y="1830"/>
            <a:chExt cx="564" cy="542"/>
          </a:xfrm>
        </p:grpSpPr>
        <p:sp>
          <p:nvSpPr>
            <p:cNvPr id="24623" name="Freeform 70"/>
            <p:cNvSpPr>
              <a:spLocks/>
            </p:cNvSpPr>
            <p:nvPr/>
          </p:nvSpPr>
          <p:spPr bwMode="auto">
            <a:xfrm>
              <a:off x="1566" y="1830"/>
              <a:ext cx="564" cy="542"/>
            </a:xfrm>
            <a:custGeom>
              <a:avLst/>
              <a:gdLst>
                <a:gd name="T0" fmla="*/ 266 w 564"/>
                <a:gd name="T1" fmla="*/ 2 h 542"/>
                <a:gd name="T2" fmla="*/ 492 w 564"/>
                <a:gd name="T3" fmla="*/ 174 h 542"/>
                <a:gd name="T4" fmla="*/ 480 w 564"/>
                <a:gd name="T5" fmla="*/ 438 h 542"/>
                <a:gd name="T6" fmla="*/ 184 w 564"/>
                <a:gd name="T7" fmla="*/ 476 h 542"/>
                <a:gd name="T8" fmla="*/ 0 w 564"/>
                <a:gd name="T9" fmla="*/ 252 h 542"/>
                <a:gd name="T10" fmla="*/ 66 w 564"/>
                <a:gd name="T11" fmla="*/ 80 h 542"/>
                <a:gd name="T12" fmla="*/ 266 w 564"/>
                <a:gd name="T13" fmla="*/ 2 h 542"/>
                <a:gd name="T14" fmla="*/ 0 60000 65536"/>
                <a:gd name="T15" fmla="*/ 0 60000 65536"/>
                <a:gd name="T16" fmla="*/ 0 60000 65536"/>
                <a:gd name="T17" fmla="*/ 0 60000 65536"/>
                <a:gd name="T18" fmla="*/ 0 60000 65536"/>
                <a:gd name="T19" fmla="*/ 0 60000 65536"/>
                <a:gd name="T20" fmla="*/ 0 60000 65536"/>
                <a:gd name="T21" fmla="*/ 0 w 564"/>
                <a:gd name="T22" fmla="*/ 0 h 542"/>
                <a:gd name="T23" fmla="*/ 564 w 564"/>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542">
                  <a:moveTo>
                    <a:pt x="266" y="2"/>
                  </a:moveTo>
                  <a:cubicBezTo>
                    <a:pt x="350" y="0"/>
                    <a:pt x="420" y="46"/>
                    <a:pt x="492" y="174"/>
                  </a:cubicBezTo>
                  <a:cubicBezTo>
                    <a:pt x="564" y="302"/>
                    <a:pt x="518" y="392"/>
                    <a:pt x="480" y="438"/>
                  </a:cubicBezTo>
                  <a:cubicBezTo>
                    <a:pt x="442" y="484"/>
                    <a:pt x="312" y="542"/>
                    <a:pt x="184" y="476"/>
                  </a:cubicBezTo>
                  <a:cubicBezTo>
                    <a:pt x="56" y="410"/>
                    <a:pt x="0" y="320"/>
                    <a:pt x="0" y="252"/>
                  </a:cubicBezTo>
                  <a:cubicBezTo>
                    <a:pt x="0" y="184"/>
                    <a:pt x="34" y="116"/>
                    <a:pt x="66" y="80"/>
                  </a:cubicBezTo>
                  <a:cubicBezTo>
                    <a:pt x="98" y="44"/>
                    <a:pt x="182" y="4"/>
                    <a:pt x="266" y="2"/>
                  </a:cubicBezTo>
                  <a:close/>
                </a:path>
              </a:pathLst>
            </a:custGeom>
            <a:solidFill>
              <a:schemeClr val="bg1"/>
            </a:solidFill>
            <a:ln w="12700" cmpd="sng">
              <a:solidFill>
                <a:schemeClr val="tx1"/>
              </a:solidFill>
              <a:round/>
              <a:headEnd/>
              <a:tailEnd/>
            </a:ln>
          </p:spPr>
          <p:txBody>
            <a:bodyPr/>
            <a:lstStyle/>
            <a:p>
              <a:endParaRPr lang="el-GR"/>
            </a:p>
          </p:txBody>
        </p:sp>
        <p:sp>
          <p:nvSpPr>
            <p:cNvPr id="24624" name="Freeform 71"/>
            <p:cNvSpPr>
              <a:spLocks/>
            </p:cNvSpPr>
            <p:nvPr/>
          </p:nvSpPr>
          <p:spPr bwMode="auto">
            <a:xfrm>
              <a:off x="1704" y="1964"/>
              <a:ext cx="213" cy="208"/>
            </a:xfrm>
            <a:custGeom>
              <a:avLst/>
              <a:gdLst>
                <a:gd name="T0" fmla="*/ 0 w 213"/>
                <a:gd name="T1" fmla="*/ 192 h 208"/>
                <a:gd name="T2" fmla="*/ 184 w 213"/>
                <a:gd name="T3" fmla="*/ 176 h 208"/>
                <a:gd name="T4" fmla="*/ 180 w 213"/>
                <a:gd name="T5" fmla="*/ 0 h 208"/>
                <a:gd name="T6" fmla="*/ 0 60000 65536"/>
                <a:gd name="T7" fmla="*/ 0 60000 65536"/>
                <a:gd name="T8" fmla="*/ 0 60000 65536"/>
                <a:gd name="T9" fmla="*/ 0 w 213"/>
                <a:gd name="T10" fmla="*/ 0 h 208"/>
                <a:gd name="T11" fmla="*/ 213 w 213"/>
                <a:gd name="T12" fmla="*/ 208 h 208"/>
              </a:gdLst>
              <a:ahLst/>
              <a:cxnLst>
                <a:cxn ang="T6">
                  <a:pos x="T0" y="T1"/>
                </a:cxn>
                <a:cxn ang="T7">
                  <a:pos x="T2" y="T3"/>
                </a:cxn>
                <a:cxn ang="T8">
                  <a:pos x="T4" y="T5"/>
                </a:cxn>
              </a:cxnLst>
              <a:rect l="T9" t="T10" r="T11" b="T12"/>
              <a:pathLst>
                <a:path w="213" h="208">
                  <a:moveTo>
                    <a:pt x="0" y="192"/>
                  </a:moveTo>
                  <a:cubicBezTo>
                    <a:pt x="31" y="189"/>
                    <a:pt x="154" y="208"/>
                    <a:pt x="184" y="176"/>
                  </a:cubicBezTo>
                  <a:cubicBezTo>
                    <a:pt x="213" y="142"/>
                    <a:pt x="181" y="37"/>
                    <a:pt x="180" y="0"/>
                  </a:cubicBezTo>
                </a:path>
              </a:pathLst>
            </a:custGeom>
            <a:solidFill>
              <a:schemeClr val="bg1"/>
            </a:solidFill>
            <a:ln w="12700" cmpd="sng">
              <a:solidFill>
                <a:schemeClr val="tx1"/>
              </a:solidFill>
              <a:round/>
              <a:headEnd/>
              <a:tailEnd/>
            </a:ln>
          </p:spPr>
          <p:txBody>
            <a:bodyPr/>
            <a:lstStyle/>
            <a:p>
              <a:endParaRPr lang="el-GR"/>
            </a:p>
          </p:txBody>
        </p:sp>
        <p:sp>
          <p:nvSpPr>
            <p:cNvPr id="24625" name="Freeform 72"/>
            <p:cNvSpPr>
              <a:spLocks/>
            </p:cNvSpPr>
            <p:nvPr/>
          </p:nvSpPr>
          <p:spPr bwMode="auto">
            <a:xfrm>
              <a:off x="1777" y="2033"/>
              <a:ext cx="217" cy="227"/>
            </a:xfrm>
            <a:custGeom>
              <a:avLst/>
              <a:gdLst>
                <a:gd name="T0" fmla="*/ 39 w 217"/>
                <a:gd name="T1" fmla="*/ 227 h 227"/>
                <a:gd name="T2" fmla="*/ 11 w 217"/>
                <a:gd name="T3" fmla="*/ 143 h 227"/>
                <a:gd name="T4" fmla="*/ 107 w 217"/>
                <a:gd name="T5" fmla="*/ 113 h 227"/>
                <a:gd name="T6" fmla="*/ 143 w 217"/>
                <a:gd name="T7" fmla="*/ 17 h 227"/>
                <a:gd name="T8" fmla="*/ 217 w 217"/>
                <a:gd name="T9" fmla="*/ 21 h 227"/>
                <a:gd name="T10" fmla="*/ 0 60000 65536"/>
                <a:gd name="T11" fmla="*/ 0 60000 65536"/>
                <a:gd name="T12" fmla="*/ 0 60000 65536"/>
                <a:gd name="T13" fmla="*/ 0 60000 65536"/>
                <a:gd name="T14" fmla="*/ 0 60000 65536"/>
                <a:gd name="T15" fmla="*/ 0 w 217"/>
                <a:gd name="T16" fmla="*/ 0 h 227"/>
                <a:gd name="T17" fmla="*/ 217 w 217"/>
                <a:gd name="T18" fmla="*/ 227 h 227"/>
              </a:gdLst>
              <a:ahLst/>
              <a:cxnLst>
                <a:cxn ang="T10">
                  <a:pos x="T0" y="T1"/>
                </a:cxn>
                <a:cxn ang="T11">
                  <a:pos x="T2" y="T3"/>
                </a:cxn>
                <a:cxn ang="T12">
                  <a:pos x="T4" y="T5"/>
                </a:cxn>
                <a:cxn ang="T13">
                  <a:pos x="T6" y="T7"/>
                </a:cxn>
                <a:cxn ang="T14">
                  <a:pos x="T8" y="T9"/>
                </a:cxn>
              </a:cxnLst>
              <a:rect l="T15" t="T16" r="T17" b="T18"/>
              <a:pathLst>
                <a:path w="217" h="227">
                  <a:moveTo>
                    <a:pt x="39" y="227"/>
                  </a:moveTo>
                  <a:cubicBezTo>
                    <a:pt x="35" y="213"/>
                    <a:pt x="0" y="162"/>
                    <a:pt x="11" y="143"/>
                  </a:cubicBezTo>
                  <a:cubicBezTo>
                    <a:pt x="25" y="122"/>
                    <a:pt x="85" y="134"/>
                    <a:pt x="107" y="113"/>
                  </a:cubicBezTo>
                  <a:cubicBezTo>
                    <a:pt x="129" y="92"/>
                    <a:pt x="124" y="34"/>
                    <a:pt x="143" y="17"/>
                  </a:cubicBezTo>
                  <a:cubicBezTo>
                    <a:pt x="162" y="0"/>
                    <a:pt x="202" y="20"/>
                    <a:pt x="217" y="21"/>
                  </a:cubicBezTo>
                </a:path>
              </a:pathLst>
            </a:custGeom>
            <a:solidFill>
              <a:schemeClr val="bg1"/>
            </a:solidFill>
            <a:ln w="12700" cmpd="sng">
              <a:solidFill>
                <a:schemeClr val="tx1"/>
              </a:solidFill>
              <a:round/>
              <a:headEnd/>
              <a:tailEnd/>
            </a:ln>
          </p:spPr>
          <p:txBody>
            <a:bodyPr/>
            <a:lstStyle/>
            <a:p>
              <a:endParaRPr lang="el-GR"/>
            </a:p>
          </p:txBody>
        </p:sp>
      </p:grpSp>
      <p:grpSp>
        <p:nvGrpSpPr>
          <p:cNvPr id="24583" name="Group 82"/>
          <p:cNvGrpSpPr>
            <a:grpSpLocks/>
          </p:cNvGrpSpPr>
          <p:nvPr/>
        </p:nvGrpSpPr>
        <p:grpSpPr bwMode="auto">
          <a:xfrm rot="-282161">
            <a:off x="1922463" y="3629025"/>
            <a:ext cx="1114425" cy="1238250"/>
            <a:chOff x="1192" y="2688"/>
            <a:chExt cx="702" cy="780"/>
          </a:xfrm>
        </p:grpSpPr>
        <p:sp>
          <p:nvSpPr>
            <p:cNvPr id="24619" name="Freeform 78"/>
            <p:cNvSpPr>
              <a:spLocks/>
            </p:cNvSpPr>
            <p:nvPr/>
          </p:nvSpPr>
          <p:spPr bwMode="auto">
            <a:xfrm>
              <a:off x="1192" y="2688"/>
              <a:ext cx="702" cy="780"/>
            </a:xfrm>
            <a:custGeom>
              <a:avLst/>
              <a:gdLst>
                <a:gd name="T0" fmla="*/ 167 w 702"/>
                <a:gd name="T1" fmla="*/ 69 h 780"/>
                <a:gd name="T2" fmla="*/ 476 w 702"/>
                <a:gd name="T3" fmla="*/ 72 h 780"/>
                <a:gd name="T4" fmla="*/ 671 w 702"/>
                <a:gd name="T5" fmla="*/ 231 h 780"/>
                <a:gd name="T6" fmla="*/ 668 w 702"/>
                <a:gd name="T7" fmla="*/ 525 h 780"/>
                <a:gd name="T8" fmla="*/ 551 w 702"/>
                <a:gd name="T9" fmla="*/ 708 h 780"/>
                <a:gd name="T10" fmla="*/ 125 w 702"/>
                <a:gd name="T11" fmla="*/ 687 h 780"/>
                <a:gd name="T12" fmla="*/ 11 w 702"/>
                <a:gd name="T13" fmla="*/ 381 h 780"/>
                <a:gd name="T14" fmla="*/ 167 w 702"/>
                <a:gd name="T15" fmla="*/ 69 h 780"/>
                <a:gd name="T16" fmla="*/ 0 60000 65536"/>
                <a:gd name="T17" fmla="*/ 0 60000 65536"/>
                <a:gd name="T18" fmla="*/ 0 60000 65536"/>
                <a:gd name="T19" fmla="*/ 0 60000 65536"/>
                <a:gd name="T20" fmla="*/ 0 60000 65536"/>
                <a:gd name="T21" fmla="*/ 0 60000 65536"/>
                <a:gd name="T22" fmla="*/ 0 60000 65536"/>
                <a:gd name="T23" fmla="*/ 0 60000 65536"/>
                <a:gd name="T24" fmla="*/ 0 w 702"/>
                <a:gd name="T25" fmla="*/ 0 h 780"/>
                <a:gd name="T26" fmla="*/ 702 w 702"/>
                <a:gd name="T27" fmla="*/ 780 h 7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2" h="780">
                  <a:moveTo>
                    <a:pt x="167" y="69"/>
                  </a:moveTo>
                  <a:cubicBezTo>
                    <a:pt x="278" y="0"/>
                    <a:pt x="398" y="42"/>
                    <a:pt x="476" y="72"/>
                  </a:cubicBezTo>
                  <a:cubicBezTo>
                    <a:pt x="554" y="102"/>
                    <a:pt x="640" y="155"/>
                    <a:pt x="671" y="231"/>
                  </a:cubicBezTo>
                  <a:cubicBezTo>
                    <a:pt x="702" y="307"/>
                    <a:pt x="686" y="459"/>
                    <a:pt x="668" y="525"/>
                  </a:cubicBezTo>
                  <a:cubicBezTo>
                    <a:pt x="650" y="591"/>
                    <a:pt x="590" y="636"/>
                    <a:pt x="551" y="708"/>
                  </a:cubicBezTo>
                  <a:cubicBezTo>
                    <a:pt x="512" y="780"/>
                    <a:pt x="218" y="771"/>
                    <a:pt x="125" y="687"/>
                  </a:cubicBezTo>
                  <a:cubicBezTo>
                    <a:pt x="32" y="603"/>
                    <a:pt x="0" y="489"/>
                    <a:pt x="11" y="381"/>
                  </a:cubicBezTo>
                  <a:cubicBezTo>
                    <a:pt x="22" y="273"/>
                    <a:pt x="56" y="138"/>
                    <a:pt x="167" y="69"/>
                  </a:cubicBezTo>
                  <a:close/>
                </a:path>
              </a:pathLst>
            </a:custGeom>
            <a:solidFill>
              <a:schemeClr val="bg1"/>
            </a:solidFill>
            <a:ln w="12700" cmpd="sng">
              <a:solidFill>
                <a:schemeClr val="tx1"/>
              </a:solidFill>
              <a:round/>
              <a:headEnd/>
              <a:tailEnd/>
            </a:ln>
          </p:spPr>
          <p:txBody>
            <a:bodyPr/>
            <a:lstStyle/>
            <a:p>
              <a:endParaRPr lang="el-GR"/>
            </a:p>
          </p:txBody>
        </p:sp>
        <p:sp>
          <p:nvSpPr>
            <p:cNvPr id="24620" name="Freeform 79"/>
            <p:cNvSpPr>
              <a:spLocks/>
            </p:cNvSpPr>
            <p:nvPr/>
          </p:nvSpPr>
          <p:spPr bwMode="auto">
            <a:xfrm>
              <a:off x="1449" y="2871"/>
              <a:ext cx="195" cy="408"/>
            </a:xfrm>
            <a:custGeom>
              <a:avLst/>
              <a:gdLst>
                <a:gd name="T0" fmla="*/ 195 w 195"/>
                <a:gd name="T1" fmla="*/ 0 h 408"/>
                <a:gd name="T2" fmla="*/ 135 w 195"/>
                <a:gd name="T3" fmla="*/ 219 h 408"/>
                <a:gd name="T4" fmla="*/ 0 w 195"/>
                <a:gd name="T5" fmla="*/ 408 h 408"/>
                <a:gd name="T6" fmla="*/ 0 60000 65536"/>
                <a:gd name="T7" fmla="*/ 0 60000 65536"/>
                <a:gd name="T8" fmla="*/ 0 60000 65536"/>
                <a:gd name="T9" fmla="*/ 0 w 195"/>
                <a:gd name="T10" fmla="*/ 0 h 408"/>
                <a:gd name="T11" fmla="*/ 195 w 195"/>
                <a:gd name="T12" fmla="*/ 408 h 408"/>
              </a:gdLst>
              <a:ahLst/>
              <a:cxnLst>
                <a:cxn ang="T6">
                  <a:pos x="T0" y="T1"/>
                </a:cxn>
                <a:cxn ang="T7">
                  <a:pos x="T2" y="T3"/>
                </a:cxn>
                <a:cxn ang="T8">
                  <a:pos x="T4" y="T5"/>
                </a:cxn>
              </a:cxnLst>
              <a:rect l="T9" t="T10" r="T11" b="T12"/>
              <a:pathLst>
                <a:path w="195" h="408">
                  <a:moveTo>
                    <a:pt x="195" y="0"/>
                  </a:moveTo>
                  <a:cubicBezTo>
                    <a:pt x="156" y="60"/>
                    <a:pt x="159" y="93"/>
                    <a:pt x="135" y="219"/>
                  </a:cubicBezTo>
                  <a:cubicBezTo>
                    <a:pt x="111" y="345"/>
                    <a:pt x="28" y="369"/>
                    <a:pt x="0" y="408"/>
                  </a:cubicBezTo>
                </a:path>
              </a:pathLst>
            </a:custGeom>
            <a:solidFill>
              <a:schemeClr val="bg1"/>
            </a:solidFill>
            <a:ln w="12700" cmpd="sng">
              <a:solidFill>
                <a:schemeClr val="tx1"/>
              </a:solidFill>
              <a:round/>
              <a:headEnd/>
              <a:tailEnd/>
            </a:ln>
          </p:spPr>
          <p:txBody>
            <a:bodyPr/>
            <a:lstStyle/>
            <a:p>
              <a:endParaRPr lang="el-GR"/>
            </a:p>
          </p:txBody>
        </p:sp>
        <p:sp>
          <p:nvSpPr>
            <p:cNvPr id="24621" name="Freeform 80"/>
            <p:cNvSpPr>
              <a:spLocks/>
            </p:cNvSpPr>
            <p:nvPr/>
          </p:nvSpPr>
          <p:spPr bwMode="auto">
            <a:xfrm>
              <a:off x="1374" y="2937"/>
              <a:ext cx="405" cy="204"/>
            </a:xfrm>
            <a:custGeom>
              <a:avLst/>
              <a:gdLst>
                <a:gd name="T0" fmla="*/ 0 w 405"/>
                <a:gd name="T1" fmla="*/ 0 h 204"/>
                <a:gd name="T2" fmla="*/ 225 w 405"/>
                <a:gd name="T3" fmla="*/ 90 h 204"/>
                <a:gd name="T4" fmla="*/ 405 w 405"/>
                <a:gd name="T5" fmla="*/ 204 h 204"/>
                <a:gd name="T6" fmla="*/ 0 60000 65536"/>
                <a:gd name="T7" fmla="*/ 0 60000 65536"/>
                <a:gd name="T8" fmla="*/ 0 60000 65536"/>
                <a:gd name="T9" fmla="*/ 0 w 405"/>
                <a:gd name="T10" fmla="*/ 0 h 204"/>
                <a:gd name="T11" fmla="*/ 405 w 405"/>
                <a:gd name="T12" fmla="*/ 204 h 204"/>
              </a:gdLst>
              <a:ahLst/>
              <a:cxnLst>
                <a:cxn ang="T6">
                  <a:pos x="T0" y="T1"/>
                </a:cxn>
                <a:cxn ang="T7">
                  <a:pos x="T2" y="T3"/>
                </a:cxn>
                <a:cxn ang="T8">
                  <a:pos x="T4" y="T5"/>
                </a:cxn>
              </a:cxnLst>
              <a:rect l="T9" t="T10" r="T11" b="T12"/>
              <a:pathLst>
                <a:path w="405" h="204">
                  <a:moveTo>
                    <a:pt x="0" y="0"/>
                  </a:moveTo>
                  <a:cubicBezTo>
                    <a:pt x="39" y="111"/>
                    <a:pt x="138" y="87"/>
                    <a:pt x="225" y="90"/>
                  </a:cubicBezTo>
                  <a:cubicBezTo>
                    <a:pt x="270" y="147"/>
                    <a:pt x="246" y="183"/>
                    <a:pt x="405" y="204"/>
                  </a:cubicBezTo>
                </a:path>
              </a:pathLst>
            </a:custGeom>
            <a:solidFill>
              <a:schemeClr val="bg1"/>
            </a:solidFill>
            <a:ln w="12700" cmpd="sng">
              <a:solidFill>
                <a:schemeClr val="tx1"/>
              </a:solidFill>
              <a:round/>
              <a:headEnd/>
              <a:tailEnd/>
            </a:ln>
          </p:spPr>
          <p:txBody>
            <a:bodyPr/>
            <a:lstStyle/>
            <a:p>
              <a:endParaRPr lang="el-GR"/>
            </a:p>
          </p:txBody>
        </p:sp>
        <p:sp>
          <p:nvSpPr>
            <p:cNvPr id="24622" name="Freeform 81"/>
            <p:cNvSpPr>
              <a:spLocks/>
            </p:cNvSpPr>
            <p:nvPr/>
          </p:nvSpPr>
          <p:spPr bwMode="auto">
            <a:xfrm>
              <a:off x="1401" y="3129"/>
              <a:ext cx="273" cy="177"/>
            </a:xfrm>
            <a:custGeom>
              <a:avLst/>
              <a:gdLst>
                <a:gd name="T0" fmla="*/ 0 w 273"/>
                <a:gd name="T1" fmla="*/ 21 h 177"/>
                <a:gd name="T2" fmla="*/ 153 w 273"/>
                <a:gd name="T3" fmla="*/ 48 h 177"/>
                <a:gd name="T4" fmla="*/ 237 w 273"/>
                <a:gd name="T5" fmla="*/ 177 h 177"/>
                <a:gd name="T6" fmla="*/ 0 60000 65536"/>
                <a:gd name="T7" fmla="*/ 0 60000 65536"/>
                <a:gd name="T8" fmla="*/ 0 60000 65536"/>
                <a:gd name="T9" fmla="*/ 0 w 273"/>
                <a:gd name="T10" fmla="*/ 0 h 177"/>
                <a:gd name="T11" fmla="*/ 273 w 273"/>
                <a:gd name="T12" fmla="*/ 177 h 177"/>
              </a:gdLst>
              <a:ahLst/>
              <a:cxnLst>
                <a:cxn ang="T6">
                  <a:pos x="T0" y="T1"/>
                </a:cxn>
                <a:cxn ang="T7">
                  <a:pos x="T2" y="T3"/>
                </a:cxn>
                <a:cxn ang="T8">
                  <a:pos x="T4" y="T5"/>
                </a:cxn>
              </a:cxnLst>
              <a:rect l="T9" t="T10" r="T11" b="T12"/>
              <a:pathLst>
                <a:path w="273" h="177">
                  <a:moveTo>
                    <a:pt x="0" y="21"/>
                  </a:moveTo>
                  <a:cubicBezTo>
                    <a:pt x="108" y="0"/>
                    <a:pt x="105" y="15"/>
                    <a:pt x="153" y="48"/>
                  </a:cubicBezTo>
                  <a:cubicBezTo>
                    <a:pt x="201" y="81"/>
                    <a:pt x="273" y="96"/>
                    <a:pt x="237" y="177"/>
                  </a:cubicBezTo>
                </a:path>
              </a:pathLst>
            </a:custGeom>
            <a:solidFill>
              <a:schemeClr val="bg1"/>
            </a:solidFill>
            <a:ln w="12700" cmpd="sng">
              <a:solidFill>
                <a:schemeClr val="tx1"/>
              </a:solidFill>
              <a:round/>
              <a:headEnd/>
              <a:tailEnd/>
            </a:ln>
          </p:spPr>
          <p:txBody>
            <a:bodyPr/>
            <a:lstStyle/>
            <a:p>
              <a:endParaRPr lang="el-GR"/>
            </a:p>
          </p:txBody>
        </p:sp>
      </p:grpSp>
      <p:grpSp>
        <p:nvGrpSpPr>
          <p:cNvPr id="24584" name="Group 134"/>
          <p:cNvGrpSpPr>
            <a:grpSpLocks/>
          </p:cNvGrpSpPr>
          <p:nvPr/>
        </p:nvGrpSpPr>
        <p:grpSpPr bwMode="auto">
          <a:xfrm flipH="1">
            <a:off x="4456113" y="1214438"/>
            <a:ext cx="2765425" cy="3719512"/>
            <a:chOff x="1447" y="1352"/>
            <a:chExt cx="1742" cy="2343"/>
          </a:xfrm>
        </p:grpSpPr>
        <p:grpSp>
          <p:nvGrpSpPr>
            <p:cNvPr id="24595" name="Group 110"/>
            <p:cNvGrpSpPr>
              <a:grpSpLocks/>
            </p:cNvGrpSpPr>
            <p:nvPr/>
          </p:nvGrpSpPr>
          <p:grpSpPr bwMode="auto">
            <a:xfrm rot="308136">
              <a:off x="2736" y="1352"/>
              <a:ext cx="453" cy="511"/>
              <a:chOff x="2606" y="1226"/>
              <a:chExt cx="453" cy="511"/>
            </a:xfrm>
          </p:grpSpPr>
          <p:sp>
            <p:nvSpPr>
              <p:cNvPr id="24617" name="Freeform 111"/>
              <p:cNvSpPr>
                <a:spLocks/>
              </p:cNvSpPr>
              <p:nvPr/>
            </p:nvSpPr>
            <p:spPr bwMode="auto">
              <a:xfrm>
                <a:off x="2606" y="1226"/>
                <a:ext cx="453" cy="511"/>
              </a:xfrm>
              <a:custGeom>
                <a:avLst/>
                <a:gdLst>
                  <a:gd name="T0" fmla="*/ 20 w 453"/>
                  <a:gd name="T1" fmla="*/ 82 h 511"/>
                  <a:gd name="T2" fmla="*/ 118 w 453"/>
                  <a:gd name="T3" fmla="*/ 38 h 511"/>
                  <a:gd name="T4" fmla="*/ 310 w 453"/>
                  <a:gd name="T5" fmla="*/ 6 h 511"/>
                  <a:gd name="T6" fmla="*/ 428 w 453"/>
                  <a:gd name="T7" fmla="*/ 34 h 511"/>
                  <a:gd name="T8" fmla="*/ 446 w 453"/>
                  <a:gd name="T9" fmla="*/ 154 h 511"/>
                  <a:gd name="T10" fmla="*/ 386 w 453"/>
                  <a:gd name="T11" fmla="*/ 432 h 511"/>
                  <a:gd name="T12" fmla="*/ 288 w 453"/>
                  <a:gd name="T13" fmla="*/ 508 h 511"/>
                  <a:gd name="T14" fmla="*/ 164 w 453"/>
                  <a:gd name="T15" fmla="*/ 450 h 511"/>
                  <a:gd name="T16" fmla="*/ 34 w 453"/>
                  <a:gd name="T17" fmla="*/ 230 h 511"/>
                  <a:gd name="T18" fmla="*/ 20 w 453"/>
                  <a:gd name="T19" fmla="*/ 82 h 5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3"/>
                  <a:gd name="T31" fmla="*/ 0 h 511"/>
                  <a:gd name="T32" fmla="*/ 453 w 453"/>
                  <a:gd name="T33" fmla="*/ 511 h 5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3" h="511">
                    <a:moveTo>
                      <a:pt x="20" y="82"/>
                    </a:moveTo>
                    <a:cubicBezTo>
                      <a:pt x="40" y="52"/>
                      <a:pt x="60" y="51"/>
                      <a:pt x="118" y="38"/>
                    </a:cubicBezTo>
                    <a:cubicBezTo>
                      <a:pt x="176" y="25"/>
                      <a:pt x="258" y="12"/>
                      <a:pt x="310" y="6"/>
                    </a:cubicBezTo>
                    <a:cubicBezTo>
                      <a:pt x="362" y="0"/>
                      <a:pt x="415" y="9"/>
                      <a:pt x="428" y="34"/>
                    </a:cubicBezTo>
                    <a:cubicBezTo>
                      <a:pt x="441" y="59"/>
                      <a:pt x="453" y="88"/>
                      <a:pt x="446" y="154"/>
                    </a:cubicBezTo>
                    <a:cubicBezTo>
                      <a:pt x="439" y="220"/>
                      <a:pt x="411" y="373"/>
                      <a:pt x="386" y="432"/>
                    </a:cubicBezTo>
                    <a:cubicBezTo>
                      <a:pt x="361" y="491"/>
                      <a:pt x="325" y="505"/>
                      <a:pt x="288" y="508"/>
                    </a:cubicBezTo>
                    <a:cubicBezTo>
                      <a:pt x="251" y="511"/>
                      <a:pt x="210" y="506"/>
                      <a:pt x="164" y="450"/>
                    </a:cubicBezTo>
                    <a:cubicBezTo>
                      <a:pt x="118" y="394"/>
                      <a:pt x="58" y="291"/>
                      <a:pt x="34" y="230"/>
                    </a:cubicBezTo>
                    <a:cubicBezTo>
                      <a:pt x="10" y="169"/>
                      <a:pt x="0" y="112"/>
                      <a:pt x="20" y="82"/>
                    </a:cubicBezTo>
                    <a:close/>
                  </a:path>
                </a:pathLst>
              </a:custGeom>
              <a:solidFill>
                <a:schemeClr val="bg1"/>
              </a:solidFill>
              <a:ln w="12700" cmpd="sng">
                <a:solidFill>
                  <a:schemeClr val="tx1"/>
                </a:solidFill>
                <a:round/>
                <a:headEnd/>
                <a:tailEnd/>
              </a:ln>
            </p:spPr>
            <p:txBody>
              <a:bodyPr/>
              <a:lstStyle/>
              <a:p>
                <a:endParaRPr lang="el-GR"/>
              </a:p>
            </p:txBody>
          </p:sp>
          <p:sp>
            <p:nvSpPr>
              <p:cNvPr id="24618" name="Freeform 112"/>
              <p:cNvSpPr>
                <a:spLocks/>
              </p:cNvSpPr>
              <p:nvPr/>
            </p:nvSpPr>
            <p:spPr bwMode="auto">
              <a:xfrm>
                <a:off x="2679" y="1300"/>
                <a:ext cx="313" cy="98"/>
              </a:xfrm>
              <a:custGeom>
                <a:avLst/>
                <a:gdLst>
                  <a:gd name="T0" fmla="*/ 9 w 313"/>
                  <a:gd name="T1" fmla="*/ 98 h 98"/>
                  <a:gd name="T2" fmla="*/ 43 w 313"/>
                  <a:gd name="T3" fmla="*/ 36 h 98"/>
                  <a:gd name="T4" fmla="*/ 269 w 313"/>
                  <a:gd name="T5" fmla="*/ 0 h 98"/>
                  <a:gd name="T6" fmla="*/ 313 w 313"/>
                  <a:gd name="T7" fmla="*/ 52 h 98"/>
                  <a:gd name="T8" fmla="*/ 0 60000 65536"/>
                  <a:gd name="T9" fmla="*/ 0 60000 65536"/>
                  <a:gd name="T10" fmla="*/ 0 60000 65536"/>
                  <a:gd name="T11" fmla="*/ 0 60000 65536"/>
                  <a:gd name="T12" fmla="*/ 0 w 313"/>
                  <a:gd name="T13" fmla="*/ 0 h 98"/>
                  <a:gd name="T14" fmla="*/ 313 w 313"/>
                  <a:gd name="T15" fmla="*/ 98 h 98"/>
                </a:gdLst>
                <a:ahLst/>
                <a:cxnLst>
                  <a:cxn ang="T8">
                    <a:pos x="T0" y="T1"/>
                  </a:cxn>
                  <a:cxn ang="T9">
                    <a:pos x="T2" y="T3"/>
                  </a:cxn>
                  <a:cxn ang="T10">
                    <a:pos x="T4" y="T5"/>
                  </a:cxn>
                  <a:cxn ang="T11">
                    <a:pos x="T6" y="T7"/>
                  </a:cxn>
                </a:cxnLst>
                <a:rect l="T12" t="T13" r="T14" b="T15"/>
                <a:pathLst>
                  <a:path w="313" h="98">
                    <a:moveTo>
                      <a:pt x="9" y="98"/>
                    </a:moveTo>
                    <a:cubicBezTo>
                      <a:pt x="15" y="88"/>
                      <a:pt x="0" y="52"/>
                      <a:pt x="43" y="36"/>
                    </a:cubicBezTo>
                    <a:cubicBezTo>
                      <a:pt x="90" y="23"/>
                      <a:pt x="225" y="0"/>
                      <a:pt x="269" y="0"/>
                    </a:cubicBezTo>
                    <a:cubicBezTo>
                      <a:pt x="313" y="0"/>
                      <a:pt x="304" y="41"/>
                      <a:pt x="313" y="52"/>
                    </a:cubicBezTo>
                  </a:path>
                </a:pathLst>
              </a:custGeom>
              <a:solidFill>
                <a:schemeClr val="bg1"/>
              </a:solidFill>
              <a:ln w="12700" cmpd="sng">
                <a:solidFill>
                  <a:schemeClr val="tx1"/>
                </a:solidFill>
                <a:round/>
                <a:headEnd/>
                <a:tailEnd/>
              </a:ln>
            </p:spPr>
            <p:txBody>
              <a:bodyPr/>
              <a:lstStyle/>
              <a:p>
                <a:endParaRPr lang="el-GR"/>
              </a:p>
            </p:txBody>
          </p:sp>
        </p:grpSp>
        <p:grpSp>
          <p:nvGrpSpPr>
            <p:cNvPr id="24596" name="Group 113"/>
            <p:cNvGrpSpPr>
              <a:grpSpLocks/>
            </p:cNvGrpSpPr>
            <p:nvPr/>
          </p:nvGrpSpPr>
          <p:grpSpPr bwMode="auto">
            <a:xfrm rot="-654076">
              <a:off x="2161" y="1660"/>
              <a:ext cx="416" cy="548"/>
              <a:chOff x="2020" y="1448"/>
              <a:chExt cx="416" cy="548"/>
            </a:xfrm>
          </p:grpSpPr>
          <p:sp>
            <p:nvSpPr>
              <p:cNvPr id="24614" name="Freeform 114"/>
              <p:cNvSpPr>
                <a:spLocks/>
              </p:cNvSpPr>
              <p:nvPr/>
            </p:nvSpPr>
            <p:spPr bwMode="auto">
              <a:xfrm>
                <a:off x="2020" y="1448"/>
                <a:ext cx="416" cy="548"/>
              </a:xfrm>
              <a:custGeom>
                <a:avLst/>
                <a:gdLst>
                  <a:gd name="T0" fmla="*/ 76 w 416"/>
                  <a:gd name="T1" fmla="*/ 52 h 548"/>
                  <a:gd name="T2" fmla="*/ 264 w 416"/>
                  <a:gd name="T3" fmla="*/ 8 h 548"/>
                  <a:gd name="T4" fmla="*/ 392 w 416"/>
                  <a:gd name="T5" fmla="*/ 220 h 548"/>
                  <a:gd name="T6" fmla="*/ 352 w 416"/>
                  <a:gd name="T7" fmla="*/ 476 h 548"/>
                  <a:gd name="T8" fmla="*/ 108 w 416"/>
                  <a:gd name="T9" fmla="*/ 440 h 548"/>
                  <a:gd name="T10" fmla="*/ 12 w 416"/>
                  <a:gd name="T11" fmla="*/ 240 h 548"/>
                  <a:gd name="T12" fmla="*/ 76 w 416"/>
                  <a:gd name="T13" fmla="*/ 52 h 548"/>
                  <a:gd name="T14" fmla="*/ 0 60000 65536"/>
                  <a:gd name="T15" fmla="*/ 0 60000 65536"/>
                  <a:gd name="T16" fmla="*/ 0 60000 65536"/>
                  <a:gd name="T17" fmla="*/ 0 60000 65536"/>
                  <a:gd name="T18" fmla="*/ 0 60000 65536"/>
                  <a:gd name="T19" fmla="*/ 0 60000 65536"/>
                  <a:gd name="T20" fmla="*/ 0 60000 65536"/>
                  <a:gd name="T21" fmla="*/ 0 w 416"/>
                  <a:gd name="T22" fmla="*/ 0 h 548"/>
                  <a:gd name="T23" fmla="*/ 416 w 416"/>
                  <a:gd name="T24" fmla="*/ 548 h 5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548">
                    <a:moveTo>
                      <a:pt x="76" y="52"/>
                    </a:moveTo>
                    <a:cubicBezTo>
                      <a:pt x="117" y="9"/>
                      <a:pt x="216" y="16"/>
                      <a:pt x="264" y="8"/>
                    </a:cubicBezTo>
                    <a:cubicBezTo>
                      <a:pt x="312" y="0"/>
                      <a:pt x="373" y="146"/>
                      <a:pt x="392" y="220"/>
                    </a:cubicBezTo>
                    <a:cubicBezTo>
                      <a:pt x="411" y="294"/>
                      <a:pt x="416" y="404"/>
                      <a:pt x="352" y="476"/>
                    </a:cubicBezTo>
                    <a:cubicBezTo>
                      <a:pt x="288" y="548"/>
                      <a:pt x="167" y="471"/>
                      <a:pt x="108" y="440"/>
                    </a:cubicBezTo>
                    <a:cubicBezTo>
                      <a:pt x="49" y="409"/>
                      <a:pt x="0" y="316"/>
                      <a:pt x="12" y="240"/>
                    </a:cubicBezTo>
                    <a:cubicBezTo>
                      <a:pt x="24" y="164"/>
                      <a:pt x="35" y="95"/>
                      <a:pt x="76" y="52"/>
                    </a:cubicBezTo>
                    <a:close/>
                  </a:path>
                </a:pathLst>
              </a:custGeom>
              <a:solidFill>
                <a:schemeClr val="bg1"/>
              </a:solidFill>
              <a:ln w="12700" cmpd="sng">
                <a:solidFill>
                  <a:schemeClr val="tx1"/>
                </a:solidFill>
                <a:round/>
                <a:headEnd/>
                <a:tailEnd/>
              </a:ln>
            </p:spPr>
            <p:txBody>
              <a:bodyPr/>
              <a:lstStyle/>
              <a:p>
                <a:endParaRPr lang="el-GR"/>
              </a:p>
            </p:txBody>
          </p:sp>
          <p:sp>
            <p:nvSpPr>
              <p:cNvPr id="24615" name="Freeform 115"/>
              <p:cNvSpPr>
                <a:spLocks/>
              </p:cNvSpPr>
              <p:nvPr/>
            </p:nvSpPr>
            <p:spPr bwMode="auto">
              <a:xfrm>
                <a:off x="2264" y="1612"/>
                <a:ext cx="72" cy="168"/>
              </a:xfrm>
              <a:custGeom>
                <a:avLst/>
                <a:gdLst>
                  <a:gd name="T0" fmla="*/ 0 w 72"/>
                  <a:gd name="T1" fmla="*/ 0 h 168"/>
                  <a:gd name="T2" fmla="*/ 36 w 72"/>
                  <a:gd name="T3" fmla="*/ 80 h 168"/>
                  <a:gd name="T4" fmla="*/ 72 w 72"/>
                  <a:gd name="T5" fmla="*/ 168 h 168"/>
                  <a:gd name="T6" fmla="*/ 0 60000 65536"/>
                  <a:gd name="T7" fmla="*/ 0 60000 65536"/>
                  <a:gd name="T8" fmla="*/ 0 60000 65536"/>
                  <a:gd name="T9" fmla="*/ 0 w 72"/>
                  <a:gd name="T10" fmla="*/ 0 h 168"/>
                  <a:gd name="T11" fmla="*/ 72 w 72"/>
                  <a:gd name="T12" fmla="*/ 168 h 168"/>
                </a:gdLst>
                <a:ahLst/>
                <a:cxnLst>
                  <a:cxn ang="T6">
                    <a:pos x="T0" y="T1"/>
                  </a:cxn>
                  <a:cxn ang="T7">
                    <a:pos x="T2" y="T3"/>
                  </a:cxn>
                  <a:cxn ang="T8">
                    <a:pos x="T4" y="T5"/>
                  </a:cxn>
                </a:cxnLst>
                <a:rect l="T9" t="T10" r="T11" b="T12"/>
                <a:pathLst>
                  <a:path w="72" h="168">
                    <a:moveTo>
                      <a:pt x="0" y="0"/>
                    </a:moveTo>
                    <a:cubicBezTo>
                      <a:pt x="6" y="13"/>
                      <a:pt x="32" y="34"/>
                      <a:pt x="36" y="80"/>
                    </a:cubicBezTo>
                    <a:cubicBezTo>
                      <a:pt x="40" y="126"/>
                      <a:pt x="65" y="150"/>
                      <a:pt x="72" y="168"/>
                    </a:cubicBezTo>
                  </a:path>
                </a:pathLst>
              </a:custGeom>
              <a:solidFill>
                <a:schemeClr val="bg1"/>
              </a:solidFill>
              <a:ln w="12700" cmpd="sng">
                <a:solidFill>
                  <a:schemeClr val="tx1"/>
                </a:solidFill>
                <a:round/>
                <a:headEnd/>
                <a:tailEnd/>
              </a:ln>
            </p:spPr>
            <p:txBody>
              <a:bodyPr/>
              <a:lstStyle/>
              <a:p>
                <a:endParaRPr lang="el-GR"/>
              </a:p>
            </p:txBody>
          </p:sp>
          <p:sp>
            <p:nvSpPr>
              <p:cNvPr id="24616" name="Freeform 116"/>
              <p:cNvSpPr>
                <a:spLocks/>
              </p:cNvSpPr>
              <p:nvPr/>
            </p:nvSpPr>
            <p:spPr bwMode="auto">
              <a:xfrm rot="17308235" flipH="1">
                <a:off x="2188" y="1688"/>
                <a:ext cx="72" cy="168"/>
              </a:xfrm>
              <a:custGeom>
                <a:avLst/>
                <a:gdLst>
                  <a:gd name="T0" fmla="*/ 0 w 72"/>
                  <a:gd name="T1" fmla="*/ 0 h 168"/>
                  <a:gd name="T2" fmla="*/ 36 w 72"/>
                  <a:gd name="T3" fmla="*/ 80 h 168"/>
                  <a:gd name="T4" fmla="*/ 72 w 72"/>
                  <a:gd name="T5" fmla="*/ 168 h 168"/>
                  <a:gd name="T6" fmla="*/ 0 60000 65536"/>
                  <a:gd name="T7" fmla="*/ 0 60000 65536"/>
                  <a:gd name="T8" fmla="*/ 0 60000 65536"/>
                  <a:gd name="T9" fmla="*/ 0 w 72"/>
                  <a:gd name="T10" fmla="*/ 0 h 168"/>
                  <a:gd name="T11" fmla="*/ 72 w 72"/>
                  <a:gd name="T12" fmla="*/ 168 h 168"/>
                </a:gdLst>
                <a:ahLst/>
                <a:cxnLst>
                  <a:cxn ang="T6">
                    <a:pos x="T0" y="T1"/>
                  </a:cxn>
                  <a:cxn ang="T7">
                    <a:pos x="T2" y="T3"/>
                  </a:cxn>
                  <a:cxn ang="T8">
                    <a:pos x="T4" y="T5"/>
                  </a:cxn>
                </a:cxnLst>
                <a:rect l="T9" t="T10" r="T11" b="T12"/>
                <a:pathLst>
                  <a:path w="72" h="168">
                    <a:moveTo>
                      <a:pt x="0" y="0"/>
                    </a:moveTo>
                    <a:cubicBezTo>
                      <a:pt x="6" y="13"/>
                      <a:pt x="32" y="34"/>
                      <a:pt x="36" y="80"/>
                    </a:cubicBezTo>
                    <a:cubicBezTo>
                      <a:pt x="40" y="126"/>
                      <a:pt x="65" y="150"/>
                      <a:pt x="72" y="168"/>
                    </a:cubicBezTo>
                  </a:path>
                </a:pathLst>
              </a:custGeom>
              <a:solidFill>
                <a:schemeClr val="bg1"/>
              </a:solidFill>
              <a:ln w="12700" cmpd="sng">
                <a:solidFill>
                  <a:schemeClr val="tx1"/>
                </a:solidFill>
                <a:round/>
                <a:headEnd/>
                <a:tailEnd/>
              </a:ln>
            </p:spPr>
            <p:txBody>
              <a:bodyPr/>
              <a:lstStyle/>
              <a:p>
                <a:endParaRPr lang="el-GR"/>
              </a:p>
            </p:txBody>
          </p:sp>
        </p:grpSp>
        <p:grpSp>
          <p:nvGrpSpPr>
            <p:cNvPr id="24597" name="Group 117"/>
            <p:cNvGrpSpPr>
              <a:grpSpLocks/>
            </p:cNvGrpSpPr>
            <p:nvPr/>
          </p:nvGrpSpPr>
          <p:grpSpPr bwMode="auto">
            <a:xfrm rot="-755735">
              <a:off x="2443" y="1482"/>
              <a:ext cx="365" cy="457"/>
              <a:chOff x="2606" y="1226"/>
              <a:chExt cx="453" cy="511"/>
            </a:xfrm>
          </p:grpSpPr>
          <p:sp>
            <p:nvSpPr>
              <p:cNvPr id="24612" name="Freeform 118"/>
              <p:cNvSpPr>
                <a:spLocks/>
              </p:cNvSpPr>
              <p:nvPr/>
            </p:nvSpPr>
            <p:spPr bwMode="auto">
              <a:xfrm>
                <a:off x="2606" y="1226"/>
                <a:ext cx="453" cy="511"/>
              </a:xfrm>
              <a:custGeom>
                <a:avLst/>
                <a:gdLst>
                  <a:gd name="T0" fmla="*/ 20 w 453"/>
                  <a:gd name="T1" fmla="*/ 82 h 511"/>
                  <a:gd name="T2" fmla="*/ 118 w 453"/>
                  <a:gd name="T3" fmla="*/ 38 h 511"/>
                  <a:gd name="T4" fmla="*/ 310 w 453"/>
                  <a:gd name="T5" fmla="*/ 6 h 511"/>
                  <a:gd name="T6" fmla="*/ 428 w 453"/>
                  <a:gd name="T7" fmla="*/ 34 h 511"/>
                  <a:gd name="T8" fmla="*/ 446 w 453"/>
                  <a:gd name="T9" fmla="*/ 154 h 511"/>
                  <a:gd name="T10" fmla="*/ 386 w 453"/>
                  <a:gd name="T11" fmla="*/ 432 h 511"/>
                  <a:gd name="T12" fmla="*/ 288 w 453"/>
                  <a:gd name="T13" fmla="*/ 508 h 511"/>
                  <a:gd name="T14" fmla="*/ 164 w 453"/>
                  <a:gd name="T15" fmla="*/ 450 h 511"/>
                  <a:gd name="T16" fmla="*/ 34 w 453"/>
                  <a:gd name="T17" fmla="*/ 230 h 511"/>
                  <a:gd name="T18" fmla="*/ 20 w 453"/>
                  <a:gd name="T19" fmla="*/ 82 h 5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3"/>
                  <a:gd name="T31" fmla="*/ 0 h 511"/>
                  <a:gd name="T32" fmla="*/ 453 w 453"/>
                  <a:gd name="T33" fmla="*/ 511 h 5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3" h="511">
                    <a:moveTo>
                      <a:pt x="20" y="82"/>
                    </a:moveTo>
                    <a:cubicBezTo>
                      <a:pt x="40" y="52"/>
                      <a:pt x="60" y="51"/>
                      <a:pt x="118" y="38"/>
                    </a:cubicBezTo>
                    <a:cubicBezTo>
                      <a:pt x="176" y="25"/>
                      <a:pt x="258" y="12"/>
                      <a:pt x="310" y="6"/>
                    </a:cubicBezTo>
                    <a:cubicBezTo>
                      <a:pt x="362" y="0"/>
                      <a:pt x="415" y="9"/>
                      <a:pt x="428" y="34"/>
                    </a:cubicBezTo>
                    <a:cubicBezTo>
                      <a:pt x="441" y="59"/>
                      <a:pt x="453" y="88"/>
                      <a:pt x="446" y="154"/>
                    </a:cubicBezTo>
                    <a:cubicBezTo>
                      <a:pt x="439" y="220"/>
                      <a:pt x="411" y="373"/>
                      <a:pt x="386" y="432"/>
                    </a:cubicBezTo>
                    <a:cubicBezTo>
                      <a:pt x="361" y="491"/>
                      <a:pt x="325" y="505"/>
                      <a:pt x="288" y="508"/>
                    </a:cubicBezTo>
                    <a:cubicBezTo>
                      <a:pt x="251" y="511"/>
                      <a:pt x="210" y="506"/>
                      <a:pt x="164" y="450"/>
                    </a:cubicBezTo>
                    <a:cubicBezTo>
                      <a:pt x="118" y="394"/>
                      <a:pt x="58" y="291"/>
                      <a:pt x="34" y="230"/>
                    </a:cubicBezTo>
                    <a:cubicBezTo>
                      <a:pt x="10" y="169"/>
                      <a:pt x="0" y="112"/>
                      <a:pt x="20" y="82"/>
                    </a:cubicBezTo>
                    <a:close/>
                  </a:path>
                </a:pathLst>
              </a:custGeom>
              <a:solidFill>
                <a:schemeClr val="bg1"/>
              </a:solidFill>
              <a:ln w="12700" cmpd="sng">
                <a:solidFill>
                  <a:schemeClr val="tx1"/>
                </a:solidFill>
                <a:round/>
                <a:headEnd/>
                <a:tailEnd/>
              </a:ln>
            </p:spPr>
            <p:txBody>
              <a:bodyPr/>
              <a:lstStyle/>
              <a:p>
                <a:endParaRPr lang="el-GR"/>
              </a:p>
            </p:txBody>
          </p:sp>
          <p:sp>
            <p:nvSpPr>
              <p:cNvPr id="24613" name="Freeform 119"/>
              <p:cNvSpPr>
                <a:spLocks/>
              </p:cNvSpPr>
              <p:nvPr/>
            </p:nvSpPr>
            <p:spPr bwMode="auto">
              <a:xfrm>
                <a:off x="2679" y="1300"/>
                <a:ext cx="313" cy="98"/>
              </a:xfrm>
              <a:custGeom>
                <a:avLst/>
                <a:gdLst>
                  <a:gd name="T0" fmla="*/ 9 w 313"/>
                  <a:gd name="T1" fmla="*/ 98 h 98"/>
                  <a:gd name="T2" fmla="*/ 43 w 313"/>
                  <a:gd name="T3" fmla="*/ 36 h 98"/>
                  <a:gd name="T4" fmla="*/ 269 w 313"/>
                  <a:gd name="T5" fmla="*/ 0 h 98"/>
                  <a:gd name="T6" fmla="*/ 313 w 313"/>
                  <a:gd name="T7" fmla="*/ 52 h 98"/>
                  <a:gd name="T8" fmla="*/ 0 60000 65536"/>
                  <a:gd name="T9" fmla="*/ 0 60000 65536"/>
                  <a:gd name="T10" fmla="*/ 0 60000 65536"/>
                  <a:gd name="T11" fmla="*/ 0 60000 65536"/>
                  <a:gd name="T12" fmla="*/ 0 w 313"/>
                  <a:gd name="T13" fmla="*/ 0 h 98"/>
                  <a:gd name="T14" fmla="*/ 313 w 313"/>
                  <a:gd name="T15" fmla="*/ 98 h 98"/>
                </a:gdLst>
                <a:ahLst/>
                <a:cxnLst>
                  <a:cxn ang="T8">
                    <a:pos x="T0" y="T1"/>
                  </a:cxn>
                  <a:cxn ang="T9">
                    <a:pos x="T2" y="T3"/>
                  </a:cxn>
                  <a:cxn ang="T10">
                    <a:pos x="T4" y="T5"/>
                  </a:cxn>
                  <a:cxn ang="T11">
                    <a:pos x="T6" y="T7"/>
                  </a:cxn>
                </a:cxnLst>
                <a:rect l="T12" t="T13" r="T14" b="T15"/>
                <a:pathLst>
                  <a:path w="313" h="98">
                    <a:moveTo>
                      <a:pt x="9" y="98"/>
                    </a:moveTo>
                    <a:cubicBezTo>
                      <a:pt x="15" y="88"/>
                      <a:pt x="0" y="52"/>
                      <a:pt x="43" y="36"/>
                    </a:cubicBezTo>
                    <a:cubicBezTo>
                      <a:pt x="90" y="23"/>
                      <a:pt x="225" y="0"/>
                      <a:pt x="269" y="0"/>
                    </a:cubicBezTo>
                    <a:cubicBezTo>
                      <a:pt x="313" y="0"/>
                      <a:pt x="304" y="41"/>
                      <a:pt x="313" y="52"/>
                    </a:cubicBezTo>
                  </a:path>
                </a:pathLst>
              </a:custGeom>
              <a:solidFill>
                <a:schemeClr val="bg1"/>
              </a:solidFill>
              <a:ln w="12700" cmpd="sng">
                <a:solidFill>
                  <a:schemeClr val="tx1"/>
                </a:solidFill>
                <a:round/>
                <a:headEnd/>
                <a:tailEnd/>
              </a:ln>
            </p:spPr>
            <p:txBody>
              <a:bodyPr/>
              <a:lstStyle/>
              <a:p>
                <a:endParaRPr lang="el-GR"/>
              </a:p>
            </p:txBody>
          </p:sp>
        </p:grpSp>
        <p:grpSp>
          <p:nvGrpSpPr>
            <p:cNvPr id="24598" name="Group 120"/>
            <p:cNvGrpSpPr>
              <a:grpSpLocks/>
            </p:cNvGrpSpPr>
            <p:nvPr/>
          </p:nvGrpSpPr>
          <p:grpSpPr bwMode="auto">
            <a:xfrm rot="-1152473">
              <a:off x="1971" y="2073"/>
              <a:ext cx="513" cy="493"/>
              <a:chOff x="1566" y="1830"/>
              <a:chExt cx="564" cy="542"/>
            </a:xfrm>
          </p:grpSpPr>
          <p:sp>
            <p:nvSpPr>
              <p:cNvPr id="24609" name="Freeform 121"/>
              <p:cNvSpPr>
                <a:spLocks/>
              </p:cNvSpPr>
              <p:nvPr/>
            </p:nvSpPr>
            <p:spPr bwMode="auto">
              <a:xfrm>
                <a:off x="1566" y="1830"/>
                <a:ext cx="564" cy="542"/>
              </a:xfrm>
              <a:custGeom>
                <a:avLst/>
                <a:gdLst>
                  <a:gd name="T0" fmla="*/ 266 w 564"/>
                  <a:gd name="T1" fmla="*/ 2 h 542"/>
                  <a:gd name="T2" fmla="*/ 492 w 564"/>
                  <a:gd name="T3" fmla="*/ 174 h 542"/>
                  <a:gd name="T4" fmla="*/ 480 w 564"/>
                  <a:gd name="T5" fmla="*/ 438 h 542"/>
                  <a:gd name="T6" fmla="*/ 184 w 564"/>
                  <a:gd name="T7" fmla="*/ 476 h 542"/>
                  <a:gd name="T8" fmla="*/ 0 w 564"/>
                  <a:gd name="T9" fmla="*/ 252 h 542"/>
                  <a:gd name="T10" fmla="*/ 66 w 564"/>
                  <a:gd name="T11" fmla="*/ 80 h 542"/>
                  <a:gd name="T12" fmla="*/ 266 w 564"/>
                  <a:gd name="T13" fmla="*/ 2 h 542"/>
                  <a:gd name="T14" fmla="*/ 0 60000 65536"/>
                  <a:gd name="T15" fmla="*/ 0 60000 65536"/>
                  <a:gd name="T16" fmla="*/ 0 60000 65536"/>
                  <a:gd name="T17" fmla="*/ 0 60000 65536"/>
                  <a:gd name="T18" fmla="*/ 0 60000 65536"/>
                  <a:gd name="T19" fmla="*/ 0 60000 65536"/>
                  <a:gd name="T20" fmla="*/ 0 60000 65536"/>
                  <a:gd name="T21" fmla="*/ 0 w 564"/>
                  <a:gd name="T22" fmla="*/ 0 h 542"/>
                  <a:gd name="T23" fmla="*/ 564 w 564"/>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542">
                    <a:moveTo>
                      <a:pt x="266" y="2"/>
                    </a:moveTo>
                    <a:cubicBezTo>
                      <a:pt x="350" y="0"/>
                      <a:pt x="420" y="46"/>
                      <a:pt x="492" y="174"/>
                    </a:cubicBezTo>
                    <a:cubicBezTo>
                      <a:pt x="564" y="302"/>
                      <a:pt x="518" y="392"/>
                      <a:pt x="480" y="438"/>
                    </a:cubicBezTo>
                    <a:cubicBezTo>
                      <a:pt x="442" y="484"/>
                      <a:pt x="312" y="542"/>
                      <a:pt x="184" y="476"/>
                    </a:cubicBezTo>
                    <a:cubicBezTo>
                      <a:pt x="56" y="410"/>
                      <a:pt x="0" y="320"/>
                      <a:pt x="0" y="252"/>
                    </a:cubicBezTo>
                    <a:cubicBezTo>
                      <a:pt x="0" y="184"/>
                      <a:pt x="34" y="116"/>
                      <a:pt x="66" y="80"/>
                    </a:cubicBezTo>
                    <a:cubicBezTo>
                      <a:pt x="98" y="44"/>
                      <a:pt x="182" y="4"/>
                      <a:pt x="266" y="2"/>
                    </a:cubicBezTo>
                    <a:close/>
                  </a:path>
                </a:pathLst>
              </a:custGeom>
              <a:solidFill>
                <a:schemeClr val="bg1"/>
              </a:solidFill>
              <a:ln w="12700" cmpd="sng">
                <a:solidFill>
                  <a:schemeClr val="tx1"/>
                </a:solidFill>
                <a:round/>
                <a:headEnd/>
                <a:tailEnd/>
              </a:ln>
            </p:spPr>
            <p:txBody>
              <a:bodyPr/>
              <a:lstStyle/>
              <a:p>
                <a:endParaRPr lang="el-GR"/>
              </a:p>
            </p:txBody>
          </p:sp>
          <p:sp>
            <p:nvSpPr>
              <p:cNvPr id="24610" name="Freeform 122"/>
              <p:cNvSpPr>
                <a:spLocks/>
              </p:cNvSpPr>
              <p:nvPr/>
            </p:nvSpPr>
            <p:spPr bwMode="auto">
              <a:xfrm>
                <a:off x="1704" y="1964"/>
                <a:ext cx="213" cy="208"/>
              </a:xfrm>
              <a:custGeom>
                <a:avLst/>
                <a:gdLst>
                  <a:gd name="T0" fmla="*/ 0 w 213"/>
                  <a:gd name="T1" fmla="*/ 192 h 208"/>
                  <a:gd name="T2" fmla="*/ 184 w 213"/>
                  <a:gd name="T3" fmla="*/ 176 h 208"/>
                  <a:gd name="T4" fmla="*/ 180 w 213"/>
                  <a:gd name="T5" fmla="*/ 0 h 208"/>
                  <a:gd name="T6" fmla="*/ 0 60000 65536"/>
                  <a:gd name="T7" fmla="*/ 0 60000 65536"/>
                  <a:gd name="T8" fmla="*/ 0 60000 65536"/>
                  <a:gd name="T9" fmla="*/ 0 w 213"/>
                  <a:gd name="T10" fmla="*/ 0 h 208"/>
                  <a:gd name="T11" fmla="*/ 213 w 213"/>
                  <a:gd name="T12" fmla="*/ 208 h 208"/>
                </a:gdLst>
                <a:ahLst/>
                <a:cxnLst>
                  <a:cxn ang="T6">
                    <a:pos x="T0" y="T1"/>
                  </a:cxn>
                  <a:cxn ang="T7">
                    <a:pos x="T2" y="T3"/>
                  </a:cxn>
                  <a:cxn ang="T8">
                    <a:pos x="T4" y="T5"/>
                  </a:cxn>
                </a:cxnLst>
                <a:rect l="T9" t="T10" r="T11" b="T12"/>
                <a:pathLst>
                  <a:path w="213" h="208">
                    <a:moveTo>
                      <a:pt x="0" y="192"/>
                    </a:moveTo>
                    <a:cubicBezTo>
                      <a:pt x="31" y="189"/>
                      <a:pt x="154" y="208"/>
                      <a:pt x="184" y="176"/>
                    </a:cubicBezTo>
                    <a:cubicBezTo>
                      <a:pt x="213" y="142"/>
                      <a:pt x="181" y="37"/>
                      <a:pt x="180" y="0"/>
                    </a:cubicBezTo>
                  </a:path>
                </a:pathLst>
              </a:custGeom>
              <a:solidFill>
                <a:schemeClr val="bg1"/>
              </a:solidFill>
              <a:ln w="12700" cmpd="sng">
                <a:solidFill>
                  <a:schemeClr val="tx1"/>
                </a:solidFill>
                <a:round/>
                <a:headEnd/>
                <a:tailEnd/>
              </a:ln>
            </p:spPr>
            <p:txBody>
              <a:bodyPr/>
              <a:lstStyle/>
              <a:p>
                <a:endParaRPr lang="el-GR"/>
              </a:p>
            </p:txBody>
          </p:sp>
          <p:sp>
            <p:nvSpPr>
              <p:cNvPr id="24611" name="Freeform 123"/>
              <p:cNvSpPr>
                <a:spLocks/>
              </p:cNvSpPr>
              <p:nvPr/>
            </p:nvSpPr>
            <p:spPr bwMode="auto">
              <a:xfrm>
                <a:off x="1777" y="2033"/>
                <a:ext cx="217" cy="227"/>
              </a:xfrm>
              <a:custGeom>
                <a:avLst/>
                <a:gdLst>
                  <a:gd name="T0" fmla="*/ 39 w 217"/>
                  <a:gd name="T1" fmla="*/ 227 h 227"/>
                  <a:gd name="T2" fmla="*/ 11 w 217"/>
                  <a:gd name="T3" fmla="*/ 143 h 227"/>
                  <a:gd name="T4" fmla="*/ 107 w 217"/>
                  <a:gd name="T5" fmla="*/ 113 h 227"/>
                  <a:gd name="T6" fmla="*/ 143 w 217"/>
                  <a:gd name="T7" fmla="*/ 17 h 227"/>
                  <a:gd name="T8" fmla="*/ 217 w 217"/>
                  <a:gd name="T9" fmla="*/ 21 h 227"/>
                  <a:gd name="T10" fmla="*/ 0 60000 65536"/>
                  <a:gd name="T11" fmla="*/ 0 60000 65536"/>
                  <a:gd name="T12" fmla="*/ 0 60000 65536"/>
                  <a:gd name="T13" fmla="*/ 0 60000 65536"/>
                  <a:gd name="T14" fmla="*/ 0 60000 65536"/>
                  <a:gd name="T15" fmla="*/ 0 w 217"/>
                  <a:gd name="T16" fmla="*/ 0 h 227"/>
                  <a:gd name="T17" fmla="*/ 217 w 217"/>
                  <a:gd name="T18" fmla="*/ 227 h 227"/>
                </a:gdLst>
                <a:ahLst/>
                <a:cxnLst>
                  <a:cxn ang="T10">
                    <a:pos x="T0" y="T1"/>
                  </a:cxn>
                  <a:cxn ang="T11">
                    <a:pos x="T2" y="T3"/>
                  </a:cxn>
                  <a:cxn ang="T12">
                    <a:pos x="T4" y="T5"/>
                  </a:cxn>
                  <a:cxn ang="T13">
                    <a:pos x="T6" y="T7"/>
                  </a:cxn>
                  <a:cxn ang="T14">
                    <a:pos x="T8" y="T9"/>
                  </a:cxn>
                </a:cxnLst>
                <a:rect l="T15" t="T16" r="T17" b="T18"/>
                <a:pathLst>
                  <a:path w="217" h="227">
                    <a:moveTo>
                      <a:pt x="39" y="227"/>
                    </a:moveTo>
                    <a:cubicBezTo>
                      <a:pt x="35" y="213"/>
                      <a:pt x="0" y="162"/>
                      <a:pt x="11" y="143"/>
                    </a:cubicBezTo>
                    <a:cubicBezTo>
                      <a:pt x="25" y="122"/>
                      <a:pt x="85" y="134"/>
                      <a:pt x="107" y="113"/>
                    </a:cubicBezTo>
                    <a:cubicBezTo>
                      <a:pt x="129" y="92"/>
                      <a:pt x="124" y="34"/>
                      <a:pt x="143" y="17"/>
                    </a:cubicBezTo>
                    <a:cubicBezTo>
                      <a:pt x="162" y="0"/>
                      <a:pt x="202" y="20"/>
                      <a:pt x="217" y="21"/>
                    </a:cubicBezTo>
                  </a:path>
                </a:pathLst>
              </a:custGeom>
              <a:solidFill>
                <a:schemeClr val="bg1"/>
              </a:solidFill>
              <a:ln w="12700" cmpd="sng">
                <a:solidFill>
                  <a:schemeClr val="tx1"/>
                </a:solidFill>
                <a:round/>
                <a:headEnd/>
                <a:tailEnd/>
              </a:ln>
            </p:spPr>
            <p:txBody>
              <a:bodyPr/>
              <a:lstStyle/>
              <a:p>
                <a:endParaRPr lang="el-GR"/>
              </a:p>
            </p:txBody>
          </p:sp>
        </p:grpSp>
        <p:grpSp>
          <p:nvGrpSpPr>
            <p:cNvPr id="24599" name="Group 124"/>
            <p:cNvGrpSpPr>
              <a:grpSpLocks/>
            </p:cNvGrpSpPr>
            <p:nvPr/>
          </p:nvGrpSpPr>
          <p:grpSpPr bwMode="auto">
            <a:xfrm rot="-1733852">
              <a:off x="1803" y="2464"/>
              <a:ext cx="534" cy="506"/>
              <a:chOff x="1566" y="1830"/>
              <a:chExt cx="564" cy="542"/>
            </a:xfrm>
          </p:grpSpPr>
          <p:sp>
            <p:nvSpPr>
              <p:cNvPr id="24606" name="Freeform 125"/>
              <p:cNvSpPr>
                <a:spLocks/>
              </p:cNvSpPr>
              <p:nvPr/>
            </p:nvSpPr>
            <p:spPr bwMode="auto">
              <a:xfrm>
                <a:off x="1566" y="1830"/>
                <a:ext cx="564" cy="542"/>
              </a:xfrm>
              <a:custGeom>
                <a:avLst/>
                <a:gdLst>
                  <a:gd name="T0" fmla="*/ 266 w 564"/>
                  <a:gd name="T1" fmla="*/ 2 h 542"/>
                  <a:gd name="T2" fmla="*/ 492 w 564"/>
                  <a:gd name="T3" fmla="*/ 174 h 542"/>
                  <a:gd name="T4" fmla="*/ 480 w 564"/>
                  <a:gd name="T5" fmla="*/ 438 h 542"/>
                  <a:gd name="T6" fmla="*/ 184 w 564"/>
                  <a:gd name="T7" fmla="*/ 476 h 542"/>
                  <a:gd name="T8" fmla="*/ 0 w 564"/>
                  <a:gd name="T9" fmla="*/ 252 h 542"/>
                  <a:gd name="T10" fmla="*/ 66 w 564"/>
                  <a:gd name="T11" fmla="*/ 80 h 542"/>
                  <a:gd name="T12" fmla="*/ 266 w 564"/>
                  <a:gd name="T13" fmla="*/ 2 h 542"/>
                  <a:gd name="T14" fmla="*/ 0 60000 65536"/>
                  <a:gd name="T15" fmla="*/ 0 60000 65536"/>
                  <a:gd name="T16" fmla="*/ 0 60000 65536"/>
                  <a:gd name="T17" fmla="*/ 0 60000 65536"/>
                  <a:gd name="T18" fmla="*/ 0 60000 65536"/>
                  <a:gd name="T19" fmla="*/ 0 60000 65536"/>
                  <a:gd name="T20" fmla="*/ 0 60000 65536"/>
                  <a:gd name="T21" fmla="*/ 0 w 564"/>
                  <a:gd name="T22" fmla="*/ 0 h 542"/>
                  <a:gd name="T23" fmla="*/ 564 w 564"/>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542">
                    <a:moveTo>
                      <a:pt x="266" y="2"/>
                    </a:moveTo>
                    <a:cubicBezTo>
                      <a:pt x="350" y="0"/>
                      <a:pt x="420" y="46"/>
                      <a:pt x="492" y="174"/>
                    </a:cubicBezTo>
                    <a:cubicBezTo>
                      <a:pt x="564" y="302"/>
                      <a:pt x="518" y="392"/>
                      <a:pt x="480" y="438"/>
                    </a:cubicBezTo>
                    <a:cubicBezTo>
                      <a:pt x="442" y="484"/>
                      <a:pt x="312" y="542"/>
                      <a:pt x="184" y="476"/>
                    </a:cubicBezTo>
                    <a:cubicBezTo>
                      <a:pt x="56" y="410"/>
                      <a:pt x="0" y="320"/>
                      <a:pt x="0" y="252"/>
                    </a:cubicBezTo>
                    <a:cubicBezTo>
                      <a:pt x="0" y="184"/>
                      <a:pt x="34" y="116"/>
                      <a:pt x="66" y="80"/>
                    </a:cubicBezTo>
                    <a:cubicBezTo>
                      <a:pt x="98" y="44"/>
                      <a:pt x="182" y="4"/>
                      <a:pt x="266" y="2"/>
                    </a:cubicBezTo>
                    <a:close/>
                  </a:path>
                </a:pathLst>
              </a:custGeom>
              <a:solidFill>
                <a:schemeClr val="bg1"/>
              </a:solidFill>
              <a:ln w="12700" cmpd="sng">
                <a:solidFill>
                  <a:schemeClr val="tx1"/>
                </a:solidFill>
                <a:round/>
                <a:headEnd/>
                <a:tailEnd/>
              </a:ln>
            </p:spPr>
            <p:txBody>
              <a:bodyPr/>
              <a:lstStyle/>
              <a:p>
                <a:endParaRPr lang="el-GR"/>
              </a:p>
            </p:txBody>
          </p:sp>
          <p:sp>
            <p:nvSpPr>
              <p:cNvPr id="24607" name="Freeform 126"/>
              <p:cNvSpPr>
                <a:spLocks/>
              </p:cNvSpPr>
              <p:nvPr/>
            </p:nvSpPr>
            <p:spPr bwMode="auto">
              <a:xfrm>
                <a:off x="1704" y="1964"/>
                <a:ext cx="213" cy="208"/>
              </a:xfrm>
              <a:custGeom>
                <a:avLst/>
                <a:gdLst>
                  <a:gd name="T0" fmla="*/ 0 w 213"/>
                  <a:gd name="T1" fmla="*/ 192 h 208"/>
                  <a:gd name="T2" fmla="*/ 184 w 213"/>
                  <a:gd name="T3" fmla="*/ 176 h 208"/>
                  <a:gd name="T4" fmla="*/ 180 w 213"/>
                  <a:gd name="T5" fmla="*/ 0 h 208"/>
                  <a:gd name="T6" fmla="*/ 0 60000 65536"/>
                  <a:gd name="T7" fmla="*/ 0 60000 65536"/>
                  <a:gd name="T8" fmla="*/ 0 60000 65536"/>
                  <a:gd name="T9" fmla="*/ 0 w 213"/>
                  <a:gd name="T10" fmla="*/ 0 h 208"/>
                  <a:gd name="T11" fmla="*/ 213 w 213"/>
                  <a:gd name="T12" fmla="*/ 208 h 208"/>
                </a:gdLst>
                <a:ahLst/>
                <a:cxnLst>
                  <a:cxn ang="T6">
                    <a:pos x="T0" y="T1"/>
                  </a:cxn>
                  <a:cxn ang="T7">
                    <a:pos x="T2" y="T3"/>
                  </a:cxn>
                  <a:cxn ang="T8">
                    <a:pos x="T4" y="T5"/>
                  </a:cxn>
                </a:cxnLst>
                <a:rect l="T9" t="T10" r="T11" b="T12"/>
                <a:pathLst>
                  <a:path w="213" h="208">
                    <a:moveTo>
                      <a:pt x="0" y="192"/>
                    </a:moveTo>
                    <a:cubicBezTo>
                      <a:pt x="31" y="189"/>
                      <a:pt x="154" y="208"/>
                      <a:pt x="184" y="176"/>
                    </a:cubicBezTo>
                    <a:cubicBezTo>
                      <a:pt x="213" y="142"/>
                      <a:pt x="181" y="37"/>
                      <a:pt x="180" y="0"/>
                    </a:cubicBezTo>
                  </a:path>
                </a:pathLst>
              </a:custGeom>
              <a:solidFill>
                <a:schemeClr val="bg1"/>
              </a:solidFill>
              <a:ln w="12700" cmpd="sng">
                <a:solidFill>
                  <a:schemeClr val="tx1"/>
                </a:solidFill>
                <a:round/>
                <a:headEnd/>
                <a:tailEnd/>
              </a:ln>
            </p:spPr>
            <p:txBody>
              <a:bodyPr/>
              <a:lstStyle/>
              <a:p>
                <a:endParaRPr lang="el-GR"/>
              </a:p>
            </p:txBody>
          </p:sp>
          <p:sp>
            <p:nvSpPr>
              <p:cNvPr id="24608" name="Freeform 127"/>
              <p:cNvSpPr>
                <a:spLocks/>
              </p:cNvSpPr>
              <p:nvPr/>
            </p:nvSpPr>
            <p:spPr bwMode="auto">
              <a:xfrm>
                <a:off x="1777" y="2033"/>
                <a:ext cx="217" cy="227"/>
              </a:xfrm>
              <a:custGeom>
                <a:avLst/>
                <a:gdLst>
                  <a:gd name="T0" fmla="*/ 39 w 217"/>
                  <a:gd name="T1" fmla="*/ 227 h 227"/>
                  <a:gd name="T2" fmla="*/ 11 w 217"/>
                  <a:gd name="T3" fmla="*/ 143 h 227"/>
                  <a:gd name="T4" fmla="*/ 107 w 217"/>
                  <a:gd name="T5" fmla="*/ 113 h 227"/>
                  <a:gd name="T6" fmla="*/ 143 w 217"/>
                  <a:gd name="T7" fmla="*/ 17 h 227"/>
                  <a:gd name="T8" fmla="*/ 217 w 217"/>
                  <a:gd name="T9" fmla="*/ 21 h 227"/>
                  <a:gd name="T10" fmla="*/ 0 60000 65536"/>
                  <a:gd name="T11" fmla="*/ 0 60000 65536"/>
                  <a:gd name="T12" fmla="*/ 0 60000 65536"/>
                  <a:gd name="T13" fmla="*/ 0 60000 65536"/>
                  <a:gd name="T14" fmla="*/ 0 60000 65536"/>
                  <a:gd name="T15" fmla="*/ 0 w 217"/>
                  <a:gd name="T16" fmla="*/ 0 h 227"/>
                  <a:gd name="T17" fmla="*/ 217 w 217"/>
                  <a:gd name="T18" fmla="*/ 227 h 227"/>
                </a:gdLst>
                <a:ahLst/>
                <a:cxnLst>
                  <a:cxn ang="T10">
                    <a:pos x="T0" y="T1"/>
                  </a:cxn>
                  <a:cxn ang="T11">
                    <a:pos x="T2" y="T3"/>
                  </a:cxn>
                  <a:cxn ang="T12">
                    <a:pos x="T4" y="T5"/>
                  </a:cxn>
                  <a:cxn ang="T13">
                    <a:pos x="T6" y="T7"/>
                  </a:cxn>
                  <a:cxn ang="T14">
                    <a:pos x="T8" y="T9"/>
                  </a:cxn>
                </a:cxnLst>
                <a:rect l="T15" t="T16" r="T17" b="T18"/>
                <a:pathLst>
                  <a:path w="217" h="227">
                    <a:moveTo>
                      <a:pt x="39" y="227"/>
                    </a:moveTo>
                    <a:cubicBezTo>
                      <a:pt x="35" y="213"/>
                      <a:pt x="0" y="162"/>
                      <a:pt x="11" y="143"/>
                    </a:cubicBezTo>
                    <a:cubicBezTo>
                      <a:pt x="25" y="122"/>
                      <a:pt x="85" y="134"/>
                      <a:pt x="107" y="113"/>
                    </a:cubicBezTo>
                    <a:cubicBezTo>
                      <a:pt x="129" y="92"/>
                      <a:pt x="124" y="34"/>
                      <a:pt x="143" y="17"/>
                    </a:cubicBezTo>
                    <a:cubicBezTo>
                      <a:pt x="162" y="0"/>
                      <a:pt x="202" y="20"/>
                      <a:pt x="217" y="21"/>
                    </a:cubicBezTo>
                  </a:path>
                </a:pathLst>
              </a:custGeom>
              <a:solidFill>
                <a:schemeClr val="bg1"/>
              </a:solidFill>
              <a:ln w="12700" cmpd="sng">
                <a:solidFill>
                  <a:schemeClr val="tx1"/>
                </a:solidFill>
                <a:round/>
                <a:headEnd/>
                <a:tailEnd/>
              </a:ln>
            </p:spPr>
            <p:txBody>
              <a:bodyPr/>
              <a:lstStyle/>
              <a:p>
                <a:endParaRPr lang="el-GR"/>
              </a:p>
            </p:txBody>
          </p:sp>
        </p:grpSp>
        <p:grpSp>
          <p:nvGrpSpPr>
            <p:cNvPr id="24600" name="Group 128"/>
            <p:cNvGrpSpPr>
              <a:grpSpLocks/>
            </p:cNvGrpSpPr>
            <p:nvPr/>
          </p:nvGrpSpPr>
          <p:grpSpPr bwMode="auto">
            <a:xfrm rot="-282161">
              <a:off x="1566" y="2880"/>
              <a:ext cx="702" cy="780"/>
              <a:chOff x="1192" y="2688"/>
              <a:chExt cx="702" cy="780"/>
            </a:xfrm>
          </p:grpSpPr>
          <p:sp>
            <p:nvSpPr>
              <p:cNvPr id="24602" name="Freeform 129"/>
              <p:cNvSpPr>
                <a:spLocks/>
              </p:cNvSpPr>
              <p:nvPr/>
            </p:nvSpPr>
            <p:spPr bwMode="auto">
              <a:xfrm>
                <a:off x="1192" y="2688"/>
                <a:ext cx="702" cy="780"/>
              </a:xfrm>
              <a:custGeom>
                <a:avLst/>
                <a:gdLst>
                  <a:gd name="T0" fmla="*/ 167 w 702"/>
                  <a:gd name="T1" fmla="*/ 69 h 780"/>
                  <a:gd name="T2" fmla="*/ 476 w 702"/>
                  <a:gd name="T3" fmla="*/ 72 h 780"/>
                  <a:gd name="T4" fmla="*/ 671 w 702"/>
                  <a:gd name="T5" fmla="*/ 231 h 780"/>
                  <a:gd name="T6" fmla="*/ 668 w 702"/>
                  <a:gd name="T7" fmla="*/ 525 h 780"/>
                  <a:gd name="T8" fmla="*/ 551 w 702"/>
                  <a:gd name="T9" fmla="*/ 708 h 780"/>
                  <a:gd name="T10" fmla="*/ 125 w 702"/>
                  <a:gd name="T11" fmla="*/ 687 h 780"/>
                  <a:gd name="T12" fmla="*/ 11 w 702"/>
                  <a:gd name="T13" fmla="*/ 381 h 780"/>
                  <a:gd name="T14" fmla="*/ 167 w 702"/>
                  <a:gd name="T15" fmla="*/ 69 h 780"/>
                  <a:gd name="T16" fmla="*/ 0 60000 65536"/>
                  <a:gd name="T17" fmla="*/ 0 60000 65536"/>
                  <a:gd name="T18" fmla="*/ 0 60000 65536"/>
                  <a:gd name="T19" fmla="*/ 0 60000 65536"/>
                  <a:gd name="T20" fmla="*/ 0 60000 65536"/>
                  <a:gd name="T21" fmla="*/ 0 60000 65536"/>
                  <a:gd name="T22" fmla="*/ 0 60000 65536"/>
                  <a:gd name="T23" fmla="*/ 0 60000 65536"/>
                  <a:gd name="T24" fmla="*/ 0 w 702"/>
                  <a:gd name="T25" fmla="*/ 0 h 780"/>
                  <a:gd name="T26" fmla="*/ 702 w 702"/>
                  <a:gd name="T27" fmla="*/ 780 h 7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2" h="780">
                    <a:moveTo>
                      <a:pt x="167" y="69"/>
                    </a:moveTo>
                    <a:cubicBezTo>
                      <a:pt x="278" y="0"/>
                      <a:pt x="398" y="42"/>
                      <a:pt x="476" y="72"/>
                    </a:cubicBezTo>
                    <a:cubicBezTo>
                      <a:pt x="554" y="102"/>
                      <a:pt x="640" y="155"/>
                      <a:pt x="671" y="231"/>
                    </a:cubicBezTo>
                    <a:cubicBezTo>
                      <a:pt x="702" y="307"/>
                      <a:pt x="686" y="459"/>
                      <a:pt x="668" y="525"/>
                    </a:cubicBezTo>
                    <a:cubicBezTo>
                      <a:pt x="650" y="591"/>
                      <a:pt x="590" y="636"/>
                      <a:pt x="551" y="708"/>
                    </a:cubicBezTo>
                    <a:cubicBezTo>
                      <a:pt x="512" y="780"/>
                      <a:pt x="218" y="771"/>
                      <a:pt x="125" y="687"/>
                    </a:cubicBezTo>
                    <a:cubicBezTo>
                      <a:pt x="32" y="603"/>
                      <a:pt x="0" y="489"/>
                      <a:pt x="11" y="381"/>
                    </a:cubicBezTo>
                    <a:cubicBezTo>
                      <a:pt x="22" y="273"/>
                      <a:pt x="56" y="138"/>
                      <a:pt x="167" y="69"/>
                    </a:cubicBezTo>
                    <a:close/>
                  </a:path>
                </a:pathLst>
              </a:custGeom>
              <a:solidFill>
                <a:schemeClr val="bg1"/>
              </a:solidFill>
              <a:ln w="12700" cmpd="sng">
                <a:solidFill>
                  <a:schemeClr val="tx1"/>
                </a:solidFill>
                <a:round/>
                <a:headEnd/>
                <a:tailEnd/>
              </a:ln>
            </p:spPr>
            <p:txBody>
              <a:bodyPr/>
              <a:lstStyle/>
              <a:p>
                <a:endParaRPr lang="el-GR"/>
              </a:p>
            </p:txBody>
          </p:sp>
          <p:sp>
            <p:nvSpPr>
              <p:cNvPr id="24603" name="Freeform 130"/>
              <p:cNvSpPr>
                <a:spLocks/>
              </p:cNvSpPr>
              <p:nvPr/>
            </p:nvSpPr>
            <p:spPr bwMode="auto">
              <a:xfrm>
                <a:off x="1449" y="2871"/>
                <a:ext cx="195" cy="408"/>
              </a:xfrm>
              <a:custGeom>
                <a:avLst/>
                <a:gdLst>
                  <a:gd name="T0" fmla="*/ 195 w 195"/>
                  <a:gd name="T1" fmla="*/ 0 h 408"/>
                  <a:gd name="T2" fmla="*/ 135 w 195"/>
                  <a:gd name="T3" fmla="*/ 219 h 408"/>
                  <a:gd name="T4" fmla="*/ 0 w 195"/>
                  <a:gd name="T5" fmla="*/ 408 h 408"/>
                  <a:gd name="T6" fmla="*/ 0 60000 65536"/>
                  <a:gd name="T7" fmla="*/ 0 60000 65536"/>
                  <a:gd name="T8" fmla="*/ 0 60000 65536"/>
                  <a:gd name="T9" fmla="*/ 0 w 195"/>
                  <a:gd name="T10" fmla="*/ 0 h 408"/>
                  <a:gd name="T11" fmla="*/ 195 w 195"/>
                  <a:gd name="T12" fmla="*/ 408 h 408"/>
                </a:gdLst>
                <a:ahLst/>
                <a:cxnLst>
                  <a:cxn ang="T6">
                    <a:pos x="T0" y="T1"/>
                  </a:cxn>
                  <a:cxn ang="T7">
                    <a:pos x="T2" y="T3"/>
                  </a:cxn>
                  <a:cxn ang="T8">
                    <a:pos x="T4" y="T5"/>
                  </a:cxn>
                </a:cxnLst>
                <a:rect l="T9" t="T10" r="T11" b="T12"/>
                <a:pathLst>
                  <a:path w="195" h="408">
                    <a:moveTo>
                      <a:pt x="195" y="0"/>
                    </a:moveTo>
                    <a:cubicBezTo>
                      <a:pt x="156" y="60"/>
                      <a:pt x="159" y="93"/>
                      <a:pt x="135" y="219"/>
                    </a:cubicBezTo>
                    <a:cubicBezTo>
                      <a:pt x="111" y="345"/>
                      <a:pt x="28" y="369"/>
                      <a:pt x="0" y="408"/>
                    </a:cubicBezTo>
                  </a:path>
                </a:pathLst>
              </a:custGeom>
              <a:solidFill>
                <a:schemeClr val="bg1"/>
              </a:solidFill>
              <a:ln w="12700" cmpd="sng">
                <a:solidFill>
                  <a:schemeClr val="tx1"/>
                </a:solidFill>
                <a:round/>
                <a:headEnd/>
                <a:tailEnd/>
              </a:ln>
            </p:spPr>
            <p:txBody>
              <a:bodyPr/>
              <a:lstStyle/>
              <a:p>
                <a:endParaRPr lang="el-GR"/>
              </a:p>
            </p:txBody>
          </p:sp>
          <p:sp>
            <p:nvSpPr>
              <p:cNvPr id="24604" name="Freeform 131"/>
              <p:cNvSpPr>
                <a:spLocks/>
              </p:cNvSpPr>
              <p:nvPr/>
            </p:nvSpPr>
            <p:spPr bwMode="auto">
              <a:xfrm>
                <a:off x="1374" y="2937"/>
                <a:ext cx="405" cy="204"/>
              </a:xfrm>
              <a:custGeom>
                <a:avLst/>
                <a:gdLst>
                  <a:gd name="T0" fmla="*/ 0 w 405"/>
                  <a:gd name="T1" fmla="*/ 0 h 204"/>
                  <a:gd name="T2" fmla="*/ 225 w 405"/>
                  <a:gd name="T3" fmla="*/ 90 h 204"/>
                  <a:gd name="T4" fmla="*/ 405 w 405"/>
                  <a:gd name="T5" fmla="*/ 204 h 204"/>
                  <a:gd name="T6" fmla="*/ 0 60000 65536"/>
                  <a:gd name="T7" fmla="*/ 0 60000 65536"/>
                  <a:gd name="T8" fmla="*/ 0 60000 65536"/>
                  <a:gd name="T9" fmla="*/ 0 w 405"/>
                  <a:gd name="T10" fmla="*/ 0 h 204"/>
                  <a:gd name="T11" fmla="*/ 405 w 405"/>
                  <a:gd name="T12" fmla="*/ 204 h 204"/>
                </a:gdLst>
                <a:ahLst/>
                <a:cxnLst>
                  <a:cxn ang="T6">
                    <a:pos x="T0" y="T1"/>
                  </a:cxn>
                  <a:cxn ang="T7">
                    <a:pos x="T2" y="T3"/>
                  </a:cxn>
                  <a:cxn ang="T8">
                    <a:pos x="T4" y="T5"/>
                  </a:cxn>
                </a:cxnLst>
                <a:rect l="T9" t="T10" r="T11" b="T12"/>
                <a:pathLst>
                  <a:path w="405" h="204">
                    <a:moveTo>
                      <a:pt x="0" y="0"/>
                    </a:moveTo>
                    <a:cubicBezTo>
                      <a:pt x="39" y="111"/>
                      <a:pt x="138" y="87"/>
                      <a:pt x="225" y="90"/>
                    </a:cubicBezTo>
                    <a:cubicBezTo>
                      <a:pt x="270" y="147"/>
                      <a:pt x="246" y="183"/>
                      <a:pt x="405" y="204"/>
                    </a:cubicBezTo>
                  </a:path>
                </a:pathLst>
              </a:custGeom>
              <a:solidFill>
                <a:schemeClr val="bg1"/>
              </a:solidFill>
              <a:ln w="12700" cmpd="sng">
                <a:solidFill>
                  <a:schemeClr val="tx1"/>
                </a:solidFill>
                <a:round/>
                <a:headEnd/>
                <a:tailEnd/>
              </a:ln>
            </p:spPr>
            <p:txBody>
              <a:bodyPr/>
              <a:lstStyle/>
              <a:p>
                <a:endParaRPr lang="el-GR"/>
              </a:p>
            </p:txBody>
          </p:sp>
          <p:sp>
            <p:nvSpPr>
              <p:cNvPr id="24605" name="Freeform 132"/>
              <p:cNvSpPr>
                <a:spLocks/>
              </p:cNvSpPr>
              <p:nvPr/>
            </p:nvSpPr>
            <p:spPr bwMode="auto">
              <a:xfrm>
                <a:off x="1401" y="3129"/>
                <a:ext cx="273" cy="177"/>
              </a:xfrm>
              <a:custGeom>
                <a:avLst/>
                <a:gdLst>
                  <a:gd name="T0" fmla="*/ 0 w 273"/>
                  <a:gd name="T1" fmla="*/ 21 h 177"/>
                  <a:gd name="T2" fmla="*/ 153 w 273"/>
                  <a:gd name="T3" fmla="*/ 48 h 177"/>
                  <a:gd name="T4" fmla="*/ 237 w 273"/>
                  <a:gd name="T5" fmla="*/ 177 h 177"/>
                  <a:gd name="T6" fmla="*/ 0 60000 65536"/>
                  <a:gd name="T7" fmla="*/ 0 60000 65536"/>
                  <a:gd name="T8" fmla="*/ 0 60000 65536"/>
                  <a:gd name="T9" fmla="*/ 0 w 273"/>
                  <a:gd name="T10" fmla="*/ 0 h 177"/>
                  <a:gd name="T11" fmla="*/ 273 w 273"/>
                  <a:gd name="T12" fmla="*/ 177 h 177"/>
                </a:gdLst>
                <a:ahLst/>
                <a:cxnLst>
                  <a:cxn ang="T6">
                    <a:pos x="T0" y="T1"/>
                  </a:cxn>
                  <a:cxn ang="T7">
                    <a:pos x="T2" y="T3"/>
                  </a:cxn>
                  <a:cxn ang="T8">
                    <a:pos x="T4" y="T5"/>
                  </a:cxn>
                </a:cxnLst>
                <a:rect l="T9" t="T10" r="T11" b="T12"/>
                <a:pathLst>
                  <a:path w="273" h="177">
                    <a:moveTo>
                      <a:pt x="0" y="21"/>
                    </a:moveTo>
                    <a:cubicBezTo>
                      <a:pt x="108" y="0"/>
                      <a:pt x="105" y="15"/>
                      <a:pt x="153" y="48"/>
                    </a:cubicBezTo>
                    <a:cubicBezTo>
                      <a:pt x="201" y="81"/>
                      <a:pt x="273" y="96"/>
                      <a:pt x="237" y="177"/>
                    </a:cubicBezTo>
                  </a:path>
                </a:pathLst>
              </a:custGeom>
              <a:solidFill>
                <a:schemeClr val="bg1"/>
              </a:solidFill>
              <a:ln w="12700" cmpd="sng">
                <a:solidFill>
                  <a:schemeClr val="tx1"/>
                </a:solidFill>
                <a:round/>
                <a:headEnd/>
                <a:tailEnd/>
              </a:ln>
            </p:spPr>
            <p:txBody>
              <a:bodyPr/>
              <a:lstStyle/>
              <a:p>
                <a:endParaRPr lang="el-GR"/>
              </a:p>
            </p:txBody>
          </p:sp>
        </p:grpSp>
        <p:sp>
          <p:nvSpPr>
            <p:cNvPr id="24601" name="Freeform 133"/>
            <p:cNvSpPr>
              <a:spLocks/>
            </p:cNvSpPr>
            <p:nvPr/>
          </p:nvSpPr>
          <p:spPr bwMode="auto">
            <a:xfrm flipH="1">
              <a:off x="1447" y="2845"/>
              <a:ext cx="1528" cy="850"/>
            </a:xfrm>
            <a:custGeom>
              <a:avLst/>
              <a:gdLst>
                <a:gd name="T0" fmla="*/ 149 w 1528"/>
                <a:gd name="T1" fmla="*/ 42 h 864"/>
                <a:gd name="T2" fmla="*/ 876 w 1528"/>
                <a:gd name="T3" fmla="*/ 109 h 864"/>
                <a:gd name="T4" fmla="*/ 1167 w 1528"/>
                <a:gd name="T5" fmla="*/ 51 h 864"/>
                <a:gd name="T6" fmla="*/ 1299 w 1528"/>
                <a:gd name="T7" fmla="*/ 26 h 864"/>
                <a:gd name="T8" fmla="*/ 1272 w 1528"/>
                <a:gd name="T9" fmla="*/ 127 h 864"/>
                <a:gd name="T10" fmla="*/ 1407 w 1528"/>
                <a:gd name="T11" fmla="*/ 100 h 864"/>
                <a:gd name="T12" fmla="*/ 1500 w 1528"/>
                <a:gd name="T13" fmla="*/ 490 h 864"/>
                <a:gd name="T14" fmla="*/ 1380 w 1528"/>
                <a:gd name="T15" fmla="*/ 545 h 864"/>
                <a:gd name="T16" fmla="*/ 1487 w 1528"/>
                <a:gd name="T17" fmla="*/ 610 h 864"/>
                <a:gd name="T18" fmla="*/ 1192 w 1528"/>
                <a:gd name="T19" fmla="*/ 759 h 864"/>
                <a:gd name="T20" fmla="*/ 848 w 1528"/>
                <a:gd name="T21" fmla="*/ 801 h 864"/>
                <a:gd name="T22" fmla="*/ 391 w 1528"/>
                <a:gd name="T23" fmla="*/ 678 h 864"/>
                <a:gd name="T24" fmla="*/ 26 w 1528"/>
                <a:gd name="T25" fmla="*/ 311 h 864"/>
                <a:gd name="T26" fmla="*/ 3 w 1528"/>
                <a:gd name="T27" fmla="*/ 324 h 864"/>
                <a:gd name="T28" fmla="*/ 378 w 1528"/>
                <a:gd name="T29" fmla="*/ 704 h 864"/>
                <a:gd name="T30" fmla="*/ 849 w 1528"/>
                <a:gd name="T31" fmla="*/ 826 h 864"/>
                <a:gd name="T32" fmla="*/ 1201 w 1528"/>
                <a:gd name="T33" fmla="*/ 784 h 864"/>
                <a:gd name="T34" fmla="*/ 1503 w 1528"/>
                <a:gd name="T35" fmla="*/ 628 h 864"/>
                <a:gd name="T36" fmla="*/ 1491 w 1528"/>
                <a:gd name="T37" fmla="*/ 568 h 864"/>
                <a:gd name="T38" fmla="*/ 1405 w 1528"/>
                <a:gd name="T39" fmla="*/ 550 h 864"/>
                <a:gd name="T40" fmla="*/ 1525 w 1528"/>
                <a:gd name="T41" fmla="*/ 498 h 864"/>
                <a:gd name="T42" fmla="*/ 1421 w 1528"/>
                <a:gd name="T43" fmla="*/ 82 h 864"/>
                <a:gd name="T44" fmla="*/ 1297 w 1528"/>
                <a:gd name="T45" fmla="*/ 102 h 864"/>
                <a:gd name="T46" fmla="*/ 1333 w 1528"/>
                <a:gd name="T47" fmla="*/ 30 h 864"/>
                <a:gd name="T48" fmla="*/ 1293 w 1528"/>
                <a:gd name="T49" fmla="*/ 0 h 864"/>
                <a:gd name="T50" fmla="*/ 1161 w 1528"/>
                <a:gd name="T51" fmla="*/ 28 h 864"/>
                <a:gd name="T52" fmla="*/ 861 w 1528"/>
                <a:gd name="T53" fmla="*/ 88 h 864"/>
                <a:gd name="T54" fmla="*/ 165 w 1528"/>
                <a:gd name="T55" fmla="*/ 24 h 864"/>
                <a:gd name="T56" fmla="*/ 149 w 1528"/>
                <a:gd name="T57" fmla="*/ 42 h 8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8"/>
                <a:gd name="T88" fmla="*/ 0 h 864"/>
                <a:gd name="T89" fmla="*/ 1528 w 1528"/>
                <a:gd name="T90" fmla="*/ 864 h 8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8" h="864">
                  <a:moveTo>
                    <a:pt x="149" y="44"/>
                  </a:moveTo>
                  <a:cubicBezTo>
                    <a:pt x="369" y="110"/>
                    <a:pt x="685" y="128"/>
                    <a:pt x="876" y="113"/>
                  </a:cubicBezTo>
                  <a:cubicBezTo>
                    <a:pt x="1067" y="98"/>
                    <a:pt x="1096" y="68"/>
                    <a:pt x="1167" y="53"/>
                  </a:cubicBezTo>
                  <a:cubicBezTo>
                    <a:pt x="1237" y="39"/>
                    <a:pt x="1282" y="13"/>
                    <a:pt x="1299" y="26"/>
                  </a:cubicBezTo>
                  <a:cubicBezTo>
                    <a:pt x="1316" y="39"/>
                    <a:pt x="1243" y="100"/>
                    <a:pt x="1272" y="131"/>
                  </a:cubicBezTo>
                  <a:cubicBezTo>
                    <a:pt x="1301" y="162"/>
                    <a:pt x="1372" y="37"/>
                    <a:pt x="1407" y="104"/>
                  </a:cubicBezTo>
                  <a:cubicBezTo>
                    <a:pt x="1442" y="171"/>
                    <a:pt x="1497" y="428"/>
                    <a:pt x="1500" y="506"/>
                  </a:cubicBezTo>
                  <a:cubicBezTo>
                    <a:pt x="1503" y="584"/>
                    <a:pt x="1400" y="496"/>
                    <a:pt x="1380" y="563"/>
                  </a:cubicBezTo>
                  <a:cubicBezTo>
                    <a:pt x="1360" y="630"/>
                    <a:pt x="1507" y="574"/>
                    <a:pt x="1487" y="630"/>
                  </a:cubicBezTo>
                  <a:cubicBezTo>
                    <a:pt x="1467" y="686"/>
                    <a:pt x="1298" y="752"/>
                    <a:pt x="1192" y="785"/>
                  </a:cubicBezTo>
                  <a:cubicBezTo>
                    <a:pt x="1086" y="818"/>
                    <a:pt x="981" y="841"/>
                    <a:pt x="848" y="827"/>
                  </a:cubicBezTo>
                  <a:cubicBezTo>
                    <a:pt x="715" y="813"/>
                    <a:pt x="528" y="784"/>
                    <a:pt x="391" y="700"/>
                  </a:cubicBezTo>
                  <a:cubicBezTo>
                    <a:pt x="254" y="616"/>
                    <a:pt x="66" y="356"/>
                    <a:pt x="26" y="321"/>
                  </a:cubicBezTo>
                  <a:cubicBezTo>
                    <a:pt x="0" y="323"/>
                    <a:pt x="3" y="316"/>
                    <a:pt x="3" y="334"/>
                  </a:cubicBezTo>
                  <a:cubicBezTo>
                    <a:pt x="48" y="391"/>
                    <a:pt x="239" y="640"/>
                    <a:pt x="378" y="728"/>
                  </a:cubicBezTo>
                  <a:cubicBezTo>
                    <a:pt x="517" y="816"/>
                    <a:pt x="709" y="844"/>
                    <a:pt x="849" y="854"/>
                  </a:cubicBezTo>
                  <a:cubicBezTo>
                    <a:pt x="989" y="864"/>
                    <a:pt x="1077" y="842"/>
                    <a:pt x="1201" y="810"/>
                  </a:cubicBezTo>
                  <a:cubicBezTo>
                    <a:pt x="1325" y="778"/>
                    <a:pt x="1487" y="698"/>
                    <a:pt x="1503" y="648"/>
                  </a:cubicBezTo>
                  <a:cubicBezTo>
                    <a:pt x="1519" y="598"/>
                    <a:pt x="1507" y="600"/>
                    <a:pt x="1491" y="586"/>
                  </a:cubicBezTo>
                  <a:cubicBezTo>
                    <a:pt x="1475" y="572"/>
                    <a:pt x="1397" y="582"/>
                    <a:pt x="1405" y="568"/>
                  </a:cubicBezTo>
                  <a:cubicBezTo>
                    <a:pt x="1403" y="540"/>
                    <a:pt x="1520" y="594"/>
                    <a:pt x="1525" y="514"/>
                  </a:cubicBezTo>
                  <a:cubicBezTo>
                    <a:pt x="1528" y="433"/>
                    <a:pt x="1459" y="152"/>
                    <a:pt x="1421" y="84"/>
                  </a:cubicBezTo>
                  <a:cubicBezTo>
                    <a:pt x="1383" y="16"/>
                    <a:pt x="1312" y="115"/>
                    <a:pt x="1297" y="106"/>
                  </a:cubicBezTo>
                  <a:cubicBezTo>
                    <a:pt x="1282" y="97"/>
                    <a:pt x="1334" y="48"/>
                    <a:pt x="1333" y="30"/>
                  </a:cubicBezTo>
                  <a:cubicBezTo>
                    <a:pt x="1332" y="12"/>
                    <a:pt x="1322" y="0"/>
                    <a:pt x="1293" y="0"/>
                  </a:cubicBezTo>
                  <a:cubicBezTo>
                    <a:pt x="1264" y="0"/>
                    <a:pt x="1233" y="13"/>
                    <a:pt x="1161" y="28"/>
                  </a:cubicBezTo>
                  <a:cubicBezTo>
                    <a:pt x="1089" y="43"/>
                    <a:pt x="1071" y="68"/>
                    <a:pt x="861" y="90"/>
                  </a:cubicBezTo>
                  <a:cubicBezTo>
                    <a:pt x="651" y="112"/>
                    <a:pt x="293" y="54"/>
                    <a:pt x="165" y="24"/>
                  </a:cubicBezTo>
                  <a:cubicBezTo>
                    <a:pt x="139" y="24"/>
                    <a:pt x="141" y="36"/>
                    <a:pt x="149" y="44"/>
                  </a:cubicBezTo>
                  <a:close/>
                </a:path>
              </a:pathLst>
            </a:custGeom>
            <a:solidFill>
              <a:srgbClr val="C0C0C0"/>
            </a:solidFill>
            <a:ln w="9525">
              <a:solidFill>
                <a:schemeClr val="tx1"/>
              </a:solidFill>
              <a:round/>
              <a:headEnd/>
              <a:tailEnd/>
            </a:ln>
          </p:spPr>
          <p:txBody>
            <a:bodyPr/>
            <a:lstStyle/>
            <a:p>
              <a:endParaRPr lang="el-GR"/>
            </a:p>
          </p:txBody>
        </p:sp>
      </p:grpSp>
      <p:grpSp>
        <p:nvGrpSpPr>
          <p:cNvPr id="24585" name="Group 82"/>
          <p:cNvGrpSpPr>
            <a:grpSpLocks/>
          </p:cNvGrpSpPr>
          <p:nvPr/>
        </p:nvGrpSpPr>
        <p:grpSpPr bwMode="auto">
          <a:xfrm rot="225407">
            <a:off x="2214563" y="2946400"/>
            <a:ext cx="811212" cy="990600"/>
            <a:chOff x="1192" y="2688"/>
            <a:chExt cx="702" cy="780"/>
          </a:xfrm>
        </p:grpSpPr>
        <p:sp>
          <p:nvSpPr>
            <p:cNvPr id="24591" name="Freeform 78"/>
            <p:cNvSpPr>
              <a:spLocks/>
            </p:cNvSpPr>
            <p:nvPr/>
          </p:nvSpPr>
          <p:spPr bwMode="auto">
            <a:xfrm>
              <a:off x="1192" y="2688"/>
              <a:ext cx="702" cy="780"/>
            </a:xfrm>
            <a:custGeom>
              <a:avLst/>
              <a:gdLst>
                <a:gd name="T0" fmla="*/ 167 w 702"/>
                <a:gd name="T1" fmla="*/ 69 h 780"/>
                <a:gd name="T2" fmla="*/ 476 w 702"/>
                <a:gd name="T3" fmla="*/ 72 h 780"/>
                <a:gd name="T4" fmla="*/ 671 w 702"/>
                <a:gd name="T5" fmla="*/ 231 h 780"/>
                <a:gd name="T6" fmla="*/ 668 w 702"/>
                <a:gd name="T7" fmla="*/ 525 h 780"/>
                <a:gd name="T8" fmla="*/ 551 w 702"/>
                <a:gd name="T9" fmla="*/ 708 h 780"/>
                <a:gd name="T10" fmla="*/ 125 w 702"/>
                <a:gd name="T11" fmla="*/ 687 h 780"/>
                <a:gd name="T12" fmla="*/ 11 w 702"/>
                <a:gd name="T13" fmla="*/ 381 h 780"/>
                <a:gd name="T14" fmla="*/ 167 w 702"/>
                <a:gd name="T15" fmla="*/ 69 h 780"/>
                <a:gd name="T16" fmla="*/ 0 60000 65536"/>
                <a:gd name="T17" fmla="*/ 0 60000 65536"/>
                <a:gd name="T18" fmla="*/ 0 60000 65536"/>
                <a:gd name="T19" fmla="*/ 0 60000 65536"/>
                <a:gd name="T20" fmla="*/ 0 60000 65536"/>
                <a:gd name="T21" fmla="*/ 0 60000 65536"/>
                <a:gd name="T22" fmla="*/ 0 60000 65536"/>
                <a:gd name="T23" fmla="*/ 0 60000 65536"/>
                <a:gd name="T24" fmla="*/ 0 w 702"/>
                <a:gd name="T25" fmla="*/ 0 h 780"/>
                <a:gd name="T26" fmla="*/ 702 w 702"/>
                <a:gd name="T27" fmla="*/ 780 h 7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2" h="780">
                  <a:moveTo>
                    <a:pt x="167" y="69"/>
                  </a:moveTo>
                  <a:cubicBezTo>
                    <a:pt x="278" y="0"/>
                    <a:pt x="398" y="42"/>
                    <a:pt x="476" y="72"/>
                  </a:cubicBezTo>
                  <a:cubicBezTo>
                    <a:pt x="554" y="102"/>
                    <a:pt x="640" y="155"/>
                    <a:pt x="671" y="231"/>
                  </a:cubicBezTo>
                  <a:cubicBezTo>
                    <a:pt x="702" y="307"/>
                    <a:pt x="686" y="459"/>
                    <a:pt x="668" y="525"/>
                  </a:cubicBezTo>
                  <a:cubicBezTo>
                    <a:pt x="650" y="591"/>
                    <a:pt x="590" y="636"/>
                    <a:pt x="551" y="708"/>
                  </a:cubicBezTo>
                  <a:cubicBezTo>
                    <a:pt x="512" y="780"/>
                    <a:pt x="218" y="771"/>
                    <a:pt x="125" y="687"/>
                  </a:cubicBezTo>
                  <a:cubicBezTo>
                    <a:pt x="32" y="603"/>
                    <a:pt x="0" y="489"/>
                    <a:pt x="11" y="381"/>
                  </a:cubicBezTo>
                  <a:cubicBezTo>
                    <a:pt x="22" y="273"/>
                    <a:pt x="56" y="138"/>
                    <a:pt x="167" y="69"/>
                  </a:cubicBezTo>
                  <a:close/>
                </a:path>
              </a:pathLst>
            </a:custGeom>
            <a:solidFill>
              <a:schemeClr val="bg1"/>
            </a:solidFill>
            <a:ln w="12700" cmpd="sng">
              <a:solidFill>
                <a:schemeClr val="tx1"/>
              </a:solidFill>
              <a:round/>
              <a:headEnd/>
              <a:tailEnd/>
            </a:ln>
          </p:spPr>
          <p:txBody>
            <a:bodyPr/>
            <a:lstStyle/>
            <a:p>
              <a:endParaRPr lang="el-GR"/>
            </a:p>
          </p:txBody>
        </p:sp>
        <p:sp>
          <p:nvSpPr>
            <p:cNvPr id="24592" name="Freeform 79"/>
            <p:cNvSpPr>
              <a:spLocks/>
            </p:cNvSpPr>
            <p:nvPr/>
          </p:nvSpPr>
          <p:spPr bwMode="auto">
            <a:xfrm>
              <a:off x="1449" y="2871"/>
              <a:ext cx="195" cy="408"/>
            </a:xfrm>
            <a:custGeom>
              <a:avLst/>
              <a:gdLst>
                <a:gd name="T0" fmla="*/ 195 w 195"/>
                <a:gd name="T1" fmla="*/ 0 h 408"/>
                <a:gd name="T2" fmla="*/ 135 w 195"/>
                <a:gd name="T3" fmla="*/ 219 h 408"/>
                <a:gd name="T4" fmla="*/ 0 w 195"/>
                <a:gd name="T5" fmla="*/ 408 h 408"/>
                <a:gd name="T6" fmla="*/ 0 60000 65536"/>
                <a:gd name="T7" fmla="*/ 0 60000 65536"/>
                <a:gd name="T8" fmla="*/ 0 60000 65536"/>
                <a:gd name="T9" fmla="*/ 0 w 195"/>
                <a:gd name="T10" fmla="*/ 0 h 408"/>
                <a:gd name="T11" fmla="*/ 195 w 195"/>
                <a:gd name="T12" fmla="*/ 408 h 408"/>
              </a:gdLst>
              <a:ahLst/>
              <a:cxnLst>
                <a:cxn ang="T6">
                  <a:pos x="T0" y="T1"/>
                </a:cxn>
                <a:cxn ang="T7">
                  <a:pos x="T2" y="T3"/>
                </a:cxn>
                <a:cxn ang="T8">
                  <a:pos x="T4" y="T5"/>
                </a:cxn>
              </a:cxnLst>
              <a:rect l="T9" t="T10" r="T11" b="T12"/>
              <a:pathLst>
                <a:path w="195" h="408">
                  <a:moveTo>
                    <a:pt x="195" y="0"/>
                  </a:moveTo>
                  <a:cubicBezTo>
                    <a:pt x="156" y="60"/>
                    <a:pt x="159" y="93"/>
                    <a:pt x="135" y="219"/>
                  </a:cubicBezTo>
                  <a:cubicBezTo>
                    <a:pt x="111" y="345"/>
                    <a:pt x="28" y="369"/>
                    <a:pt x="0" y="408"/>
                  </a:cubicBezTo>
                </a:path>
              </a:pathLst>
            </a:custGeom>
            <a:solidFill>
              <a:schemeClr val="bg1"/>
            </a:solidFill>
            <a:ln w="12700" cmpd="sng">
              <a:solidFill>
                <a:schemeClr val="tx1"/>
              </a:solidFill>
              <a:round/>
              <a:headEnd/>
              <a:tailEnd/>
            </a:ln>
          </p:spPr>
          <p:txBody>
            <a:bodyPr/>
            <a:lstStyle/>
            <a:p>
              <a:endParaRPr lang="el-GR"/>
            </a:p>
          </p:txBody>
        </p:sp>
        <p:sp>
          <p:nvSpPr>
            <p:cNvPr id="24593" name="Freeform 80"/>
            <p:cNvSpPr>
              <a:spLocks/>
            </p:cNvSpPr>
            <p:nvPr/>
          </p:nvSpPr>
          <p:spPr bwMode="auto">
            <a:xfrm>
              <a:off x="1374" y="2937"/>
              <a:ext cx="405" cy="204"/>
            </a:xfrm>
            <a:custGeom>
              <a:avLst/>
              <a:gdLst>
                <a:gd name="T0" fmla="*/ 0 w 405"/>
                <a:gd name="T1" fmla="*/ 0 h 204"/>
                <a:gd name="T2" fmla="*/ 225 w 405"/>
                <a:gd name="T3" fmla="*/ 90 h 204"/>
                <a:gd name="T4" fmla="*/ 405 w 405"/>
                <a:gd name="T5" fmla="*/ 204 h 204"/>
                <a:gd name="T6" fmla="*/ 0 60000 65536"/>
                <a:gd name="T7" fmla="*/ 0 60000 65536"/>
                <a:gd name="T8" fmla="*/ 0 60000 65536"/>
                <a:gd name="T9" fmla="*/ 0 w 405"/>
                <a:gd name="T10" fmla="*/ 0 h 204"/>
                <a:gd name="T11" fmla="*/ 405 w 405"/>
                <a:gd name="T12" fmla="*/ 204 h 204"/>
              </a:gdLst>
              <a:ahLst/>
              <a:cxnLst>
                <a:cxn ang="T6">
                  <a:pos x="T0" y="T1"/>
                </a:cxn>
                <a:cxn ang="T7">
                  <a:pos x="T2" y="T3"/>
                </a:cxn>
                <a:cxn ang="T8">
                  <a:pos x="T4" y="T5"/>
                </a:cxn>
              </a:cxnLst>
              <a:rect l="T9" t="T10" r="T11" b="T12"/>
              <a:pathLst>
                <a:path w="405" h="204">
                  <a:moveTo>
                    <a:pt x="0" y="0"/>
                  </a:moveTo>
                  <a:cubicBezTo>
                    <a:pt x="39" y="111"/>
                    <a:pt x="138" y="87"/>
                    <a:pt x="225" y="90"/>
                  </a:cubicBezTo>
                  <a:cubicBezTo>
                    <a:pt x="270" y="147"/>
                    <a:pt x="246" y="183"/>
                    <a:pt x="405" y="204"/>
                  </a:cubicBezTo>
                </a:path>
              </a:pathLst>
            </a:custGeom>
            <a:solidFill>
              <a:schemeClr val="bg1"/>
            </a:solidFill>
            <a:ln w="12700" cmpd="sng">
              <a:solidFill>
                <a:schemeClr val="tx1"/>
              </a:solidFill>
              <a:round/>
              <a:headEnd/>
              <a:tailEnd/>
            </a:ln>
          </p:spPr>
          <p:txBody>
            <a:bodyPr/>
            <a:lstStyle/>
            <a:p>
              <a:endParaRPr lang="el-GR"/>
            </a:p>
          </p:txBody>
        </p:sp>
        <p:sp>
          <p:nvSpPr>
            <p:cNvPr id="24594" name="Freeform 81"/>
            <p:cNvSpPr>
              <a:spLocks/>
            </p:cNvSpPr>
            <p:nvPr/>
          </p:nvSpPr>
          <p:spPr bwMode="auto">
            <a:xfrm>
              <a:off x="1401" y="3129"/>
              <a:ext cx="273" cy="177"/>
            </a:xfrm>
            <a:custGeom>
              <a:avLst/>
              <a:gdLst>
                <a:gd name="T0" fmla="*/ 0 w 273"/>
                <a:gd name="T1" fmla="*/ 21 h 177"/>
                <a:gd name="T2" fmla="*/ 153 w 273"/>
                <a:gd name="T3" fmla="*/ 48 h 177"/>
                <a:gd name="T4" fmla="*/ 237 w 273"/>
                <a:gd name="T5" fmla="*/ 177 h 177"/>
                <a:gd name="T6" fmla="*/ 0 60000 65536"/>
                <a:gd name="T7" fmla="*/ 0 60000 65536"/>
                <a:gd name="T8" fmla="*/ 0 60000 65536"/>
                <a:gd name="T9" fmla="*/ 0 w 273"/>
                <a:gd name="T10" fmla="*/ 0 h 177"/>
                <a:gd name="T11" fmla="*/ 273 w 273"/>
                <a:gd name="T12" fmla="*/ 177 h 177"/>
              </a:gdLst>
              <a:ahLst/>
              <a:cxnLst>
                <a:cxn ang="T6">
                  <a:pos x="T0" y="T1"/>
                </a:cxn>
                <a:cxn ang="T7">
                  <a:pos x="T2" y="T3"/>
                </a:cxn>
                <a:cxn ang="T8">
                  <a:pos x="T4" y="T5"/>
                </a:cxn>
              </a:cxnLst>
              <a:rect l="T9" t="T10" r="T11" b="T12"/>
              <a:pathLst>
                <a:path w="273" h="177">
                  <a:moveTo>
                    <a:pt x="0" y="21"/>
                  </a:moveTo>
                  <a:cubicBezTo>
                    <a:pt x="108" y="0"/>
                    <a:pt x="105" y="15"/>
                    <a:pt x="153" y="48"/>
                  </a:cubicBezTo>
                  <a:cubicBezTo>
                    <a:pt x="201" y="81"/>
                    <a:pt x="273" y="96"/>
                    <a:pt x="237" y="177"/>
                  </a:cubicBezTo>
                </a:path>
              </a:pathLst>
            </a:custGeom>
            <a:solidFill>
              <a:schemeClr val="bg1"/>
            </a:solidFill>
            <a:ln w="12700" cmpd="sng">
              <a:solidFill>
                <a:schemeClr val="tx1"/>
              </a:solidFill>
              <a:round/>
              <a:headEnd/>
              <a:tailEnd/>
            </a:ln>
          </p:spPr>
          <p:txBody>
            <a:bodyPr/>
            <a:lstStyle/>
            <a:p>
              <a:endParaRPr lang="el-GR"/>
            </a:p>
          </p:txBody>
        </p:sp>
      </p:grpSp>
      <p:sp>
        <p:nvSpPr>
          <p:cNvPr id="24586" name="Freeform 108"/>
          <p:cNvSpPr>
            <a:spLocks/>
          </p:cNvSpPr>
          <p:nvPr/>
        </p:nvSpPr>
        <p:spPr bwMode="auto">
          <a:xfrm rot="1054710" flipH="1">
            <a:off x="2343150" y="2457450"/>
            <a:ext cx="1884363" cy="773113"/>
          </a:xfrm>
          <a:custGeom>
            <a:avLst/>
            <a:gdLst>
              <a:gd name="T0" fmla="*/ 2147483647 w 10000"/>
              <a:gd name="T1" fmla="*/ 888390914 h 10000"/>
              <a:gd name="T2" fmla="*/ 2147483647 w 10000"/>
              <a:gd name="T3" fmla="*/ 1073744374 h 10000"/>
              <a:gd name="T4" fmla="*/ 2147483647 w 10000"/>
              <a:gd name="T5" fmla="*/ 499202116 h 10000"/>
              <a:gd name="T6" fmla="*/ 2147483647 w 10000"/>
              <a:gd name="T7" fmla="*/ 320781544 h 10000"/>
              <a:gd name="T8" fmla="*/ 2147483647 w 10000"/>
              <a:gd name="T9" fmla="*/ 762203459 h 10000"/>
              <a:gd name="T10" fmla="*/ 2147483647 w 10000"/>
              <a:gd name="T11" fmla="*/ 887464416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1465459865 w 10000"/>
              <a:gd name="T25" fmla="*/ 2147483647 h 10000"/>
              <a:gd name="T26" fmla="*/ 602219756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755730341 h 10000"/>
              <a:gd name="T44" fmla="*/ 2147483647 w 10000"/>
              <a:gd name="T45" fmla="*/ 553742434 h 10000"/>
              <a:gd name="T46" fmla="*/ 2147483647 w 10000"/>
              <a:gd name="T47" fmla="*/ 258381299 h 10000"/>
              <a:gd name="T48" fmla="*/ 2147483647 w 10000"/>
              <a:gd name="T49" fmla="*/ 460234 h 10000"/>
              <a:gd name="T50" fmla="*/ 2147483647 w 10000"/>
              <a:gd name="T51" fmla="*/ 254681491 h 10000"/>
              <a:gd name="T52" fmla="*/ 2147483647 w 10000"/>
              <a:gd name="T53" fmla="*/ 800570259 h 10000"/>
              <a:gd name="T54" fmla="*/ 2147483647 w 10000"/>
              <a:gd name="T55" fmla="*/ 612909058 h 10000"/>
              <a:gd name="T56" fmla="*/ 2147483647 w 10000"/>
              <a:gd name="T57" fmla="*/ 888390914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00"/>
              <a:gd name="T88" fmla="*/ 0 h 10000"/>
              <a:gd name="T89" fmla="*/ 10000 w 10000"/>
              <a:gd name="T90" fmla="*/ 10000 h 1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00" h="10000">
                <a:moveTo>
                  <a:pt x="996" y="1922"/>
                </a:moveTo>
                <a:cubicBezTo>
                  <a:pt x="2869" y="2543"/>
                  <a:pt x="4005" y="2463"/>
                  <a:pt x="5091" y="2323"/>
                </a:cubicBezTo>
                <a:cubicBezTo>
                  <a:pt x="6177" y="2182"/>
                  <a:pt x="6895" y="1365"/>
                  <a:pt x="7513" y="1080"/>
                </a:cubicBezTo>
                <a:cubicBezTo>
                  <a:pt x="8105" y="848"/>
                  <a:pt x="8365" y="478"/>
                  <a:pt x="8507" y="694"/>
                </a:cubicBezTo>
                <a:cubicBezTo>
                  <a:pt x="8652" y="909"/>
                  <a:pt x="8360" y="1445"/>
                  <a:pt x="8491" y="1649"/>
                </a:cubicBezTo>
                <a:cubicBezTo>
                  <a:pt x="8624" y="1853"/>
                  <a:pt x="9053" y="1275"/>
                  <a:pt x="9297" y="1920"/>
                </a:cubicBezTo>
                <a:cubicBezTo>
                  <a:pt x="9545" y="2561"/>
                  <a:pt x="9768" y="4496"/>
                  <a:pt x="9794" y="5783"/>
                </a:cubicBezTo>
                <a:cubicBezTo>
                  <a:pt x="9817" y="7072"/>
                  <a:pt x="9153" y="6770"/>
                  <a:pt x="9113" y="7260"/>
                </a:cubicBezTo>
                <a:cubicBezTo>
                  <a:pt x="9075" y="7749"/>
                  <a:pt x="9900" y="8242"/>
                  <a:pt x="9551" y="8548"/>
                </a:cubicBezTo>
                <a:cubicBezTo>
                  <a:pt x="9202" y="8853"/>
                  <a:pt x="7828" y="8984"/>
                  <a:pt x="7020" y="9097"/>
                </a:cubicBezTo>
                <a:cubicBezTo>
                  <a:pt x="6212" y="9211"/>
                  <a:pt x="5619" y="9408"/>
                  <a:pt x="4702" y="9225"/>
                </a:cubicBezTo>
                <a:cubicBezTo>
                  <a:pt x="3786" y="9042"/>
                  <a:pt x="2273" y="8421"/>
                  <a:pt x="1525" y="8000"/>
                </a:cubicBezTo>
                <a:cubicBezTo>
                  <a:pt x="778" y="7580"/>
                  <a:pt x="557" y="7278"/>
                  <a:pt x="219" y="6700"/>
                </a:cubicBezTo>
                <a:cubicBezTo>
                  <a:pt x="0" y="6734"/>
                  <a:pt x="90" y="6871"/>
                  <a:pt x="90" y="7170"/>
                </a:cubicBezTo>
                <a:cubicBezTo>
                  <a:pt x="589" y="7923"/>
                  <a:pt x="679" y="8051"/>
                  <a:pt x="1450" y="8488"/>
                </a:cubicBezTo>
                <a:cubicBezTo>
                  <a:pt x="2221" y="8926"/>
                  <a:pt x="3774" y="9587"/>
                  <a:pt x="4715" y="9793"/>
                </a:cubicBezTo>
                <a:cubicBezTo>
                  <a:pt x="5659" y="10000"/>
                  <a:pt x="6286" y="9795"/>
                  <a:pt x="7134" y="9634"/>
                </a:cubicBezTo>
                <a:cubicBezTo>
                  <a:pt x="7983" y="9473"/>
                  <a:pt x="9571" y="9241"/>
                  <a:pt x="9806" y="8828"/>
                </a:cubicBezTo>
                <a:cubicBezTo>
                  <a:pt x="9928" y="8291"/>
                  <a:pt x="9915" y="8219"/>
                  <a:pt x="9851" y="7939"/>
                </a:cubicBezTo>
                <a:cubicBezTo>
                  <a:pt x="9785" y="7659"/>
                  <a:pt x="9376" y="7601"/>
                  <a:pt x="9443" y="7371"/>
                </a:cubicBezTo>
                <a:cubicBezTo>
                  <a:pt x="9425" y="6908"/>
                  <a:pt x="9933" y="7429"/>
                  <a:pt x="9974" y="6107"/>
                </a:cubicBezTo>
                <a:cubicBezTo>
                  <a:pt x="10000" y="4770"/>
                  <a:pt x="9679" y="2452"/>
                  <a:pt x="9473" y="1635"/>
                </a:cubicBezTo>
                <a:cubicBezTo>
                  <a:pt x="9267" y="817"/>
                  <a:pt x="8863" y="1348"/>
                  <a:pt x="8738" y="1198"/>
                </a:cubicBezTo>
                <a:cubicBezTo>
                  <a:pt x="8611" y="1052"/>
                  <a:pt x="8809" y="857"/>
                  <a:pt x="8802" y="559"/>
                </a:cubicBezTo>
                <a:cubicBezTo>
                  <a:pt x="8792" y="263"/>
                  <a:pt x="8759" y="2"/>
                  <a:pt x="8538" y="1"/>
                </a:cubicBezTo>
                <a:cubicBezTo>
                  <a:pt x="8318" y="0"/>
                  <a:pt x="8050" y="263"/>
                  <a:pt x="7477" y="551"/>
                </a:cubicBezTo>
                <a:cubicBezTo>
                  <a:pt x="6904" y="840"/>
                  <a:pt x="6177" y="1603"/>
                  <a:pt x="5103" y="1732"/>
                </a:cubicBezTo>
                <a:cubicBezTo>
                  <a:pt x="4030" y="1861"/>
                  <a:pt x="2116" y="1821"/>
                  <a:pt x="1038" y="1326"/>
                </a:cubicBezTo>
                <a:cubicBezTo>
                  <a:pt x="820" y="1326"/>
                  <a:pt x="928" y="1792"/>
                  <a:pt x="996" y="1922"/>
                </a:cubicBezTo>
                <a:close/>
              </a:path>
            </a:pathLst>
          </a:custGeom>
          <a:solidFill>
            <a:srgbClr val="C0C0C0"/>
          </a:solidFill>
          <a:ln w="9525">
            <a:solidFill>
              <a:schemeClr val="tx1"/>
            </a:solidFill>
            <a:round/>
            <a:headEnd/>
            <a:tailEnd/>
          </a:ln>
        </p:spPr>
        <p:txBody>
          <a:bodyPr/>
          <a:lstStyle/>
          <a:p>
            <a:endParaRPr lang="el-GR"/>
          </a:p>
        </p:txBody>
      </p:sp>
      <p:sp>
        <p:nvSpPr>
          <p:cNvPr id="24587" name="Freeform 108"/>
          <p:cNvSpPr>
            <a:spLocks/>
          </p:cNvSpPr>
          <p:nvPr/>
        </p:nvSpPr>
        <p:spPr bwMode="auto">
          <a:xfrm rot="179930" flipH="1" flipV="1">
            <a:off x="2209800" y="3900488"/>
            <a:ext cx="2295525" cy="433387"/>
          </a:xfrm>
          <a:custGeom>
            <a:avLst/>
            <a:gdLst>
              <a:gd name="T0" fmla="*/ 2147483647 w 10379"/>
              <a:gd name="T1" fmla="*/ 205815839 h 10000"/>
              <a:gd name="T2" fmla="*/ 2147483647 w 10379"/>
              <a:gd name="T3" fmla="*/ 315894014 h 10000"/>
              <a:gd name="T4" fmla="*/ 2147483647 w 10379"/>
              <a:gd name="T5" fmla="*/ 145520593 h 10000"/>
              <a:gd name="T6" fmla="*/ 2147483647 w 10379"/>
              <a:gd name="T7" fmla="*/ 26562116 h 10000"/>
              <a:gd name="T8" fmla="*/ 2147483647 w 10379"/>
              <a:gd name="T9" fmla="*/ 258451883 h 10000"/>
              <a:gd name="T10" fmla="*/ 2147483647 w 10379"/>
              <a:gd name="T11" fmla="*/ 479096486 h 10000"/>
              <a:gd name="T12" fmla="*/ 2147483647 w 10379"/>
              <a:gd name="T13" fmla="*/ 255354554 h 10000"/>
              <a:gd name="T14" fmla="*/ 2147483647 w 10379"/>
              <a:gd name="T15" fmla="*/ 25095189 h 10000"/>
              <a:gd name="T16" fmla="*/ 2147483647 w 10379"/>
              <a:gd name="T17" fmla="*/ 151957341 h 10000"/>
              <a:gd name="T18" fmla="*/ 2147483647 w 10379"/>
              <a:gd name="T19" fmla="*/ 389551140 h 10000"/>
              <a:gd name="T20" fmla="*/ 2011678894 w 10379"/>
              <a:gd name="T21" fmla="*/ 749850402 h 10000"/>
              <a:gd name="T22" fmla="*/ 1914335754 w 10379"/>
              <a:gd name="T23" fmla="*/ 814789084 h 10000"/>
              <a:gd name="T24" fmla="*/ 2147483647 w 10379"/>
              <a:gd name="T25" fmla="*/ 443000217 h 10000"/>
              <a:gd name="T26" fmla="*/ 2147483647 w 10379"/>
              <a:gd name="T27" fmla="*/ 211764334 h 10000"/>
              <a:gd name="T28" fmla="*/ 2147483647 w 10379"/>
              <a:gd name="T29" fmla="*/ 74960688 h 10000"/>
              <a:gd name="T30" fmla="*/ 2147483647 w 10379"/>
              <a:gd name="T31" fmla="*/ 266843813 h 10000"/>
              <a:gd name="T32" fmla="*/ 2147483647 w 10379"/>
              <a:gd name="T33" fmla="*/ 423282503 h 10000"/>
              <a:gd name="T34" fmla="*/ 2147483647 w 10379"/>
              <a:gd name="T35" fmla="*/ 262769803 h 10000"/>
              <a:gd name="T36" fmla="*/ 2147483647 w 10379"/>
              <a:gd name="T37" fmla="*/ 81560823 h 10000"/>
              <a:gd name="T38" fmla="*/ 2147483647 w 10379"/>
              <a:gd name="T39" fmla="*/ 187889920 h 10000"/>
              <a:gd name="T40" fmla="*/ 2147483647 w 10379"/>
              <a:gd name="T41" fmla="*/ 370321593 h 10000"/>
              <a:gd name="T42" fmla="*/ 2147483647 w 10379"/>
              <a:gd name="T43" fmla="*/ 271161906 h 10000"/>
              <a:gd name="T44" fmla="*/ 2147483647 w 10379"/>
              <a:gd name="T45" fmla="*/ 205815839 h 1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79"/>
              <a:gd name="T70" fmla="*/ 0 h 10000"/>
              <a:gd name="T71" fmla="*/ 10379 w 10379"/>
              <a:gd name="T72" fmla="*/ 10000 h 1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79" h="10000">
                <a:moveTo>
                  <a:pt x="10243" y="2526"/>
                </a:moveTo>
                <a:cubicBezTo>
                  <a:pt x="10109" y="2245"/>
                  <a:pt x="9533" y="4000"/>
                  <a:pt x="9051" y="3877"/>
                </a:cubicBezTo>
                <a:cubicBezTo>
                  <a:pt x="8569" y="3754"/>
                  <a:pt x="7841" y="2378"/>
                  <a:pt x="7349" y="1786"/>
                </a:cubicBezTo>
                <a:cubicBezTo>
                  <a:pt x="6857" y="1194"/>
                  <a:pt x="6665" y="652"/>
                  <a:pt x="6100" y="326"/>
                </a:cubicBezTo>
                <a:cubicBezTo>
                  <a:pt x="5536" y="0"/>
                  <a:pt x="5474" y="2221"/>
                  <a:pt x="5463" y="3172"/>
                </a:cubicBezTo>
                <a:cubicBezTo>
                  <a:pt x="5451" y="4125"/>
                  <a:pt x="5713" y="5822"/>
                  <a:pt x="6039" y="5880"/>
                </a:cubicBezTo>
                <a:cubicBezTo>
                  <a:pt x="6365" y="5937"/>
                  <a:pt x="6574" y="4117"/>
                  <a:pt x="6579" y="3134"/>
                </a:cubicBezTo>
                <a:cubicBezTo>
                  <a:pt x="6584" y="2155"/>
                  <a:pt x="6562" y="522"/>
                  <a:pt x="6044" y="308"/>
                </a:cubicBezTo>
                <a:cubicBezTo>
                  <a:pt x="5528" y="97"/>
                  <a:pt x="4187" y="1120"/>
                  <a:pt x="3474" y="1865"/>
                </a:cubicBezTo>
                <a:cubicBezTo>
                  <a:pt x="2761" y="2610"/>
                  <a:pt x="2312" y="3557"/>
                  <a:pt x="1764" y="4781"/>
                </a:cubicBezTo>
                <a:cubicBezTo>
                  <a:pt x="1216" y="6004"/>
                  <a:pt x="721" y="7526"/>
                  <a:pt x="186" y="9203"/>
                </a:cubicBezTo>
                <a:cubicBezTo>
                  <a:pt x="0" y="9286"/>
                  <a:pt x="177" y="9271"/>
                  <a:pt x="177" y="10000"/>
                </a:cubicBezTo>
                <a:cubicBezTo>
                  <a:pt x="1010" y="7664"/>
                  <a:pt x="1364" y="6485"/>
                  <a:pt x="1836" y="5437"/>
                </a:cubicBezTo>
                <a:cubicBezTo>
                  <a:pt x="2308" y="4389"/>
                  <a:pt x="2793" y="3352"/>
                  <a:pt x="3481" y="2599"/>
                </a:cubicBezTo>
                <a:cubicBezTo>
                  <a:pt x="4169" y="1846"/>
                  <a:pt x="5473" y="810"/>
                  <a:pt x="5965" y="920"/>
                </a:cubicBezTo>
                <a:cubicBezTo>
                  <a:pt x="6457" y="1034"/>
                  <a:pt x="6420" y="1957"/>
                  <a:pt x="6431" y="3275"/>
                </a:cubicBezTo>
                <a:cubicBezTo>
                  <a:pt x="6441" y="4595"/>
                  <a:pt x="6165" y="5202"/>
                  <a:pt x="6028" y="5195"/>
                </a:cubicBezTo>
                <a:cubicBezTo>
                  <a:pt x="5890" y="5184"/>
                  <a:pt x="5604" y="4425"/>
                  <a:pt x="5606" y="3225"/>
                </a:cubicBezTo>
                <a:cubicBezTo>
                  <a:pt x="5608" y="2025"/>
                  <a:pt x="5823" y="1154"/>
                  <a:pt x="6115" y="1001"/>
                </a:cubicBezTo>
                <a:cubicBezTo>
                  <a:pt x="6407" y="848"/>
                  <a:pt x="6872" y="1715"/>
                  <a:pt x="7354" y="2306"/>
                </a:cubicBezTo>
                <a:cubicBezTo>
                  <a:pt x="7837" y="2897"/>
                  <a:pt x="8530" y="4375"/>
                  <a:pt x="9010" y="4545"/>
                </a:cubicBezTo>
                <a:cubicBezTo>
                  <a:pt x="9490" y="4715"/>
                  <a:pt x="10081" y="3253"/>
                  <a:pt x="10232" y="3328"/>
                </a:cubicBezTo>
                <a:cubicBezTo>
                  <a:pt x="10379" y="3096"/>
                  <a:pt x="10327" y="2962"/>
                  <a:pt x="10243" y="2526"/>
                </a:cubicBezTo>
                <a:close/>
              </a:path>
            </a:pathLst>
          </a:custGeom>
          <a:solidFill>
            <a:srgbClr val="C0C0C0"/>
          </a:solidFill>
          <a:ln w="9525">
            <a:solidFill>
              <a:schemeClr val="tx1"/>
            </a:solidFill>
            <a:round/>
            <a:headEnd/>
            <a:tailEnd/>
          </a:ln>
        </p:spPr>
        <p:txBody>
          <a:bodyPr/>
          <a:lstStyle/>
          <a:p>
            <a:endParaRPr lang="el-GR"/>
          </a:p>
        </p:txBody>
      </p:sp>
      <p:sp>
        <p:nvSpPr>
          <p:cNvPr id="61" name="Oval 60"/>
          <p:cNvSpPr/>
          <p:nvPr/>
        </p:nvSpPr>
        <p:spPr>
          <a:xfrm>
            <a:off x="2355850" y="4135438"/>
            <a:ext cx="246063" cy="246062"/>
          </a:xfrm>
          <a:prstGeom prst="ellipse">
            <a:avLst/>
          </a:prstGeom>
          <a:solidFill>
            <a:schemeClr val="bg1">
              <a:lumMod val="85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4589" name="Freeform 108"/>
          <p:cNvSpPr>
            <a:spLocks/>
          </p:cNvSpPr>
          <p:nvPr/>
        </p:nvSpPr>
        <p:spPr bwMode="auto">
          <a:xfrm rot="-928209">
            <a:off x="4645025" y="2413000"/>
            <a:ext cx="1882775" cy="852488"/>
          </a:xfrm>
          <a:custGeom>
            <a:avLst/>
            <a:gdLst>
              <a:gd name="T0" fmla="*/ 2147483647 w 10000"/>
              <a:gd name="T1" fmla="*/ 1192659913 h 10000"/>
              <a:gd name="T2" fmla="*/ 2147483647 w 10000"/>
              <a:gd name="T3" fmla="*/ 1441494584 h 10000"/>
              <a:gd name="T4" fmla="*/ 2147483647 w 10000"/>
              <a:gd name="T5" fmla="*/ 670173802 h 10000"/>
              <a:gd name="T6" fmla="*/ 2147483647 w 10000"/>
              <a:gd name="T7" fmla="*/ 430648978 h 10000"/>
              <a:gd name="T8" fmla="*/ 2147483647 w 10000"/>
              <a:gd name="T9" fmla="*/ 1023258337 h 10000"/>
              <a:gd name="T10" fmla="*/ 2147483647 w 10000"/>
              <a:gd name="T11" fmla="*/ 119141732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1461679374 w 10000"/>
              <a:gd name="T25" fmla="*/ 2147483647 h 10000"/>
              <a:gd name="T26" fmla="*/ 887663675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1014566373 h 10000"/>
              <a:gd name="T44" fmla="*/ 2147483647 w 10000"/>
              <a:gd name="T45" fmla="*/ 743399594 h 10000"/>
              <a:gd name="T46" fmla="*/ 2147483647 w 10000"/>
              <a:gd name="T47" fmla="*/ 346878169 h 10000"/>
              <a:gd name="T48" fmla="*/ 2147483647 w 10000"/>
              <a:gd name="T49" fmla="*/ 617713 h 10000"/>
              <a:gd name="T50" fmla="*/ 2147483647 w 10000"/>
              <a:gd name="T51" fmla="*/ 341914475 h 10000"/>
              <a:gd name="T52" fmla="*/ 2147483647 w 10000"/>
              <a:gd name="T53" fmla="*/ 1074762232 h 10000"/>
              <a:gd name="T54" fmla="*/ 2147483647 w 10000"/>
              <a:gd name="T55" fmla="*/ 822824165 h 10000"/>
              <a:gd name="T56" fmla="*/ 2147483647 w 10000"/>
              <a:gd name="T57" fmla="*/ 1192659913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00"/>
              <a:gd name="T88" fmla="*/ 0 h 10000"/>
              <a:gd name="T89" fmla="*/ 10000 w 10000"/>
              <a:gd name="T90" fmla="*/ 10000 h 1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00" h="10000">
                <a:moveTo>
                  <a:pt x="988" y="1922"/>
                </a:moveTo>
                <a:cubicBezTo>
                  <a:pt x="2863" y="2543"/>
                  <a:pt x="3999" y="2463"/>
                  <a:pt x="5086" y="2323"/>
                </a:cubicBezTo>
                <a:cubicBezTo>
                  <a:pt x="6173" y="2182"/>
                  <a:pt x="6893" y="1365"/>
                  <a:pt x="7511" y="1080"/>
                </a:cubicBezTo>
                <a:cubicBezTo>
                  <a:pt x="8103" y="848"/>
                  <a:pt x="8363" y="478"/>
                  <a:pt x="8506" y="694"/>
                </a:cubicBezTo>
                <a:cubicBezTo>
                  <a:pt x="8650" y="909"/>
                  <a:pt x="8359" y="1445"/>
                  <a:pt x="8490" y="1649"/>
                </a:cubicBezTo>
                <a:cubicBezTo>
                  <a:pt x="8622" y="1853"/>
                  <a:pt x="9052" y="1275"/>
                  <a:pt x="9297" y="1920"/>
                </a:cubicBezTo>
                <a:cubicBezTo>
                  <a:pt x="9545" y="2561"/>
                  <a:pt x="9768" y="4496"/>
                  <a:pt x="9794" y="5783"/>
                </a:cubicBezTo>
                <a:cubicBezTo>
                  <a:pt x="9817" y="7072"/>
                  <a:pt x="9152" y="6770"/>
                  <a:pt x="9113" y="7260"/>
                </a:cubicBezTo>
                <a:cubicBezTo>
                  <a:pt x="9074" y="7749"/>
                  <a:pt x="9900" y="8242"/>
                  <a:pt x="9550" y="8548"/>
                </a:cubicBezTo>
                <a:cubicBezTo>
                  <a:pt x="9201" y="8853"/>
                  <a:pt x="7826" y="8984"/>
                  <a:pt x="7017" y="9097"/>
                </a:cubicBezTo>
                <a:cubicBezTo>
                  <a:pt x="6208" y="9211"/>
                  <a:pt x="5615" y="9408"/>
                  <a:pt x="4697" y="9225"/>
                </a:cubicBezTo>
                <a:cubicBezTo>
                  <a:pt x="3781" y="9042"/>
                  <a:pt x="2264" y="8443"/>
                  <a:pt x="1518" y="8000"/>
                </a:cubicBezTo>
                <a:cubicBezTo>
                  <a:pt x="772" y="7557"/>
                  <a:pt x="558" y="7142"/>
                  <a:pt x="219" y="6564"/>
                </a:cubicBezTo>
                <a:cubicBezTo>
                  <a:pt x="0" y="6597"/>
                  <a:pt x="133" y="6831"/>
                  <a:pt x="133" y="7130"/>
                </a:cubicBezTo>
                <a:cubicBezTo>
                  <a:pt x="518" y="7740"/>
                  <a:pt x="680" y="8044"/>
                  <a:pt x="1443" y="8488"/>
                </a:cubicBezTo>
                <a:cubicBezTo>
                  <a:pt x="2206" y="8932"/>
                  <a:pt x="3768" y="9587"/>
                  <a:pt x="4711" y="9793"/>
                </a:cubicBezTo>
                <a:cubicBezTo>
                  <a:pt x="5655" y="10000"/>
                  <a:pt x="6282" y="9795"/>
                  <a:pt x="7131" y="9634"/>
                </a:cubicBezTo>
                <a:cubicBezTo>
                  <a:pt x="7981" y="9473"/>
                  <a:pt x="9570" y="9241"/>
                  <a:pt x="9806" y="8828"/>
                </a:cubicBezTo>
                <a:cubicBezTo>
                  <a:pt x="9928" y="8291"/>
                  <a:pt x="9915" y="8219"/>
                  <a:pt x="9851" y="7939"/>
                </a:cubicBezTo>
                <a:cubicBezTo>
                  <a:pt x="9785" y="7659"/>
                  <a:pt x="9375" y="7601"/>
                  <a:pt x="9442" y="7371"/>
                </a:cubicBezTo>
                <a:cubicBezTo>
                  <a:pt x="9425" y="6908"/>
                  <a:pt x="9933" y="7429"/>
                  <a:pt x="9974" y="6107"/>
                </a:cubicBezTo>
                <a:cubicBezTo>
                  <a:pt x="10000" y="4770"/>
                  <a:pt x="9679" y="2452"/>
                  <a:pt x="9473" y="1635"/>
                </a:cubicBezTo>
                <a:cubicBezTo>
                  <a:pt x="9266" y="817"/>
                  <a:pt x="8862" y="1348"/>
                  <a:pt x="8737" y="1198"/>
                </a:cubicBezTo>
                <a:cubicBezTo>
                  <a:pt x="8610" y="1052"/>
                  <a:pt x="8807" y="857"/>
                  <a:pt x="8801" y="559"/>
                </a:cubicBezTo>
                <a:cubicBezTo>
                  <a:pt x="8791" y="263"/>
                  <a:pt x="8758" y="2"/>
                  <a:pt x="8537" y="1"/>
                </a:cubicBezTo>
                <a:cubicBezTo>
                  <a:pt x="8316" y="0"/>
                  <a:pt x="8048" y="263"/>
                  <a:pt x="7475" y="551"/>
                </a:cubicBezTo>
                <a:cubicBezTo>
                  <a:pt x="6902" y="840"/>
                  <a:pt x="6173" y="1603"/>
                  <a:pt x="5099" y="1732"/>
                </a:cubicBezTo>
                <a:cubicBezTo>
                  <a:pt x="4025" y="1861"/>
                  <a:pt x="2109" y="1821"/>
                  <a:pt x="1030" y="1326"/>
                </a:cubicBezTo>
                <a:cubicBezTo>
                  <a:pt x="812" y="1326"/>
                  <a:pt x="920" y="1792"/>
                  <a:pt x="988" y="1922"/>
                </a:cubicBezTo>
                <a:close/>
              </a:path>
            </a:pathLst>
          </a:custGeom>
          <a:solidFill>
            <a:srgbClr val="C0C0C0"/>
          </a:solidFill>
          <a:ln w="9525">
            <a:solidFill>
              <a:schemeClr val="tx1"/>
            </a:solidFill>
            <a:round/>
            <a:headEnd/>
            <a:tailEnd/>
          </a:ln>
        </p:spPr>
        <p:txBody>
          <a:bodyPr/>
          <a:lstStyle/>
          <a:p>
            <a:endParaRPr lang="el-GR"/>
          </a:p>
        </p:txBody>
      </p:sp>
      <p:sp>
        <p:nvSpPr>
          <p:cNvPr id="24590" name="Text Box 23"/>
          <p:cNvSpPr txBox="1">
            <a:spLocks noChangeArrowheads="1"/>
          </p:cNvSpPr>
          <p:nvPr/>
        </p:nvSpPr>
        <p:spPr bwMode="auto">
          <a:xfrm>
            <a:off x="2757488" y="5191125"/>
            <a:ext cx="3629025" cy="461963"/>
          </a:xfrm>
          <a:prstGeom prst="rect">
            <a:avLst/>
          </a:prstGeom>
          <a:noFill/>
          <a:ln w="9525">
            <a:noFill/>
            <a:miter lim="800000"/>
            <a:headEnd/>
            <a:tailEnd/>
          </a:ln>
        </p:spPr>
        <p:txBody>
          <a:bodyPr wrap="none">
            <a:spAutoFit/>
          </a:bodyPr>
          <a:lstStyle/>
          <a:p>
            <a:r>
              <a:rPr lang="el-GR">
                <a:latin typeface="Calibri" pitchFamily="34" charset="0"/>
              </a:rPr>
              <a:t>Κινητό μηχάνημα (</a:t>
            </a:r>
            <a:r>
              <a:rPr lang="en-US">
                <a:latin typeface="Calibri" pitchFamily="34" charset="0"/>
              </a:rPr>
              <a:t>Hawley)</a:t>
            </a:r>
            <a:endParaRPr lang="el-GR">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2"/>
          <p:cNvSpPr>
            <a:spLocks/>
          </p:cNvSpPr>
          <p:nvPr/>
        </p:nvSpPr>
        <p:spPr bwMode="auto">
          <a:xfrm rot="21300737" flipV="1">
            <a:off x="1968500" y="2411413"/>
            <a:ext cx="479425" cy="304800"/>
          </a:xfrm>
          <a:custGeom>
            <a:avLst/>
            <a:gdLst>
              <a:gd name="T0" fmla="*/ 35353234 w 660"/>
              <a:gd name="T1" fmla="*/ 240332298 h 362"/>
              <a:gd name="T2" fmla="*/ 15302374 w 660"/>
              <a:gd name="T3" fmla="*/ 166601824 h 362"/>
              <a:gd name="T4" fmla="*/ 0 w 660"/>
              <a:gd name="T5" fmla="*/ 112013173 h 362"/>
              <a:gd name="T6" fmla="*/ 0 w 660"/>
              <a:gd name="T7" fmla="*/ 76566266 h 362"/>
              <a:gd name="T8" fmla="*/ 18468031 w 660"/>
              <a:gd name="T9" fmla="*/ 24104458 h 362"/>
              <a:gd name="T10" fmla="*/ 57515021 w 660"/>
              <a:gd name="T11" fmla="*/ 9925366 h 362"/>
              <a:gd name="T12" fmla="*/ 71233835 w 660"/>
              <a:gd name="T13" fmla="*/ 24813413 h 362"/>
              <a:gd name="T14" fmla="*/ 58042388 w 660"/>
              <a:gd name="T15" fmla="*/ 78693129 h 362"/>
              <a:gd name="T16" fmla="*/ 71233835 w 660"/>
              <a:gd name="T17" fmla="*/ 24813413 h 362"/>
              <a:gd name="T18" fmla="*/ 81786992 w 660"/>
              <a:gd name="T19" fmla="*/ 6380592 h 362"/>
              <a:gd name="T20" fmla="*/ 109225369 w 660"/>
              <a:gd name="T21" fmla="*/ 4253728 h 362"/>
              <a:gd name="T22" fmla="*/ 139302012 w 660"/>
              <a:gd name="T23" fmla="*/ 3544774 h 362"/>
              <a:gd name="T24" fmla="*/ 180459181 w 660"/>
              <a:gd name="T25" fmla="*/ 4253728 h 362"/>
              <a:gd name="T26" fmla="*/ 204203830 w 660"/>
              <a:gd name="T27" fmla="*/ 36155848 h 362"/>
              <a:gd name="T28" fmla="*/ 207370213 w 660"/>
              <a:gd name="T29" fmla="*/ 58842404 h 362"/>
              <a:gd name="T30" fmla="*/ 213174159 w 660"/>
              <a:gd name="T31" fmla="*/ 89327446 h 362"/>
              <a:gd name="T32" fmla="*/ 207370213 w 660"/>
              <a:gd name="T33" fmla="*/ 69476721 h 362"/>
              <a:gd name="T34" fmla="*/ 204203830 w 660"/>
              <a:gd name="T35" fmla="*/ 36155848 h 362"/>
              <a:gd name="T36" fmla="*/ 214756987 w 660"/>
              <a:gd name="T37" fmla="*/ 16305959 h 362"/>
              <a:gd name="T38" fmla="*/ 253276593 w 660"/>
              <a:gd name="T39" fmla="*/ 1417909 h 362"/>
              <a:gd name="T40" fmla="*/ 281242314 w 660"/>
              <a:gd name="T41" fmla="*/ 0 h 362"/>
              <a:gd name="T42" fmla="*/ 309208036 w 660"/>
              <a:gd name="T43" fmla="*/ 1417909 h 362"/>
              <a:gd name="T44" fmla="*/ 331897905 w 660"/>
              <a:gd name="T45" fmla="*/ 12052229 h 362"/>
              <a:gd name="T46" fmla="*/ 345616719 w 660"/>
              <a:gd name="T47" fmla="*/ 69476721 h 362"/>
              <a:gd name="T48" fmla="*/ 347727641 w 660"/>
              <a:gd name="T49" fmla="*/ 105632556 h 362"/>
              <a:gd name="T50" fmla="*/ 324510404 w 660"/>
              <a:gd name="T51" fmla="*/ 174400323 h 362"/>
              <a:gd name="T52" fmla="*/ 313429880 w 660"/>
              <a:gd name="T53" fmla="*/ 231115890 h 362"/>
              <a:gd name="T54" fmla="*/ 253276593 w 660"/>
              <a:gd name="T55" fmla="*/ 251675570 h 362"/>
              <a:gd name="T56" fmla="*/ 192067844 w 660"/>
              <a:gd name="T57" fmla="*/ 255929296 h 362"/>
              <a:gd name="T58" fmla="*/ 113974580 w 660"/>
              <a:gd name="T59" fmla="*/ 255929296 h 362"/>
              <a:gd name="T60" fmla="*/ 35353234 w 660"/>
              <a:gd name="T61" fmla="*/ 240332298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25603" name="Freeform 3"/>
          <p:cNvSpPr>
            <a:spLocks/>
          </p:cNvSpPr>
          <p:nvPr/>
        </p:nvSpPr>
        <p:spPr bwMode="auto">
          <a:xfrm>
            <a:off x="1984375" y="1827213"/>
            <a:ext cx="442913" cy="620712"/>
          </a:xfrm>
          <a:custGeom>
            <a:avLst/>
            <a:gdLst>
              <a:gd name="T0" fmla="*/ 642641280 w 279"/>
              <a:gd name="T1" fmla="*/ 952618395 h 391"/>
              <a:gd name="T2" fmla="*/ 488910849 w 279"/>
              <a:gd name="T3" fmla="*/ 934976527 h 391"/>
              <a:gd name="T4" fmla="*/ 357862534 w 279"/>
              <a:gd name="T5" fmla="*/ 940016834 h 391"/>
              <a:gd name="T6" fmla="*/ 199093325 w 279"/>
              <a:gd name="T7" fmla="*/ 945057141 h 391"/>
              <a:gd name="T8" fmla="*/ 37803176 w 279"/>
              <a:gd name="T9" fmla="*/ 985379595 h 391"/>
              <a:gd name="T10" fmla="*/ 0 w 279"/>
              <a:gd name="T11" fmla="*/ 831650831 h 391"/>
              <a:gd name="T12" fmla="*/ 317540006 w 279"/>
              <a:gd name="T13" fmla="*/ 713202826 h 391"/>
              <a:gd name="T14" fmla="*/ 428427057 w 279"/>
              <a:gd name="T15" fmla="*/ 660280398 h 391"/>
              <a:gd name="T16" fmla="*/ 473789901 w 279"/>
              <a:gd name="T17" fmla="*/ 541832393 h 391"/>
              <a:gd name="T18" fmla="*/ 498991481 w 279"/>
              <a:gd name="T19" fmla="*/ 418345668 h 391"/>
              <a:gd name="T20" fmla="*/ 519152745 w 279"/>
              <a:gd name="T21" fmla="*/ 309978178 h 391"/>
              <a:gd name="T22" fmla="*/ 521673697 w 279"/>
              <a:gd name="T23" fmla="*/ 209172040 h 391"/>
              <a:gd name="T24" fmla="*/ 516633381 w 279"/>
              <a:gd name="T25" fmla="*/ 113406160 h 391"/>
              <a:gd name="T26" fmla="*/ 541834961 w 279"/>
              <a:gd name="T27" fmla="*/ 30241854 h 391"/>
              <a:gd name="T28" fmla="*/ 599797801 w 279"/>
              <a:gd name="T29" fmla="*/ 0 h 391"/>
              <a:gd name="T30" fmla="*/ 640120328 w 279"/>
              <a:gd name="T31" fmla="*/ 78123987 h 391"/>
              <a:gd name="T32" fmla="*/ 688004124 w 279"/>
              <a:gd name="T33" fmla="*/ 199091377 h 391"/>
              <a:gd name="T34" fmla="*/ 703125072 w 279"/>
              <a:gd name="T35" fmla="*/ 315018485 h 391"/>
              <a:gd name="T36" fmla="*/ 688004124 w 279"/>
              <a:gd name="T37" fmla="*/ 441026255 h 391"/>
              <a:gd name="T38" fmla="*/ 662802544 w 279"/>
              <a:gd name="T39" fmla="*/ 579635488 h 391"/>
              <a:gd name="T40" fmla="*/ 630039697 w 279"/>
              <a:gd name="T41" fmla="*/ 700602853 h 391"/>
              <a:gd name="T42" fmla="*/ 614918749 w 279"/>
              <a:gd name="T43" fmla="*/ 821570218 h 391"/>
              <a:gd name="T44" fmla="*/ 642641280 w 279"/>
              <a:gd name="T45" fmla="*/ 952618395 h 3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9"/>
              <a:gd name="T70" fmla="*/ 0 h 391"/>
              <a:gd name="T71" fmla="*/ 279 w 279"/>
              <a:gd name="T72" fmla="*/ 391 h 3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9" h="391">
                <a:moveTo>
                  <a:pt x="255" y="378"/>
                </a:moveTo>
                <a:lnTo>
                  <a:pt x="194" y="371"/>
                </a:lnTo>
                <a:lnTo>
                  <a:pt x="142" y="373"/>
                </a:lnTo>
                <a:lnTo>
                  <a:pt x="79" y="375"/>
                </a:lnTo>
                <a:lnTo>
                  <a:pt x="15" y="391"/>
                </a:lnTo>
                <a:lnTo>
                  <a:pt x="0" y="330"/>
                </a:lnTo>
                <a:lnTo>
                  <a:pt x="126" y="283"/>
                </a:lnTo>
                <a:lnTo>
                  <a:pt x="170" y="262"/>
                </a:lnTo>
                <a:lnTo>
                  <a:pt x="188" y="215"/>
                </a:lnTo>
                <a:lnTo>
                  <a:pt x="198" y="166"/>
                </a:lnTo>
                <a:lnTo>
                  <a:pt x="206" y="123"/>
                </a:lnTo>
                <a:lnTo>
                  <a:pt x="207" y="83"/>
                </a:lnTo>
                <a:lnTo>
                  <a:pt x="205" y="45"/>
                </a:lnTo>
                <a:lnTo>
                  <a:pt x="215" y="12"/>
                </a:lnTo>
                <a:lnTo>
                  <a:pt x="238" y="0"/>
                </a:lnTo>
                <a:lnTo>
                  <a:pt x="254" y="31"/>
                </a:lnTo>
                <a:lnTo>
                  <a:pt x="273" y="79"/>
                </a:lnTo>
                <a:lnTo>
                  <a:pt x="279" y="125"/>
                </a:lnTo>
                <a:lnTo>
                  <a:pt x="273" y="175"/>
                </a:lnTo>
                <a:lnTo>
                  <a:pt x="263" y="230"/>
                </a:lnTo>
                <a:lnTo>
                  <a:pt x="250" y="278"/>
                </a:lnTo>
                <a:lnTo>
                  <a:pt x="244" y="326"/>
                </a:lnTo>
                <a:lnTo>
                  <a:pt x="255"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25604" name="Group 4"/>
          <p:cNvGrpSpPr>
            <a:grpSpLocks/>
          </p:cNvGrpSpPr>
          <p:nvPr/>
        </p:nvGrpSpPr>
        <p:grpSpPr bwMode="auto">
          <a:xfrm rot="-922230">
            <a:off x="1638300" y="1352550"/>
            <a:ext cx="573088" cy="1182688"/>
            <a:chOff x="2430" y="1394"/>
            <a:chExt cx="361" cy="745"/>
          </a:xfrm>
        </p:grpSpPr>
        <p:sp>
          <p:nvSpPr>
            <p:cNvPr id="25621" name="Freeform 5"/>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25622" name="Freeform 6"/>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25623" name="Freeform 7"/>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25605" name="Text Box 8"/>
          <p:cNvSpPr txBox="1">
            <a:spLocks noChangeArrowheads="1"/>
          </p:cNvSpPr>
          <p:nvPr/>
        </p:nvSpPr>
        <p:spPr bwMode="auto">
          <a:xfrm>
            <a:off x="1677988" y="3181350"/>
            <a:ext cx="2459037" cy="457200"/>
          </a:xfrm>
          <a:prstGeom prst="rect">
            <a:avLst/>
          </a:prstGeom>
          <a:noFill/>
          <a:ln w="9525">
            <a:noFill/>
            <a:miter lim="800000"/>
            <a:headEnd/>
            <a:tailEnd/>
          </a:ln>
        </p:spPr>
        <p:txBody>
          <a:bodyPr wrap="none">
            <a:spAutoFit/>
          </a:bodyPr>
          <a:lstStyle/>
          <a:p>
            <a:r>
              <a:rPr lang="el-GR">
                <a:latin typeface="Calibri" pitchFamily="34" charset="0"/>
              </a:rPr>
              <a:t>Εξαγωγή νεογιλού</a:t>
            </a:r>
          </a:p>
        </p:txBody>
      </p:sp>
      <p:sp>
        <p:nvSpPr>
          <p:cNvPr id="25606" name="Text Box 9"/>
          <p:cNvSpPr txBox="1">
            <a:spLocks noChangeArrowheads="1"/>
          </p:cNvSpPr>
          <p:nvPr/>
        </p:nvSpPr>
        <p:spPr bwMode="auto">
          <a:xfrm>
            <a:off x="2573338" y="2247900"/>
            <a:ext cx="2520950" cy="457200"/>
          </a:xfrm>
          <a:prstGeom prst="rect">
            <a:avLst/>
          </a:prstGeom>
          <a:noFill/>
          <a:ln w="9525">
            <a:noFill/>
            <a:miter lim="800000"/>
            <a:headEnd/>
            <a:tailEnd/>
          </a:ln>
        </p:spPr>
        <p:txBody>
          <a:bodyPr wrap="none">
            <a:spAutoFit/>
          </a:bodyPr>
          <a:lstStyle/>
          <a:p>
            <a:r>
              <a:rPr lang="el-GR">
                <a:latin typeface="Calibri" pitchFamily="34" charset="0"/>
              </a:rPr>
              <a:t>Σκαλοπάτι </a:t>
            </a:r>
            <a:r>
              <a:rPr lang="el-GR">
                <a:latin typeface="Calibri" pitchFamily="34" charset="0"/>
                <a:cs typeface="Times New Roman" pitchFamily="18" charset="0"/>
              </a:rPr>
              <a:t>&gt;</a:t>
            </a:r>
            <a:r>
              <a:rPr lang="el-GR">
                <a:latin typeface="Calibri" pitchFamily="34" charset="0"/>
              </a:rPr>
              <a:t> 4 </a:t>
            </a:r>
            <a:r>
              <a:rPr lang="en-US">
                <a:latin typeface="Calibri" pitchFamily="34" charset="0"/>
              </a:rPr>
              <a:t>mm</a:t>
            </a:r>
            <a:endParaRPr lang="el-GR">
              <a:latin typeface="Calibri" pitchFamily="34" charset="0"/>
            </a:endParaRPr>
          </a:p>
        </p:txBody>
      </p:sp>
      <p:sp>
        <p:nvSpPr>
          <p:cNvPr id="25607" name="Freeform 10"/>
          <p:cNvSpPr>
            <a:spLocks/>
          </p:cNvSpPr>
          <p:nvPr/>
        </p:nvSpPr>
        <p:spPr bwMode="auto">
          <a:xfrm rot="21138492" flipV="1">
            <a:off x="7373938" y="2735263"/>
            <a:ext cx="871537" cy="554037"/>
          </a:xfrm>
          <a:custGeom>
            <a:avLst/>
            <a:gdLst>
              <a:gd name="T0" fmla="*/ 116830853 w 660"/>
              <a:gd name="T1" fmla="*/ 794072689 h 362"/>
              <a:gd name="T2" fmla="*/ 50568956 w 660"/>
              <a:gd name="T3" fmla="*/ 550463314 h 362"/>
              <a:gd name="T4" fmla="*/ 0 w 660"/>
              <a:gd name="T5" fmla="*/ 370098217 h 362"/>
              <a:gd name="T6" fmla="*/ 0 w 660"/>
              <a:gd name="T7" fmla="*/ 252979120 h 362"/>
              <a:gd name="T8" fmla="*/ 61031357 w 660"/>
              <a:gd name="T9" fmla="*/ 79642051 h 362"/>
              <a:gd name="T10" fmla="*/ 190069027 w 660"/>
              <a:gd name="T11" fmla="*/ 32793788 h 362"/>
              <a:gd name="T12" fmla="*/ 235406101 w 660"/>
              <a:gd name="T13" fmla="*/ 81983698 h 362"/>
              <a:gd name="T14" fmla="*/ 191812100 w 660"/>
              <a:gd name="T15" fmla="*/ 260005593 h 362"/>
              <a:gd name="T16" fmla="*/ 235406101 w 660"/>
              <a:gd name="T17" fmla="*/ 81983698 h 362"/>
              <a:gd name="T18" fmla="*/ 270280773 w 660"/>
              <a:gd name="T19" fmla="*/ 21080954 h 362"/>
              <a:gd name="T20" fmla="*/ 360956324 w 660"/>
              <a:gd name="T21" fmla="*/ 14054481 h 362"/>
              <a:gd name="T22" fmla="*/ 460349800 w 660"/>
              <a:gd name="T23" fmla="*/ 11711300 h 362"/>
              <a:gd name="T24" fmla="*/ 596362342 w 660"/>
              <a:gd name="T25" fmla="*/ 14054481 h 362"/>
              <a:gd name="T26" fmla="*/ 674831015 w 660"/>
              <a:gd name="T27" fmla="*/ 119462323 h 362"/>
              <a:gd name="T28" fmla="*/ 685293416 w 660"/>
              <a:gd name="T29" fmla="*/ 194419524 h 362"/>
              <a:gd name="T30" fmla="*/ 704473991 w 660"/>
              <a:gd name="T31" fmla="*/ 295142546 h 362"/>
              <a:gd name="T32" fmla="*/ 685293416 w 660"/>
              <a:gd name="T33" fmla="*/ 229554995 h 362"/>
              <a:gd name="T34" fmla="*/ 674831015 w 660"/>
              <a:gd name="T35" fmla="*/ 119462323 h 362"/>
              <a:gd name="T36" fmla="*/ 709705852 w 660"/>
              <a:gd name="T37" fmla="*/ 53874747 h 362"/>
              <a:gd name="T38" fmla="*/ 836999066 w 660"/>
              <a:gd name="T39" fmla="*/ 4684827 h 362"/>
              <a:gd name="T40" fmla="*/ 929417607 w 660"/>
              <a:gd name="T41" fmla="*/ 0 h 362"/>
              <a:gd name="T42" fmla="*/ 1021836149 w 660"/>
              <a:gd name="T43" fmla="*/ 4684827 h 362"/>
              <a:gd name="T44" fmla="*/ 1096817354 w 660"/>
              <a:gd name="T45" fmla="*/ 39820260 h 362"/>
              <a:gd name="T46" fmla="*/ 1142154428 w 660"/>
              <a:gd name="T47" fmla="*/ 229554995 h 362"/>
              <a:gd name="T48" fmla="*/ 1149129363 w 660"/>
              <a:gd name="T49" fmla="*/ 349017270 h 362"/>
              <a:gd name="T50" fmla="*/ 1072405084 w 660"/>
              <a:gd name="T51" fmla="*/ 576229087 h 362"/>
              <a:gd name="T52" fmla="*/ 1035786018 w 660"/>
              <a:gd name="T53" fmla="*/ 763620560 h 362"/>
              <a:gd name="T54" fmla="*/ 836999066 w 660"/>
              <a:gd name="T55" fmla="*/ 831551481 h 362"/>
              <a:gd name="T56" fmla="*/ 634724481 w 660"/>
              <a:gd name="T57" fmla="*/ 845605956 h 362"/>
              <a:gd name="T58" fmla="*/ 376649266 w 660"/>
              <a:gd name="T59" fmla="*/ 845605956 h 362"/>
              <a:gd name="T60" fmla="*/ 116830853 w 660"/>
              <a:gd name="T61" fmla="*/ 794072689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25608" name="Freeform 11"/>
          <p:cNvSpPr>
            <a:spLocks/>
          </p:cNvSpPr>
          <p:nvPr/>
        </p:nvSpPr>
        <p:spPr bwMode="auto">
          <a:xfrm>
            <a:off x="7386638" y="1662113"/>
            <a:ext cx="774700" cy="1155700"/>
          </a:xfrm>
          <a:custGeom>
            <a:avLst/>
            <a:gdLst>
              <a:gd name="T0" fmla="*/ 1176913865 w 488"/>
              <a:gd name="T1" fmla="*/ 1726308040 h 728"/>
              <a:gd name="T2" fmla="*/ 892135486 w 488"/>
              <a:gd name="T3" fmla="*/ 1708666158 h 728"/>
              <a:gd name="T4" fmla="*/ 657761609 w 488"/>
              <a:gd name="T5" fmla="*/ 1726308040 h 728"/>
              <a:gd name="T6" fmla="*/ 367942820 w 488"/>
              <a:gd name="T7" fmla="*/ 1751509594 h 728"/>
              <a:gd name="T8" fmla="*/ 78124055 w 488"/>
              <a:gd name="T9" fmla="*/ 1834673928 h 728"/>
              <a:gd name="T10" fmla="*/ 0 w 488"/>
              <a:gd name="T11" fmla="*/ 1562496748 h 728"/>
              <a:gd name="T12" fmla="*/ 561995695 w 488"/>
              <a:gd name="T13" fmla="*/ 1318042467 h 728"/>
              <a:gd name="T14" fmla="*/ 763608145 w 488"/>
              <a:gd name="T15" fmla="*/ 1212194353 h 728"/>
              <a:gd name="T16" fmla="*/ 834172701 w 488"/>
              <a:gd name="T17" fmla="*/ 995460988 h 728"/>
              <a:gd name="T18" fmla="*/ 866933930 w 488"/>
              <a:gd name="T19" fmla="*/ 768648391 h 728"/>
              <a:gd name="T20" fmla="*/ 897175797 w 488"/>
              <a:gd name="T21" fmla="*/ 569555320 h 728"/>
              <a:gd name="T22" fmla="*/ 889616124 w 488"/>
              <a:gd name="T23" fmla="*/ 385584670 h 728"/>
              <a:gd name="T24" fmla="*/ 877014552 w 488"/>
              <a:gd name="T25" fmla="*/ 211693153 h 728"/>
              <a:gd name="T26" fmla="*/ 917337042 w 488"/>
              <a:gd name="T27" fmla="*/ 60483755 h 728"/>
              <a:gd name="T28" fmla="*/ 1013102956 w 488"/>
              <a:gd name="T29" fmla="*/ 0 h 728"/>
              <a:gd name="T30" fmla="*/ 1098788247 w 488"/>
              <a:gd name="T31" fmla="*/ 136088441 h 728"/>
              <a:gd name="T32" fmla="*/ 1192034799 w 488"/>
              <a:gd name="T33" fmla="*/ 355342805 h 728"/>
              <a:gd name="T34" fmla="*/ 1229836339 w 488"/>
              <a:gd name="T35" fmla="*/ 564515009 h 728"/>
              <a:gd name="T36" fmla="*/ 1214715406 w 488"/>
              <a:gd name="T37" fmla="*/ 796369306 h 728"/>
              <a:gd name="T38" fmla="*/ 1179433227 w 488"/>
              <a:gd name="T39" fmla="*/ 1045864096 h 728"/>
              <a:gd name="T40" fmla="*/ 1131551064 w 488"/>
              <a:gd name="T41" fmla="*/ 1267637772 h 728"/>
              <a:gd name="T42" fmla="*/ 1116430130 w 488"/>
              <a:gd name="T43" fmla="*/ 1489413035 h 728"/>
              <a:gd name="T44" fmla="*/ 1176913865 w 488"/>
              <a:gd name="T45" fmla="*/ 1726308040 h 7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8"/>
              <a:gd name="T70" fmla="*/ 0 h 728"/>
              <a:gd name="T71" fmla="*/ 488 w 488"/>
              <a:gd name="T72" fmla="*/ 728 h 7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8" h="728">
                <a:moveTo>
                  <a:pt x="467" y="685"/>
                </a:moveTo>
                <a:lnTo>
                  <a:pt x="354" y="678"/>
                </a:lnTo>
                <a:lnTo>
                  <a:pt x="261" y="685"/>
                </a:lnTo>
                <a:lnTo>
                  <a:pt x="146" y="695"/>
                </a:lnTo>
                <a:lnTo>
                  <a:pt x="31" y="728"/>
                </a:lnTo>
                <a:lnTo>
                  <a:pt x="0" y="620"/>
                </a:lnTo>
                <a:lnTo>
                  <a:pt x="223" y="523"/>
                </a:lnTo>
                <a:lnTo>
                  <a:pt x="303" y="481"/>
                </a:lnTo>
                <a:lnTo>
                  <a:pt x="331" y="395"/>
                </a:lnTo>
                <a:lnTo>
                  <a:pt x="344" y="305"/>
                </a:lnTo>
                <a:lnTo>
                  <a:pt x="356" y="226"/>
                </a:lnTo>
                <a:lnTo>
                  <a:pt x="353" y="153"/>
                </a:lnTo>
                <a:lnTo>
                  <a:pt x="348" y="84"/>
                </a:lnTo>
                <a:lnTo>
                  <a:pt x="364" y="24"/>
                </a:lnTo>
                <a:lnTo>
                  <a:pt x="402" y="0"/>
                </a:lnTo>
                <a:lnTo>
                  <a:pt x="436" y="54"/>
                </a:lnTo>
                <a:lnTo>
                  <a:pt x="473" y="141"/>
                </a:lnTo>
                <a:lnTo>
                  <a:pt x="488" y="224"/>
                </a:lnTo>
                <a:lnTo>
                  <a:pt x="482" y="316"/>
                </a:lnTo>
                <a:lnTo>
                  <a:pt x="468" y="415"/>
                </a:lnTo>
                <a:lnTo>
                  <a:pt x="449" y="503"/>
                </a:lnTo>
                <a:lnTo>
                  <a:pt x="443" y="591"/>
                </a:lnTo>
                <a:lnTo>
                  <a:pt x="467" y="685"/>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sp>
        <p:nvSpPr>
          <p:cNvPr id="25609" name="Freeform 12"/>
          <p:cNvSpPr>
            <a:spLocks/>
          </p:cNvSpPr>
          <p:nvPr/>
        </p:nvSpPr>
        <p:spPr bwMode="auto">
          <a:xfrm rot="-1383713">
            <a:off x="6932613" y="2165350"/>
            <a:ext cx="1041400" cy="781050"/>
          </a:xfrm>
          <a:custGeom>
            <a:avLst/>
            <a:gdLst>
              <a:gd name="T0" fmla="*/ 609192205 w 389"/>
              <a:gd name="T1" fmla="*/ 0 h 291"/>
              <a:gd name="T2" fmla="*/ 250843549 w 389"/>
              <a:gd name="T3" fmla="*/ 561910385 h 291"/>
              <a:gd name="T4" fmla="*/ 100338499 w 389"/>
              <a:gd name="T5" fmla="*/ 770823894 h 291"/>
              <a:gd name="T6" fmla="*/ 0 w 389"/>
              <a:gd name="T7" fmla="*/ 1022963369 h 291"/>
              <a:gd name="T8" fmla="*/ 0 w 389"/>
              <a:gd name="T9" fmla="*/ 1332734110 h 291"/>
              <a:gd name="T10" fmla="*/ 150507727 w 389"/>
              <a:gd name="T11" fmla="*/ 1383161469 h 291"/>
              <a:gd name="T12" fmla="*/ 150507727 w 389"/>
              <a:gd name="T13" fmla="*/ 1123818085 h 291"/>
              <a:gd name="T14" fmla="*/ 150507727 w 389"/>
              <a:gd name="T15" fmla="*/ 1383161469 h 291"/>
              <a:gd name="T16" fmla="*/ 301012777 w 389"/>
              <a:gd name="T17" fmla="*/ 1534443879 h 291"/>
              <a:gd name="T18" fmla="*/ 508856425 w 389"/>
              <a:gd name="T19" fmla="*/ 1786583354 h 291"/>
              <a:gd name="T20" fmla="*/ 709530829 w 389"/>
              <a:gd name="T21" fmla="*/ 1837010712 h 291"/>
              <a:gd name="T22" fmla="*/ 1067879402 w 389"/>
              <a:gd name="T23" fmla="*/ 1685728638 h 291"/>
              <a:gd name="T24" fmla="*/ 1268553638 w 389"/>
              <a:gd name="T25" fmla="*/ 1635301279 h 291"/>
              <a:gd name="T26" fmla="*/ 1218387087 w 389"/>
              <a:gd name="T27" fmla="*/ 1433589162 h 291"/>
              <a:gd name="T28" fmla="*/ 1268553638 w 389"/>
              <a:gd name="T29" fmla="*/ 1123818085 h 291"/>
              <a:gd name="T30" fmla="*/ 1218387087 w 389"/>
              <a:gd name="T31" fmla="*/ 1433589162 h 291"/>
              <a:gd name="T32" fmla="*/ 1268553638 w 389"/>
              <a:gd name="T33" fmla="*/ 1635301279 h 291"/>
              <a:gd name="T34" fmla="*/ 1619735895 w 389"/>
              <a:gd name="T35" fmla="*/ 1995499379 h 291"/>
              <a:gd name="T36" fmla="*/ 1727241002 w 389"/>
              <a:gd name="T37" fmla="*/ 2096354096 h 291"/>
              <a:gd name="T38" fmla="*/ 1827579459 w 389"/>
              <a:gd name="T39" fmla="*/ 2096354096 h 291"/>
              <a:gd name="T40" fmla="*/ 2147483647 w 389"/>
              <a:gd name="T41" fmla="*/ 1945072021 h 291"/>
              <a:gd name="T42" fmla="*/ 2147483647 w 389"/>
              <a:gd name="T43" fmla="*/ 1837010712 h 291"/>
              <a:gd name="T44" fmla="*/ 2147483647 w 389"/>
              <a:gd name="T45" fmla="*/ 1685728638 h 291"/>
              <a:gd name="T46" fmla="*/ 2147483647 w 389"/>
              <a:gd name="T47" fmla="*/ 1484016521 h 291"/>
              <a:gd name="T48" fmla="*/ 2147483647 w 389"/>
              <a:gd name="T49" fmla="*/ 871678610 h 291"/>
              <a:gd name="T50" fmla="*/ 2147483647 w 389"/>
              <a:gd name="T51" fmla="*/ 662765101 h 291"/>
              <a:gd name="T52" fmla="*/ 2147483647 w 389"/>
              <a:gd name="T53" fmla="*/ 360198268 h 291"/>
              <a:gd name="T54" fmla="*/ 2147483647 w 389"/>
              <a:gd name="T55" fmla="*/ 208916109 h 291"/>
              <a:gd name="T56" fmla="*/ 2078422925 w 389"/>
              <a:gd name="T57" fmla="*/ 208916109 h 291"/>
              <a:gd name="T58" fmla="*/ 1677071774 w 389"/>
              <a:gd name="T59" fmla="*/ 158486025 h 291"/>
              <a:gd name="T60" fmla="*/ 860035838 w 389"/>
              <a:gd name="T61" fmla="*/ 0 h 291"/>
              <a:gd name="T62" fmla="*/ 609192205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25610" name="Line 13"/>
          <p:cNvSpPr>
            <a:spLocks noChangeShapeType="1"/>
          </p:cNvSpPr>
          <p:nvPr/>
        </p:nvSpPr>
        <p:spPr bwMode="auto">
          <a:xfrm flipV="1">
            <a:off x="7381875" y="2393950"/>
            <a:ext cx="0" cy="436563"/>
          </a:xfrm>
          <a:prstGeom prst="line">
            <a:avLst/>
          </a:prstGeom>
          <a:noFill/>
          <a:ln w="19050">
            <a:solidFill>
              <a:schemeClr val="tx1"/>
            </a:solidFill>
            <a:prstDash val="sysDot"/>
            <a:round/>
            <a:headEnd/>
            <a:tailEnd/>
          </a:ln>
        </p:spPr>
        <p:txBody>
          <a:bodyPr/>
          <a:lstStyle/>
          <a:p>
            <a:endParaRPr lang="el-GR"/>
          </a:p>
        </p:txBody>
      </p:sp>
      <p:sp>
        <p:nvSpPr>
          <p:cNvPr id="25611" name="Line 14"/>
          <p:cNvSpPr>
            <a:spLocks noChangeShapeType="1"/>
          </p:cNvSpPr>
          <p:nvPr/>
        </p:nvSpPr>
        <p:spPr bwMode="auto">
          <a:xfrm flipV="1">
            <a:off x="8029575" y="2297113"/>
            <a:ext cx="0" cy="433387"/>
          </a:xfrm>
          <a:prstGeom prst="line">
            <a:avLst/>
          </a:prstGeom>
          <a:noFill/>
          <a:ln w="19050">
            <a:solidFill>
              <a:schemeClr val="tx1"/>
            </a:solidFill>
            <a:prstDash val="sysDot"/>
            <a:round/>
            <a:headEnd/>
            <a:tailEnd/>
          </a:ln>
        </p:spPr>
        <p:txBody>
          <a:bodyPr/>
          <a:lstStyle/>
          <a:p>
            <a:endParaRPr lang="el-GR"/>
          </a:p>
        </p:txBody>
      </p:sp>
      <p:sp>
        <p:nvSpPr>
          <p:cNvPr id="25612" name="Line 15"/>
          <p:cNvSpPr>
            <a:spLocks noChangeShapeType="1"/>
          </p:cNvSpPr>
          <p:nvPr/>
        </p:nvSpPr>
        <p:spPr bwMode="auto">
          <a:xfrm>
            <a:off x="7104063" y="2614613"/>
            <a:ext cx="266700" cy="0"/>
          </a:xfrm>
          <a:prstGeom prst="line">
            <a:avLst/>
          </a:prstGeom>
          <a:noFill/>
          <a:ln w="38100">
            <a:solidFill>
              <a:schemeClr val="tx1"/>
            </a:solidFill>
            <a:round/>
            <a:headEnd/>
            <a:tailEnd type="triangle" w="med" len="med"/>
          </a:ln>
        </p:spPr>
        <p:txBody>
          <a:bodyPr/>
          <a:lstStyle/>
          <a:p>
            <a:endParaRPr lang="el-GR"/>
          </a:p>
        </p:txBody>
      </p:sp>
      <p:sp>
        <p:nvSpPr>
          <p:cNvPr id="25613" name="Line 16"/>
          <p:cNvSpPr>
            <a:spLocks noChangeShapeType="1"/>
          </p:cNvSpPr>
          <p:nvPr/>
        </p:nvSpPr>
        <p:spPr bwMode="auto">
          <a:xfrm flipH="1">
            <a:off x="8037513" y="2514600"/>
            <a:ext cx="257175" cy="0"/>
          </a:xfrm>
          <a:prstGeom prst="line">
            <a:avLst/>
          </a:prstGeom>
          <a:noFill/>
          <a:ln w="38100">
            <a:solidFill>
              <a:schemeClr val="tx1"/>
            </a:solidFill>
            <a:round/>
            <a:headEnd/>
            <a:tailEnd type="triangle" w="med" len="med"/>
          </a:ln>
        </p:spPr>
        <p:txBody>
          <a:bodyPr/>
          <a:lstStyle/>
          <a:p>
            <a:endParaRPr lang="el-GR"/>
          </a:p>
        </p:txBody>
      </p:sp>
      <p:sp>
        <p:nvSpPr>
          <p:cNvPr id="25614" name="Line 17"/>
          <p:cNvSpPr>
            <a:spLocks noChangeShapeType="1"/>
          </p:cNvSpPr>
          <p:nvPr/>
        </p:nvSpPr>
        <p:spPr bwMode="auto">
          <a:xfrm>
            <a:off x="5364163" y="2517775"/>
            <a:ext cx="892175" cy="0"/>
          </a:xfrm>
          <a:prstGeom prst="line">
            <a:avLst/>
          </a:prstGeom>
          <a:noFill/>
          <a:ln w="57150">
            <a:solidFill>
              <a:schemeClr val="tx1"/>
            </a:solidFill>
            <a:round/>
            <a:headEnd/>
            <a:tailEnd type="triangle" w="med" len="med"/>
          </a:ln>
        </p:spPr>
        <p:txBody>
          <a:bodyPr/>
          <a:lstStyle/>
          <a:p>
            <a:endParaRPr lang="el-GR"/>
          </a:p>
        </p:txBody>
      </p:sp>
      <p:sp>
        <p:nvSpPr>
          <p:cNvPr id="25615" name="AutoShape 18"/>
          <p:cNvSpPr>
            <a:spLocks noChangeArrowheads="1"/>
          </p:cNvSpPr>
          <p:nvPr/>
        </p:nvSpPr>
        <p:spPr bwMode="auto">
          <a:xfrm>
            <a:off x="2697163" y="2886075"/>
            <a:ext cx="457200" cy="301625"/>
          </a:xfrm>
          <a:prstGeom prst="downArrow">
            <a:avLst>
              <a:gd name="adj1" fmla="val 44444"/>
              <a:gd name="adj2" fmla="val 57894"/>
            </a:avLst>
          </a:prstGeom>
          <a:solidFill>
            <a:srgbClr val="0099CC"/>
          </a:solidFill>
          <a:ln w="9525">
            <a:solidFill>
              <a:schemeClr val="tx1"/>
            </a:solidFill>
            <a:miter lim="800000"/>
            <a:headEnd/>
            <a:tailEnd/>
          </a:ln>
        </p:spPr>
        <p:txBody>
          <a:bodyPr wrap="none" anchor="ctr"/>
          <a:lstStyle/>
          <a:p>
            <a:endParaRPr lang="el-GR"/>
          </a:p>
        </p:txBody>
      </p:sp>
      <p:sp>
        <p:nvSpPr>
          <p:cNvPr id="25616" name="Rectangle 19"/>
          <p:cNvSpPr>
            <a:spLocks noGrp="1" noChangeArrowheads="1"/>
          </p:cNvSpPr>
          <p:nvPr>
            <p:ph type="title"/>
          </p:nvPr>
        </p:nvSpPr>
        <p:spPr>
          <a:xfrm>
            <a:off x="685800" y="176213"/>
            <a:ext cx="7772400" cy="696912"/>
          </a:xfrm>
        </p:spPr>
        <p:txBody>
          <a:bodyPr/>
          <a:lstStyle/>
          <a:p>
            <a:pPr eaLnBrk="1" hangingPunct="1"/>
            <a:r>
              <a:rPr lang="el-GR" sz="3200" dirty="0" smtClean="0">
                <a:latin typeface="Calibri" pitchFamily="34" charset="0"/>
              </a:rPr>
              <a:t>Μη έγκαιρη διάγνωση</a:t>
            </a:r>
          </a:p>
        </p:txBody>
      </p:sp>
      <p:sp>
        <p:nvSpPr>
          <p:cNvPr id="25617" name="Text Box 22"/>
          <p:cNvSpPr txBox="1">
            <a:spLocks noChangeArrowheads="1"/>
          </p:cNvSpPr>
          <p:nvPr/>
        </p:nvSpPr>
        <p:spPr bwMode="auto">
          <a:xfrm>
            <a:off x="1616075" y="4121150"/>
            <a:ext cx="2638479" cy="461665"/>
          </a:xfrm>
          <a:prstGeom prst="rect">
            <a:avLst/>
          </a:prstGeom>
          <a:noFill/>
          <a:ln w="9525">
            <a:noFill/>
            <a:miter lim="800000"/>
            <a:headEnd/>
            <a:tailEnd/>
          </a:ln>
        </p:spPr>
        <p:txBody>
          <a:bodyPr wrap="none">
            <a:spAutoFit/>
          </a:bodyPr>
          <a:lstStyle/>
          <a:p>
            <a:r>
              <a:rPr lang="el-GR">
                <a:latin typeface="Calibri" pitchFamily="34" charset="0"/>
              </a:rPr>
              <a:t>Επανάκτηση χώρου</a:t>
            </a:r>
          </a:p>
        </p:txBody>
      </p:sp>
      <p:sp>
        <p:nvSpPr>
          <p:cNvPr id="25618" name="Text Box 23"/>
          <p:cNvSpPr txBox="1">
            <a:spLocks noChangeArrowheads="1"/>
          </p:cNvSpPr>
          <p:nvPr/>
        </p:nvSpPr>
        <p:spPr bwMode="auto">
          <a:xfrm>
            <a:off x="2573338" y="1835150"/>
            <a:ext cx="2789237" cy="457200"/>
          </a:xfrm>
          <a:prstGeom prst="rect">
            <a:avLst/>
          </a:prstGeom>
          <a:noFill/>
          <a:ln w="9525">
            <a:noFill/>
            <a:miter lim="800000"/>
            <a:headEnd/>
            <a:tailEnd/>
          </a:ln>
        </p:spPr>
        <p:txBody>
          <a:bodyPr wrap="none">
            <a:spAutoFit/>
          </a:bodyPr>
          <a:lstStyle/>
          <a:p>
            <a:r>
              <a:rPr lang="el-GR">
                <a:latin typeface="Calibri" pitchFamily="34" charset="0"/>
              </a:rPr>
              <a:t>Έντονη κινητικότητα</a:t>
            </a:r>
          </a:p>
        </p:txBody>
      </p:sp>
      <p:sp>
        <p:nvSpPr>
          <p:cNvPr id="25619" name="AutoShape 24"/>
          <p:cNvSpPr>
            <a:spLocks noChangeArrowheads="1"/>
          </p:cNvSpPr>
          <p:nvPr/>
        </p:nvSpPr>
        <p:spPr bwMode="auto">
          <a:xfrm>
            <a:off x="2697163" y="3783013"/>
            <a:ext cx="457200" cy="301625"/>
          </a:xfrm>
          <a:prstGeom prst="downArrow">
            <a:avLst>
              <a:gd name="adj1" fmla="val 44444"/>
              <a:gd name="adj2" fmla="val 57894"/>
            </a:avLst>
          </a:prstGeom>
          <a:solidFill>
            <a:srgbClr val="0099CC"/>
          </a:solidFill>
          <a:ln w="9525">
            <a:solidFill>
              <a:schemeClr val="tx1"/>
            </a:solidFill>
            <a:miter lim="800000"/>
            <a:headEnd/>
            <a:tailEnd/>
          </a:ln>
        </p:spPr>
        <p:txBody>
          <a:bodyPr wrap="none" anchor="ctr"/>
          <a:lstStyle/>
          <a:p>
            <a:endParaRPr lang="el-GR"/>
          </a:p>
        </p:txBody>
      </p:sp>
      <p:sp>
        <p:nvSpPr>
          <p:cNvPr id="25620" name="Text Box 25"/>
          <p:cNvSpPr txBox="1">
            <a:spLocks noChangeArrowheads="1"/>
          </p:cNvSpPr>
          <p:nvPr/>
        </p:nvSpPr>
        <p:spPr bwMode="auto">
          <a:xfrm>
            <a:off x="2573338" y="1420813"/>
            <a:ext cx="4363759" cy="461665"/>
          </a:xfrm>
          <a:prstGeom prst="rect">
            <a:avLst/>
          </a:prstGeom>
          <a:noFill/>
          <a:ln w="9525">
            <a:noFill/>
            <a:miter lim="800000"/>
            <a:headEnd/>
            <a:tailEnd/>
          </a:ln>
        </p:spPr>
        <p:txBody>
          <a:bodyPr wrap="none">
            <a:spAutoFit/>
          </a:bodyPr>
          <a:lstStyle/>
          <a:p>
            <a:r>
              <a:rPr lang="el-GR">
                <a:latin typeface="Calibri" pitchFamily="34" charset="0"/>
              </a:rPr>
              <a:t>Απορρόφηση πολφικού θαλάμου</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ΝτάκοΆννα_20080317_cropped.jpg"/>
          <p:cNvPicPr>
            <a:picLocks noChangeAspect="1"/>
          </p:cNvPicPr>
          <p:nvPr/>
        </p:nvPicPr>
        <p:blipFill>
          <a:blip r:embed="rId2" cstate="print"/>
          <a:srcRect/>
          <a:stretch>
            <a:fillRect/>
          </a:stretch>
        </p:blipFill>
        <p:spPr bwMode="auto">
          <a:xfrm>
            <a:off x="95250" y="1127125"/>
            <a:ext cx="8974138" cy="46148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ΚορσάρηΒικτωρία_20110117_cropped.jpg"/>
          <p:cNvPicPr>
            <a:picLocks noChangeAspect="1"/>
          </p:cNvPicPr>
          <p:nvPr/>
        </p:nvPicPr>
        <p:blipFill>
          <a:blip r:embed="rId2" cstate="print"/>
          <a:srcRect/>
          <a:stretch>
            <a:fillRect/>
          </a:stretch>
        </p:blipFill>
        <p:spPr bwMode="auto">
          <a:xfrm>
            <a:off x="114300" y="1158875"/>
            <a:ext cx="8936038" cy="45513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l-GR" sz="3600" dirty="0" smtClean="0">
                <a:latin typeface="Calibri" pitchFamily="34" charset="0"/>
              </a:rPr>
              <a:t>Έκτοπη ανατολή δευτέρων γομφίων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097007_Pan_17-12-97"/>
          <p:cNvPicPr>
            <a:picLocks noChangeAspect="1" noChangeArrowheads="1"/>
          </p:cNvPicPr>
          <p:nvPr/>
        </p:nvPicPr>
        <p:blipFill>
          <a:blip r:embed="rId3" cstate="print"/>
          <a:srcRect l="3885" t="10358" r="7352" b="3870"/>
          <a:stretch>
            <a:fillRect/>
          </a:stretch>
        </p:blipFill>
        <p:spPr bwMode="auto">
          <a:xfrm>
            <a:off x="1136650" y="142875"/>
            <a:ext cx="6867525" cy="3429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97007_Pan_17-12-97"/>
          <p:cNvPicPr>
            <a:picLocks noChangeAspect="1" noChangeArrowheads="1"/>
          </p:cNvPicPr>
          <p:nvPr/>
        </p:nvPicPr>
        <p:blipFill>
          <a:blip r:embed="rId2" cstate="print"/>
          <a:srcRect l="3885" t="10358" r="7352" b="3870"/>
          <a:stretch>
            <a:fillRect/>
          </a:stretch>
        </p:blipFill>
        <p:spPr bwMode="auto">
          <a:xfrm>
            <a:off x="1136650" y="142875"/>
            <a:ext cx="6867525" cy="3429000"/>
          </a:xfrm>
          <a:prstGeom prst="rect">
            <a:avLst/>
          </a:prstGeom>
          <a:noFill/>
          <a:ln w="9525">
            <a:noFill/>
            <a:miter lim="800000"/>
            <a:headEnd/>
            <a:tailEnd/>
          </a:ln>
        </p:spPr>
      </p:pic>
      <p:pic>
        <p:nvPicPr>
          <p:cNvPr id="30723" name="Picture 3" descr="097007_Pan_9-3-98"/>
          <p:cNvPicPr>
            <a:picLocks noChangeAspect="1" noChangeArrowheads="1"/>
          </p:cNvPicPr>
          <p:nvPr/>
        </p:nvPicPr>
        <p:blipFill>
          <a:blip r:embed="rId3" cstate="print"/>
          <a:srcRect l="10193" t="17705" r="7100" b="7341"/>
          <a:stretch>
            <a:fillRect/>
          </a:stretch>
        </p:blipFill>
        <p:spPr bwMode="auto">
          <a:xfrm>
            <a:off x="1131888" y="3471863"/>
            <a:ext cx="6878637" cy="33067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098001_max0"/>
          <p:cNvPicPr>
            <a:picLocks noChangeAspect="1" noChangeArrowheads="1"/>
          </p:cNvPicPr>
          <p:nvPr/>
        </p:nvPicPr>
        <p:blipFill>
          <a:blip r:embed="rId2" cstate="print"/>
          <a:srcRect/>
          <a:stretch>
            <a:fillRect/>
          </a:stretch>
        </p:blipFill>
        <p:spPr bwMode="auto">
          <a:xfrm>
            <a:off x="122238" y="1501775"/>
            <a:ext cx="4903787" cy="385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97007_1"/>
          <p:cNvPicPr>
            <a:picLocks noChangeAspect="1" noChangeArrowheads="1"/>
          </p:cNvPicPr>
          <p:nvPr/>
        </p:nvPicPr>
        <p:blipFill>
          <a:blip r:embed="rId3" cstate="print"/>
          <a:srcRect/>
          <a:stretch>
            <a:fillRect/>
          </a:stretch>
        </p:blipFill>
        <p:spPr bwMode="auto">
          <a:xfrm>
            <a:off x="127000" y="1266825"/>
            <a:ext cx="2124075" cy="4324350"/>
          </a:xfrm>
          <a:prstGeom prst="rect">
            <a:avLst/>
          </a:prstGeom>
          <a:noFill/>
          <a:ln w="9525">
            <a:noFill/>
            <a:miter lim="800000"/>
            <a:headEnd/>
            <a:tailEnd/>
          </a:ln>
        </p:spPr>
      </p:pic>
      <p:pic>
        <p:nvPicPr>
          <p:cNvPr id="31747" name="Picture 9" descr="097007_Pan_9-3-98"/>
          <p:cNvPicPr>
            <a:picLocks noChangeAspect="1" noChangeArrowheads="1"/>
          </p:cNvPicPr>
          <p:nvPr/>
        </p:nvPicPr>
        <p:blipFill>
          <a:blip r:embed="rId4" cstate="print"/>
          <a:srcRect l="54305" t="41454" r="13266" b="17957"/>
          <a:stretch>
            <a:fillRect/>
          </a:stretch>
        </p:blipFill>
        <p:spPr bwMode="auto">
          <a:xfrm>
            <a:off x="2559050" y="1609725"/>
            <a:ext cx="5481638" cy="36401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97007_4"/>
          <p:cNvPicPr>
            <a:picLocks noChangeAspect="1" noChangeArrowheads="1"/>
          </p:cNvPicPr>
          <p:nvPr/>
        </p:nvPicPr>
        <p:blipFill>
          <a:blip r:embed="rId2" cstate="print"/>
          <a:srcRect/>
          <a:stretch>
            <a:fillRect/>
          </a:stretch>
        </p:blipFill>
        <p:spPr bwMode="auto">
          <a:xfrm>
            <a:off x="6897688" y="1266825"/>
            <a:ext cx="2119312" cy="4314825"/>
          </a:xfrm>
          <a:prstGeom prst="rect">
            <a:avLst/>
          </a:prstGeom>
          <a:noFill/>
          <a:ln w="9525">
            <a:noFill/>
            <a:miter lim="800000"/>
            <a:headEnd/>
            <a:tailEnd/>
          </a:ln>
        </p:spPr>
      </p:pic>
      <p:pic>
        <p:nvPicPr>
          <p:cNvPr id="32771" name="Picture 4" descr="97007_1"/>
          <p:cNvPicPr>
            <a:picLocks noChangeAspect="1" noChangeArrowheads="1"/>
          </p:cNvPicPr>
          <p:nvPr/>
        </p:nvPicPr>
        <p:blipFill>
          <a:blip r:embed="rId3" cstate="print"/>
          <a:srcRect/>
          <a:stretch>
            <a:fillRect/>
          </a:stretch>
        </p:blipFill>
        <p:spPr bwMode="auto">
          <a:xfrm>
            <a:off x="127000" y="1266825"/>
            <a:ext cx="2124075" cy="4324350"/>
          </a:xfrm>
          <a:prstGeom prst="rect">
            <a:avLst/>
          </a:prstGeom>
          <a:noFill/>
          <a:ln w="9525">
            <a:noFill/>
            <a:miter lim="800000"/>
            <a:headEnd/>
            <a:tailEnd/>
          </a:ln>
        </p:spPr>
      </p:pic>
      <p:pic>
        <p:nvPicPr>
          <p:cNvPr id="32772" name="Picture 5" descr="97007_2"/>
          <p:cNvPicPr>
            <a:picLocks noChangeAspect="1" noChangeArrowheads="1"/>
          </p:cNvPicPr>
          <p:nvPr/>
        </p:nvPicPr>
        <p:blipFill>
          <a:blip r:embed="rId4" cstate="print"/>
          <a:srcRect/>
          <a:stretch>
            <a:fillRect/>
          </a:stretch>
        </p:blipFill>
        <p:spPr bwMode="auto">
          <a:xfrm>
            <a:off x="2384425" y="1266825"/>
            <a:ext cx="2119313" cy="4314825"/>
          </a:xfrm>
          <a:prstGeom prst="rect">
            <a:avLst/>
          </a:prstGeom>
          <a:noFill/>
          <a:ln w="9525">
            <a:noFill/>
            <a:miter lim="800000"/>
            <a:headEnd/>
            <a:tailEnd/>
          </a:ln>
        </p:spPr>
      </p:pic>
      <p:pic>
        <p:nvPicPr>
          <p:cNvPr id="32773" name="Picture 6" descr="97007_3"/>
          <p:cNvPicPr>
            <a:picLocks noChangeAspect="1" noChangeArrowheads="1"/>
          </p:cNvPicPr>
          <p:nvPr/>
        </p:nvPicPr>
        <p:blipFill>
          <a:blip r:embed="rId5" cstate="print"/>
          <a:srcRect/>
          <a:stretch>
            <a:fillRect/>
          </a:stretch>
        </p:blipFill>
        <p:spPr bwMode="auto">
          <a:xfrm>
            <a:off x="4638675" y="1266825"/>
            <a:ext cx="212407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9"/>
          <p:cNvGrpSpPr>
            <a:grpSpLocks/>
          </p:cNvGrpSpPr>
          <p:nvPr/>
        </p:nvGrpSpPr>
        <p:grpSpPr bwMode="auto">
          <a:xfrm>
            <a:off x="4021138" y="3600450"/>
            <a:ext cx="1430337" cy="2324100"/>
            <a:chOff x="2695" y="1725"/>
            <a:chExt cx="901" cy="1464"/>
          </a:xfrm>
        </p:grpSpPr>
        <p:sp>
          <p:nvSpPr>
            <p:cNvPr id="33828" name="Freeform 40"/>
            <p:cNvSpPr>
              <a:spLocks/>
            </p:cNvSpPr>
            <p:nvPr/>
          </p:nvSpPr>
          <p:spPr bwMode="auto">
            <a:xfrm rot="717920" flipH="1">
              <a:off x="2695" y="1725"/>
              <a:ext cx="733" cy="571"/>
            </a:xfrm>
            <a:custGeom>
              <a:avLst/>
              <a:gdLst>
                <a:gd name="T0" fmla="*/ 0 w 347"/>
                <a:gd name="T1" fmla="*/ 830 h 269"/>
                <a:gd name="T2" fmla="*/ 32 w 347"/>
                <a:gd name="T3" fmla="*/ 541 h 269"/>
                <a:gd name="T4" fmla="*/ 32 w 347"/>
                <a:gd name="T5" fmla="*/ 321 h 269"/>
                <a:gd name="T6" fmla="*/ 63 w 347"/>
                <a:gd name="T7" fmla="*/ 189 h 269"/>
                <a:gd name="T8" fmla="*/ 188 w 347"/>
                <a:gd name="T9" fmla="*/ 0 h 269"/>
                <a:gd name="T10" fmla="*/ 380 w 347"/>
                <a:gd name="T11" fmla="*/ 0 h 269"/>
                <a:gd name="T12" fmla="*/ 410 w 347"/>
                <a:gd name="T13" fmla="*/ 96 h 269"/>
                <a:gd name="T14" fmla="*/ 249 w 347"/>
                <a:gd name="T15" fmla="*/ 382 h 269"/>
                <a:gd name="T16" fmla="*/ 410 w 347"/>
                <a:gd name="T17" fmla="*/ 96 h 269"/>
                <a:gd name="T18" fmla="*/ 473 w 347"/>
                <a:gd name="T19" fmla="*/ 32 h 269"/>
                <a:gd name="T20" fmla="*/ 534 w 347"/>
                <a:gd name="T21" fmla="*/ 32 h 269"/>
                <a:gd name="T22" fmla="*/ 691 w 347"/>
                <a:gd name="T23" fmla="*/ 64 h 269"/>
                <a:gd name="T24" fmla="*/ 915 w 347"/>
                <a:gd name="T25" fmla="*/ 157 h 269"/>
                <a:gd name="T26" fmla="*/ 978 w 347"/>
                <a:gd name="T27" fmla="*/ 321 h 269"/>
                <a:gd name="T28" fmla="*/ 946 w 347"/>
                <a:gd name="T29" fmla="*/ 446 h 269"/>
                <a:gd name="T30" fmla="*/ 851 w 347"/>
                <a:gd name="T31" fmla="*/ 609 h 269"/>
                <a:gd name="T32" fmla="*/ 946 w 347"/>
                <a:gd name="T33" fmla="*/ 446 h 269"/>
                <a:gd name="T34" fmla="*/ 978 w 347"/>
                <a:gd name="T35" fmla="*/ 321 h 269"/>
                <a:gd name="T36" fmla="*/ 1039 w 347"/>
                <a:gd name="T37" fmla="*/ 257 h 269"/>
                <a:gd name="T38" fmla="*/ 1232 w 347"/>
                <a:gd name="T39" fmla="*/ 257 h 269"/>
                <a:gd name="T40" fmla="*/ 1356 w 347"/>
                <a:gd name="T41" fmla="*/ 289 h 269"/>
                <a:gd name="T42" fmla="*/ 1485 w 347"/>
                <a:gd name="T43" fmla="*/ 321 h 269"/>
                <a:gd name="T44" fmla="*/ 1548 w 347"/>
                <a:gd name="T45" fmla="*/ 414 h 269"/>
                <a:gd name="T46" fmla="*/ 1548 w 347"/>
                <a:gd name="T47" fmla="*/ 639 h 269"/>
                <a:gd name="T48" fmla="*/ 1517 w 347"/>
                <a:gd name="T49" fmla="*/ 766 h 269"/>
                <a:gd name="T50" fmla="*/ 1295 w 347"/>
                <a:gd name="T51" fmla="*/ 1023 h 269"/>
                <a:gd name="T52" fmla="*/ 1200 w 347"/>
                <a:gd name="T53" fmla="*/ 1212 h 269"/>
                <a:gd name="T54" fmla="*/ 946 w 347"/>
                <a:gd name="T55" fmla="*/ 1180 h 269"/>
                <a:gd name="T56" fmla="*/ 661 w 347"/>
                <a:gd name="T57" fmla="*/ 1117 h 269"/>
                <a:gd name="T58" fmla="*/ 349 w 347"/>
                <a:gd name="T59" fmla="*/ 1023 h 269"/>
                <a:gd name="T60" fmla="*/ 0 w 347"/>
                <a:gd name="T61" fmla="*/ 83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33829" name="Freeform 41"/>
            <p:cNvSpPr>
              <a:spLocks/>
            </p:cNvSpPr>
            <p:nvPr/>
          </p:nvSpPr>
          <p:spPr bwMode="auto">
            <a:xfrm flipH="1">
              <a:off x="2806" y="2189"/>
              <a:ext cx="790" cy="1000"/>
            </a:xfrm>
            <a:custGeom>
              <a:avLst/>
              <a:gdLst>
                <a:gd name="T0" fmla="*/ 1560 w 400"/>
                <a:gd name="T1" fmla="*/ 113 h 506"/>
                <a:gd name="T2" fmla="*/ 1323 w 400"/>
                <a:gd name="T3" fmla="*/ 136 h 506"/>
                <a:gd name="T4" fmla="*/ 1045 w 400"/>
                <a:gd name="T5" fmla="*/ 136 h 506"/>
                <a:gd name="T6" fmla="*/ 741 w 400"/>
                <a:gd name="T7" fmla="*/ 109 h 506"/>
                <a:gd name="T8" fmla="*/ 383 w 400"/>
                <a:gd name="T9" fmla="*/ 0 h 506"/>
                <a:gd name="T10" fmla="*/ 363 w 400"/>
                <a:gd name="T11" fmla="*/ 340 h 506"/>
                <a:gd name="T12" fmla="*/ 203 w 400"/>
                <a:gd name="T13" fmla="*/ 860 h 506"/>
                <a:gd name="T14" fmla="*/ 105 w 400"/>
                <a:gd name="T15" fmla="*/ 1399 h 506"/>
                <a:gd name="T16" fmla="*/ 0 w 400"/>
                <a:gd name="T17" fmla="*/ 1636 h 506"/>
                <a:gd name="T18" fmla="*/ 43 w 400"/>
                <a:gd name="T19" fmla="*/ 1836 h 506"/>
                <a:gd name="T20" fmla="*/ 109 w 400"/>
                <a:gd name="T21" fmla="*/ 1852 h 506"/>
                <a:gd name="T22" fmla="*/ 245 w 400"/>
                <a:gd name="T23" fmla="*/ 1789 h 506"/>
                <a:gd name="T24" fmla="*/ 336 w 400"/>
                <a:gd name="T25" fmla="*/ 1652 h 506"/>
                <a:gd name="T26" fmla="*/ 515 w 400"/>
                <a:gd name="T27" fmla="*/ 1223 h 506"/>
                <a:gd name="T28" fmla="*/ 912 w 400"/>
                <a:gd name="T29" fmla="*/ 648 h 506"/>
                <a:gd name="T30" fmla="*/ 952 w 400"/>
                <a:gd name="T31" fmla="*/ 672 h 506"/>
                <a:gd name="T32" fmla="*/ 1003 w 400"/>
                <a:gd name="T33" fmla="*/ 785 h 506"/>
                <a:gd name="T34" fmla="*/ 1033 w 400"/>
                <a:gd name="T35" fmla="*/ 925 h 506"/>
                <a:gd name="T36" fmla="*/ 1015 w 400"/>
                <a:gd name="T37" fmla="*/ 1113 h 506"/>
                <a:gd name="T38" fmla="*/ 928 w 400"/>
                <a:gd name="T39" fmla="*/ 1437 h 506"/>
                <a:gd name="T40" fmla="*/ 855 w 400"/>
                <a:gd name="T41" fmla="*/ 1660 h 506"/>
                <a:gd name="T42" fmla="*/ 835 w 400"/>
                <a:gd name="T43" fmla="*/ 1852 h 506"/>
                <a:gd name="T44" fmla="*/ 889 w 400"/>
                <a:gd name="T45" fmla="*/ 1957 h 506"/>
                <a:gd name="T46" fmla="*/ 952 w 400"/>
                <a:gd name="T47" fmla="*/ 1976 h 506"/>
                <a:gd name="T48" fmla="*/ 1084 w 400"/>
                <a:gd name="T49" fmla="*/ 1887 h 506"/>
                <a:gd name="T50" fmla="*/ 1296 w 400"/>
                <a:gd name="T51" fmla="*/ 1601 h 506"/>
                <a:gd name="T52" fmla="*/ 1460 w 400"/>
                <a:gd name="T53" fmla="*/ 1356 h 506"/>
                <a:gd name="T54" fmla="*/ 1489 w 400"/>
                <a:gd name="T55" fmla="*/ 1223 h 506"/>
                <a:gd name="T56" fmla="*/ 1525 w 400"/>
                <a:gd name="T57" fmla="*/ 976 h 506"/>
                <a:gd name="T58" fmla="*/ 1483 w 400"/>
                <a:gd name="T59" fmla="*/ 621 h 506"/>
                <a:gd name="T60" fmla="*/ 1467 w 400"/>
                <a:gd name="T61" fmla="*/ 411 h 506"/>
                <a:gd name="T62" fmla="*/ 1560 w 400"/>
                <a:gd name="T63" fmla="*/ 113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nvGrpSpPr>
          <p:cNvPr id="33795" name="Group 42"/>
          <p:cNvGrpSpPr>
            <a:grpSpLocks/>
          </p:cNvGrpSpPr>
          <p:nvPr/>
        </p:nvGrpSpPr>
        <p:grpSpPr bwMode="auto">
          <a:xfrm flipH="1">
            <a:off x="3011488" y="3709988"/>
            <a:ext cx="1079500" cy="1517650"/>
            <a:chOff x="1198" y="1184"/>
            <a:chExt cx="344" cy="484"/>
          </a:xfrm>
        </p:grpSpPr>
        <p:sp>
          <p:nvSpPr>
            <p:cNvPr id="33826" name="Freeform 43"/>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33827" name="Freeform 44"/>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33796" name="Group 45"/>
          <p:cNvGrpSpPr>
            <a:grpSpLocks/>
          </p:cNvGrpSpPr>
          <p:nvPr/>
        </p:nvGrpSpPr>
        <p:grpSpPr bwMode="auto">
          <a:xfrm flipH="1">
            <a:off x="2227263" y="3697288"/>
            <a:ext cx="819150" cy="860425"/>
            <a:chOff x="1531" y="1180"/>
            <a:chExt cx="261" cy="296"/>
          </a:xfrm>
        </p:grpSpPr>
        <p:sp>
          <p:nvSpPr>
            <p:cNvPr id="33824" name="Freeform 46"/>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33825" name="Freeform 47"/>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33797" name="Group 51"/>
          <p:cNvGrpSpPr>
            <a:grpSpLocks/>
          </p:cNvGrpSpPr>
          <p:nvPr/>
        </p:nvGrpSpPr>
        <p:grpSpPr bwMode="auto">
          <a:xfrm>
            <a:off x="4405313" y="3832225"/>
            <a:ext cx="368300" cy="334963"/>
            <a:chOff x="1988" y="2946"/>
            <a:chExt cx="232" cy="211"/>
          </a:xfrm>
        </p:grpSpPr>
        <p:sp>
          <p:nvSpPr>
            <p:cNvPr id="33821" name="Rectangle 52"/>
            <p:cNvSpPr>
              <a:spLocks noChangeArrowheads="1"/>
            </p:cNvSpPr>
            <p:nvPr/>
          </p:nvSpPr>
          <p:spPr bwMode="auto">
            <a:xfrm>
              <a:off x="1988" y="2995"/>
              <a:ext cx="232" cy="113"/>
            </a:xfrm>
            <a:prstGeom prst="rect">
              <a:avLst/>
            </a:prstGeom>
            <a:solidFill>
              <a:schemeClr val="bg2"/>
            </a:solidFill>
            <a:ln w="9525">
              <a:solidFill>
                <a:schemeClr val="tx1"/>
              </a:solidFill>
              <a:miter lim="800000"/>
              <a:headEnd/>
              <a:tailEnd/>
            </a:ln>
          </p:spPr>
          <p:txBody>
            <a:bodyPr wrap="none" anchor="ctr"/>
            <a:lstStyle/>
            <a:p>
              <a:endParaRPr lang="el-GR"/>
            </a:p>
          </p:txBody>
        </p:sp>
        <p:sp>
          <p:nvSpPr>
            <p:cNvPr id="33822" name="Rectangle 53"/>
            <p:cNvSpPr>
              <a:spLocks noChangeArrowheads="1"/>
            </p:cNvSpPr>
            <p:nvPr/>
          </p:nvSpPr>
          <p:spPr bwMode="auto">
            <a:xfrm>
              <a:off x="2023" y="2946"/>
              <a:ext cx="56" cy="211"/>
            </a:xfrm>
            <a:prstGeom prst="rect">
              <a:avLst/>
            </a:prstGeom>
            <a:solidFill>
              <a:schemeClr val="folHlink"/>
            </a:solidFill>
            <a:ln w="9525">
              <a:solidFill>
                <a:schemeClr val="tx1"/>
              </a:solidFill>
              <a:miter lim="800000"/>
              <a:headEnd/>
              <a:tailEnd/>
            </a:ln>
          </p:spPr>
          <p:txBody>
            <a:bodyPr wrap="none" anchor="ctr"/>
            <a:lstStyle/>
            <a:p>
              <a:endParaRPr lang="el-GR"/>
            </a:p>
          </p:txBody>
        </p:sp>
        <p:sp>
          <p:nvSpPr>
            <p:cNvPr id="33823" name="Rectangle 54"/>
            <p:cNvSpPr>
              <a:spLocks noChangeArrowheads="1"/>
            </p:cNvSpPr>
            <p:nvPr/>
          </p:nvSpPr>
          <p:spPr bwMode="auto">
            <a:xfrm>
              <a:off x="2135" y="2946"/>
              <a:ext cx="56" cy="211"/>
            </a:xfrm>
            <a:prstGeom prst="rect">
              <a:avLst/>
            </a:prstGeom>
            <a:solidFill>
              <a:schemeClr val="folHlink"/>
            </a:solidFill>
            <a:ln w="9525">
              <a:solidFill>
                <a:schemeClr val="tx1"/>
              </a:solidFill>
              <a:miter lim="800000"/>
              <a:headEnd/>
              <a:tailEnd/>
            </a:ln>
          </p:spPr>
          <p:txBody>
            <a:bodyPr wrap="none" anchor="ctr"/>
            <a:lstStyle/>
            <a:p>
              <a:endParaRPr lang="el-GR"/>
            </a:p>
          </p:txBody>
        </p:sp>
      </p:grpSp>
      <p:grpSp>
        <p:nvGrpSpPr>
          <p:cNvPr id="33798" name="Group 55"/>
          <p:cNvGrpSpPr>
            <a:grpSpLocks/>
          </p:cNvGrpSpPr>
          <p:nvPr/>
        </p:nvGrpSpPr>
        <p:grpSpPr bwMode="auto">
          <a:xfrm>
            <a:off x="2439988" y="3838575"/>
            <a:ext cx="368300" cy="334963"/>
            <a:chOff x="1988" y="2946"/>
            <a:chExt cx="232" cy="211"/>
          </a:xfrm>
        </p:grpSpPr>
        <p:sp>
          <p:nvSpPr>
            <p:cNvPr id="33818" name="Rectangle 56"/>
            <p:cNvSpPr>
              <a:spLocks noChangeArrowheads="1"/>
            </p:cNvSpPr>
            <p:nvPr/>
          </p:nvSpPr>
          <p:spPr bwMode="auto">
            <a:xfrm>
              <a:off x="1988" y="2995"/>
              <a:ext cx="232" cy="113"/>
            </a:xfrm>
            <a:prstGeom prst="rect">
              <a:avLst/>
            </a:prstGeom>
            <a:solidFill>
              <a:schemeClr val="bg2"/>
            </a:solidFill>
            <a:ln w="9525">
              <a:solidFill>
                <a:schemeClr val="tx1"/>
              </a:solidFill>
              <a:miter lim="800000"/>
              <a:headEnd/>
              <a:tailEnd/>
            </a:ln>
          </p:spPr>
          <p:txBody>
            <a:bodyPr wrap="none" anchor="ctr"/>
            <a:lstStyle/>
            <a:p>
              <a:endParaRPr lang="el-GR"/>
            </a:p>
          </p:txBody>
        </p:sp>
        <p:sp>
          <p:nvSpPr>
            <p:cNvPr id="33819" name="Rectangle 57"/>
            <p:cNvSpPr>
              <a:spLocks noChangeArrowheads="1"/>
            </p:cNvSpPr>
            <p:nvPr/>
          </p:nvSpPr>
          <p:spPr bwMode="auto">
            <a:xfrm>
              <a:off x="2023" y="2946"/>
              <a:ext cx="56" cy="211"/>
            </a:xfrm>
            <a:prstGeom prst="rect">
              <a:avLst/>
            </a:prstGeom>
            <a:solidFill>
              <a:schemeClr val="folHlink"/>
            </a:solidFill>
            <a:ln w="9525">
              <a:solidFill>
                <a:schemeClr val="tx1"/>
              </a:solidFill>
              <a:miter lim="800000"/>
              <a:headEnd/>
              <a:tailEnd/>
            </a:ln>
          </p:spPr>
          <p:txBody>
            <a:bodyPr wrap="none" anchor="ctr"/>
            <a:lstStyle/>
            <a:p>
              <a:endParaRPr lang="el-GR"/>
            </a:p>
          </p:txBody>
        </p:sp>
        <p:sp>
          <p:nvSpPr>
            <p:cNvPr id="33820" name="Rectangle 58"/>
            <p:cNvSpPr>
              <a:spLocks noChangeArrowheads="1"/>
            </p:cNvSpPr>
            <p:nvPr/>
          </p:nvSpPr>
          <p:spPr bwMode="auto">
            <a:xfrm>
              <a:off x="2135" y="2946"/>
              <a:ext cx="56" cy="211"/>
            </a:xfrm>
            <a:prstGeom prst="rect">
              <a:avLst/>
            </a:prstGeom>
            <a:solidFill>
              <a:schemeClr val="folHlink"/>
            </a:solidFill>
            <a:ln w="9525">
              <a:solidFill>
                <a:schemeClr val="tx1"/>
              </a:solidFill>
              <a:miter lim="800000"/>
              <a:headEnd/>
              <a:tailEnd/>
            </a:ln>
          </p:spPr>
          <p:txBody>
            <a:bodyPr wrap="none" anchor="ctr"/>
            <a:lstStyle/>
            <a:p>
              <a:endParaRPr lang="el-GR"/>
            </a:p>
          </p:txBody>
        </p:sp>
      </p:grpSp>
      <p:sp>
        <p:nvSpPr>
          <p:cNvPr id="33799" name="Rectangle 59"/>
          <p:cNvSpPr>
            <a:spLocks noChangeArrowheads="1"/>
          </p:cNvSpPr>
          <p:nvPr/>
        </p:nvSpPr>
        <p:spPr bwMode="auto">
          <a:xfrm>
            <a:off x="2363788" y="3956050"/>
            <a:ext cx="2495550" cy="69850"/>
          </a:xfrm>
          <a:prstGeom prst="rect">
            <a:avLst/>
          </a:prstGeom>
          <a:solidFill>
            <a:schemeClr val="accent1"/>
          </a:solidFill>
          <a:ln w="9525">
            <a:solidFill>
              <a:schemeClr val="tx1"/>
            </a:solidFill>
            <a:miter lim="800000"/>
            <a:headEnd/>
            <a:tailEnd/>
          </a:ln>
        </p:spPr>
        <p:txBody>
          <a:bodyPr wrap="none" anchor="ctr"/>
          <a:lstStyle/>
          <a:p>
            <a:endParaRPr lang="el-GR"/>
          </a:p>
        </p:txBody>
      </p:sp>
      <p:grpSp>
        <p:nvGrpSpPr>
          <p:cNvPr id="7" name="Group 70"/>
          <p:cNvGrpSpPr>
            <a:grpSpLocks/>
          </p:cNvGrpSpPr>
          <p:nvPr/>
        </p:nvGrpSpPr>
        <p:grpSpPr bwMode="auto">
          <a:xfrm>
            <a:off x="5240338" y="3624263"/>
            <a:ext cx="2324100" cy="1622425"/>
            <a:chOff x="3097" y="2326"/>
            <a:chExt cx="1464" cy="1022"/>
          </a:xfrm>
        </p:grpSpPr>
        <p:grpSp>
          <p:nvGrpSpPr>
            <p:cNvPr id="33810" name="Group 48"/>
            <p:cNvGrpSpPr>
              <a:grpSpLocks/>
            </p:cNvGrpSpPr>
            <p:nvPr/>
          </p:nvGrpSpPr>
          <p:grpSpPr bwMode="auto">
            <a:xfrm rot="-3767822">
              <a:off x="3378" y="2166"/>
              <a:ext cx="901" cy="1464"/>
              <a:chOff x="2695" y="1725"/>
              <a:chExt cx="901" cy="1464"/>
            </a:xfrm>
          </p:grpSpPr>
          <p:sp>
            <p:nvSpPr>
              <p:cNvPr id="33816" name="Freeform 49"/>
              <p:cNvSpPr>
                <a:spLocks/>
              </p:cNvSpPr>
              <p:nvPr/>
            </p:nvSpPr>
            <p:spPr bwMode="auto">
              <a:xfrm rot="717920" flipH="1">
                <a:off x="2695" y="1725"/>
                <a:ext cx="733" cy="571"/>
              </a:xfrm>
              <a:custGeom>
                <a:avLst/>
                <a:gdLst>
                  <a:gd name="T0" fmla="*/ 0 w 347"/>
                  <a:gd name="T1" fmla="*/ 830 h 269"/>
                  <a:gd name="T2" fmla="*/ 32 w 347"/>
                  <a:gd name="T3" fmla="*/ 541 h 269"/>
                  <a:gd name="T4" fmla="*/ 32 w 347"/>
                  <a:gd name="T5" fmla="*/ 321 h 269"/>
                  <a:gd name="T6" fmla="*/ 63 w 347"/>
                  <a:gd name="T7" fmla="*/ 189 h 269"/>
                  <a:gd name="T8" fmla="*/ 188 w 347"/>
                  <a:gd name="T9" fmla="*/ 0 h 269"/>
                  <a:gd name="T10" fmla="*/ 380 w 347"/>
                  <a:gd name="T11" fmla="*/ 0 h 269"/>
                  <a:gd name="T12" fmla="*/ 410 w 347"/>
                  <a:gd name="T13" fmla="*/ 96 h 269"/>
                  <a:gd name="T14" fmla="*/ 249 w 347"/>
                  <a:gd name="T15" fmla="*/ 382 h 269"/>
                  <a:gd name="T16" fmla="*/ 410 w 347"/>
                  <a:gd name="T17" fmla="*/ 96 h 269"/>
                  <a:gd name="T18" fmla="*/ 473 w 347"/>
                  <a:gd name="T19" fmla="*/ 32 h 269"/>
                  <a:gd name="T20" fmla="*/ 534 w 347"/>
                  <a:gd name="T21" fmla="*/ 32 h 269"/>
                  <a:gd name="T22" fmla="*/ 691 w 347"/>
                  <a:gd name="T23" fmla="*/ 64 h 269"/>
                  <a:gd name="T24" fmla="*/ 915 w 347"/>
                  <a:gd name="T25" fmla="*/ 157 h 269"/>
                  <a:gd name="T26" fmla="*/ 978 w 347"/>
                  <a:gd name="T27" fmla="*/ 321 h 269"/>
                  <a:gd name="T28" fmla="*/ 946 w 347"/>
                  <a:gd name="T29" fmla="*/ 446 h 269"/>
                  <a:gd name="T30" fmla="*/ 851 w 347"/>
                  <a:gd name="T31" fmla="*/ 609 h 269"/>
                  <a:gd name="T32" fmla="*/ 946 w 347"/>
                  <a:gd name="T33" fmla="*/ 446 h 269"/>
                  <a:gd name="T34" fmla="*/ 978 w 347"/>
                  <a:gd name="T35" fmla="*/ 321 h 269"/>
                  <a:gd name="T36" fmla="*/ 1039 w 347"/>
                  <a:gd name="T37" fmla="*/ 257 h 269"/>
                  <a:gd name="T38" fmla="*/ 1232 w 347"/>
                  <a:gd name="T39" fmla="*/ 257 h 269"/>
                  <a:gd name="T40" fmla="*/ 1356 w 347"/>
                  <a:gd name="T41" fmla="*/ 289 h 269"/>
                  <a:gd name="T42" fmla="*/ 1485 w 347"/>
                  <a:gd name="T43" fmla="*/ 321 h 269"/>
                  <a:gd name="T44" fmla="*/ 1548 w 347"/>
                  <a:gd name="T45" fmla="*/ 414 h 269"/>
                  <a:gd name="T46" fmla="*/ 1548 w 347"/>
                  <a:gd name="T47" fmla="*/ 639 h 269"/>
                  <a:gd name="T48" fmla="*/ 1517 w 347"/>
                  <a:gd name="T49" fmla="*/ 766 h 269"/>
                  <a:gd name="T50" fmla="*/ 1295 w 347"/>
                  <a:gd name="T51" fmla="*/ 1023 h 269"/>
                  <a:gd name="T52" fmla="*/ 1200 w 347"/>
                  <a:gd name="T53" fmla="*/ 1212 h 269"/>
                  <a:gd name="T54" fmla="*/ 946 w 347"/>
                  <a:gd name="T55" fmla="*/ 1180 h 269"/>
                  <a:gd name="T56" fmla="*/ 661 w 347"/>
                  <a:gd name="T57" fmla="*/ 1117 h 269"/>
                  <a:gd name="T58" fmla="*/ 349 w 347"/>
                  <a:gd name="T59" fmla="*/ 1023 h 269"/>
                  <a:gd name="T60" fmla="*/ 0 w 347"/>
                  <a:gd name="T61" fmla="*/ 83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33817" name="Freeform 50"/>
              <p:cNvSpPr>
                <a:spLocks/>
              </p:cNvSpPr>
              <p:nvPr/>
            </p:nvSpPr>
            <p:spPr bwMode="auto">
              <a:xfrm flipH="1">
                <a:off x="2806" y="2189"/>
                <a:ext cx="790" cy="1000"/>
              </a:xfrm>
              <a:custGeom>
                <a:avLst/>
                <a:gdLst>
                  <a:gd name="T0" fmla="*/ 1560 w 400"/>
                  <a:gd name="T1" fmla="*/ 113 h 506"/>
                  <a:gd name="T2" fmla="*/ 1323 w 400"/>
                  <a:gd name="T3" fmla="*/ 136 h 506"/>
                  <a:gd name="T4" fmla="*/ 1045 w 400"/>
                  <a:gd name="T5" fmla="*/ 136 h 506"/>
                  <a:gd name="T6" fmla="*/ 741 w 400"/>
                  <a:gd name="T7" fmla="*/ 109 h 506"/>
                  <a:gd name="T8" fmla="*/ 383 w 400"/>
                  <a:gd name="T9" fmla="*/ 0 h 506"/>
                  <a:gd name="T10" fmla="*/ 363 w 400"/>
                  <a:gd name="T11" fmla="*/ 340 h 506"/>
                  <a:gd name="T12" fmla="*/ 203 w 400"/>
                  <a:gd name="T13" fmla="*/ 860 h 506"/>
                  <a:gd name="T14" fmla="*/ 105 w 400"/>
                  <a:gd name="T15" fmla="*/ 1399 h 506"/>
                  <a:gd name="T16" fmla="*/ 0 w 400"/>
                  <a:gd name="T17" fmla="*/ 1636 h 506"/>
                  <a:gd name="T18" fmla="*/ 43 w 400"/>
                  <a:gd name="T19" fmla="*/ 1836 h 506"/>
                  <a:gd name="T20" fmla="*/ 109 w 400"/>
                  <a:gd name="T21" fmla="*/ 1852 h 506"/>
                  <a:gd name="T22" fmla="*/ 245 w 400"/>
                  <a:gd name="T23" fmla="*/ 1789 h 506"/>
                  <a:gd name="T24" fmla="*/ 336 w 400"/>
                  <a:gd name="T25" fmla="*/ 1652 h 506"/>
                  <a:gd name="T26" fmla="*/ 515 w 400"/>
                  <a:gd name="T27" fmla="*/ 1223 h 506"/>
                  <a:gd name="T28" fmla="*/ 912 w 400"/>
                  <a:gd name="T29" fmla="*/ 648 h 506"/>
                  <a:gd name="T30" fmla="*/ 952 w 400"/>
                  <a:gd name="T31" fmla="*/ 672 h 506"/>
                  <a:gd name="T32" fmla="*/ 1003 w 400"/>
                  <a:gd name="T33" fmla="*/ 785 h 506"/>
                  <a:gd name="T34" fmla="*/ 1033 w 400"/>
                  <a:gd name="T35" fmla="*/ 925 h 506"/>
                  <a:gd name="T36" fmla="*/ 1015 w 400"/>
                  <a:gd name="T37" fmla="*/ 1113 h 506"/>
                  <a:gd name="T38" fmla="*/ 928 w 400"/>
                  <a:gd name="T39" fmla="*/ 1437 h 506"/>
                  <a:gd name="T40" fmla="*/ 855 w 400"/>
                  <a:gd name="T41" fmla="*/ 1660 h 506"/>
                  <a:gd name="T42" fmla="*/ 835 w 400"/>
                  <a:gd name="T43" fmla="*/ 1852 h 506"/>
                  <a:gd name="T44" fmla="*/ 889 w 400"/>
                  <a:gd name="T45" fmla="*/ 1957 h 506"/>
                  <a:gd name="T46" fmla="*/ 952 w 400"/>
                  <a:gd name="T47" fmla="*/ 1976 h 506"/>
                  <a:gd name="T48" fmla="*/ 1084 w 400"/>
                  <a:gd name="T49" fmla="*/ 1887 h 506"/>
                  <a:gd name="T50" fmla="*/ 1296 w 400"/>
                  <a:gd name="T51" fmla="*/ 1601 h 506"/>
                  <a:gd name="T52" fmla="*/ 1460 w 400"/>
                  <a:gd name="T53" fmla="*/ 1356 h 506"/>
                  <a:gd name="T54" fmla="*/ 1489 w 400"/>
                  <a:gd name="T55" fmla="*/ 1223 h 506"/>
                  <a:gd name="T56" fmla="*/ 1525 w 400"/>
                  <a:gd name="T57" fmla="*/ 976 h 506"/>
                  <a:gd name="T58" fmla="*/ 1483 w 400"/>
                  <a:gd name="T59" fmla="*/ 621 h 506"/>
                  <a:gd name="T60" fmla="*/ 1467 w 400"/>
                  <a:gd name="T61" fmla="*/ 411 h 506"/>
                  <a:gd name="T62" fmla="*/ 1560 w 400"/>
                  <a:gd name="T63" fmla="*/ 113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nvGrpSpPr>
            <p:cNvPr id="33811" name="Group 60"/>
            <p:cNvGrpSpPr>
              <a:grpSpLocks/>
            </p:cNvGrpSpPr>
            <p:nvPr/>
          </p:nvGrpSpPr>
          <p:grpSpPr bwMode="auto">
            <a:xfrm rot="1929138">
              <a:off x="3445" y="2355"/>
              <a:ext cx="196" cy="82"/>
              <a:chOff x="3786" y="860"/>
              <a:chExt cx="196" cy="82"/>
            </a:xfrm>
          </p:grpSpPr>
          <p:sp>
            <p:nvSpPr>
              <p:cNvPr id="33813" name="Rectangle 61"/>
              <p:cNvSpPr>
                <a:spLocks noChangeArrowheads="1"/>
              </p:cNvSpPr>
              <p:nvPr/>
            </p:nvSpPr>
            <p:spPr bwMode="auto">
              <a:xfrm>
                <a:off x="3786" y="906"/>
                <a:ext cx="196" cy="36"/>
              </a:xfrm>
              <a:prstGeom prst="rect">
                <a:avLst/>
              </a:prstGeom>
              <a:solidFill>
                <a:schemeClr val="bg2"/>
              </a:solidFill>
              <a:ln w="9525">
                <a:solidFill>
                  <a:schemeClr val="tx1"/>
                </a:solidFill>
                <a:miter lim="800000"/>
                <a:headEnd/>
                <a:tailEnd/>
              </a:ln>
            </p:spPr>
            <p:txBody>
              <a:bodyPr wrap="none" anchor="ctr"/>
              <a:lstStyle/>
              <a:p>
                <a:endParaRPr lang="el-GR"/>
              </a:p>
            </p:txBody>
          </p:sp>
          <p:sp>
            <p:nvSpPr>
              <p:cNvPr id="33814" name="Rectangle 62"/>
              <p:cNvSpPr>
                <a:spLocks noChangeArrowheads="1"/>
              </p:cNvSpPr>
              <p:nvPr/>
            </p:nvSpPr>
            <p:spPr bwMode="auto">
              <a:xfrm>
                <a:off x="3814" y="860"/>
                <a:ext cx="44" cy="46"/>
              </a:xfrm>
              <a:prstGeom prst="rect">
                <a:avLst/>
              </a:prstGeom>
              <a:solidFill>
                <a:schemeClr val="folHlink"/>
              </a:solidFill>
              <a:ln w="9525">
                <a:solidFill>
                  <a:schemeClr val="tx1"/>
                </a:solidFill>
                <a:miter lim="800000"/>
                <a:headEnd/>
                <a:tailEnd/>
              </a:ln>
            </p:spPr>
            <p:txBody>
              <a:bodyPr wrap="none" anchor="ctr"/>
              <a:lstStyle/>
              <a:p>
                <a:endParaRPr lang="el-GR"/>
              </a:p>
            </p:txBody>
          </p:sp>
          <p:sp>
            <p:nvSpPr>
              <p:cNvPr id="33815" name="Rectangle 63"/>
              <p:cNvSpPr>
                <a:spLocks noChangeArrowheads="1"/>
              </p:cNvSpPr>
              <p:nvPr/>
            </p:nvSpPr>
            <p:spPr bwMode="auto">
              <a:xfrm>
                <a:off x="3906" y="860"/>
                <a:ext cx="44" cy="46"/>
              </a:xfrm>
              <a:prstGeom prst="rect">
                <a:avLst/>
              </a:prstGeom>
              <a:solidFill>
                <a:schemeClr val="folHlink"/>
              </a:solidFill>
              <a:ln w="9525">
                <a:solidFill>
                  <a:schemeClr val="tx1"/>
                </a:solidFill>
                <a:miter lim="800000"/>
                <a:headEnd/>
                <a:tailEnd/>
              </a:ln>
            </p:spPr>
            <p:txBody>
              <a:bodyPr wrap="none" anchor="ctr"/>
              <a:lstStyle/>
              <a:p>
                <a:endParaRPr lang="el-GR"/>
              </a:p>
            </p:txBody>
          </p:sp>
        </p:grpSp>
        <p:sp>
          <p:nvSpPr>
            <p:cNvPr id="33812" name="Rectangle 64"/>
            <p:cNvSpPr>
              <a:spLocks noChangeArrowheads="1"/>
            </p:cNvSpPr>
            <p:nvPr/>
          </p:nvSpPr>
          <p:spPr bwMode="auto">
            <a:xfrm rot="1920000">
              <a:off x="3426" y="2326"/>
              <a:ext cx="38" cy="441"/>
            </a:xfrm>
            <a:prstGeom prst="rect">
              <a:avLst/>
            </a:prstGeom>
            <a:solidFill>
              <a:srgbClr val="FFCC66"/>
            </a:solidFill>
            <a:ln w="9525">
              <a:solidFill>
                <a:schemeClr val="tx1"/>
              </a:solidFill>
              <a:miter lim="800000"/>
              <a:headEnd/>
              <a:tailEnd/>
            </a:ln>
          </p:spPr>
          <p:txBody>
            <a:bodyPr wrap="none" anchor="ctr"/>
            <a:lstStyle/>
            <a:p>
              <a:endParaRPr lang="el-GR"/>
            </a:p>
          </p:txBody>
        </p:sp>
      </p:grpSp>
      <p:grpSp>
        <p:nvGrpSpPr>
          <p:cNvPr id="10" name="Group 65"/>
          <p:cNvGrpSpPr>
            <a:grpSpLocks/>
          </p:cNvGrpSpPr>
          <p:nvPr/>
        </p:nvGrpSpPr>
        <p:grpSpPr bwMode="auto">
          <a:xfrm rot="120000">
            <a:off x="3008313" y="3940175"/>
            <a:ext cx="2628900" cy="436563"/>
            <a:chOff x="1968" y="1072"/>
            <a:chExt cx="1656" cy="312"/>
          </a:xfrm>
        </p:grpSpPr>
        <p:sp>
          <p:nvSpPr>
            <p:cNvPr id="33808" name="Rectangle 66"/>
            <p:cNvSpPr>
              <a:spLocks noChangeArrowheads="1"/>
            </p:cNvSpPr>
            <p:nvPr/>
          </p:nvSpPr>
          <p:spPr bwMode="auto">
            <a:xfrm rot="-189622">
              <a:off x="1976" y="1311"/>
              <a:ext cx="1648" cy="34"/>
            </a:xfrm>
            <a:prstGeom prst="rect">
              <a:avLst/>
            </a:prstGeom>
            <a:solidFill>
              <a:srgbClr val="FFCC66"/>
            </a:solidFill>
            <a:ln w="9525">
              <a:solidFill>
                <a:schemeClr val="tx1"/>
              </a:solidFill>
              <a:miter lim="800000"/>
              <a:headEnd/>
              <a:tailEnd/>
            </a:ln>
          </p:spPr>
          <p:txBody>
            <a:bodyPr wrap="none" anchor="ctr"/>
            <a:lstStyle/>
            <a:p>
              <a:endParaRPr lang="el-GR"/>
            </a:p>
          </p:txBody>
        </p:sp>
        <p:sp>
          <p:nvSpPr>
            <p:cNvPr id="33809" name="Rectangle 67"/>
            <p:cNvSpPr>
              <a:spLocks noChangeArrowheads="1"/>
            </p:cNvSpPr>
            <p:nvPr/>
          </p:nvSpPr>
          <p:spPr bwMode="auto">
            <a:xfrm rot="5136077">
              <a:off x="1829" y="1211"/>
              <a:ext cx="312" cy="33"/>
            </a:xfrm>
            <a:prstGeom prst="rect">
              <a:avLst/>
            </a:prstGeom>
            <a:solidFill>
              <a:srgbClr val="FFCC66"/>
            </a:solidFill>
            <a:ln w="9525">
              <a:solidFill>
                <a:schemeClr val="tx1"/>
              </a:solidFill>
              <a:miter lim="800000"/>
              <a:headEnd/>
              <a:tailEnd/>
            </a:ln>
          </p:spPr>
          <p:txBody>
            <a:bodyPr wrap="none" anchor="ctr"/>
            <a:lstStyle/>
            <a:p>
              <a:endParaRPr lang="el-GR"/>
            </a:p>
          </p:txBody>
        </p:sp>
      </p:grpSp>
      <p:grpSp>
        <p:nvGrpSpPr>
          <p:cNvPr id="11" name="Group 38"/>
          <p:cNvGrpSpPr>
            <a:grpSpLocks/>
          </p:cNvGrpSpPr>
          <p:nvPr/>
        </p:nvGrpSpPr>
        <p:grpSpPr bwMode="auto">
          <a:xfrm rot="-1651382">
            <a:off x="3119438" y="4594225"/>
            <a:ext cx="2628900" cy="436563"/>
            <a:chOff x="1968" y="1072"/>
            <a:chExt cx="1656" cy="312"/>
          </a:xfrm>
        </p:grpSpPr>
        <p:sp>
          <p:nvSpPr>
            <p:cNvPr id="33806" name="Rectangle 36"/>
            <p:cNvSpPr>
              <a:spLocks noChangeArrowheads="1"/>
            </p:cNvSpPr>
            <p:nvPr/>
          </p:nvSpPr>
          <p:spPr bwMode="auto">
            <a:xfrm rot="-189622">
              <a:off x="1976" y="1311"/>
              <a:ext cx="1648" cy="34"/>
            </a:xfrm>
            <a:prstGeom prst="rect">
              <a:avLst/>
            </a:prstGeom>
            <a:solidFill>
              <a:srgbClr val="FFCC66"/>
            </a:solidFill>
            <a:ln w="9525">
              <a:solidFill>
                <a:schemeClr val="tx1"/>
              </a:solidFill>
              <a:miter lim="800000"/>
              <a:headEnd/>
              <a:tailEnd/>
            </a:ln>
          </p:spPr>
          <p:txBody>
            <a:bodyPr wrap="none" anchor="ctr"/>
            <a:lstStyle/>
            <a:p>
              <a:endParaRPr lang="el-GR"/>
            </a:p>
          </p:txBody>
        </p:sp>
        <p:sp>
          <p:nvSpPr>
            <p:cNvPr id="33807" name="Rectangle 37"/>
            <p:cNvSpPr>
              <a:spLocks noChangeArrowheads="1"/>
            </p:cNvSpPr>
            <p:nvPr/>
          </p:nvSpPr>
          <p:spPr bwMode="auto">
            <a:xfrm rot="5136077">
              <a:off x="1829" y="1211"/>
              <a:ext cx="312" cy="33"/>
            </a:xfrm>
            <a:prstGeom prst="rect">
              <a:avLst/>
            </a:prstGeom>
            <a:solidFill>
              <a:srgbClr val="FFCC66"/>
            </a:solidFill>
            <a:ln w="9525">
              <a:solidFill>
                <a:schemeClr val="tx1"/>
              </a:solidFill>
              <a:miter lim="800000"/>
              <a:headEnd/>
              <a:tailEnd/>
            </a:ln>
          </p:spPr>
          <p:txBody>
            <a:bodyPr wrap="none" anchor="ctr"/>
            <a:lstStyle/>
            <a:p>
              <a:endParaRPr lang="el-GR"/>
            </a:p>
          </p:txBody>
        </p:sp>
      </p:grpSp>
      <p:pic>
        <p:nvPicPr>
          <p:cNvPr id="33803" name="Picture 71" descr="97007_3"/>
          <p:cNvPicPr>
            <a:picLocks noChangeAspect="1" noChangeArrowheads="1"/>
          </p:cNvPicPr>
          <p:nvPr/>
        </p:nvPicPr>
        <p:blipFill>
          <a:blip r:embed="rId2" cstate="print"/>
          <a:srcRect/>
          <a:stretch>
            <a:fillRect/>
          </a:stretch>
        </p:blipFill>
        <p:spPr bwMode="auto">
          <a:xfrm>
            <a:off x="2409825" y="1016000"/>
            <a:ext cx="4324350" cy="2124075"/>
          </a:xfrm>
          <a:prstGeom prst="rect">
            <a:avLst/>
          </a:prstGeom>
          <a:noFill/>
          <a:ln w="9525">
            <a:noFill/>
            <a:miter lim="800000"/>
            <a:headEnd/>
            <a:tailEnd/>
          </a:ln>
        </p:spPr>
      </p:pic>
      <p:sp>
        <p:nvSpPr>
          <p:cNvPr id="246856" name="AutoShape 72"/>
          <p:cNvSpPr>
            <a:spLocks noChangeArrowheads="1"/>
          </p:cNvSpPr>
          <p:nvPr/>
        </p:nvSpPr>
        <p:spPr bwMode="auto">
          <a:xfrm rot="-6844010">
            <a:off x="3184525" y="4156075"/>
            <a:ext cx="1343025" cy="1343025"/>
          </a:xfrm>
          <a:custGeom>
            <a:avLst/>
            <a:gdLst>
              <a:gd name="T0" fmla="*/ 2147483647 w 21600"/>
              <a:gd name="T1" fmla="*/ 239693 h 21600"/>
              <a:gd name="T2" fmla="*/ 1132170163 w 21600"/>
              <a:gd name="T3" fmla="*/ 820161444 h 21600"/>
              <a:gd name="T4" fmla="*/ 2147483647 w 21600"/>
              <a:gd name="T5" fmla="*/ 589883973 h 21600"/>
              <a:gd name="T6" fmla="*/ 2147483647 w 21600"/>
              <a:gd name="T7" fmla="*/ 168503006 h 21600"/>
              <a:gd name="T8" fmla="*/ 2147483647 w 21600"/>
              <a:gd name="T9" fmla="*/ 1501147744 h 21600"/>
              <a:gd name="T10" fmla="*/ 2147483647 w 21600"/>
              <a:gd name="T11" fmla="*/ 158046975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39" y="4556"/>
                </a:moveTo>
                <a:cubicBezTo>
                  <a:pt x="14812" y="3201"/>
                  <a:pt x="12841" y="2453"/>
                  <a:pt x="10800" y="2453"/>
                </a:cubicBezTo>
                <a:cubicBezTo>
                  <a:pt x="8862" y="2452"/>
                  <a:pt x="6985" y="3126"/>
                  <a:pt x="5490" y="4359"/>
                </a:cubicBezTo>
                <a:lnTo>
                  <a:pt x="3930" y="2466"/>
                </a:lnTo>
                <a:cubicBezTo>
                  <a:pt x="5864" y="871"/>
                  <a:pt x="8293" y="-1"/>
                  <a:pt x="10800" y="0"/>
                </a:cubicBezTo>
                <a:cubicBezTo>
                  <a:pt x="13441" y="0"/>
                  <a:pt x="15991" y="968"/>
                  <a:pt x="17967" y="2721"/>
                </a:cubicBezTo>
                <a:lnTo>
                  <a:pt x="19759" y="701"/>
                </a:lnTo>
                <a:lnTo>
                  <a:pt x="20091" y="6245"/>
                </a:lnTo>
                <a:lnTo>
                  <a:pt x="14547" y="6575"/>
                </a:lnTo>
                <a:lnTo>
                  <a:pt x="16339" y="4556"/>
                </a:lnTo>
                <a:close/>
              </a:path>
            </a:pathLst>
          </a:custGeom>
          <a:solidFill>
            <a:srgbClr val="0099CC"/>
          </a:solidFill>
          <a:ln w="9525">
            <a:solidFill>
              <a:schemeClr val="tx1"/>
            </a:solidFill>
            <a:miter lim="800000"/>
            <a:headEnd/>
            <a:tailEnd/>
          </a:ln>
        </p:spPr>
        <p:txBody>
          <a:bodyPr wrap="none" anchor="ctr"/>
          <a:lstStyle/>
          <a:p>
            <a:endParaRPr lang="el-GR"/>
          </a:p>
        </p:txBody>
      </p:sp>
      <p:sp>
        <p:nvSpPr>
          <p:cNvPr id="246857" name="AutoShape 73"/>
          <p:cNvSpPr>
            <a:spLocks noChangeArrowheads="1"/>
          </p:cNvSpPr>
          <p:nvPr/>
        </p:nvSpPr>
        <p:spPr bwMode="auto">
          <a:xfrm rot="-6844010">
            <a:off x="5883275" y="4044950"/>
            <a:ext cx="1127125" cy="1127125"/>
          </a:xfrm>
          <a:custGeom>
            <a:avLst/>
            <a:gdLst>
              <a:gd name="T0" fmla="*/ 2147483647 w 21600"/>
              <a:gd name="T1" fmla="*/ 378378335 h 21600"/>
              <a:gd name="T2" fmla="*/ 706600460 w 21600"/>
              <a:gd name="T3" fmla="*/ 530127397 h 21600"/>
              <a:gd name="T4" fmla="*/ 2147483647 w 21600"/>
              <a:gd name="T5" fmla="*/ 729475662 h 21600"/>
              <a:gd name="T6" fmla="*/ 2147483647 w 21600"/>
              <a:gd name="T7" fmla="*/ 2147483647 h 21600"/>
              <a:gd name="T8" fmla="*/ 2147483647 w 21600"/>
              <a:gd name="T9" fmla="*/ 2147483647 h 21600"/>
              <a:gd name="T10" fmla="*/ 2116956225 w 21600"/>
              <a:gd name="T11" fmla="*/ 1894732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95" y="14755"/>
                </a:moveTo>
                <a:cubicBezTo>
                  <a:pt x="17930" y="13567"/>
                  <a:pt x="18320" y="12197"/>
                  <a:pt x="18320" y="10800"/>
                </a:cubicBezTo>
                <a:cubicBezTo>
                  <a:pt x="18320" y="6646"/>
                  <a:pt x="14953" y="3280"/>
                  <a:pt x="10800" y="3280"/>
                </a:cubicBezTo>
                <a:cubicBezTo>
                  <a:pt x="9054" y="3279"/>
                  <a:pt x="7363" y="3887"/>
                  <a:pt x="6016" y="4997"/>
                </a:cubicBezTo>
                <a:lnTo>
                  <a:pt x="3930" y="2466"/>
                </a:lnTo>
                <a:cubicBezTo>
                  <a:pt x="5864" y="871"/>
                  <a:pt x="8293" y="-1"/>
                  <a:pt x="10800" y="0"/>
                </a:cubicBezTo>
                <a:cubicBezTo>
                  <a:pt x="16764" y="0"/>
                  <a:pt x="21600" y="4835"/>
                  <a:pt x="21600" y="10800"/>
                </a:cubicBezTo>
                <a:cubicBezTo>
                  <a:pt x="21600" y="12806"/>
                  <a:pt x="21040" y="14774"/>
                  <a:pt x="19985" y="16481"/>
                </a:cubicBezTo>
                <a:lnTo>
                  <a:pt x="22281" y="17901"/>
                </a:lnTo>
                <a:lnTo>
                  <a:pt x="16307" y="19309"/>
                </a:lnTo>
                <a:lnTo>
                  <a:pt x="14899" y="13335"/>
                </a:lnTo>
                <a:lnTo>
                  <a:pt x="17195" y="14755"/>
                </a:lnTo>
                <a:close/>
              </a:path>
            </a:pathLst>
          </a:custGeom>
          <a:solidFill>
            <a:srgbClr val="0099CC"/>
          </a:solidFill>
          <a:ln w="9525">
            <a:solidFill>
              <a:schemeClr val="tx1"/>
            </a:solidFill>
            <a:miter lim="800000"/>
            <a:headEnd/>
            <a:tailEnd/>
          </a:ln>
        </p:spPr>
        <p:txBody>
          <a:bodyPr wrap="none" anchor="ct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856"/>
                                        </p:tgtEl>
                                        <p:attrNameLst>
                                          <p:attrName>style.visibility</p:attrName>
                                        </p:attrNameLst>
                                      </p:cBhvr>
                                      <p:to>
                                        <p:strVal val="visible"/>
                                      </p:to>
                                    </p:set>
                                    <p:animEffect transition="in" filter="fade">
                                      <p:cBhvr>
                                        <p:cTn id="7" dur="500"/>
                                        <p:tgtEl>
                                          <p:spTgt spid="2468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6857"/>
                                        </p:tgtEl>
                                        <p:attrNameLst>
                                          <p:attrName>style.visibility</p:attrName>
                                        </p:attrNameLst>
                                      </p:cBhvr>
                                      <p:to>
                                        <p:strVal val="visible"/>
                                      </p:to>
                                    </p:set>
                                    <p:animEffect transition="in" filter="fade">
                                      <p:cBhvr>
                                        <p:cTn id="18" dur="1000"/>
                                        <p:tgtEl>
                                          <p:spTgt spid="246857"/>
                                        </p:tgtEl>
                                      </p:cBhvr>
                                    </p:animEffect>
                                  </p:childTnLst>
                                </p:cTn>
                              </p:par>
                            </p:childTnLst>
                          </p:cTn>
                        </p:par>
                        <p:par>
                          <p:cTn id="19" fill="hold">
                            <p:stCondLst>
                              <p:cond delay="1000"/>
                            </p:stCondLst>
                            <p:childTnLst>
                              <p:par>
                                <p:cTn id="20" presetID="10" presetClass="exit" presetSubtype="0" fill="hold" grpId="1" nodeType="afterEffect">
                                  <p:stCondLst>
                                    <p:cond delay="0"/>
                                  </p:stCondLst>
                                  <p:childTnLst>
                                    <p:animEffect transition="out" filter="fade">
                                      <p:cBhvr>
                                        <p:cTn id="21" dur="500"/>
                                        <p:tgtEl>
                                          <p:spTgt spid="246856"/>
                                        </p:tgtEl>
                                      </p:cBhvr>
                                    </p:animEffect>
                                    <p:set>
                                      <p:cBhvr>
                                        <p:cTn id="22" dur="1" fill="hold">
                                          <p:stCondLst>
                                            <p:cond delay="499"/>
                                          </p:stCondLst>
                                        </p:cTn>
                                        <p:tgtEl>
                                          <p:spTgt spid="2468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400000">
                                      <p:cBhvr>
                                        <p:cTn id="26" dur="2000" fill="hold"/>
                                        <p:tgtEl>
                                          <p:spTgt spid="7"/>
                                        </p:tgtEl>
                                        <p:attrNameLst>
                                          <p:attrName>r</p:attrName>
                                        </p:attrNameLst>
                                      </p:cBhvr>
                                    </p:animRot>
                                  </p:childTnLst>
                                </p:cTn>
                              </p:par>
                              <p:par>
                                <p:cTn id="27" presetID="8" presetClass="emph" presetSubtype="0" fill="hold" grpId="1" nodeType="withEffect">
                                  <p:stCondLst>
                                    <p:cond delay="0"/>
                                  </p:stCondLst>
                                  <p:childTnLst>
                                    <p:animRot by="2400000">
                                      <p:cBhvr>
                                        <p:cTn id="28" dur="2000" fill="hold"/>
                                        <p:tgtEl>
                                          <p:spTgt spid="246857"/>
                                        </p:tgtEl>
                                        <p:attrNameLst>
                                          <p:attrName>r</p:attrName>
                                        </p:attrNameLst>
                                      </p:cBhvr>
                                    </p:animRot>
                                  </p:childTnLst>
                                </p:cTn>
                              </p:par>
                              <p:par>
                                <p:cTn id="29" presetID="42" presetClass="path" presetSubtype="0" fill="hold" nodeType="withEffect">
                                  <p:stCondLst>
                                    <p:cond delay="0"/>
                                  </p:stCondLst>
                                  <p:childTnLst>
                                    <p:animMotion origin="layout" path="M 8.33333E-7 2.22222E-6 L -0.00972 0.02268 " pathEditMode="relative" rAng="0" ptsTypes="AA">
                                      <p:cBhvr>
                                        <p:cTn id="30" dur="2000" fill="hold"/>
                                        <p:tgtEl>
                                          <p:spTgt spid="7"/>
                                        </p:tgtEl>
                                        <p:attrNameLst>
                                          <p:attrName>ppt_x</p:attrName>
                                          <p:attrName>ppt_y</p:attrName>
                                        </p:attrNameLst>
                                      </p:cBhvr>
                                      <p:rCtr x="-5" y="11"/>
                                    </p:animMotion>
                                  </p:childTnLst>
                                </p:cTn>
                              </p:par>
                              <p:par>
                                <p:cTn id="31" presetID="63" presetClass="path" presetSubtype="0" fill="hold" nodeType="withEffect">
                                  <p:stCondLst>
                                    <p:cond delay="0"/>
                                  </p:stCondLst>
                                  <p:childTnLst>
                                    <p:animMotion origin="layout" path="M -4.16667E-6 -1.85185E-6 L 0.02223 -0.02315 " pathEditMode="relative" rAng="0" ptsTypes="AA">
                                      <p:cBhvr>
                                        <p:cTn id="32" dur="2000" fill="hold"/>
                                        <p:tgtEl>
                                          <p:spTgt spid="10"/>
                                        </p:tgtEl>
                                        <p:attrNameLst>
                                          <p:attrName>ppt_x</p:attrName>
                                          <p:attrName>ppt_y</p:attrName>
                                        </p:attrNameLst>
                                      </p:cBhvr>
                                      <p:rCtr x="11" y="-12"/>
                                    </p:animMotion>
                                  </p:childTnLst>
                                </p:cTn>
                              </p:par>
                              <p:par>
                                <p:cTn id="33" presetID="8" presetClass="emph" presetSubtype="0" fill="hold" nodeType="withEffect">
                                  <p:stCondLst>
                                    <p:cond delay="0"/>
                                  </p:stCondLst>
                                  <p:childTnLst>
                                    <p:animRot by="-480000">
                                      <p:cBhvr>
                                        <p:cTn id="34"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56" grpId="0" animBg="1"/>
      <p:bldP spid="246856" grpId="1" animBg="1"/>
      <p:bldP spid="246857" grpId="0" animBg="1"/>
      <p:bldP spid="24685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dirty="0" smtClean="0">
                <a:latin typeface="Calibri" pitchFamily="34" charset="0"/>
              </a:rPr>
              <a:t>Βιβλιογραφία</a:t>
            </a:r>
          </a:p>
        </p:txBody>
      </p:sp>
      <p:sp>
        <p:nvSpPr>
          <p:cNvPr id="34819" name="Rectangle 3"/>
          <p:cNvSpPr>
            <a:spLocks noGrp="1" noChangeArrowheads="1"/>
          </p:cNvSpPr>
          <p:nvPr>
            <p:ph type="body" idx="1"/>
          </p:nvPr>
        </p:nvSpPr>
        <p:spPr/>
        <p:txBody>
          <a:bodyPr/>
          <a:lstStyle/>
          <a:p>
            <a:pPr eaLnBrk="1" hangingPunct="1">
              <a:lnSpc>
                <a:spcPct val="80000"/>
              </a:lnSpc>
            </a:pPr>
            <a:r>
              <a:rPr lang="en-GB" sz="1600" smtClean="0">
                <a:latin typeface="Calibri" pitchFamily="34" charset="0"/>
              </a:rPr>
              <a:t>Barberia-Leache E, Suarez-Clua MC, Saavedra-Ontiveros D. Ectopic eruption of the maxillary first permanent molar: characteristics and occurrence in growing children. Angle Orthod 2005;75:610-615.</a:t>
            </a:r>
          </a:p>
          <a:p>
            <a:pPr eaLnBrk="1" hangingPunct="1">
              <a:lnSpc>
                <a:spcPct val="80000"/>
              </a:lnSpc>
            </a:pPr>
            <a:r>
              <a:rPr lang="en-GB" sz="1600" smtClean="0">
                <a:latin typeface="Calibri" pitchFamily="34" charset="0"/>
              </a:rPr>
              <a:t>Bjerklin K, Kurol J. Prevalence of ectopic eruption of the maxillary first permanent molar. Swed Dent J 1981;5:29-34.</a:t>
            </a:r>
            <a:endParaRPr lang="en-GB" altLang="ko-KR" sz="1600" smtClean="0">
              <a:latin typeface="Calibri" pitchFamily="34" charset="0"/>
              <a:ea typeface="굴림" charset="-127"/>
            </a:endParaRPr>
          </a:p>
          <a:p>
            <a:pPr eaLnBrk="1" hangingPunct="1">
              <a:lnSpc>
                <a:spcPct val="80000"/>
              </a:lnSpc>
            </a:pPr>
            <a:r>
              <a:rPr lang="en-GB" sz="1600" smtClean="0">
                <a:latin typeface="Calibri" pitchFamily="34" charset="0"/>
              </a:rPr>
              <a:t>Bjerklin K, Kurol J. Ectopic eruption of the maxillary first permanent molar: Etiologic factors. Am J Orthod 1983;84:147-155.</a:t>
            </a:r>
          </a:p>
          <a:p>
            <a:pPr eaLnBrk="1" hangingPunct="1">
              <a:lnSpc>
                <a:spcPct val="80000"/>
              </a:lnSpc>
            </a:pPr>
            <a:r>
              <a:rPr lang="en-GB" altLang="ko-KR" sz="1600" smtClean="0">
                <a:latin typeface="Calibri" pitchFamily="34" charset="0"/>
                <a:ea typeface="굴림" charset="-127"/>
              </a:rPr>
              <a:t>Bjerklin K, Kurol J, Valentin J. Ectopic eruption of maxillary first permanent molars and association with other tooth and developmental disturbances. Eur J Orthod 1992;14:369-75.</a:t>
            </a:r>
          </a:p>
          <a:p>
            <a:pPr eaLnBrk="1" hangingPunct="1">
              <a:lnSpc>
                <a:spcPct val="80000"/>
              </a:lnSpc>
            </a:pPr>
            <a:r>
              <a:rPr lang="en-GB" altLang="ko-KR" sz="1600" smtClean="0">
                <a:latin typeface="Calibri" pitchFamily="34" charset="0"/>
                <a:ea typeface="굴림" charset="-127"/>
              </a:rPr>
              <a:t>Chintakanon K, Boonpinon P. Ectopic eruption of the first permanent molars: Prevalence and etiologic factors. Angle Orthod 1998;68:153-160.</a:t>
            </a:r>
            <a:endParaRPr lang="el-GR" sz="1600" smtClean="0">
              <a:latin typeface="Calibri" pitchFamily="34" charset="0"/>
            </a:endParaRPr>
          </a:p>
          <a:p>
            <a:pPr eaLnBrk="1" hangingPunct="1">
              <a:lnSpc>
                <a:spcPct val="80000"/>
              </a:lnSpc>
            </a:pPr>
            <a:r>
              <a:rPr lang="en-US" sz="1600" smtClean="0">
                <a:latin typeface="Calibri" pitchFamily="34" charset="0"/>
              </a:rPr>
              <a:t>Kennedy DB, Turley PK. The clinical management of ectopically erupting first permanent molars. Am J Orthod Dentofacial Orthop </a:t>
            </a:r>
            <a:r>
              <a:rPr lang="en-GB" sz="1600" smtClean="0">
                <a:latin typeface="Calibri" pitchFamily="34" charset="0"/>
              </a:rPr>
              <a:t>1987;92:336-45.</a:t>
            </a:r>
          </a:p>
          <a:p>
            <a:pPr eaLnBrk="1" hangingPunct="1">
              <a:lnSpc>
                <a:spcPct val="80000"/>
              </a:lnSpc>
            </a:pPr>
            <a:r>
              <a:rPr lang="en-US" sz="1600" smtClean="0">
                <a:latin typeface="Calibri" pitchFamily="34" charset="0"/>
              </a:rPr>
              <a:t>Kennedy DB. Clinical tips for the Halterman appliance. Pediatr Dent 2007;29:327-9.</a:t>
            </a:r>
            <a:endParaRPr lang="el-GR" sz="1600" smtClean="0">
              <a:latin typeface="Calibri" pitchFamily="34" charset="0"/>
            </a:endParaRPr>
          </a:p>
          <a:p>
            <a:pPr eaLnBrk="1" hangingPunct="1">
              <a:lnSpc>
                <a:spcPct val="80000"/>
              </a:lnSpc>
            </a:pPr>
            <a:r>
              <a:rPr lang="en-US" sz="1600" smtClean="0">
                <a:latin typeface="Calibri" pitchFamily="34" charset="0"/>
              </a:rPr>
              <a:t>Kurol J. Early treatment of tooth-eruption disturbances. Am J Orthod Dentofacial Orthop 2002;121:588-91.</a:t>
            </a:r>
          </a:p>
          <a:p>
            <a:pPr eaLnBrk="1" hangingPunct="1">
              <a:lnSpc>
                <a:spcPct val="80000"/>
              </a:lnSpc>
            </a:pPr>
            <a:r>
              <a:rPr lang="en-GB" sz="1600" smtClean="0">
                <a:latin typeface="Calibri" pitchFamily="34" charset="0"/>
              </a:rPr>
              <a:t>Mooney GC, Morgan AG, Rodd HD, North S. Ectopic eruption of first permanent molars: presenting features and associations. Eur Arch Paediatr Dent 2007;8:153-7.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098001_max0"/>
          <p:cNvPicPr>
            <a:picLocks noChangeAspect="1" noChangeArrowheads="1"/>
          </p:cNvPicPr>
          <p:nvPr/>
        </p:nvPicPr>
        <p:blipFill>
          <a:blip r:embed="rId2" cstate="print"/>
          <a:srcRect/>
          <a:stretch>
            <a:fillRect/>
          </a:stretch>
        </p:blipFill>
        <p:spPr bwMode="auto">
          <a:xfrm>
            <a:off x="122238" y="1501775"/>
            <a:ext cx="4903787" cy="3854450"/>
          </a:xfrm>
          <a:prstGeom prst="rect">
            <a:avLst/>
          </a:prstGeom>
          <a:noFill/>
          <a:ln w="9525">
            <a:noFill/>
            <a:miter lim="800000"/>
            <a:headEnd/>
            <a:tailEnd/>
          </a:ln>
        </p:spPr>
      </p:pic>
      <p:pic>
        <p:nvPicPr>
          <p:cNvPr id="5123" name="Picture 5" descr="098001_5-11-97_Pan"/>
          <p:cNvPicPr>
            <a:picLocks noChangeAspect="1" noChangeArrowheads="1"/>
          </p:cNvPicPr>
          <p:nvPr/>
        </p:nvPicPr>
        <p:blipFill>
          <a:blip r:embed="rId3" cstate="print"/>
          <a:srcRect l="20204" t="11406" r="50105" b="16016"/>
          <a:stretch>
            <a:fillRect/>
          </a:stretch>
        </p:blipFill>
        <p:spPr bwMode="auto">
          <a:xfrm>
            <a:off x="5124450" y="1265238"/>
            <a:ext cx="3908425" cy="432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11"/>
          <p:cNvSpPr>
            <a:spLocks/>
          </p:cNvSpPr>
          <p:nvPr/>
        </p:nvSpPr>
        <p:spPr bwMode="auto">
          <a:xfrm rot="-754350">
            <a:off x="2024063" y="3306763"/>
            <a:ext cx="361950" cy="493712"/>
          </a:xfrm>
          <a:custGeom>
            <a:avLst/>
            <a:gdLst>
              <a:gd name="T0" fmla="*/ 225233200 w 213"/>
              <a:gd name="T1" fmla="*/ 837634015 h 291"/>
              <a:gd name="T2" fmla="*/ 80852496 w 213"/>
              <a:gd name="T3" fmla="*/ 777185708 h 291"/>
              <a:gd name="T4" fmla="*/ 0 w 213"/>
              <a:gd name="T5" fmla="*/ 757036837 h 291"/>
              <a:gd name="T6" fmla="*/ 40426248 w 213"/>
              <a:gd name="T7" fmla="*/ 552665604 h 291"/>
              <a:gd name="T8" fmla="*/ 20213124 w 213"/>
              <a:gd name="T9" fmla="*/ 348294265 h 291"/>
              <a:gd name="T10" fmla="*/ 60639379 w 213"/>
              <a:gd name="T11" fmla="*/ 184222416 h 291"/>
              <a:gd name="T12" fmla="*/ 121278758 w 213"/>
              <a:gd name="T13" fmla="*/ 83476341 h 291"/>
              <a:gd name="T14" fmla="*/ 410040059 w 213"/>
              <a:gd name="T15" fmla="*/ 0 h 291"/>
              <a:gd name="T16" fmla="*/ 430253177 w 213"/>
              <a:gd name="T17" fmla="*/ 0 h 291"/>
              <a:gd name="T18" fmla="*/ 571746804 w 213"/>
              <a:gd name="T19" fmla="*/ 83476341 h 291"/>
              <a:gd name="T20" fmla="*/ 615060142 w 213"/>
              <a:gd name="T21" fmla="*/ 164071849 h 291"/>
              <a:gd name="T22" fmla="*/ 615060142 w 213"/>
              <a:gd name="T23" fmla="*/ 287845958 h 291"/>
              <a:gd name="T24" fmla="*/ 551533687 w 213"/>
              <a:gd name="T25" fmla="*/ 428891443 h 291"/>
              <a:gd name="T26" fmla="*/ 450466400 w 213"/>
              <a:gd name="T27" fmla="*/ 736887967 h 291"/>
              <a:gd name="T28" fmla="*/ 326298787 w 213"/>
              <a:gd name="T29" fmla="*/ 837634015 h 291"/>
              <a:gd name="T30" fmla="*/ 225233200 w 213"/>
              <a:gd name="T31" fmla="*/ 837634015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6147" name="Freeform 12"/>
          <p:cNvSpPr>
            <a:spLocks/>
          </p:cNvSpPr>
          <p:nvPr/>
        </p:nvSpPr>
        <p:spPr bwMode="auto">
          <a:xfrm>
            <a:off x="2068513" y="3717925"/>
            <a:ext cx="257175" cy="842963"/>
          </a:xfrm>
          <a:custGeom>
            <a:avLst/>
            <a:gdLst>
              <a:gd name="T0" fmla="*/ 224293127 w 162"/>
              <a:gd name="T1" fmla="*/ 136088505 h 531"/>
              <a:gd name="T2" fmla="*/ 80644994 w 162"/>
              <a:gd name="T3" fmla="*/ 110886939 h 531"/>
              <a:gd name="T4" fmla="*/ 2520950 w 162"/>
              <a:gd name="T5" fmla="*/ 108367577 h 531"/>
              <a:gd name="T6" fmla="*/ 0 w 162"/>
              <a:gd name="T7" fmla="*/ 443547758 h 531"/>
              <a:gd name="T8" fmla="*/ 5040312 w 162"/>
              <a:gd name="T9" fmla="*/ 655240911 h 531"/>
              <a:gd name="T10" fmla="*/ 35282187 w 162"/>
              <a:gd name="T11" fmla="*/ 962700213 h 531"/>
              <a:gd name="T12" fmla="*/ 50403118 w 162"/>
              <a:gd name="T13" fmla="*/ 1116430558 h 531"/>
              <a:gd name="T14" fmla="*/ 93246565 w 162"/>
              <a:gd name="T15" fmla="*/ 1227317448 h 531"/>
              <a:gd name="T16" fmla="*/ 133567487 w 162"/>
              <a:gd name="T17" fmla="*/ 1313002772 h 531"/>
              <a:gd name="T18" fmla="*/ 199093112 w 162"/>
              <a:gd name="T19" fmla="*/ 1338204338 h 531"/>
              <a:gd name="T20" fmla="*/ 231854387 w 162"/>
              <a:gd name="T21" fmla="*/ 1313002772 h 531"/>
              <a:gd name="T22" fmla="*/ 274696233 w 162"/>
              <a:gd name="T23" fmla="*/ 1242438388 h 531"/>
              <a:gd name="T24" fmla="*/ 287297803 w 162"/>
              <a:gd name="T25" fmla="*/ 1121470871 h 531"/>
              <a:gd name="T26" fmla="*/ 292338114 w 162"/>
              <a:gd name="T27" fmla="*/ 965221163 h 531"/>
              <a:gd name="T28" fmla="*/ 345262169 w 162"/>
              <a:gd name="T29" fmla="*/ 677923114 h 531"/>
              <a:gd name="T30" fmla="*/ 372983084 w 162"/>
              <a:gd name="T31" fmla="*/ 441028395 h 531"/>
              <a:gd name="T32" fmla="*/ 408265258 w 162"/>
              <a:gd name="T33" fmla="*/ 0 h 531"/>
              <a:gd name="T34" fmla="*/ 315018718 w 162"/>
              <a:gd name="T35" fmla="*/ 115927253 h 531"/>
              <a:gd name="T36" fmla="*/ 224293127 w 162"/>
              <a:gd name="T37" fmla="*/ 136088505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6148" name="Freeform 20"/>
          <p:cNvSpPr>
            <a:spLocks/>
          </p:cNvSpPr>
          <p:nvPr/>
        </p:nvSpPr>
        <p:spPr bwMode="auto">
          <a:xfrm rot="-717920">
            <a:off x="523875" y="3273425"/>
            <a:ext cx="588963" cy="458788"/>
          </a:xfrm>
          <a:custGeom>
            <a:avLst/>
            <a:gdLst>
              <a:gd name="T0" fmla="*/ 0 w 347"/>
              <a:gd name="T1" fmla="*/ 535226485 h 269"/>
              <a:gd name="T2" fmla="*/ 20165617 w 347"/>
              <a:gd name="T3" fmla="*/ 349060867 h 269"/>
              <a:gd name="T4" fmla="*/ 20165617 w 347"/>
              <a:gd name="T5" fmla="*/ 206527897 h 269"/>
              <a:gd name="T6" fmla="*/ 40331235 w 347"/>
              <a:gd name="T7" fmla="*/ 122170637 h 269"/>
              <a:gd name="T8" fmla="*/ 120995415 w 347"/>
              <a:gd name="T9" fmla="*/ 0 h 269"/>
              <a:gd name="T10" fmla="*/ 244869449 w 347"/>
              <a:gd name="T11" fmla="*/ 0 h 269"/>
              <a:gd name="T12" fmla="*/ 265036757 w 347"/>
              <a:gd name="T13" fmla="*/ 61085319 h 269"/>
              <a:gd name="T14" fmla="*/ 161326637 w 347"/>
              <a:gd name="T15" fmla="*/ 247250910 h 269"/>
              <a:gd name="T16" fmla="*/ 265036757 w 347"/>
              <a:gd name="T17" fmla="*/ 61085319 h 269"/>
              <a:gd name="T18" fmla="*/ 305367979 w 347"/>
              <a:gd name="T19" fmla="*/ 20362339 h 269"/>
              <a:gd name="T20" fmla="*/ 345699201 w 347"/>
              <a:gd name="T21" fmla="*/ 20362339 h 269"/>
              <a:gd name="T22" fmla="*/ 446527361 w 347"/>
              <a:gd name="T23" fmla="*/ 40722973 h 269"/>
              <a:gd name="T24" fmla="*/ 590568650 w 347"/>
              <a:gd name="T25" fmla="*/ 101809984 h 269"/>
              <a:gd name="T26" fmla="*/ 630901569 w 347"/>
              <a:gd name="T27" fmla="*/ 206527897 h 269"/>
              <a:gd name="T28" fmla="*/ 610735958 w 347"/>
              <a:gd name="T29" fmla="*/ 287975575 h 269"/>
              <a:gd name="T30" fmla="*/ 550237428 w 347"/>
              <a:gd name="T31" fmla="*/ 392693462 h 269"/>
              <a:gd name="T32" fmla="*/ 610735958 w 347"/>
              <a:gd name="T33" fmla="*/ 287975575 h 269"/>
              <a:gd name="T34" fmla="*/ 630901569 w 347"/>
              <a:gd name="T35" fmla="*/ 206527897 h 269"/>
              <a:gd name="T36" fmla="*/ 671232790 w 347"/>
              <a:gd name="T37" fmla="*/ 165803232 h 269"/>
              <a:gd name="T38" fmla="*/ 795108469 w 347"/>
              <a:gd name="T39" fmla="*/ 165803232 h 269"/>
              <a:gd name="T40" fmla="*/ 875770912 w 347"/>
              <a:gd name="T41" fmla="*/ 186165565 h 269"/>
              <a:gd name="T42" fmla="*/ 959315581 w 347"/>
              <a:gd name="T43" fmla="*/ 206527897 h 269"/>
              <a:gd name="T44" fmla="*/ 999646803 w 347"/>
              <a:gd name="T45" fmla="*/ 267613243 h 269"/>
              <a:gd name="T46" fmla="*/ 999646803 w 347"/>
              <a:gd name="T47" fmla="*/ 413054089 h 269"/>
              <a:gd name="T48" fmla="*/ 979481192 w 347"/>
              <a:gd name="T49" fmla="*/ 494501820 h 269"/>
              <a:gd name="T50" fmla="*/ 835439691 w 347"/>
              <a:gd name="T51" fmla="*/ 660306705 h 269"/>
              <a:gd name="T52" fmla="*/ 774942858 w 347"/>
              <a:gd name="T53" fmla="*/ 782477289 h 269"/>
              <a:gd name="T54" fmla="*/ 610735958 w 347"/>
              <a:gd name="T55" fmla="*/ 762114957 h 269"/>
              <a:gd name="T56" fmla="*/ 426361644 w 347"/>
              <a:gd name="T57" fmla="*/ 721391997 h 269"/>
              <a:gd name="T58" fmla="*/ 224703839 w 347"/>
              <a:gd name="T59" fmla="*/ 660306705 h 269"/>
              <a:gd name="T60" fmla="*/ 0 w 347"/>
              <a:gd name="T61" fmla="*/ 535226485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6149" name="Freeform 21"/>
          <p:cNvSpPr>
            <a:spLocks/>
          </p:cNvSpPr>
          <p:nvPr/>
        </p:nvSpPr>
        <p:spPr bwMode="auto">
          <a:xfrm>
            <a:off x="388938" y="3646488"/>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6150" name="Freeform 23"/>
          <p:cNvSpPr>
            <a:spLocks/>
          </p:cNvSpPr>
          <p:nvPr/>
        </p:nvSpPr>
        <p:spPr bwMode="auto">
          <a:xfrm rot="199924">
            <a:off x="1798638" y="2352675"/>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6151" name="Freeform 24"/>
          <p:cNvSpPr>
            <a:spLocks/>
          </p:cNvSpPr>
          <p:nvPr/>
        </p:nvSpPr>
        <p:spPr bwMode="auto">
          <a:xfrm>
            <a:off x="1809750" y="1800225"/>
            <a:ext cx="274638" cy="627063"/>
          </a:xfrm>
          <a:custGeom>
            <a:avLst/>
            <a:gdLst>
              <a:gd name="T0" fmla="*/ 32762885 w 173"/>
              <a:gd name="T1" fmla="*/ 995463395 h 395"/>
              <a:gd name="T2" fmla="*/ 52924177 w 173"/>
              <a:gd name="T3" fmla="*/ 937498980 h 395"/>
              <a:gd name="T4" fmla="*/ 93246737 w 173"/>
              <a:gd name="T5" fmla="*/ 902216775 h 395"/>
              <a:gd name="T6" fmla="*/ 173891880 w 173"/>
              <a:gd name="T7" fmla="*/ 869455521 h 395"/>
              <a:gd name="T8" fmla="*/ 269658008 w 173"/>
              <a:gd name="T9" fmla="*/ 874495836 h 395"/>
              <a:gd name="T10" fmla="*/ 342741852 w 173"/>
              <a:gd name="T11" fmla="*/ 899697411 h 395"/>
              <a:gd name="T12" fmla="*/ 403225691 w 173"/>
              <a:gd name="T13" fmla="*/ 922378035 h 395"/>
              <a:gd name="T14" fmla="*/ 435988663 w 173"/>
              <a:gd name="T15" fmla="*/ 980342451 h 395"/>
              <a:gd name="T16" fmla="*/ 428427390 w 173"/>
              <a:gd name="T17" fmla="*/ 768649024 h 395"/>
              <a:gd name="T18" fmla="*/ 398185371 w 173"/>
              <a:gd name="T19" fmla="*/ 632560520 h 395"/>
              <a:gd name="T20" fmla="*/ 388104731 w 173"/>
              <a:gd name="T21" fmla="*/ 516633276 h 395"/>
              <a:gd name="T22" fmla="*/ 357862812 w 173"/>
              <a:gd name="T23" fmla="*/ 342741517 h 395"/>
              <a:gd name="T24" fmla="*/ 315020887 w 173"/>
              <a:gd name="T25" fmla="*/ 70564434 h 395"/>
              <a:gd name="T26" fmla="*/ 292338653 w 173"/>
              <a:gd name="T27" fmla="*/ 0 h 395"/>
              <a:gd name="T28" fmla="*/ 68045137 w 173"/>
              <a:gd name="T29" fmla="*/ 37803168 h 395"/>
              <a:gd name="T30" fmla="*/ 45362891 w 173"/>
              <a:gd name="T31" fmla="*/ 131048239 h 395"/>
              <a:gd name="T32" fmla="*/ 27722566 w 173"/>
              <a:gd name="T33" fmla="*/ 441028551 h 395"/>
              <a:gd name="T34" fmla="*/ 0 w 173"/>
              <a:gd name="T35" fmla="*/ 531754221 h 395"/>
              <a:gd name="T36" fmla="*/ 12601597 w 173"/>
              <a:gd name="T37" fmla="*/ 667842725 h 395"/>
              <a:gd name="T38" fmla="*/ 7561277 w 173"/>
              <a:gd name="T39" fmla="*/ 763608709 h 395"/>
              <a:gd name="T40" fmla="*/ 17641920 w 173"/>
              <a:gd name="T41" fmla="*/ 882055515 h 395"/>
              <a:gd name="T42" fmla="*/ 32762885 w 173"/>
              <a:gd name="T43" fmla="*/ 995463395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6152" name="Freeform 26"/>
          <p:cNvSpPr>
            <a:spLocks/>
          </p:cNvSpPr>
          <p:nvPr/>
        </p:nvSpPr>
        <p:spPr bwMode="auto">
          <a:xfrm rot="-66136">
            <a:off x="1524000" y="2889250"/>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6153" name="Freeform 27"/>
          <p:cNvSpPr>
            <a:spLocks/>
          </p:cNvSpPr>
          <p:nvPr/>
        </p:nvSpPr>
        <p:spPr bwMode="auto">
          <a:xfrm>
            <a:off x="1562100" y="2471738"/>
            <a:ext cx="252413" cy="471487"/>
          </a:xfrm>
          <a:custGeom>
            <a:avLst/>
            <a:gdLst>
              <a:gd name="T0" fmla="*/ 5040322 w 159"/>
              <a:gd name="T1" fmla="*/ 738404099 h 297"/>
              <a:gd name="T2" fmla="*/ 57964505 w 159"/>
              <a:gd name="T3" fmla="*/ 685481690 h 297"/>
              <a:gd name="T4" fmla="*/ 95766115 w 159"/>
              <a:gd name="T5" fmla="*/ 665320469 h 297"/>
              <a:gd name="T6" fmla="*/ 239416119 w 159"/>
              <a:gd name="T7" fmla="*/ 662799523 h 297"/>
              <a:gd name="T8" fmla="*/ 312499973 w 159"/>
              <a:gd name="T9" fmla="*/ 680441385 h 297"/>
              <a:gd name="T10" fmla="*/ 365424133 w 159"/>
              <a:gd name="T11" fmla="*/ 713202574 h 297"/>
              <a:gd name="T12" fmla="*/ 400706377 w 159"/>
              <a:gd name="T13" fmla="*/ 748484710 h 297"/>
              <a:gd name="T14" fmla="*/ 398185423 w 159"/>
              <a:gd name="T15" fmla="*/ 549393453 h 297"/>
              <a:gd name="T16" fmla="*/ 357862858 w 159"/>
              <a:gd name="T17" fmla="*/ 317539319 h 297"/>
              <a:gd name="T18" fmla="*/ 355343492 w 159"/>
              <a:gd name="T19" fmla="*/ 136088287 h 297"/>
              <a:gd name="T20" fmla="*/ 307459653 w 159"/>
              <a:gd name="T21" fmla="*/ 0 h 297"/>
              <a:gd name="T22" fmla="*/ 65524192 w 159"/>
              <a:gd name="T23" fmla="*/ 35282148 h 297"/>
              <a:gd name="T24" fmla="*/ 47883851 w 159"/>
              <a:gd name="T25" fmla="*/ 196571948 h 297"/>
              <a:gd name="T26" fmla="*/ 15120968 w 159"/>
              <a:gd name="T27" fmla="*/ 325098983 h 297"/>
              <a:gd name="T28" fmla="*/ 0 w 159"/>
              <a:gd name="T29" fmla="*/ 486388845 h 297"/>
              <a:gd name="T30" fmla="*/ 2520955 w 159"/>
              <a:gd name="T31" fmla="*/ 592235252 h 297"/>
              <a:gd name="T32" fmla="*/ 5040322 w 159"/>
              <a:gd name="T33" fmla="*/ 738404099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6154" name="Freeform 32"/>
          <p:cNvSpPr>
            <a:spLocks/>
          </p:cNvSpPr>
          <p:nvPr/>
        </p:nvSpPr>
        <p:spPr bwMode="auto">
          <a:xfrm rot="-461483">
            <a:off x="444500" y="2949575"/>
            <a:ext cx="573088" cy="430213"/>
          </a:xfrm>
          <a:custGeom>
            <a:avLst/>
            <a:gdLst>
              <a:gd name="T0" fmla="*/ 184485707 w 389"/>
              <a:gd name="T1" fmla="*/ 0 h 291"/>
              <a:gd name="T2" fmla="*/ 75964360 w 389"/>
              <a:gd name="T3" fmla="*/ 170481116 h 291"/>
              <a:gd name="T4" fmla="*/ 30385452 w 389"/>
              <a:gd name="T5" fmla="*/ 233864372 h 291"/>
              <a:gd name="T6" fmla="*/ 0 w 389"/>
              <a:gd name="T7" fmla="*/ 310362421 h 291"/>
              <a:gd name="T8" fmla="*/ 0 w 389"/>
              <a:gd name="T9" fmla="*/ 404345535 h 291"/>
              <a:gd name="T10" fmla="*/ 45578909 w 389"/>
              <a:gd name="T11" fmla="*/ 419645440 h 291"/>
              <a:gd name="T12" fmla="*/ 45578909 w 389"/>
              <a:gd name="T13" fmla="*/ 340962232 h 291"/>
              <a:gd name="T14" fmla="*/ 45578909 w 389"/>
              <a:gd name="T15" fmla="*/ 419645440 h 291"/>
              <a:gd name="T16" fmla="*/ 91157817 w 389"/>
              <a:gd name="T17" fmla="*/ 465543678 h 291"/>
              <a:gd name="T18" fmla="*/ 154100267 w 389"/>
              <a:gd name="T19" fmla="*/ 542041726 h 291"/>
              <a:gd name="T20" fmla="*/ 214871194 w 389"/>
              <a:gd name="T21" fmla="*/ 557341632 h 291"/>
              <a:gd name="T22" fmla="*/ 323392518 w 389"/>
              <a:gd name="T23" fmla="*/ 511441916 h 291"/>
              <a:gd name="T24" fmla="*/ 384163398 w 389"/>
              <a:gd name="T25" fmla="*/ 496143489 h 291"/>
              <a:gd name="T26" fmla="*/ 368971415 w 389"/>
              <a:gd name="T27" fmla="*/ 434945345 h 291"/>
              <a:gd name="T28" fmla="*/ 384163398 w 389"/>
              <a:gd name="T29" fmla="*/ 340962232 h 291"/>
              <a:gd name="T30" fmla="*/ 368971415 w 389"/>
              <a:gd name="T31" fmla="*/ 434945345 h 291"/>
              <a:gd name="T32" fmla="*/ 384163398 w 389"/>
              <a:gd name="T33" fmla="*/ 496143489 h 291"/>
              <a:gd name="T34" fmla="*/ 490514742 w 389"/>
              <a:gd name="T35" fmla="*/ 605424937 h 291"/>
              <a:gd name="T36" fmla="*/ 523070255 w 389"/>
              <a:gd name="T37" fmla="*/ 636024747 h 291"/>
              <a:gd name="T38" fmla="*/ 553457168 w 389"/>
              <a:gd name="T39" fmla="*/ 636024747 h 291"/>
              <a:gd name="T40" fmla="*/ 737942830 w 389"/>
              <a:gd name="T41" fmla="*/ 590126510 h 291"/>
              <a:gd name="T42" fmla="*/ 783520438 w 389"/>
              <a:gd name="T43" fmla="*/ 557341632 h 291"/>
              <a:gd name="T44" fmla="*/ 829099335 w 389"/>
              <a:gd name="T45" fmla="*/ 511441916 h 291"/>
              <a:gd name="T46" fmla="*/ 844292792 w 389"/>
              <a:gd name="T47" fmla="*/ 450243772 h 291"/>
              <a:gd name="T48" fmla="*/ 813907351 w 389"/>
              <a:gd name="T49" fmla="*/ 264464183 h 291"/>
              <a:gd name="T50" fmla="*/ 813907351 w 389"/>
              <a:gd name="T51" fmla="*/ 201079494 h 291"/>
              <a:gd name="T52" fmla="*/ 813907351 w 389"/>
              <a:gd name="T53" fmla="*/ 109282973 h 291"/>
              <a:gd name="T54" fmla="*/ 707555916 w 389"/>
              <a:gd name="T55" fmla="*/ 63383233 h 291"/>
              <a:gd name="T56" fmla="*/ 629421506 w 389"/>
              <a:gd name="T57" fmla="*/ 63383233 h 291"/>
              <a:gd name="T58" fmla="*/ 507878271 w 389"/>
              <a:gd name="T59" fmla="*/ 48084795 h 291"/>
              <a:gd name="T60" fmla="*/ 260450091 w 389"/>
              <a:gd name="T61" fmla="*/ 0 h 291"/>
              <a:gd name="T62" fmla="*/ 184485707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chemeClr val="bg1"/>
          </a:solidFill>
          <a:ln w="12700" cmpd="sng">
            <a:solidFill>
              <a:srgbClr val="000000"/>
            </a:solidFill>
            <a:prstDash val="solid"/>
            <a:round/>
            <a:headEnd/>
            <a:tailEnd/>
          </a:ln>
        </p:spPr>
        <p:txBody>
          <a:bodyPr/>
          <a:lstStyle/>
          <a:p>
            <a:endParaRPr lang="el-GR"/>
          </a:p>
        </p:txBody>
      </p:sp>
      <p:sp>
        <p:nvSpPr>
          <p:cNvPr id="6155" name="Freeform 33"/>
          <p:cNvSpPr>
            <a:spLocks/>
          </p:cNvSpPr>
          <p:nvPr/>
        </p:nvSpPr>
        <p:spPr bwMode="auto">
          <a:xfrm>
            <a:off x="541338" y="2263775"/>
            <a:ext cx="474662" cy="725488"/>
          </a:xfrm>
          <a:custGeom>
            <a:avLst/>
            <a:gdLst>
              <a:gd name="T0" fmla="*/ 688001055 w 299"/>
              <a:gd name="T1" fmla="*/ 1151713083 h 457"/>
              <a:gd name="T2" fmla="*/ 677920445 w 299"/>
              <a:gd name="T3" fmla="*/ 952619861 h 457"/>
              <a:gd name="T4" fmla="*/ 688001055 w 299"/>
              <a:gd name="T5" fmla="*/ 768648973 h 457"/>
              <a:gd name="T6" fmla="*/ 735884748 w 299"/>
              <a:gd name="T7" fmla="*/ 509071976 h 457"/>
              <a:gd name="T8" fmla="*/ 753525022 w 299"/>
              <a:gd name="T9" fmla="*/ 405746220 h 457"/>
              <a:gd name="T10" fmla="*/ 728323496 w 299"/>
              <a:gd name="T11" fmla="*/ 327620550 h 457"/>
              <a:gd name="T12" fmla="*/ 657759225 w 299"/>
              <a:gd name="T13" fmla="*/ 183972327 h 457"/>
              <a:gd name="T14" fmla="*/ 597275563 w 299"/>
              <a:gd name="T15" fmla="*/ 90725688 h 457"/>
              <a:gd name="T16" fmla="*/ 526711291 w 299"/>
              <a:gd name="T17" fmla="*/ 68045066 h 457"/>
              <a:gd name="T18" fmla="*/ 493950101 w 299"/>
              <a:gd name="T19" fmla="*/ 70564430 h 457"/>
              <a:gd name="T20" fmla="*/ 481348545 w 299"/>
              <a:gd name="T21" fmla="*/ 123488552 h 457"/>
              <a:gd name="T22" fmla="*/ 493950101 w 299"/>
              <a:gd name="T23" fmla="*/ 206652949 h 457"/>
              <a:gd name="T24" fmla="*/ 526711291 w 299"/>
              <a:gd name="T25" fmla="*/ 317539921 h 457"/>
              <a:gd name="T26" fmla="*/ 493950101 w 299"/>
              <a:gd name="T27" fmla="*/ 458668830 h 457"/>
              <a:gd name="T28" fmla="*/ 425905188 w 299"/>
              <a:gd name="T29" fmla="*/ 569555751 h 457"/>
              <a:gd name="T30" fmla="*/ 410784174 w 299"/>
              <a:gd name="T31" fmla="*/ 587197646 h 457"/>
              <a:gd name="T32" fmla="*/ 383063289 w 299"/>
              <a:gd name="T33" fmla="*/ 622479849 h 457"/>
              <a:gd name="T34" fmla="*/ 327619933 w 299"/>
              <a:gd name="T35" fmla="*/ 582157332 h 457"/>
              <a:gd name="T36" fmla="*/ 272176576 w 299"/>
              <a:gd name="T37" fmla="*/ 420867264 h 457"/>
              <a:gd name="T38" fmla="*/ 231854135 w 299"/>
              <a:gd name="T39" fmla="*/ 241935201 h 457"/>
              <a:gd name="T40" fmla="*/ 234373494 w 299"/>
              <a:gd name="T41" fmla="*/ 138609496 h 457"/>
              <a:gd name="T42" fmla="*/ 219252579 w 299"/>
              <a:gd name="T43" fmla="*/ 27722537 h 457"/>
              <a:gd name="T44" fmla="*/ 181451034 w 299"/>
              <a:gd name="T45" fmla="*/ 0 h 457"/>
              <a:gd name="T46" fmla="*/ 151209204 w 299"/>
              <a:gd name="T47" fmla="*/ 17641901 h 457"/>
              <a:gd name="T48" fmla="*/ 68043350 w 299"/>
              <a:gd name="T49" fmla="*/ 146169174 h 457"/>
              <a:gd name="T50" fmla="*/ 35282148 w 299"/>
              <a:gd name="T51" fmla="*/ 284778669 h 457"/>
              <a:gd name="T52" fmla="*/ 52922435 w 299"/>
              <a:gd name="T53" fmla="*/ 400705906 h 457"/>
              <a:gd name="T54" fmla="*/ 63003045 w 299"/>
              <a:gd name="T55" fmla="*/ 617439534 h 457"/>
              <a:gd name="T56" fmla="*/ 88204571 w 299"/>
              <a:gd name="T57" fmla="*/ 796369910 h 457"/>
              <a:gd name="T58" fmla="*/ 68043350 w 299"/>
              <a:gd name="T59" fmla="*/ 899697352 h 457"/>
              <a:gd name="T60" fmla="*/ 0 w 299"/>
              <a:gd name="T61" fmla="*/ 1126511510 h 457"/>
              <a:gd name="T62" fmla="*/ 80644907 w 299"/>
              <a:gd name="T63" fmla="*/ 1116430881 h 457"/>
              <a:gd name="T64" fmla="*/ 350300512 w 299"/>
              <a:gd name="T65" fmla="*/ 1131551824 h 457"/>
              <a:gd name="T66" fmla="*/ 483869491 w 299"/>
              <a:gd name="T67" fmla="*/ 1131551824 h 457"/>
              <a:gd name="T68" fmla="*/ 569554678 w 299"/>
              <a:gd name="T69" fmla="*/ 1118950244 h 457"/>
              <a:gd name="T70" fmla="*/ 688001055 w 299"/>
              <a:gd name="T71" fmla="*/ 1151713083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6156" name="Freeform 34"/>
          <p:cNvSpPr>
            <a:spLocks/>
          </p:cNvSpPr>
          <p:nvPr/>
        </p:nvSpPr>
        <p:spPr bwMode="auto">
          <a:xfrm>
            <a:off x="685800" y="2197100"/>
            <a:ext cx="185738" cy="458788"/>
          </a:xfrm>
          <a:custGeom>
            <a:avLst/>
            <a:gdLst>
              <a:gd name="T0" fmla="*/ 252016337 w 117"/>
              <a:gd name="T1" fmla="*/ 229335265 h 289"/>
              <a:gd name="T2" fmla="*/ 262096986 w 117"/>
              <a:gd name="T3" fmla="*/ 315020634 h 289"/>
              <a:gd name="T4" fmla="*/ 294859891 w 117"/>
              <a:gd name="T5" fmla="*/ 425907683 h 289"/>
              <a:gd name="T6" fmla="*/ 264617943 w 117"/>
              <a:gd name="T7" fmla="*/ 564515575 h 289"/>
              <a:gd name="T8" fmla="*/ 194053346 w 117"/>
              <a:gd name="T9" fmla="*/ 675402524 h 289"/>
              <a:gd name="T10" fmla="*/ 178932372 w 117"/>
              <a:gd name="T11" fmla="*/ 693044424 h 289"/>
              <a:gd name="T12" fmla="*/ 151209792 w 117"/>
              <a:gd name="T13" fmla="*/ 728326635 h 289"/>
              <a:gd name="T14" fmla="*/ 98287151 w 117"/>
              <a:gd name="T15" fmla="*/ 688004108 h 289"/>
              <a:gd name="T16" fmla="*/ 42843567 w 117"/>
              <a:gd name="T17" fmla="*/ 529233364 h 289"/>
              <a:gd name="T18" fmla="*/ 0 w 117"/>
              <a:gd name="T19" fmla="*/ 350302846 h 289"/>
              <a:gd name="T20" fmla="*/ 5040326 w 117"/>
              <a:gd name="T21" fmla="*/ 249496528 h 289"/>
              <a:gd name="T22" fmla="*/ 25201630 w 117"/>
              <a:gd name="T23" fmla="*/ 161290157 h 289"/>
              <a:gd name="T24" fmla="*/ 57964553 w 117"/>
              <a:gd name="T25" fmla="*/ 40322539 h 289"/>
              <a:gd name="T26" fmla="*/ 103327476 w 117"/>
              <a:gd name="T27" fmla="*/ 0 h 289"/>
              <a:gd name="T28" fmla="*/ 143650099 w 117"/>
              <a:gd name="T29" fmla="*/ 42843491 h 289"/>
              <a:gd name="T30" fmla="*/ 186492065 w 117"/>
              <a:gd name="T31" fmla="*/ 110886999 h 289"/>
              <a:gd name="T32" fmla="*/ 252016337 w 117"/>
              <a:gd name="T33" fmla="*/ 229335265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6157" name="Group 40"/>
          <p:cNvGrpSpPr>
            <a:grpSpLocks/>
          </p:cNvGrpSpPr>
          <p:nvPr/>
        </p:nvGrpSpPr>
        <p:grpSpPr bwMode="auto">
          <a:xfrm>
            <a:off x="998538" y="2446338"/>
            <a:ext cx="546100" cy="873125"/>
            <a:chOff x="1182" y="634"/>
            <a:chExt cx="344" cy="550"/>
          </a:xfrm>
        </p:grpSpPr>
        <p:sp>
          <p:nvSpPr>
            <p:cNvPr id="6171" name="Freeform 36"/>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6172" name="Freeform 37"/>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6158" name="Group 47"/>
          <p:cNvGrpSpPr>
            <a:grpSpLocks/>
          </p:cNvGrpSpPr>
          <p:nvPr/>
        </p:nvGrpSpPr>
        <p:grpSpPr bwMode="auto">
          <a:xfrm>
            <a:off x="1077913" y="3328988"/>
            <a:ext cx="546100" cy="768350"/>
            <a:chOff x="1198" y="1184"/>
            <a:chExt cx="344" cy="484"/>
          </a:xfrm>
        </p:grpSpPr>
        <p:sp>
          <p:nvSpPr>
            <p:cNvPr id="6169" name="Freeform 42"/>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6170" name="Freeform 43"/>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6159" name="Group 48"/>
          <p:cNvGrpSpPr>
            <a:grpSpLocks/>
          </p:cNvGrpSpPr>
          <p:nvPr/>
        </p:nvGrpSpPr>
        <p:grpSpPr bwMode="auto">
          <a:xfrm>
            <a:off x="1606550" y="3322638"/>
            <a:ext cx="414338" cy="434975"/>
            <a:chOff x="1531" y="1180"/>
            <a:chExt cx="261" cy="296"/>
          </a:xfrm>
        </p:grpSpPr>
        <p:sp>
          <p:nvSpPr>
            <p:cNvPr id="6167" name="Freeform 45"/>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6168" name="Freeform 46"/>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6160" name="Freeform 14"/>
          <p:cNvSpPr>
            <a:spLocks/>
          </p:cNvSpPr>
          <p:nvPr/>
        </p:nvSpPr>
        <p:spPr bwMode="auto">
          <a:xfrm rot="-1002599">
            <a:off x="1638300" y="3648075"/>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6161" name="Freeform 15"/>
          <p:cNvSpPr>
            <a:spLocks/>
          </p:cNvSpPr>
          <p:nvPr/>
        </p:nvSpPr>
        <p:spPr bwMode="auto">
          <a:xfrm>
            <a:off x="1695450" y="4056063"/>
            <a:ext cx="277813" cy="603250"/>
          </a:xfrm>
          <a:custGeom>
            <a:avLst/>
            <a:gdLst>
              <a:gd name="T0" fmla="*/ 221774171 w 175"/>
              <a:gd name="T1" fmla="*/ 73083739 h 380"/>
              <a:gd name="T2" fmla="*/ 80645142 w 175"/>
              <a:gd name="T3" fmla="*/ 75604688 h 380"/>
              <a:gd name="T4" fmla="*/ 0 w 175"/>
              <a:gd name="T5" fmla="*/ 0 h 380"/>
              <a:gd name="T6" fmla="*/ 25201605 w 175"/>
              <a:gd name="T7" fmla="*/ 211693156 h 380"/>
              <a:gd name="T8" fmla="*/ 50403211 w 175"/>
              <a:gd name="T9" fmla="*/ 642639042 h 380"/>
              <a:gd name="T10" fmla="*/ 103327375 w 175"/>
              <a:gd name="T11" fmla="*/ 947578842 h 380"/>
              <a:gd name="T12" fmla="*/ 327620887 w 175"/>
              <a:gd name="T13" fmla="*/ 957659464 h 380"/>
              <a:gd name="T14" fmla="*/ 378024085 w 175"/>
              <a:gd name="T15" fmla="*/ 665321235 h 380"/>
              <a:gd name="T16" fmla="*/ 403225684 w 175"/>
              <a:gd name="T17" fmla="*/ 216733467 h 380"/>
              <a:gd name="T18" fmla="*/ 441028976 w 175"/>
              <a:gd name="T19" fmla="*/ 5040312 h 380"/>
              <a:gd name="T20" fmla="*/ 395665998 w 175"/>
              <a:gd name="T21" fmla="*/ 57964394 h 380"/>
              <a:gd name="T22" fmla="*/ 221774171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6162" name="Freeform 17"/>
          <p:cNvSpPr>
            <a:spLocks/>
          </p:cNvSpPr>
          <p:nvPr/>
        </p:nvSpPr>
        <p:spPr bwMode="auto">
          <a:xfrm>
            <a:off x="1163638" y="3829050"/>
            <a:ext cx="366712" cy="427038"/>
          </a:xfrm>
          <a:custGeom>
            <a:avLst/>
            <a:gdLst>
              <a:gd name="T0" fmla="*/ 378022921 w 231"/>
              <a:gd name="T1" fmla="*/ 652721929 h 269"/>
              <a:gd name="T2" fmla="*/ 196571917 w 231"/>
              <a:gd name="T3" fmla="*/ 677923510 h 269"/>
              <a:gd name="T4" fmla="*/ 136088266 w 231"/>
              <a:gd name="T5" fmla="*/ 645160661 h 269"/>
              <a:gd name="T6" fmla="*/ 110886744 w 231"/>
              <a:gd name="T7" fmla="*/ 592238136 h 269"/>
              <a:gd name="T8" fmla="*/ 52922426 w 231"/>
              <a:gd name="T9" fmla="*/ 428427068 h 269"/>
              <a:gd name="T10" fmla="*/ 17640277 w 231"/>
              <a:gd name="T11" fmla="*/ 357862543 h 269"/>
              <a:gd name="T12" fmla="*/ 0 w 231"/>
              <a:gd name="T13" fmla="*/ 236894957 h 269"/>
              <a:gd name="T14" fmla="*/ 42841805 w 231"/>
              <a:gd name="T15" fmla="*/ 153730485 h 269"/>
              <a:gd name="T16" fmla="*/ 138607624 w 231"/>
              <a:gd name="T17" fmla="*/ 90725715 h 269"/>
              <a:gd name="T18" fmla="*/ 272176531 w 231"/>
              <a:gd name="T19" fmla="*/ 17641906 h 269"/>
              <a:gd name="T20" fmla="*/ 309978020 w 231"/>
              <a:gd name="T21" fmla="*/ 0 h 269"/>
              <a:gd name="T22" fmla="*/ 410784106 w 231"/>
              <a:gd name="T23" fmla="*/ 32762861 h 269"/>
              <a:gd name="T24" fmla="*/ 461187248 w 231"/>
              <a:gd name="T25" fmla="*/ 93246667 h 269"/>
              <a:gd name="T26" fmla="*/ 556953029 w 231"/>
              <a:gd name="T27" fmla="*/ 156249849 h 269"/>
              <a:gd name="T28" fmla="*/ 564514280 w 231"/>
              <a:gd name="T29" fmla="*/ 216733692 h 269"/>
              <a:gd name="T30" fmla="*/ 582154551 w 231"/>
              <a:gd name="T31" fmla="*/ 337701279 h 269"/>
              <a:gd name="T32" fmla="*/ 521670899 w 231"/>
              <a:gd name="T33" fmla="*/ 516633394 h 269"/>
              <a:gd name="T34" fmla="*/ 521670899 w 231"/>
              <a:gd name="T35" fmla="*/ 599797816 h 269"/>
              <a:gd name="T36" fmla="*/ 463708194 w 231"/>
              <a:gd name="T37" fmla="*/ 655241293 h 269"/>
              <a:gd name="T38" fmla="*/ 378022921 w 231"/>
              <a:gd name="T39" fmla="*/ 652721929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6163" name="Freeform 18"/>
          <p:cNvSpPr>
            <a:spLocks/>
          </p:cNvSpPr>
          <p:nvPr/>
        </p:nvSpPr>
        <p:spPr bwMode="auto">
          <a:xfrm>
            <a:off x="1247775" y="4210050"/>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6164" name="Freeform 29"/>
          <p:cNvSpPr>
            <a:spLocks/>
          </p:cNvSpPr>
          <p:nvPr/>
        </p:nvSpPr>
        <p:spPr bwMode="auto">
          <a:xfrm rot="-195872">
            <a:off x="1103313" y="2357438"/>
            <a:ext cx="341312" cy="417512"/>
          </a:xfrm>
          <a:custGeom>
            <a:avLst/>
            <a:gdLst>
              <a:gd name="T0" fmla="*/ 225515373 w 234"/>
              <a:gd name="T1" fmla="*/ 599024911 h 291"/>
              <a:gd name="T2" fmla="*/ 210623088 w 234"/>
              <a:gd name="T3" fmla="*/ 599024911 h 291"/>
              <a:gd name="T4" fmla="*/ 121267876 w 234"/>
              <a:gd name="T5" fmla="*/ 553738508 h 291"/>
              <a:gd name="T6" fmla="*/ 44678324 w 234"/>
              <a:gd name="T7" fmla="*/ 496098921 h 291"/>
              <a:gd name="T8" fmla="*/ 0 w 234"/>
              <a:gd name="T9" fmla="*/ 409642408 h 291"/>
              <a:gd name="T10" fmla="*/ 0 w 234"/>
              <a:gd name="T11" fmla="*/ 349945302 h 291"/>
              <a:gd name="T12" fmla="*/ 0 w 234"/>
              <a:gd name="T13" fmla="*/ 306717763 h 291"/>
              <a:gd name="T14" fmla="*/ 59570620 w 234"/>
              <a:gd name="T15" fmla="*/ 146153574 h 291"/>
              <a:gd name="T16" fmla="*/ 74462905 w 234"/>
              <a:gd name="T17" fmla="*/ 74106219 h 291"/>
              <a:gd name="T18" fmla="*/ 91483284 w 234"/>
              <a:gd name="T19" fmla="*/ 43228985 h 291"/>
              <a:gd name="T20" fmla="*/ 136160160 w 234"/>
              <a:gd name="T21" fmla="*/ 14409185 h 291"/>
              <a:gd name="T22" fmla="*/ 180838473 w 234"/>
              <a:gd name="T23" fmla="*/ 0 h 291"/>
              <a:gd name="T24" fmla="*/ 302106349 w 234"/>
              <a:gd name="T25" fmla="*/ 14409185 h 291"/>
              <a:gd name="T26" fmla="*/ 346784661 w 234"/>
              <a:gd name="T27" fmla="*/ 28818370 h 291"/>
              <a:gd name="T28" fmla="*/ 421246176 w 234"/>
              <a:gd name="T29" fmla="*/ 43228985 h 291"/>
              <a:gd name="T30" fmla="*/ 438266555 w 234"/>
              <a:gd name="T31" fmla="*/ 88515399 h 291"/>
              <a:gd name="T32" fmla="*/ 453158840 w 234"/>
              <a:gd name="T33" fmla="*/ 160562754 h 291"/>
              <a:gd name="T34" fmla="*/ 453158840 w 234"/>
              <a:gd name="T35" fmla="*/ 189382593 h 291"/>
              <a:gd name="T36" fmla="*/ 482944868 w 234"/>
              <a:gd name="T37" fmla="*/ 306717763 h 291"/>
              <a:gd name="T38" fmla="*/ 497837152 w 234"/>
              <a:gd name="T39" fmla="*/ 364355916 h 291"/>
              <a:gd name="T40" fmla="*/ 482944868 w 234"/>
              <a:gd name="T41" fmla="*/ 393174365 h 291"/>
              <a:gd name="T42" fmla="*/ 468052583 w 234"/>
              <a:gd name="T43" fmla="*/ 452871382 h 291"/>
              <a:gd name="T44" fmla="*/ 406353891 w 234"/>
              <a:gd name="T45" fmla="*/ 510509535 h 291"/>
              <a:gd name="T46" fmla="*/ 346784661 w 234"/>
              <a:gd name="T47" fmla="*/ 539327894 h 291"/>
              <a:gd name="T48" fmla="*/ 272321780 w 234"/>
              <a:gd name="T49" fmla="*/ 599024911 h 291"/>
              <a:gd name="T50" fmla="*/ 225515373 w 234"/>
              <a:gd name="T51" fmla="*/ 59902491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6165" name="Freeform 30"/>
          <p:cNvSpPr>
            <a:spLocks/>
          </p:cNvSpPr>
          <p:nvPr/>
        </p:nvSpPr>
        <p:spPr bwMode="auto">
          <a:xfrm>
            <a:off x="1147763" y="2033588"/>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6166" name="Line 166"/>
          <p:cNvSpPr>
            <a:spLocks noChangeShapeType="1"/>
          </p:cNvSpPr>
          <p:nvPr/>
        </p:nvSpPr>
        <p:spPr bwMode="auto">
          <a:xfrm>
            <a:off x="2644775" y="657225"/>
            <a:ext cx="0" cy="5765800"/>
          </a:xfrm>
          <a:prstGeom prst="line">
            <a:avLst/>
          </a:prstGeom>
          <a:noFill/>
          <a:ln w="28575">
            <a:solidFill>
              <a:schemeClr val="tx1"/>
            </a:solidFill>
            <a:prstDash val="sysDot"/>
            <a:round/>
            <a:headEnd/>
            <a:tailEnd/>
          </a:ln>
        </p:spPr>
        <p:txBody>
          <a:bodyPr/>
          <a:lstStyle/>
          <a:p>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rot="-754350">
            <a:off x="2024063" y="3306763"/>
            <a:ext cx="361950" cy="493712"/>
          </a:xfrm>
          <a:custGeom>
            <a:avLst/>
            <a:gdLst>
              <a:gd name="T0" fmla="*/ 225233200 w 213"/>
              <a:gd name="T1" fmla="*/ 837634015 h 291"/>
              <a:gd name="T2" fmla="*/ 80852496 w 213"/>
              <a:gd name="T3" fmla="*/ 777185708 h 291"/>
              <a:gd name="T4" fmla="*/ 0 w 213"/>
              <a:gd name="T5" fmla="*/ 757036837 h 291"/>
              <a:gd name="T6" fmla="*/ 40426248 w 213"/>
              <a:gd name="T7" fmla="*/ 552665604 h 291"/>
              <a:gd name="T8" fmla="*/ 20213124 w 213"/>
              <a:gd name="T9" fmla="*/ 348294265 h 291"/>
              <a:gd name="T10" fmla="*/ 60639379 w 213"/>
              <a:gd name="T11" fmla="*/ 184222416 h 291"/>
              <a:gd name="T12" fmla="*/ 121278758 w 213"/>
              <a:gd name="T13" fmla="*/ 83476341 h 291"/>
              <a:gd name="T14" fmla="*/ 410040059 w 213"/>
              <a:gd name="T15" fmla="*/ 0 h 291"/>
              <a:gd name="T16" fmla="*/ 430253177 w 213"/>
              <a:gd name="T17" fmla="*/ 0 h 291"/>
              <a:gd name="T18" fmla="*/ 571746804 w 213"/>
              <a:gd name="T19" fmla="*/ 83476341 h 291"/>
              <a:gd name="T20" fmla="*/ 615060142 w 213"/>
              <a:gd name="T21" fmla="*/ 164071849 h 291"/>
              <a:gd name="T22" fmla="*/ 615060142 w 213"/>
              <a:gd name="T23" fmla="*/ 287845958 h 291"/>
              <a:gd name="T24" fmla="*/ 551533687 w 213"/>
              <a:gd name="T25" fmla="*/ 428891443 h 291"/>
              <a:gd name="T26" fmla="*/ 450466400 w 213"/>
              <a:gd name="T27" fmla="*/ 736887967 h 291"/>
              <a:gd name="T28" fmla="*/ 326298787 w 213"/>
              <a:gd name="T29" fmla="*/ 837634015 h 291"/>
              <a:gd name="T30" fmla="*/ 225233200 w 213"/>
              <a:gd name="T31" fmla="*/ 837634015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71" name="Freeform 3"/>
          <p:cNvSpPr>
            <a:spLocks/>
          </p:cNvSpPr>
          <p:nvPr/>
        </p:nvSpPr>
        <p:spPr bwMode="auto">
          <a:xfrm>
            <a:off x="2068513" y="3717925"/>
            <a:ext cx="257175" cy="842963"/>
          </a:xfrm>
          <a:custGeom>
            <a:avLst/>
            <a:gdLst>
              <a:gd name="T0" fmla="*/ 224293127 w 162"/>
              <a:gd name="T1" fmla="*/ 136088505 h 531"/>
              <a:gd name="T2" fmla="*/ 80644994 w 162"/>
              <a:gd name="T3" fmla="*/ 110886939 h 531"/>
              <a:gd name="T4" fmla="*/ 2520950 w 162"/>
              <a:gd name="T5" fmla="*/ 108367577 h 531"/>
              <a:gd name="T6" fmla="*/ 0 w 162"/>
              <a:gd name="T7" fmla="*/ 443547758 h 531"/>
              <a:gd name="T8" fmla="*/ 5040312 w 162"/>
              <a:gd name="T9" fmla="*/ 655240911 h 531"/>
              <a:gd name="T10" fmla="*/ 35282187 w 162"/>
              <a:gd name="T11" fmla="*/ 962700213 h 531"/>
              <a:gd name="T12" fmla="*/ 50403118 w 162"/>
              <a:gd name="T13" fmla="*/ 1116430558 h 531"/>
              <a:gd name="T14" fmla="*/ 93246565 w 162"/>
              <a:gd name="T15" fmla="*/ 1227317448 h 531"/>
              <a:gd name="T16" fmla="*/ 133567487 w 162"/>
              <a:gd name="T17" fmla="*/ 1313002772 h 531"/>
              <a:gd name="T18" fmla="*/ 199093112 w 162"/>
              <a:gd name="T19" fmla="*/ 1338204338 h 531"/>
              <a:gd name="T20" fmla="*/ 231854387 w 162"/>
              <a:gd name="T21" fmla="*/ 1313002772 h 531"/>
              <a:gd name="T22" fmla="*/ 274696233 w 162"/>
              <a:gd name="T23" fmla="*/ 1242438388 h 531"/>
              <a:gd name="T24" fmla="*/ 287297803 w 162"/>
              <a:gd name="T25" fmla="*/ 1121470871 h 531"/>
              <a:gd name="T26" fmla="*/ 292338114 w 162"/>
              <a:gd name="T27" fmla="*/ 965221163 h 531"/>
              <a:gd name="T28" fmla="*/ 345262169 w 162"/>
              <a:gd name="T29" fmla="*/ 677923114 h 531"/>
              <a:gd name="T30" fmla="*/ 372983084 w 162"/>
              <a:gd name="T31" fmla="*/ 441028395 h 531"/>
              <a:gd name="T32" fmla="*/ 408265258 w 162"/>
              <a:gd name="T33" fmla="*/ 0 h 531"/>
              <a:gd name="T34" fmla="*/ 315018718 w 162"/>
              <a:gd name="T35" fmla="*/ 115927253 h 531"/>
              <a:gd name="T36" fmla="*/ 224293127 w 162"/>
              <a:gd name="T37" fmla="*/ 136088505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72" name="Freeform 4"/>
          <p:cNvSpPr>
            <a:spLocks/>
          </p:cNvSpPr>
          <p:nvPr/>
        </p:nvSpPr>
        <p:spPr bwMode="auto">
          <a:xfrm rot="-717920">
            <a:off x="523875" y="3273425"/>
            <a:ext cx="588963" cy="458788"/>
          </a:xfrm>
          <a:custGeom>
            <a:avLst/>
            <a:gdLst>
              <a:gd name="T0" fmla="*/ 0 w 347"/>
              <a:gd name="T1" fmla="*/ 535226485 h 269"/>
              <a:gd name="T2" fmla="*/ 20165617 w 347"/>
              <a:gd name="T3" fmla="*/ 349060867 h 269"/>
              <a:gd name="T4" fmla="*/ 20165617 w 347"/>
              <a:gd name="T5" fmla="*/ 206527897 h 269"/>
              <a:gd name="T6" fmla="*/ 40331235 w 347"/>
              <a:gd name="T7" fmla="*/ 122170637 h 269"/>
              <a:gd name="T8" fmla="*/ 120995415 w 347"/>
              <a:gd name="T9" fmla="*/ 0 h 269"/>
              <a:gd name="T10" fmla="*/ 244869449 w 347"/>
              <a:gd name="T11" fmla="*/ 0 h 269"/>
              <a:gd name="T12" fmla="*/ 265036757 w 347"/>
              <a:gd name="T13" fmla="*/ 61085319 h 269"/>
              <a:gd name="T14" fmla="*/ 161326637 w 347"/>
              <a:gd name="T15" fmla="*/ 247250910 h 269"/>
              <a:gd name="T16" fmla="*/ 265036757 w 347"/>
              <a:gd name="T17" fmla="*/ 61085319 h 269"/>
              <a:gd name="T18" fmla="*/ 305367979 w 347"/>
              <a:gd name="T19" fmla="*/ 20362339 h 269"/>
              <a:gd name="T20" fmla="*/ 345699201 w 347"/>
              <a:gd name="T21" fmla="*/ 20362339 h 269"/>
              <a:gd name="T22" fmla="*/ 446527361 w 347"/>
              <a:gd name="T23" fmla="*/ 40722973 h 269"/>
              <a:gd name="T24" fmla="*/ 590568650 w 347"/>
              <a:gd name="T25" fmla="*/ 101809984 h 269"/>
              <a:gd name="T26" fmla="*/ 630901569 w 347"/>
              <a:gd name="T27" fmla="*/ 206527897 h 269"/>
              <a:gd name="T28" fmla="*/ 610735958 w 347"/>
              <a:gd name="T29" fmla="*/ 287975575 h 269"/>
              <a:gd name="T30" fmla="*/ 550237428 w 347"/>
              <a:gd name="T31" fmla="*/ 392693462 h 269"/>
              <a:gd name="T32" fmla="*/ 610735958 w 347"/>
              <a:gd name="T33" fmla="*/ 287975575 h 269"/>
              <a:gd name="T34" fmla="*/ 630901569 w 347"/>
              <a:gd name="T35" fmla="*/ 206527897 h 269"/>
              <a:gd name="T36" fmla="*/ 671232790 w 347"/>
              <a:gd name="T37" fmla="*/ 165803232 h 269"/>
              <a:gd name="T38" fmla="*/ 795108469 w 347"/>
              <a:gd name="T39" fmla="*/ 165803232 h 269"/>
              <a:gd name="T40" fmla="*/ 875770912 w 347"/>
              <a:gd name="T41" fmla="*/ 186165565 h 269"/>
              <a:gd name="T42" fmla="*/ 959315581 w 347"/>
              <a:gd name="T43" fmla="*/ 206527897 h 269"/>
              <a:gd name="T44" fmla="*/ 999646803 w 347"/>
              <a:gd name="T45" fmla="*/ 267613243 h 269"/>
              <a:gd name="T46" fmla="*/ 999646803 w 347"/>
              <a:gd name="T47" fmla="*/ 413054089 h 269"/>
              <a:gd name="T48" fmla="*/ 979481192 w 347"/>
              <a:gd name="T49" fmla="*/ 494501820 h 269"/>
              <a:gd name="T50" fmla="*/ 835439691 w 347"/>
              <a:gd name="T51" fmla="*/ 660306705 h 269"/>
              <a:gd name="T52" fmla="*/ 774942858 w 347"/>
              <a:gd name="T53" fmla="*/ 782477289 h 269"/>
              <a:gd name="T54" fmla="*/ 610735958 w 347"/>
              <a:gd name="T55" fmla="*/ 762114957 h 269"/>
              <a:gd name="T56" fmla="*/ 426361644 w 347"/>
              <a:gd name="T57" fmla="*/ 721391997 h 269"/>
              <a:gd name="T58" fmla="*/ 224703839 w 347"/>
              <a:gd name="T59" fmla="*/ 660306705 h 269"/>
              <a:gd name="T60" fmla="*/ 0 w 347"/>
              <a:gd name="T61" fmla="*/ 535226485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73" name="Freeform 5"/>
          <p:cNvSpPr>
            <a:spLocks/>
          </p:cNvSpPr>
          <p:nvPr/>
        </p:nvSpPr>
        <p:spPr bwMode="auto">
          <a:xfrm>
            <a:off x="388938" y="3646488"/>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74" name="Freeform 6"/>
          <p:cNvSpPr>
            <a:spLocks/>
          </p:cNvSpPr>
          <p:nvPr/>
        </p:nvSpPr>
        <p:spPr bwMode="auto">
          <a:xfrm rot="199924">
            <a:off x="1798638" y="2352675"/>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75" name="Freeform 7"/>
          <p:cNvSpPr>
            <a:spLocks/>
          </p:cNvSpPr>
          <p:nvPr/>
        </p:nvSpPr>
        <p:spPr bwMode="auto">
          <a:xfrm>
            <a:off x="1809750" y="1800225"/>
            <a:ext cx="274638" cy="627063"/>
          </a:xfrm>
          <a:custGeom>
            <a:avLst/>
            <a:gdLst>
              <a:gd name="T0" fmla="*/ 32762885 w 173"/>
              <a:gd name="T1" fmla="*/ 995463395 h 395"/>
              <a:gd name="T2" fmla="*/ 52924177 w 173"/>
              <a:gd name="T3" fmla="*/ 937498980 h 395"/>
              <a:gd name="T4" fmla="*/ 93246737 w 173"/>
              <a:gd name="T5" fmla="*/ 902216775 h 395"/>
              <a:gd name="T6" fmla="*/ 173891880 w 173"/>
              <a:gd name="T7" fmla="*/ 869455521 h 395"/>
              <a:gd name="T8" fmla="*/ 269658008 w 173"/>
              <a:gd name="T9" fmla="*/ 874495836 h 395"/>
              <a:gd name="T10" fmla="*/ 342741852 w 173"/>
              <a:gd name="T11" fmla="*/ 899697411 h 395"/>
              <a:gd name="T12" fmla="*/ 403225691 w 173"/>
              <a:gd name="T13" fmla="*/ 922378035 h 395"/>
              <a:gd name="T14" fmla="*/ 435988663 w 173"/>
              <a:gd name="T15" fmla="*/ 980342451 h 395"/>
              <a:gd name="T16" fmla="*/ 428427390 w 173"/>
              <a:gd name="T17" fmla="*/ 768649024 h 395"/>
              <a:gd name="T18" fmla="*/ 398185371 w 173"/>
              <a:gd name="T19" fmla="*/ 632560520 h 395"/>
              <a:gd name="T20" fmla="*/ 388104731 w 173"/>
              <a:gd name="T21" fmla="*/ 516633276 h 395"/>
              <a:gd name="T22" fmla="*/ 357862812 w 173"/>
              <a:gd name="T23" fmla="*/ 342741517 h 395"/>
              <a:gd name="T24" fmla="*/ 315020887 w 173"/>
              <a:gd name="T25" fmla="*/ 70564434 h 395"/>
              <a:gd name="T26" fmla="*/ 292338653 w 173"/>
              <a:gd name="T27" fmla="*/ 0 h 395"/>
              <a:gd name="T28" fmla="*/ 68045137 w 173"/>
              <a:gd name="T29" fmla="*/ 37803168 h 395"/>
              <a:gd name="T30" fmla="*/ 45362891 w 173"/>
              <a:gd name="T31" fmla="*/ 131048239 h 395"/>
              <a:gd name="T32" fmla="*/ 27722566 w 173"/>
              <a:gd name="T33" fmla="*/ 441028551 h 395"/>
              <a:gd name="T34" fmla="*/ 0 w 173"/>
              <a:gd name="T35" fmla="*/ 531754221 h 395"/>
              <a:gd name="T36" fmla="*/ 12601597 w 173"/>
              <a:gd name="T37" fmla="*/ 667842725 h 395"/>
              <a:gd name="T38" fmla="*/ 7561277 w 173"/>
              <a:gd name="T39" fmla="*/ 763608709 h 395"/>
              <a:gd name="T40" fmla="*/ 17641920 w 173"/>
              <a:gd name="T41" fmla="*/ 882055515 h 395"/>
              <a:gd name="T42" fmla="*/ 32762885 w 173"/>
              <a:gd name="T43" fmla="*/ 995463395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76" name="Freeform 8"/>
          <p:cNvSpPr>
            <a:spLocks/>
          </p:cNvSpPr>
          <p:nvPr/>
        </p:nvSpPr>
        <p:spPr bwMode="auto">
          <a:xfrm rot="-66136">
            <a:off x="1524000" y="2889250"/>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77" name="Freeform 9"/>
          <p:cNvSpPr>
            <a:spLocks/>
          </p:cNvSpPr>
          <p:nvPr/>
        </p:nvSpPr>
        <p:spPr bwMode="auto">
          <a:xfrm>
            <a:off x="1562100" y="2471738"/>
            <a:ext cx="252413" cy="471487"/>
          </a:xfrm>
          <a:custGeom>
            <a:avLst/>
            <a:gdLst>
              <a:gd name="T0" fmla="*/ 5040322 w 159"/>
              <a:gd name="T1" fmla="*/ 738404099 h 297"/>
              <a:gd name="T2" fmla="*/ 57964505 w 159"/>
              <a:gd name="T3" fmla="*/ 685481690 h 297"/>
              <a:gd name="T4" fmla="*/ 95766115 w 159"/>
              <a:gd name="T5" fmla="*/ 665320469 h 297"/>
              <a:gd name="T6" fmla="*/ 239416119 w 159"/>
              <a:gd name="T7" fmla="*/ 662799523 h 297"/>
              <a:gd name="T8" fmla="*/ 312499973 w 159"/>
              <a:gd name="T9" fmla="*/ 680441385 h 297"/>
              <a:gd name="T10" fmla="*/ 365424133 w 159"/>
              <a:gd name="T11" fmla="*/ 713202574 h 297"/>
              <a:gd name="T12" fmla="*/ 400706377 w 159"/>
              <a:gd name="T13" fmla="*/ 748484710 h 297"/>
              <a:gd name="T14" fmla="*/ 398185423 w 159"/>
              <a:gd name="T15" fmla="*/ 549393453 h 297"/>
              <a:gd name="T16" fmla="*/ 357862858 w 159"/>
              <a:gd name="T17" fmla="*/ 317539319 h 297"/>
              <a:gd name="T18" fmla="*/ 355343492 w 159"/>
              <a:gd name="T19" fmla="*/ 136088287 h 297"/>
              <a:gd name="T20" fmla="*/ 307459653 w 159"/>
              <a:gd name="T21" fmla="*/ 0 h 297"/>
              <a:gd name="T22" fmla="*/ 65524192 w 159"/>
              <a:gd name="T23" fmla="*/ 35282148 h 297"/>
              <a:gd name="T24" fmla="*/ 47883851 w 159"/>
              <a:gd name="T25" fmla="*/ 196571948 h 297"/>
              <a:gd name="T26" fmla="*/ 15120968 w 159"/>
              <a:gd name="T27" fmla="*/ 325098983 h 297"/>
              <a:gd name="T28" fmla="*/ 0 w 159"/>
              <a:gd name="T29" fmla="*/ 486388845 h 297"/>
              <a:gd name="T30" fmla="*/ 2520955 w 159"/>
              <a:gd name="T31" fmla="*/ 592235252 h 297"/>
              <a:gd name="T32" fmla="*/ 5040322 w 159"/>
              <a:gd name="T33" fmla="*/ 738404099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78" name="Freeform 10"/>
          <p:cNvSpPr>
            <a:spLocks/>
          </p:cNvSpPr>
          <p:nvPr/>
        </p:nvSpPr>
        <p:spPr bwMode="auto">
          <a:xfrm rot="-461483">
            <a:off x="444500" y="2949575"/>
            <a:ext cx="573088" cy="430213"/>
          </a:xfrm>
          <a:custGeom>
            <a:avLst/>
            <a:gdLst>
              <a:gd name="T0" fmla="*/ 184485707 w 389"/>
              <a:gd name="T1" fmla="*/ 0 h 291"/>
              <a:gd name="T2" fmla="*/ 75964360 w 389"/>
              <a:gd name="T3" fmla="*/ 170481116 h 291"/>
              <a:gd name="T4" fmla="*/ 30385452 w 389"/>
              <a:gd name="T5" fmla="*/ 233864372 h 291"/>
              <a:gd name="T6" fmla="*/ 0 w 389"/>
              <a:gd name="T7" fmla="*/ 310362421 h 291"/>
              <a:gd name="T8" fmla="*/ 0 w 389"/>
              <a:gd name="T9" fmla="*/ 404345535 h 291"/>
              <a:gd name="T10" fmla="*/ 45578909 w 389"/>
              <a:gd name="T11" fmla="*/ 419645440 h 291"/>
              <a:gd name="T12" fmla="*/ 45578909 w 389"/>
              <a:gd name="T13" fmla="*/ 340962232 h 291"/>
              <a:gd name="T14" fmla="*/ 45578909 w 389"/>
              <a:gd name="T15" fmla="*/ 419645440 h 291"/>
              <a:gd name="T16" fmla="*/ 91157817 w 389"/>
              <a:gd name="T17" fmla="*/ 465543678 h 291"/>
              <a:gd name="T18" fmla="*/ 154100267 w 389"/>
              <a:gd name="T19" fmla="*/ 542041726 h 291"/>
              <a:gd name="T20" fmla="*/ 214871194 w 389"/>
              <a:gd name="T21" fmla="*/ 557341632 h 291"/>
              <a:gd name="T22" fmla="*/ 323392518 w 389"/>
              <a:gd name="T23" fmla="*/ 511441916 h 291"/>
              <a:gd name="T24" fmla="*/ 384163398 w 389"/>
              <a:gd name="T25" fmla="*/ 496143489 h 291"/>
              <a:gd name="T26" fmla="*/ 368971415 w 389"/>
              <a:gd name="T27" fmla="*/ 434945345 h 291"/>
              <a:gd name="T28" fmla="*/ 384163398 w 389"/>
              <a:gd name="T29" fmla="*/ 340962232 h 291"/>
              <a:gd name="T30" fmla="*/ 368971415 w 389"/>
              <a:gd name="T31" fmla="*/ 434945345 h 291"/>
              <a:gd name="T32" fmla="*/ 384163398 w 389"/>
              <a:gd name="T33" fmla="*/ 496143489 h 291"/>
              <a:gd name="T34" fmla="*/ 490514742 w 389"/>
              <a:gd name="T35" fmla="*/ 605424937 h 291"/>
              <a:gd name="T36" fmla="*/ 523070255 w 389"/>
              <a:gd name="T37" fmla="*/ 636024747 h 291"/>
              <a:gd name="T38" fmla="*/ 553457168 w 389"/>
              <a:gd name="T39" fmla="*/ 636024747 h 291"/>
              <a:gd name="T40" fmla="*/ 737942830 w 389"/>
              <a:gd name="T41" fmla="*/ 590126510 h 291"/>
              <a:gd name="T42" fmla="*/ 783520438 w 389"/>
              <a:gd name="T43" fmla="*/ 557341632 h 291"/>
              <a:gd name="T44" fmla="*/ 829099335 w 389"/>
              <a:gd name="T45" fmla="*/ 511441916 h 291"/>
              <a:gd name="T46" fmla="*/ 844292792 w 389"/>
              <a:gd name="T47" fmla="*/ 450243772 h 291"/>
              <a:gd name="T48" fmla="*/ 813907351 w 389"/>
              <a:gd name="T49" fmla="*/ 264464183 h 291"/>
              <a:gd name="T50" fmla="*/ 813907351 w 389"/>
              <a:gd name="T51" fmla="*/ 201079494 h 291"/>
              <a:gd name="T52" fmla="*/ 813907351 w 389"/>
              <a:gd name="T53" fmla="*/ 109282973 h 291"/>
              <a:gd name="T54" fmla="*/ 707555916 w 389"/>
              <a:gd name="T55" fmla="*/ 63383233 h 291"/>
              <a:gd name="T56" fmla="*/ 629421506 w 389"/>
              <a:gd name="T57" fmla="*/ 63383233 h 291"/>
              <a:gd name="T58" fmla="*/ 507878271 w 389"/>
              <a:gd name="T59" fmla="*/ 48084795 h 291"/>
              <a:gd name="T60" fmla="*/ 260450091 w 389"/>
              <a:gd name="T61" fmla="*/ 0 h 291"/>
              <a:gd name="T62" fmla="*/ 184485707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79" name="Freeform 11"/>
          <p:cNvSpPr>
            <a:spLocks/>
          </p:cNvSpPr>
          <p:nvPr/>
        </p:nvSpPr>
        <p:spPr bwMode="auto">
          <a:xfrm>
            <a:off x="541338" y="2263775"/>
            <a:ext cx="474662" cy="725488"/>
          </a:xfrm>
          <a:custGeom>
            <a:avLst/>
            <a:gdLst>
              <a:gd name="T0" fmla="*/ 688001055 w 299"/>
              <a:gd name="T1" fmla="*/ 1151713083 h 457"/>
              <a:gd name="T2" fmla="*/ 677920445 w 299"/>
              <a:gd name="T3" fmla="*/ 952619861 h 457"/>
              <a:gd name="T4" fmla="*/ 688001055 w 299"/>
              <a:gd name="T5" fmla="*/ 768648973 h 457"/>
              <a:gd name="T6" fmla="*/ 735884748 w 299"/>
              <a:gd name="T7" fmla="*/ 509071976 h 457"/>
              <a:gd name="T8" fmla="*/ 753525022 w 299"/>
              <a:gd name="T9" fmla="*/ 405746220 h 457"/>
              <a:gd name="T10" fmla="*/ 728323496 w 299"/>
              <a:gd name="T11" fmla="*/ 327620550 h 457"/>
              <a:gd name="T12" fmla="*/ 657759225 w 299"/>
              <a:gd name="T13" fmla="*/ 183972327 h 457"/>
              <a:gd name="T14" fmla="*/ 597275563 w 299"/>
              <a:gd name="T15" fmla="*/ 90725688 h 457"/>
              <a:gd name="T16" fmla="*/ 526711291 w 299"/>
              <a:gd name="T17" fmla="*/ 68045066 h 457"/>
              <a:gd name="T18" fmla="*/ 493950101 w 299"/>
              <a:gd name="T19" fmla="*/ 70564430 h 457"/>
              <a:gd name="T20" fmla="*/ 481348545 w 299"/>
              <a:gd name="T21" fmla="*/ 123488552 h 457"/>
              <a:gd name="T22" fmla="*/ 493950101 w 299"/>
              <a:gd name="T23" fmla="*/ 206652949 h 457"/>
              <a:gd name="T24" fmla="*/ 526711291 w 299"/>
              <a:gd name="T25" fmla="*/ 317539921 h 457"/>
              <a:gd name="T26" fmla="*/ 493950101 w 299"/>
              <a:gd name="T27" fmla="*/ 458668830 h 457"/>
              <a:gd name="T28" fmla="*/ 425905188 w 299"/>
              <a:gd name="T29" fmla="*/ 569555751 h 457"/>
              <a:gd name="T30" fmla="*/ 410784174 w 299"/>
              <a:gd name="T31" fmla="*/ 587197646 h 457"/>
              <a:gd name="T32" fmla="*/ 383063289 w 299"/>
              <a:gd name="T33" fmla="*/ 622479849 h 457"/>
              <a:gd name="T34" fmla="*/ 327619933 w 299"/>
              <a:gd name="T35" fmla="*/ 582157332 h 457"/>
              <a:gd name="T36" fmla="*/ 272176576 w 299"/>
              <a:gd name="T37" fmla="*/ 420867264 h 457"/>
              <a:gd name="T38" fmla="*/ 231854135 w 299"/>
              <a:gd name="T39" fmla="*/ 241935201 h 457"/>
              <a:gd name="T40" fmla="*/ 234373494 w 299"/>
              <a:gd name="T41" fmla="*/ 138609496 h 457"/>
              <a:gd name="T42" fmla="*/ 219252579 w 299"/>
              <a:gd name="T43" fmla="*/ 27722537 h 457"/>
              <a:gd name="T44" fmla="*/ 181451034 w 299"/>
              <a:gd name="T45" fmla="*/ 0 h 457"/>
              <a:gd name="T46" fmla="*/ 151209204 w 299"/>
              <a:gd name="T47" fmla="*/ 17641901 h 457"/>
              <a:gd name="T48" fmla="*/ 68043350 w 299"/>
              <a:gd name="T49" fmla="*/ 146169174 h 457"/>
              <a:gd name="T50" fmla="*/ 35282148 w 299"/>
              <a:gd name="T51" fmla="*/ 284778669 h 457"/>
              <a:gd name="T52" fmla="*/ 52922435 w 299"/>
              <a:gd name="T53" fmla="*/ 400705906 h 457"/>
              <a:gd name="T54" fmla="*/ 63003045 w 299"/>
              <a:gd name="T55" fmla="*/ 617439534 h 457"/>
              <a:gd name="T56" fmla="*/ 88204571 w 299"/>
              <a:gd name="T57" fmla="*/ 796369910 h 457"/>
              <a:gd name="T58" fmla="*/ 68043350 w 299"/>
              <a:gd name="T59" fmla="*/ 899697352 h 457"/>
              <a:gd name="T60" fmla="*/ 0 w 299"/>
              <a:gd name="T61" fmla="*/ 1126511510 h 457"/>
              <a:gd name="T62" fmla="*/ 80644907 w 299"/>
              <a:gd name="T63" fmla="*/ 1116430881 h 457"/>
              <a:gd name="T64" fmla="*/ 350300512 w 299"/>
              <a:gd name="T65" fmla="*/ 1131551824 h 457"/>
              <a:gd name="T66" fmla="*/ 483869491 w 299"/>
              <a:gd name="T67" fmla="*/ 1131551824 h 457"/>
              <a:gd name="T68" fmla="*/ 569554678 w 299"/>
              <a:gd name="T69" fmla="*/ 1118950244 h 457"/>
              <a:gd name="T70" fmla="*/ 688001055 w 299"/>
              <a:gd name="T71" fmla="*/ 1151713083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80" name="Freeform 12"/>
          <p:cNvSpPr>
            <a:spLocks/>
          </p:cNvSpPr>
          <p:nvPr/>
        </p:nvSpPr>
        <p:spPr bwMode="auto">
          <a:xfrm>
            <a:off x="685800" y="2197100"/>
            <a:ext cx="185738" cy="458788"/>
          </a:xfrm>
          <a:custGeom>
            <a:avLst/>
            <a:gdLst>
              <a:gd name="T0" fmla="*/ 252016337 w 117"/>
              <a:gd name="T1" fmla="*/ 229335265 h 289"/>
              <a:gd name="T2" fmla="*/ 262096986 w 117"/>
              <a:gd name="T3" fmla="*/ 315020634 h 289"/>
              <a:gd name="T4" fmla="*/ 294859891 w 117"/>
              <a:gd name="T5" fmla="*/ 425907683 h 289"/>
              <a:gd name="T6" fmla="*/ 264617943 w 117"/>
              <a:gd name="T7" fmla="*/ 564515575 h 289"/>
              <a:gd name="T8" fmla="*/ 194053346 w 117"/>
              <a:gd name="T9" fmla="*/ 675402524 h 289"/>
              <a:gd name="T10" fmla="*/ 178932372 w 117"/>
              <a:gd name="T11" fmla="*/ 693044424 h 289"/>
              <a:gd name="T12" fmla="*/ 151209792 w 117"/>
              <a:gd name="T13" fmla="*/ 728326635 h 289"/>
              <a:gd name="T14" fmla="*/ 98287151 w 117"/>
              <a:gd name="T15" fmla="*/ 688004108 h 289"/>
              <a:gd name="T16" fmla="*/ 42843567 w 117"/>
              <a:gd name="T17" fmla="*/ 529233364 h 289"/>
              <a:gd name="T18" fmla="*/ 0 w 117"/>
              <a:gd name="T19" fmla="*/ 350302846 h 289"/>
              <a:gd name="T20" fmla="*/ 5040326 w 117"/>
              <a:gd name="T21" fmla="*/ 249496528 h 289"/>
              <a:gd name="T22" fmla="*/ 25201630 w 117"/>
              <a:gd name="T23" fmla="*/ 161290157 h 289"/>
              <a:gd name="T24" fmla="*/ 57964553 w 117"/>
              <a:gd name="T25" fmla="*/ 40322539 h 289"/>
              <a:gd name="T26" fmla="*/ 103327476 w 117"/>
              <a:gd name="T27" fmla="*/ 0 h 289"/>
              <a:gd name="T28" fmla="*/ 143650099 w 117"/>
              <a:gd name="T29" fmla="*/ 42843491 h 289"/>
              <a:gd name="T30" fmla="*/ 186492065 w 117"/>
              <a:gd name="T31" fmla="*/ 110886999 h 289"/>
              <a:gd name="T32" fmla="*/ 252016337 w 117"/>
              <a:gd name="T33" fmla="*/ 229335265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7181" name="Group 13"/>
          <p:cNvGrpSpPr>
            <a:grpSpLocks/>
          </p:cNvGrpSpPr>
          <p:nvPr/>
        </p:nvGrpSpPr>
        <p:grpSpPr bwMode="auto">
          <a:xfrm>
            <a:off x="998538" y="2446338"/>
            <a:ext cx="546100" cy="873125"/>
            <a:chOff x="1182" y="634"/>
            <a:chExt cx="344" cy="550"/>
          </a:xfrm>
        </p:grpSpPr>
        <p:sp>
          <p:nvSpPr>
            <p:cNvPr id="7223" name="Freeform 14"/>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7224" name="Freeform 15"/>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7182" name="Group 16"/>
          <p:cNvGrpSpPr>
            <a:grpSpLocks/>
          </p:cNvGrpSpPr>
          <p:nvPr/>
        </p:nvGrpSpPr>
        <p:grpSpPr bwMode="auto">
          <a:xfrm>
            <a:off x="1077913" y="3328988"/>
            <a:ext cx="546100" cy="768350"/>
            <a:chOff x="1198" y="1184"/>
            <a:chExt cx="344" cy="484"/>
          </a:xfrm>
        </p:grpSpPr>
        <p:sp>
          <p:nvSpPr>
            <p:cNvPr id="7221" name="Freeform 17"/>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7222" name="Freeform 18"/>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7183" name="Group 19"/>
          <p:cNvGrpSpPr>
            <a:grpSpLocks/>
          </p:cNvGrpSpPr>
          <p:nvPr/>
        </p:nvGrpSpPr>
        <p:grpSpPr bwMode="auto">
          <a:xfrm>
            <a:off x="1606550" y="3322638"/>
            <a:ext cx="414338" cy="434975"/>
            <a:chOff x="1531" y="1180"/>
            <a:chExt cx="261" cy="296"/>
          </a:xfrm>
        </p:grpSpPr>
        <p:sp>
          <p:nvSpPr>
            <p:cNvPr id="7219" name="Freeform 20"/>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7220" name="Freeform 21"/>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7184" name="Freeform 22"/>
          <p:cNvSpPr>
            <a:spLocks/>
          </p:cNvSpPr>
          <p:nvPr/>
        </p:nvSpPr>
        <p:spPr bwMode="auto">
          <a:xfrm rot="-1002599">
            <a:off x="1638300" y="3648075"/>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85" name="Freeform 23"/>
          <p:cNvSpPr>
            <a:spLocks/>
          </p:cNvSpPr>
          <p:nvPr/>
        </p:nvSpPr>
        <p:spPr bwMode="auto">
          <a:xfrm>
            <a:off x="1695450" y="4056063"/>
            <a:ext cx="277813" cy="603250"/>
          </a:xfrm>
          <a:custGeom>
            <a:avLst/>
            <a:gdLst>
              <a:gd name="T0" fmla="*/ 221774171 w 175"/>
              <a:gd name="T1" fmla="*/ 73083739 h 380"/>
              <a:gd name="T2" fmla="*/ 80645142 w 175"/>
              <a:gd name="T3" fmla="*/ 75604688 h 380"/>
              <a:gd name="T4" fmla="*/ 0 w 175"/>
              <a:gd name="T5" fmla="*/ 0 h 380"/>
              <a:gd name="T6" fmla="*/ 25201605 w 175"/>
              <a:gd name="T7" fmla="*/ 211693156 h 380"/>
              <a:gd name="T8" fmla="*/ 50403211 w 175"/>
              <a:gd name="T9" fmla="*/ 642639042 h 380"/>
              <a:gd name="T10" fmla="*/ 103327375 w 175"/>
              <a:gd name="T11" fmla="*/ 947578842 h 380"/>
              <a:gd name="T12" fmla="*/ 327620887 w 175"/>
              <a:gd name="T13" fmla="*/ 957659464 h 380"/>
              <a:gd name="T14" fmla="*/ 378024085 w 175"/>
              <a:gd name="T15" fmla="*/ 665321235 h 380"/>
              <a:gd name="T16" fmla="*/ 403225684 w 175"/>
              <a:gd name="T17" fmla="*/ 216733467 h 380"/>
              <a:gd name="T18" fmla="*/ 441028976 w 175"/>
              <a:gd name="T19" fmla="*/ 5040312 h 380"/>
              <a:gd name="T20" fmla="*/ 395665998 w 175"/>
              <a:gd name="T21" fmla="*/ 57964394 h 380"/>
              <a:gd name="T22" fmla="*/ 221774171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86" name="Freeform 24"/>
          <p:cNvSpPr>
            <a:spLocks/>
          </p:cNvSpPr>
          <p:nvPr/>
        </p:nvSpPr>
        <p:spPr bwMode="auto">
          <a:xfrm>
            <a:off x="1163638" y="3829050"/>
            <a:ext cx="366712" cy="427038"/>
          </a:xfrm>
          <a:custGeom>
            <a:avLst/>
            <a:gdLst>
              <a:gd name="T0" fmla="*/ 378022921 w 231"/>
              <a:gd name="T1" fmla="*/ 652721929 h 269"/>
              <a:gd name="T2" fmla="*/ 196571917 w 231"/>
              <a:gd name="T3" fmla="*/ 677923510 h 269"/>
              <a:gd name="T4" fmla="*/ 136088266 w 231"/>
              <a:gd name="T5" fmla="*/ 645160661 h 269"/>
              <a:gd name="T6" fmla="*/ 110886744 w 231"/>
              <a:gd name="T7" fmla="*/ 592238136 h 269"/>
              <a:gd name="T8" fmla="*/ 52922426 w 231"/>
              <a:gd name="T9" fmla="*/ 428427068 h 269"/>
              <a:gd name="T10" fmla="*/ 17640277 w 231"/>
              <a:gd name="T11" fmla="*/ 357862543 h 269"/>
              <a:gd name="T12" fmla="*/ 0 w 231"/>
              <a:gd name="T13" fmla="*/ 236894957 h 269"/>
              <a:gd name="T14" fmla="*/ 42841805 w 231"/>
              <a:gd name="T15" fmla="*/ 153730485 h 269"/>
              <a:gd name="T16" fmla="*/ 138607624 w 231"/>
              <a:gd name="T17" fmla="*/ 90725715 h 269"/>
              <a:gd name="T18" fmla="*/ 272176531 w 231"/>
              <a:gd name="T19" fmla="*/ 17641906 h 269"/>
              <a:gd name="T20" fmla="*/ 309978020 w 231"/>
              <a:gd name="T21" fmla="*/ 0 h 269"/>
              <a:gd name="T22" fmla="*/ 410784106 w 231"/>
              <a:gd name="T23" fmla="*/ 32762861 h 269"/>
              <a:gd name="T24" fmla="*/ 461187248 w 231"/>
              <a:gd name="T25" fmla="*/ 93246667 h 269"/>
              <a:gd name="T26" fmla="*/ 556953029 w 231"/>
              <a:gd name="T27" fmla="*/ 156249849 h 269"/>
              <a:gd name="T28" fmla="*/ 564514280 w 231"/>
              <a:gd name="T29" fmla="*/ 216733692 h 269"/>
              <a:gd name="T30" fmla="*/ 582154551 w 231"/>
              <a:gd name="T31" fmla="*/ 337701279 h 269"/>
              <a:gd name="T32" fmla="*/ 521670899 w 231"/>
              <a:gd name="T33" fmla="*/ 516633394 h 269"/>
              <a:gd name="T34" fmla="*/ 521670899 w 231"/>
              <a:gd name="T35" fmla="*/ 599797816 h 269"/>
              <a:gd name="T36" fmla="*/ 463708194 w 231"/>
              <a:gd name="T37" fmla="*/ 655241293 h 269"/>
              <a:gd name="T38" fmla="*/ 378022921 w 231"/>
              <a:gd name="T39" fmla="*/ 652721929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87" name="Freeform 25"/>
          <p:cNvSpPr>
            <a:spLocks/>
          </p:cNvSpPr>
          <p:nvPr/>
        </p:nvSpPr>
        <p:spPr bwMode="auto">
          <a:xfrm>
            <a:off x="1247775" y="4210050"/>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88" name="Freeform 26"/>
          <p:cNvSpPr>
            <a:spLocks/>
          </p:cNvSpPr>
          <p:nvPr/>
        </p:nvSpPr>
        <p:spPr bwMode="auto">
          <a:xfrm rot="-195872">
            <a:off x="1103313" y="2357438"/>
            <a:ext cx="341312" cy="417512"/>
          </a:xfrm>
          <a:custGeom>
            <a:avLst/>
            <a:gdLst>
              <a:gd name="T0" fmla="*/ 225515373 w 234"/>
              <a:gd name="T1" fmla="*/ 599024911 h 291"/>
              <a:gd name="T2" fmla="*/ 210623088 w 234"/>
              <a:gd name="T3" fmla="*/ 599024911 h 291"/>
              <a:gd name="T4" fmla="*/ 121267876 w 234"/>
              <a:gd name="T5" fmla="*/ 553738508 h 291"/>
              <a:gd name="T6" fmla="*/ 44678324 w 234"/>
              <a:gd name="T7" fmla="*/ 496098921 h 291"/>
              <a:gd name="T8" fmla="*/ 0 w 234"/>
              <a:gd name="T9" fmla="*/ 409642408 h 291"/>
              <a:gd name="T10" fmla="*/ 0 w 234"/>
              <a:gd name="T11" fmla="*/ 349945302 h 291"/>
              <a:gd name="T12" fmla="*/ 0 w 234"/>
              <a:gd name="T13" fmla="*/ 306717763 h 291"/>
              <a:gd name="T14" fmla="*/ 59570620 w 234"/>
              <a:gd name="T15" fmla="*/ 146153574 h 291"/>
              <a:gd name="T16" fmla="*/ 74462905 w 234"/>
              <a:gd name="T17" fmla="*/ 74106219 h 291"/>
              <a:gd name="T18" fmla="*/ 91483284 w 234"/>
              <a:gd name="T19" fmla="*/ 43228985 h 291"/>
              <a:gd name="T20" fmla="*/ 136160160 w 234"/>
              <a:gd name="T21" fmla="*/ 14409185 h 291"/>
              <a:gd name="T22" fmla="*/ 180838473 w 234"/>
              <a:gd name="T23" fmla="*/ 0 h 291"/>
              <a:gd name="T24" fmla="*/ 302106349 w 234"/>
              <a:gd name="T25" fmla="*/ 14409185 h 291"/>
              <a:gd name="T26" fmla="*/ 346784661 w 234"/>
              <a:gd name="T27" fmla="*/ 28818370 h 291"/>
              <a:gd name="T28" fmla="*/ 421246176 w 234"/>
              <a:gd name="T29" fmla="*/ 43228985 h 291"/>
              <a:gd name="T30" fmla="*/ 438266555 w 234"/>
              <a:gd name="T31" fmla="*/ 88515399 h 291"/>
              <a:gd name="T32" fmla="*/ 453158840 w 234"/>
              <a:gd name="T33" fmla="*/ 160562754 h 291"/>
              <a:gd name="T34" fmla="*/ 453158840 w 234"/>
              <a:gd name="T35" fmla="*/ 189382593 h 291"/>
              <a:gd name="T36" fmla="*/ 482944868 w 234"/>
              <a:gd name="T37" fmla="*/ 306717763 h 291"/>
              <a:gd name="T38" fmla="*/ 497837152 w 234"/>
              <a:gd name="T39" fmla="*/ 364355916 h 291"/>
              <a:gd name="T40" fmla="*/ 482944868 w 234"/>
              <a:gd name="T41" fmla="*/ 393174365 h 291"/>
              <a:gd name="T42" fmla="*/ 468052583 w 234"/>
              <a:gd name="T43" fmla="*/ 452871382 h 291"/>
              <a:gd name="T44" fmla="*/ 406353891 w 234"/>
              <a:gd name="T45" fmla="*/ 510509535 h 291"/>
              <a:gd name="T46" fmla="*/ 346784661 w 234"/>
              <a:gd name="T47" fmla="*/ 539327894 h 291"/>
              <a:gd name="T48" fmla="*/ 272321780 w 234"/>
              <a:gd name="T49" fmla="*/ 599024911 h 291"/>
              <a:gd name="T50" fmla="*/ 225515373 w 234"/>
              <a:gd name="T51" fmla="*/ 59902491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89" name="Freeform 27"/>
          <p:cNvSpPr>
            <a:spLocks/>
          </p:cNvSpPr>
          <p:nvPr/>
        </p:nvSpPr>
        <p:spPr bwMode="auto">
          <a:xfrm>
            <a:off x="1147763" y="2033588"/>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90" name="Freeform 28"/>
          <p:cNvSpPr>
            <a:spLocks/>
          </p:cNvSpPr>
          <p:nvPr/>
        </p:nvSpPr>
        <p:spPr bwMode="auto">
          <a:xfrm rot="-754350">
            <a:off x="4902200" y="3378200"/>
            <a:ext cx="361950" cy="493713"/>
          </a:xfrm>
          <a:custGeom>
            <a:avLst/>
            <a:gdLst>
              <a:gd name="T0" fmla="*/ 225233200 w 213"/>
              <a:gd name="T1" fmla="*/ 837637408 h 291"/>
              <a:gd name="T2" fmla="*/ 80852496 w 213"/>
              <a:gd name="T3" fmla="*/ 777188978 h 291"/>
              <a:gd name="T4" fmla="*/ 0 w 213"/>
              <a:gd name="T5" fmla="*/ 757040067 h 291"/>
              <a:gd name="T6" fmla="*/ 40426248 w 213"/>
              <a:gd name="T7" fmla="*/ 552668420 h 291"/>
              <a:gd name="T8" fmla="*/ 20213124 w 213"/>
              <a:gd name="T9" fmla="*/ 348296667 h 291"/>
              <a:gd name="T10" fmla="*/ 60639379 w 213"/>
              <a:gd name="T11" fmla="*/ 184222789 h 291"/>
              <a:gd name="T12" fmla="*/ 121278758 w 213"/>
              <a:gd name="T13" fmla="*/ 83476510 h 291"/>
              <a:gd name="T14" fmla="*/ 410040059 w 213"/>
              <a:gd name="T15" fmla="*/ 0 h 291"/>
              <a:gd name="T16" fmla="*/ 430253177 w 213"/>
              <a:gd name="T17" fmla="*/ 0 h 291"/>
              <a:gd name="T18" fmla="*/ 571746804 w 213"/>
              <a:gd name="T19" fmla="*/ 83476510 h 291"/>
              <a:gd name="T20" fmla="*/ 615060142 w 213"/>
              <a:gd name="T21" fmla="*/ 164073878 h 291"/>
              <a:gd name="T22" fmla="*/ 615060142 w 213"/>
              <a:gd name="T23" fmla="*/ 287848237 h 291"/>
              <a:gd name="T24" fmla="*/ 551533687 w 213"/>
              <a:gd name="T25" fmla="*/ 428894008 h 291"/>
              <a:gd name="T26" fmla="*/ 450466400 w 213"/>
              <a:gd name="T27" fmla="*/ 736891156 h 291"/>
              <a:gd name="T28" fmla="*/ 326298787 w 213"/>
              <a:gd name="T29" fmla="*/ 837637408 h 291"/>
              <a:gd name="T30" fmla="*/ 225233200 w 213"/>
              <a:gd name="T31" fmla="*/ 837637408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91" name="Freeform 29"/>
          <p:cNvSpPr>
            <a:spLocks/>
          </p:cNvSpPr>
          <p:nvPr/>
        </p:nvSpPr>
        <p:spPr bwMode="auto">
          <a:xfrm>
            <a:off x="4946650" y="3789363"/>
            <a:ext cx="257175" cy="842962"/>
          </a:xfrm>
          <a:custGeom>
            <a:avLst/>
            <a:gdLst>
              <a:gd name="T0" fmla="*/ 224293127 w 162"/>
              <a:gd name="T1" fmla="*/ 136088344 h 531"/>
              <a:gd name="T2" fmla="*/ 80644994 w 162"/>
              <a:gd name="T3" fmla="*/ 110886808 h 531"/>
              <a:gd name="T4" fmla="*/ 2520950 w 162"/>
              <a:gd name="T5" fmla="*/ 108365861 h 531"/>
              <a:gd name="T6" fmla="*/ 0 w 162"/>
              <a:gd name="T7" fmla="*/ 443547231 h 531"/>
              <a:gd name="T8" fmla="*/ 5040312 w 162"/>
              <a:gd name="T9" fmla="*/ 655240134 h 531"/>
              <a:gd name="T10" fmla="*/ 35282187 w 162"/>
              <a:gd name="T11" fmla="*/ 962699071 h 531"/>
              <a:gd name="T12" fmla="*/ 50403118 w 162"/>
              <a:gd name="T13" fmla="*/ 1116427646 h 531"/>
              <a:gd name="T14" fmla="*/ 93246565 w 162"/>
              <a:gd name="T15" fmla="*/ 1227314405 h 531"/>
              <a:gd name="T16" fmla="*/ 133567487 w 162"/>
              <a:gd name="T17" fmla="*/ 1312999627 h 531"/>
              <a:gd name="T18" fmla="*/ 199093112 w 162"/>
              <a:gd name="T19" fmla="*/ 1338201163 h 531"/>
              <a:gd name="T20" fmla="*/ 231854387 w 162"/>
              <a:gd name="T21" fmla="*/ 1312999627 h 531"/>
              <a:gd name="T22" fmla="*/ 274696233 w 162"/>
              <a:gd name="T23" fmla="*/ 1242435326 h 531"/>
              <a:gd name="T24" fmla="*/ 287297803 w 162"/>
              <a:gd name="T25" fmla="*/ 1121467954 h 531"/>
              <a:gd name="T26" fmla="*/ 292338114 w 162"/>
              <a:gd name="T27" fmla="*/ 965218431 h 531"/>
              <a:gd name="T28" fmla="*/ 345262169 w 162"/>
              <a:gd name="T29" fmla="*/ 677920722 h 531"/>
              <a:gd name="T30" fmla="*/ 372983084 w 162"/>
              <a:gd name="T31" fmla="*/ 441026284 h 531"/>
              <a:gd name="T32" fmla="*/ 408265258 w 162"/>
              <a:gd name="T33" fmla="*/ 0 h 531"/>
              <a:gd name="T34" fmla="*/ 315018718 w 162"/>
              <a:gd name="T35" fmla="*/ 115927115 h 531"/>
              <a:gd name="T36" fmla="*/ 224293127 w 162"/>
              <a:gd name="T37" fmla="*/ 136088344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92" name="Freeform 30"/>
          <p:cNvSpPr>
            <a:spLocks/>
          </p:cNvSpPr>
          <p:nvPr/>
        </p:nvSpPr>
        <p:spPr bwMode="auto">
          <a:xfrm rot="-717920">
            <a:off x="3402013" y="3344863"/>
            <a:ext cx="588962" cy="458787"/>
          </a:xfrm>
          <a:custGeom>
            <a:avLst/>
            <a:gdLst>
              <a:gd name="T0" fmla="*/ 0 w 347"/>
              <a:gd name="T1" fmla="*/ 535223613 h 269"/>
              <a:gd name="T2" fmla="*/ 20165583 w 347"/>
              <a:gd name="T3" fmla="*/ 349058401 h 269"/>
              <a:gd name="T4" fmla="*/ 20165583 w 347"/>
              <a:gd name="T5" fmla="*/ 206525742 h 269"/>
              <a:gd name="T6" fmla="*/ 40331166 w 347"/>
              <a:gd name="T7" fmla="*/ 122170371 h 269"/>
              <a:gd name="T8" fmla="*/ 120993512 w 347"/>
              <a:gd name="T9" fmla="*/ 0 h 269"/>
              <a:gd name="T10" fmla="*/ 244869034 w 347"/>
              <a:gd name="T11" fmla="*/ 0 h 269"/>
              <a:gd name="T12" fmla="*/ 265034610 w 347"/>
              <a:gd name="T13" fmla="*/ 61085186 h 269"/>
              <a:gd name="T14" fmla="*/ 161326363 w 347"/>
              <a:gd name="T15" fmla="*/ 247250371 h 269"/>
              <a:gd name="T16" fmla="*/ 265034610 w 347"/>
              <a:gd name="T17" fmla="*/ 61085186 h 269"/>
              <a:gd name="T18" fmla="*/ 305365763 w 347"/>
              <a:gd name="T19" fmla="*/ 20362295 h 269"/>
              <a:gd name="T20" fmla="*/ 345698614 w 347"/>
              <a:gd name="T21" fmla="*/ 20362295 h 269"/>
              <a:gd name="T22" fmla="*/ 446526602 w 347"/>
              <a:gd name="T23" fmla="*/ 40722884 h 269"/>
              <a:gd name="T24" fmla="*/ 590567647 w 347"/>
              <a:gd name="T25" fmla="*/ 101808056 h 269"/>
              <a:gd name="T26" fmla="*/ 630898800 w 347"/>
              <a:gd name="T27" fmla="*/ 206525742 h 269"/>
              <a:gd name="T28" fmla="*/ 610733224 w 347"/>
              <a:gd name="T29" fmla="*/ 287973242 h 269"/>
              <a:gd name="T30" fmla="*/ 550236494 w 347"/>
              <a:gd name="T31" fmla="*/ 392690901 h 269"/>
              <a:gd name="T32" fmla="*/ 610733224 w 347"/>
              <a:gd name="T33" fmla="*/ 287973242 h 269"/>
              <a:gd name="T34" fmla="*/ 630898800 w 347"/>
              <a:gd name="T35" fmla="*/ 206525742 h 269"/>
              <a:gd name="T36" fmla="*/ 671229953 w 347"/>
              <a:gd name="T37" fmla="*/ 165802871 h 269"/>
              <a:gd name="T38" fmla="*/ 795105422 w 347"/>
              <a:gd name="T39" fmla="*/ 165802871 h 269"/>
              <a:gd name="T40" fmla="*/ 875767728 w 347"/>
              <a:gd name="T41" fmla="*/ 186165159 h 269"/>
              <a:gd name="T42" fmla="*/ 959312255 w 347"/>
              <a:gd name="T43" fmla="*/ 206525742 h 269"/>
              <a:gd name="T44" fmla="*/ 999643408 w 347"/>
              <a:gd name="T45" fmla="*/ 267612659 h 269"/>
              <a:gd name="T46" fmla="*/ 999643408 w 347"/>
              <a:gd name="T47" fmla="*/ 413053189 h 269"/>
              <a:gd name="T48" fmla="*/ 979477832 w 347"/>
              <a:gd name="T49" fmla="*/ 494500743 h 269"/>
              <a:gd name="T50" fmla="*/ 835436575 w 347"/>
              <a:gd name="T51" fmla="*/ 660303560 h 269"/>
              <a:gd name="T52" fmla="*/ 774939845 w 347"/>
              <a:gd name="T53" fmla="*/ 782473878 h 269"/>
              <a:gd name="T54" fmla="*/ 610733224 w 347"/>
              <a:gd name="T55" fmla="*/ 762111590 h 269"/>
              <a:gd name="T56" fmla="*/ 426360920 w 347"/>
              <a:gd name="T57" fmla="*/ 721388719 h 269"/>
              <a:gd name="T58" fmla="*/ 224703457 w 347"/>
              <a:gd name="T59" fmla="*/ 660303560 h 269"/>
              <a:gd name="T60" fmla="*/ 0 w 347"/>
              <a:gd name="T61" fmla="*/ 535223613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93" name="Freeform 31"/>
          <p:cNvSpPr>
            <a:spLocks/>
          </p:cNvSpPr>
          <p:nvPr/>
        </p:nvSpPr>
        <p:spPr bwMode="auto">
          <a:xfrm>
            <a:off x="3267075" y="3717925"/>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94" name="Freeform 32"/>
          <p:cNvSpPr>
            <a:spLocks/>
          </p:cNvSpPr>
          <p:nvPr/>
        </p:nvSpPr>
        <p:spPr bwMode="auto">
          <a:xfrm rot="199924">
            <a:off x="4676775" y="2424113"/>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95" name="Freeform 33"/>
          <p:cNvSpPr>
            <a:spLocks/>
          </p:cNvSpPr>
          <p:nvPr/>
        </p:nvSpPr>
        <p:spPr bwMode="auto">
          <a:xfrm>
            <a:off x="4687888" y="1871663"/>
            <a:ext cx="274637" cy="627062"/>
          </a:xfrm>
          <a:custGeom>
            <a:avLst/>
            <a:gdLst>
              <a:gd name="T0" fmla="*/ 32761179 w 173"/>
              <a:gd name="T1" fmla="*/ 995460220 h 395"/>
              <a:gd name="T2" fmla="*/ 52922397 w 173"/>
              <a:gd name="T3" fmla="*/ 937497485 h 395"/>
              <a:gd name="T4" fmla="*/ 93244810 w 173"/>
              <a:gd name="T5" fmla="*/ 902215336 h 395"/>
              <a:gd name="T6" fmla="*/ 173889659 w 173"/>
              <a:gd name="T7" fmla="*/ 869452547 h 395"/>
              <a:gd name="T8" fmla="*/ 269655438 w 173"/>
              <a:gd name="T9" fmla="*/ 874492854 h 395"/>
              <a:gd name="T10" fmla="*/ 342740604 w 173"/>
              <a:gd name="T11" fmla="*/ 899694389 h 395"/>
              <a:gd name="T12" fmla="*/ 403224223 w 173"/>
              <a:gd name="T13" fmla="*/ 922376564 h 395"/>
              <a:gd name="T14" fmla="*/ 435985488 w 173"/>
              <a:gd name="T15" fmla="*/ 980339300 h 395"/>
              <a:gd name="T16" fmla="*/ 428425830 w 173"/>
              <a:gd name="T17" fmla="*/ 768646211 h 395"/>
              <a:gd name="T18" fmla="*/ 398183921 w 173"/>
              <a:gd name="T19" fmla="*/ 632557924 h 395"/>
              <a:gd name="T20" fmla="*/ 388103318 w 173"/>
              <a:gd name="T21" fmla="*/ 516630864 h 395"/>
              <a:gd name="T22" fmla="*/ 357861509 w 173"/>
              <a:gd name="T23" fmla="*/ 342740970 h 395"/>
              <a:gd name="T24" fmla="*/ 315018152 w 173"/>
              <a:gd name="T25" fmla="*/ 70564322 h 395"/>
              <a:gd name="T26" fmla="*/ 292337589 w 173"/>
              <a:gd name="T27" fmla="*/ 0 h 395"/>
              <a:gd name="T28" fmla="*/ 68043302 w 173"/>
              <a:gd name="T29" fmla="*/ 37801521 h 395"/>
              <a:gd name="T30" fmla="*/ 45362726 w 173"/>
              <a:gd name="T31" fmla="*/ 131048030 h 395"/>
              <a:gd name="T32" fmla="*/ 27720877 w 173"/>
              <a:gd name="T33" fmla="*/ 441026260 h 395"/>
              <a:gd name="T34" fmla="*/ 0 w 173"/>
              <a:gd name="T35" fmla="*/ 531751785 h 395"/>
              <a:gd name="T36" fmla="*/ 12599963 w 173"/>
              <a:gd name="T37" fmla="*/ 667840072 h 395"/>
              <a:gd name="T38" fmla="*/ 7559662 w 173"/>
              <a:gd name="T39" fmla="*/ 763605904 h 395"/>
              <a:gd name="T40" fmla="*/ 17640268 w 173"/>
              <a:gd name="T41" fmla="*/ 882054108 h 395"/>
              <a:gd name="T42" fmla="*/ 32761179 w 173"/>
              <a:gd name="T43" fmla="*/ 995460220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196" name="Freeform 34"/>
          <p:cNvSpPr>
            <a:spLocks/>
          </p:cNvSpPr>
          <p:nvPr/>
        </p:nvSpPr>
        <p:spPr bwMode="auto">
          <a:xfrm rot="-66136">
            <a:off x="4402138" y="2960688"/>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197" name="Freeform 35"/>
          <p:cNvSpPr>
            <a:spLocks/>
          </p:cNvSpPr>
          <p:nvPr/>
        </p:nvSpPr>
        <p:spPr bwMode="auto">
          <a:xfrm>
            <a:off x="4440238" y="2543175"/>
            <a:ext cx="252412" cy="471488"/>
          </a:xfrm>
          <a:custGeom>
            <a:avLst/>
            <a:gdLst>
              <a:gd name="T0" fmla="*/ 5040302 w 159"/>
              <a:gd name="T1" fmla="*/ 738407253 h 297"/>
              <a:gd name="T2" fmla="*/ 57962688 w 159"/>
              <a:gd name="T3" fmla="*/ 685483144 h 297"/>
              <a:gd name="T4" fmla="*/ 95765736 w 159"/>
              <a:gd name="T5" fmla="*/ 665321881 h 297"/>
              <a:gd name="T6" fmla="*/ 239413583 w 159"/>
              <a:gd name="T7" fmla="*/ 662802516 h 297"/>
              <a:gd name="T8" fmla="*/ 312498735 w 159"/>
              <a:gd name="T9" fmla="*/ 680442828 h 297"/>
              <a:gd name="T10" fmla="*/ 365421098 w 159"/>
              <a:gd name="T11" fmla="*/ 713205674 h 297"/>
              <a:gd name="T12" fmla="*/ 400703202 w 159"/>
              <a:gd name="T13" fmla="*/ 748487885 h 297"/>
              <a:gd name="T14" fmla="*/ 398183845 w 159"/>
              <a:gd name="T15" fmla="*/ 549394618 h 297"/>
              <a:gd name="T16" fmla="*/ 357861440 w 159"/>
              <a:gd name="T17" fmla="*/ 317539993 h 297"/>
              <a:gd name="T18" fmla="*/ 355340496 w 159"/>
              <a:gd name="T19" fmla="*/ 136088575 h 297"/>
              <a:gd name="T20" fmla="*/ 307458435 w 159"/>
              <a:gd name="T21" fmla="*/ 0 h 297"/>
              <a:gd name="T22" fmla="*/ 65523932 w 159"/>
              <a:gd name="T23" fmla="*/ 35282223 h 297"/>
              <a:gd name="T24" fmla="*/ 47882074 w 159"/>
              <a:gd name="T25" fmla="*/ 196572365 h 297"/>
              <a:gd name="T26" fmla="*/ 15120908 w 159"/>
              <a:gd name="T27" fmla="*/ 325101260 h 297"/>
              <a:gd name="T28" fmla="*/ 0 w 159"/>
              <a:gd name="T29" fmla="*/ 486391464 h 297"/>
              <a:gd name="T30" fmla="*/ 2519357 w 159"/>
              <a:gd name="T31" fmla="*/ 592238096 h 297"/>
              <a:gd name="T32" fmla="*/ 5040302 w 159"/>
              <a:gd name="T33" fmla="*/ 738407253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7198" name="Group 36"/>
          <p:cNvGrpSpPr>
            <a:grpSpLocks/>
          </p:cNvGrpSpPr>
          <p:nvPr/>
        </p:nvGrpSpPr>
        <p:grpSpPr bwMode="auto">
          <a:xfrm>
            <a:off x="3876675" y="2517775"/>
            <a:ext cx="546100" cy="873125"/>
            <a:chOff x="1182" y="634"/>
            <a:chExt cx="344" cy="550"/>
          </a:xfrm>
        </p:grpSpPr>
        <p:sp>
          <p:nvSpPr>
            <p:cNvPr id="7217" name="Freeform 37"/>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7218" name="Freeform 38"/>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7199" name="Group 39"/>
          <p:cNvGrpSpPr>
            <a:grpSpLocks/>
          </p:cNvGrpSpPr>
          <p:nvPr/>
        </p:nvGrpSpPr>
        <p:grpSpPr bwMode="auto">
          <a:xfrm>
            <a:off x="3956050" y="3400425"/>
            <a:ext cx="546100" cy="768350"/>
            <a:chOff x="1198" y="1184"/>
            <a:chExt cx="344" cy="484"/>
          </a:xfrm>
        </p:grpSpPr>
        <p:sp>
          <p:nvSpPr>
            <p:cNvPr id="7215" name="Freeform 40"/>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7216" name="Freeform 41"/>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7200" name="Group 42"/>
          <p:cNvGrpSpPr>
            <a:grpSpLocks/>
          </p:cNvGrpSpPr>
          <p:nvPr/>
        </p:nvGrpSpPr>
        <p:grpSpPr bwMode="auto">
          <a:xfrm>
            <a:off x="4484688" y="3394075"/>
            <a:ext cx="414337" cy="434975"/>
            <a:chOff x="1531" y="1180"/>
            <a:chExt cx="261" cy="296"/>
          </a:xfrm>
        </p:grpSpPr>
        <p:sp>
          <p:nvSpPr>
            <p:cNvPr id="7213" name="Freeform 43"/>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7214" name="Freeform 44"/>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7201" name="Freeform 45"/>
          <p:cNvSpPr>
            <a:spLocks/>
          </p:cNvSpPr>
          <p:nvPr/>
        </p:nvSpPr>
        <p:spPr bwMode="auto">
          <a:xfrm rot="-1002599">
            <a:off x="4516438" y="3719513"/>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202" name="Freeform 46"/>
          <p:cNvSpPr>
            <a:spLocks/>
          </p:cNvSpPr>
          <p:nvPr/>
        </p:nvSpPr>
        <p:spPr bwMode="auto">
          <a:xfrm>
            <a:off x="4573588" y="4127500"/>
            <a:ext cx="277812" cy="603250"/>
          </a:xfrm>
          <a:custGeom>
            <a:avLst/>
            <a:gdLst>
              <a:gd name="T0" fmla="*/ 221773373 w 175"/>
              <a:gd name="T1" fmla="*/ 73083739 h 380"/>
              <a:gd name="T2" fmla="*/ 80644852 w 175"/>
              <a:gd name="T3" fmla="*/ 75604688 h 380"/>
              <a:gd name="T4" fmla="*/ 0 w 175"/>
              <a:gd name="T5" fmla="*/ 0 h 380"/>
              <a:gd name="T6" fmla="*/ 25201515 w 175"/>
              <a:gd name="T7" fmla="*/ 211693156 h 380"/>
              <a:gd name="T8" fmla="*/ 50403029 w 175"/>
              <a:gd name="T9" fmla="*/ 642639042 h 380"/>
              <a:gd name="T10" fmla="*/ 103325415 w 175"/>
              <a:gd name="T11" fmla="*/ 947578842 h 380"/>
              <a:gd name="T12" fmla="*/ 327619708 w 175"/>
              <a:gd name="T13" fmla="*/ 957659464 h 380"/>
              <a:gd name="T14" fmla="*/ 378022725 w 175"/>
              <a:gd name="T15" fmla="*/ 665321235 h 380"/>
              <a:gd name="T16" fmla="*/ 403224233 w 175"/>
              <a:gd name="T17" fmla="*/ 216733467 h 380"/>
              <a:gd name="T18" fmla="*/ 441025801 w 175"/>
              <a:gd name="T19" fmla="*/ 5040312 h 380"/>
              <a:gd name="T20" fmla="*/ 395662987 w 175"/>
              <a:gd name="T21" fmla="*/ 57964394 h 380"/>
              <a:gd name="T22" fmla="*/ 221773373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203" name="Freeform 47"/>
          <p:cNvSpPr>
            <a:spLocks/>
          </p:cNvSpPr>
          <p:nvPr/>
        </p:nvSpPr>
        <p:spPr bwMode="auto">
          <a:xfrm>
            <a:off x="4041775" y="3900488"/>
            <a:ext cx="366713" cy="427037"/>
          </a:xfrm>
          <a:custGeom>
            <a:avLst/>
            <a:gdLst>
              <a:gd name="T0" fmla="*/ 378023952 w 231"/>
              <a:gd name="T1" fmla="*/ 652718813 h 269"/>
              <a:gd name="T2" fmla="*/ 196572453 w 231"/>
              <a:gd name="T3" fmla="*/ 677920335 h 269"/>
              <a:gd name="T4" fmla="*/ 136088637 w 231"/>
              <a:gd name="T5" fmla="*/ 645159150 h 269"/>
              <a:gd name="T6" fmla="*/ 110887047 w 231"/>
              <a:gd name="T7" fmla="*/ 592235161 h 269"/>
              <a:gd name="T8" fmla="*/ 52924158 w 231"/>
              <a:gd name="T9" fmla="*/ 428426065 h 269"/>
              <a:gd name="T10" fmla="*/ 17641913 w 231"/>
              <a:gd name="T11" fmla="*/ 357861705 h 269"/>
              <a:gd name="T12" fmla="*/ 0 w 231"/>
              <a:gd name="T13" fmla="*/ 236894402 h 269"/>
              <a:gd name="T14" fmla="*/ 42843509 w 231"/>
              <a:gd name="T15" fmla="*/ 153728537 h 269"/>
              <a:gd name="T16" fmla="*/ 138609589 w 231"/>
              <a:gd name="T17" fmla="*/ 90725502 h 269"/>
              <a:gd name="T18" fmla="*/ 272177273 w 231"/>
              <a:gd name="T19" fmla="*/ 17640278 h 269"/>
              <a:gd name="T20" fmla="*/ 309980452 w 231"/>
              <a:gd name="T21" fmla="*/ 0 h 269"/>
              <a:gd name="T22" fmla="*/ 410786813 w 231"/>
              <a:gd name="T23" fmla="*/ 32761197 h 269"/>
              <a:gd name="T24" fmla="*/ 461190093 w 231"/>
              <a:gd name="T25" fmla="*/ 93244861 h 269"/>
              <a:gd name="T26" fmla="*/ 556956136 w 231"/>
              <a:gd name="T27" fmla="*/ 156249483 h 269"/>
              <a:gd name="T28" fmla="*/ 564515819 w 231"/>
              <a:gd name="T29" fmla="*/ 216733185 h 269"/>
              <a:gd name="T30" fmla="*/ 582157726 w 231"/>
              <a:gd name="T31" fmla="*/ 337700488 h 269"/>
              <a:gd name="T32" fmla="*/ 521673909 w 231"/>
              <a:gd name="T33" fmla="*/ 516630597 h 269"/>
              <a:gd name="T34" fmla="*/ 521673909 w 231"/>
              <a:gd name="T35" fmla="*/ 599794824 h 269"/>
              <a:gd name="T36" fmla="*/ 463709458 w 231"/>
              <a:gd name="T37" fmla="*/ 655239759 h 269"/>
              <a:gd name="T38" fmla="*/ 378023952 w 231"/>
              <a:gd name="T39" fmla="*/ 652718813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204" name="Freeform 48"/>
          <p:cNvSpPr>
            <a:spLocks/>
          </p:cNvSpPr>
          <p:nvPr/>
        </p:nvSpPr>
        <p:spPr bwMode="auto">
          <a:xfrm>
            <a:off x="4125913" y="4281488"/>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205" name="Freeform 49"/>
          <p:cNvSpPr>
            <a:spLocks/>
          </p:cNvSpPr>
          <p:nvPr/>
        </p:nvSpPr>
        <p:spPr bwMode="auto">
          <a:xfrm rot="-195872">
            <a:off x="3981450" y="2428875"/>
            <a:ext cx="341313" cy="417513"/>
          </a:xfrm>
          <a:custGeom>
            <a:avLst/>
            <a:gdLst>
              <a:gd name="T0" fmla="*/ 225517492 w 234"/>
              <a:gd name="T1" fmla="*/ 599027781 h 291"/>
              <a:gd name="T2" fmla="*/ 210625164 w 234"/>
              <a:gd name="T3" fmla="*/ 599027781 h 291"/>
              <a:gd name="T4" fmla="*/ 121268231 w 234"/>
              <a:gd name="T5" fmla="*/ 553739835 h 291"/>
              <a:gd name="T6" fmla="*/ 44678455 w 234"/>
              <a:gd name="T7" fmla="*/ 496101544 h 291"/>
              <a:gd name="T8" fmla="*/ 0 w 234"/>
              <a:gd name="T9" fmla="*/ 409644824 h 291"/>
              <a:gd name="T10" fmla="*/ 0 w 234"/>
              <a:gd name="T11" fmla="*/ 349947575 h 291"/>
              <a:gd name="T12" fmla="*/ 0 w 234"/>
              <a:gd name="T13" fmla="*/ 306718497 h 291"/>
              <a:gd name="T14" fmla="*/ 59570795 w 234"/>
              <a:gd name="T15" fmla="*/ 146153924 h 291"/>
              <a:gd name="T16" fmla="*/ 74463123 w 234"/>
              <a:gd name="T17" fmla="*/ 74106397 h 291"/>
              <a:gd name="T18" fmla="*/ 91483552 w 234"/>
              <a:gd name="T19" fmla="*/ 43229088 h 291"/>
              <a:gd name="T20" fmla="*/ 136162018 w 234"/>
              <a:gd name="T21" fmla="*/ 14409220 h 291"/>
              <a:gd name="T22" fmla="*/ 180839003 w 234"/>
              <a:gd name="T23" fmla="*/ 0 h 291"/>
              <a:gd name="T24" fmla="*/ 302108693 w 234"/>
              <a:gd name="T25" fmla="*/ 14409220 h 291"/>
              <a:gd name="T26" fmla="*/ 346785678 w 234"/>
              <a:gd name="T27" fmla="*/ 28819874 h 291"/>
              <a:gd name="T28" fmla="*/ 421248869 w 234"/>
              <a:gd name="T29" fmla="*/ 43229088 h 291"/>
              <a:gd name="T30" fmla="*/ 438269298 w 234"/>
              <a:gd name="T31" fmla="*/ 88515611 h 291"/>
              <a:gd name="T32" fmla="*/ 453161626 w 234"/>
              <a:gd name="T33" fmla="*/ 160564573 h 291"/>
              <a:gd name="T34" fmla="*/ 453161626 w 234"/>
              <a:gd name="T35" fmla="*/ 189383046 h 291"/>
              <a:gd name="T36" fmla="*/ 482947741 w 234"/>
              <a:gd name="T37" fmla="*/ 306718497 h 291"/>
              <a:gd name="T38" fmla="*/ 497840069 w 234"/>
              <a:gd name="T39" fmla="*/ 364356789 h 291"/>
              <a:gd name="T40" fmla="*/ 482947741 w 234"/>
              <a:gd name="T41" fmla="*/ 393176741 h 291"/>
              <a:gd name="T42" fmla="*/ 468055413 w 234"/>
              <a:gd name="T43" fmla="*/ 452873901 h 291"/>
              <a:gd name="T44" fmla="*/ 406356540 w 234"/>
              <a:gd name="T45" fmla="*/ 510512193 h 291"/>
              <a:gd name="T46" fmla="*/ 346785678 w 234"/>
              <a:gd name="T47" fmla="*/ 539330621 h 291"/>
              <a:gd name="T48" fmla="*/ 272322577 w 234"/>
              <a:gd name="T49" fmla="*/ 599027781 h 291"/>
              <a:gd name="T50" fmla="*/ 225517492 w 234"/>
              <a:gd name="T51" fmla="*/ 59902778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7206" name="Freeform 50"/>
          <p:cNvSpPr>
            <a:spLocks/>
          </p:cNvSpPr>
          <p:nvPr/>
        </p:nvSpPr>
        <p:spPr bwMode="auto">
          <a:xfrm>
            <a:off x="4025900" y="2105025"/>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7207" name="Group 51"/>
          <p:cNvGrpSpPr>
            <a:grpSpLocks/>
          </p:cNvGrpSpPr>
          <p:nvPr/>
        </p:nvGrpSpPr>
        <p:grpSpPr bwMode="auto">
          <a:xfrm rot="-922230">
            <a:off x="3278188" y="2078038"/>
            <a:ext cx="573087" cy="1182687"/>
            <a:chOff x="2430" y="1394"/>
            <a:chExt cx="361" cy="745"/>
          </a:xfrm>
        </p:grpSpPr>
        <p:sp>
          <p:nvSpPr>
            <p:cNvPr id="7210" name="Freeform 52"/>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7211" name="Freeform 53"/>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7212" name="Freeform 54"/>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7208" name="Line 109"/>
          <p:cNvSpPr>
            <a:spLocks noChangeShapeType="1"/>
          </p:cNvSpPr>
          <p:nvPr/>
        </p:nvSpPr>
        <p:spPr bwMode="auto">
          <a:xfrm>
            <a:off x="2644775" y="657225"/>
            <a:ext cx="0" cy="5765800"/>
          </a:xfrm>
          <a:prstGeom prst="line">
            <a:avLst/>
          </a:prstGeom>
          <a:noFill/>
          <a:ln w="28575">
            <a:solidFill>
              <a:schemeClr val="tx1"/>
            </a:solidFill>
            <a:prstDash val="sysDot"/>
            <a:round/>
            <a:headEnd/>
            <a:tailEnd/>
          </a:ln>
        </p:spPr>
        <p:txBody>
          <a:bodyPr/>
          <a:lstStyle/>
          <a:p>
            <a:endParaRPr lang="el-GR"/>
          </a:p>
        </p:txBody>
      </p:sp>
      <p:sp>
        <p:nvSpPr>
          <p:cNvPr id="7209" name="Text Box 110"/>
          <p:cNvSpPr txBox="1">
            <a:spLocks noChangeArrowheads="1"/>
          </p:cNvSpPr>
          <p:nvPr/>
        </p:nvSpPr>
        <p:spPr bwMode="auto">
          <a:xfrm>
            <a:off x="3052763" y="1366838"/>
            <a:ext cx="2252662" cy="457200"/>
          </a:xfrm>
          <a:prstGeom prst="rect">
            <a:avLst/>
          </a:prstGeom>
          <a:noFill/>
          <a:ln w="9525">
            <a:noFill/>
            <a:miter lim="800000"/>
            <a:headEnd/>
            <a:tailEnd/>
          </a:ln>
        </p:spPr>
        <p:txBody>
          <a:bodyPr wrap="none">
            <a:spAutoFit/>
          </a:bodyPr>
          <a:lstStyle/>
          <a:p>
            <a:r>
              <a:rPr lang="el-GR" dirty="0">
                <a:solidFill>
                  <a:srgbClr val="244890"/>
                </a:solidFill>
                <a:latin typeface="Calibri" pitchFamily="34" charset="0"/>
              </a:rPr>
              <a:t>Έκτοπη ανατολή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p:cNvSpPr>
          <p:nvPr/>
        </p:nvSpPr>
        <p:spPr bwMode="auto">
          <a:xfrm rot="-754350">
            <a:off x="2024063" y="3306763"/>
            <a:ext cx="361950" cy="493712"/>
          </a:xfrm>
          <a:custGeom>
            <a:avLst/>
            <a:gdLst>
              <a:gd name="T0" fmla="*/ 225233200 w 213"/>
              <a:gd name="T1" fmla="*/ 837634015 h 291"/>
              <a:gd name="T2" fmla="*/ 80852496 w 213"/>
              <a:gd name="T3" fmla="*/ 777185708 h 291"/>
              <a:gd name="T4" fmla="*/ 0 w 213"/>
              <a:gd name="T5" fmla="*/ 757036837 h 291"/>
              <a:gd name="T6" fmla="*/ 40426248 w 213"/>
              <a:gd name="T7" fmla="*/ 552665604 h 291"/>
              <a:gd name="T8" fmla="*/ 20213124 w 213"/>
              <a:gd name="T9" fmla="*/ 348294265 h 291"/>
              <a:gd name="T10" fmla="*/ 60639379 w 213"/>
              <a:gd name="T11" fmla="*/ 184222416 h 291"/>
              <a:gd name="T12" fmla="*/ 121278758 w 213"/>
              <a:gd name="T13" fmla="*/ 83476341 h 291"/>
              <a:gd name="T14" fmla="*/ 410040059 w 213"/>
              <a:gd name="T15" fmla="*/ 0 h 291"/>
              <a:gd name="T16" fmla="*/ 430253177 w 213"/>
              <a:gd name="T17" fmla="*/ 0 h 291"/>
              <a:gd name="T18" fmla="*/ 571746804 w 213"/>
              <a:gd name="T19" fmla="*/ 83476341 h 291"/>
              <a:gd name="T20" fmla="*/ 615060142 w 213"/>
              <a:gd name="T21" fmla="*/ 164071849 h 291"/>
              <a:gd name="T22" fmla="*/ 615060142 w 213"/>
              <a:gd name="T23" fmla="*/ 287845958 h 291"/>
              <a:gd name="T24" fmla="*/ 551533687 w 213"/>
              <a:gd name="T25" fmla="*/ 428891443 h 291"/>
              <a:gd name="T26" fmla="*/ 450466400 w 213"/>
              <a:gd name="T27" fmla="*/ 736887967 h 291"/>
              <a:gd name="T28" fmla="*/ 326298787 w 213"/>
              <a:gd name="T29" fmla="*/ 837634015 h 291"/>
              <a:gd name="T30" fmla="*/ 225233200 w 213"/>
              <a:gd name="T31" fmla="*/ 837634015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195" name="Freeform 3"/>
          <p:cNvSpPr>
            <a:spLocks/>
          </p:cNvSpPr>
          <p:nvPr/>
        </p:nvSpPr>
        <p:spPr bwMode="auto">
          <a:xfrm>
            <a:off x="2068513" y="3717925"/>
            <a:ext cx="257175" cy="842963"/>
          </a:xfrm>
          <a:custGeom>
            <a:avLst/>
            <a:gdLst>
              <a:gd name="T0" fmla="*/ 224293127 w 162"/>
              <a:gd name="T1" fmla="*/ 136088505 h 531"/>
              <a:gd name="T2" fmla="*/ 80644994 w 162"/>
              <a:gd name="T3" fmla="*/ 110886939 h 531"/>
              <a:gd name="T4" fmla="*/ 2520950 w 162"/>
              <a:gd name="T5" fmla="*/ 108367577 h 531"/>
              <a:gd name="T6" fmla="*/ 0 w 162"/>
              <a:gd name="T7" fmla="*/ 443547758 h 531"/>
              <a:gd name="T8" fmla="*/ 5040312 w 162"/>
              <a:gd name="T9" fmla="*/ 655240911 h 531"/>
              <a:gd name="T10" fmla="*/ 35282187 w 162"/>
              <a:gd name="T11" fmla="*/ 962700213 h 531"/>
              <a:gd name="T12" fmla="*/ 50403118 w 162"/>
              <a:gd name="T13" fmla="*/ 1116430558 h 531"/>
              <a:gd name="T14" fmla="*/ 93246565 w 162"/>
              <a:gd name="T15" fmla="*/ 1227317448 h 531"/>
              <a:gd name="T16" fmla="*/ 133567487 w 162"/>
              <a:gd name="T17" fmla="*/ 1313002772 h 531"/>
              <a:gd name="T18" fmla="*/ 199093112 w 162"/>
              <a:gd name="T19" fmla="*/ 1338204338 h 531"/>
              <a:gd name="T20" fmla="*/ 231854387 w 162"/>
              <a:gd name="T21" fmla="*/ 1313002772 h 531"/>
              <a:gd name="T22" fmla="*/ 274696233 w 162"/>
              <a:gd name="T23" fmla="*/ 1242438388 h 531"/>
              <a:gd name="T24" fmla="*/ 287297803 w 162"/>
              <a:gd name="T25" fmla="*/ 1121470871 h 531"/>
              <a:gd name="T26" fmla="*/ 292338114 w 162"/>
              <a:gd name="T27" fmla="*/ 965221163 h 531"/>
              <a:gd name="T28" fmla="*/ 345262169 w 162"/>
              <a:gd name="T29" fmla="*/ 677923114 h 531"/>
              <a:gd name="T30" fmla="*/ 372983084 w 162"/>
              <a:gd name="T31" fmla="*/ 441028395 h 531"/>
              <a:gd name="T32" fmla="*/ 408265258 w 162"/>
              <a:gd name="T33" fmla="*/ 0 h 531"/>
              <a:gd name="T34" fmla="*/ 315018718 w 162"/>
              <a:gd name="T35" fmla="*/ 115927253 h 531"/>
              <a:gd name="T36" fmla="*/ 224293127 w 162"/>
              <a:gd name="T37" fmla="*/ 136088505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196" name="Freeform 4"/>
          <p:cNvSpPr>
            <a:spLocks/>
          </p:cNvSpPr>
          <p:nvPr/>
        </p:nvSpPr>
        <p:spPr bwMode="auto">
          <a:xfrm rot="-717920">
            <a:off x="523875" y="3273425"/>
            <a:ext cx="588963" cy="458788"/>
          </a:xfrm>
          <a:custGeom>
            <a:avLst/>
            <a:gdLst>
              <a:gd name="T0" fmla="*/ 0 w 347"/>
              <a:gd name="T1" fmla="*/ 535226485 h 269"/>
              <a:gd name="T2" fmla="*/ 20165617 w 347"/>
              <a:gd name="T3" fmla="*/ 349060867 h 269"/>
              <a:gd name="T4" fmla="*/ 20165617 w 347"/>
              <a:gd name="T5" fmla="*/ 206527897 h 269"/>
              <a:gd name="T6" fmla="*/ 40331235 w 347"/>
              <a:gd name="T7" fmla="*/ 122170637 h 269"/>
              <a:gd name="T8" fmla="*/ 120995415 w 347"/>
              <a:gd name="T9" fmla="*/ 0 h 269"/>
              <a:gd name="T10" fmla="*/ 244869449 w 347"/>
              <a:gd name="T11" fmla="*/ 0 h 269"/>
              <a:gd name="T12" fmla="*/ 265036757 w 347"/>
              <a:gd name="T13" fmla="*/ 61085319 h 269"/>
              <a:gd name="T14" fmla="*/ 161326637 w 347"/>
              <a:gd name="T15" fmla="*/ 247250910 h 269"/>
              <a:gd name="T16" fmla="*/ 265036757 w 347"/>
              <a:gd name="T17" fmla="*/ 61085319 h 269"/>
              <a:gd name="T18" fmla="*/ 305367979 w 347"/>
              <a:gd name="T19" fmla="*/ 20362339 h 269"/>
              <a:gd name="T20" fmla="*/ 345699201 w 347"/>
              <a:gd name="T21" fmla="*/ 20362339 h 269"/>
              <a:gd name="T22" fmla="*/ 446527361 w 347"/>
              <a:gd name="T23" fmla="*/ 40722973 h 269"/>
              <a:gd name="T24" fmla="*/ 590568650 w 347"/>
              <a:gd name="T25" fmla="*/ 101809984 h 269"/>
              <a:gd name="T26" fmla="*/ 630901569 w 347"/>
              <a:gd name="T27" fmla="*/ 206527897 h 269"/>
              <a:gd name="T28" fmla="*/ 610735958 w 347"/>
              <a:gd name="T29" fmla="*/ 287975575 h 269"/>
              <a:gd name="T30" fmla="*/ 550237428 w 347"/>
              <a:gd name="T31" fmla="*/ 392693462 h 269"/>
              <a:gd name="T32" fmla="*/ 610735958 w 347"/>
              <a:gd name="T33" fmla="*/ 287975575 h 269"/>
              <a:gd name="T34" fmla="*/ 630901569 w 347"/>
              <a:gd name="T35" fmla="*/ 206527897 h 269"/>
              <a:gd name="T36" fmla="*/ 671232790 w 347"/>
              <a:gd name="T37" fmla="*/ 165803232 h 269"/>
              <a:gd name="T38" fmla="*/ 795108469 w 347"/>
              <a:gd name="T39" fmla="*/ 165803232 h 269"/>
              <a:gd name="T40" fmla="*/ 875770912 w 347"/>
              <a:gd name="T41" fmla="*/ 186165565 h 269"/>
              <a:gd name="T42" fmla="*/ 959315581 w 347"/>
              <a:gd name="T43" fmla="*/ 206527897 h 269"/>
              <a:gd name="T44" fmla="*/ 999646803 w 347"/>
              <a:gd name="T45" fmla="*/ 267613243 h 269"/>
              <a:gd name="T46" fmla="*/ 999646803 w 347"/>
              <a:gd name="T47" fmla="*/ 413054089 h 269"/>
              <a:gd name="T48" fmla="*/ 979481192 w 347"/>
              <a:gd name="T49" fmla="*/ 494501820 h 269"/>
              <a:gd name="T50" fmla="*/ 835439691 w 347"/>
              <a:gd name="T51" fmla="*/ 660306705 h 269"/>
              <a:gd name="T52" fmla="*/ 774942858 w 347"/>
              <a:gd name="T53" fmla="*/ 782477289 h 269"/>
              <a:gd name="T54" fmla="*/ 610735958 w 347"/>
              <a:gd name="T55" fmla="*/ 762114957 h 269"/>
              <a:gd name="T56" fmla="*/ 426361644 w 347"/>
              <a:gd name="T57" fmla="*/ 721391997 h 269"/>
              <a:gd name="T58" fmla="*/ 224703839 w 347"/>
              <a:gd name="T59" fmla="*/ 660306705 h 269"/>
              <a:gd name="T60" fmla="*/ 0 w 347"/>
              <a:gd name="T61" fmla="*/ 535226485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197" name="Freeform 5"/>
          <p:cNvSpPr>
            <a:spLocks/>
          </p:cNvSpPr>
          <p:nvPr/>
        </p:nvSpPr>
        <p:spPr bwMode="auto">
          <a:xfrm>
            <a:off x="388938" y="3646488"/>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198" name="Freeform 6"/>
          <p:cNvSpPr>
            <a:spLocks/>
          </p:cNvSpPr>
          <p:nvPr/>
        </p:nvSpPr>
        <p:spPr bwMode="auto">
          <a:xfrm rot="199924">
            <a:off x="1798638" y="2352675"/>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199" name="Freeform 7"/>
          <p:cNvSpPr>
            <a:spLocks/>
          </p:cNvSpPr>
          <p:nvPr/>
        </p:nvSpPr>
        <p:spPr bwMode="auto">
          <a:xfrm>
            <a:off x="1809750" y="1800225"/>
            <a:ext cx="274638" cy="627063"/>
          </a:xfrm>
          <a:custGeom>
            <a:avLst/>
            <a:gdLst>
              <a:gd name="T0" fmla="*/ 32762885 w 173"/>
              <a:gd name="T1" fmla="*/ 995463395 h 395"/>
              <a:gd name="T2" fmla="*/ 52924177 w 173"/>
              <a:gd name="T3" fmla="*/ 937498980 h 395"/>
              <a:gd name="T4" fmla="*/ 93246737 w 173"/>
              <a:gd name="T5" fmla="*/ 902216775 h 395"/>
              <a:gd name="T6" fmla="*/ 173891880 w 173"/>
              <a:gd name="T7" fmla="*/ 869455521 h 395"/>
              <a:gd name="T8" fmla="*/ 269658008 w 173"/>
              <a:gd name="T9" fmla="*/ 874495836 h 395"/>
              <a:gd name="T10" fmla="*/ 342741852 w 173"/>
              <a:gd name="T11" fmla="*/ 899697411 h 395"/>
              <a:gd name="T12" fmla="*/ 403225691 w 173"/>
              <a:gd name="T13" fmla="*/ 922378035 h 395"/>
              <a:gd name="T14" fmla="*/ 435988663 w 173"/>
              <a:gd name="T15" fmla="*/ 980342451 h 395"/>
              <a:gd name="T16" fmla="*/ 428427390 w 173"/>
              <a:gd name="T17" fmla="*/ 768649024 h 395"/>
              <a:gd name="T18" fmla="*/ 398185371 w 173"/>
              <a:gd name="T19" fmla="*/ 632560520 h 395"/>
              <a:gd name="T20" fmla="*/ 388104731 w 173"/>
              <a:gd name="T21" fmla="*/ 516633276 h 395"/>
              <a:gd name="T22" fmla="*/ 357862812 w 173"/>
              <a:gd name="T23" fmla="*/ 342741517 h 395"/>
              <a:gd name="T24" fmla="*/ 315020887 w 173"/>
              <a:gd name="T25" fmla="*/ 70564434 h 395"/>
              <a:gd name="T26" fmla="*/ 292338653 w 173"/>
              <a:gd name="T27" fmla="*/ 0 h 395"/>
              <a:gd name="T28" fmla="*/ 68045137 w 173"/>
              <a:gd name="T29" fmla="*/ 37803168 h 395"/>
              <a:gd name="T30" fmla="*/ 45362891 w 173"/>
              <a:gd name="T31" fmla="*/ 131048239 h 395"/>
              <a:gd name="T32" fmla="*/ 27722566 w 173"/>
              <a:gd name="T33" fmla="*/ 441028551 h 395"/>
              <a:gd name="T34" fmla="*/ 0 w 173"/>
              <a:gd name="T35" fmla="*/ 531754221 h 395"/>
              <a:gd name="T36" fmla="*/ 12601597 w 173"/>
              <a:gd name="T37" fmla="*/ 667842725 h 395"/>
              <a:gd name="T38" fmla="*/ 7561277 w 173"/>
              <a:gd name="T39" fmla="*/ 763608709 h 395"/>
              <a:gd name="T40" fmla="*/ 17641920 w 173"/>
              <a:gd name="T41" fmla="*/ 882055515 h 395"/>
              <a:gd name="T42" fmla="*/ 32762885 w 173"/>
              <a:gd name="T43" fmla="*/ 995463395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00" name="Freeform 10"/>
          <p:cNvSpPr>
            <a:spLocks/>
          </p:cNvSpPr>
          <p:nvPr/>
        </p:nvSpPr>
        <p:spPr bwMode="auto">
          <a:xfrm rot="-461483">
            <a:off x="444500" y="2949575"/>
            <a:ext cx="573088" cy="430213"/>
          </a:xfrm>
          <a:custGeom>
            <a:avLst/>
            <a:gdLst>
              <a:gd name="T0" fmla="*/ 184485707 w 389"/>
              <a:gd name="T1" fmla="*/ 0 h 291"/>
              <a:gd name="T2" fmla="*/ 75964360 w 389"/>
              <a:gd name="T3" fmla="*/ 170481116 h 291"/>
              <a:gd name="T4" fmla="*/ 30385452 w 389"/>
              <a:gd name="T5" fmla="*/ 233864372 h 291"/>
              <a:gd name="T6" fmla="*/ 0 w 389"/>
              <a:gd name="T7" fmla="*/ 310362421 h 291"/>
              <a:gd name="T8" fmla="*/ 0 w 389"/>
              <a:gd name="T9" fmla="*/ 404345535 h 291"/>
              <a:gd name="T10" fmla="*/ 45578909 w 389"/>
              <a:gd name="T11" fmla="*/ 419645440 h 291"/>
              <a:gd name="T12" fmla="*/ 45578909 w 389"/>
              <a:gd name="T13" fmla="*/ 340962232 h 291"/>
              <a:gd name="T14" fmla="*/ 45578909 w 389"/>
              <a:gd name="T15" fmla="*/ 419645440 h 291"/>
              <a:gd name="T16" fmla="*/ 91157817 w 389"/>
              <a:gd name="T17" fmla="*/ 465543678 h 291"/>
              <a:gd name="T18" fmla="*/ 154100267 w 389"/>
              <a:gd name="T19" fmla="*/ 542041726 h 291"/>
              <a:gd name="T20" fmla="*/ 214871194 w 389"/>
              <a:gd name="T21" fmla="*/ 557341632 h 291"/>
              <a:gd name="T22" fmla="*/ 323392518 w 389"/>
              <a:gd name="T23" fmla="*/ 511441916 h 291"/>
              <a:gd name="T24" fmla="*/ 384163398 w 389"/>
              <a:gd name="T25" fmla="*/ 496143489 h 291"/>
              <a:gd name="T26" fmla="*/ 368971415 w 389"/>
              <a:gd name="T27" fmla="*/ 434945345 h 291"/>
              <a:gd name="T28" fmla="*/ 384163398 w 389"/>
              <a:gd name="T29" fmla="*/ 340962232 h 291"/>
              <a:gd name="T30" fmla="*/ 368971415 w 389"/>
              <a:gd name="T31" fmla="*/ 434945345 h 291"/>
              <a:gd name="T32" fmla="*/ 384163398 w 389"/>
              <a:gd name="T33" fmla="*/ 496143489 h 291"/>
              <a:gd name="T34" fmla="*/ 490514742 w 389"/>
              <a:gd name="T35" fmla="*/ 605424937 h 291"/>
              <a:gd name="T36" fmla="*/ 523070255 w 389"/>
              <a:gd name="T37" fmla="*/ 636024747 h 291"/>
              <a:gd name="T38" fmla="*/ 553457168 w 389"/>
              <a:gd name="T39" fmla="*/ 636024747 h 291"/>
              <a:gd name="T40" fmla="*/ 737942830 w 389"/>
              <a:gd name="T41" fmla="*/ 590126510 h 291"/>
              <a:gd name="T42" fmla="*/ 783520438 w 389"/>
              <a:gd name="T43" fmla="*/ 557341632 h 291"/>
              <a:gd name="T44" fmla="*/ 829099335 w 389"/>
              <a:gd name="T45" fmla="*/ 511441916 h 291"/>
              <a:gd name="T46" fmla="*/ 844292792 w 389"/>
              <a:gd name="T47" fmla="*/ 450243772 h 291"/>
              <a:gd name="T48" fmla="*/ 813907351 w 389"/>
              <a:gd name="T49" fmla="*/ 264464183 h 291"/>
              <a:gd name="T50" fmla="*/ 813907351 w 389"/>
              <a:gd name="T51" fmla="*/ 201079494 h 291"/>
              <a:gd name="T52" fmla="*/ 813907351 w 389"/>
              <a:gd name="T53" fmla="*/ 109282973 h 291"/>
              <a:gd name="T54" fmla="*/ 707555916 w 389"/>
              <a:gd name="T55" fmla="*/ 63383233 h 291"/>
              <a:gd name="T56" fmla="*/ 629421506 w 389"/>
              <a:gd name="T57" fmla="*/ 63383233 h 291"/>
              <a:gd name="T58" fmla="*/ 507878271 w 389"/>
              <a:gd name="T59" fmla="*/ 48084795 h 291"/>
              <a:gd name="T60" fmla="*/ 260450091 w 389"/>
              <a:gd name="T61" fmla="*/ 0 h 291"/>
              <a:gd name="T62" fmla="*/ 184485707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01" name="Freeform 11"/>
          <p:cNvSpPr>
            <a:spLocks/>
          </p:cNvSpPr>
          <p:nvPr/>
        </p:nvSpPr>
        <p:spPr bwMode="auto">
          <a:xfrm>
            <a:off x="541338" y="2263775"/>
            <a:ext cx="474662" cy="725488"/>
          </a:xfrm>
          <a:custGeom>
            <a:avLst/>
            <a:gdLst>
              <a:gd name="T0" fmla="*/ 688001055 w 299"/>
              <a:gd name="T1" fmla="*/ 1151713083 h 457"/>
              <a:gd name="T2" fmla="*/ 677920445 w 299"/>
              <a:gd name="T3" fmla="*/ 952619861 h 457"/>
              <a:gd name="T4" fmla="*/ 688001055 w 299"/>
              <a:gd name="T5" fmla="*/ 768648973 h 457"/>
              <a:gd name="T6" fmla="*/ 735884748 w 299"/>
              <a:gd name="T7" fmla="*/ 509071976 h 457"/>
              <a:gd name="T8" fmla="*/ 753525022 w 299"/>
              <a:gd name="T9" fmla="*/ 405746220 h 457"/>
              <a:gd name="T10" fmla="*/ 728323496 w 299"/>
              <a:gd name="T11" fmla="*/ 327620550 h 457"/>
              <a:gd name="T12" fmla="*/ 657759225 w 299"/>
              <a:gd name="T13" fmla="*/ 183972327 h 457"/>
              <a:gd name="T14" fmla="*/ 597275563 w 299"/>
              <a:gd name="T15" fmla="*/ 90725688 h 457"/>
              <a:gd name="T16" fmla="*/ 526711291 w 299"/>
              <a:gd name="T17" fmla="*/ 68045066 h 457"/>
              <a:gd name="T18" fmla="*/ 493950101 w 299"/>
              <a:gd name="T19" fmla="*/ 70564430 h 457"/>
              <a:gd name="T20" fmla="*/ 481348545 w 299"/>
              <a:gd name="T21" fmla="*/ 123488552 h 457"/>
              <a:gd name="T22" fmla="*/ 493950101 w 299"/>
              <a:gd name="T23" fmla="*/ 206652949 h 457"/>
              <a:gd name="T24" fmla="*/ 526711291 w 299"/>
              <a:gd name="T25" fmla="*/ 317539921 h 457"/>
              <a:gd name="T26" fmla="*/ 493950101 w 299"/>
              <a:gd name="T27" fmla="*/ 458668830 h 457"/>
              <a:gd name="T28" fmla="*/ 425905188 w 299"/>
              <a:gd name="T29" fmla="*/ 569555751 h 457"/>
              <a:gd name="T30" fmla="*/ 410784174 w 299"/>
              <a:gd name="T31" fmla="*/ 587197646 h 457"/>
              <a:gd name="T32" fmla="*/ 383063289 w 299"/>
              <a:gd name="T33" fmla="*/ 622479849 h 457"/>
              <a:gd name="T34" fmla="*/ 327619933 w 299"/>
              <a:gd name="T35" fmla="*/ 582157332 h 457"/>
              <a:gd name="T36" fmla="*/ 272176576 w 299"/>
              <a:gd name="T37" fmla="*/ 420867264 h 457"/>
              <a:gd name="T38" fmla="*/ 231854135 w 299"/>
              <a:gd name="T39" fmla="*/ 241935201 h 457"/>
              <a:gd name="T40" fmla="*/ 234373494 w 299"/>
              <a:gd name="T41" fmla="*/ 138609496 h 457"/>
              <a:gd name="T42" fmla="*/ 219252579 w 299"/>
              <a:gd name="T43" fmla="*/ 27722537 h 457"/>
              <a:gd name="T44" fmla="*/ 181451034 w 299"/>
              <a:gd name="T45" fmla="*/ 0 h 457"/>
              <a:gd name="T46" fmla="*/ 151209204 w 299"/>
              <a:gd name="T47" fmla="*/ 17641901 h 457"/>
              <a:gd name="T48" fmla="*/ 68043350 w 299"/>
              <a:gd name="T49" fmla="*/ 146169174 h 457"/>
              <a:gd name="T50" fmla="*/ 35282148 w 299"/>
              <a:gd name="T51" fmla="*/ 284778669 h 457"/>
              <a:gd name="T52" fmla="*/ 52922435 w 299"/>
              <a:gd name="T53" fmla="*/ 400705906 h 457"/>
              <a:gd name="T54" fmla="*/ 63003045 w 299"/>
              <a:gd name="T55" fmla="*/ 617439534 h 457"/>
              <a:gd name="T56" fmla="*/ 88204571 w 299"/>
              <a:gd name="T57" fmla="*/ 796369910 h 457"/>
              <a:gd name="T58" fmla="*/ 68043350 w 299"/>
              <a:gd name="T59" fmla="*/ 899697352 h 457"/>
              <a:gd name="T60" fmla="*/ 0 w 299"/>
              <a:gd name="T61" fmla="*/ 1126511510 h 457"/>
              <a:gd name="T62" fmla="*/ 80644907 w 299"/>
              <a:gd name="T63" fmla="*/ 1116430881 h 457"/>
              <a:gd name="T64" fmla="*/ 350300512 w 299"/>
              <a:gd name="T65" fmla="*/ 1131551824 h 457"/>
              <a:gd name="T66" fmla="*/ 483869491 w 299"/>
              <a:gd name="T67" fmla="*/ 1131551824 h 457"/>
              <a:gd name="T68" fmla="*/ 569554678 w 299"/>
              <a:gd name="T69" fmla="*/ 1118950244 h 457"/>
              <a:gd name="T70" fmla="*/ 688001055 w 299"/>
              <a:gd name="T71" fmla="*/ 1151713083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02" name="Freeform 12"/>
          <p:cNvSpPr>
            <a:spLocks/>
          </p:cNvSpPr>
          <p:nvPr/>
        </p:nvSpPr>
        <p:spPr bwMode="auto">
          <a:xfrm>
            <a:off x="685800" y="2197100"/>
            <a:ext cx="185738" cy="458788"/>
          </a:xfrm>
          <a:custGeom>
            <a:avLst/>
            <a:gdLst>
              <a:gd name="T0" fmla="*/ 252016337 w 117"/>
              <a:gd name="T1" fmla="*/ 229335265 h 289"/>
              <a:gd name="T2" fmla="*/ 262096986 w 117"/>
              <a:gd name="T3" fmla="*/ 315020634 h 289"/>
              <a:gd name="T4" fmla="*/ 294859891 w 117"/>
              <a:gd name="T5" fmla="*/ 425907683 h 289"/>
              <a:gd name="T6" fmla="*/ 264617943 w 117"/>
              <a:gd name="T7" fmla="*/ 564515575 h 289"/>
              <a:gd name="T8" fmla="*/ 194053346 w 117"/>
              <a:gd name="T9" fmla="*/ 675402524 h 289"/>
              <a:gd name="T10" fmla="*/ 178932372 w 117"/>
              <a:gd name="T11" fmla="*/ 693044424 h 289"/>
              <a:gd name="T12" fmla="*/ 151209792 w 117"/>
              <a:gd name="T13" fmla="*/ 728326635 h 289"/>
              <a:gd name="T14" fmla="*/ 98287151 w 117"/>
              <a:gd name="T15" fmla="*/ 688004108 h 289"/>
              <a:gd name="T16" fmla="*/ 42843567 w 117"/>
              <a:gd name="T17" fmla="*/ 529233364 h 289"/>
              <a:gd name="T18" fmla="*/ 0 w 117"/>
              <a:gd name="T19" fmla="*/ 350302846 h 289"/>
              <a:gd name="T20" fmla="*/ 5040326 w 117"/>
              <a:gd name="T21" fmla="*/ 249496528 h 289"/>
              <a:gd name="T22" fmla="*/ 25201630 w 117"/>
              <a:gd name="T23" fmla="*/ 161290157 h 289"/>
              <a:gd name="T24" fmla="*/ 57964553 w 117"/>
              <a:gd name="T25" fmla="*/ 40322539 h 289"/>
              <a:gd name="T26" fmla="*/ 103327476 w 117"/>
              <a:gd name="T27" fmla="*/ 0 h 289"/>
              <a:gd name="T28" fmla="*/ 143650099 w 117"/>
              <a:gd name="T29" fmla="*/ 42843491 h 289"/>
              <a:gd name="T30" fmla="*/ 186492065 w 117"/>
              <a:gd name="T31" fmla="*/ 110886999 h 289"/>
              <a:gd name="T32" fmla="*/ 252016337 w 117"/>
              <a:gd name="T33" fmla="*/ 229335265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8203" name="Group 13"/>
          <p:cNvGrpSpPr>
            <a:grpSpLocks/>
          </p:cNvGrpSpPr>
          <p:nvPr/>
        </p:nvGrpSpPr>
        <p:grpSpPr bwMode="auto">
          <a:xfrm>
            <a:off x="998538" y="2446338"/>
            <a:ext cx="546100" cy="873125"/>
            <a:chOff x="1182" y="634"/>
            <a:chExt cx="344" cy="550"/>
          </a:xfrm>
        </p:grpSpPr>
        <p:sp>
          <p:nvSpPr>
            <p:cNvPr id="8249" name="Freeform 14"/>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8250" name="Freeform 15"/>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8204" name="Group 16"/>
          <p:cNvGrpSpPr>
            <a:grpSpLocks/>
          </p:cNvGrpSpPr>
          <p:nvPr/>
        </p:nvGrpSpPr>
        <p:grpSpPr bwMode="auto">
          <a:xfrm>
            <a:off x="1077913" y="3328988"/>
            <a:ext cx="546100" cy="768350"/>
            <a:chOff x="1198" y="1184"/>
            <a:chExt cx="344" cy="484"/>
          </a:xfrm>
        </p:grpSpPr>
        <p:sp>
          <p:nvSpPr>
            <p:cNvPr id="8247" name="Freeform 17"/>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8248" name="Freeform 18"/>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8205" name="Group 19"/>
          <p:cNvGrpSpPr>
            <a:grpSpLocks/>
          </p:cNvGrpSpPr>
          <p:nvPr/>
        </p:nvGrpSpPr>
        <p:grpSpPr bwMode="auto">
          <a:xfrm>
            <a:off x="1606550" y="3322638"/>
            <a:ext cx="414338" cy="434975"/>
            <a:chOff x="1531" y="1180"/>
            <a:chExt cx="261" cy="296"/>
          </a:xfrm>
        </p:grpSpPr>
        <p:sp>
          <p:nvSpPr>
            <p:cNvPr id="8245" name="Freeform 20"/>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8246" name="Freeform 21"/>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8206" name="Freeform 22"/>
          <p:cNvSpPr>
            <a:spLocks/>
          </p:cNvSpPr>
          <p:nvPr/>
        </p:nvSpPr>
        <p:spPr bwMode="auto">
          <a:xfrm rot="-1002599">
            <a:off x="1638300" y="3648075"/>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07" name="Freeform 23"/>
          <p:cNvSpPr>
            <a:spLocks/>
          </p:cNvSpPr>
          <p:nvPr/>
        </p:nvSpPr>
        <p:spPr bwMode="auto">
          <a:xfrm>
            <a:off x="1695450" y="4056063"/>
            <a:ext cx="277813" cy="603250"/>
          </a:xfrm>
          <a:custGeom>
            <a:avLst/>
            <a:gdLst>
              <a:gd name="T0" fmla="*/ 221774171 w 175"/>
              <a:gd name="T1" fmla="*/ 73083739 h 380"/>
              <a:gd name="T2" fmla="*/ 80645142 w 175"/>
              <a:gd name="T3" fmla="*/ 75604688 h 380"/>
              <a:gd name="T4" fmla="*/ 0 w 175"/>
              <a:gd name="T5" fmla="*/ 0 h 380"/>
              <a:gd name="T6" fmla="*/ 25201605 w 175"/>
              <a:gd name="T7" fmla="*/ 211693156 h 380"/>
              <a:gd name="T8" fmla="*/ 50403211 w 175"/>
              <a:gd name="T9" fmla="*/ 642639042 h 380"/>
              <a:gd name="T10" fmla="*/ 103327375 w 175"/>
              <a:gd name="T11" fmla="*/ 947578842 h 380"/>
              <a:gd name="T12" fmla="*/ 327620887 w 175"/>
              <a:gd name="T13" fmla="*/ 957659464 h 380"/>
              <a:gd name="T14" fmla="*/ 378024085 w 175"/>
              <a:gd name="T15" fmla="*/ 665321235 h 380"/>
              <a:gd name="T16" fmla="*/ 403225684 w 175"/>
              <a:gd name="T17" fmla="*/ 216733467 h 380"/>
              <a:gd name="T18" fmla="*/ 441028976 w 175"/>
              <a:gd name="T19" fmla="*/ 5040312 h 380"/>
              <a:gd name="T20" fmla="*/ 395665998 w 175"/>
              <a:gd name="T21" fmla="*/ 57964394 h 380"/>
              <a:gd name="T22" fmla="*/ 221774171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08" name="Freeform 24"/>
          <p:cNvSpPr>
            <a:spLocks/>
          </p:cNvSpPr>
          <p:nvPr/>
        </p:nvSpPr>
        <p:spPr bwMode="auto">
          <a:xfrm>
            <a:off x="1163638" y="3829050"/>
            <a:ext cx="366712" cy="427038"/>
          </a:xfrm>
          <a:custGeom>
            <a:avLst/>
            <a:gdLst>
              <a:gd name="T0" fmla="*/ 378022921 w 231"/>
              <a:gd name="T1" fmla="*/ 652721929 h 269"/>
              <a:gd name="T2" fmla="*/ 196571917 w 231"/>
              <a:gd name="T3" fmla="*/ 677923510 h 269"/>
              <a:gd name="T4" fmla="*/ 136088266 w 231"/>
              <a:gd name="T5" fmla="*/ 645160661 h 269"/>
              <a:gd name="T6" fmla="*/ 110886744 w 231"/>
              <a:gd name="T7" fmla="*/ 592238136 h 269"/>
              <a:gd name="T8" fmla="*/ 52922426 w 231"/>
              <a:gd name="T9" fmla="*/ 428427068 h 269"/>
              <a:gd name="T10" fmla="*/ 17640277 w 231"/>
              <a:gd name="T11" fmla="*/ 357862543 h 269"/>
              <a:gd name="T12" fmla="*/ 0 w 231"/>
              <a:gd name="T13" fmla="*/ 236894957 h 269"/>
              <a:gd name="T14" fmla="*/ 42841805 w 231"/>
              <a:gd name="T15" fmla="*/ 153730485 h 269"/>
              <a:gd name="T16" fmla="*/ 138607624 w 231"/>
              <a:gd name="T17" fmla="*/ 90725715 h 269"/>
              <a:gd name="T18" fmla="*/ 272176531 w 231"/>
              <a:gd name="T19" fmla="*/ 17641906 h 269"/>
              <a:gd name="T20" fmla="*/ 309978020 w 231"/>
              <a:gd name="T21" fmla="*/ 0 h 269"/>
              <a:gd name="T22" fmla="*/ 410784106 w 231"/>
              <a:gd name="T23" fmla="*/ 32762861 h 269"/>
              <a:gd name="T24" fmla="*/ 461187248 w 231"/>
              <a:gd name="T25" fmla="*/ 93246667 h 269"/>
              <a:gd name="T26" fmla="*/ 556953029 w 231"/>
              <a:gd name="T27" fmla="*/ 156249849 h 269"/>
              <a:gd name="T28" fmla="*/ 564514280 w 231"/>
              <a:gd name="T29" fmla="*/ 216733692 h 269"/>
              <a:gd name="T30" fmla="*/ 582154551 w 231"/>
              <a:gd name="T31" fmla="*/ 337701279 h 269"/>
              <a:gd name="T32" fmla="*/ 521670899 w 231"/>
              <a:gd name="T33" fmla="*/ 516633394 h 269"/>
              <a:gd name="T34" fmla="*/ 521670899 w 231"/>
              <a:gd name="T35" fmla="*/ 599797816 h 269"/>
              <a:gd name="T36" fmla="*/ 463708194 w 231"/>
              <a:gd name="T37" fmla="*/ 655241293 h 269"/>
              <a:gd name="T38" fmla="*/ 378022921 w 231"/>
              <a:gd name="T39" fmla="*/ 652721929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09" name="Freeform 25"/>
          <p:cNvSpPr>
            <a:spLocks/>
          </p:cNvSpPr>
          <p:nvPr/>
        </p:nvSpPr>
        <p:spPr bwMode="auto">
          <a:xfrm>
            <a:off x="1247775" y="4210050"/>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10" name="Freeform 26"/>
          <p:cNvSpPr>
            <a:spLocks/>
          </p:cNvSpPr>
          <p:nvPr/>
        </p:nvSpPr>
        <p:spPr bwMode="auto">
          <a:xfrm rot="-195872">
            <a:off x="1103313" y="2357438"/>
            <a:ext cx="341312" cy="417512"/>
          </a:xfrm>
          <a:custGeom>
            <a:avLst/>
            <a:gdLst>
              <a:gd name="T0" fmla="*/ 225515373 w 234"/>
              <a:gd name="T1" fmla="*/ 599024911 h 291"/>
              <a:gd name="T2" fmla="*/ 210623088 w 234"/>
              <a:gd name="T3" fmla="*/ 599024911 h 291"/>
              <a:gd name="T4" fmla="*/ 121267876 w 234"/>
              <a:gd name="T5" fmla="*/ 553738508 h 291"/>
              <a:gd name="T6" fmla="*/ 44678324 w 234"/>
              <a:gd name="T7" fmla="*/ 496098921 h 291"/>
              <a:gd name="T8" fmla="*/ 0 w 234"/>
              <a:gd name="T9" fmla="*/ 409642408 h 291"/>
              <a:gd name="T10" fmla="*/ 0 w 234"/>
              <a:gd name="T11" fmla="*/ 349945302 h 291"/>
              <a:gd name="T12" fmla="*/ 0 w 234"/>
              <a:gd name="T13" fmla="*/ 306717763 h 291"/>
              <a:gd name="T14" fmla="*/ 59570620 w 234"/>
              <a:gd name="T15" fmla="*/ 146153574 h 291"/>
              <a:gd name="T16" fmla="*/ 74462905 w 234"/>
              <a:gd name="T17" fmla="*/ 74106219 h 291"/>
              <a:gd name="T18" fmla="*/ 91483284 w 234"/>
              <a:gd name="T19" fmla="*/ 43228985 h 291"/>
              <a:gd name="T20" fmla="*/ 136160160 w 234"/>
              <a:gd name="T21" fmla="*/ 14409185 h 291"/>
              <a:gd name="T22" fmla="*/ 180838473 w 234"/>
              <a:gd name="T23" fmla="*/ 0 h 291"/>
              <a:gd name="T24" fmla="*/ 302106349 w 234"/>
              <a:gd name="T25" fmla="*/ 14409185 h 291"/>
              <a:gd name="T26" fmla="*/ 346784661 w 234"/>
              <a:gd name="T27" fmla="*/ 28818370 h 291"/>
              <a:gd name="T28" fmla="*/ 421246176 w 234"/>
              <a:gd name="T29" fmla="*/ 43228985 h 291"/>
              <a:gd name="T30" fmla="*/ 438266555 w 234"/>
              <a:gd name="T31" fmla="*/ 88515399 h 291"/>
              <a:gd name="T32" fmla="*/ 453158840 w 234"/>
              <a:gd name="T33" fmla="*/ 160562754 h 291"/>
              <a:gd name="T34" fmla="*/ 453158840 w 234"/>
              <a:gd name="T35" fmla="*/ 189382593 h 291"/>
              <a:gd name="T36" fmla="*/ 482944868 w 234"/>
              <a:gd name="T37" fmla="*/ 306717763 h 291"/>
              <a:gd name="T38" fmla="*/ 497837152 w 234"/>
              <a:gd name="T39" fmla="*/ 364355916 h 291"/>
              <a:gd name="T40" fmla="*/ 482944868 w 234"/>
              <a:gd name="T41" fmla="*/ 393174365 h 291"/>
              <a:gd name="T42" fmla="*/ 468052583 w 234"/>
              <a:gd name="T43" fmla="*/ 452871382 h 291"/>
              <a:gd name="T44" fmla="*/ 406353891 w 234"/>
              <a:gd name="T45" fmla="*/ 510509535 h 291"/>
              <a:gd name="T46" fmla="*/ 346784661 w 234"/>
              <a:gd name="T47" fmla="*/ 539327894 h 291"/>
              <a:gd name="T48" fmla="*/ 272321780 w 234"/>
              <a:gd name="T49" fmla="*/ 599024911 h 291"/>
              <a:gd name="T50" fmla="*/ 225515373 w 234"/>
              <a:gd name="T51" fmla="*/ 59902491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11" name="Freeform 27"/>
          <p:cNvSpPr>
            <a:spLocks/>
          </p:cNvSpPr>
          <p:nvPr/>
        </p:nvSpPr>
        <p:spPr bwMode="auto">
          <a:xfrm>
            <a:off x="1147763" y="2033588"/>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12" name="Freeform 28"/>
          <p:cNvSpPr>
            <a:spLocks/>
          </p:cNvSpPr>
          <p:nvPr/>
        </p:nvSpPr>
        <p:spPr bwMode="auto">
          <a:xfrm rot="-754350">
            <a:off x="4902200" y="3378200"/>
            <a:ext cx="361950" cy="493713"/>
          </a:xfrm>
          <a:custGeom>
            <a:avLst/>
            <a:gdLst>
              <a:gd name="T0" fmla="*/ 225233200 w 213"/>
              <a:gd name="T1" fmla="*/ 837637408 h 291"/>
              <a:gd name="T2" fmla="*/ 80852496 w 213"/>
              <a:gd name="T3" fmla="*/ 777188978 h 291"/>
              <a:gd name="T4" fmla="*/ 0 w 213"/>
              <a:gd name="T5" fmla="*/ 757040067 h 291"/>
              <a:gd name="T6" fmla="*/ 40426248 w 213"/>
              <a:gd name="T7" fmla="*/ 552668420 h 291"/>
              <a:gd name="T8" fmla="*/ 20213124 w 213"/>
              <a:gd name="T9" fmla="*/ 348296667 h 291"/>
              <a:gd name="T10" fmla="*/ 60639379 w 213"/>
              <a:gd name="T11" fmla="*/ 184222789 h 291"/>
              <a:gd name="T12" fmla="*/ 121278758 w 213"/>
              <a:gd name="T13" fmla="*/ 83476510 h 291"/>
              <a:gd name="T14" fmla="*/ 410040059 w 213"/>
              <a:gd name="T15" fmla="*/ 0 h 291"/>
              <a:gd name="T16" fmla="*/ 430253177 w 213"/>
              <a:gd name="T17" fmla="*/ 0 h 291"/>
              <a:gd name="T18" fmla="*/ 571746804 w 213"/>
              <a:gd name="T19" fmla="*/ 83476510 h 291"/>
              <a:gd name="T20" fmla="*/ 615060142 w 213"/>
              <a:gd name="T21" fmla="*/ 164073878 h 291"/>
              <a:gd name="T22" fmla="*/ 615060142 w 213"/>
              <a:gd name="T23" fmla="*/ 287848237 h 291"/>
              <a:gd name="T24" fmla="*/ 551533687 w 213"/>
              <a:gd name="T25" fmla="*/ 428894008 h 291"/>
              <a:gd name="T26" fmla="*/ 450466400 w 213"/>
              <a:gd name="T27" fmla="*/ 736891156 h 291"/>
              <a:gd name="T28" fmla="*/ 326298787 w 213"/>
              <a:gd name="T29" fmla="*/ 837637408 h 291"/>
              <a:gd name="T30" fmla="*/ 225233200 w 213"/>
              <a:gd name="T31" fmla="*/ 837637408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13" name="Freeform 29"/>
          <p:cNvSpPr>
            <a:spLocks/>
          </p:cNvSpPr>
          <p:nvPr/>
        </p:nvSpPr>
        <p:spPr bwMode="auto">
          <a:xfrm>
            <a:off x="4946650" y="3789363"/>
            <a:ext cx="257175" cy="842962"/>
          </a:xfrm>
          <a:custGeom>
            <a:avLst/>
            <a:gdLst>
              <a:gd name="T0" fmla="*/ 224293127 w 162"/>
              <a:gd name="T1" fmla="*/ 136088344 h 531"/>
              <a:gd name="T2" fmla="*/ 80644994 w 162"/>
              <a:gd name="T3" fmla="*/ 110886808 h 531"/>
              <a:gd name="T4" fmla="*/ 2520950 w 162"/>
              <a:gd name="T5" fmla="*/ 108365861 h 531"/>
              <a:gd name="T6" fmla="*/ 0 w 162"/>
              <a:gd name="T7" fmla="*/ 443547231 h 531"/>
              <a:gd name="T8" fmla="*/ 5040312 w 162"/>
              <a:gd name="T9" fmla="*/ 655240134 h 531"/>
              <a:gd name="T10" fmla="*/ 35282187 w 162"/>
              <a:gd name="T11" fmla="*/ 962699071 h 531"/>
              <a:gd name="T12" fmla="*/ 50403118 w 162"/>
              <a:gd name="T13" fmla="*/ 1116427646 h 531"/>
              <a:gd name="T14" fmla="*/ 93246565 w 162"/>
              <a:gd name="T15" fmla="*/ 1227314405 h 531"/>
              <a:gd name="T16" fmla="*/ 133567487 w 162"/>
              <a:gd name="T17" fmla="*/ 1312999627 h 531"/>
              <a:gd name="T18" fmla="*/ 199093112 w 162"/>
              <a:gd name="T19" fmla="*/ 1338201163 h 531"/>
              <a:gd name="T20" fmla="*/ 231854387 w 162"/>
              <a:gd name="T21" fmla="*/ 1312999627 h 531"/>
              <a:gd name="T22" fmla="*/ 274696233 w 162"/>
              <a:gd name="T23" fmla="*/ 1242435326 h 531"/>
              <a:gd name="T24" fmla="*/ 287297803 w 162"/>
              <a:gd name="T25" fmla="*/ 1121467954 h 531"/>
              <a:gd name="T26" fmla="*/ 292338114 w 162"/>
              <a:gd name="T27" fmla="*/ 965218431 h 531"/>
              <a:gd name="T28" fmla="*/ 345262169 w 162"/>
              <a:gd name="T29" fmla="*/ 677920722 h 531"/>
              <a:gd name="T30" fmla="*/ 372983084 w 162"/>
              <a:gd name="T31" fmla="*/ 441026284 h 531"/>
              <a:gd name="T32" fmla="*/ 408265258 w 162"/>
              <a:gd name="T33" fmla="*/ 0 h 531"/>
              <a:gd name="T34" fmla="*/ 315018718 w 162"/>
              <a:gd name="T35" fmla="*/ 115927115 h 531"/>
              <a:gd name="T36" fmla="*/ 224293127 w 162"/>
              <a:gd name="T37" fmla="*/ 136088344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14" name="Freeform 30"/>
          <p:cNvSpPr>
            <a:spLocks/>
          </p:cNvSpPr>
          <p:nvPr/>
        </p:nvSpPr>
        <p:spPr bwMode="auto">
          <a:xfrm rot="-717920">
            <a:off x="3402013" y="3344863"/>
            <a:ext cx="588962" cy="458787"/>
          </a:xfrm>
          <a:custGeom>
            <a:avLst/>
            <a:gdLst>
              <a:gd name="T0" fmla="*/ 0 w 347"/>
              <a:gd name="T1" fmla="*/ 535223613 h 269"/>
              <a:gd name="T2" fmla="*/ 20165583 w 347"/>
              <a:gd name="T3" fmla="*/ 349058401 h 269"/>
              <a:gd name="T4" fmla="*/ 20165583 w 347"/>
              <a:gd name="T5" fmla="*/ 206525742 h 269"/>
              <a:gd name="T6" fmla="*/ 40331166 w 347"/>
              <a:gd name="T7" fmla="*/ 122170371 h 269"/>
              <a:gd name="T8" fmla="*/ 120993512 w 347"/>
              <a:gd name="T9" fmla="*/ 0 h 269"/>
              <a:gd name="T10" fmla="*/ 244869034 w 347"/>
              <a:gd name="T11" fmla="*/ 0 h 269"/>
              <a:gd name="T12" fmla="*/ 265034610 w 347"/>
              <a:gd name="T13" fmla="*/ 61085186 h 269"/>
              <a:gd name="T14" fmla="*/ 161326363 w 347"/>
              <a:gd name="T15" fmla="*/ 247250371 h 269"/>
              <a:gd name="T16" fmla="*/ 265034610 w 347"/>
              <a:gd name="T17" fmla="*/ 61085186 h 269"/>
              <a:gd name="T18" fmla="*/ 305365763 w 347"/>
              <a:gd name="T19" fmla="*/ 20362295 h 269"/>
              <a:gd name="T20" fmla="*/ 345698614 w 347"/>
              <a:gd name="T21" fmla="*/ 20362295 h 269"/>
              <a:gd name="T22" fmla="*/ 446526602 w 347"/>
              <a:gd name="T23" fmla="*/ 40722884 h 269"/>
              <a:gd name="T24" fmla="*/ 590567647 w 347"/>
              <a:gd name="T25" fmla="*/ 101808056 h 269"/>
              <a:gd name="T26" fmla="*/ 630898800 w 347"/>
              <a:gd name="T27" fmla="*/ 206525742 h 269"/>
              <a:gd name="T28" fmla="*/ 610733224 w 347"/>
              <a:gd name="T29" fmla="*/ 287973242 h 269"/>
              <a:gd name="T30" fmla="*/ 550236494 w 347"/>
              <a:gd name="T31" fmla="*/ 392690901 h 269"/>
              <a:gd name="T32" fmla="*/ 610733224 w 347"/>
              <a:gd name="T33" fmla="*/ 287973242 h 269"/>
              <a:gd name="T34" fmla="*/ 630898800 w 347"/>
              <a:gd name="T35" fmla="*/ 206525742 h 269"/>
              <a:gd name="T36" fmla="*/ 671229953 w 347"/>
              <a:gd name="T37" fmla="*/ 165802871 h 269"/>
              <a:gd name="T38" fmla="*/ 795105422 w 347"/>
              <a:gd name="T39" fmla="*/ 165802871 h 269"/>
              <a:gd name="T40" fmla="*/ 875767728 w 347"/>
              <a:gd name="T41" fmla="*/ 186165159 h 269"/>
              <a:gd name="T42" fmla="*/ 959312255 w 347"/>
              <a:gd name="T43" fmla="*/ 206525742 h 269"/>
              <a:gd name="T44" fmla="*/ 999643408 w 347"/>
              <a:gd name="T45" fmla="*/ 267612659 h 269"/>
              <a:gd name="T46" fmla="*/ 999643408 w 347"/>
              <a:gd name="T47" fmla="*/ 413053189 h 269"/>
              <a:gd name="T48" fmla="*/ 979477832 w 347"/>
              <a:gd name="T49" fmla="*/ 494500743 h 269"/>
              <a:gd name="T50" fmla="*/ 835436575 w 347"/>
              <a:gd name="T51" fmla="*/ 660303560 h 269"/>
              <a:gd name="T52" fmla="*/ 774939845 w 347"/>
              <a:gd name="T53" fmla="*/ 782473878 h 269"/>
              <a:gd name="T54" fmla="*/ 610733224 w 347"/>
              <a:gd name="T55" fmla="*/ 762111590 h 269"/>
              <a:gd name="T56" fmla="*/ 426360920 w 347"/>
              <a:gd name="T57" fmla="*/ 721388719 h 269"/>
              <a:gd name="T58" fmla="*/ 224703457 w 347"/>
              <a:gd name="T59" fmla="*/ 660303560 h 269"/>
              <a:gd name="T60" fmla="*/ 0 w 347"/>
              <a:gd name="T61" fmla="*/ 535223613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15" name="Freeform 31"/>
          <p:cNvSpPr>
            <a:spLocks/>
          </p:cNvSpPr>
          <p:nvPr/>
        </p:nvSpPr>
        <p:spPr bwMode="auto">
          <a:xfrm>
            <a:off x="3267075" y="3717925"/>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16" name="Freeform 32"/>
          <p:cNvSpPr>
            <a:spLocks/>
          </p:cNvSpPr>
          <p:nvPr/>
        </p:nvSpPr>
        <p:spPr bwMode="auto">
          <a:xfrm rot="199924">
            <a:off x="4676775" y="2424113"/>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17" name="Freeform 33"/>
          <p:cNvSpPr>
            <a:spLocks/>
          </p:cNvSpPr>
          <p:nvPr/>
        </p:nvSpPr>
        <p:spPr bwMode="auto">
          <a:xfrm>
            <a:off x="4687888" y="1871663"/>
            <a:ext cx="274637" cy="627062"/>
          </a:xfrm>
          <a:custGeom>
            <a:avLst/>
            <a:gdLst>
              <a:gd name="T0" fmla="*/ 32761179 w 173"/>
              <a:gd name="T1" fmla="*/ 995460220 h 395"/>
              <a:gd name="T2" fmla="*/ 52922397 w 173"/>
              <a:gd name="T3" fmla="*/ 937497485 h 395"/>
              <a:gd name="T4" fmla="*/ 93244810 w 173"/>
              <a:gd name="T5" fmla="*/ 902215336 h 395"/>
              <a:gd name="T6" fmla="*/ 173889659 w 173"/>
              <a:gd name="T7" fmla="*/ 869452547 h 395"/>
              <a:gd name="T8" fmla="*/ 269655438 w 173"/>
              <a:gd name="T9" fmla="*/ 874492854 h 395"/>
              <a:gd name="T10" fmla="*/ 342740604 w 173"/>
              <a:gd name="T11" fmla="*/ 899694389 h 395"/>
              <a:gd name="T12" fmla="*/ 403224223 w 173"/>
              <a:gd name="T13" fmla="*/ 922376564 h 395"/>
              <a:gd name="T14" fmla="*/ 435985488 w 173"/>
              <a:gd name="T15" fmla="*/ 980339300 h 395"/>
              <a:gd name="T16" fmla="*/ 428425830 w 173"/>
              <a:gd name="T17" fmla="*/ 768646211 h 395"/>
              <a:gd name="T18" fmla="*/ 398183921 w 173"/>
              <a:gd name="T19" fmla="*/ 632557924 h 395"/>
              <a:gd name="T20" fmla="*/ 388103318 w 173"/>
              <a:gd name="T21" fmla="*/ 516630864 h 395"/>
              <a:gd name="T22" fmla="*/ 357861509 w 173"/>
              <a:gd name="T23" fmla="*/ 342740970 h 395"/>
              <a:gd name="T24" fmla="*/ 315018152 w 173"/>
              <a:gd name="T25" fmla="*/ 70564322 h 395"/>
              <a:gd name="T26" fmla="*/ 292337589 w 173"/>
              <a:gd name="T27" fmla="*/ 0 h 395"/>
              <a:gd name="T28" fmla="*/ 68043302 w 173"/>
              <a:gd name="T29" fmla="*/ 37801521 h 395"/>
              <a:gd name="T30" fmla="*/ 45362726 w 173"/>
              <a:gd name="T31" fmla="*/ 131048030 h 395"/>
              <a:gd name="T32" fmla="*/ 27720877 w 173"/>
              <a:gd name="T33" fmla="*/ 441026260 h 395"/>
              <a:gd name="T34" fmla="*/ 0 w 173"/>
              <a:gd name="T35" fmla="*/ 531751785 h 395"/>
              <a:gd name="T36" fmla="*/ 12599963 w 173"/>
              <a:gd name="T37" fmla="*/ 667840072 h 395"/>
              <a:gd name="T38" fmla="*/ 7559662 w 173"/>
              <a:gd name="T39" fmla="*/ 763605904 h 395"/>
              <a:gd name="T40" fmla="*/ 17640268 w 173"/>
              <a:gd name="T41" fmla="*/ 882054108 h 395"/>
              <a:gd name="T42" fmla="*/ 32761179 w 173"/>
              <a:gd name="T43" fmla="*/ 995460220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8218" name="Group 36"/>
          <p:cNvGrpSpPr>
            <a:grpSpLocks/>
          </p:cNvGrpSpPr>
          <p:nvPr/>
        </p:nvGrpSpPr>
        <p:grpSpPr bwMode="auto">
          <a:xfrm>
            <a:off x="3876675" y="2517775"/>
            <a:ext cx="546100" cy="873125"/>
            <a:chOff x="1182" y="634"/>
            <a:chExt cx="344" cy="550"/>
          </a:xfrm>
        </p:grpSpPr>
        <p:sp>
          <p:nvSpPr>
            <p:cNvPr id="8243" name="Freeform 37"/>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8244" name="Freeform 38"/>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8219" name="Group 39"/>
          <p:cNvGrpSpPr>
            <a:grpSpLocks/>
          </p:cNvGrpSpPr>
          <p:nvPr/>
        </p:nvGrpSpPr>
        <p:grpSpPr bwMode="auto">
          <a:xfrm>
            <a:off x="3956050" y="3400425"/>
            <a:ext cx="546100" cy="768350"/>
            <a:chOff x="1198" y="1184"/>
            <a:chExt cx="344" cy="484"/>
          </a:xfrm>
        </p:grpSpPr>
        <p:sp>
          <p:nvSpPr>
            <p:cNvPr id="8241" name="Freeform 40"/>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8242" name="Freeform 41"/>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8220" name="Group 42"/>
          <p:cNvGrpSpPr>
            <a:grpSpLocks/>
          </p:cNvGrpSpPr>
          <p:nvPr/>
        </p:nvGrpSpPr>
        <p:grpSpPr bwMode="auto">
          <a:xfrm>
            <a:off x="4484688" y="3394075"/>
            <a:ext cx="414337" cy="434975"/>
            <a:chOff x="1531" y="1180"/>
            <a:chExt cx="261" cy="296"/>
          </a:xfrm>
        </p:grpSpPr>
        <p:sp>
          <p:nvSpPr>
            <p:cNvPr id="8239" name="Freeform 43"/>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8240" name="Freeform 44"/>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8221" name="Freeform 45"/>
          <p:cNvSpPr>
            <a:spLocks/>
          </p:cNvSpPr>
          <p:nvPr/>
        </p:nvSpPr>
        <p:spPr bwMode="auto">
          <a:xfrm rot="-1002599">
            <a:off x="4516438" y="3719513"/>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22" name="Freeform 46"/>
          <p:cNvSpPr>
            <a:spLocks/>
          </p:cNvSpPr>
          <p:nvPr/>
        </p:nvSpPr>
        <p:spPr bwMode="auto">
          <a:xfrm>
            <a:off x="4573588" y="4127500"/>
            <a:ext cx="277812" cy="603250"/>
          </a:xfrm>
          <a:custGeom>
            <a:avLst/>
            <a:gdLst>
              <a:gd name="T0" fmla="*/ 221773373 w 175"/>
              <a:gd name="T1" fmla="*/ 73083739 h 380"/>
              <a:gd name="T2" fmla="*/ 80644852 w 175"/>
              <a:gd name="T3" fmla="*/ 75604688 h 380"/>
              <a:gd name="T4" fmla="*/ 0 w 175"/>
              <a:gd name="T5" fmla="*/ 0 h 380"/>
              <a:gd name="T6" fmla="*/ 25201515 w 175"/>
              <a:gd name="T7" fmla="*/ 211693156 h 380"/>
              <a:gd name="T8" fmla="*/ 50403029 w 175"/>
              <a:gd name="T9" fmla="*/ 642639042 h 380"/>
              <a:gd name="T10" fmla="*/ 103325415 w 175"/>
              <a:gd name="T11" fmla="*/ 947578842 h 380"/>
              <a:gd name="T12" fmla="*/ 327619708 w 175"/>
              <a:gd name="T13" fmla="*/ 957659464 h 380"/>
              <a:gd name="T14" fmla="*/ 378022725 w 175"/>
              <a:gd name="T15" fmla="*/ 665321235 h 380"/>
              <a:gd name="T16" fmla="*/ 403224233 w 175"/>
              <a:gd name="T17" fmla="*/ 216733467 h 380"/>
              <a:gd name="T18" fmla="*/ 441025801 w 175"/>
              <a:gd name="T19" fmla="*/ 5040312 h 380"/>
              <a:gd name="T20" fmla="*/ 395662987 w 175"/>
              <a:gd name="T21" fmla="*/ 57964394 h 380"/>
              <a:gd name="T22" fmla="*/ 221773373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23" name="Freeform 47"/>
          <p:cNvSpPr>
            <a:spLocks/>
          </p:cNvSpPr>
          <p:nvPr/>
        </p:nvSpPr>
        <p:spPr bwMode="auto">
          <a:xfrm>
            <a:off x="4041775" y="3900488"/>
            <a:ext cx="366713" cy="427037"/>
          </a:xfrm>
          <a:custGeom>
            <a:avLst/>
            <a:gdLst>
              <a:gd name="T0" fmla="*/ 378023952 w 231"/>
              <a:gd name="T1" fmla="*/ 652718813 h 269"/>
              <a:gd name="T2" fmla="*/ 196572453 w 231"/>
              <a:gd name="T3" fmla="*/ 677920335 h 269"/>
              <a:gd name="T4" fmla="*/ 136088637 w 231"/>
              <a:gd name="T5" fmla="*/ 645159150 h 269"/>
              <a:gd name="T6" fmla="*/ 110887047 w 231"/>
              <a:gd name="T7" fmla="*/ 592235161 h 269"/>
              <a:gd name="T8" fmla="*/ 52924158 w 231"/>
              <a:gd name="T9" fmla="*/ 428426065 h 269"/>
              <a:gd name="T10" fmla="*/ 17641913 w 231"/>
              <a:gd name="T11" fmla="*/ 357861705 h 269"/>
              <a:gd name="T12" fmla="*/ 0 w 231"/>
              <a:gd name="T13" fmla="*/ 236894402 h 269"/>
              <a:gd name="T14" fmla="*/ 42843509 w 231"/>
              <a:gd name="T15" fmla="*/ 153728537 h 269"/>
              <a:gd name="T16" fmla="*/ 138609589 w 231"/>
              <a:gd name="T17" fmla="*/ 90725502 h 269"/>
              <a:gd name="T18" fmla="*/ 272177273 w 231"/>
              <a:gd name="T19" fmla="*/ 17640278 h 269"/>
              <a:gd name="T20" fmla="*/ 309980452 w 231"/>
              <a:gd name="T21" fmla="*/ 0 h 269"/>
              <a:gd name="T22" fmla="*/ 410786813 w 231"/>
              <a:gd name="T23" fmla="*/ 32761197 h 269"/>
              <a:gd name="T24" fmla="*/ 461190093 w 231"/>
              <a:gd name="T25" fmla="*/ 93244861 h 269"/>
              <a:gd name="T26" fmla="*/ 556956136 w 231"/>
              <a:gd name="T27" fmla="*/ 156249483 h 269"/>
              <a:gd name="T28" fmla="*/ 564515819 w 231"/>
              <a:gd name="T29" fmla="*/ 216733185 h 269"/>
              <a:gd name="T30" fmla="*/ 582157726 w 231"/>
              <a:gd name="T31" fmla="*/ 337700488 h 269"/>
              <a:gd name="T32" fmla="*/ 521673909 w 231"/>
              <a:gd name="T33" fmla="*/ 516630597 h 269"/>
              <a:gd name="T34" fmla="*/ 521673909 w 231"/>
              <a:gd name="T35" fmla="*/ 599794824 h 269"/>
              <a:gd name="T36" fmla="*/ 463709458 w 231"/>
              <a:gd name="T37" fmla="*/ 655239759 h 269"/>
              <a:gd name="T38" fmla="*/ 378023952 w 231"/>
              <a:gd name="T39" fmla="*/ 652718813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24" name="Freeform 48"/>
          <p:cNvSpPr>
            <a:spLocks/>
          </p:cNvSpPr>
          <p:nvPr/>
        </p:nvSpPr>
        <p:spPr bwMode="auto">
          <a:xfrm>
            <a:off x="4125913" y="4281488"/>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25" name="Freeform 49"/>
          <p:cNvSpPr>
            <a:spLocks/>
          </p:cNvSpPr>
          <p:nvPr/>
        </p:nvSpPr>
        <p:spPr bwMode="auto">
          <a:xfrm rot="-195872">
            <a:off x="3981450" y="2428875"/>
            <a:ext cx="341313" cy="417513"/>
          </a:xfrm>
          <a:custGeom>
            <a:avLst/>
            <a:gdLst>
              <a:gd name="T0" fmla="*/ 225517492 w 234"/>
              <a:gd name="T1" fmla="*/ 599027781 h 291"/>
              <a:gd name="T2" fmla="*/ 210625164 w 234"/>
              <a:gd name="T3" fmla="*/ 599027781 h 291"/>
              <a:gd name="T4" fmla="*/ 121268231 w 234"/>
              <a:gd name="T5" fmla="*/ 553739835 h 291"/>
              <a:gd name="T6" fmla="*/ 44678455 w 234"/>
              <a:gd name="T7" fmla="*/ 496101544 h 291"/>
              <a:gd name="T8" fmla="*/ 0 w 234"/>
              <a:gd name="T9" fmla="*/ 409644824 h 291"/>
              <a:gd name="T10" fmla="*/ 0 w 234"/>
              <a:gd name="T11" fmla="*/ 349947575 h 291"/>
              <a:gd name="T12" fmla="*/ 0 w 234"/>
              <a:gd name="T13" fmla="*/ 306718497 h 291"/>
              <a:gd name="T14" fmla="*/ 59570795 w 234"/>
              <a:gd name="T15" fmla="*/ 146153924 h 291"/>
              <a:gd name="T16" fmla="*/ 74463123 w 234"/>
              <a:gd name="T17" fmla="*/ 74106397 h 291"/>
              <a:gd name="T18" fmla="*/ 91483552 w 234"/>
              <a:gd name="T19" fmla="*/ 43229088 h 291"/>
              <a:gd name="T20" fmla="*/ 136162018 w 234"/>
              <a:gd name="T21" fmla="*/ 14409220 h 291"/>
              <a:gd name="T22" fmla="*/ 180839003 w 234"/>
              <a:gd name="T23" fmla="*/ 0 h 291"/>
              <a:gd name="T24" fmla="*/ 302108693 w 234"/>
              <a:gd name="T25" fmla="*/ 14409220 h 291"/>
              <a:gd name="T26" fmla="*/ 346785678 w 234"/>
              <a:gd name="T27" fmla="*/ 28819874 h 291"/>
              <a:gd name="T28" fmla="*/ 421248869 w 234"/>
              <a:gd name="T29" fmla="*/ 43229088 h 291"/>
              <a:gd name="T30" fmla="*/ 438269298 w 234"/>
              <a:gd name="T31" fmla="*/ 88515611 h 291"/>
              <a:gd name="T32" fmla="*/ 453161626 w 234"/>
              <a:gd name="T33" fmla="*/ 160564573 h 291"/>
              <a:gd name="T34" fmla="*/ 453161626 w 234"/>
              <a:gd name="T35" fmla="*/ 189383046 h 291"/>
              <a:gd name="T36" fmla="*/ 482947741 w 234"/>
              <a:gd name="T37" fmla="*/ 306718497 h 291"/>
              <a:gd name="T38" fmla="*/ 497840069 w 234"/>
              <a:gd name="T39" fmla="*/ 364356789 h 291"/>
              <a:gd name="T40" fmla="*/ 482947741 w 234"/>
              <a:gd name="T41" fmla="*/ 393176741 h 291"/>
              <a:gd name="T42" fmla="*/ 468055413 w 234"/>
              <a:gd name="T43" fmla="*/ 452873901 h 291"/>
              <a:gd name="T44" fmla="*/ 406356540 w 234"/>
              <a:gd name="T45" fmla="*/ 510512193 h 291"/>
              <a:gd name="T46" fmla="*/ 346785678 w 234"/>
              <a:gd name="T47" fmla="*/ 539330621 h 291"/>
              <a:gd name="T48" fmla="*/ 272322577 w 234"/>
              <a:gd name="T49" fmla="*/ 599027781 h 291"/>
              <a:gd name="T50" fmla="*/ 225517492 w 234"/>
              <a:gd name="T51" fmla="*/ 59902778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26" name="Freeform 50"/>
          <p:cNvSpPr>
            <a:spLocks/>
          </p:cNvSpPr>
          <p:nvPr/>
        </p:nvSpPr>
        <p:spPr bwMode="auto">
          <a:xfrm>
            <a:off x="4025900" y="2105025"/>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8227" name="Group 51"/>
          <p:cNvGrpSpPr>
            <a:grpSpLocks/>
          </p:cNvGrpSpPr>
          <p:nvPr/>
        </p:nvGrpSpPr>
        <p:grpSpPr bwMode="auto">
          <a:xfrm rot="-922230">
            <a:off x="3278188" y="2078038"/>
            <a:ext cx="573087" cy="1182687"/>
            <a:chOff x="2430" y="1394"/>
            <a:chExt cx="361" cy="745"/>
          </a:xfrm>
        </p:grpSpPr>
        <p:sp>
          <p:nvSpPr>
            <p:cNvPr id="8236" name="Freeform 52"/>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8237" name="Freeform 53"/>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38" name="Freeform 54"/>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8228" name="Line 55"/>
          <p:cNvSpPr>
            <a:spLocks noChangeShapeType="1"/>
          </p:cNvSpPr>
          <p:nvPr/>
        </p:nvSpPr>
        <p:spPr bwMode="auto">
          <a:xfrm>
            <a:off x="2644775" y="657225"/>
            <a:ext cx="0" cy="5765800"/>
          </a:xfrm>
          <a:prstGeom prst="line">
            <a:avLst/>
          </a:prstGeom>
          <a:noFill/>
          <a:ln w="28575">
            <a:solidFill>
              <a:schemeClr val="tx1"/>
            </a:solidFill>
            <a:prstDash val="sysDot"/>
            <a:round/>
            <a:headEnd/>
            <a:tailEnd/>
          </a:ln>
        </p:spPr>
        <p:txBody>
          <a:bodyPr/>
          <a:lstStyle/>
          <a:p>
            <a:endParaRPr lang="el-GR"/>
          </a:p>
        </p:txBody>
      </p:sp>
      <p:sp>
        <p:nvSpPr>
          <p:cNvPr id="8229" name="Text Box 56"/>
          <p:cNvSpPr txBox="1">
            <a:spLocks noChangeArrowheads="1"/>
          </p:cNvSpPr>
          <p:nvPr/>
        </p:nvSpPr>
        <p:spPr bwMode="auto">
          <a:xfrm>
            <a:off x="3052763" y="1366838"/>
            <a:ext cx="2252662" cy="457200"/>
          </a:xfrm>
          <a:prstGeom prst="rect">
            <a:avLst/>
          </a:prstGeom>
          <a:noFill/>
          <a:ln w="9525">
            <a:noFill/>
            <a:miter lim="800000"/>
            <a:headEnd/>
            <a:tailEnd/>
          </a:ln>
        </p:spPr>
        <p:txBody>
          <a:bodyPr wrap="none">
            <a:spAutoFit/>
          </a:bodyPr>
          <a:lstStyle/>
          <a:p>
            <a:r>
              <a:rPr lang="el-GR" dirty="0">
                <a:solidFill>
                  <a:srgbClr val="244890"/>
                </a:solidFill>
                <a:latin typeface="Calibri" pitchFamily="34" charset="0"/>
              </a:rPr>
              <a:t>Έκτοπη ανατολή</a:t>
            </a:r>
          </a:p>
        </p:txBody>
      </p:sp>
      <p:sp>
        <p:nvSpPr>
          <p:cNvPr id="8230" name="Text Box 57"/>
          <p:cNvSpPr txBox="1">
            <a:spLocks noChangeArrowheads="1"/>
          </p:cNvSpPr>
          <p:nvPr/>
        </p:nvSpPr>
        <p:spPr bwMode="auto">
          <a:xfrm>
            <a:off x="3722688" y="4875213"/>
            <a:ext cx="1082348" cy="646331"/>
          </a:xfrm>
          <a:prstGeom prst="rect">
            <a:avLst/>
          </a:prstGeom>
          <a:noFill/>
          <a:ln w="9525">
            <a:noFill/>
            <a:miter lim="800000"/>
            <a:headEnd/>
            <a:tailEnd/>
          </a:ln>
        </p:spPr>
        <p:txBody>
          <a:bodyPr wrap="none">
            <a:spAutoFit/>
          </a:bodyPr>
          <a:lstStyle/>
          <a:p>
            <a:r>
              <a:rPr lang="el-GR" sz="3600">
                <a:solidFill>
                  <a:srgbClr val="244890"/>
                </a:solidFill>
                <a:latin typeface="Calibri" pitchFamily="34" charset="0"/>
                <a:cs typeface="Times New Roman" pitchFamily="18" charset="0"/>
              </a:rPr>
              <a:t>≈ 4%</a:t>
            </a:r>
          </a:p>
        </p:txBody>
      </p:sp>
      <p:sp>
        <p:nvSpPr>
          <p:cNvPr id="8231" name="Text Box 58"/>
          <p:cNvSpPr txBox="1">
            <a:spLocks noChangeArrowheads="1"/>
          </p:cNvSpPr>
          <p:nvPr/>
        </p:nvSpPr>
        <p:spPr bwMode="auto">
          <a:xfrm>
            <a:off x="2868613" y="5541963"/>
            <a:ext cx="3094037" cy="457200"/>
          </a:xfrm>
          <a:prstGeom prst="rect">
            <a:avLst/>
          </a:prstGeom>
          <a:noFill/>
          <a:ln w="9525">
            <a:noFill/>
            <a:miter lim="800000"/>
            <a:headEnd/>
            <a:tailEnd/>
          </a:ln>
        </p:spPr>
        <p:txBody>
          <a:bodyPr wrap="none">
            <a:spAutoFit/>
          </a:bodyPr>
          <a:lstStyle/>
          <a:p>
            <a:r>
              <a:rPr lang="el-GR">
                <a:solidFill>
                  <a:srgbClr val="244890"/>
                </a:solidFill>
                <a:latin typeface="Calibri" pitchFamily="34" charset="0"/>
                <a:cs typeface="Times New Roman" pitchFamily="18" charset="0"/>
              </a:rPr>
              <a:t>≈ 20% μεταξύ αδελφών</a:t>
            </a:r>
          </a:p>
        </p:txBody>
      </p:sp>
      <p:sp>
        <p:nvSpPr>
          <p:cNvPr id="8232" name="Freeform 8"/>
          <p:cNvSpPr>
            <a:spLocks/>
          </p:cNvSpPr>
          <p:nvPr/>
        </p:nvSpPr>
        <p:spPr bwMode="auto">
          <a:xfrm rot="-66136">
            <a:off x="1524000" y="2889250"/>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33" name="Freeform 9"/>
          <p:cNvSpPr>
            <a:spLocks/>
          </p:cNvSpPr>
          <p:nvPr/>
        </p:nvSpPr>
        <p:spPr bwMode="auto">
          <a:xfrm>
            <a:off x="1562100" y="2471738"/>
            <a:ext cx="252413" cy="471487"/>
          </a:xfrm>
          <a:custGeom>
            <a:avLst/>
            <a:gdLst>
              <a:gd name="T0" fmla="*/ 5040322 w 159"/>
              <a:gd name="T1" fmla="*/ 738404099 h 297"/>
              <a:gd name="T2" fmla="*/ 57964505 w 159"/>
              <a:gd name="T3" fmla="*/ 685481690 h 297"/>
              <a:gd name="T4" fmla="*/ 95766115 w 159"/>
              <a:gd name="T5" fmla="*/ 665320469 h 297"/>
              <a:gd name="T6" fmla="*/ 239416119 w 159"/>
              <a:gd name="T7" fmla="*/ 662799523 h 297"/>
              <a:gd name="T8" fmla="*/ 312499973 w 159"/>
              <a:gd name="T9" fmla="*/ 680441385 h 297"/>
              <a:gd name="T10" fmla="*/ 365424133 w 159"/>
              <a:gd name="T11" fmla="*/ 713202574 h 297"/>
              <a:gd name="T12" fmla="*/ 400706377 w 159"/>
              <a:gd name="T13" fmla="*/ 748484710 h 297"/>
              <a:gd name="T14" fmla="*/ 398185423 w 159"/>
              <a:gd name="T15" fmla="*/ 549393453 h 297"/>
              <a:gd name="T16" fmla="*/ 357862858 w 159"/>
              <a:gd name="T17" fmla="*/ 317539319 h 297"/>
              <a:gd name="T18" fmla="*/ 355343492 w 159"/>
              <a:gd name="T19" fmla="*/ 136088287 h 297"/>
              <a:gd name="T20" fmla="*/ 307459653 w 159"/>
              <a:gd name="T21" fmla="*/ 0 h 297"/>
              <a:gd name="T22" fmla="*/ 65524192 w 159"/>
              <a:gd name="T23" fmla="*/ 35282148 h 297"/>
              <a:gd name="T24" fmla="*/ 47883851 w 159"/>
              <a:gd name="T25" fmla="*/ 196571948 h 297"/>
              <a:gd name="T26" fmla="*/ 15120968 w 159"/>
              <a:gd name="T27" fmla="*/ 325098983 h 297"/>
              <a:gd name="T28" fmla="*/ 0 w 159"/>
              <a:gd name="T29" fmla="*/ 486388845 h 297"/>
              <a:gd name="T30" fmla="*/ 2520955 w 159"/>
              <a:gd name="T31" fmla="*/ 592235252 h 297"/>
              <a:gd name="T32" fmla="*/ 5040322 w 159"/>
              <a:gd name="T33" fmla="*/ 738404099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8234" name="Freeform 34"/>
          <p:cNvSpPr>
            <a:spLocks/>
          </p:cNvSpPr>
          <p:nvPr/>
        </p:nvSpPr>
        <p:spPr bwMode="auto">
          <a:xfrm rot="-66136">
            <a:off x="4402138" y="2960688"/>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8235" name="Freeform 35"/>
          <p:cNvSpPr>
            <a:spLocks/>
          </p:cNvSpPr>
          <p:nvPr/>
        </p:nvSpPr>
        <p:spPr bwMode="auto">
          <a:xfrm>
            <a:off x="4440238" y="2543175"/>
            <a:ext cx="252412" cy="471488"/>
          </a:xfrm>
          <a:custGeom>
            <a:avLst/>
            <a:gdLst>
              <a:gd name="T0" fmla="*/ 5040302 w 159"/>
              <a:gd name="T1" fmla="*/ 738407253 h 297"/>
              <a:gd name="T2" fmla="*/ 57962688 w 159"/>
              <a:gd name="T3" fmla="*/ 685483144 h 297"/>
              <a:gd name="T4" fmla="*/ 95765736 w 159"/>
              <a:gd name="T5" fmla="*/ 665321881 h 297"/>
              <a:gd name="T6" fmla="*/ 239413583 w 159"/>
              <a:gd name="T7" fmla="*/ 662802516 h 297"/>
              <a:gd name="T8" fmla="*/ 312498735 w 159"/>
              <a:gd name="T9" fmla="*/ 680442828 h 297"/>
              <a:gd name="T10" fmla="*/ 365421098 w 159"/>
              <a:gd name="T11" fmla="*/ 713205674 h 297"/>
              <a:gd name="T12" fmla="*/ 400703202 w 159"/>
              <a:gd name="T13" fmla="*/ 748487885 h 297"/>
              <a:gd name="T14" fmla="*/ 398183845 w 159"/>
              <a:gd name="T15" fmla="*/ 549394618 h 297"/>
              <a:gd name="T16" fmla="*/ 357861440 w 159"/>
              <a:gd name="T17" fmla="*/ 317539993 h 297"/>
              <a:gd name="T18" fmla="*/ 355340496 w 159"/>
              <a:gd name="T19" fmla="*/ 136088575 h 297"/>
              <a:gd name="T20" fmla="*/ 307458435 w 159"/>
              <a:gd name="T21" fmla="*/ 0 h 297"/>
              <a:gd name="T22" fmla="*/ 65523932 w 159"/>
              <a:gd name="T23" fmla="*/ 35282223 h 297"/>
              <a:gd name="T24" fmla="*/ 47882074 w 159"/>
              <a:gd name="T25" fmla="*/ 196572365 h 297"/>
              <a:gd name="T26" fmla="*/ 15120908 w 159"/>
              <a:gd name="T27" fmla="*/ 325101260 h 297"/>
              <a:gd name="T28" fmla="*/ 0 w 159"/>
              <a:gd name="T29" fmla="*/ 486391464 h 297"/>
              <a:gd name="T30" fmla="*/ 2519357 w 159"/>
              <a:gd name="T31" fmla="*/ 592238096 h 297"/>
              <a:gd name="T32" fmla="*/ 5040302 w 159"/>
              <a:gd name="T33" fmla="*/ 738407253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2"/>
          <p:cNvSpPr>
            <a:spLocks/>
          </p:cNvSpPr>
          <p:nvPr/>
        </p:nvSpPr>
        <p:spPr bwMode="auto">
          <a:xfrm rot="-754350">
            <a:off x="2024063" y="3306763"/>
            <a:ext cx="361950" cy="493712"/>
          </a:xfrm>
          <a:custGeom>
            <a:avLst/>
            <a:gdLst>
              <a:gd name="T0" fmla="*/ 225233200 w 213"/>
              <a:gd name="T1" fmla="*/ 837634015 h 291"/>
              <a:gd name="T2" fmla="*/ 80852496 w 213"/>
              <a:gd name="T3" fmla="*/ 777185708 h 291"/>
              <a:gd name="T4" fmla="*/ 0 w 213"/>
              <a:gd name="T5" fmla="*/ 757036837 h 291"/>
              <a:gd name="T6" fmla="*/ 40426248 w 213"/>
              <a:gd name="T7" fmla="*/ 552665604 h 291"/>
              <a:gd name="T8" fmla="*/ 20213124 w 213"/>
              <a:gd name="T9" fmla="*/ 348294265 h 291"/>
              <a:gd name="T10" fmla="*/ 60639379 w 213"/>
              <a:gd name="T11" fmla="*/ 184222416 h 291"/>
              <a:gd name="T12" fmla="*/ 121278758 w 213"/>
              <a:gd name="T13" fmla="*/ 83476341 h 291"/>
              <a:gd name="T14" fmla="*/ 410040059 w 213"/>
              <a:gd name="T15" fmla="*/ 0 h 291"/>
              <a:gd name="T16" fmla="*/ 430253177 w 213"/>
              <a:gd name="T17" fmla="*/ 0 h 291"/>
              <a:gd name="T18" fmla="*/ 571746804 w 213"/>
              <a:gd name="T19" fmla="*/ 83476341 h 291"/>
              <a:gd name="T20" fmla="*/ 615060142 w 213"/>
              <a:gd name="T21" fmla="*/ 164071849 h 291"/>
              <a:gd name="T22" fmla="*/ 615060142 w 213"/>
              <a:gd name="T23" fmla="*/ 287845958 h 291"/>
              <a:gd name="T24" fmla="*/ 551533687 w 213"/>
              <a:gd name="T25" fmla="*/ 428891443 h 291"/>
              <a:gd name="T26" fmla="*/ 450466400 w 213"/>
              <a:gd name="T27" fmla="*/ 736887967 h 291"/>
              <a:gd name="T28" fmla="*/ 326298787 w 213"/>
              <a:gd name="T29" fmla="*/ 837634015 h 291"/>
              <a:gd name="T30" fmla="*/ 225233200 w 213"/>
              <a:gd name="T31" fmla="*/ 837634015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19" name="Freeform 3"/>
          <p:cNvSpPr>
            <a:spLocks/>
          </p:cNvSpPr>
          <p:nvPr/>
        </p:nvSpPr>
        <p:spPr bwMode="auto">
          <a:xfrm>
            <a:off x="2068513" y="3717925"/>
            <a:ext cx="257175" cy="842963"/>
          </a:xfrm>
          <a:custGeom>
            <a:avLst/>
            <a:gdLst>
              <a:gd name="T0" fmla="*/ 224293127 w 162"/>
              <a:gd name="T1" fmla="*/ 136088505 h 531"/>
              <a:gd name="T2" fmla="*/ 80644994 w 162"/>
              <a:gd name="T3" fmla="*/ 110886939 h 531"/>
              <a:gd name="T4" fmla="*/ 2520950 w 162"/>
              <a:gd name="T5" fmla="*/ 108367577 h 531"/>
              <a:gd name="T6" fmla="*/ 0 w 162"/>
              <a:gd name="T7" fmla="*/ 443547758 h 531"/>
              <a:gd name="T8" fmla="*/ 5040312 w 162"/>
              <a:gd name="T9" fmla="*/ 655240911 h 531"/>
              <a:gd name="T10" fmla="*/ 35282187 w 162"/>
              <a:gd name="T11" fmla="*/ 962700213 h 531"/>
              <a:gd name="T12" fmla="*/ 50403118 w 162"/>
              <a:gd name="T13" fmla="*/ 1116430558 h 531"/>
              <a:gd name="T14" fmla="*/ 93246565 w 162"/>
              <a:gd name="T15" fmla="*/ 1227317448 h 531"/>
              <a:gd name="T16" fmla="*/ 133567487 w 162"/>
              <a:gd name="T17" fmla="*/ 1313002772 h 531"/>
              <a:gd name="T18" fmla="*/ 199093112 w 162"/>
              <a:gd name="T19" fmla="*/ 1338204338 h 531"/>
              <a:gd name="T20" fmla="*/ 231854387 w 162"/>
              <a:gd name="T21" fmla="*/ 1313002772 h 531"/>
              <a:gd name="T22" fmla="*/ 274696233 w 162"/>
              <a:gd name="T23" fmla="*/ 1242438388 h 531"/>
              <a:gd name="T24" fmla="*/ 287297803 w 162"/>
              <a:gd name="T25" fmla="*/ 1121470871 h 531"/>
              <a:gd name="T26" fmla="*/ 292338114 w 162"/>
              <a:gd name="T27" fmla="*/ 965221163 h 531"/>
              <a:gd name="T28" fmla="*/ 345262169 w 162"/>
              <a:gd name="T29" fmla="*/ 677923114 h 531"/>
              <a:gd name="T30" fmla="*/ 372983084 w 162"/>
              <a:gd name="T31" fmla="*/ 441028395 h 531"/>
              <a:gd name="T32" fmla="*/ 408265258 w 162"/>
              <a:gd name="T33" fmla="*/ 0 h 531"/>
              <a:gd name="T34" fmla="*/ 315018718 w 162"/>
              <a:gd name="T35" fmla="*/ 115927253 h 531"/>
              <a:gd name="T36" fmla="*/ 224293127 w 162"/>
              <a:gd name="T37" fmla="*/ 136088505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20" name="Freeform 4"/>
          <p:cNvSpPr>
            <a:spLocks/>
          </p:cNvSpPr>
          <p:nvPr/>
        </p:nvSpPr>
        <p:spPr bwMode="auto">
          <a:xfrm rot="-717920">
            <a:off x="523875" y="3273425"/>
            <a:ext cx="588963" cy="458788"/>
          </a:xfrm>
          <a:custGeom>
            <a:avLst/>
            <a:gdLst>
              <a:gd name="T0" fmla="*/ 0 w 347"/>
              <a:gd name="T1" fmla="*/ 535226485 h 269"/>
              <a:gd name="T2" fmla="*/ 20165617 w 347"/>
              <a:gd name="T3" fmla="*/ 349060867 h 269"/>
              <a:gd name="T4" fmla="*/ 20165617 w 347"/>
              <a:gd name="T5" fmla="*/ 206527897 h 269"/>
              <a:gd name="T6" fmla="*/ 40331235 w 347"/>
              <a:gd name="T7" fmla="*/ 122170637 h 269"/>
              <a:gd name="T8" fmla="*/ 120995415 w 347"/>
              <a:gd name="T9" fmla="*/ 0 h 269"/>
              <a:gd name="T10" fmla="*/ 244869449 w 347"/>
              <a:gd name="T11" fmla="*/ 0 h 269"/>
              <a:gd name="T12" fmla="*/ 265036757 w 347"/>
              <a:gd name="T13" fmla="*/ 61085319 h 269"/>
              <a:gd name="T14" fmla="*/ 161326637 w 347"/>
              <a:gd name="T15" fmla="*/ 247250910 h 269"/>
              <a:gd name="T16" fmla="*/ 265036757 w 347"/>
              <a:gd name="T17" fmla="*/ 61085319 h 269"/>
              <a:gd name="T18" fmla="*/ 305367979 w 347"/>
              <a:gd name="T19" fmla="*/ 20362339 h 269"/>
              <a:gd name="T20" fmla="*/ 345699201 w 347"/>
              <a:gd name="T21" fmla="*/ 20362339 h 269"/>
              <a:gd name="T22" fmla="*/ 446527361 w 347"/>
              <a:gd name="T23" fmla="*/ 40722973 h 269"/>
              <a:gd name="T24" fmla="*/ 590568650 w 347"/>
              <a:gd name="T25" fmla="*/ 101809984 h 269"/>
              <a:gd name="T26" fmla="*/ 630901569 w 347"/>
              <a:gd name="T27" fmla="*/ 206527897 h 269"/>
              <a:gd name="T28" fmla="*/ 610735958 w 347"/>
              <a:gd name="T29" fmla="*/ 287975575 h 269"/>
              <a:gd name="T30" fmla="*/ 550237428 w 347"/>
              <a:gd name="T31" fmla="*/ 392693462 h 269"/>
              <a:gd name="T32" fmla="*/ 610735958 w 347"/>
              <a:gd name="T33" fmla="*/ 287975575 h 269"/>
              <a:gd name="T34" fmla="*/ 630901569 w 347"/>
              <a:gd name="T35" fmla="*/ 206527897 h 269"/>
              <a:gd name="T36" fmla="*/ 671232790 w 347"/>
              <a:gd name="T37" fmla="*/ 165803232 h 269"/>
              <a:gd name="T38" fmla="*/ 795108469 w 347"/>
              <a:gd name="T39" fmla="*/ 165803232 h 269"/>
              <a:gd name="T40" fmla="*/ 875770912 w 347"/>
              <a:gd name="T41" fmla="*/ 186165565 h 269"/>
              <a:gd name="T42" fmla="*/ 959315581 w 347"/>
              <a:gd name="T43" fmla="*/ 206527897 h 269"/>
              <a:gd name="T44" fmla="*/ 999646803 w 347"/>
              <a:gd name="T45" fmla="*/ 267613243 h 269"/>
              <a:gd name="T46" fmla="*/ 999646803 w 347"/>
              <a:gd name="T47" fmla="*/ 413054089 h 269"/>
              <a:gd name="T48" fmla="*/ 979481192 w 347"/>
              <a:gd name="T49" fmla="*/ 494501820 h 269"/>
              <a:gd name="T50" fmla="*/ 835439691 w 347"/>
              <a:gd name="T51" fmla="*/ 660306705 h 269"/>
              <a:gd name="T52" fmla="*/ 774942858 w 347"/>
              <a:gd name="T53" fmla="*/ 782477289 h 269"/>
              <a:gd name="T54" fmla="*/ 610735958 w 347"/>
              <a:gd name="T55" fmla="*/ 762114957 h 269"/>
              <a:gd name="T56" fmla="*/ 426361644 w 347"/>
              <a:gd name="T57" fmla="*/ 721391997 h 269"/>
              <a:gd name="T58" fmla="*/ 224703839 w 347"/>
              <a:gd name="T59" fmla="*/ 660306705 h 269"/>
              <a:gd name="T60" fmla="*/ 0 w 347"/>
              <a:gd name="T61" fmla="*/ 535226485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21" name="Freeform 5"/>
          <p:cNvSpPr>
            <a:spLocks/>
          </p:cNvSpPr>
          <p:nvPr/>
        </p:nvSpPr>
        <p:spPr bwMode="auto">
          <a:xfrm>
            <a:off x="388938" y="3646488"/>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22" name="Freeform 6"/>
          <p:cNvSpPr>
            <a:spLocks/>
          </p:cNvSpPr>
          <p:nvPr/>
        </p:nvSpPr>
        <p:spPr bwMode="auto">
          <a:xfrm rot="199924">
            <a:off x="1798638" y="2352675"/>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23" name="Freeform 7"/>
          <p:cNvSpPr>
            <a:spLocks/>
          </p:cNvSpPr>
          <p:nvPr/>
        </p:nvSpPr>
        <p:spPr bwMode="auto">
          <a:xfrm>
            <a:off x="1809750" y="1800225"/>
            <a:ext cx="274638" cy="627063"/>
          </a:xfrm>
          <a:custGeom>
            <a:avLst/>
            <a:gdLst>
              <a:gd name="T0" fmla="*/ 32762885 w 173"/>
              <a:gd name="T1" fmla="*/ 995463395 h 395"/>
              <a:gd name="T2" fmla="*/ 52924177 w 173"/>
              <a:gd name="T3" fmla="*/ 937498980 h 395"/>
              <a:gd name="T4" fmla="*/ 93246737 w 173"/>
              <a:gd name="T5" fmla="*/ 902216775 h 395"/>
              <a:gd name="T6" fmla="*/ 173891880 w 173"/>
              <a:gd name="T7" fmla="*/ 869455521 h 395"/>
              <a:gd name="T8" fmla="*/ 269658008 w 173"/>
              <a:gd name="T9" fmla="*/ 874495836 h 395"/>
              <a:gd name="T10" fmla="*/ 342741852 w 173"/>
              <a:gd name="T11" fmla="*/ 899697411 h 395"/>
              <a:gd name="T12" fmla="*/ 403225691 w 173"/>
              <a:gd name="T13" fmla="*/ 922378035 h 395"/>
              <a:gd name="T14" fmla="*/ 435988663 w 173"/>
              <a:gd name="T15" fmla="*/ 980342451 h 395"/>
              <a:gd name="T16" fmla="*/ 428427390 w 173"/>
              <a:gd name="T17" fmla="*/ 768649024 h 395"/>
              <a:gd name="T18" fmla="*/ 398185371 w 173"/>
              <a:gd name="T19" fmla="*/ 632560520 h 395"/>
              <a:gd name="T20" fmla="*/ 388104731 w 173"/>
              <a:gd name="T21" fmla="*/ 516633276 h 395"/>
              <a:gd name="T22" fmla="*/ 357862812 w 173"/>
              <a:gd name="T23" fmla="*/ 342741517 h 395"/>
              <a:gd name="T24" fmla="*/ 315020887 w 173"/>
              <a:gd name="T25" fmla="*/ 70564434 h 395"/>
              <a:gd name="T26" fmla="*/ 292338653 w 173"/>
              <a:gd name="T27" fmla="*/ 0 h 395"/>
              <a:gd name="T28" fmla="*/ 68045137 w 173"/>
              <a:gd name="T29" fmla="*/ 37803168 h 395"/>
              <a:gd name="T30" fmla="*/ 45362891 w 173"/>
              <a:gd name="T31" fmla="*/ 131048239 h 395"/>
              <a:gd name="T32" fmla="*/ 27722566 w 173"/>
              <a:gd name="T33" fmla="*/ 441028551 h 395"/>
              <a:gd name="T34" fmla="*/ 0 w 173"/>
              <a:gd name="T35" fmla="*/ 531754221 h 395"/>
              <a:gd name="T36" fmla="*/ 12601597 w 173"/>
              <a:gd name="T37" fmla="*/ 667842725 h 395"/>
              <a:gd name="T38" fmla="*/ 7561277 w 173"/>
              <a:gd name="T39" fmla="*/ 763608709 h 395"/>
              <a:gd name="T40" fmla="*/ 17641920 w 173"/>
              <a:gd name="T41" fmla="*/ 882055515 h 395"/>
              <a:gd name="T42" fmla="*/ 32762885 w 173"/>
              <a:gd name="T43" fmla="*/ 995463395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24" name="Freeform 10"/>
          <p:cNvSpPr>
            <a:spLocks/>
          </p:cNvSpPr>
          <p:nvPr/>
        </p:nvSpPr>
        <p:spPr bwMode="auto">
          <a:xfrm rot="-461483">
            <a:off x="444500" y="2949575"/>
            <a:ext cx="573088" cy="430213"/>
          </a:xfrm>
          <a:custGeom>
            <a:avLst/>
            <a:gdLst>
              <a:gd name="T0" fmla="*/ 184485707 w 389"/>
              <a:gd name="T1" fmla="*/ 0 h 291"/>
              <a:gd name="T2" fmla="*/ 75964360 w 389"/>
              <a:gd name="T3" fmla="*/ 170481116 h 291"/>
              <a:gd name="T4" fmla="*/ 30385452 w 389"/>
              <a:gd name="T5" fmla="*/ 233864372 h 291"/>
              <a:gd name="T6" fmla="*/ 0 w 389"/>
              <a:gd name="T7" fmla="*/ 310362421 h 291"/>
              <a:gd name="T8" fmla="*/ 0 w 389"/>
              <a:gd name="T9" fmla="*/ 404345535 h 291"/>
              <a:gd name="T10" fmla="*/ 45578909 w 389"/>
              <a:gd name="T11" fmla="*/ 419645440 h 291"/>
              <a:gd name="T12" fmla="*/ 45578909 w 389"/>
              <a:gd name="T13" fmla="*/ 340962232 h 291"/>
              <a:gd name="T14" fmla="*/ 45578909 w 389"/>
              <a:gd name="T15" fmla="*/ 419645440 h 291"/>
              <a:gd name="T16" fmla="*/ 91157817 w 389"/>
              <a:gd name="T17" fmla="*/ 465543678 h 291"/>
              <a:gd name="T18" fmla="*/ 154100267 w 389"/>
              <a:gd name="T19" fmla="*/ 542041726 h 291"/>
              <a:gd name="T20" fmla="*/ 214871194 w 389"/>
              <a:gd name="T21" fmla="*/ 557341632 h 291"/>
              <a:gd name="T22" fmla="*/ 323392518 w 389"/>
              <a:gd name="T23" fmla="*/ 511441916 h 291"/>
              <a:gd name="T24" fmla="*/ 384163398 w 389"/>
              <a:gd name="T25" fmla="*/ 496143489 h 291"/>
              <a:gd name="T26" fmla="*/ 368971415 w 389"/>
              <a:gd name="T27" fmla="*/ 434945345 h 291"/>
              <a:gd name="T28" fmla="*/ 384163398 w 389"/>
              <a:gd name="T29" fmla="*/ 340962232 h 291"/>
              <a:gd name="T30" fmla="*/ 368971415 w 389"/>
              <a:gd name="T31" fmla="*/ 434945345 h 291"/>
              <a:gd name="T32" fmla="*/ 384163398 w 389"/>
              <a:gd name="T33" fmla="*/ 496143489 h 291"/>
              <a:gd name="T34" fmla="*/ 490514742 w 389"/>
              <a:gd name="T35" fmla="*/ 605424937 h 291"/>
              <a:gd name="T36" fmla="*/ 523070255 w 389"/>
              <a:gd name="T37" fmla="*/ 636024747 h 291"/>
              <a:gd name="T38" fmla="*/ 553457168 w 389"/>
              <a:gd name="T39" fmla="*/ 636024747 h 291"/>
              <a:gd name="T40" fmla="*/ 737942830 w 389"/>
              <a:gd name="T41" fmla="*/ 590126510 h 291"/>
              <a:gd name="T42" fmla="*/ 783520438 w 389"/>
              <a:gd name="T43" fmla="*/ 557341632 h 291"/>
              <a:gd name="T44" fmla="*/ 829099335 w 389"/>
              <a:gd name="T45" fmla="*/ 511441916 h 291"/>
              <a:gd name="T46" fmla="*/ 844292792 w 389"/>
              <a:gd name="T47" fmla="*/ 450243772 h 291"/>
              <a:gd name="T48" fmla="*/ 813907351 w 389"/>
              <a:gd name="T49" fmla="*/ 264464183 h 291"/>
              <a:gd name="T50" fmla="*/ 813907351 w 389"/>
              <a:gd name="T51" fmla="*/ 201079494 h 291"/>
              <a:gd name="T52" fmla="*/ 813907351 w 389"/>
              <a:gd name="T53" fmla="*/ 109282973 h 291"/>
              <a:gd name="T54" fmla="*/ 707555916 w 389"/>
              <a:gd name="T55" fmla="*/ 63383233 h 291"/>
              <a:gd name="T56" fmla="*/ 629421506 w 389"/>
              <a:gd name="T57" fmla="*/ 63383233 h 291"/>
              <a:gd name="T58" fmla="*/ 507878271 w 389"/>
              <a:gd name="T59" fmla="*/ 48084795 h 291"/>
              <a:gd name="T60" fmla="*/ 260450091 w 389"/>
              <a:gd name="T61" fmla="*/ 0 h 291"/>
              <a:gd name="T62" fmla="*/ 184485707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25" name="Freeform 11"/>
          <p:cNvSpPr>
            <a:spLocks/>
          </p:cNvSpPr>
          <p:nvPr/>
        </p:nvSpPr>
        <p:spPr bwMode="auto">
          <a:xfrm>
            <a:off x="541338" y="2263775"/>
            <a:ext cx="474662" cy="725488"/>
          </a:xfrm>
          <a:custGeom>
            <a:avLst/>
            <a:gdLst>
              <a:gd name="T0" fmla="*/ 688001055 w 299"/>
              <a:gd name="T1" fmla="*/ 1151713083 h 457"/>
              <a:gd name="T2" fmla="*/ 677920445 w 299"/>
              <a:gd name="T3" fmla="*/ 952619861 h 457"/>
              <a:gd name="T4" fmla="*/ 688001055 w 299"/>
              <a:gd name="T5" fmla="*/ 768648973 h 457"/>
              <a:gd name="T6" fmla="*/ 735884748 w 299"/>
              <a:gd name="T7" fmla="*/ 509071976 h 457"/>
              <a:gd name="T8" fmla="*/ 753525022 w 299"/>
              <a:gd name="T9" fmla="*/ 405746220 h 457"/>
              <a:gd name="T10" fmla="*/ 728323496 w 299"/>
              <a:gd name="T11" fmla="*/ 327620550 h 457"/>
              <a:gd name="T12" fmla="*/ 657759225 w 299"/>
              <a:gd name="T13" fmla="*/ 183972327 h 457"/>
              <a:gd name="T14" fmla="*/ 597275563 w 299"/>
              <a:gd name="T15" fmla="*/ 90725688 h 457"/>
              <a:gd name="T16" fmla="*/ 526711291 w 299"/>
              <a:gd name="T17" fmla="*/ 68045066 h 457"/>
              <a:gd name="T18" fmla="*/ 493950101 w 299"/>
              <a:gd name="T19" fmla="*/ 70564430 h 457"/>
              <a:gd name="T20" fmla="*/ 481348545 w 299"/>
              <a:gd name="T21" fmla="*/ 123488552 h 457"/>
              <a:gd name="T22" fmla="*/ 493950101 w 299"/>
              <a:gd name="T23" fmla="*/ 206652949 h 457"/>
              <a:gd name="T24" fmla="*/ 526711291 w 299"/>
              <a:gd name="T25" fmla="*/ 317539921 h 457"/>
              <a:gd name="T26" fmla="*/ 493950101 w 299"/>
              <a:gd name="T27" fmla="*/ 458668830 h 457"/>
              <a:gd name="T28" fmla="*/ 425905188 w 299"/>
              <a:gd name="T29" fmla="*/ 569555751 h 457"/>
              <a:gd name="T30" fmla="*/ 410784174 w 299"/>
              <a:gd name="T31" fmla="*/ 587197646 h 457"/>
              <a:gd name="T32" fmla="*/ 383063289 w 299"/>
              <a:gd name="T33" fmla="*/ 622479849 h 457"/>
              <a:gd name="T34" fmla="*/ 327619933 w 299"/>
              <a:gd name="T35" fmla="*/ 582157332 h 457"/>
              <a:gd name="T36" fmla="*/ 272176576 w 299"/>
              <a:gd name="T37" fmla="*/ 420867264 h 457"/>
              <a:gd name="T38" fmla="*/ 231854135 w 299"/>
              <a:gd name="T39" fmla="*/ 241935201 h 457"/>
              <a:gd name="T40" fmla="*/ 234373494 w 299"/>
              <a:gd name="T41" fmla="*/ 138609496 h 457"/>
              <a:gd name="T42" fmla="*/ 219252579 w 299"/>
              <a:gd name="T43" fmla="*/ 27722537 h 457"/>
              <a:gd name="T44" fmla="*/ 181451034 w 299"/>
              <a:gd name="T45" fmla="*/ 0 h 457"/>
              <a:gd name="T46" fmla="*/ 151209204 w 299"/>
              <a:gd name="T47" fmla="*/ 17641901 h 457"/>
              <a:gd name="T48" fmla="*/ 68043350 w 299"/>
              <a:gd name="T49" fmla="*/ 146169174 h 457"/>
              <a:gd name="T50" fmla="*/ 35282148 w 299"/>
              <a:gd name="T51" fmla="*/ 284778669 h 457"/>
              <a:gd name="T52" fmla="*/ 52922435 w 299"/>
              <a:gd name="T53" fmla="*/ 400705906 h 457"/>
              <a:gd name="T54" fmla="*/ 63003045 w 299"/>
              <a:gd name="T55" fmla="*/ 617439534 h 457"/>
              <a:gd name="T56" fmla="*/ 88204571 w 299"/>
              <a:gd name="T57" fmla="*/ 796369910 h 457"/>
              <a:gd name="T58" fmla="*/ 68043350 w 299"/>
              <a:gd name="T59" fmla="*/ 899697352 h 457"/>
              <a:gd name="T60" fmla="*/ 0 w 299"/>
              <a:gd name="T61" fmla="*/ 1126511510 h 457"/>
              <a:gd name="T62" fmla="*/ 80644907 w 299"/>
              <a:gd name="T63" fmla="*/ 1116430881 h 457"/>
              <a:gd name="T64" fmla="*/ 350300512 w 299"/>
              <a:gd name="T65" fmla="*/ 1131551824 h 457"/>
              <a:gd name="T66" fmla="*/ 483869491 w 299"/>
              <a:gd name="T67" fmla="*/ 1131551824 h 457"/>
              <a:gd name="T68" fmla="*/ 569554678 w 299"/>
              <a:gd name="T69" fmla="*/ 1118950244 h 457"/>
              <a:gd name="T70" fmla="*/ 688001055 w 299"/>
              <a:gd name="T71" fmla="*/ 1151713083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26" name="Freeform 12"/>
          <p:cNvSpPr>
            <a:spLocks/>
          </p:cNvSpPr>
          <p:nvPr/>
        </p:nvSpPr>
        <p:spPr bwMode="auto">
          <a:xfrm>
            <a:off x="685800" y="2197100"/>
            <a:ext cx="185738" cy="458788"/>
          </a:xfrm>
          <a:custGeom>
            <a:avLst/>
            <a:gdLst>
              <a:gd name="T0" fmla="*/ 252016337 w 117"/>
              <a:gd name="T1" fmla="*/ 229335265 h 289"/>
              <a:gd name="T2" fmla="*/ 262096986 w 117"/>
              <a:gd name="T3" fmla="*/ 315020634 h 289"/>
              <a:gd name="T4" fmla="*/ 294859891 w 117"/>
              <a:gd name="T5" fmla="*/ 425907683 h 289"/>
              <a:gd name="T6" fmla="*/ 264617943 w 117"/>
              <a:gd name="T7" fmla="*/ 564515575 h 289"/>
              <a:gd name="T8" fmla="*/ 194053346 w 117"/>
              <a:gd name="T9" fmla="*/ 675402524 h 289"/>
              <a:gd name="T10" fmla="*/ 178932372 w 117"/>
              <a:gd name="T11" fmla="*/ 693044424 h 289"/>
              <a:gd name="T12" fmla="*/ 151209792 w 117"/>
              <a:gd name="T13" fmla="*/ 728326635 h 289"/>
              <a:gd name="T14" fmla="*/ 98287151 w 117"/>
              <a:gd name="T15" fmla="*/ 688004108 h 289"/>
              <a:gd name="T16" fmla="*/ 42843567 w 117"/>
              <a:gd name="T17" fmla="*/ 529233364 h 289"/>
              <a:gd name="T18" fmla="*/ 0 w 117"/>
              <a:gd name="T19" fmla="*/ 350302846 h 289"/>
              <a:gd name="T20" fmla="*/ 5040326 w 117"/>
              <a:gd name="T21" fmla="*/ 249496528 h 289"/>
              <a:gd name="T22" fmla="*/ 25201630 w 117"/>
              <a:gd name="T23" fmla="*/ 161290157 h 289"/>
              <a:gd name="T24" fmla="*/ 57964553 w 117"/>
              <a:gd name="T25" fmla="*/ 40322539 h 289"/>
              <a:gd name="T26" fmla="*/ 103327476 w 117"/>
              <a:gd name="T27" fmla="*/ 0 h 289"/>
              <a:gd name="T28" fmla="*/ 143650099 w 117"/>
              <a:gd name="T29" fmla="*/ 42843491 h 289"/>
              <a:gd name="T30" fmla="*/ 186492065 w 117"/>
              <a:gd name="T31" fmla="*/ 110886999 h 289"/>
              <a:gd name="T32" fmla="*/ 252016337 w 117"/>
              <a:gd name="T33" fmla="*/ 229335265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9227" name="Group 13"/>
          <p:cNvGrpSpPr>
            <a:grpSpLocks/>
          </p:cNvGrpSpPr>
          <p:nvPr/>
        </p:nvGrpSpPr>
        <p:grpSpPr bwMode="auto">
          <a:xfrm>
            <a:off x="998538" y="2446338"/>
            <a:ext cx="546100" cy="873125"/>
            <a:chOff x="1182" y="634"/>
            <a:chExt cx="344" cy="550"/>
          </a:xfrm>
        </p:grpSpPr>
        <p:sp>
          <p:nvSpPr>
            <p:cNvPr id="9304" name="Freeform 14"/>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305" name="Freeform 15"/>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9228" name="Group 16"/>
          <p:cNvGrpSpPr>
            <a:grpSpLocks/>
          </p:cNvGrpSpPr>
          <p:nvPr/>
        </p:nvGrpSpPr>
        <p:grpSpPr bwMode="auto">
          <a:xfrm>
            <a:off x="1077913" y="3328988"/>
            <a:ext cx="546100" cy="768350"/>
            <a:chOff x="1198" y="1184"/>
            <a:chExt cx="344" cy="484"/>
          </a:xfrm>
        </p:grpSpPr>
        <p:sp>
          <p:nvSpPr>
            <p:cNvPr id="9302" name="Freeform 17"/>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303" name="Freeform 18"/>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9229" name="Group 19"/>
          <p:cNvGrpSpPr>
            <a:grpSpLocks/>
          </p:cNvGrpSpPr>
          <p:nvPr/>
        </p:nvGrpSpPr>
        <p:grpSpPr bwMode="auto">
          <a:xfrm>
            <a:off x="1606550" y="3322638"/>
            <a:ext cx="414338" cy="434975"/>
            <a:chOff x="1531" y="1180"/>
            <a:chExt cx="261" cy="296"/>
          </a:xfrm>
        </p:grpSpPr>
        <p:sp>
          <p:nvSpPr>
            <p:cNvPr id="9300" name="Freeform 20"/>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301" name="Freeform 21"/>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9230" name="Freeform 22"/>
          <p:cNvSpPr>
            <a:spLocks/>
          </p:cNvSpPr>
          <p:nvPr/>
        </p:nvSpPr>
        <p:spPr bwMode="auto">
          <a:xfrm rot="-1002599">
            <a:off x="1638300" y="3648075"/>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31" name="Freeform 23"/>
          <p:cNvSpPr>
            <a:spLocks/>
          </p:cNvSpPr>
          <p:nvPr/>
        </p:nvSpPr>
        <p:spPr bwMode="auto">
          <a:xfrm>
            <a:off x="1695450" y="4056063"/>
            <a:ext cx="277813" cy="603250"/>
          </a:xfrm>
          <a:custGeom>
            <a:avLst/>
            <a:gdLst>
              <a:gd name="T0" fmla="*/ 221774171 w 175"/>
              <a:gd name="T1" fmla="*/ 73083739 h 380"/>
              <a:gd name="T2" fmla="*/ 80645142 w 175"/>
              <a:gd name="T3" fmla="*/ 75604688 h 380"/>
              <a:gd name="T4" fmla="*/ 0 w 175"/>
              <a:gd name="T5" fmla="*/ 0 h 380"/>
              <a:gd name="T6" fmla="*/ 25201605 w 175"/>
              <a:gd name="T7" fmla="*/ 211693156 h 380"/>
              <a:gd name="T8" fmla="*/ 50403211 w 175"/>
              <a:gd name="T9" fmla="*/ 642639042 h 380"/>
              <a:gd name="T10" fmla="*/ 103327375 w 175"/>
              <a:gd name="T11" fmla="*/ 947578842 h 380"/>
              <a:gd name="T12" fmla="*/ 327620887 w 175"/>
              <a:gd name="T13" fmla="*/ 957659464 h 380"/>
              <a:gd name="T14" fmla="*/ 378024085 w 175"/>
              <a:gd name="T15" fmla="*/ 665321235 h 380"/>
              <a:gd name="T16" fmla="*/ 403225684 w 175"/>
              <a:gd name="T17" fmla="*/ 216733467 h 380"/>
              <a:gd name="T18" fmla="*/ 441028976 w 175"/>
              <a:gd name="T19" fmla="*/ 5040312 h 380"/>
              <a:gd name="T20" fmla="*/ 395665998 w 175"/>
              <a:gd name="T21" fmla="*/ 57964394 h 380"/>
              <a:gd name="T22" fmla="*/ 221774171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32" name="Freeform 24"/>
          <p:cNvSpPr>
            <a:spLocks/>
          </p:cNvSpPr>
          <p:nvPr/>
        </p:nvSpPr>
        <p:spPr bwMode="auto">
          <a:xfrm>
            <a:off x="1163638" y="3829050"/>
            <a:ext cx="366712" cy="427038"/>
          </a:xfrm>
          <a:custGeom>
            <a:avLst/>
            <a:gdLst>
              <a:gd name="T0" fmla="*/ 378022921 w 231"/>
              <a:gd name="T1" fmla="*/ 652721929 h 269"/>
              <a:gd name="T2" fmla="*/ 196571917 w 231"/>
              <a:gd name="T3" fmla="*/ 677923510 h 269"/>
              <a:gd name="T4" fmla="*/ 136088266 w 231"/>
              <a:gd name="T5" fmla="*/ 645160661 h 269"/>
              <a:gd name="T6" fmla="*/ 110886744 w 231"/>
              <a:gd name="T7" fmla="*/ 592238136 h 269"/>
              <a:gd name="T8" fmla="*/ 52922426 w 231"/>
              <a:gd name="T9" fmla="*/ 428427068 h 269"/>
              <a:gd name="T10" fmla="*/ 17640277 w 231"/>
              <a:gd name="T11" fmla="*/ 357862543 h 269"/>
              <a:gd name="T12" fmla="*/ 0 w 231"/>
              <a:gd name="T13" fmla="*/ 236894957 h 269"/>
              <a:gd name="T14" fmla="*/ 42841805 w 231"/>
              <a:gd name="T15" fmla="*/ 153730485 h 269"/>
              <a:gd name="T16" fmla="*/ 138607624 w 231"/>
              <a:gd name="T17" fmla="*/ 90725715 h 269"/>
              <a:gd name="T18" fmla="*/ 272176531 w 231"/>
              <a:gd name="T19" fmla="*/ 17641906 h 269"/>
              <a:gd name="T20" fmla="*/ 309978020 w 231"/>
              <a:gd name="T21" fmla="*/ 0 h 269"/>
              <a:gd name="T22" fmla="*/ 410784106 w 231"/>
              <a:gd name="T23" fmla="*/ 32762861 h 269"/>
              <a:gd name="T24" fmla="*/ 461187248 w 231"/>
              <a:gd name="T25" fmla="*/ 93246667 h 269"/>
              <a:gd name="T26" fmla="*/ 556953029 w 231"/>
              <a:gd name="T27" fmla="*/ 156249849 h 269"/>
              <a:gd name="T28" fmla="*/ 564514280 w 231"/>
              <a:gd name="T29" fmla="*/ 216733692 h 269"/>
              <a:gd name="T30" fmla="*/ 582154551 w 231"/>
              <a:gd name="T31" fmla="*/ 337701279 h 269"/>
              <a:gd name="T32" fmla="*/ 521670899 w 231"/>
              <a:gd name="T33" fmla="*/ 516633394 h 269"/>
              <a:gd name="T34" fmla="*/ 521670899 w 231"/>
              <a:gd name="T35" fmla="*/ 599797816 h 269"/>
              <a:gd name="T36" fmla="*/ 463708194 w 231"/>
              <a:gd name="T37" fmla="*/ 655241293 h 269"/>
              <a:gd name="T38" fmla="*/ 378022921 w 231"/>
              <a:gd name="T39" fmla="*/ 652721929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33" name="Freeform 25"/>
          <p:cNvSpPr>
            <a:spLocks/>
          </p:cNvSpPr>
          <p:nvPr/>
        </p:nvSpPr>
        <p:spPr bwMode="auto">
          <a:xfrm>
            <a:off x="1247775" y="4210050"/>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34" name="Freeform 26"/>
          <p:cNvSpPr>
            <a:spLocks/>
          </p:cNvSpPr>
          <p:nvPr/>
        </p:nvSpPr>
        <p:spPr bwMode="auto">
          <a:xfrm rot="-195872">
            <a:off x="1103313" y="2357438"/>
            <a:ext cx="341312" cy="417512"/>
          </a:xfrm>
          <a:custGeom>
            <a:avLst/>
            <a:gdLst>
              <a:gd name="T0" fmla="*/ 225515373 w 234"/>
              <a:gd name="T1" fmla="*/ 599024911 h 291"/>
              <a:gd name="T2" fmla="*/ 210623088 w 234"/>
              <a:gd name="T3" fmla="*/ 599024911 h 291"/>
              <a:gd name="T4" fmla="*/ 121267876 w 234"/>
              <a:gd name="T5" fmla="*/ 553738508 h 291"/>
              <a:gd name="T6" fmla="*/ 44678324 w 234"/>
              <a:gd name="T7" fmla="*/ 496098921 h 291"/>
              <a:gd name="T8" fmla="*/ 0 w 234"/>
              <a:gd name="T9" fmla="*/ 409642408 h 291"/>
              <a:gd name="T10" fmla="*/ 0 w 234"/>
              <a:gd name="T11" fmla="*/ 349945302 h 291"/>
              <a:gd name="T12" fmla="*/ 0 w 234"/>
              <a:gd name="T13" fmla="*/ 306717763 h 291"/>
              <a:gd name="T14" fmla="*/ 59570620 w 234"/>
              <a:gd name="T15" fmla="*/ 146153574 h 291"/>
              <a:gd name="T16" fmla="*/ 74462905 w 234"/>
              <a:gd name="T17" fmla="*/ 74106219 h 291"/>
              <a:gd name="T18" fmla="*/ 91483284 w 234"/>
              <a:gd name="T19" fmla="*/ 43228985 h 291"/>
              <a:gd name="T20" fmla="*/ 136160160 w 234"/>
              <a:gd name="T21" fmla="*/ 14409185 h 291"/>
              <a:gd name="T22" fmla="*/ 180838473 w 234"/>
              <a:gd name="T23" fmla="*/ 0 h 291"/>
              <a:gd name="T24" fmla="*/ 302106349 w 234"/>
              <a:gd name="T25" fmla="*/ 14409185 h 291"/>
              <a:gd name="T26" fmla="*/ 346784661 w 234"/>
              <a:gd name="T27" fmla="*/ 28818370 h 291"/>
              <a:gd name="T28" fmla="*/ 421246176 w 234"/>
              <a:gd name="T29" fmla="*/ 43228985 h 291"/>
              <a:gd name="T30" fmla="*/ 438266555 w 234"/>
              <a:gd name="T31" fmla="*/ 88515399 h 291"/>
              <a:gd name="T32" fmla="*/ 453158840 w 234"/>
              <a:gd name="T33" fmla="*/ 160562754 h 291"/>
              <a:gd name="T34" fmla="*/ 453158840 w 234"/>
              <a:gd name="T35" fmla="*/ 189382593 h 291"/>
              <a:gd name="T36" fmla="*/ 482944868 w 234"/>
              <a:gd name="T37" fmla="*/ 306717763 h 291"/>
              <a:gd name="T38" fmla="*/ 497837152 w 234"/>
              <a:gd name="T39" fmla="*/ 364355916 h 291"/>
              <a:gd name="T40" fmla="*/ 482944868 w 234"/>
              <a:gd name="T41" fmla="*/ 393174365 h 291"/>
              <a:gd name="T42" fmla="*/ 468052583 w 234"/>
              <a:gd name="T43" fmla="*/ 452871382 h 291"/>
              <a:gd name="T44" fmla="*/ 406353891 w 234"/>
              <a:gd name="T45" fmla="*/ 510509535 h 291"/>
              <a:gd name="T46" fmla="*/ 346784661 w 234"/>
              <a:gd name="T47" fmla="*/ 539327894 h 291"/>
              <a:gd name="T48" fmla="*/ 272321780 w 234"/>
              <a:gd name="T49" fmla="*/ 599024911 h 291"/>
              <a:gd name="T50" fmla="*/ 225515373 w 234"/>
              <a:gd name="T51" fmla="*/ 59902491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35" name="Freeform 27"/>
          <p:cNvSpPr>
            <a:spLocks/>
          </p:cNvSpPr>
          <p:nvPr/>
        </p:nvSpPr>
        <p:spPr bwMode="auto">
          <a:xfrm>
            <a:off x="1147763" y="2033588"/>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36" name="Freeform 28"/>
          <p:cNvSpPr>
            <a:spLocks/>
          </p:cNvSpPr>
          <p:nvPr/>
        </p:nvSpPr>
        <p:spPr bwMode="auto">
          <a:xfrm rot="-754350">
            <a:off x="4902200" y="3378200"/>
            <a:ext cx="361950" cy="493713"/>
          </a:xfrm>
          <a:custGeom>
            <a:avLst/>
            <a:gdLst>
              <a:gd name="T0" fmla="*/ 225233200 w 213"/>
              <a:gd name="T1" fmla="*/ 837637408 h 291"/>
              <a:gd name="T2" fmla="*/ 80852496 w 213"/>
              <a:gd name="T3" fmla="*/ 777188978 h 291"/>
              <a:gd name="T4" fmla="*/ 0 w 213"/>
              <a:gd name="T5" fmla="*/ 757040067 h 291"/>
              <a:gd name="T6" fmla="*/ 40426248 w 213"/>
              <a:gd name="T7" fmla="*/ 552668420 h 291"/>
              <a:gd name="T8" fmla="*/ 20213124 w 213"/>
              <a:gd name="T9" fmla="*/ 348296667 h 291"/>
              <a:gd name="T10" fmla="*/ 60639379 w 213"/>
              <a:gd name="T11" fmla="*/ 184222789 h 291"/>
              <a:gd name="T12" fmla="*/ 121278758 w 213"/>
              <a:gd name="T13" fmla="*/ 83476510 h 291"/>
              <a:gd name="T14" fmla="*/ 410040059 w 213"/>
              <a:gd name="T15" fmla="*/ 0 h 291"/>
              <a:gd name="T16" fmla="*/ 430253177 w 213"/>
              <a:gd name="T17" fmla="*/ 0 h 291"/>
              <a:gd name="T18" fmla="*/ 571746804 w 213"/>
              <a:gd name="T19" fmla="*/ 83476510 h 291"/>
              <a:gd name="T20" fmla="*/ 615060142 w 213"/>
              <a:gd name="T21" fmla="*/ 164073878 h 291"/>
              <a:gd name="T22" fmla="*/ 615060142 w 213"/>
              <a:gd name="T23" fmla="*/ 287848237 h 291"/>
              <a:gd name="T24" fmla="*/ 551533687 w 213"/>
              <a:gd name="T25" fmla="*/ 428894008 h 291"/>
              <a:gd name="T26" fmla="*/ 450466400 w 213"/>
              <a:gd name="T27" fmla="*/ 736891156 h 291"/>
              <a:gd name="T28" fmla="*/ 326298787 w 213"/>
              <a:gd name="T29" fmla="*/ 837637408 h 291"/>
              <a:gd name="T30" fmla="*/ 225233200 w 213"/>
              <a:gd name="T31" fmla="*/ 837637408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37" name="Freeform 29"/>
          <p:cNvSpPr>
            <a:spLocks/>
          </p:cNvSpPr>
          <p:nvPr/>
        </p:nvSpPr>
        <p:spPr bwMode="auto">
          <a:xfrm>
            <a:off x="4946650" y="3789363"/>
            <a:ext cx="257175" cy="842962"/>
          </a:xfrm>
          <a:custGeom>
            <a:avLst/>
            <a:gdLst>
              <a:gd name="T0" fmla="*/ 224293127 w 162"/>
              <a:gd name="T1" fmla="*/ 136088344 h 531"/>
              <a:gd name="T2" fmla="*/ 80644994 w 162"/>
              <a:gd name="T3" fmla="*/ 110886808 h 531"/>
              <a:gd name="T4" fmla="*/ 2520950 w 162"/>
              <a:gd name="T5" fmla="*/ 108365861 h 531"/>
              <a:gd name="T6" fmla="*/ 0 w 162"/>
              <a:gd name="T7" fmla="*/ 443547231 h 531"/>
              <a:gd name="T8" fmla="*/ 5040312 w 162"/>
              <a:gd name="T9" fmla="*/ 655240134 h 531"/>
              <a:gd name="T10" fmla="*/ 35282187 w 162"/>
              <a:gd name="T11" fmla="*/ 962699071 h 531"/>
              <a:gd name="T12" fmla="*/ 50403118 w 162"/>
              <a:gd name="T13" fmla="*/ 1116427646 h 531"/>
              <a:gd name="T14" fmla="*/ 93246565 w 162"/>
              <a:gd name="T15" fmla="*/ 1227314405 h 531"/>
              <a:gd name="T16" fmla="*/ 133567487 w 162"/>
              <a:gd name="T17" fmla="*/ 1312999627 h 531"/>
              <a:gd name="T18" fmla="*/ 199093112 w 162"/>
              <a:gd name="T19" fmla="*/ 1338201163 h 531"/>
              <a:gd name="T20" fmla="*/ 231854387 w 162"/>
              <a:gd name="T21" fmla="*/ 1312999627 h 531"/>
              <a:gd name="T22" fmla="*/ 274696233 w 162"/>
              <a:gd name="T23" fmla="*/ 1242435326 h 531"/>
              <a:gd name="T24" fmla="*/ 287297803 w 162"/>
              <a:gd name="T25" fmla="*/ 1121467954 h 531"/>
              <a:gd name="T26" fmla="*/ 292338114 w 162"/>
              <a:gd name="T27" fmla="*/ 965218431 h 531"/>
              <a:gd name="T28" fmla="*/ 345262169 w 162"/>
              <a:gd name="T29" fmla="*/ 677920722 h 531"/>
              <a:gd name="T30" fmla="*/ 372983084 w 162"/>
              <a:gd name="T31" fmla="*/ 441026284 h 531"/>
              <a:gd name="T32" fmla="*/ 408265258 w 162"/>
              <a:gd name="T33" fmla="*/ 0 h 531"/>
              <a:gd name="T34" fmla="*/ 315018718 w 162"/>
              <a:gd name="T35" fmla="*/ 115927115 h 531"/>
              <a:gd name="T36" fmla="*/ 224293127 w 162"/>
              <a:gd name="T37" fmla="*/ 136088344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38" name="Freeform 30"/>
          <p:cNvSpPr>
            <a:spLocks/>
          </p:cNvSpPr>
          <p:nvPr/>
        </p:nvSpPr>
        <p:spPr bwMode="auto">
          <a:xfrm rot="-717920">
            <a:off x="3402013" y="3344863"/>
            <a:ext cx="588962" cy="458787"/>
          </a:xfrm>
          <a:custGeom>
            <a:avLst/>
            <a:gdLst>
              <a:gd name="T0" fmla="*/ 0 w 347"/>
              <a:gd name="T1" fmla="*/ 535223613 h 269"/>
              <a:gd name="T2" fmla="*/ 20165583 w 347"/>
              <a:gd name="T3" fmla="*/ 349058401 h 269"/>
              <a:gd name="T4" fmla="*/ 20165583 w 347"/>
              <a:gd name="T5" fmla="*/ 206525742 h 269"/>
              <a:gd name="T6" fmla="*/ 40331166 w 347"/>
              <a:gd name="T7" fmla="*/ 122170371 h 269"/>
              <a:gd name="T8" fmla="*/ 120993512 w 347"/>
              <a:gd name="T9" fmla="*/ 0 h 269"/>
              <a:gd name="T10" fmla="*/ 244869034 w 347"/>
              <a:gd name="T11" fmla="*/ 0 h 269"/>
              <a:gd name="T12" fmla="*/ 265034610 w 347"/>
              <a:gd name="T13" fmla="*/ 61085186 h 269"/>
              <a:gd name="T14" fmla="*/ 161326363 w 347"/>
              <a:gd name="T15" fmla="*/ 247250371 h 269"/>
              <a:gd name="T16" fmla="*/ 265034610 w 347"/>
              <a:gd name="T17" fmla="*/ 61085186 h 269"/>
              <a:gd name="T18" fmla="*/ 305365763 w 347"/>
              <a:gd name="T19" fmla="*/ 20362295 h 269"/>
              <a:gd name="T20" fmla="*/ 345698614 w 347"/>
              <a:gd name="T21" fmla="*/ 20362295 h 269"/>
              <a:gd name="T22" fmla="*/ 446526602 w 347"/>
              <a:gd name="T23" fmla="*/ 40722884 h 269"/>
              <a:gd name="T24" fmla="*/ 590567647 w 347"/>
              <a:gd name="T25" fmla="*/ 101808056 h 269"/>
              <a:gd name="T26" fmla="*/ 630898800 w 347"/>
              <a:gd name="T27" fmla="*/ 206525742 h 269"/>
              <a:gd name="T28" fmla="*/ 610733224 w 347"/>
              <a:gd name="T29" fmla="*/ 287973242 h 269"/>
              <a:gd name="T30" fmla="*/ 550236494 w 347"/>
              <a:gd name="T31" fmla="*/ 392690901 h 269"/>
              <a:gd name="T32" fmla="*/ 610733224 w 347"/>
              <a:gd name="T33" fmla="*/ 287973242 h 269"/>
              <a:gd name="T34" fmla="*/ 630898800 w 347"/>
              <a:gd name="T35" fmla="*/ 206525742 h 269"/>
              <a:gd name="T36" fmla="*/ 671229953 w 347"/>
              <a:gd name="T37" fmla="*/ 165802871 h 269"/>
              <a:gd name="T38" fmla="*/ 795105422 w 347"/>
              <a:gd name="T39" fmla="*/ 165802871 h 269"/>
              <a:gd name="T40" fmla="*/ 875767728 w 347"/>
              <a:gd name="T41" fmla="*/ 186165159 h 269"/>
              <a:gd name="T42" fmla="*/ 959312255 w 347"/>
              <a:gd name="T43" fmla="*/ 206525742 h 269"/>
              <a:gd name="T44" fmla="*/ 999643408 w 347"/>
              <a:gd name="T45" fmla="*/ 267612659 h 269"/>
              <a:gd name="T46" fmla="*/ 999643408 w 347"/>
              <a:gd name="T47" fmla="*/ 413053189 h 269"/>
              <a:gd name="T48" fmla="*/ 979477832 w 347"/>
              <a:gd name="T49" fmla="*/ 494500743 h 269"/>
              <a:gd name="T50" fmla="*/ 835436575 w 347"/>
              <a:gd name="T51" fmla="*/ 660303560 h 269"/>
              <a:gd name="T52" fmla="*/ 774939845 w 347"/>
              <a:gd name="T53" fmla="*/ 782473878 h 269"/>
              <a:gd name="T54" fmla="*/ 610733224 w 347"/>
              <a:gd name="T55" fmla="*/ 762111590 h 269"/>
              <a:gd name="T56" fmla="*/ 426360920 w 347"/>
              <a:gd name="T57" fmla="*/ 721388719 h 269"/>
              <a:gd name="T58" fmla="*/ 224703457 w 347"/>
              <a:gd name="T59" fmla="*/ 660303560 h 269"/>
              <a:gd name="T60" fmla="*/ 0 w 347"/>
              <a:gd name="T61" fmla="*/ 535223613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39" name="Freeform 31"/>
          <p:cNvSpPr>
            <a:spLocks/>
          </p:cNvSpPr>
          <p:nvPr/>
        </p:nvSpPr>
        <p:spPr bwMode="auto">
          <a:xfrm>
            <a:off x="3267075" y="3717925"/>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40" name="Freeform 32"/>
          <p:cNvSpPr>
            <a:spLocks/>
          </p:cNvSpPr>
          <p:nvPr/>
        </p:nvSpPr>
        <p:spPr bwMode="auto">
          <a:xfrm rot="199924">
            <a:off x="4676775" y="2424113"/>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41" name="Freeform 33"/>
          <p:cNvSpPr>
            <a:spLocks/>
          </p:cNvSpPr>
          <p:nvPr/>
        </p:nvSpPr>
        <p:spPr bwMode="auto">
          <a:xfrm>
            <a:off x="4687888" y="1871663"/>
            <a:ext cx="274637" cy="627062"/>
          </a:xfrm>
          <a:custGeom>
            <a:avLst/>
            <a:gdLst>
              <a:gd name="T0" fmla="*/ 32761179 w 173"/>
              <a:gd name="T1" fmla="*/ 995460220 h 395"/>
              <a:gd name="T2" fmla="*/ 52922397 w 173"/>
              <a:gd name="T3" fmla="*/ 937497485 h 395"/>
              <a:gd name="T4" fmla="*/ 93244810 w 173"/>
              <a:gd name="T5" fmla="*/ 902215336 h 395"/>
              <a:gd name="T6" fmla="*/ 173889659 w 173"/>
              <a:gd name="T7" fmla="*/ 869452547 h 395"/>
              <a:gd name="T8" fmla="*/ 269655438 w 173"/>
              <a:gd name="T9" fmla="*/ 874492854 h 395"/>
              <a:gd name="T10" fmla="*/ 342740604 w 173"/>
              <a:gd name="T11" fmla="*/ 899694389 h 395"/>
              <a:gd name="T12" fmla="*/ 403224223 w 173"/>
              <a:gd name="T13" fmla="*/ 922376564 h 395"/>
              <a:gd name="T14" fmla="*/ 435985488 w 173"/>
              <a:gd name="T15" fmla="*/ 980339300 h 395"/>
              <a:gd name="T16" fmla="*/ 428425830 w 173"/>
              <a:gd name="T17" fmla="*/ 768646211 h 395"/>
              <a:gd name="T18" fmla="*/ 398183921 w 173"/>
              <a:gd name="T19" fmla="*/ 632557924 h 395"/>
              <a:gd name="T20" fmla="*/ 388103318 w 173"/>
              <a:gd name="T21" fmla="*/ 516630864 h 395"/>
              <a:gd name="T22" fmla="*/ 357861509 w 173"/>
              <a:gd name="T23" fmla="*/ 342740970 h 395"/>
              <a:gd name="T24" fmla="*/ 315018152 w 173"/>
              <a:gd name="T25" fmla="*/ 70564322 h 395"/>
              <a:gd name="T26" fmla="*/ 292337589 w 173"/>
              <a:gd name="T27" fmla="*/ 0 h 395"/>
              <a:gd name="T28" fmla="*/ 68043302 w 173"/>
              <a:gd name="T29" fmla="*/ 37801521 h 395"/>
              <a:gd name="T30" fmla="*/ 45362726 w 173"/>
              <a:gd name="T31" fmla="*/ 131048030 h 395"/>
              <a:gd name="T32" fmla="*/ 27720877 w 173"/>
              <a:gd name="T33" fmla="*/ 441026260 h 395"/>
              <a:gd name="T34" fmla="*/ 0 w 173"/>
              <a:gd name="T35" fmla="*/ 531751785 h 395"/>
              <a:gd name="T36" fmla="*/ 12599963 w 173"/>
              <a:gd name="T37" fmla="*/ 667840072 h 395"/>
              <a:gd name="T38" fmla="*/ 7559662 w 173"/>
              <a:gd name="T39" fmla="*/ 763605904 h 395"/>
              <a:gd name="T40" fmla="*/ 17640268 w 173"/>
              <a:gd name="T41" fmla="*/ 882054108 h 395"/>
              <a:gd name="T42" fmla="*/ 32761179 w 173"/>
              <a:gd name="T43" fmla="*/ 995460220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9242" name="Group 36"/>
          <p:cNvGrpSpPr>
            <a:grpSpLocks/>
          </p:cNvGrpSpPr>
          <p:nvPr/>
        </p:nvGrpSpPr>
        <p:grpSpPr bwMode="auto">
          <a:xfrm>
            <a:off x="3876675" y="2517775"/>
            <a:ext cx="546100" cy="873125"/>
            <a:chOff x="1182" y="634"/>
            <a:chExt cx="344" cy="550"/>
          </a:xfrm>
        </p:grpSpPr>
        <p:sp>
          <p:nvSpPr>
            <p:cNvPr id="9298" name="Freeform 37"/>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299" name="Freeform 38"/>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9243" name="Group 39"/>
          <p:cNvGrpSpPr>
            <a:grpSpLocks/>
          </p:cNvGrpSpPr>
          <p:nvPr/>
        </p:nvGrpSpPr>
        <p:grpSpPr bwMode="auto">
          <a:xfrm>
            <a:off x="3956050" y="3400425"/>
            <a:ext cx="546100" cy="768350"/>
            <a:chOff x="1198" y="1184"/>
            <a:chExt cx="344" cy="484"/>
          </a:xfrm>
        </p:grpSpPr>
        <p:sp>
          <p:nvSpPr>
            <p:cNvPr id="9296" name="Freeform 40"/>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297" name="Freeform 41"/>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9244" name="Group 42"/>
          <p:cNvGrpSpPr>
            <a:grpSpLocks/>
          </p:cNvGrpSpPr>
          <p:nvPr/>
        </p:nvGrpSpPr>
        <p:grpSpPr bwMode="auto">
          <a:xfrm>
            <a:off x="4484688" y="3394075"/>
            <a:ext cx="414337" cy="434975"/>
            <a:chOff x="1531" y="1180"/>
            <a:chExt cx="261" cy="296"/>
          </a:xfrm>
        </p:grpSpPr>
        <p:sp>
          <p:nvSpPr>
            <p:cNvPr id="9294" name="Freeform 43"/>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295" name="Freeform 44"/>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9245" name="Freeform 45"/>
          <p:cNvSpPr>
            <a:spLocks/>
          </p:cNvSpPr>
          <p:nvPr/>
        </p:nvSpPr>
        <p:spPr bwMode="auto">
          <a:xfrm rot="-1002599">
            <a:off x="4516438" y="3719513"/>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46" name="Freeform 46"/>
          <p:cNvSpPr>
            <a:spLocks/>
          </p:cNvSpPr>
          <p:nvPr/>
        </p:nvSpPr>
        <p:spPr bwMode="auto">
          <a:xfrm>
            <a:off x="4573588" y="4127500"/>
            <a:ext cx="277812" cy="603250"/>
          </a:xfrm>
          <a:custGeom>
            <a:avLst/>
            <a:gdLst>
              <a:gd name="T0" fmla="*/ 221773373 w 175"/>
              <a:gd name="T1" fmla="*/ 73083739 h 380"/>
              <a:gd name="T2" fmla="*/ 80644852 w 175"/>
              <a:gd name="T3" fmla="*/ 75604688 h 380"/>
              <a:gd name="T4" fmla="*/ 0 w 175"/>
              <a:gd name="T5" fmla="*/ 0 h 380"/>
              <a:gd name="T6" fmla="*/ 25201515 w 175"/>
              <a:gd name="T7" fmla="*/ 211693156 h 380"/>
              <a:gd name="T8" fmla="*/ 50403029 w 175"/>
              <a:gd name="T9" fmla="*/ 642639042 h 380"/>
              <a:gd name="T10" fmla="*/ 103325415 w 175"/>
              <a:gd name="T11" fmla="*/ 947578842 h 380"/>
              <a:gd name="T12" fmla="*/ 327619708 w 175"/>
              <a:gd name="T13" fmla="*/ 957659464 h 380"/>
              <a:gd name="T14" fmla="*/ 378022725 w 175"/>
              <a:gd name="T15" fmla="*/ 665321235 h 380"/>
              <a:gd name="T16" fmla="*/ 403224233 w 175"/>
              <a:gd name="T17" fmla="*/ 216733467 h 380"/>
              <a:gd name="T18" fmla="*/ 441025801 w 175"/>
              <a:gd name="T19" fmla="*/ 5040312 h 380"/>
              <a:gd name="T20" fmla="*/ 395662987 w 175"/>
              <a:gd name="T21" fmla="*/ 57964394 h 380"/>
              <a:gd name="T22" fmla="*/ 221773373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47" name="Freeform 47"/>
          <p:cNvSpPr>
            <a:spLocks/>
          </p:cNvSpPr>
          <p:nvPr/>
        </p:nvSpPr>
        <p:spPr bwMode="auto">
          <a:xfrm>
            <a:off x="4041775" y="3900488"/>
            <a:ext cx="366713" cy="427037"/>
          </a:xfrm>
          <a:custGeom>
            <a:avLst/>
            <a:gdLst>
              <a:gd name="T0" fmla="*/ 378023952 w 231"/>
              <a:gd name="T1" fmla="*/ 652718813 h 269"/>
              <a:gd name="T2" fmla="*/ 196572453 w 231"/>
              <a:gd name="T3" fmla="*/ 677920335 h 269"/>
              <a:gd name="T4" fmla="*/ 136088637 w 231"/>
              <a:gd name="T5" fmla="*/ 645159150 h 269"/>
              <a:gd name="T6" fmla="*/ 110887047 w 231"/>
              <a:gd name="T7" fmla="*/ 592235161 h 269"/>
              <a:gd name="T8" fmla="*/ 52924158 w 231"/>
              <a:gd name="T9" fmla="*/ 428426065 h 269"/>
              <a:gd name="T10" fmla="*/ 17641913 w 231"/>
              <a:gd name="T11" fmla="*/ 357861705 h 269"/>
              <a:gd name="T12" fmla="*/ 0 w 231"/>
              <a:gd name="T13" fmla="*/ 236894402 h 269"/>
              <a:gd name="T14" fmla="*/ 42843509 w 231"/>
              <a:gd name="T15" fmla="*/ 153728537 h 269"/>
              <a:gd name="T16" fmla="*/ 138609589 w 231"/>
              <a:gd name="T17" fmla="*/ 90725502 h 269"/>
              <a:gd name="T18" fmla="*/ 272177273 w 231"/>
              <a:gd name="T19" fmla="*/ 17640278 h 269"/>
              <a:gd name="T20" fmla="*/ 309980452 w 231"/>
              <a:gd name="T21" fmla="*/ 0 h 269"/>
              <a:gd name="T22" fmla="*/ 410786813 w 231"/>
              <a:gd name="T23" fmla="*/ 32761197 h 269"/>
              <a:gd name="T24" fmla="*/ 461190093 w 231"/>
              <a:gd name="T25" fmla="*/ 93244861 h 269"/>
              <a:gd name="T26" fmla="*/ 556956136 w 231"/>
              <a:gd name="T27" fmla="*/ 156249483 h 269"/>
              <a:gd name="T28" fmla="*/ 564515819 w 231"/>
              <a:gd name="T29" fmla="*/ 216733185 h 269"/>
              <a:gd name="T30" fmla="*/ 582157726 w 231"/>
              <a:gd name="T31" fmla="*/ 337700488 h 269"/>
              <a:gd name="T32" fmla="*/ 521673909 w 231"/>
              <a:gd name="T33" fmla="*/ 516630597 h 269"/>
              <a:gd name="T34" fmla="*/ 521673909 w 231"/>
              <a:gd name="T35" fmla="*/ 599794824 h 269"/>
              <a:gd name="T36" fmla="*/ 463709458 w 231"/>
              <a:gd name="T37" fmla="*/ 655239759 h 269"/>
              <a:gd name="T38" fmla="*/ 378023952 w 231"/>
              <a:gd name="T39" fmla="*/ 652718813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48" name="Freeform 48"/>
          <p:cNvSpPr>
            <a:spLocks/>
          </p:cNvSpPr>
          <p:nvPr/>
        </p:nvSpPr>
        <p:spPr bwMode="auto">
          <a:xfrm>
            <a:off x="4125913" y="4281488"/>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49" name="Freeform 49"/>
          <p:cNvSpPr>
            <a:spLocks/>
          </p:cNvSpPr>
          <p:nvPr/>
        </p:nvSpPr>
        <p:spPr bwMode="auto">
          <a:xfrm rot="-195872">
            <a:off x="3981450" y="2428875"/>
            <a:ext cx="341313" cy="417513"/>
          </a:xfrm>
          <a:custGeom>
            <a:avLst/>
            <a:gdLst>
              <a:gd name="T0" fmla="*/ 225517492 w 234"/>
              <a:gd name="T1" fmla="*/ 599027781 h 291"/>
              <a:gd name="T2" fmla="*/ 210625164 w 234"/>
              <a:gd name="T3" fmla="*/ 599027781 h 291"/>
              <a:gd name="T4" fmla="*/ 121268231 w 234"/>
              <a:gd name="T5" fmla="*/ 553739835 h 291"/>
              <a:gd name="T6" fmla="*/ 44678455 w 234"/>
              <a:gd name="T7" fmla="*/ 496101544 h 291"/>
              <a:gd name="T8" fmla="*/ 0 w 234"/>
              <a:gd name="T9" fmla="*/ 409644824 h 291"/>
              <a:gd name="T10" fmla="*/ 0 w 234"/>
              <a:gd name="T11" fmla="*/ 349947575 h 291"/>
              <a:gd name="T12" fmla="*/ 0 w 234"/>
              <a:gd name="T13" fmla="*/ 306718497 h 291"/>
              <a:gd name="T14" fmla="*/ 59570795 w 234"/>
              <a:gd name="T15" fmla="*/ 146153924 h 291"/>
              <a:gd name="T16" fmla="*/ 74463123 w 234"/>
              <a:gd name="T17" fmla="*/ 74106397 h 291"/>
              <a:gd name="T18" fmla="*/ 91483552 w 234"/>
              <a:gd name="T19" fmla="*/ 43229088 h 291"/>
              <a:gd name="T20" fmla="*/ 136162018 w 234"/>
              <a:gd name="T21" fmla="*/ 14409220 h 291"/>
              <a:gd name="T22" fmla="*/ 180839003 w 234"/>
              <a:gd name="T23" fmla="*/ 0 h 291"/>
              <a:gd name="T24" fmla="*/ 302108693 w 234"/>
              <a:gd name="T25" fmla="*/ 14409220 h 291"/>
              <a:gd name="T26" fmla="*/ 346785678 w 234"/>
              <a:gd name="T27" fmla="*/ 28819874 h 291"/>
              <a:gd name="T28" fmla="*/ 421248869 w 234"/>
              <a:gd name="T29" fmla="*/ 43229088 h 291"/>
              <a:gd name="T30" fmla="*/ 438269298 w 234"/>
              <a:gd name="T31" fmla="*/ 88515611 h 291"/>
              <a:gd name="T32" fmla="*/ 453161626 w 234"/>
              <a:gd name="T33" fmla="*/ 160564573 h 291"/>
              <a:gd name="T34" fmla="*/ 453161626 w 234"/>
              <a:gd name="T35" fmla="*/ 189383046 h 291"/>
              <a:gd name="T36" fmla="*/ 482947741 w 234"/>
              <a:gd name="T37" fmla="*/ 306718497 h 291"/>
              <a:gd name="T38" fmla="*/ 497840069 w 234"/>
              <a:gd name="T39" fmla="*/ 364356789 h 291"/>
              <a:gd name="T40" fmla="*/ 482947741 w 234"/>
              <a:gd name="T41" fmla="*/ 393176741 h 291"/>
              <a:gd name="T42" fmla="*/ 468055413 w 234"/>
              <a:gd name="T43" fmla="*/ 452873901 h 291"/>
              <a:gd name="T44" fmla="*/ 406356540 w 234"/>
              <a:gd name="T45" fmla="*/ 510512193 h 291"/>
              <a:gd name="T46" fmla="*/ 346785678 w 234"/>
              <a:gd name="T47" fmla="*/ 539330621 h 291"/>
              <a:gd name="T48" fmla="*/ 272322577 w 234"/>
              <a:gd name="T49" fmla="*/ 599027781 h 291"/>
              <a:gd name="T50" fmla="*/ 225517492 w 234"/>
              <a:gd name="T51" fmla="*/ 59902778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50" name="Freeform 50"/>
          <p:cNvSpPr>
            <a:spLocks/>
          </p:cNvSpPr>
          <p:nvPr/>
        </p:nvSpPr>
        <p:spPr bwMode="auto">
          <a:xfrm>
            <a:off x="4025900" y="2105025"/>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9251" name="Group 51"/>
          <p:cNvGrpSpPr>
            <a:grpSpLocks/>
          </p:cNvGrpSpPr>
          <p:nvPr/>
        </p:nvGrpSpPr>
        <p:grpSpPr bwMode="auto">
          <a:xfrm rot="-922230">
            <a:off x="3278188" y="2078038"/>
            <a:ext cx="573087" cy="1182687"/>
            <a:chOff x="2430" y="1394"/>
            <a:chExt cx="361" cy="745"/>
          </a:xfrm>
        </p:grpSpPr>
        <p:sp>
          <p:nvSpPr>
            <p:cNvPr id="9291" name="Freeform 52"/>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9292" name="Freeform 53"/>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93" name="Freeform 54"/>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nvGrpSpPr>
          <p:cNvPr id="9252" name="Group 82"/>
          <p:cNvGrpSpPr>
            <a:grpSpLocks/>
          </p:cNvGrpSpPr>
          <p:nvPr/>
        </p:nvGrpSpPr>
        <p:grpSpPr bwMode="auto">
          <a:xfrm>
            <a:off x="6516688" y="660400"/>
            <a:ext cx="1997075" cy="2681288"/>
            <a:chOff x="4105" y="416"/>
            <a:chExt cx="1258" cy="1689"/>
          </a:xfrm>
        </p:grpSpPr>
        <p:sp>
          <p:nvSpPr>
            <p:cNvPr id="9264" name="Freeform 83"/>
            <p:cNvSpPr>
              <a:spLocks/>
            </p:cNvSpPr>
            <p:nvPr/>
          </p:nvSpPr>
          <p:spPr bwMode="auto">
            <a:xfrm rot="-754350">
              <a:off x="5135" y="1253"/>
              <a:ext cx="228" cy="311"/>
            </a:xfrm>
            <a:custGeom>
              <a:avLst/>
              <a:gdLst>
                <a:gd name="T0" fmla="*/ 89 w 213"/>
                <a:gd name="T1" fmla="*/ 332 h 291"/>
                <a:gd name="T2" fmla="*/ 32 w 213"/>
                <a:gd name="T3" fmla="*/ 309 h 291"/>
                <a:gd name="T4" fmla="*/ 0 w 213"/>
                <a:gd name="T5" fmla="*/ 300 h 291"/>
                <a:gd name="T6" fmla="*/ 16 w 213"/>
                <a:gd name="T7" fmla="*/ 219 h 291"/>
                <a:gd name="T8" fmla="*/ 7 w 213"/>
                <a:gd name="T9" fmla="*/ 138 h 291"/>
                <a:gd name="T10" fmla="*/ 24 w 213"/>
                <a:gd name="T11" fmla="*/ 73 h 291"/>
                <a:gd name="T12" fmla="*/ 48 w 213"/>
                <a:gd name="T13" fmla="*/ 33 h 291"/>
                <a:gd name="T14" fmla="*/ 163 w 213"/>
                <a:gd name="T15" fmla="*/ 0 h 291"/>
                <a:gd name="T16" fmla="*/ 170 w 213"/>
                <a:gd name="T17" fmla="*/ 0 h 291"/>
                <a:gd name="T18" fmla="*/ 227 w 213"/>
                <a:gd name="T19" fmla="*/ 33 h 291"/>
                <a:gd name="T20" fmla="*/ 244 w 213"/>
                <a:gd name="T21" fmla="*/ 65 h 291"/>
                <a:gd name="T22" fmla="*/ 244 w 213"/>
                <a:gd name="T23" fmla="*/ 114 h 291"/>
                <a:gd name="T24" fmla="*/ 218 w 213"/>
                <a:gd name="T25" fmla="*/ 170 h 291"/>
                <a:gd name="T26" fmla="*/ 179 w 213"/>
                <a:gd name="T27" fmla="*/ 293 h 291"/>
                <a:gd name="T28" fmla="*/ 130 w 213"/>
                <a:gd name="T29" fmla="*/ 332 h 291"/>
                <a:gd name="T30" fmla="*/ 89 w 213"/>
                <a:gd name="T31" fmla="*/ 332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65" name="Freeform 84"/>
            <p:cNvSpPr>
              <a:spLocks/>
            </p:cNvSpPr>
            <p:nvPr/>
          </p:nvSpPr>
          <p:spPr bwMode="auto">
            <a:xfrm>
              <a:off x="5163" y="1512"/>
              <a:ext cx="162" cy="531"/>
            </a:xfrm>
            <a:custGeom>
              <a:avLst/>
              <a:gdLst>
                <a:gd name="T0" fmla="*/ 89 w 162"/>
                <a:gd name="T1" fmla="*/ 54 h 531"/>
                <a:gd name="T2" fmla="*/ 32 w 162"/>
                <a:gd name="T3" fmla="*/ 44 h 531"/>
                <a:gd name="T4" fmla="*/ 1 w 162"/>
                <a:gd name="T5" fmla="*/ 43 h 531"/>
                <a:gd name="T6" fmla="*/ 0 w 162"/>
                <a:gd name="T7" fmla="*/ 176 h 531"/>
                <a:gd name="T8" fmla="*/ 2 w 162"/>
                <a:gd name="T9" fmla="*/ 260 h 531"/>
                <a:gd name="T10" fmla="*/ 14 w 162"/>
                <a:gd name="T11" fmla="*/ 382 h 531"/>
                <a:gd name="T12" fmla="*/ 20 w 162"/>
                <a:gd name="T13" fmla="*/ 443 h 531"/>
                <a:gd name="T14" fmla="*/ 37 w 162"/>
                <a:gd name="T15" fmla="*/ 487 h 531"/>
                <a:gd name="T16" fmla="*/ 53 w 162"/>
                <a:gd name="T17" fmla="*/ 521 h 531"/>
                <a:gd name="T18" fmla="*/ 79 w 162"/>
                <a:gd name="T19" fmla="*/ 531 h 531"/>
                <a:gd name="T20" fmla="*/ 92 w 162"/>
                <a:gd name="T21" fmla="*/ 521 h 531"/>
                <a:gd name="T22" fmla="*/ 109 w 162"/>
                <a:gd name="T23" fmla="*/ 493 h 531"/>
                <a:gd name="T24" fmla="*/ 114 w 162"/>
                <a:gd name="T25" fmla="*/ 445 h 531"/>
                <a:gd name="T26" fmla="*/ 116 w 162"/>
                <a:gd name="T27" fmla="*/ 383 h 531"/>
                <a:gd name="T28" fmla="*/ 137 w 162"/>
                <a:gd name="T29" fmla="*/ 269 h 531"/>
                <a:gd name="T30" fmla="*/ 148 w 162"/>
                <a:gd name="T31" fmla="*/ 175 h 531"/>
                <a:gd name="T32" fmla="*/ 162 w 162"/>
                <a:gd name="T33" fmla="*/ 0 h 531"/>
                <a:gd name="T34" fmla="*/ 125 w 162"/>
                <a:gd name="T35" fmla="*/ 46 h 531"/>
                <a:gd name="T36" fmla="*/ 89 w 162"/>
                <a:gd name="T37" fmla="*/ 54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66" name="Freeform 85"/>
            <p:cNvSpPr>
              <a:spLocks/>
            </p:cNvSpPr>
            <p:nvPr/>
          </p:nvSpPr>
          <p:spPr bwMode="auto">
            <a:xfrm rot="-717920">
              <a:off x="4190" y="1232"/>
              <a:ext cx="371" cy="289"/>
            </a:xfrm>
            <a:custGeom>
              <a:avLst/>
              <a:gdLst>
                <a:gd name="T0" fmla="*/ 0 w 347"/>
                <a:gd name="T1" fmla="*/ 213 h 269"/>
                <a:gd name="T2" fmla="*/ 7 w 347"/>
                <a:gd name="T3" fmla="*/ 139 h 269"/>
                <a:gd name="T4" fmla="*/ 7 w 347"/>
                <a:gd name="T5" fmla="*/ 82 h 269"/>
                <a:gd name="T6" fmla="*/ 16 w 347"/>
                <a:gd name="T7" fmla="*/ 48 h 269"/>
                <a:gd name="T8" fmla="*/ 48 w 347"/>
                <a:gd name="T9" fmla="*/ 0 h 269"/>
                <a:gd name="T10" fmla="*/ 97 w 347"/>
                <a:gd name="T11" fmla="*/ 0 h 269"/>
                <a:gd name="T12" fmla="*/ 105 w 347"/>
                <a:gd name="T13" fmla="*/ 25 h 269"/>
                <a:gd name="T14" fmla="*/ 64 w 347"/>
                <a:gd name="T15" fmla="*/ 98 h 269"/>
                <a:gd name="T16" fmla="*/ 105 w 347"/>
                <a:gd name="T17" fmla="*/ 25 h 269"/>
                <a:gd name="T18" fmla="*/ 121 w 347"/>
                <a:gd name="T19" fmla="*/ 9 h 269"/>
                <a:gd name="T20" fmla="*/ 137 w 347"/>
                <a:gd name="T21" fmla="*/ 9 h 269"/>
                <a:gd name="T22" fmla="*/ 177 w 347"/>
                <a:gd name="T23" fmla="*/ 16 h 269"/>
                <a:gd name="T24" fmla="*/ 234 w 347"/>
                <a:gd name="T25" fmla="*/ 41 h 269"/>
                <a:gd name="T26" fmla="*/ 250 w 347"/>
                <a:gd name="T27" fmla="*/ 82 h 269"/>
                <a:gd name="T28" fmla="*/ 243 w 347"/>
                <a:gd name="T29" fmla="*/ 114 h 269"/>
                <a:gd name="T30" fmla="*/ 218 w 347"/>
                <a:gd name="T31" fmla="*/ 156 h 269"/>
                <a:gd name="T32" fmla="*/ 243 w 347"/>
                <a:gd name="T33" fmla="*/ 114 h 269"/>
                <a:gd name="T34" fmla="*/ 250 w 347"/>
                <a:gd name="T35" fmla="*/ 82 h 269"/>
                <a:gd name="T36" fmla="*/ 266 w 347"/>
                <a:gd name="T37" fmla="*/ 66 h 269"/>
                <a:gd name="T38" fmla="*/ 315 w 347"/>
                <a:gd name="T39" fmla="*/ 66 h 269"/>
                <a:gd name="T40" fmla="*/ 347 w 347"/>
                <a:gd name="T41" fmla="*/ 74 h 269"/>
                <a:gd name="T42" fmla="*/ 381 w 347"/>
                <a:gd name="T43" fmla="*/ 82 h 269"/>
                <a:gd name="T44" fmla="*/ 397 w 347"/>
                <a:gd name="T45" fmla="*/ 106 h 269"/>
                <a:gd name="T46" fmla="*/ 397 w 347"/>
                <a:gd name="T47" fmla="*/ 164 h 269"/>
                <a:gd name="T48" fmla="*/ 389 w 347"/>
                <a:gd name="T49" fmla="*/ 197 h 269"/>
                <a:gd name="T50" fmla="*/ 331 w 347"/>
                <a:gd name="T51" fmla="*/ 262 h 269"/>
                <a:gd name="T52" fmla="*/ 308 w 347"/>
                <a:gd name="T53" fmla="*/ 310 h 269"/>
                <a:gd name="T54" fmla="*/ 243 w 347"/>
                <a:gd name="T55" fmla="*/ 302 h 269"/>
                <a:gd name="T56" fmla="*/ 169 w 347"/>
                <a:gd name="T57" fmla="*/ 286 h 269"/>
                <a:gd name="T58" fmla="*/ 89 w 347"/>
                <a:gd name="T59" fmla="*/ 262 h 269"/>
                <a:gd name="T60" fmla="*/ 0 w 347"/>
                <a:gd name="T61" fmla="*/ 213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67" name="Freeform 86"/>
            <p:cNvSpPr>
              <a:spLocks/>
            </p:cNvSpPr>
            <p:nvPr/>
          </p:nvSpPr>
          <p:spPr bwMode="auto">
            <a:xfrm>
              <a:off x="4105" y="1467"/>
              <a:ext cx="400" cy="506"/>
            </a:xfrm>
            <a:custGeom>
              <a:avLst/>
              <a:gdLst>
                <a:gd name="T0" fmla="*/ 400 w 400"/>
                <a:gd name="T1" fmla="*/ 29 h 506"/>
                <a:gd name="T2" fmla="*/ 339 w 400"/>
                <a:gd name="T3" fmla="*/ 35 h 506"/>
                <a:gd name="T4" fmla="*/ 268 w 400"/>
                <a:gd name="T5" fmla="*/ 35 h 506"/>
                <a:gd name="T6" fmla="*/ 190 w 400"/>
                <a:gd name="T7" fmla="*/ 28 h 506"/>
                <a:gd name="T8" fmla="*/ 98 w 400"/>
                <a:gd name="T9" fmla="*/ 0 h 506"/>
                <a:gd name="T10" fmla="*/ 93 w 400"/>
                <a:gd name="T11" fmla="*/ 87 h 506"/>
                <a:gd name="T12" fmla="*/ 52 w 400"/>
                <a:gd name="T13" fmla="*/ 220 h 506"/>
                <a:gd name="T14" fmla="*/ 27 w 400"/>
                <a:gd name="T15" fmla="*/ 358 h 506"/>
                <a:gd name="T16" fmla="*/ 0 w 400"/>
                <a:gd name="T17" fmla="*/ 419 h 506"/>
                <a:gd name="T18" fmla="*/ 11 w 400"/>
                <a:gd name="T19" fmla="*/ 470 h 506"/>
                <a:gd name="T20" fmla="*/ 28 w 400"/>
                <a:gd name="T21" fmla="*/ 474 h 506"/>
                <a:gd name="T22" fmla="*/ 63 w 400"/>
                <a:gd name="T23" fmla="*/ 458 h 506"/>
                <a:gd name="T24" fmla="*/ 86 w 400"/>
                <a:gd name="T25" fmla="*/ 423 h 506"/>
                <a:gd name="T26" fmla="*/ 132 w 400"/>
                <a:gd name="T27" fmla="*/ 313 h 506"/>
                <a:gd name="T28" fmla="*/ 234 w 400"/>
                <a:gd name="T29" fmla="*/ 166 h 506"/>
                <a:gd name="T30" fmla="*/ 244 w 400"/>
                <a:gd name="T31" fmla="*/ 172 h 506"/>
                <a:gd name="T32" fmla="*/ 257 w 400"/>
                <a:gd name="T33" fmla="*/ 201 h 506"/>
                <a:gd name="T34" fmla="*/ 265 w 400"/>
                <a:gd name="T35" fmla="*/ 237 h 506"/>
                <a:gd name="T36" fmla="*/ 260 w 400"/>
                <a:gd name="T37" fmla="*/ 285 h 506"/>
                <a:gd name="T38" fmla="*/ 238 w 400"/>
                <a:gd name="T39" fmla="*/ 368 h 506"/>
                <a:gd name="T40" fmla="*/ 219 w 400"/>
                <a:gd name="T41" fmla="*/ 425 h 506"/>
                <a:gd name="T42" fmla="*/ 214 w 400"/>
                <a:gd name="T43" fmla="*/ 474 h 506"/>
                <a:gd name="T44" fmla="*/ 228 w 400"/>
                <a:gd name="T45" fmla="*/ 501 h 506"/>
                <a:gd name="T46" fmla="*/ 244 w 400"/>
                <a:gd name="T47" fmla="*/ 506 h 506"/>
                <a:gd name="T48" fmla="*/ 278 w 400"/>
                <a:gd name="T49" fmla="*/ 483 h 506"/>
                <a:gd name="T50" fmla="*/ 332 w 400"/>
                <a:gd name="T51" fmla="*/ 410 h 506"/>
                <a:gd name="T52" fmla="*/ 374 w 400"/>
                <a:gd name="T53" fmla="*/ 347 h 506"/>
                <a:gd name="T54" fmla="*/ 382 w 400"/>
                <a:gd name="T55" fmla="*/ 313 h 506"/>
                <a:gd name="T56" fmla="*/ 391 w 400"/>
                <a:gd name="T57" fmla="*/ 250 h 506"/>
                <a:gd name="T58" fmla="*/ 380 w 400"/>
                <a:gd name="T59" fmla="*/ 159 h 506"/>
                <a:gd name="T60" fmla="*/ 376 w 400"/>
                <a:gd name="T61" fmla="*/ 105 h 506"/>
                <a:gd name="T62" fmla="*/ 400 w 400"/>
                <a:gd name="T63" fmla="*/ 29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68" name="Freeform 87"/>
            <p:cNvSpPr>
              <a:spLocks/>
            </p:cNvSpPr>
            <p:nvPr/>
          </p:nvSpPr>
          <p:spPr bwMode="auto">
            <a:xfrm rot="199924">
              <a:off x="5014" y="764"/>
              <a:ext cx="220" cy="288"/>
            </a:xfrm>
            <a:custGeom>
              <a:avLst/>
              <a:gdLst>
                <a:gd name="T0" fmla="*/ 146 w 205"/>
                <a:gd name="T1" fmla="*/ 308 h 269"/>
                <a:gd name="T2" fmla="*/ 122 w 205"/>
                <a:gd name="T3" fmla="*/ 301 h 269"/>
                <a:gd name="T4" fmla="*/ 74 w 205"/>
                <a:gd name="T5" fmla="*/ 285 h 269"/>
                <a:gd name="T6" fmla="*/ 48 w 205"/>
                <a:gd name="T7" fmla="*/ 276 h 269"/>
                <a:gd name="T8" fmla="*/ 16 w 205"/>
                <a:gd name="T9" fmla="*/ 234 h 269"/>
                <a:gd name="T10" fmla="*/ 0 w 205"/>
                <a:gd name="T11" fmla="*/ 179 h 269"/>
                <a:gd name="T12" fmla="*/ 0 w 205"/>
                <a:gd name="T13" fmla="*/ 153 h 269"/>
                <a:gd name="T14" fmla="*/ 9 w 205"/>
                <a:gd name="T15" fmla="*/ 97 h 269"/>
                <a:gd name="T16" fmla="*/ 16 w 205"/>
                <a:gd name="T17" fmla="*/ 56 h 269"/>
                <a:gd name="T18" fmla="*/ 25 w 205"/>
                <a:gd name="T19" fmla="*/ 32 h 269"/>
                <a:gd name="T20" fmla="*/ 41 w 205"/>
                <a:gd name="T21" fmla="*/ 16 h 269"/>
                <a:gd name="T22" fmla="*/ 74 w 205"/>
                <a:gd name="T23" fmla="*/ 0 h 269"/>
                <a:gd name="T24" fmla="*/ 114 w 205"/>
                <a:gd name="T25" fmla="*/ 0 h 269"/>
                <a:gd name="T26" fmla="*/ 146 w 205"/>
                <a:gd name="T27" fmla="*/ 7 h 269"/>
                <a:gd name="T28" fmla="*/ 172 w 205"/>
                <a:gd name="T29" fmla="*/ 16 h 269"/>
                <a:gd name="T30" fmla="*/ 188 w 205"/>
                <a:gd name="T31" fmla="*/ 40 h 269"/>
                <a:gd name="T32" fmla="*/ 211 w 205"/>
                <a:gd name="T33" fmla="*/ 105 h 269"/>
                <a:gd name="T34" fmla="*/ 220 w 205"/>
                <a:gd name="T35" fmla="*/ 146 h 269"/>
                <a:gd name="T36" fmla="*/ 236 w 205"/>
                <a:gd name="T37" fmla="*/ 171 h 269"/>
                <a:gd name="T38" fmla="*/ 236 w 205"/>
                <a:gd name="T39" fmla="*/ 203 h 269"/>
                <a:gd name="T40" fmla="*/ 228 w 205"/>
                <a:gd name="T41" fmla="*/ 243 h 269"/>
                <a:gd name="T42" fmla="*/ 188 w 205"/>
                <a:gd name="T43" fmla="*/ 285 h 269"/>
                <a:gd name="T44" fmla="*/ 163 w 205"/>
                <a:gd name="T45" fmla="*/ 301 h 269"/>
                <a:gd name="T46" fmla="*/ 146 w 205"/>
                <a:gd name="T47" fmla="*/ 308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69" name="Freeform 88"/>
            <p:cNvSpPr>
              <a:spLocks/>
            </p:cNvSpPr>
            <p:nvPr/>
          </p:nvSpPr>
          <p:spPr bwMode="auto">
            <a:xfrm>
              <a:off x="5021" y="416"/>
              <a:ext cx="173" cy="395"/>
            </a:xfrm>
            <a:custGeom>
              <a:avLst/>
              <a:gdLst>
                <a:gd name="T0" fmla="*/ 13 w 173"/>
                <a:gd name="T1" fmla="*/ 395 h 395"/>
                <a:gd name="T2" fmla="*/ 21 w 173"/>
                <a:gd name="T3" fmla="*/ 372 h 395"/>
                <a:gd name="T4" fmla="*/ 37 w 173"/>
                <a:gd name="T5" fmla="*/ 358 h 395"/>
                <a:gd name="T6" fmla="*/ 69 w 173"/>
                <a:gd name="T7" fmla="*/ 345 h 395"/>
                <a:gd name="T8" fmla="*/ 107 w 173"/>
                <a:gd name="T9" fmla="*/ 347 h 395"/>
                <a:gd name="T10" fmla="*/ 136 w 173"/>
                <a:gd name="T11" fmla="*/ 357 h 395"/>
                <a:gd name="T12" fmla="*/ 160 w 173"/>
                <a:gd name="T13" fmla="*/ 366 h 395"/>
                <a:gd name="T14" fmla="*/ 173 w 173"/>
                <a:gd name="T15" fmla="*/ 389 h 395"/>
                <a:gd name="T16" fmla="*/ 170 w 173"/>
                <a:gd name="T17" fmla="*/ 305 h 395"/>
                <a:gd name="T18" fmla="*/ 158 w 173"/>
                <a:gd name="T19" fmla="*/ 251 h 395"/>
                <a:gd name="T20" fmla="*/ 154 w 173"/>
                <a:gd name="T21" fmla="*/ 205 h 395"/>
                <a:gd name="T22" fmla="*/ 142 w 173"/>
                <a:gd name="T23" fmla="*/ 136 h 395"/>
                <a:gd name="T24" fmla="*/ 125 w 173"/>
                <a:gd name="T25" fmla="*/ 28 h 395"/>
                <a:gd name="T26" fmla="*/ 116 w 173"/>
                <a:gd name="T27" fmla="*/ 0 h 395"/>
                <a:gd name="T28" fmla="*/ 27 w 173"/>
                <a:gd name="T29" fmla="*/ 15 h 395"/>
                <a:gd name="T30" fmla="*/ 18 w 173"/>
                <a:gd name="T31" fmla="*/ 52 h 395"/>
                <a:gd name="T32" fmla="*/ 11 w 173"/>
                <a:gd name="T33" fmla="*/ 175 h 395"/>
                <a:gd name="T34" fmla="*/ 0 w 173"/>
                <a:gd name="T35" fmla="*/ 211 h 395"/>
                <a:gd name="T36" fmla="*/ 5 w 173"/>
                <a:gd name="T37" fmla="*/ 265 h 395"/>
                <a:gd name="T38" fmla="*/ 3 w 173"/>
                <a:gd name="T39" fmla="*/ 303 h 395"/>
                <a:gd name="T40" fmla="*/ 7 w 173"/>
                <a:gd name="T41" fmla="*/ 350 h 395"/>
                <a:gd name="T42" fmla="*/ 13 w 173"/>
                <a:gd name="T43" fmla="*/ 395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70" name="Freeform 89"/>
            <p:cNvSpPr>
              <a:spLocks/>
            </p:cNvSpPr>
            <p:nvPr/>
          </p:nvSpPr>
          <p:spPr bwMode="auto">
            <a:xfrm rot="-66136">
              <a:off x="4820" y="990"/>
              <a:ext cx="222" cy="278"/>
            </a:xfrm>
            <a:custGeom>
              <a:avLst/>
              <a:gdLst>
                <a:gd name="T0" fmla="*/ 108 w 220"/>
                <a:gd name="T1" fmla="*/ 280 h 276"/>
                <a:gd name="T2" fmla="*/ 101 w 220"/>
                <a:gd name="T3" fmla="*/ 280 h 276"/>
                <a:gd name="T4" fmla="*/ 59 w 220"/>
                <a:gd name="T5" fmla="*/ 266 h 276"/>
                <a:gd name="T6" fmla="*/ 28 w 220"/>
                <a:gd name="T7" fmla="*/ 238 h 276"/>
                <a:gd name="T8" fmla="*/ 0 w 220"/>
                <a:gd name="T9" fmla="*/ 200 h 276"/>
                <a:gd name="T10" fmla="*/ 0 w 220"/>
                <a:gd name="T11" fmla="*/ 172 h 276"/>
                <a:gd name="T12" fmla="*/ 0 w 220"/>
                <a:gd name="T13" fmla="*/ 150 h 276"/>
                <a:gd name="T14" fmla="*/ 21 w 220"/>
                <a:gd name="T15" fmla="*/ 73 h 276"/>
                <a:gd name="T16" fmla="*/ 28 w 220"/>
                <a:gd name="T17" fmla="*/ 42 h 276"/>
                <a:gd name="T18" fmla="*/ 28 w 220"/>
                <a:gd name="T19" fmla="*/ 28 h 276"/>
                <a:gd name="T20" fmla="*/ 49 w 220"/>
                <a:gd name="T21" fmla="*/ 7 h 276"/>
                <a:gd name="T22" fmla="*/ 66 w 220"/>
                <a:gd name="T23" fmla="*/ 0 h 276"/>
                <a:gd name="T24" fmla="*/ 122 w 220"/>
                <a:gd name="T25" fmla="*/ 0 h 276"/>
                <a:gd name="T26" fmla="*/ 151 w 220"/>
                <a:gd name="T27" fmla="*/ 7 h 276"/>
                <a:gd name="T28" fmla="*/ 174 w 220"/>
                <a:gd name="T29" fmla="*/ 21 h 276"/>
                <a:gd name="T30" fmla="*/ 188 w 220"/>
                <a:gd name="T31" fmla="*/ 35 h 276"/>
                <a:gd name="T32" fmla="*/ 195 w 220"/>
                <a:gd name="T33" fmla="*/ 73 h 276"/>
                <a:gd name="T34" fmla="*/ 202 w 220"/>
                <a:gd name="T35" fmla="*/ 87 h 276"/>
                <a:gd name="T36" fmla="*/ 216 w 220"/>
                <a:gd name="T37" fmla="*/ 136 h 276"/>
                <a:gd name="T38" fmla="*/ 224 w 220"/>
                <a:gd name="T39" fmla="*/ 158 h 276"/>
                <a:gd name="T40" fmla="*/ 216 w 220"/>
                <a:gd name="T41" fmla="*/ 172 h 276"/>
                <a:gd name="T42" fmla="*/ 209 w 220"/>
                <a:gd name="T43" fmla="*/ 200 h 276"/>
                <a:gd name="T44" fmla="*/ 181 w 220"/>
                <a:gd name="T45" fmla="*/ 230 h 276"/>
                <a:gd name="T46" fmla="*/ 165 w 220"/>
                <a:gd name="T47" fmla="*/ 252 h 276"/>
                <a:gd name="T48" fmla="*/ 129 w 220"/>
                <a:gd name="T49" fmla="*/ 273 h 276"/>
                <a:gd name="T50" fmla="*/ 108 w 220"/>
                <a:gd name="T51" fmla="*/ 28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71" name="Freeform 90"/>
            <p:cNvSpPr>
              <a:spLocks/>
            </p:cNvSpPr>
            <p:nvPr/>
          </p:nvSpPr>
          <p:spPr bwMode="auto">
            <a:xfrm>
              <a:off x="4844" y="727"/>
              <a:ext cx="159" cy="297"/>
            </a:xfrm>
            <a:custGeom>
              <a:avLst/>
              <a:gdLst>
                <a:gd name="T0" fmla="*/ 2 w 159"/>
                <a:gd name="T1" fmla="*/ 293 h 297"/>
                <a:gd name="T2" fmla="*/ 23 w 159"/>
                <a:gd name="T3" fmla="*/ 272 h 297"/>
                <a:gd name="T4" fmla="*/ 38 w 159"/>
                <a:gd name="T5" fmla="*/ 264 h 297"/>
                <a:gd name="T6" fmla="*/ 95 w 159"/>
                <a:gd name="T7" fmla="*/ 263 h 297"/>
                <a:gd name="T8" fmla="*/ 124 w 159"/>
                <a:gd name="T9" fmla="*/ 270 h 297"/>
                <a:gd name="T10" fmla="*/ 145 w 159"/>
                <a:gd name="T11" fmla="*/ 283 h 297"/>
                <a:gd name="T12" fmla="*/ 159 w 159"/>
                <a:gd name="T13" fmla="*/ 297 h 297"/>
                <a:gd name="T14" fmla="*/ 158 w 159"/>
                <a:gd name="T15" fmla="*/ 218 h 297"/>
                <a:gd name="T16" fmla="*/ 142 w 159"/>
                <a:gd name="T17" fmla="*/ 126 h 297"/>
                <a:gd name="T18" fmla="*/ 141 w 159"/>
                <a:gd name="T19" fmla="*/ 54 h 297"/>
                <a:gd name="T20" fmla="*/ 122 w 159"/>
                <a:gd name="T21" fmla="*/ 0 h 297"/>
                <a:gd name="T22" fmla="*/ 26 w 159"/>
                <a:gd name="T23" fmla="*/ 14 h 297"/>
                <a:gd name="T24" fmla="*/ 19 w 159"/>
                <a:gd name="T25" fmla="*/ 78 h 297"/>
                <a:gd name="T26" fmla="*/ 6 w 159"/>
                <a:gd name="T27" fmla="*/ 129 h 297"/>
                <a:gd name="T28" fmla="*/ 0 w 159"/>
                <a:gd name="T29" fmla="*/ 193 h 297"/>
                <a:gd name="T30" fmla="*/ 1 w 159"/>
                <a:gd name="T31" fmla="*/ 235 h 297"/>
                <a:gd name="T32" fmla="*/ 2 w 159"/>
                <a:gd name="T33" fmla="*/ 293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72" name="Freeform 91"/>
            <p:cNvSpPr>
              <a:spLocks/>
            </p:cNvSpPr>
            <p:nvPr/>
          </p:nvSpPr>
          <p:spPr bwMode="auto">
            <a:xfrm flipV="1">
              <a:off x="4515" y="1069"/>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273" name="Freeform 92"/>
            <p:cNvSpPr>
              <a:spLocks/>
            </p:cNvSpPr>
            <p:nvPr/>
          </p:nvSpPr>
          <p:spPr bwMode="auto">
            <a:xfrm>
              <a:off x="4538" y="942"/>
              <a:ext cx="270" cy="147"/>
            </a:xfrm>
            <a:custGeom>
              <a:avLst/>
              <a:gdLst>
                <a:gd name="T0" fmla="*/ 250 w 270"/>
                <a:gd name="T1" fmla="*/ 147 h 147"/>
                <a:gd name="T2" fmla="*/ 189 w 270"/>
                <a:gd name="T3" fmla="*/ 135 h 147"/>
                <a:gd name="T4" fmla="*/ 137 w 270"/>
                <a:gd name="T5" fmla="*/ 132 h 147"/>
                <a:gd name="T6" fmla="*/ 74 w 270"/>
                <a:gd name="T7" fmla="*/ 129 h 147"/>
                <a:gd name="T8" fmla="*/ 9 w 270"/>
                <a:gd name="T9" fmla="*/ 139 h 147"/>
                <a:gd name="T10" fmla="*/ 0 w 270"/>
                <a:gd name="T11" fmla="*/ 77 h 147"/>
                <a:gd name="T12" fmla="*/ 70 w 270"/>
                <a:gd name="T13" fmla="*/ 63 h 147"/>
                <a:gd name="T14" fmla="*/ 145 w 270"/>
                <a:gd name="T15" fmla="*/ 75 h 147"/>
                <a:gd name="T16" fmla="*/ 235 w 270"/>
                <a:gd name="T17" fmla="*/ 3 h 147"/>
                <a:gd name="T18" fmla="*/ 270 w 270"/>
                <a:gd name="T19" fmla="*/ 0 h 147"/>
                <a:gd name="T20" fmla="*/ 253 w 270"/>
                <a:gd name="T21" fmla="*/ 47 h 147"/>
                <a:gd name="T22" fmla="*/ 243 w 270"/>
                <a:gd name="T23" fmla="*/ 94 h 147"/>
                <a:gd name="T24" fmla="*/ 250 w 270"/>
                <a:gd name="T25" fmla="*/ 1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147"/>
                <a:gd name="T41" fmla="*/ 270 w 270"/>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147">
                  <a:moveTo>
                    <a:pt x="250" y="147"/>
                  </a:moveTo>
                  <a:lnTo>
                    <a:pt x="189" y="135"/>
                  </a:lnTo>
                  <a:lnTo>
                    <a:pt x="137" y="132"/>
                  </a:lnTo>
                  <a:lnTo>
                    <a:pt x="74" y="129"/>
                  </a:lnTo>
                  <a:lnTo>
                    <a:pt x="9" y="139"/>
                  </a:lnTo>
                  <a:lnTo>
                    <a:pt x="0" y="77"/>
                  </a:lnTo>
                  <a:lnTo>
                    <a:pt x="70" y="63"/>
                  </a:lnTo>
                  <a:lnTo>
                    <a:pt x="145" y="75"/>
                  </a:lnTo>
                  <a:lnTo>
                    <a:pt x="235" y="3"/>
                  </a:lnTo>
                  <a:lnTo>
                    <a:pt x="270" y="0"/>
                  </a:lnTo>
                  <a:lnTo>
                    <a:pt x="253" y="47"/>
                  </a:lnTo>
                  <a:lnTo>
                    <a:pt x="243" y="94"/>
                  </a:lnTo>
                  <a:lnTo>
                    <a:pt x="250" y="147"/>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9274" name="Group 93"/>
            <p:cNvGrpSpPr>
              <a:grpSpLocks/>
            </p:cNvGrpSpPr>
            <p:nvPr/>
          </p:nvGrpSpPr>
          <p:grpSpPr bwMode="auto">
            <a:xfrm>
              <a:off x="4539" y="1267"/>
              <a:ext cx="344" cy="484"/>
              <a:chOff x="1198" y="1184"/>
              <a:chExt cx="344" cy="484"/>
            </a:xfrm>
          </p:grpSpPr>
          <p:sp>
            <p:nvSpPr>
              <p:cNvPr id="9289" name="Freeform 94"/>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290" name="Freeform 95"/>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9275" name="Group 96"/>
            <p:cNvGrpSpPr>
              <a:grpSpLocks/>
            </p:cNvGrpSpPr>
            <p:nvPr/>
          </p:nvGrpSpPr>
          <p:grpSpPr bwMode="auto">
            <a:xfrm>
              <a:off x="4872" y="1263"/>
              <a:ext cx="261" cy="274"/>
              <a:chOff x="1531" y="1180"/>
              <a:chExt cx="261" cy="296"/>
            </a:xfrm>
          </p:grpSpPr>
          <p:sp>
            <p:nvSpPr>
              <p:cNvPr id="9287" name="Freeform 97"/>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9288" name="Freeform 98"/>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9276" name="Freeform 99"/>
            <p:cNvSpPr>
              <a:spLocks/>
            </p:cNvSpPr>
            <p:nvPr/>
          </p:nvSpPr>
          <p:spPr bwMode="auto">
            <a:xfrm rot="-1002599">
              <a:off x="4892" y="1468"/>
              <a:ext cx="244" cy="294"/>
            </a:xfrm>
            <a:custGeom>
              <a:avLst/>
              <a:gdLst>
                <a:gd name="T0" fmla="*/ 90 w 227"/>
                <a:gd name="T1" fmla="*/ 297 h 276"/>
                <a:gd name="T2" fmla="*/ 32 w 227"/>
                <a:gd name="T3" fmla="*/ 281 h 276"/>
                <a:gd name="T4" fmla="*/ 9 w 227"/>
                <a:gd name="T5" fmla="*/ 242 h 276"/>
                <a:gd name="T6" fmla="*/ 0 w 227"/>
                <a:gd name="T7" fmla="*/ 120 h 276"/>
                <a:gd name="T8" fmla="*/ 25 w 227"/>
                <a:gd name="T9" fmla="*/ 72 h 276"/>
                <a:gd name="T10" fmla="*/ 58 w 227"/>
                <a:gd name="T11" fmla="*/ 32 h 276"/>
                <a:gd name="T12" fmla="*/ 130 w 227"/>
                <a:gd name="T13" fmla="*/ 7 h 276"/>
                <a:gd name="T14" fmla="*/ 181 w 227"/>
                <a:gd name="T15" fmla="*/ 0 h 276"/>
                <a:gd name="T16" fmla="*/ 197 w 227"/>
                <a:gd name="T17" fmla="*/ 7 h 276"/>
                <a:gd name="T18" fmla="*/ 220 w 227"/>
                <a:gd name="T19" fmla="*/ 56 h 276"/>
                <a:gd name="T20" fmla="*/ 262 w 227"/>
                <a:gd name="T21" fmla="*/ 120 h 276"/>
                <a:gd name="T22" fmla="*/ 262 w 227"/>
                <a:gd name="T23" fmla="*/ 161 h 276"/>
                <a:gd name="T24" fmla="*/ 246 w 227"/>
                <a:gd name="T25" fmla="*/ 209 h 276"/>
                <a:gd name="T26" fmla="*/ 197 w 227"/>
                <a:gd name="T27" fmla="*/ 274 h 276"/>
                <a:gd name="T28" fmla="*/ 188 w 227"/>
                <a:gd name="T29" fmla="*/ 297 h 276"/>
                <a:gd name="T30" fmla="*/ 164 w 227"/>
                <a:gd name="T31" fmla="*/ 313 h 276"/>
                <a:gd name="T32" fmla="*/ 90 w 227"/>
                <a:gd name="T33" fmla="*/ 297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77" name="Freeform 100"/>
            <p:cNvSpPr>
              <a:spLocks/>
            </p:cNvSpPr>
            <p:nvPr/>
          </p:nvSpPr>
          <p:spPr bwMode="auto">
            <a:xfrm>
              <a:off x="4928" y="1725"/>
              <a:ext cx="175" cy="380"/>
            </a:xfrm>
            <a:custGeom>
              <a:avLst/>
              <a:gdLst>
                <a:gd name="T0" fmla="*/ 88 w 175"/>
                <a:gd name="T1" fmla="*/ 29 h 380"/>
                <a:gd name="T2" fmla="*/ 32 w 175"/>
                <a:gd name="T3" fmla="*/ 30 h 380"/>
                <a:gd name="T4" fmla="*/ 0 w 175"/>
                <a:gd name="T5" fmla="*/ 0 h 380"/>
                <a:gd name="T6" fmla="*/ 10 w 175"/>
                <a:gd name="T7" fmla="*/ 84 h 380"/>
                <a:gd name="T8" fmla="*/ 20 w 175"/>
                <a:gd name="T9" fmla="*/ 255 h 380"/>
                <a:gd name="T10" fmla="*/ 41 w 175"/>
                <a:gd name="T11" fmla="*/ 376 h 380"/>
                <a:gd name="T12" fmla="*/ 130 w 175"/>
                <a:gd name="T13" fmla="*/ 380 h 380"/>
                <a:gd name="T14" fmla="*/ 150 w 175"/>
                <a:gd name="T15" fmla="*/ 264 h 380"/>
                <a:gd name="T16" fmla="*/ 160 w 175"/>
                <a:gd name="T17" fmla="*/ 86 h 380"/>
                <a:gd name="T18" fmla="*/ 175 w 175"/>
                <a:gd name="T19" fmla="*/ 2 h 380"/>
                <a:gd name="T20" fmla="*/ 157 w 175"/>
                <a:gd name="T21" fmla="*/ 23 h 380"/>
                <a:gd name="T22" fmla="*/ 88 w 175"/>
                <a:gd name="T23" fmla="*/ 2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78" name="Freeform 101"/>
            <p:cNvSpPr>
              <a:spLocks/>
            </p:cNvSpPr>
            <p:nvPr/>
          </p:nvSpPr>
          <p:spPr bwMode="auto">
            <a:xfrm>
              <a:off x="4593" y="1582"/>
              <a:ext cx="231" cy="269"/>
            </a:xfrm>
            <a:custGeom>
              <a:avLst/>
              <a:gdLst>
                <a:gd name="T0" fmla="*/ 150 w 231"/>
                <a:gd name="T1" fmla="*/ 259 h 269"/>
                <a:gd name="T2" fmla="*/ 78 w 231"/>
                <a:gd name="T3" fmla="*/ 269 h 269"/>
                <a:gd name="T4" fmla="*/ 54 w 231"/>
                <a:gd name="T5" fmla="*/ 256 h 269"/>
                <a:gd name="T6" fmla="*/ 44 w 231"/>
                <a:gd name="T7" fmla="*/ 235 h 269"/>
                <a:gd name="T8" fmla="*/ 21 w 231"/>
                <a:gd name="T9" fmla="*/ 170 h 269"/>
                <a:gd name="T10" fmla="*/ 7 w 231"/>
                <a:gd name="T11" fmla="*/ 142 h 269"/>
                <a:gd name="T12" fmla="*/ 0 w 231"/>
                <a:gd name="T13" fmla="*/ 94 h 269"/>
                <a:gd name="T14" fmla="*/ 17 w 231"/>
                <a:gd name="T15" fmla="*/ 61 h 269"/>
                <a:gd name="T16" fmla="*/ 55 w 231"/>
                <a:gd name="T17" fmla="*/ 36 h 269"/>
                <a:gd name="T18" fmla="*/ 108 w 231"/>
                <a:gd name="T19" fmla="*/ 7 h 269"/>
                <a:gd name="T20" fmla="*/ 123 w 231"/>
                <a:gd name="T21" fmla="*/ 0 h 269"/>
                <a:gd name="T22" fmla="*/ 163 w 231"/>
                <a:gd name="T23" fmla="*/ 13 h 269"/>
                <a:gd name="T24" fmla="*/ 183 w 231"/>
                <a:gd name="T25" fmla="*/ 37 h 269"/>
                <a:gd name="T26" fmla="*/ 221 w 231"/>
                <a:gd name="T27" fmla="*/ 62 h 269"/>
                <a:gd name="T28" fmla="*/ 224 w 231"/>
                <a:gd name="T29" fmla="*/ 86 h 269"/>
                <a:gd name="T30" fmla="*/ 231 w 231"/>
                <a:gd name="T31" fmla="*/ 134 h 269"/>
                <a:gd name="T32" fmla="*/ 207 w 231"/>
                <a:gd name="T33" fmla="*/ 205 h 269"/>
                <a:gd name="T34" fmla="*/ 207 w 231"/>
                <a:gd name="T35" fmla="*/ 238 h 269"/>
                <a:gd name="T36" fmla="*/ 184 w 231"/>
                <a:gd name="T37" fmla="*/ 260 h 269"/>
                <a:gd name="T38" fmla="*/ 150 w 231"/>
                <a:gd name="T39" fmla="*/ 259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79" name="Freeform 102"/>
            <p:cNvSpPr>
              <a:spLocks/>
            </p:cNvSpPr>
            <p:nvPr/>
          </p:nvSpPr>
          <p:spPr bwMode="auto">
            <a:xfrm>
              <a:off x="4646" y="1822"/>
              <a:ext cx="158" cy="228"/>
            </a:xfrm>
            <a:custGeom>
              <a:avLst/>
              <a:gdLst>
                <a:gd name="T0" fmla="*/ 95 w 158"/>
                <a:gd name="T1" fmla="*/ 19 h 228"/>
                <a:gd name="T2" fmla="*/ 24 w 158"/>
                <a:gd name="T3" fmla="*/ 30 h 228"/>
                <a:gd name="T4" fmla="*/ 0 w 158"/>
                <a:gd name="T5" fmla="*/ 16 h 228"/>
                <a:gd name="T6" fmla="*/ 6 w 158"/>
                <a:gd name="T7" fmla="*/ 98 h 228"/>
                <a:gd name="T8" fmla="*/ 29 w 158"/>
                <a:gd name="T9" fmla="*/ 228 h 228"/>
                <a:gd name="T10" fmla="*/ 158 w 158"/>
                <a:gd name="T11" fmla="*/ 216 h 228"/>
                <a:gd name="T12" fmla="*/ 152 w 158"/>
                <a:gd name="T13" fmla="*/ 68 h 228"/>
                <a:gd name="T14" fmla="*/ 152 w 158"/>
                <a:gd name="T15" fmla="*/ 0 h 228"/>
                <a:gd name="T16" fmla="*/ 129 w 158"/>
                <a:gd name="T17" fmla="*/ 20 h 228"/>
                <a:gd name="T18" fmla="*/ 95 w 158"/>
                <a:gd name="T19" fmla="*/ 19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80" name="Freeform 103"/>
            <p:cNvSpPr>
              <a:spLocks/>
            </p:cNvSpPr>
            <p:nvPr/>
          </p:nvSpPr>
          <p:spPr bwMode="auto">
            <a:xfrm rot="-195872">
              <a:off x="4555" y="736"/>
              <a:ext cx="215" cy="263"/>
            </a:xfrm>
            <a:custGeom>
              <a:avLst/>
              <a:gdLst>
                <a:gd name="T0" fmla="*/ 89 w 234"/>
                <a:gd name="T1" fmla="*/ 238 h 291"/>
                <a:gd name="T2" fmla="*/ 84 w 234"/>
                <a:gd name="T3" fmla="*/ 238 h 291"/>
                <a:gd name="T4" fmla="*/ 48 w 234"/>
                <a:gd name="T5" fmla="*/ 220 h 291"/>
                <a:gd name="T6" fmla="*/ 17 w 234"/>
                <a:gd name="T7" fmla="*/ 197 h 291"/>
                <a:gd name="T8" fmla="*/ 0 w 234"/>
                <a:gd name="T9" fmla="*/ 163 h 291"/>
                <a:gd name="T10" fmla="*/ 0 w 234"/>
                <a:gd name="T11" fmla="*/ 139 h 291"/>
                <a:gd name="T12" fmla="*/ 0 w 234"/>
                <a:gd name="T13" fmla="*/ 122 h 291"/>
                <a:gd name="T14" fmla="*/ 24 w 234"/>
                <a:gd name="T15" fmla="*/ 58 h 291"/>
                <a:gd name="T16" fmla="*/ 29 w 234"/>
                <a:gd name="T17" fmla="*/ 30 h 291"/>
                <a:gd name="T18" fmla="*/ 37 w 234"/>
                <a:gd name="T19" fmla="*/ 17 h 291"/>
                <a:gd name="T20" fmla="*/ 54 w 234"/>
                <a:gd name="T21" fmla="*/ 5 h 291"/>
                <a:gd name="T22" fmla="*/ 72 w 234"/>
                <a:gd name="T23" fmla="*/ 0 h 291"/>
                <a:gd name="T24" fmla="*/ 119 w 234"/>
                <a:gd name="T25" fmla="*/ 5 h 291"/>
                <a:gd name="T26" fmla="*/ 138 w 234"/>
                <a:gd name="T27" fmla="*/ 12 h 291"/>
                <a:gd name="T28" fmla="*/ 167 w 234"/>
                <a:gd name="T29" fmla="*/ 17 h 291"/>
                <a:gd name="T30" fmla="*/ 174 w 234"/>
                <a:gd name="T31" fmla="*/ 35 h 291"/>
                <a:gd name="T32" fmla="*/ 180 w 234"/>
                <a:gd name="T33" fmla="*/ 63 h 291"/>
                <a:gd name="T34" fmla="*/ 180 w 234"/>
                <a:gd name="T35" fmla="*/ 75 h 291"/>
                <a:gd name="T36" fmla="*/ 192 w 234"/>
                <a:gd name="T37" fmla="*/ 122 h 291"/>
                <a:gd name="T38" fmla="*/ 198 w 234"/>
                <a:gd name="T39" fmla="*/ 145 h 291"/>
                <a:gd name="T40" fmla="*/ 192 w 234"/>
                <a:gd name="T41" fmla="*/ 156 h 291"/>
                <a:gd name="T42" fmla="*/ 186 w 234"/>
                <a:gd name="T43" fmla="*/ 180 h 291"/>
                <a:gd name="T44" fmla="*/ 161 w 234"/>
                <a:gd name="T45" fmla="*/ 202 h 291"/>
                <a:gd name="T46" fmla="*/ 138 w 234"/>
                <a:gd name="T47" fmla="*/ 214 h 291"/>
                <a:gd name="T48" fmla="*/ 108 w 234"/>
                <a:gd name="T49" fmla="*/ 238 h 291"/>
                <a:gd name="T50" fmla="*/ 89 w 234"/>
                <a:gd name="T51" fmla="*/ 238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81" name="Freeform 104"/>
            <p:cNvSpPr>
              <a:spLocks/>
            </p:cNvSpPr>
            <p:nvPr/>
          </p:nvSpPr>
          <p:spPr bwMode="auto">
            <a:xfrm>
              <a:off x="4583" y="532"/>
              <a:ext cx="156" cy="238"/>
            </a:xfrm>
            <a:custGeom>
              <a:avLst/>
              <a:gdLst>
                <a:gd name="T0" fmla="*/ 5 w 156"/>
                <a:gd name="T1" fmla="*/ 227 h 238"/>
                <a:gd name="T2" fmla="*/ 23 w 156"/>
                <a:gd name="T3" fmla="*/ 213 h 238"/>
                <a:gd name="T4" fmla="*/ 42 w 156"/>
                <a:gd name="T5" fmla="*/ 205 h 238"/>
                <a:gd name="T6" fmla="*/ 94 w 156"/>
                <a:gd name="T7" fmla="*/ 208 h 238"/>
                <a:gd name="T8" fmla="*/ 113 w 156"/>
                <a:gd name="T9" fmla="*/ 214 h 238"/>
                <a:gd name="T10" fmla="*/ 146 w 156"/>
                <a:gd name="T11" fmla="*/ 219 h 238"/>
                <a:gd name="T12" fmla="*/ 155 w 156"/>
                <a:gd name="T13" fmla="*/ 238 h 238"/>
                <a:gd name="T14" fmla="*/ 156 w 156"/>
                <a:gd name="T15" fmla="*/ 161 h 238"/>
                <a:gd name="T16" fmla="*/ 146 w 156"/>
                <a:gd name="T17" fmla="*/ 78 h 238"/>
                <a:gd name="T18" fmla="*/ 142 w 156"/>
                <a:gd name="T19" fmla="*/ 7 h 238"/>
                <a:gd name="T20" fmla="*/ 86 w 156"/>
                <a:gd name="T21" fmla="*/ 9 h 238"/>
                <a:gd name="T22" fmla="*/ 32 w 156"/>
                <a:gd name="T23" fmla="*/ 0 h 238"/>
                <a:gd name="T24" fmla="*/ 10 w 156"/>
                <a:gd name="T25" fmla="*/ 79 h 238"/>
                <a:gd name="T26" fmla="*/ 0 w 156"/>
                <a:gd name="T27" fmla="*/ 131 h 238"/>
                <a:gd name="T28" fmla="*/ 2 w 156"/>
                <a:gd name="T29" fmla="*/ 183 h 238"/>
                <a:gd name="T30" fmla="*/ 5 w 156"/>
                <a:gd name="T31" fmla="*/ 227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9282" name="Group 105"/>
            <p:cNvGrpSpPr>
              <a:grpSpLocks/>
            </p:cNvGrpSpPr>
            <p:nvPr/>
          </p:nvGrpSpPr>
          <p:grpSpPr bwMode="auto">
            <a:xfrm rot="-301319">
              <a:off x="4119" y="539"/>
              <a:ext cx="361" cy="745"/>
              <a:chOff x="2430" y="1394"/>
              <a:chExt cx="361" cy="745"/>
            </a:xfrm>
          </p:grpSpPr>
          <p:sp>
            <p:nvSpPr>
              <p:cNvPr id="9284" name="Freeform 106"/>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9285" name="Freeform 107"/>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86" name="Freeform 108"/>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9283" name="Freeform 109"/>
            <p:cNvSpPr>
              <a:spLocks/>
            </p:cNvSpPr>
            <p:nvPr/>
          </p:nvSpPr>
          <p:spPr bwMode="auto">
            <a:xfrm>
              <a:off x="4536" y="1002"/>
              <a:ext cx="72" cy="97"/>
            </a:xfrm>
            <a:custGeom>
              <a:avLst/>
              <a:gdLst>
                <a:gd name="T0" fmla="*/ 72 w 72"/>
                <a:gd name="T1" fmla="*/ 0 h 97"/>
                <a:gd name="T2" fmla="*/ 45 w 72"/>
                <a:gd name="T3" fmla="*/ 70 h 97"/>
                <a:gd name="T4" fmla="*/ 24 w 72"/>
                <a:gd name="T5" fmla="*/ 94 h 97"/>
                <a:gd name="T6" fmla="*/ 0 w 72"/>
                <a:gd name="T7" fmla="*/ 97 h 97"/>
                <a:gd name="T8" fmla="*/ 9 w 72"/>
                <a:gd name="T9" fmla="*/ 64 h 97"/>
                <a:gd name="T10" fmla="*/ 0 w 72"/>
                <a:gd name="T11" fmla="*/ 13 h 97"/>
                <a:gd name="T12" fmla="*/ 72 w 72"/>
                <a:gd name="T13" fmla="*/ 0 h 97"/>
                <a:gd name="T14" fmla="*/ 0 60000 65536"/>
                <a:gd name="T15" fmla="*/ 0 60000 65536"/>
                <a:gd name="T16" fmla="*/ 0 60000 65536"/>
                <a:gd name="T17" fmla="*/ 0 60000 65536"/>
                <a:gd name="T18" fmla="*/ 0 60000 65536"/>
                <a:gd name="T19" fmla="*/ 0 60000 65536"/>
                <a:gd name="T20" fmla="*/ 0 60000 65536"/>
                <a:gd name="T21" fmla="*/ 0 w 72"/>
                <a:gd name="T22" fmla="*/ 0 h 97"/>
                <a:gd name="T23" fmla="*/ 72 w 7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97">
                  <a:moveTo>
                    <a:pt x="72" y="0"/>
                  </a:moveTo>
                  <a:lnTo>
                    <a:pt x="45" y="70"/>
                  </a:lnTo>
                  <a:lnTo>
                    <a:pt x="24" y="94"/>
                  </a:lnTo>
                  <a:lnTo>
                    <a:pt x="0" y="97"/>
                  </a:lnTo>
                  <a:lnTo>
                    <a:pt x="9" y="64"/>
                  </a:lnTo>
                  <a:lnTo>
                    <a:pt x="0" y="13"/>
                  </a:lnTo>
                  <a:lnTo>
                    <a:pt x="72" y="0"/>
                  </a:lnTo>
                  <a:close/>
                </a:path>
              </a:pathLst>
            </a:custGeom>
            <a:solidFill>
              <a:schemeClr val="bg2"/>
            </a:solidFill>
            <a:ln w="9525">
              <a:solidFill>
                <a:schemeClr val="tx1"/>
              </a:solidFill>
              <a:round/>
              <a:headEnd/>
              <a:tailEnd/>
            </a:ln>
          </p:spPr>
          <p:txBody>
            <a:bodyPr/>
            <a:lstStyle/>
            <a:p>
              <a:endParaRPr lang="el-GR"/>
            </a:p>
          </p:txBody>
        </p:sp>
      </p:grpSp>
      <p:sp>
        <p:nvSpPr>
          <p:cNvPr id="9253" name="Line 110"/>
          <p:cNvSpPr>
            <a:spLocks noChangeShapeType="1"/>
          </p:cNvSpPr>
          <p:nvPr/>
        </p:nvSpPr>
        <p:spPr bwMode="auto">
          <a:xfrm>
            <a:off x="2644775" y="657225"/>
            <a:ext cx="0" cy="5765800"/>
          </a:xfrm>
          <a:prstGeom prst="line">
            <a:avLst/>
          </a:prstGeom>
          <a:noFill/>
          <a:ln w="28575">
            <a:solidFill>
              <a:schemeClr val="tx1"/>
            </a:solidFill>
            <a:prstDash val="sysDot"/>
            <a:round/>
            <a:headEnd/>
            <a:tailEnd/>
          </a:ln>
        </p:spPr>
        <p:txBody>
          <a:bodyPr/>
          <a:lstStyle/>
          <a:p>
            <a:endParaRPr lang="el-GR"/>
          </a:p>
        </p:txBody>
      </p:sp>
      <p:sp>
        <p:nvSpPr>
          <p:cNvPr id="9254" name="Text Box 111"/>
          <p:cNvSpPr txBox="1">
            <a:spLocks noChangeArrowheads="1"/>
          </p:cNvSpPr>
          <p:nvPr/>
        </p:nvSpPr>
        <p:spPr bwMode="auto">
          <a:xfrm>
            <a:off x="3052763" y="1366838"/>
            <a:ext cx="2252662" cy="457200"/>
          </a:xfrm>
          <a:prstGeom prst="rect">
            <a:avLst/>
          </a:prstGeom>
          <a:noFill/>
          <a:ln w="9525">
            <a:noFill/>
            <a:miter lim="800000"/>
            <a:headEnd/>
            <a:tailEnd/>
          </a:ln>
        </p:spPr>
        <p:txBody>
          <a:bodyPr wrap="none">
            <a:spAutoFit/>
          </a:bodyPr>
          <a:lstStyle/>
          <a:p>
            <a:r>
              <a:rPr lang="el-GR" dirty="0">
                <a:solidFill>
                  <a:srgbClr val="244890"/>
                </a:solidFill>
                <a:latin typeface="Calibri" pitchFamily="34" charset="0"/>
              </a:rPr>
              <a:t>Έκτοπη ανατολή</a:t>
            </a:r>
          </a:p>
        </p:txBody>
      </p:sp>
      <p:sp>
        <p:nvSpPr>
          <p:cNvPr id="9255" name="AutoShape 113"/>
          <p:cNvSpPr>
            <a:spLocks noChangeArrowheads="1"/>
          </p:cNvSpPr>
          <p:nvPr/>
        </p:nvSpPr>
        <p:spPr bwMode="auto">
          <a:xfrm rot="-2700000">
            <a:off x="5513388" y="2624138"/>
            <a:ext cx="590550" cy="257175"/>
          </a:xfrm>
          <a:prstGeom prst="rightArrow">
            <a:avLst>
              <a:gd name="adj1" fmla="val 50000"/>
              <a:gd name="adj2" fmla="val 57407"/>
            </a:avLst>
          </a:prstGeom>
          <a:solidFill>
            <a:srgbClr val="0099CC"/>
          </a:solidFill>
          <a:ln w="9525">
            <a:solidFill>
              <a:schemeClr val="tx1"/>
            </a:solidFill>
            <a:miter lim="800000"/>
            <a:headEnd/>
            <a:tailEnd/>
          </a:ln>
        </p:spPr>
        <p:txBody>
          <a:bodyPr wrap="none" anchor="ctr"/>
          <a:lstStyle/>
          <a:p>
            <a:endParaRPr lang="el-GR"/>
          </a:p>
        </p:txBody>
      </p:sp>
      <p:sp>
        <p:nvSpPr>
          <p:cNvPr id="9256" name="Text Box 114"/>
          <p:cNvSpPr txBox="1">
            <a:spLocks noChangeArrowheads="1"/>
          </p:cNvSpPr>
          <p:nvPr/>
        </p:nvSpPr>
        <p:spPr bwMode="auto">
          <a:xfrm>
            <a:off x="6469063" y="155575"/>
            <a:ext cx="1885966" cy="461665"/>
          </a:xfrm>
          <a:prstGeom prst="rect">
            <a:avLst/>
          </a:prstGeom>
          <a:noFill/>
          <a:ln w="9525">
            <a:noFill/>
            <a:miter lim="800000"/>
            <a:headEnd/>
            <a:tailEnd/>
          </a:ln>
        </p:spPr>
        <p:txBody>
          <a:bodyPr wrap="none">
            <a:spAutoFit/>
          </a:bodyPr>
          <a:lstStyle/>
          <a:p>
            <a:r>
              <a:rPr lang="el-GR">
                <a:solidFill>
                  <a:srgbClr val="244890"/>
                </a:solidFill>
                <a:latin typeface="Calibri" pitchFamily="34" charset="0"/>
              </a:rPr>
              <a:t>αναστρέψιμη</a:t>
            </a:r>
          </a:p>
        </p:txBody>
      </p:sp>
      <p:sp>
        <p:nvSpPr>
          <p:cNvPr id="9257" name="Text Box 116"/>
          <p:cNvSpPr txBox="1">
            <a:spLocks noChangeArrowheads="1"/>
          </p:cNvSpPr>
          <p:nvPr/>
        </p:nvSpPr>
        <p:spPr bwMode="auto">
          <a:xfrm>
            <a:off x="5729288" y="1936750"/>
            <a:ext cx="712054" cy="584775"/>
          </a:xfrm>
          <a:prstGeom prst="rect">
            <a:avLst/>
          </a:prstGeom>
          <a:noFill/>
          <a:ln w="9525">
            <a:noFill/>
            <a:miter lim="800000"/>
            <a:headEnd/>
            <a:tailEnd/>
          </a:ln>
        </p:spPr>
        <p:txBody>
          <a:bodyPr wrap="none">
            <a:spAutoFit/>
          </a:bodyPr>
          <a:lstStyle/>
          <a:p>
            <a:r>
              <a:rPr lang="el-GR" sz="3200">
                <a:solidFill>
                  <a:srgbClr val="244890"/>
                </a:solidFill>
                <a:latin typeface="Calibri" pitchFamily="34" charset="0"/>
              </a:rPr>
              <a:t>2:3</a:t>
            </a:r>
          </a:p>
        </p:txBody>
      </p:sp>
      <p:sp>
        <p:nvSpPr>
          <p:cNvPr id="9258" name="Text Box 118"/>
          <p:cNvSpPr txBox="1">
            <a:spLocks noChangeArrowheads="1"/>
          </p:cNvSpPr>
          <p:nvPr/>
        </p:nvSpPr>
        <p:spPr bwMode="auto">
          <a:xfrm>
            <a:off x="3722688" y="4875213"/>
            <a:ext cx="1082348" cy="646331"/>
          </a:xfrm>
          <a:prstGeom prst="rect">
            <a:avLst/>
          </a:prstGeom>
          <a:noFill/>
          <a:ln w="9525">
            <a:noFill/>
            <a:miter lim="800000"/>
            <a:headEnd/>
            <a:tailEnd/>
          </a:ln>
        </p:spPr>
        <p:txBody>
          <a:bodyPr wrap="none">
            <a:spAutoFit/>
          </a:bodyPr>
          <a:lstStyle/>
          <a:p>
            <a:r>
              <a:rPr lang="el-GR" sz="3600">
                <a:solidFill>
                  <a:srgbClr val="244890"/>
                </a:solidFill>
                <a:latin typeface="Calibri" pitchFamily="34" charset="0"/>
                <a:cs typeface="Times New Roman" pitchFamily="18" charset="0"/>
              </a:rPr>
              <a:t>≈ 4%</a:t>
            </a:r>
          </a:p>
        </p:txBody>
      </p:sp>
      <p:sp>
        <p:nvSpPr>
          <p:cNvPr id="9259" name="Text Box 119"/>
          <p:cNvSpPr txBox="1">
            <a:spLocks noChangeArrowheads="1"/>
          </p:cNvSpPr>
          <p:nvPr/>
        </p:nvSpPr>
        <p:spPr bwMode="auto">
          <a:xfrm>
            <a:off x="2868613" y="5541963"/>
            <a:ext cx="3094037" cy="457200"/>
          </a:xfrm>
          <a:prstGeom prst="rect">
            <a:avLst/>
          </a:prstGeom>
          <a:noFill/>
          <a:ln w="9525">
            <a:noFill/>
            <a:miter lim="800000"/>
            <a:headEnd/>
            <a:tailEnd/>
          </a:ln>
        </p:spPr>
        <p:txBody>
          <a:bodyPr wrap="none">
            <a:spAutoFit/>
          </a:bodyPr>
          <a:lstStyle/>
          <a:p>
            <a:r>
              <a:rPr lang="el-GR">
                <a:solidFill>
                  <a:srgbClr val="244890"/>
                </a:solidFill>
                <a:latin typeface="Calibri" pitchFamily="34" charset="0"/>
                <a:cs typeface="Times New Roman" pitchFamily="18" charset="0"/>
              </a:rPr>
              <a:t>≈ 20% μεταξύ αδελφών</a:t>
            </a:r>
          </a:p>
        </p:txBody>
      </p:sp>
      <p:sp>
        <p:nvSpPr>
          <p:cNvPr id="9260" name="Freeform 8"/>
          <p:cNvSpPr>
            <a:spLocks/>
          </p:cNvSpPr>
          <p:nvPr/>
        </p:nvSpPr>
        <p:spPr bwMode="auto">
          <a:xfrm rot="-66136">
            <a:off x="1524000" y="2889250"/>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61" name="Freeform 9"/>
          <p:cNvSpPr>
            <a:spLocks/>
          </p:cNvSpPr>
          <p:nvPr/>
        </p:nvSpPr>
        <p:spPr bwMode="auto">
          <a:xfrm>
            <a:off x="1562100" y="2471738"/>
            <a:ext cx="252413" cy="471487"/>
          </a:xfrm>
          <a:custGeom>
            <a:avLst/>
            <a:gdLst>
              <a:gd name="T0" fmla="*/ 5040322 w 159"/>
              <a:gd name="T1" fmla="*/ 738404099 h 297"/>
              <a:gd name="T2" fmla="*/ 57964505 w 159"/>
              <a:gd name="T3" fmla="*/ 685481690 h 297"/>
              <a:gd name="T4" fmla="*/ 95766115 w 159"/>
              <a:gd name="T5" fmla="*/ 665320469 h 297"/>
              <a:gd name="T6" fmla="*/ 239416119 w 159"/>
              <a:gd name="T7" fmla="*/ 662799523 h 297"/>
              <a:gd name="T8" fmla="*/ 312499973 w 159"/>
              <a:gd name="T9" fmla="*/ 680441385 h 297"/>
              <a:gd name="T10" fmla="*/ 365424133 w 159"/>
              <a:gd name="T11" fmla="*/ 713202574 h 297"/>
              <a:gd name="T12" fmla="*/ 400706377 w 159"/>
              <a:gd name="T13" fmla="*/ 748484710 h 297"/>
              <a:gd name="T14" fmla="*/ 398185423 w 159"/>
              <a:gd name="T15" fmla="*/ 549393453 h 297"/>
              <a:gd name="T16" fmla="*/ 357862858 w 159"/>
              <a:gd name="T17" fmla="*/ 317539319 h 297"/>
              <a:gd name="T18" fmla="*/ 355343492 w 159"/>
              <a:gd name="T19" fmla="*/ 136088287 h 297"/>
              <a:gd name="T20" fmla="*/ 307459653 w 159"/>
              <a:gd name="T21" fmla="*/ 0 h 297"/>
              <a:gd name="T22" fmla="*/ 65524192 w 159"/>
              <a:gd name="T23" fmla="*/ 35282148 h 297"/>
              <a:gd name="T24" fmla="*/ 47883851 w 159"/>
              <a:gd name="T25" fmla="*/ 196571948 h 297"/>
              <a:gd name="T26" fmla="*/ 15120968 w 159"/>
              <a:gd name="T27" fmla="*/ 325098983 h 297"/>
              <a:gd name="T28" fmla="*/ 0 w 159"/>
              <a:gd name="T29" fmla="*/ 486388845 h 297"/>
              <a:gd name="T30" fmla="*/ 2520955 w 159"/>
              <a:gd name="T31" fmla="*/ 592235252 h 297"/>
              <a:gd name="T32" fmla="*/ 5040322 w 159"/>
              <a:gd name="T33" fmla="*/ 738404099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9262" name="Freeform 34"/>
          <p:cNvSpPr>
            <a:spLocks/>
          </p:cNvSpPr>
          <p:nvPr/>
        </p:nvSpPr>
        <p:spPr bwMode="auto">
          <a:xfrm rot="-66136">
            <a:off x="4402138" y="2960688"/>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9263" name="Freeform 35"/>
          <p:cNvSpPr>
            <a:spLocks/>
          </p:cNvSpPr>
          <p:nvPr/>
        </p:nvSpPr>
        <p:spPr bwMode="auto">
          <a:xfrm>
            <a:off x="4440238" y="2543175"/>
            <a:ext cx="252412" cy="471488"/>
          </a:xfrm>
          <a:custGeom>
            <a:avLst/>
            <a:gdLst>
              <a:gd name="T0" fmla="*/ 5040302 w 159"/>
              <a:gd name="T1" fmla="*/ 738407253 h 297"/>
              <a:gd name="T2" fmla="*/ 57962688 w 159"/>
              <a:gd name="T3" fmla="*/ 685483144 h 297"/>
              <a:gd name="T4" fmla="*/ 95765736 w 159"/>
              <a:gd name="T5" fmla="*/ 665321881 h 297"/>
              <a:gd name="T6" fmla="*/ 239413583 w 159"/>
              <a:gd name="T7" fmla="*/ 662802516 h 297"/>
              <a:gd name="T8" fmla="*/ 312498735 w 159"/>
              <a:gd name="T9" fmla="*/ 680442828 h 297"/>
              <a:gd name="T10" fmla="*/ 365421098 w 159"/>
              <a:gd name="T11" fmla="*/ 713205674 h 297"/>
              <a:gd name="T12" fmla="*/ 400703202 w 159"/>
              <a:gd name="T13" fmla="*/ 748487885 h 297"/>
              <a:gd name="T14" fmla="*/ 398183845 w 159"/>
              <a:gd name="T15" fmla="*/ 549394618 h 297"/>
              <a:gd name="T16" fmla="*/ 357861440 w 159"/>
              <a:gd name="T17" fmla="*/ 317539993 h 297"/>
              <a:gd name="T18" fmla="*/ 355340496 w 159"/>
              <a:gd name="T19" fmla="*/ 136088575 h 297"/>
              <a:gd name="T20" fmla="*/ 307458435 w 159"/>
              <a:gd name="T21" fmla="*/ 0 h 297"/>
              <a:gd name="T22" fmla="*/ 65523932 w 159"/>
              <a:gd name="T23" fmla="*/ 35282223 h 297"/>
              <a:gd name="T24" fmla="*/ 47882074 w 159"/>
              <a:gd name="T25" fmla="*/ 196572365 h 297"/>
              <a:gd name="T26" fmla="*/ 15120908 w 159"/>
              <a:gd name="T27" fmla="*/ 325101260 h 297"/>
              <a:gd name="T28" fmla="*/ 0 w 159"/>
              <a:gd name="T29" fmla="*/ 486391464 h 297"/>
              <a:gd name="T30" fmla="*/ 2519357 w 159"/>
              <a:gd name="T31" fmla="*/ 592238096 h 297"/>
              <a:gd name="T32" fmla="*/ 5040302 w 159"/>
              <a:gd name="T33" fmla="*/ 738407253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rot="-754350">
            <a:off x="2024063" y="3306763"/>
            <a:ext cx="361950" cy="493712"/>
          </a:xfrm>
          <a:custGeom>
            <a:avLst/>
            <a:gdLst>
              <a:gd name="T0" fmla="*/ 225233200 w 213"/>
              <a:gd name="T1" fmla="*/ 837634015 h 291"/>
              <a:gd name="T2" fmla="*/ 80852496 w 213"/>
              <a:gd name="T3" fmla="*/ 777185708 h 291"/>
              <a:gd name="T4" fmla="*/ 0 w 213"/>
              <a:gd name="T5" fmla="*/ 757036837 h 291"/>
              <a:gd name="T6" fmla="*/ 40426248 w 213"/>
              <a:gd name="T7" fmla="*/ 552665604 h 291"/>
              <a:gd name="T8" fmla="*/ 20213124 w 213"/>
              <a:gd name="T9" fmla="*/ 348294265 h 291"/>
              <a:gd name="T10" fmla="*/ 60639379 w 213"/>
              <a:gd name="T11" fmla="*/ 184222416 h 291"/>
              <a:gd name="T12" fmla="*/ 121278758 w 213"/>
              <a:gd name="T13" fmla="*/ 83476341 h 291"/>
              <a:gd name="T14" fmla="*/ 410040059 w 213"/>
              <a:gd name="T15" fmla="*/ 0 h 291"/>
              <a:gd name="T16" fmla="*/ 430253177 w 213"/>
              <a:gd name="T17" fmla="*/ 0 h 291"/>
              <a:gd name="T18" fmla="*/ 571746804 w 213"/>
              <a:gd name="T19" fmla="*/ 83476341 h 291"/>
              <a:gd name="T20" fmla="*/ 615060142 w 213"/>
              <a:gd name="T21" fmla="*/ 164071849 h 291"/>
              <a:gd name="T22" fmla="*/ 615060142 w 213"/>
              <a:gd name="T23" fmla="*/ 287845958 h 291"/>
              <a:gd name="T24" fmla="*/ 551533687 w 213"/>
              <a:gd name="T25" fmla="*/ 428891443 h 291"/>
              <a:gd name="T26" fmla="*/ 450466400 w 213"/>
              <a:gd name="T27" fmla="*/ 736887967 h 291"/>
              <a:gd name="T28" fmla="*/ 326298787 w 213"/>
              <a:gd name="T29" fmla="*/ 837634015 h 291"/>
              <a:gd name="T30" fmla="*/ 225233200 w 213"/>
              <a:gd name="T31" fmla="*/ 837634015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43" name="Freeform 3"/>
          <p:cNvSpPr>
            <a:spLocks/>
          </p:cNvSpPr>
          <p:nvPr/>
        </p:nvSpPr>
        <p:spPr bwMode="auto">
          <a:xfrm>
            <a:off x="2068513" y="3717925"/>
            <a:ext cx="257175" cy="842963"/>
          </a:xfrm>
          <a:custGeom>
            <a:avLst/>
            <a:gdLst>
              <a:gd name="T0" fmla="*/ 224293127 w 162"/>
              <a:gd name="T1" fmla="*/ 136088505 h 531"/>
              <a:gd name="T2" fmla="*/ 80644994 w 162"/>
              <a:gd name="T3" fmla="*/ 110886939 h 531"/>
              <a:gd name="T4" fmla="*/ 2520950 w 162"/>
              <a:gd name="T5" fmla="*/ 108367577 h 531"/>
              <a:gd name="T6" fmla="*/ 0 w 162"/>
              <a:gd name="T7" fmla="*/ 443547758 h 531"/>
              <a:gd name="T8" fmla="*/ 5040312 w 162"/>
              <a:gd name="T9" fmla="*/ 655240911 h 531"/>
              <a:gd name="T10" fmla="*/ 35282187 w 162"/>
              <a:gd name="T11" fmla="*/ 962700213 h 531"/>
              <a:gd name="T12" fmla="*/ 50403118 w 162"/>
              <a:gd name="T13" fmla="*/ 1116430558 h 531"/>
              <a:gd name="T14" fmla="*/ 93246565 w 162"/>
              <a:gd name="T15" fmla="*/ 1227317448 h 531"/>
              <a:gd name="T16" fmla="*/ 133567487 w 162"/>
              <a:gd name="T17" fmla="*/ 1313002772 h 531"/>
              <a:gd name="T18" fmla="*/ 199093112 w 162"/>
              <a:gd name="T19" fmla="*/ 1338204338 h 531"/>
              <a:gd name="T20" fmla="*/ 231854387 w 162"/>
              <a:gd name="T21" fmla="*/ 1313002772 h 531"/>
              <a:gd name="T22" fmla="*/ 274696233 w 162"/>
              <a:gd name="T23" fmla="*/ 1242438388 h 531"/>
              <a:gd name="T24" fmla="*/ 287297803 w 162"/>
              <a:gd name="T25" fmla="*/ 1121470871 h 531"/>
              <a:gd name="T26" fmla="*/ 292338114 w 162"/>
              <a:gd name="T27" fmla="*/ 965221163 h 531"/>
              <a:gd name="T28" fmla="*/ 345262169 w 162"/>
              <a:gd name="T29" fmla="*/ 677923114 h 531"/>
              <a:gd name="T30" fmla="*/ 372983084 w 162"/>
              <a:gd name="T31" fmla="*/ 441028395 h 531"/>
              <a:gd name="T32" fmla="*/ 408265258 w 162"/>
              <a:gd name="T33" fmla="*/ 0 h 531"/>
              <a:gd name="T34" fmla="*/ 315018718 w 162"/>
              <a:gd name="T35" fmla="*/ 115927253 h 531"/>
              <a:gd name="T36" fmla="*/ 224293127 w 162"/>
              <a:gd name="T37" fmla="*/ 136088505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44" name="Freeform 4"/>
          <p:cNvSpPr>
            <a:spLocks/>
          </p:cNvSpPr>
          <p:nvPr/>
        </p:nvSpPr>
        <p:spPr bwMode="auto">
          <a:xfrm rot="-717920">
            <a:off x="523875" y="3273425"/>
            <a:ext cx="588963" cy="458788"/>
          </a:xfrm>
          <a:custGeom>
            <a:avLst/>
            <a:gdLst>
              <a:gd name="T0" fmla="*/ 0 w 347"/>
              <a:gd name="T1" fmla="*/ 535226485 h 269"/>
              <a:gd name="T2" fmla="*/ 20165617 w 347"/>
              <a:gd name="T3" fmla="*/ 349060867 h 269"/>
              <a:gd name="T4" fmla="*/ 20165617 w 347"/>
              <a:gd name="T5" fmla="*/ 206527897 h 269"/>
              <a:gd name="T6" fmla="*/ 40331235 w 347"/>
              <a:gd name="T7" fmla="*/ 122170637 h 269"/>
              <a:gd name="T8" fmla="*/ 120995415 w 347"/>
              <a:gd name="T9" fmla="*/ 0 h 269"/>
              <a:gd name="T10" fmla="*/ 244869449 w 347"/>
              <a:gd name="T11" fmla="*/ 0 h 269"/>
              <a:gd name="T12" fmla="*/ 265036757 w 347"/>
              <a:gd name="T13" fmla="*/ 61085319 h 269"/>
              <a:gd name="T14" fmla="*/ 161326637 w 347"/>
              <a:gd name="T15" fmla="*/ 247250910 h 269"/>
              <a:gd name="T16" fmla="*/ 265036757 w 347"/>
              <a:gd name="T17" fmla="*/ 61085319 h 269"/>
              <a:gd name="T18" fmla="*/ 305367979 w 347"/>
              <a:gd name="T19" fmla="*/ 20362339 h 269"/>
              <a:gd name="T20" fmla="*/ 345699201 w 347"/>
              <a:gd name="T21" fmla="*/ 20362339 h 269"/>
              <a:gd name="T22" fmla="*/ 446527361 w 347"/>
              <a:gd name="T23" fmla="*/ 40722973 h 269"/>
              <a:gd name="T24" fmla="*/ 590568650 w 347"/>
              <a:gd name="T25" fmla="*/ 101809984 h 269"/>
              <a:gd name="T26" fmla="*/ 630901569 w 347"/>
              <a:gd name="T27" fmla="*/ 206527897 h 269"/>
              <a:gd name="T28" fmla="*/ 610735958 w 347"/>
              <a:gd name="T29" fmla="*/ 287975575 h 269"/>
              <a:gd name="T30" fmla="*/ 550237428 w 347"/>
              <a:gd name="T31" fmla="*/ 392693462 h 269"/>
              <a:gd name="T32" fmla="*/ 610735958 w 347"/>
              <a:gd name="T33" fmla="*/ 287975575 h 269"/>
              <a:gd name="T34" fmla="*/ 630901569 w 347"/>
              <a:gd name="T35" fmla="*/ 206527897 h 269"/>
              <a:gd name="T36" fmla="*/ 671232790 w 347"/>
              <a:gd name="T37" fmla="*/ 165803232 h 269"/>
              <a:gd name="T38" fmla="*/ 795108469 w 347"/>
              <a:gd name="T39" fmla="*/ 165803232 h 269"/>
              <a:gd name="T40" fmla="*/ 875770912 w 347"/>
              <a:gd name="T41" fmla="*/ 186165565 h 269"/>
              <a:gd name="T42" fmla="*/ 959315581 w 347"/>
              <a:gd name="T43" fmla="*/ 206527897 h 269"/>
              <a:gd name="T44" fmla="*/ 999646803 w 347"/>
              <a:gd name="T45" fmla="*/ 267613243 h 269"/>
              <a:gd name="T46" fmla="*/ 999646803 w 347"/>
              <a:gd name="T47" fmla="*/ 413054089 h 269"/>
              <a:gd name="T48" fmla="*/ 979481192 w 347"/>
              <a:gd name="T49" fmla="*/ 494501820 h 269"/>
              <a:gd name="T50" fmla="*/ 835439691 w 347"/>
              <a:gd name="T51" fmla="*/ 660306705 h 269"/>
              <a:gd name="T52" fmla="*/ 774942858 w 347"/>
              <a:gd name="T53" fmla="*/ 782477289 h 269"/>
              <a:gd name="T54" fmla="*/ 610735958 w 347"/>
              <a:gd name="T55" fmla="*/ 762114957 h 269"/>
              <a:gd name="T56" fmla="*/ 426361644 w 347"/>
              <a:gd name="T57" fmla="*/ 721391997 h 269"/>
              <a:gd name="T58" fmla="*/ 224703839 w 347"/>
              <a:gd name="T59" fmla="*/ 660306705 h 269"/>
              <a:gd name="T60" fmla="*/ 0 w 347"/>
              <a:gd name="T61" fmla="*/ 535226485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45" name="Freeform 5"/>
          <p:cNvSpPr>
            <a:spLocks/>
          </p:cNvSpPr>
          <p:nvPr/>
        </p:nvSpPr>
        <p:spPr bwMode="auto">
          <a:xfrm>
            <a:off x="388938" y="3646488"/>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46" name="Freeform 6"/>
          <p:cNvSpPr>
            <a:spLocks/>
          </p:cNvSpPr>
          <p:nvPr/>
        </p:nvSpPr>
        <p:spPr bwMode="auto">
          <a:xfrm rot="199924">
            <a:off x="1798638" y="2352675"/>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47" name="Freeform 7"/>
          <p:cNvSpPr>
            <a:spLocks/>
          </p:cNvSpPr>
          <p:nvPr/>
        </p:nvSpPr>
        <p:spPr bwMode="auto">
          <a:xfrm>
            <a:off x="1809750" y="1800225"/>
            <a:ext cx="274638" cy="627063"/>
          </a:xfrm>
          <a:custGeom>
            <a:avLst/>
            <a:gdLst>
              <a:gd name="T0" fmla="*/ 32762885 w 173"/>
              <a:gd name="T1" fmla="*/ 995463395 h 395"/>
              <a:gd name="T2" fmla="*/ 52924177 w 173"/>
              <a:gd name="T3" fmla="*/ 937498980 h 395"/>
              <a:gd name="T4" fmla="*/ 93246737 w 173"/>
              <a:gd name="T5" fmla="*/ 902216775 h 395"/>
              <a:gd name="T6" fmla="*/ 173891880 w 173"/>
              <a:gd name="T7" fmla="*/ 869455521 h 395"/>
              <a:gd name="T8" fmla="*/ 269658008 w 173"/>
              <a:gd name="T9" fmla="*/ 874495836 h 395"/>
              <a:gd name="T10" fmla="*/ 342741852 w 173"/>
              <a:gd name="T11" fmla="*/ 899697411 h 395"/>
              <a:gd name="T12" fmla="*/ 403225691 w 173"/>
              <a:gd name="T13" fmla="*/ 922378035 h 395"/>
              <a:gd name="T14" fmla="*/ 435988663 w 173"/>
              <a:gd name="T15" fmla="*/ 980342451 h 395"/>
              <a:gd name="T16" fmla="*/ 428427390 w 173"/>
              <a:gd name="T17" fmla="*/ 768649024 h 395"/>
              <a:gd name="T18" fmla="*/ 398185371 w 173"/>
              <a:gd name="T19" fmla="*/ 632560520 h 395"/>
              <a:gd name="T20" fmla="*/ 388104731 w 173"/>
              <a:gd name="T21" fmla="*/ 516633276 h 395"/>
              <a:gd name="T22" fmla="*/ 357862812 w 173"/>
              <a:gd name="T23" fmla="*/ 342741517 h 395"/>
              <a:gd name="T24" fmla="*/ 315020887 w 173"/>
              <a:gd name="T25" fmla="*/ 70564434 h 395"/>
              <a:gd name="T26" fmla="*/ 292338653 w 173"/>
              <a:gd name="T27" fmla="*/ 0 h 395"/>
              <a:gd name="T28" fmla="*/ 68045137 w 173"/>
              <a:gd name="T29" fmla="*/ 37803168 h 395"/>
              <a:gd name="T30" fmla="*/ 45362891 w 173"/>
              <a:gd name="T31" fmla="*/ 131048239 h 395"/>
              <a:gd name="T32" fmla="*/ 27722566 w 173"/>
              <a:gd name="T33" fmla="*/ 441028551 h 395"/>
              <a:gd name="T34" fmla="*/ 0 w 173"/>
              <a:gd name="T35" fmla="*/ 531754221 h 395"/>
              <a:gd name="T36" fmla="*/ 12601597 w 173"/>
              <a:gd name="T37" fmla="*/ 667842725 h 395"/>
              <a:gd name="T38" fmla="*/ 7561277 w 173"/>
              <a:gd name="T39" fmla="*/ 763608709 h 395"/>
              <a:gd name="T40" fmla="*/ 17641920 w 173"/>
              <a:gd name="T41" fmla="*/ 882055515 h 395"/>
              <a:gd name="T42" fmla="*/ 32762885 w 173"/>
              <a:gd name="T43" fmla="*/ 995463395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48" name="Freeform 10"/>
          <p:cNvSpPr>
            <a:spLocks/>
          </p:cNvSpPr>
          <p:nvPr/>
        </p:nvSpPr>
        <p:spPr bwMode="auto">
          <a:xfrm rot="-461483">
            <a:off x="444500" y="2949575"/>
            <a:ext cx="573088" cy="430213"/>
          </a:xfrm>
          <a:custGeom>
            <a:avLst/>
            <a:gdLst>
              <a:gd name="T0" fmla="*/ 184485707 w 389"/>
              <a:gd name="T1" fmla="*/ 0 h 291"/>
              <a:gd name="T2" fmla="*/ 75964360 w 389"/>
              <a:gd name="T3" fmla="*/ 170481116 h 291"/>
              <a:gd name="T4" fmla="*/ 30385452 w 389"/>
              <a:gd name="T5" fmla="*/ 233864372 h 291"/>
              <a:gd name="T6" fmla="*/ 0 w 389"/>
              <a:gd name="T7" fmla="*/ 310362421 h 291"/>
              <a:gd name="T8" fmla="*/ 0 w 389"/>
              <a:gd name="T9" fmla="*/ 404345535 h 291"/>
              <a:gd name="T10" fmla="*/ 45578909 w 389"/>
              <a:gd name="T11" fmla="*/ 419645440 h 291"/>
              <a:gd name="T12" fmla="*/ 45578909 w 389"/>
              <a:gd name="T13" fmla="*/ 340962232 h 291"/>
              <a:gd name="T14" fmla="*/ 45578909 w 389"/>
              <a:gd name="T15" fmla="*/ 419645440 h 291"/>
              <a:gd name="T16" fmla="*/ 91157817 w 389"/>
              <a:gd name="T17" fmla="*/ 465543678 h 291"/>
              <a:gd name="T18" fmla="*/ 154100267 w 389"/>
              <a:gd name="T19" fmla="*/ 542041726 h 291"/>
              <a:gd name="T20" fmla="*/ 214871194 w 389"/>
              <a:gd name="T21" fmla="*/ 557341632 h 291"/>
              <a:gd name="T22" fmla="*/ 323392518 w 389"/>
              <a:gd name="T23" fmla="*/ 511441916 h 291"/>
              <a:gd name="T24" fmla="*/ 384163398 w 389"/>
              <a:gd name="T25" fmla="*/ 496143489 h 291"/>
              <a:gd name="T26" fmla="*/ 368971415 w 389"/>
              <a:gd name="T27" fmla="*/ 434945345 h 291"/>
              <a:gd name="T28" fmla="*/ 384163398 w 389"/>
              <a:gd name="T29" fmla="*/ 340962232 h 291"/>
              <a:gd name="T30" fmla="*/ 368971415 w 389"/>
              <a:gd name="T31" fmla="*/ 434945345 h 291"/>
              <a:gd name="T32" fmla="*/ 384163398 w 389"/>
              <a:gd name="T33" fmla="*/ 496143489 h 291"/>
              <a:gd name="T34" fmla="*/ 490514742 w 389"/>
              <a:gd name="T35" fmla="*/ 605424937 h 291"/>
              <a:gd name="T36" fmla="*/ 523070255 w 389"/>
              <a:gd name="T37" fmla="*/ 636024747 h 291"/>
              <a:gd name="T38" fmla="*/ 553457168 w 389"/>
              <a:gd name="T39" fmla="*/ 636024747 h 291"/>
              <a:gd name="T40" fmla="*/ 737942830 w 389"/>
              <a:gd name="T41" fmla="*/ 590126510 h 291"/>
              <a:gd name="T42" fmla="*/ 783520438 w 389"/>
              <a:gd name="T43" fmla="*/ 557341632 h 291"/>
              <a:gd name="T44" fmla="*/ 829099335 w 389"/>
              <a:gd name="T45" fmla="*/ 511441916 h 291"/>
              <a:gd name="T46" fmla="*/ 844292792 w 389"/>
              <a:gd name="T47" fmla="*/ 450243772 h 291"/>
              <a:gd name="T48" fmla="*/ 813907351 w 389"/>
              <a:gd name="T49" fmla="*/ 264464183 h 291"/>
              <a:gd name="T50" fmla="*/ 813907351 w 389"/>
              <a:gd name="T51" fmla="*/ 201079494 h 291"/>
              <a:gd name="T52" fmla="*/ 813907351 w 389"/>
              <a:gd name="T53" fmla="*/ 109282973 h 291"/>
              <a:gd name="T54" fmla="*/ 707555916 w 389"/>
              <a:gd name="T55" fmla="*/ 63383233 h 291"/>
              <a:gd name="T56" fmla="*/ 629421506 w 389"/>
              <a:gd name="T57" fmla="*/ 63383233 h 291"/>
              <a:gd name="T58" fmla="*/ 507878271 w 389"/>
              <a:gd name="T59" fmla="*/ 48084795 h 291"/>
              <a:gd name="T60" fmla="*/ 260450091 w 389"/>
              <a:gd name="T61" fmla="*/ 0 h 291"/>
              <a:gd name="T62" fmla="*/ 184485707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49" name="Freeform 11"/>
          <p:cNvSpPr>
            <a:spLocks/>
          </p:cNvSpPr>
          <p:nvPr/>
        </p:nvSpPr>
        <p:spPr bwMode="auto">
          <a:xfrm>
            <a:off x="541338" y="2263775"/>
            <a:ext cx="474662" cy="725488"/>
          </a:xfrm>
          <a:custGeom>
            <a:avLst/>
            <a:gdLst>
              <a:gd name="T0" fmla="*/ 688001055 w 299"/>
              <a:gd name="T1" fmla="*/ 1151713083 h 457"/>
              <a:gd name="T2" fmla="*/ 677920445 w 299"/>
              <a:gd name="T3" fmla="*/ 952619861 h 457"/>
              <a:gd name="T4" fmla="*/ 688001055 w 299"/>
              <a:gd name="T5" fmla="*/ 768648973 h 457"/>
              <a:gd name="T6" fmla="*/ 735884748 w 299"/>
              <a:gd name="T7" fmla="*/ 509071976 h 457"/>
              <a:gd name="T8" fmla="*/ 753525022 w 299"/>
              <a:gd name="T9" fmla="*/ 405746220 h 457"/>
              <a:gd name="T10" fmla="*/ 728323496 w 299"/>
              <a:gd name="T11" fmla="*/ 327620550 h 457"/>
              <a:gd name="T12" fmla="*/ 657759225 w 299"/>
              <a:gd name="T13" fmla="*/ 183972327 h 457"/>
              <a:gd name="T14" fmla="*/ 597275563 w 299"/>
              <a:gd name="T15" fmla="*/ 90725688 h 457"/>
              <a:gd name="T16" fmla="*/ 526711291 w 299"/>
              <a:gd name="T17" fmla="*/ 68045066 h 457"/>
              <a:gd name="T18" fmla="*/ 493950101 w 299"/>
              <a:gd name="T19" fmla="*/ 70564430 h 457"/>
              <a:gd name="T20" fmla="*/ 481348545 w 299"/>
              <a:gd name="T21" fmla="*/ 123488552 h 457"/>
              <a:gd name="T22" fmla="*/ 493950101 w 299"/>
              <a:gd name="T23" fmla="*/ 206652949 h 457"/>
              <a:gd name="T24" fmla="*/ 526711291 w 299"/>
              <a:gd name="T25" fmla="*/ 317539921 h 457"/>
              <a:gd name="T26" fmla="*/ 493950101 w 299"/>
              <a:gd name="T27" fmla="*/ 458668830 h 457"/>
              <a:gd name="T28" fmla="*/ 425905188 w 299"/>
              <a:gd name="T29" fmla="*/ 569555751 h 457"/>
              <a:gd name="T30" fmla="*/ 410784174 w 299"/>
              <a:gd name="T31" fmla="*/ 587197646 h 457"/>
              <a:gd name="T32" fmla="*/ 383063289 w 299"/>
              <a:gd name="T33" fmla="*/ 622479849 h 457"/>
              <a:gd name="T34" fmla="*/ 327619933 w 299"/>
              <a:gd name="T35" fmla="*/ 582157332 h 457"/>
              <a:gd name="T36" fmla="*/ 272176576 w 299"/>
              <a:gd name="T37" fmla="*/ 420867264 h 457"/>
              <a:gd name="T38" fmla="*/ 231854135 w 299"/>
              <a:gd name="T39" fmla="*/ 241935201 h 457"/>
              <a:gd name="T40" fmla="*/ 234373494 w 299"/>
              <a:gd name="T41" fmla="*/ 138609496 h 457"/>
              <a:gd name="T42" fmla="*/ 219252579 w 299"/>
              <a:gd name="T43" fmla="*/ 27722537 h 457"/>
              <a:gd name="T44" fmla="*/ 181451034 w 299"/>
              <a:gd name="T45" fmla="*/ 0 h 457"/>
              <a:gd name="T46" fmla="*/ 151209204 w 299"/>
              <a:gd name="T47" fmla="*/ 17641901 h 457"/>
              <a:gd name="T48" fmla="*/ 68043350 w 299"/>
              <a:gd name="T49" fmla="*/ 146169174 h 457"/>
              <a:gd name="T50" fmla="*/ 35282148 w 299"/>
              <a:gd name="T51" fmla="*/ 284778669 h 457"/>
              <a:gd name="T52" fmla="*/ 52922435 w 299"/>
              <a:gd name="T53" fmla="*/ 400705906 h 457"/>
              <a:gd name="T54" fmla="*/ 63003045 w 299"/>
              <a:gd name="T55" fmla="*/ 617439534 h 457"/>
              <a:gd name="T56" fmla="*/ 88204571 w 299"/>
              <a:gd name="T57" fmla="*/ 796369910 h 457"/>
              <a:gd name="T58" fmla="*/ 68043350 w 299"/>
              <a:gd name="T59" fmla="*/ 899697352 h 457"/>
              <a:gd name="T60" fmla="*/ 0 w 299"/>
              <a:gd name="T61" fmla="*/ 1126511510 h 457"/>
              <a:gd name="T62" fmla="*/ 80644907 w 299"/>
              <a:gd name="T63" fmla="*/ 1116430881 h 457"/>
              <a:gd name="T64" fmla="*/ 350300512 w 299"/>
              <a:gd name="T65" fmla="*/ 1131551824 h 457"/>
              <a:gd name="T66" fmla="*/ 483869491 w 299"/>
              <a:gd name="T67" fmla="*/ 1131551824 h 457"/>
              <a:gd name="T68" fmla="*/ 569554678 w 299"/>
              <a:gd name="T69" fmla="*/ 1118950244 h 457"/>
              <a:gd name="T70" fmla="*/ 688001055 w 299"/>
              <a:gd name="T71" fmla="*/ 1151713083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50" name="Freeform 12"/>
          <p:cNvSpPr>
            <a:spLocks/>
          </p:cNvSpPr>
          <p:nvPr/>
        </p:nvSpPr>
        <p:spPr bwMode="auto">
          <a:xfrm>
            <a:off x="685800" y="2197100"/>
            <a:ext cx="185738" cy="458788"/>
          </a:xfrm>
          <a:custGeom>
            <a:avLst/>
            <a:gdLst>
              <a:gd name="T0" fmla="*/ 252016337 w 117"/>
              <a:gd name="T1" fmla="*/ 229335265 h 289"/>
              <a:gd name="T2" fmla="*/ 262096986 w 117"/>
              <a:gd name="T3" fmla="*/ 315020634 h 289"/>
              <a:gd name="T4" fmla="*/ 294859891 w 117"/>
              <a:gd name="T5" fmla="*/ 425907683 h 289"/>
              <a:gd name="T6" fmla="*/ 264617943 w 117"/>
              <a:gd name="T7" fmla="*/ 564515575 h 289"/>
              <a:gd name="T8" fmla="*/ 194053346 w 117"/>
              <a:gd name="T9" fmla="*/ 675402524 h 289"/>
              <a:gd name="T10" fmla="*/ 178932372 w 117"/>
              <a:gd name="T11" fmla="*/ 693044424 h 289"/>
              <a:gd name="T12" fmla="*/ 151209792 w 117"/>
              <a:gd name="T13" fmla="*/ 728326635 h 289"/>
              <a:gd name="T14" fmla="*/ 98287151 w 117"/>
              <a:gd name="T15" fmla="*/ 688004108 h 289"/>
              <a:gd name="T16" fmla="*/ 42843567 w 117"/>
              <a:gd name="T17" fmla="*/ 529233364 h 289"/>
              <a:gd name="T18" fmla="*/ 0 w 117"/>
              <a:gd name="T19" fmla="*/ 350302846 h 289"/>
              <a:gd name="T20" fmla="*/ 5040326 w 117"/>
              <a:gd name="T21" fmla="*/ 249496528 h 289"/>
              <a:gd name="T22" fmla="*/ 25201630 w 117"/>
              <a:gd name="T23" fmla="*/ 161290157 h 289"/>
              <a:gd name="T24" fmla="*/ 57964553 w 117"/>
              <a:gd name="T25" fmla="*/ 40322539 h 289"/>
              <a:gd name="T26" fmla="*/ 103327476 w 117"/>
              <a:gd name="T27" fmla="*/ 0 h 289"/>
              <a:gd name="T28" fmla="*/ 143650099 w 117"/>
              <a:gd name="T29" fmla="*/ 42843491 h 289"/>
              <a:gd name="T30" fmla="*/ 186492065 w 117"/>
              <a:gd name="T31" fmla="*/ 110886999 h 289"/>
              <a:gd name="T32" fmla="*/ 252016337 w 117"/>
              <a:gd name="T33" fmla="*/ 229335265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10251" name="Group 13"/>
          <p:cNvGrpSpPr>
            <a:grpSpLocks/>
          </p:cNvGrpSpPr>
          <p:nvPr/>
        </p:nvGrpSpPr>
        <p:grpSpPr bwMode="auto">
          <a:xfrm>
            <a:off x="998538" y="2446338"/>
            <a:ext cx="546100" cy="873125"/>
            <a:chOff x="1182" y="634"/>
            <a:chExt cx="344" cy="550"/>
          </a:xfrm>
        </p:grpSpPr>
        <p:sp>
          <p:nvSpPr>
            <p:cNvPr id="10358" name="Freeform 14"/>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59" name="Freeform 15"/>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10252" name="Group 16"/>
          <p:cNvGrpSpPr>
            <a:grpSpLocks/>
          </p:cNvGrpSpPr>
          <p:nvPr/>
        </p:nvGrpSpPr>
        <p:grpSpPr bwMode="auto">
          <a:xfrm>
            <a:off x="1077913" y="3328988"/>
            <a:ext cx="546100" cy="768350"/>
            <a:chOff x="1198" y="1184"/>
            <a:chExt cx="344" cy="484"/>
          </a:xfrm>
        </p:grpSpPr>
        <p:sp>
          <p:nvSpPr>
            <p:cNvPr id="10356" name="Freeform 17"/>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57" name="Freeform 18"/>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10253" name="Group 19"/>
          <p:cNvGrpSpPr>
            <a:grpSpLocks/>
          </p:cNvGrpSpPr>
          <p:nvPr/>
        </p:nvGrpSpPr>
        <p:grpSpPr bwMode="auto">
          <a:xfrm>
            <a:off x="1606550" y="3322638"/>
            <a:ext cx="414338" cy="434975"/>
            <a:chOff x="1531" y="1180"/>
            <a:chExt cx="261" cy="296"/>
          </a:xfrm>
        </p:grpSpPr>
        <p:sp>
          <p:nvSpPr>
            <p:cNvPr id="10354" name="Freeform 20"/>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55" name="Freeform 21"/>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10254" name="Freeform 22"/>
          <p:cNvSpPr>
            <a:spLocks/>
          </p:cNvSpPr>
          <p:nvPr/>
        </p:nvSpPr>
        <p:spPr bwMode="auto">
          <a:xfrm rot="-1002599">
            <a:off x="1638300" y="3648075"/>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55" name="Freeform 23"/>
          <p:cNvSpPr>
            <a:spLocks/>
          </p:cNvSpPr>
          <p:nvPr/>
        </p:nvSpPr>
        <p:spPr bwMode="auto">
          <a:xfrm>
            <a:off x="1695450" y="4056063"/>
            <a:ext cx="277813" cy="603250"/>
          </a:xfrm>
          <a:custGeom>
            <a:avLst/>
            <a:gdLst>
              <a:gd name="T0" fmla="*/ 221774171 w 175"/>
              <a:gd name="T1" fmla="*/ 73083739 h 380"/>
              <a:gd name="T2" fmla="*/ 80645142 w 175"/>
              <a:gd name="T3" fmla="*/ 75604688 h 380"/>
              <a:gd name="T4" fmla="*/ 0 w 175"/>
              <a:gd name="T5" fmla="*/ 0 h 380"/>
              <a:gd name="T6" fmla="*/ 25201605 w 175"/>
              <a:gd name="T7" fmla="*/ 211693156 h 380"/>
              <a:gd name="T8" fmla="*/ 50403211 w 175"/>
              <a:gd name="T9" fmla="*/ 642639042 h 380"/>
              <a:gd name="T10" fmla="*/ 103327375 w 175"/>
              <a:gd name="T11" fmla="*/ 947578842 h 380"/>
              <a:gd name="T12" fmla="*/ 327620887 w 175"/>
              <a:gd name="T13" fmla="*/ 957659464 h 380"/>
              <a:gd name="T14" fmla="*/ 378024085 w 175"/>
              <a:gd name="T15" fmla="*/ 665321235 h 380"/>
              <a:gd name="T16" fmla="*/ 403225684 w 175"/>
              <a:gd name="T17" fmla="*/ 216733467 h 380"/>
              <a:gd name="T18" fmla="*/ 441028976 w 175"/>
              <a:gd name="T19" fmla="*/ 5040312 h 380"/>
              <a:gd name="T20" fmla="*/ 395665998 w 175"/>
              <a:gd name="T21" fmla="*/ 57964394 h 380"/>
              <a:gd name="T22" fmla="*/ 221774171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56" name="Freeform 24"/>
          <p:cNvSpPr>
            <a:spLocks/>
          </p:cNvSpPr>
          <p:nvPr/>
        </p:nvSpPr>
        <p:spPr bwMode="auto">
          <a:xfrm>
            <a:off x="1163638" y="3829050"/>
            <a:ext cx="366712" cy="427038"/>
          </a:xfrm>
          <a:custGeom>
            <a:avLst/>
            <a:gdLst>
              <a:gd name="T0" fmla="*/ 378022921 w 231"/>
              <a:gd name="T1" fmla="*/ 652721929 h 269"/>
              <a:gd name="T2" fmla="*/ 196571917 w 231"/>
              <a:gd name="T3" fmla="*/ 677923510 h 269"/>
              <a:gd name="T4" fmla="*/ 136088266 w 231"/>
              <a:gd name="T5" fmla="*/ 645160661 h 269"/>
              <a:gd name="T6" fmla="*/ 110886744 w 231"/>
              <a:gd name="T7" fmla="*/ 592238136 h 269"/>
              <a:gd name="T8" fmla="*/ 52922426 w 231"/>
              <a:gd name="T9" fmla="*/ 428427068 h 269"/>
              <a:gd name="T10" fmla="*/ 17640277 w 231"/>
              <a:gd name="T11" fmla="*/ 357862543 h 269"/>
              <a:gd name="T12" fmla="*/ 0 w 231"/>
              <a:gd name="T13" fmla="*/ 236894957 h 269"/>
              <a:gd name="T14" fmla="*/ 42841805 w 231"/>
              <a:gd name="T15" fmla="*/ 153730485 h 269"/>
              <a:gd name="T16" fmla="*/ 138607624 w 231"/>
              <a:gd name="T17" fmla="*/ 90725715 h 269"/>
              <a:gd name="T18" fmla="*/ 272176531 w 231"/>
              <a:gd name="T19" fmla="*/ 17641906 h 269"/>
              <a:gd name="T20" fmla="*/ 309978020 w 231"/>
              <a:gd name="T21" fmla="*/ 0 h 269"/>
              <a:gd name="T22" fmla="*/ 410784106 w 231"/>
              <a:gd name="T23" fmla="*/ 32762861 h 269"/>
              <a:gd name="T24" fmla="*/ 461187248 w 231"/>
              <a:gd name="T25" fmla="*/ 93246667 h 269"/>
              <a:gd name="T26" fmla="*/ 556953029 w 231"/>
              <a:gd name="T27" fmla="*/ 156249849 h 269"/>
              <a:gd name="T28" fmla="*/ 564514280 w 231"/>
              <a:gd name="T29" fmla="*/ 216733692 h 269"/>
              <a:gd name="T30" fmla="*/ 582154551 w 231"/>
              <a:gd name="T31" fmla="*/ 337701279 h 269"/>
              <a:gd name="T32" fmla="*/ 521670899 w 231"/>
              <a:gd name="T33" fmla="*/ 516633394 h 269"/>
              <a:gd name="T34" fmla="*/ 521670899 w 231"/>
              <a:gd name="T35" fmla="*/ 599797816 h 269"/>
              <a:gd name="T36" fmla="*/ 463708194 w 231"/>
              <a:gd name="T37" fmla="*/ 655241293 h 269"/>
              <a:gd name="T38" fmla="*/ 378022921 w 231"/>
              <a:gd name="T39" fmla="*/ 652721929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57" name="Freeform 25"/>
          <p:cNvSpPr>
            <a:spLocks/>
          </p:cNvSpPr>
          <p:nvPr/>
        </p:nvSpPr>
        <p:spPr bwMode="auto">
          <a:xfrm>
            <a:off x="1247775" y="4210050"/>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58" name="Freeform 26"/>
          <p:cNvSpPr>
            <a:spLocks/>
          </p:cNvSpPr>
          <p:nvPr/>
        </p:nvSpPr>
        <p:spPr bwMode="auto">
          <a:xfrm rot="-195872">
            <a:off x="1103313" y="2357438"/>
            <a:ext cx="341312" cy="417512"/>
          </a:xfrm>
          <a:custGeom>
            <a:avLst/>
            <a:gdLst>
              <a:gd name="T0" fmla="*/ 225515373 w 234"/>
              <a:gd name="T1" fmla="*/ 599024911 h 291"/>
              <a:gd name="T2" fmla="*/ 210623088 w 234"/>
              <a:gd name="T3" fmla="*/ 599024911 h 291"/>
              <a:gd name="T4" fmla="*/ 121267876 w 234"/>
              <a:gd name="T5" fmla="*/ 553738508 h 291"/>
              <a:gd name="T6" fmla="*/ 44678324 w 234"/>
              <a:gd name="T7" fmla="*/ 496098921 h 291"/>
              <a:gd name="T8" fmla="*/ 0 w 234"/>
              <a:gd name="T9" fmla="*/ 409642408 h 291"/>
              <a:gd name="T10" fmla="*/ 0 w 234"/>
              <a:gd name="T11" fmla="*/ 349945302 h 291"/>
              <a:gd name="T12" fmla="*/ 0 w 234"/>
              <a:gd name="T13" fmla="*/ 306717763 h 291"/>
              <a:gd name="T14" fmla="*/ 59570620 w 234"/>
              <a:gd name="T15" fmla="*/ 146153574 h 291"/>
              <a:gd name="T16" fmla="*/ 74462905 w 234"/>
              <a:gd name="T17" fmla="*/ 74106219 h 291"/>
              <a:gd name="T18" fmla="*/ 91483284 w 234"/>
              <a:gd name="T19" fmla="*/ 43228985 h 291"/>
              <a:gd name="T20" fmla="*/ 136160160 w 234"/>
              <a:gd name="T21" fmla="*/ 14409185 h 291"/>
              <a:gd name="T22" fmla="*/ 180838473 w 234"/>
              <a:gd name="T23" fmla="*/ 0 h 291"/>
              <a:gd name="T24" fmla="*/ 302106349 w 234"/>
              <a:gd name="T25" fmla="*/ 14409185 h 291"/>
              <a:gd name="T26" fmla="*/ 346784661 w 234"/>
              <a:gd name="T27" fmla="*/ 28818370 h 291"/>
              <a:gd name="T28" fmla="*/ 421246176 w 234"/>
              <a:gd name="T29" fmla="*/ 43228985 h 291"/>
              <a:gd name="T30" fmla="*/ 438266555 w 234"/>
              <a:gd name="T31" fmla="*/ 88515399 h 291"/>
              <a:gd name="T32" fmla="*/ 453158840 w 234"/>
              <a:gd name="T33" fmla="*/ 160562754 h 291"/>
              <a:gd name="T34" fmla="*/ 453158840 w 234"/>
              <a:gd name="T35" fmla="*/ 189382593 h 291"/>
              <a:gd name="T36" fmla="*/ 482944868 w 234"/>
              <a:gd name="T37" fmla="*/ 306717763 h 291"/>
              <a:gd name="T38" fmla="*/ 497837152 w 234"/>
              <a:gd name="T39" fmla="*/ 364355916 h 291"/>
              <a:gd name="T40" fmla="*/ 482944868 w 234"/>
              <a:gd name="T41" fmla="*/ 393174365 h 291"/>
              <a:gd name="T42" fmla="*/ 468052583 w 234"/>
              <a:gd name="T43" fmla="*/ 452871382 h 291"/>
              <a:gd name="T44" fmla="*/ 406353891 w 234"/>
              <a:gd name="T45" fmla="*/ 510509535 h 291"/>
              <a:gd name="T46" fmla="*/ 346784661 w 234"/>
              <a:gd name="T47" fmla="*/ 539327894 h 291"/>
              <a:gd name="T48" fmla="*/ 272321780 w 234"/>
              <a:gd name="T49" fmla="*/ 599024911 h 291"/>
              <a:gd name="T50" fmla="*/ 225515373 w 234"/>
              <a:gd name="T51" fmla="*/ 59902491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59" name="Freeform 27"/>
          <p:cNvSpPr>
            <a:spLocks/>
          </p:cNvSpPr>
          <p:nvPr/>
        </p:nvSpPr>
        <p:spPr bwMode="auto">
          <a:xfrm>
            <a:off x="1147763" y="2033588"/>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60" name="Freeform 28"/>
          <p:cNvSpPr>
            <a:spLocks/>
          </p:cNvSpPr>
          <p:nvPr/>
        </p:nvSpPr>
        <p:spPr bwMode="auto">
          <a:xfrm rot="-754350">
            <a:off x="4902200" y="3378200"/>
            <a:ext cx="361950" cy="493713"/>
          </a:xfrm>
          <a:custGeom>
            <a:avLst/>
            <a:gdLst>
              <a:gd name="T0" fmla="*/ 225233200 w 213"/>
              <a:gd name="T1" fmla="*/ 837637408 h 291"/>
              <a:gd name="T2" fmla="*/ 80852496 w 213"/>
              <a:gd name="T3" fmla="*/ 777188978 h 291"/>
              <a:gd name="T4" fmla="*/ 0 w 213"/>
              <a:gd name="T5" fmla="*/ 757040067 h 291"/>
              <a:gd name="T6" fmla="*/ 40426248 w 213"/>
              <a:gd name="T7" fmla="*/ 552668420 h 291"/>
              <a:gd name="T8" fmla="*/ 20213124 w 213"/>
              <a:gd name="T9" fmla="*/ 348296667 h 291"/>
              <a:gd name="T10" fmla="*/ 60639379 w 213"/>
              <a:gd name="T11" fmla="*/ 184222789 h 291"/>
              <a:gd name="T12" fmla="*/ 121278758 w 213"/>
              <a:gd name="T13" fmla="*/ 83476510 h 291"/>
              <a:gd name="T14" fmla="*/ 410040059 w 213"/>
              <a:gd name="T15" fmla="*/ 0 h 291"/>
              <a:gd name="T16" fmla="*/ 430253177 w 213"/>
              <a:gd name="T17" fmla="*/ 0 h 291"/>
              <a:gd name="T18" fmla="*/ 571746804 w 213"/>
              <a:gd name="T19" fmla="*/ 83476510 h 291"/>
              <a:gd name="T20" fmla="*/ 615060142 w 213"/>
              <a:gd name="T21" fmla="*/ 164073878 h 291"/>
              <a:gd name="T22" fmla="*/ 615060142 w 213"/>
              <a:gd name="T23" fmla="*/ 287848237 h 291"/>
              <a:gd name="T24" fmla="*/ 551533687 w 213"/>
              <a:gd name="T25" fmla="*/ 428894008 h 291"/>
              <a:gd name="T26" fmla="*/ 450466400 w 213"/>
              <a:gd name="T27" fmla="*/ 736891156 h 291"/>
              <a:gd name="T28" fmla="*/ 326298787 w 213"/>
              <a:gd name="T29" fmla="*/ 837637408 h 291"/>
              <a:gd name="T30" fmla="*/ 225233200 w 213"/>
              <a:gd name="T31" fmla="*/ 837637408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61" name="Freeform 29"/>
          <p:cNvSpPr>
            <a:spLocks/>
          </p:cNvSpPr>
          <p:nvPr/>
        </p:nvSpPr>
        <p:spPr bwMode="auto">
          <a:xfrm>
            <a:off x="4946650" y="3789363"/>
            <a:ext cx="257175" cy="842962"/>
          </a:xfrm>
          <a:custGeom>
            <a:avLst/>
            <a:gdLst>
              <a:gd name="T0" fmla="*/ 224293127 w 162"/>
              <a:gd name="T1" fmla="*/ 136088344 h 531"/>
              <a:gd name="T2" fmla="*/ 80644994 w 162"/>
              <a:gd name="T3" fmla="*/ 110886808 h 531"/>
              <a:gd name="T4" fmla="*/ 2520950 w 162"/>
              <a:gd name="T5" fmla="*/ 108365861 h 531"/>
              <a:gd name="T6" fmla="*/ 0 w 162"/>
              <a:gd name="T7" fmla="*/ 443547231 h 531"/>
              <a:gd name="T8" fmla="*/ 5040312 w 162"/>
              <a:gd name="T9" fmla="*/ 655240134 h 531"/>
              <a:gd name="T10" fmla="*/ 35282187 w 162"/>
              <a:gd name="T11" fmla="*/ 962699071 h 531"/>
              <a:gd name="T12" fmla="*/ 50403118 w 162"/>
              <a:gd name="T13" fmla="*/ 1116427646 h 531"/>
              <a:gd name="T14" fmla="*/ 93246565 w 162"/>
              <a:gd name="T15" fmla="*/ 1227314405 h 531"/>
              <a:gd name="T16" fmla="*/ 133567487 w 162"/>
              <a:gd name="T17" fmla="*/ 1312999627 h 531"/>
              <a:gd name="T18" fmla="*/ 199093112 w 162"/>
              <a:gd name="T19" fmla="*/ 1338201163 h 531"/>
              <a:gd name="T20" fmla="*/ 231854387 w 162"/>
              <a:gd name="T21" fmla="*/ 1312999627 h 531"/>
              <a:gd name="T22" fmla="*/ 274696233 w 162"/>
              <a:gd name="T23" fmla="*/ 1242435326 h 531"/>
              <a:gd name="T24" fmla="*/ 287297803 w 162"/>
              <a:gd name="T25" fmla="*/ 1121467954 h 531"/>
              <a:gd name="T26" fmla="*/ 292338114 w 162"/>
              <a:gd name="T27" fmla="*/ 965218431 h 531"/>
              <a:gd name="T28" fmla="*/ 345262169 w 162"/>
              <a:gd name="T29" fmla="*/ 677920722 h 531"/>
              <a:gd name="T30" fmla="*/ 372983084 w 162"/>
              <a:gd name="T31" fmla="*/ 441026284 h 531"/>
              <a:gd name="T32" fmla="*/ 408265258 w 162"/>
              <a:gd name="T33" fmla="*/ 0 h 531"/>
              <a:gd name="T34" fmla="*/ 315018718 w 162"/>
              <a:gd name="T35" fmla="*/ 115927115 h 531"/>
              <a:gd name="T36" fmla="*/ 224293127 w 162"/>
              <a:gd name="T37" fmla="*/ 136088344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62" name="Freeform 30"/>
          <p:cNvSpPr>
            <a:spLocks/>
          </p:cNvSpPr>
          <p:nvPr/>
        </p:nvSpPr>
        <p:spPr bwMode="auto">
          <a:xfrm rot="-717920">
            <a:off x="3402013" y="3344863"/>
            <a:ext cx="588962" cy="458787"/>
          </a:xfrm>
          <a:custGeom>
            <a:avLst/>
            <a:gdLst>
              <a:gd name="T0" fmla="*/ 0 w 347"/>
              <a:gd name="T1" fmla="*/ 535223613 h 269"/>
              <a:gd name="T2" fmla="*/ 20165583 w 347"/>
              <a:gd name="T3" fmla="*/ 349058401 h 269"/>
              <a:gd name="T4" fmla="*/ 20165583 w 347"/>
              <a:gd name="T5" fmla="*/ 206525742 h 269"/>
              <a:gd name="T6" fmla="*/ 40331166 w 347"/>
              <a:gd name="T7" fmla="*/ 122170371 h 269"/>
              <a:gd name="T8" fmla="*/ 120993512 w 347"/>
              <a:gd name="T9" fmla="*/ 0 h 269"/>
              <a:gd name="T10" fmla="*/ 244869034 w 347"/>
              <a:gd name="T11" fmla="*/ 0 h 269"/>
              <a:gd name="T12" fmla="*/ 265034610 w 347"/>
              <a:gd name="T13" fmla="*/ 61085186 h 269"/>
              <a:gd name="T14" fmla="*/ 161326363 w 347"/>
              <a:gd name="T15" fmla="*/ 247250371 h 269"/>
              <a:gd name="T16" fmla="*/ 265034610 w 347"/>
              <a:gd name="T17" fmla="*/ 61085186 h 269"/>
              <a:gd name="T18" fmla="*/ 305365763 w 347"/>
              <a:gd name="T19" fmla="*/ 20362295 h 269"/>
              <a:gd name="T20" fmla="*/ 345698614 w 347"/>
              <a:gd name="T21" fmla="*/ 20362295 h 269"/>
              <a:gd name="T22" fmla="*/ 446526602 w 347"/>
              <a:gd name="T23" fmla="*/ 40722884 h 269"/>
              <a:gd name="T24" fmla="*/ 590567647 w 347"/>
              <a:gd name="T25" fmla="*/ 101808056 h 269"/>
              <a:gd name="T26" fmla="*/ 630898800 w 347"/>
              <a:gd name="T27" fmla="*/ 206525742 h 269"/>
              <a:gd name="T28" fmla="*/ 610733224 w 347"/>
              <a:gd name="T29" fmla="*/ 287973242 h 269"/>
              <a:gd name="T30" fmla="*/ 550236494 w 347"/>
              <a:gd name="T31" fmla="*/ 392690901 h 269"/>
              <a:gd name="T32" fmla="*/ 610733224 w 347"/>
              <a:gd name="T33" fmla="*/ 287973242 h 269"/>
              <a:gd name="T34" fmla="*/ 630898800 w 347"/>
              <a:gd name="T35" fmla="*/ 206525742 h 269"/>
              <a:gd name="T36" fmla="*/ 671229953 w 347"/>
              <a:gd name="T37" fmla="*/ 165802871 h 269"/>
              <a:gd name="T38" fmla="*/ 795105422 w 347"/>
              <a:gd name="T39" fmla="*/ 165802871 h 269"/>
              <a:gd name="T40" fmla="*/ 875767728 w 347"/>
              <a:gd name="T41" fmla="*/ 186165159 h 269"/>
              <a:gd name="T42" fmla="*/ 959312255 w 347"/>
              <a:gd name="T43" fmla="*/ 206525742 h 269"/>
              <a:gd name="T44" fmla="*/ 999643408 w 347"/>
              <a:gd name="T45" fmla="*/ 267612659 h 269"/>
              <a:gd name="T46" fmla="*/ 999643408 w 347"/>
              <a:gd name="T47" fmla="*/ 413053189 h 269"/>
              <a:gd name="T48" fmla="*/ 979477832 w 347"/>
              <a:gd name="T49" fmla="*/ 494500743 h 269"/>
              <a:gd name="T50" fmla="*/ 835436575 w 347"/>
              <a:gd name="T51" fmla="*/ 660303560 h 269"/>
              <a:gd name="T52" fmla="*/ 774939845 w 347"/>
              <a:gd name="T53" fmla="*/ 782473878 h 269"/>
              <a:gd name="T54" fmla="*/ 610733224 w 347"/>
              <a:gd name="T55" fmla="*/ 762111590 h 269"/>
              <a:gd name="T56" fmla="*/ 426360920 w 347"/>
              <a:gd name="T57" fmla="*/ 721388719 h 269"/>
              <a:gd name="T58" fmla="*/ 224703457 w 347"/>
              <a:gd name="T59" fmla="*/ 660303560 h 269"/>
              <a:gd name="T60" fmla="*/ 0 w 347"/>
              <a:gd name="T61" fmla="*/ 535223613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63" name="Freeform 31"/>
          <p:cNvSpPr>
            <a:spLocks/>
          </p:cNvSpPr>
          <p:nvPr/>
        </p:nvSpPr>
        <p:spPr bwMode="auto">
          <a:xfrm>
            <a:off x="3267075" y="3717925"/>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64" name="Freeform 32"/>
          <p:cNvSpPr>
            <a:spLocks/>
          </p:cNvSpPr>
          <p:nvPr/>
        </p:nvSpPr>
        <p:spPr bwMode="auto">
          <a:xfrm rot="199924">
            <a:off x="4676775" y="2424113"/>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65" name="Freeform 33"/>
          <p:cNvSpPr>
            <a:spLocks/>
          </p:cNvSpPr>
          <p:nvPr/>
        </p:nvSpPr>
        <p:spPr bwMode="auto">
          <a:xfrm>
            <a:off x="4687888" y="1871663"/>
            <a:ext cx="274637" cy="627062"/>
          </a:xfrm>
          <a:custGeom>
            <a:avLst/>
            <a:gdLst>
              <a:gd name="T0" fmla="*/ 32761179 w 173"/>
              <a:gd name="T1" fmla="*/ 995460220 h 395"/>
              <a:gd name="T2" fmla="*/ 52922397 w 173"/>
              <a:gd name="T3" fmla="*/ 937497485 h 395"/>
              <a:gd name="T4" fmla="*/ 93244810 w 173"/>
              <a:gd name="T5" fmla="*/ 902215336 h 395"/>
              <a:gd name="T6" fmla="*/ 173889659 w 173"/>
              <a:gd name="T7" fmla="*/ 869452547 h 395"/>
              <a:gd name="T8" fmla="*/ 269655438 w 173"/>
              <a:gd name="T9" fmla="*/ 874492854 h 395"/>
              <a:gd name="T10" fmla="*/ 342740604 w 173"/>
              <a:gd name="T11" fmla="*/ 899694389 h 395"/>
              <a:gd name="T12" fmla="*/ 403224223 w 173"/>
              <a:gd name="T13" fmla="*/ 922376564 h 395"/>
              <a:gd name="T14" fmla="*/ 435985488 w 173"/>
              <a:gd name="T15" fmla="*/ 980339300 h 395"/>
              <a:gd name="T16" fmla="*/ 428425830 w 173"/>
              <a:gd name="T17" fmla="*/ 768646211 h 395"/>
              <a:gd name="T18" fmla="*/ 398183921 w 173"/>
              <a:gd name="T19" fmla="*/ 632557924 h 395"/>
              <a:gd name="T20" fmla="*/ 388103318 w 173"/>
              <a:gd name="T21" fmla="*/ 516630864 h 395"/>
              <a:gd name="T22" fmla="*/ 357861509 w 173"/>
              <a:gd name="T23" fmla="*/ 342740970 h 395"/>
              <a:gd name="T24" fmla="*/ 315018152 w 173"/>
              <a:gd name="T25" fmla="*/ 70564322 h 395"/>
              <a:gd name="T26" fmla="*/ 292337589 w 173"/>
              <a:gd name="T27" fmla="*/ 0 h 395"/>
              <a:gd name="T28" fmla="*/ 68043302 w 173"/>
              <a:gd name="T29" fmla="*/ 37801521 h 395"/>
              <a:gd name="T30" fmla="*/ 45362726 w 173"/>
              <a:gd name="T31" fmla="*/ 131048030 h 395"/>
              <a:gd name="T32" fmla="*/ 27720877 w 173"/>
              <a:gd name="T33" fmla="*/ 441026260 h 395"/>
              <a:gd name="T34" fmla="*/ 0 w 173"/>
              <a:gd name="T35" fmla="*/ 531751785 h 395"/>
              <a:gd name="T36" fmla="*/ 12599963 w 173"/>
              <a:gd name="T37" fmla="*/ 667840072 h 395"/>
              <a:gd name="T38" fmla="*/ 7559662 w 173"/>
              <a:gd name="T39" fmla="*/ 763605904 h 395"/>
              <a:gd name="T40" fmla="*/ 17640268 w 173"/>
              <a:gd name="T41" fmla="*/ 882054108 h 395"/>
              <a:gd name="T42" fmla="*/ 32761179 w 173"/>
              <a:gd name="T43" fmla="*/ 995460220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10266" name="Group 36"/>
          <p:cNvGrpSpPr>
            <a:grpSpLocks/>
          </p:cNvGrpSpPr>
          <p:nvPr/>
        </p:nvGrpSpPr>
        <p:grpSpPr bwMode="auto">
          <a:xfrm>
            <a:off x="3876675" y="2517775"/>
            <a:ext cx="546100" cy="873125"/>
            <a:chOff x="1182" y="634"/>
            <a:chExt cx="344" cy="550"/>
          </a:xfrm>
        </p:grpSpPr>
        <p:sp>
          <p:nvSpPr>
            <p:cNvPr id="10352" name="Freeform 37"/>
            <p:cNvSpPr>
              <a:spLocks/>
            </p:cNvSpPr>
            <p:nvPr/>
          </p:nvSpPr>
          <p:spPr bwMode="auto">
            <a:xfrm flipV="1">
              <a:off x="1208" y="992"/>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53" name="Freeform 38"/>
            <p:cNvSpPr>
              <a:spLocks/>
            </p:cNvSpPr>
            <p:nvPr/>
          </p:nvSpPr>
          <p:spPr bwMode="auto">
            <a:xfrm>
              <a:off x="1182" y="634"/>
              <a:ext cx="344" cy="378"/>
            </a:xfrm>
            <a:custGeom>
              <a:avLst/>
              <a:gdLst>
                <a:gd name="T0" fmla="*/ 299 w 344"/>
                <a:gd name="T1" fmla="*/ 378 h 378"/>
                <a:gd name="T2" fmla="*/ 238 w 344"/>
                <a:gd name="T3" fmla="*/ 366 h 378"/>
                <a:gd name="T4" fmla="*/ 186 w 344"/>
                <a:gd name="T5" fmla="*/ 363 h 378"/>
                <a:gd name="T6" fmla="*/ 123 w 344"/>
                <a:gd name="T7" fmla="*/ 360 h 378"/>
                <a:gd name="T8" fmla="*/ 58 w 344"/>
                <a:gd name="T9" fmla="*/ 370 h 378"/>
                <a:gd name="T10" fmla="*/ 49 w 344"/>
                <a:gd name="T11" fmla="*/ 308 h 378"/>
                <a:gd name="T12" fmla="*/ 20 w 344"/>
                <a:gd name="T13" fmla="*/ 234 h 378"/>
                <a:gd name="T14" fmla="*/ 4 w 344"/>
                <a:gd name="T15" fmla="*/ 162 h 378"/>
                <a:gd name="T16" fmla="*/ 0 w 344"/>
                <a:gd name="T17" fmla="*/ 98 h 378"/>
                <a:gd name="T18" fmla="*/ 12 w 344"/>
                <a:gd name="T19" fmla="*/ 38 h 378"/>
                <a:gd name="T20" fmla="*/ 24 w 344"/>
                <a:gd name="T21" fmla="*/ 12 h 378"/>
                <a:gd name="T22" fmla="*/ 46 w 344"/>
                <a:gd name="T23" fmla="*/ 9 h 378"/>
                <a:gd name="T24" fmla="*/ 60 w 344"/>
                <a:gd name="T25" fmla="*/ 34 h 378"/>
                <a:gd name="T26" fmla="*/ 62 w 344"/>
                <a:gd name="T27" fmla="*/ 88 h 378"/>
                <a:gd name="T28" fmla="*/ 74 w 344"/>
                <a:gd name="T29" fmla="*/ 164 h 378"/>
                <a:gd name="T30" fmla="*/ 93 w 344"/>
                <a:gd name="T31" fmla="*/ 223 h 378"/>
                <a:gd name="T32" fmla="*/ 136 w 344"/>
                <a:gd name="T33" fmla="*/ 258 h 378"/>
                <a:gd name="T34" fmla="*/ 178 w 344"/>
                <a:gd name="T35" fmla="*/ 272 h 378"/>
                <a:gd name="T36" fmla="*/ 224 w 344"/>
                <a:gd name="T37" fmla="*/ 255 h 378"/>
                <a:gd name="T38" fmla="*/ 246 w 344"/>
                <a:gd name="T39" fmla="*/ 210 h 378"/>
                <a:gd name="T40" fmla="*/ 260 w 344"/>
                <a:gd name="T41" fmla="*/ 162 h 378"/>
                <a:gd name="T42" fmla="*/ 272 w 344"/>
                <a:gd name="T43" fmla="*/ 120 h 378"/>
                <a:gd name="T44" fmla="*/ 276 w 344"/>
                <a:gd name="T45" fmla="*/ 80 h 378"/>
                <a:gd name="T46" fmla="*/ 278 w 344"/>
                <a:gd name="T47" fmla="*/ 42 h 378"/>
                <a:gd name="T48" fmla="*/ 291 w 344"/>
                <a:gd name="T49" fmla="*/ 10 h 378"/>
                <a:gd name="T50" fmla="*/ 314 w 344"/>
                <a:gd name="T51" fmla="*/ 0 h 378"/>
                <a:gd name="T52" fmla="*/ 328 w 344"/>
                <a:gd name="T53" fmla="*/ 32 h 378"/>
                <a:gd name="T54" fmla="*/ 342 w 344"/>
                <a:gd name="T55" fmla="*/ 82 h 378"/>
                <a:gd name="T56" fmla="*/ 344 w 344"/>
                <a:gd name="T57" fmla="*/ 128 h 378"/>
                <a:gd name="T58" fmla="*/ 334 w 344"/>
                <a:gd name="T59" fmla="*/ 178 h 378"/>
                <a:gd name="T60" fmla="*/ 319 w 344"/>
                <a:gd name="T61" fmla="*/ 231 h 378"/>
                <a:gd name="T62" fmla="*/ 302 w 344"/>
                <a:gd name="T63" fmla="*/ 278 h 378"/>
                <a:gd name="T64" fmla="*/ 292 w 344"/>
                <a:gd name="T65" fmla="*/ 325 h 378"/>
                <a:gd name="T66" fmla="*/ 299 w 344"/>
                <a:gd name="T67" fmla="*/ 37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378"/>
                <a:gd name="T104" fmla="*/ 344 w 34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378">
                  <a:moveTo>
                    <a:pt x="299" y="378"/>
                  </a:moveTo>
                  <a:lnTo>
                    <a:pt x="238" y="366"/>
                  </a:lnTo>
                  <a:lnTo>
                    <a:pt x="186" y="363"/>
                  </a:lnTo>
                  <a:lnTo>
                    <a:pt x="123" y="360"/>
                  </a:lnTo>
                  <a:lnTo>
                    <a:pt x="58" y="370"/>
                  </a:lnTo>
                  <a:lnTo>
                    <a:pt x="49" y="308"/>
                  </a:lnTo>
                  <a:lnTo>
                    <a:pt x="20" y="234"/>
                  </a:lnTo>
                  <a:lnTo>
                    <a:pt x="4" y="162"/>
                  </a:lnTo>
                  <a:lnTo>
                    <a:pt x="0" y="98"/>
                  </a:lnTo>
                  <a:lnTo>
                    <a:pt x="12" y="38"/>
                  </a:lnTo>
                  <a:lnTo>
                    <a:pt x="24" y="12"/>
                  </a:lnTo>
                  <a:lnTo>
                    <a:pt x="46" y="9"/>
                  </a:lnTo>
                  <a:lnTo>
                    <a:pt x="60" y="34"/>
                  </a:lnTo>
                  <a:lnTo>
                    <a:pt x="62" y="88"/>
                  </a:lnTo>
                  <a:lnTo>
                    <a:pt x="74" y="164"/>
                  </a:lnTo>
                  <a:lnTo>
                    <a:pt x="93" y="223"/>
                  </a:lnTo>
                  <a:lnTo>
                    <a:pt x="136" y="258"/>
                  </a:lnTo>
                  <a:lnTo>
                    <a:pt x="178" y="272"/>
                  </a:lnTo>
                  <a:lnTo>
                    <a:pt x="224" y="255"/>
                  </a:lnTo>
                  <a:lnTo>
                    <a:pt x="246" y="210"/>
                  </a:lnTo>
                  <a:lnTo>
                    <a:pt x="260" y="162"/>
                  </a:lnTo>
                  <a:lnTo>
                    <a:pt x="272" y="120"/>
                  </a:lnTo>
                  <a:lnTo>
                    <a:pt x="276" y="80"/>
                  </a:lnTo>
                  <a:lnTo>
                    <a:pt x="278" y="42"/>
                  </a:lnTo>
                  <a:lnTo>
                    <a:pt x="291" y="10"/>
                  </a:lnTo>
                  <a:lnTo>
                    <a:pt x="314" y="0"/>
                  </a:lnTo>
                  <a:lnTo>
                    <a:pt x="328" y="32"/>
                  </a:lnTo>
                  <a:lnTo>
                    <a:pt x="342" y="82"/>
                  </a:lnTo>
                  <a:lnTo>
                    <a:pt x="344" y="128"/>
                  </a:lnTo>
                  <a:lnTo>
                    <a:pt x="334" y="178"/>
                  </a:lnTo>
                  <a:lnTo>
                    <a:pt x="319" y="231"/>
                  </a:lnTo>
                  <a:lnTo>
                    <a:pt x="302" y="278"/>
                  </a:lnTo>
                  <a:lnTo>
                    <a:pt x="292" y="325"/>
                  </a:lnTo>
                  <a:lnTo>
                    <a:pt x="299" y="378"/>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10267" name="Group 39"/>
          <p:cNvGrpSpPr>
            <a:grpSpLocks/>
          </p:cNvGrpSpPr>
          <p:nvPr/>
        </p:nvGrpSpPr>
        <p:grpSpPr bwMode="auto">
          <a:xfrm>
            <a:off x="3956050" y="3400425"/>
            <a:ext cx="546100" cy="768350"/>
            <a:chOff x="1198" y="1184"/>
            <a:chExt cx="344" cy="484"/>
          </a:xfrm>
        </p:grpSpPr>
        <p:sp>
          <p:nvSpPr>
            <p:cNvPr id="10350" name="Freeform 40"/>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51" name="Freeform 41"/>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10268" name="Group 42"/>
          <p:cNvGrpSpPr>
            <a:grpSpLocks/>
          </p:cNvGrpSpPr>
          <p:nvPr/>
        </p:nvGrpSpPr>
        <p:grpSpPr bwMode="auto">
          <a:xfrm>
            <a:off x="4484688" y="3394075"/>
            <a:ext cx="414337" cy="434975"/>
            <a:chOff x="1531" y="1180"/>
            <a:chExt cx="261" cy="296"/>
          </a:xfrm>
        </p:grpSpPr>
        <p:sp>
          <p:nvSpPr>
            <p:cNvPr id="10348" name="Freeform 43"/>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49" name="Freeform 44"/>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10269" name="Freeform 45"/>
          <p:cNvSpPr>
            <a:spLocks/>
          </p:cNvSpPr>
          <p:nvPr/>
        </p:nvSpPr>
        <p:spPr bwMode="auto">
          <a:xfrm rot="-1002599">
            <a:off x="4516438" y="3719513"/>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70" name="Freeform 46"/>
          <p:cNvSpPr>
            <a:spLocks/>
          </p:cNvSpPr>
          <p:nvPr/>
        </p:nvSpPr>
        <p:spPr bwMode="auto">
          <a:xfrm>
            <a:off x="4573588" y="4127500"/>
            <a:ext cx="277812" cy="603250"/>
          </a:xfrm>
          <a:custGeom>
            <a:avLst/>
            <a:gdLst>
              <a:gd name="T0" fmla="*/ 221773373 w 175"/>
              <a:gd name="T1" fmla="*/ 73083739 h 380"/>
              <a:gd name="T2" fmla="*/ 80644852 w 175"/>
              <a:gd name="T3" fmla="*/ 75604688 h 380"/>
              <a:gd name="T4" fmla="*/ 0 w 175"/>
              <a:gd name="T5" fmla="*/ 0 h 380"/>
              <a:gd name="T6" fmla="*/ 25201515 w 175"/>
              <a:gd name="T7" fmla="*/ 211693156 h 380"/>
              <a:gd name="T8" fmla="*/ 50403029 w 175"/>
              <a:gd name="T9" fmla="*/ 642639042 h 380"/>
              <a:gd name="T10" fmla="*/ 103325415 w 175"/>
              <a:gd name="T11" fmla="*/ 947578842 h 380"/>
              <a:gd name="T12" fmla="*/ 327619708 w 175"/>
              <a:gd name="T13" fmla="*/ 957659464 h 380"/>
              <a:gd name="T14" fmla="*/ 378022725 w 175"/>
              <a:gd name="T15" fmla="*/ 665321235 h 380"/>
              <a:gd name="T16" fmla="*/ 403224233 w 175"/>
              <a:gd name="T17" fmla="*/ 216733467 h 380"/>
              <a:gd name="T18" fmla="*/ 441025801 w 175"/>
              <a:gd name="T19" fmla="*/ 5040312 h 380"/>
              <a:gd name="T20" fmla="*/ 395662987 w 175"/>
              <a:gd name="T21" fmla="*/ 57964394 h 380"/>
              <a:gd name="T22" fmla="*/ 221773373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71" name="Freeform 47"/>
          <p:cNvSpPr>
            <a:spLocks/>
          </p:cNvSpPr>
          <p:nvPr/>
        </p:nvSpPr>
        <p:spPr bwMode="auto">
          <a:xfrm>
            <a:off x="4041775" y="3900488"/>
            <a:ext cx="366713" cy="427037"/>
          </a:xfrm>
          <a:custGeom>
            <a:avLst/>
            <a:gdLst>
              <a:gd name="T0" fmla="*/ 378023952 w 231"/>
              <a:gd name="T1" fmla="*/ 652718813 h 269"/>
              <a:gd name="T2" fmla="*/ 196572453 w 231"/>
              <a:gd name="T3" fmla="*/ 677920335 h 269"/>
              <a:gd name="T4" fmla="*/ 136088637 w 231"/>
              <a:gd name="T5" fmla="*/ 645159150 h 269"/>
              <a:gd name="T6" fmla="*/ 110887047 w 231"/>
              <a:gd name="T7" fmla="*/ 592235161 h 269"/>
              <a:gd name="T8" fmla="*/ 52924158 w 231"/>
              <a:gd name="T9" fmla="*/ 428426065 h 269"/>
              <a:gd name="T10" fmla="*/ 17641913 w 231"/>
              <a:gd name="T11" fmla="*/ 357861705 h 269"/>
              <a:gd name="T12" fmla="*/ 0 w 231"/>
              <a:gd name="T13" fmla="*/ 236894402 h 269"/>
              <a:gd name="T14" fmla="*/ 42843509 w 231"/>
              <a:gd name="T15" fmla="*/ 153728537 h 269"/>
              <a:gd name="T16" fmla="*/ 138609589 w 231"/>
              <a:gd name="T17" fmla="*/ 90725502 h 269"/>
              <a:gd name="T18" fmla="*/ 272177273 w 231"/>
              <a:gd name="T19" fmla="*/ 17640278 h 269"/>
              <a:gd name="T20" fmla="*/ 309980452 w 231"/>
              <a:gd name="T21" fmla="*/ 0 h 269"/>
              <a:gd name="T22" fmla="*/ 410786813 w 231"/>
              <a:gd name="T23" fmla="*/ 32761197 h 269"/>
              <a:gd name="T24" fmla="*/ 461190093 w 231"/>
              <a:gd name="T25" fmla="*/ 93244861 h 269"/>
              <a:gd name="T26" fmla="*/ 556956136 w 231"/>
              <a:gd name="T27" fmla="*/ 156249483 h 269"/>
              <a:gd name="T28" fmla="*/ 564515819 w 231"/>
              <a:gd name="T29" fmla="*/ 216733185 h 269"/>
              <a:gd name="T30" fmla="*/ 582157726 w 231"/>
              <a:gd name="T31" fmla="*/ 337700488 h 269"/>
              <a:gd name="T32" fmla="*/ 521673909 w 231"/>
              <a:gd name="T33" fmla="*/ 516630597 h 269"/>
              <a:gd name="T34" fmla="*/ 521673909 w 231"/>
              <a:gd name="T35" fmla="*/ 599794824 h 269"/>
              <a:gd name="T36" fmla="*/ 463709458 w 231"/>
              <a:gd name="T37" fmla="*/ 655239759 h 269"/>
              <a:gd name="T38" fmla="*/ 378023952 w 231"/>
              <a:gd name="T39" fmla="*/ 652718813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72" name="Freeform 48"/>
          <p:cNvSpPr>
            <a:spLocks/>
          </p:cNvSpPr>
          <p:nvPr/>
        </p:nvSpPr>
        <p:spPr bwMode="auto">
          <a:xfrm>
            <a:off x="4125913" y="4281488"/>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73" name="Freeform 49"/>
          <p:cNvSpPr>
            <a:spLocks/>
          </p:cNvSpPr>
          <p:nvPr/>
        </p:nvSpPr>
        <p:spPr bwMode="auto">
          <a:xfrm rot="-195872">
            <a:off x="3981450" y="2428875"/>
            <a:ext cx="341313" cy="417513"/>
          </a:xfrm>
          <a:custGeom>
            <a:avLst/>
            <a:gdLst>
              <a:gd name="T0" fmla="*/ 225517492 w 234"/>
              <a:gd name="T1" fmla="*/ 599027781 h 291"/>
              <a:gd name="T2" fmla="*/ 210625164 w 234"/>
              <a:gd name="T3" fmla="*/ 599027781 h 291"/>
              <a:gd name="T4" fmla="*/ 121268231 w 234"/>
              <a:gd name="T5" fmla="*/ 553739835 h 291"/>
              <a:gd name="T6" fmla="*/ 44678455 w 234"/>
              <a:gd name="T7" fmla="*/ 496101544 h 291"/>
              <a:gd name="T8" fmla="*/ 0 w 234"/>
              <a:gd name="T9" fmla="*/ 409644824 h 291"/>
              <a:gd name="T10" fmla="*/ 0 w 234"/>
              <a:gd name="T11" fmla="*/ 349947575 h 291"/>
              <a:gd name="T12" fmla="*/ 0 w 234"/>
              <a:gd name="T13" fmla="*/ 306718497 h 291"/>
              <a:gd name="T14" fmla="*/ 59570795 w 234"/>
              <a:gd name="T15" fmla="*/ 146153924 h 291"/>
              <a:gd name="T16" fmla="*/ 74463123 w 234"/>
              <a:gd name="T17" fmla="*/ 74106397 h 291"/>
              <a:gd name="T18" fmla="*/ 91483552 w 234"/>
              <a:gd name="T19" fmla="*/ 43229088 h 291"/>
              <a:gd name="T20" fmla="*/ 136162018 w 234"/>
              <a:gd name="T21" fmla="*/ 14409220 h 291"/>
              <a:gd name="T22" fmla="*/ 180839003 w 234"/>
              <a:gd name="T23" fmla="*/ 0 h 291"/>
              <a:gd name="T24" fmla="*/ 302108693 w 234"/>
              <a:gd name="T25" fmla="*/ 14409220 h 291"/>
              <a:gd name="T26" fmla="*/ 346785678 w 234"/>
              <a:gd name="T27" fmla="*/ 28819874 h 291"/>
              <a:gd name="T28" fmla="*/ 421248869 w 234"/>
              <a:gd name="T29" fmla="*/ 43229088 h 291"/>
              <a:gd name="T30" fmla="*/ 438269298 w 234"/>
              <a:gd name="T31" fmla="*/ 88515611 h 291"/>
              <a:gd name="T32" fmla="*/ 453161626 w 234"/>
              <a:gd name="T33" fmla="*/ 160564573 h 291"/>
              <a:gd name="T34" fmla="*/ 453161626 w 234"/>
              <a:gd name="T35" fmla="*/ 189383046 h 291"/>
              <a:gd name="T36" fmla="*/ 482947741 w 234"/>
              <a:gd name="T37" fmla="*/ 306718497 h 291"/>
              <a:gd name="T38" fmla="*/ 497840069 w 234"/>
              <a:gd name="T39" fmla="*/ 364356789 h 291"/>
              <a:gd name="T40" fmla="*/ 482947741 w 234"/>
              <a:gd name="T41" fmla="*/ 393176741 h 291"/>
              <a:gd name="T42" fmla="*/ 468055413 w 234"/>
              <a:gd name="T43" fmla="*/ 452873901 h 291"/>
              <a:gd name="T44" fmla="*/ 406356540 w 234"/>
              <a:gd name="T45" fmla="*/ 510512193 h 291"/>
              <a:gd name="T46" fmla="*/ 346785678 w 234"/>
              <a:gd name="T47" fmla="*/ 539330621 h 291"/>
              <a:gd name="T48" fmla="*/ 272322577 w 234"/>
              <a:gd name="T49" fmla="*/ 599027781 h 291"/>
              <a:gd name="T50" fmla="*/ 225517492 w 234"/>
              <a:gd name="T51" fmla="*/ 599027781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74" name="Freeform 50"/>
          <p:cNvSpPr>
            <a:spLocks/>
          </p:cNvSpPr>
          <p:nvPr/>
        </p:nvSpPr>
        <p:spPr bwMode="auto">
          <a:xfrm>
            <a:off x="4025900" y="2105025"/>
            <a:ext cx="247650" cy="377825"/>
          </a:xfrm>
          <a:custGeom>
            <a:avLst/>
            <a:gdLst>
              <a:gd name="T0" fmla="*/ 12599986 w 156"/>
              <a:gd name="T1" fmla="*/ 572076314 h 238"/>
              <a:gd name="T2" fmla="*/ 57962802 w 156"/>
              <a:gd name="T3" fmla="*/ 536794136 h 238"/>
              <a:gd name="T4" fmla="*/ 105846571 w 156"/>
              <a:gd name="T5" fmla="*/ 516632891 h 238"/>
              <a:gd name="T6" fmla="*/ 236894694 w 156"/>
              <a:gd name="T7" fmla="*/ 524192564 h 238"/>
              <a:gd name="T8" fmla="*/ 284776850 w 156"/>
              <a:gd name="T9" fmla="*/ 539313498 h 238"/>
              <a:gd name="T10" fmla="*/ 367942768 w 156"/>
              <a:gd name="T11" fmla="*/ 551915069 h 238"/>
              <a:gd name="T12" fmla="*/ 390624959 w 156"/>
              <a:gd name="T13" fmla="*/ 599797232 h 238"/>
              <a:gd name="T14" fmla="*/ 393144320 w 156"/>
              <a:gd name="T15" fmla="*/ 405745945 h 238"/>
              <a:gd name="T16" fmla="*/ 367942768 w 156"/>
              <a:gd name="T17" fmla="*/ 196572187 h 238"/>
              <a:gd name="T18" fmla="*/ 357862147 w 156"/>
              <a:gd name="T19" fmla="*/ 17641889 h 238"/>
              <a:gd name="T20" fmla="*/ 216733452 w 156"/>
              <a:gd name="T21" fmla="*/ 22682200 h 238"/>
              <a:gd name="T22" fmla="*/ 80644993 w 156"/>
              <a:gd name="T23" fmla="*/ 0 h 238"/>
              <a:gd name="T24" fmla="*/ 25201559 w 156"/>
              <a:gd name="T25" fmla="*/ 199093136 h 238"/>
              <a:gd name="T26" fmla="*/ 0 w 156"/>
              <a:gd name="T27" fmla="*/ 330141277 h 238"/>
              <a:gd name="T28" fmla="*/ 5040312 w 156"/>
              <a:gd name="T29" fmla="*/ 461189468 h 238"/>
              <a:gd name="T30" fmla="*/ 12599986 w 156"/>
              <a:gd name="T31" fmla="*/ 572076314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10275" name="Group 51"/>
          <p:cNvGrpSpPr>
            <a:grpSpLocks/>
          </p:cNvGrpSpPr>
          <p:nvPr/>
        </p:nvGrpSpPr>
        <p:grpSpPr bwMode="auto">
          <a:xfrm rot="-922230">
            <a:off x="3278188" y="2078038"/>
            <a:ext cx="573087" cy="1182687"/>
            <a:chOff x="2430" y="1394"/>
            <a:chExt cx="361" cy="745"/>
          </a:xfrm>
        </p:grpSpPr>
        <p:sp>
          <p:nvSpPr>
            <p:cNvPr id="10345" name="Freeform 52"/>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0346" name="Freeform 53"/>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47" name="Freeform 54"/>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10276" name="Freeform 55"/>
          <p:cNvSpPr>
            <a:spLocks/>
          </p:cNvSpPr>
          <p:nvPr/>
        </p:nvSpPr>
        <p:spPr bwMode="auto">
          <a:xfrm rot="-754350">
            <a:off x="8162925" y="4987925"/>
            <a:ext cx="361950" cy="493713"/>
          </a:xfrm>
          <a:custGeom>
            <a:avLst/>
            <a:gdLst>
              <a:gd name="T0" fmla="*/ 225233200 w 213"/>
              <a:gd name="T1" fmla="*/ 837637408 h 291"/>
              <a:gd name="T2" fmla="*/ 80852496 w 213"/>
              <a:gd name="T3" fmla="*/ 777188978 h 291"/>
              <a:gd name="T4" fmla="*/ 0 w 213"/>
              <a:gd name="T5" fmla="*/ 757040067 h 291"/>
              <a:gd name="T6" fmla="*/ 40426248 w 213"/>
              <a:gd name="T7" fmla="*/ 552668420 h 291"/>
              <a:gd name="T8" fmla="*/ 20213124 w 213"/>
              <a:gd name="T9" fmla="*/ 348296667 h 291"/>
              <a:gd name="T10" fmla="*/ 60639379 w 213"/>
              <a:gd name="T11" fmla="*/ 184222789 h 291"/>
              <a:gd name="T12" fmla="*/ 121278758 w 213"/>
              <a:gd name="T13" fmla="*/ 83476510 h 291"/>
              <a:gd name="T14" fmla="*/ 410040059 w 213"/>
              <a:gd name="T15" fmla="*/ 0 h 291"/>
              <a:gd name="T16" fmla="*/ 430253177 w 213"/>
              <a:gd name="T17" fmla="*/ 0 h 291"/>
              <a:gd name="T18" fmla="*/ 571746804 w 213"/>
              <a:gd name="T19" fmla="*/ 83476510 h 291"/>
              <a:gd name="T20" fmla="*/ 615060142 w 213"/>
              <a:gd name="T21" fmla="*/ 164073878 h 291"/>
              <a:gd name="T22" fmla="*/ 615060142 w 213"/>
              <a:gd name="T23" fmla="*/ 287848237 h 291"/>
              <a:gd name="T24" fmla="*/ 551533687 w 213"/>
              <a:gd name="T25" fmla="*/ 428894008 h 291"/>
              <a:gd name="T26" fmla="*/ 450466400 w 213"/>
              <a:gd name="T27" fmla="*/ 736891156 h 291"/>
              <a:gd name="T28" fmla="*/ 326298787 w 213"/>
              <a:gd name="T29" fmla="*/ 837637408 h 291"/>
              <a:gd name="T30" fmla="*/ 225233200 w 213"/>
              <a:gd name="T31" fmla="*/ 837637408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77" name="Freeform 56"/>
          <p:cNvSpPr>
            <a:spLocks/>
          </p:cNvSpPr>
          <p:nvPr/>
        </p:nvSpPr>
        <p:spPr bwMode="auto">
          <a:xfrm>
            <a:off x="8207375" y="5399088"/>
            <a:ext cx="257175" cy="842962"/>
          </a:xfrm>
          <a:custGeom>
            <a:avLst/>
            <a:gdLst>
              <a:gd name="T0" fmla="*/ 224293127 w 162"/>
              <a:gd name="T1" fmla="*/ 136088344 h 531"/>
              <a:gd name="T2" fmla="*/ 80644994 w 162"/>
              <a:gd name="T3" fmla="*/ 110886808 h 531"/>
              <a:gd name="T4" fmla="*/ 2520950 w 162"/>
              <a:gd name="T5" fmla="*/ 108365861 h 531"/>
              <a:gd name="T6" fmla="*/ 0 w 162"/>
              <a:gd name="T7" fmla="*/ 443547231 h 531"/>
              <a:gd name="T8" fmla="*/ 5040312 w 162"/>
              <a:gd name="T9" fmla="*/ 655240134 h 531"/>
              <a:gd name="T10" fmla="*/ 35282187 w 162"/>
              <a:gd name="T11" fmla="*/ 962699071 h 531"/>
              <a:gd name="T12" fmla="*/ 50403118 w 162"/>
              <a:gd name="T13" fmla="*/ 1116427646 h 531"/>
              <a:gd name="T14" fmla="*/ 93246565 w 162"/>
              <a:gd name="T15" fmla="*/ 1227314405 h 531"/>
              <a:gd name="T16" fmla="*/ 133567487 w 162"/>
              <a:gd name="T17" fmla="*/ 1312999627 h 531"/>
              <a:gd name="T18" fmla="*/ 199093112 w 162"/>
              <a:gd name="T19" fmla="*/ 1338201163 h 531"/>
              <a:gd name="T20" fmla="*/ 231854387 w 162"/>
              <a:gd name="T21" fmla="*/ 1312999627 h 531"/>
              <a:gd name="T22" fmla="*/ 274696233 w 162"/>
              <a:gd name="T23" fmla="*/ 1242435326 h 531"/>
              <a:gd name="T24" fmla="*/ 287297803 w 162"/>
              <a:gd name="T25" fmla="*/ 1121467954 h 531"/>
              <a:gd name="T26" fmla="*/ 292338114 w 162"/>
              <a:gd name="T27" fmla="*/ 965218431 h 531"/>
              <a:gd name="T28" fmla="*/ 345262169 w 162"/>
              <a:gd name="T29" fmla="*/ 677920722 h 531"/>
              <a:gd name="T30" fmla="*/ 372983084 w 162"/>
              <a:gd name="T31" fmla="*/ 441026284 h 531"/>
              <a:gd name="T32" fmla="*/ 408265258 w 162"/>
              <a:gd name="T33" fmla="*/ 0 h 531"/>
              <a:gd name="T34" fmla="*/ 315018718 w 162"/>
              <a:gd name="T35" fmla="*/ 115927115 h 531"/>
              <a:gd name="T36" fmla="*/ 224293127 w 162"/>
              <a:gd name="T37" fmla="*/ 136088344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78" name="Freeform 57"/>
          <p:cNvSpPr>
            <a:spLocks/>
          </p:cNvSpPr>
          <p:nvPr/>
        </p:nvSpPr>
        <p:spPr bwMode="auto">
          <a:xfrm rot="-717920">
            <a:off x="6662738" y="4954588"/>
            <a:ext cx="588962" cy="458787"/>
          </a:xfrm>
          <a:custGeom>
            <a:avLst/>
            <a:gdLst>
              <a:gd name="T0" fmla="*/ 0 w 347"/>
              <a:gd name="T1" fmla="*/ 535223613 h 269"/>
              <a:gd name="T2" fmla="*/ 20165583 w 347"/>
              <a:gd name="T3" fmla="*/ 349058401 h 269"/>
              <a:gd name="T4" fmla="*/ 20165583 w 347"/>
              <a:gd name="T5" fmla="*/ 206525742 h 269"/>
              <a:gd name="T6" fmla="*/ 40331166 w 347"/>
              <a:gd name="T7" fmla="*/ 122170371 h 269"/>
              <a:gd name="T8" fmla="*/ 120993512 w 347"/>
              <a:gd name="T9" fmla="*/ 0 h 269"/>
              <a:gd name="T10" fmla="*/ 244869034 w 347"/>
              <a:gd name="T11" fmla="*/ 0 h 269"/>
              <a:gd name="T12" fmla="*/ 265034610 w 347"/>
              <a:gd name="T13" fmla="*/ 61085186 h 269"/>
              <a:gd name="T14" fmla="*/ 161326363 w 347"/>
              <a:gd name="T15" fmla="*/ 247250371 h 269"/>
              <a:gd name="T16" fmla="*/ 265034610 w 347"/>
              <a:gd name="T17" fmla="*/ 61085186 h 269"/>
              <a:gd name="T18" fmla="*/ 305365763 w 347"/>
              <a:gd name="T19" fmla="*/ 20362295 h 269"/>
              <a:gd name="T20" fmla="*/ 345698614 w 347"/>
              <a:gd name="T21" fmla="*/ 20362295 h 269"/>
              <a:gd name="T22" fmla="*/ 446526602 w 347"/>
              <a:gd name="T23" fmla="*/ 40722884 h 269"/>
              <a:gd name="T24" fmla="*/ 590567647 w 347"/>
              <a:gd name="T25" fmla="*/ 101808056 h 269"/>
              <a:gd name="T26" fmla="*/ 630898800 w 347"/>
              <a:gd name="T27" fmla="*/ 206525742 h 269"/>
              <a:gd name="T28" fmla="*/ 610733224 w 347"/>
              <a:gd name="T29" fmla="*/ 287973242 h 269"/>
              <a:gd name="T30" fmla="*/ 550236494 w 347"/>
              <a:gd name="T31" fmla="*/ 392690901 h 269"/>
              <a:gd name="T32" fmla="*/ 610733224 w 347"/>
              <a:gd name="T33" fmla="*/ 287973242 h 269"/>
              <a:gd name="T34" fmla="*/ 630898800 w 347"/>
              <a:gd name="T35" fmla="*/ 206525742 h 269"/>
              <a:gd name="T36" fmla="*/ 671229953 w 347"/>
              <a:gd name="T37" fmla="*/ 165802871 h 269"/>
              <a:gd name="T38" fmla="*/ 795105422 w 347"/>
              <a:gd name="T39" fmla="*/ 165802871 h 269"/>
              <a:gd name="T40" fmla="*/ 875767728 w 347"/>
              <a:gd name="T41" fmla="*/ 186165159 h 269"/>
              <a:gd name="T42" fmla="*/ 959312255 w 347"/>
              <a:gd name="T43" fmla="*/ 206525742 h 269"/>
              <a:gd name="T44" fmla="*/ 999643408 w 347"/>
              <a:gd name="T45" fmla="*/ 267612659 h 269"/>
              <a:gd name="T46" fmla="*/ 999643408 w 347"/>
              <a:gd name="T47" fmla="*/ 413053189 h 269"/>
              <a:gd name="T48" fmla="*/ 979477832 w 347"/>
              <a:gd name="T49" fmla="*/ 494500743 h 269"/>
              <a:gd name="T50" fmla="*/ 835436575 w 347"/>
              <a:gd name="T51" fmla="*/ 660303560 h 269"/>
              <a:gd name="T52" fmla="*/ 774939845 w 347"/>
              <a:gd name="T53" fmla="*/ 782473878 h 269"/>
              <a:gd name="T54" fmla="*/ 610733224 w 347"/>
              <a:gd name="T55" fmla="*/ 762111590 h 269"/>
              <a:gd name="T56" fmla="*/ 426360920 w 347"/>
              <a:gd name="T57" fmla="*/ 721388719 h 269"/>
              <a:gd name="T58" fmla="*/ 224703457 w 347"/>
              <a:gd name="T59" fmla="*/ 660303560 h 269"/>
              <a:gd name="T60" fmla="*/ 0 w 347"/>
              <a:gd name="T61" fmla="*/ 535223613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79" name="Freeform 58"/>
          <p:cNvSpPr>
            <a:spLocks/>
          </p:cNvSpPr>
          <p:nvPr/>
        </p:nvSpPr>
        <p:spPr bwMode="auto">
          <a:xfrm>
            <a:off x="6527800" y="5327650"/>
            <a:ext cx="635000" cy="803275"/>
          </a:xfrm>
          <a:custGeom>
            <a:avLst/>
            <a:gdLst>
              <a:gd name="T0" fmla="*/ 1008062589 w 400"/>
              <a:gd name="T1" fmla="*/ 73085332 h 506"/>
              <a:gd name="T2" fmla="*/ 854333899 w 400"/>
              <a:gd name="T3" fmla="*/ 88206266 h 506"/>
              <a:gd name="T4" fmla="*/ 675401867 w 400"/>
              <a:gd name="T5" fmla="*/ 88206266 h 506"/>
              <a:gd name="T6" fmla="*/ 478829740 w 400"/>
              <a:gd name="T7" fmla="*/ 70564383 h 506"/>
              <a:gd name="T8" fmla="*/ 246975336 w 400"/>
              <a:gd name="T9" fmla="*/ 0 h 506"/>
              <a:gd name="T10" fmla="*/ 234375353 w 400"/>
              <a:gd name="T11" fmla="*/ 219254434 h 506"/>
              <a:gd name="T12" fmla="*/ 131048135 w 400"/>
              <a:gd name="T13" fmla="*/ 554434440 h 506"/>
              <a:gd name="T14" fmla="*/ 68043429 w 400"/>
              <a:gd name="T15" fmla="*/ 902216117 h 506"/>
              <a:gd name="T16" fmla="*/ 0 w 400"/>
              <a:gd name="T17" fmla="*/ 1055946405 h 506"/>
              <a:gd name="T18" fmla="*/ 27722516 w 400"/>
              <a:gd name="T19" fmla="*/ 1184473549 h 506"/>
              <a:gd name="T20" fmla="*/ 70564378 w 400"/>
              <a:gd name="T21" fmla="*/ 1194554171 h 506"/>
              <a:gd name="T22" fmla="*/ 158769051 w 400"/>
              <a:gd name="T23" fmla="*/ 1154231681 h 506"/>
              <a:gd name="T24" fmla="*/ 216733471 w 400"/>
              <a:gd name="T25" fmla="*/ 1066027027 h 506"/>
              <a:gd name="T26" fmla="*/ 332660623 w 400"/>
              <a:gd name="T27" fmla="*/ 788809708 h 506"/>
              <a:gd name="T28" fmla="*/ 589716581 w 400"/>
              <a:gd name="T29" fmla="*/ 418346035 h 506"/>
              <a:gd name="T30" fmla="*/ 614918136 w 400"/>
              <a:gd name="T31" fmla="*/ 433466969 h 506"/>
              <a:gd name="T32" fmla="*/ 647680951 w 400"/>
              <a:gd name="T33" fmla="*/ 506552276 h 506"/>
              <a:gd name="T34" fmla="*/ 667842195 w 400"/>
              <a:gd name="T35" fmla="*/ 597277879 h 506"/>
              <a:gd name="T36" fmla="*/ 655240623 w 400"/>
              <a:gd name="T37" fmla="*/ 718245350 h 506"/>
              <a:gd name="T38" fmla="*/ 599797203 w 400"/>
              <a:gd name="T39" fmla="*/ 927417673 h 506"/>
              <a:gd name="T40" fmla="*/ 551913455 w 400"/>
              <a:gd name="T41" fmla="*/ 1071067338 h 506"/>
              <a:gd name="T42" fmla="*/ 539313471 w 400"/>
              <a:gd name="T43" fmla="*/ 1194554171 h 506"/>
              <a:gd name="T44" fmla="*/ 574595648 w 400"/>
              <a:gd name="T45" fmla="*/ 1262599167 h 506"/>
              <a:gd name="T46" fmla="*/ 614918136 w 400"/>
              <a:gd name="T47" fmla="*/ 1275199152 h 506"/>
              <a:gd name="T48" fmla="*/ 700603422 w 400"/>
              <a:gd name="T49" fmla="*/ 1217236366 h 506"/>
              <a:gd name="T50" fmla="*/ 836692017 w 400"/>
              <a:gd name="T51" fmla="*/ 1033264210 h 506"/>
              <a:gd name="T52" fmla="*/ 942538547 w 400"/>
              <a:gd name="T53" fmla="*/ 874495198 h 506"/>
              <a:gd name="T54" fmla="*/ 962699791 w 400"/>
              <a:gd name="T55" fmla="*/ 788809708 h 506"/>
              <a:gd name="T56" fmla="*/ 985381984 w 400"/>
              <a:gd name="T57" fmla="*/ 630039109 h 506"/>
              <a:gd name="T58" fmla="*/ 957659480 w 400"/>
              <a:gd name="T59" fmla="*/ 400705640 h 506"/>
              <a:gd name="T60" fmla="*/ 947578858 w 400"/>
              <a:gd name="T61" fmla="*/ 264617235 h 506"/>
              <a:gd name="T62" fmla="*/ 1008062589 w 400"/>
              <a:gd name="T63" fmla="*/ 73085332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80" name="Freeform 59"/>
          <p:cNvSpPr>
            <a:spLocks/>
          </p:cNvSpPr>
          <p:nvPr/>
        </p:nvSpPr>
        <p:spPr bwMode="auto">
          <a:xfrm rot="199924">
            <a:off x="7970838" y="4200525"/>
            <a:ext cx="349250" cy="457200"/>
          </a:xfrm>
          <a:custGeom>
            <a:avLst/>
            <a:gdLst>
              <a:gd name="T0" fmla="*/ 368612076 w 205"/>
              <a:gd name="T1" fmla="*/ 777069897 h 269"/>
              <a:gd name="T2" fmla="*/ 307660303 w 205"/>
              <a:gd name="T3" fmla="*/ 756849429 h 269"/>
              <a:gd name="T4" fmla="*/ 185756703 w 205"/>
              <a:gd name="T5" fmla="*/ 716406793 h 269"/>
              <a:gd name="T6" fmla="*/ 121903600 w 205"/>
              <a:gd name="T7" fmla="*/ 696184625 h 269"/>
              <a:gd name="T8" fmla="*/ 40633961 w 205"/>
              <a:gd name="T9" fmla="*/ 592191218 h 269"/>
              <a:gd name="T10" fmla="*/ 0 w 205"/>
              <a:gd name="T11" fmla="*/ 450642842 h 269"/>
              <a:gd name="T12" fmla="*/ 0 w 205"/>
              <a:gd name="T13" fmla="*/ 387090265 h 269"/>
              <a:gd name="T14" fmla="*/ 20317832 w 205"/>
              <a:gd name="T15" fmla="*/ 245541889 h 269"/>
              <a:gd name="T16" fmla="*/ 40633961 w 205"/>
              <a:gd name="T17" fmla="*/ 141548429 h 269"/>
              <a:gd name="T18" fmla="*/ 60951800 w 205"/>
              <a:gd name="T19" fmla="*/ 80885298 h 269"/>
              <a:gd name="T20" fmla="*/ 101585748 w 205"/>
              <a:gd name="T21" fmla="*/ 40442649 h 269"/>
              <a:gd name="T22" fmla="*/ 185756703 w 205"/>
              <a:gd name="T23" fmla="*/ 0 h 269"/>
              <a:gd name="T24" fmla="*/ 287342477 w 205"/>
              <a:gd name="T25" fmla="*/ 0 h 269"/>
              <a:gd name="T26" fmla="*/ 368612076 w 205"/>
              <a:gd name="T27" fmla="*/ 20220475 h 269"/>
              <a:gd name="T28" fmla="*/ 432465179 w 205"/>
              <a:gd name="T29" fmla="*/ 40442649 h 269"/>
              <a:gd name="T30" fmla="*/ 473099233 w 205"/>
              <a:gd name="T31" fmla="*/ 101105767 h 269"/>
              <a:gd name="T32" fmla="*/ 534051006 w 205"/>
              <a:gd name="T33" fmla="*/ 265764057 h 269"/>
              <a:gd name="T34" fmla="*/ 554368832 w 205"/>
              <a:gd name="T35" fmla="*/ 366869797 h 269"/>
              <a:gd name="T36" fmla="*/ 595002780 w 205"/>
              <a:gd name="T37" fmla="*/ 430422268 h 269"/>
              <a:gd name="T38" fmla="*/ 595002780 w 205"/>
              <a:gd name="T39" fmla="*/ 511305946 h 269"/>
              <a:gd name="T40" fmla="*/ 574684954 w 205"/>
              <a:gd name="T41" fmla="*/ 612411686 h 269"/>
              <a:gd name="T42" fmla="*/ 473099233 w 205"/>
              <a:gd name="T43" fmla="*/ 716406793 h 269"/>
              <a:gd name="T44" fmla="*/ 412149057 w 205"/>
              <a:gd name="T45" fmla="*/ 756849429 h 269"/>
              <a:gd name="T46" fmla="*/ 368612076 w 205"/>
              <a:gd name="T47" fmla="*/ 777069897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81" name="Freeform 60"/>
          <p:cNvSpPr>
            <a:spLocks/>
          </p:cNvSpPr>
          <p:nvPr/>
        </p:nvSpPr>
        <p:spPr bwMode="auto">
          <a:xfrm>
            <a:off x="7981950" y="3648075"/>
            <a:ext cx="274638" cy="627063"/>
          </a:xfrm>
          <a:custGeom>
            <a:avLst/>
            <a:gdLst>
              <a:gd name="T0" fmla="*/ 32762885 w 173"/>
              <a:gd name="T1" fmla="*/ 995463395 h 395"/>
              <a:gd name="T2" fmla="*/ 52924177 w 173"/>
              <a:gd name="T3" fmla="*/ 937498980 h 395"/>
              <a:gd name="T4" fmla="*/ 93246737 w 173"/>
              <a:gd name="T5" fmla="*/ 902216775 h 395"/>
              <a:gd name="T6" fmla="*/ 173891880 w 173"/>
              <a:gd name="T7" fmla="*/ 869455521 h 395"/>
              <a:gd name="T8" fmla="*/ 269658008 w 173"/>
              <a:gd name="T9" fmla="*/ 874495836 h 395"/>
              <a:gd name="T10" fmla="*/ 342741852 w 173"/>
              <a:gd name="T11" fmla="*/ 899697411 h 395"/>
              <a:gd name="T12" fmla="*/ 403225691 w 173"/>
              <a:gd name="T13" fmla="*/ 922378035 h 395"/>
              <a:gd name="T14" fmla="*/ 435988663 w 173"/>
              <a:gd name="T15" fmla="*/ 980342451 h 395"/>
              <a:gd name="T16" fmla="*/ 428427390 w 173"/>
              <a:gd name="T17" fmla="*/ 768649024 h 395"/>
              <a:gd name="T18" fmla="*/ 398185371 w 173"/>
              <a:gd name="T19" fmla="*/ 632560520 h 395"/>
              <a:gd name="T20" fmla="*/ 388104731 w 173"/>
              <a:gd name="T21" fmla="*/ 516633276 h 395"/>
              <a:gd name="T22" fmla="*/ 357862812 w 173"/>
              <a:gd name="T23" fmla="*/ 342741517 h 395"/>
              <a:gd name="T24" fmla="*/ 315020887 w 173"/>
              <a:gd name="T25" fmla="*/ 70564434 h 395"/>
              <a:gd name="T26" fmla="*/ 292338653 w 173"/>
              <a:gd name="T27" fmla="*/ 0 h 395"/>
              <a:gd name="T28" fmla="*/ 68045137 w 173"/>
              <a:gd name="T29" fmla="*/ 37803168 h 395"/>
              <a:gd name="T30" fmla="*/ 45362891 w 173"/>
              <a:gd name="T31" fmla="*/ 131048239 h 395"/>
              <a:gd name="T32" fmla="*/ 27722566 w 173"/>
              <a:gd name="T33" fmla="*/ 441028551 h 395"/>
              <a:gd name="T34" fmla="*/ 0 w 173"/>
              <a:gd name="T35" fmla="*/ 531754221 h 395"/>
              <a:gd name="T36" fmla="*/ 12601597 w 173"/>
              <a:gd name="T37" fmla="*/ 667842725 h 395"/>
              <a:gd name="T38" fmla="*/ 7561277 w 173"/>
              <a:gd name="T39" fmla="*/ 763608709 h 395"/>
              <a:gd name="T40" fmla="*/ 17641920 w 173"/>
              <a:gd name="T41" fmla="*/ 882055515 h 395"/>
              <a:gd name="T42" fmla="*/ 32762885 w 173"/>
              <a:gd name="T43" fmla="*/ 995463395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82" name="Freeform 61"/>
          <p:cNvSpPr>
            <a:spLocks/>
          </p:cNvSpPr>
          <p:nvPr/>
        </p:nvSpPr>
        <p:spPr bwMode="auto">
          <a:xfrm rot="-66136">
            <a:off x="7662863" y="4570413"/>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83" name="Freeform 62"/>
          <p:cNvSpPr>
            <a:spLocks/>
          </p:cNvSpPr>
          <p:nvPr/>
        </p:nvSpPr>
        <p:spPr bwMode="auto">
          <a:xfrm>
            <a:off x="7700963" y="4152900"/>
            <a:ext cx="252412" cy="471488"/>
          </a:xfrm>
          <a:custGeom>
            <a:avLst/>
            <a:gdLst>
              <a:gd name="T0" fmla="*/ 5040302 w 159"/>
              <a:gd name="T1" fmla="*/ 738407253 h 297"/>
              <a:gd name="T2" fmla="*/ 57962688 w 159"/>
              <a:gd name="T3" fmla="*/ 685483144 h 297"/>
              <a:gd name="T4" fmla="*/ 95765736 w 159"/>
              <a:gd name="T5" fmla="*/ 665321881 h 297"/>
              <a:gd name="T6" fmla="*/ 239413583 w 159"/>
              <a:gd name="T7" fmla="*/ 662802516 h 297"/>
              <a:gd name="T8" fmla="*/ 312498735 w 159"/>
              <a:gd name="T9" fmla="*/ 680442828 h 297"/>
              <a:gd name="T10" fmla="*/ 365421098 w 159"/>
              <a:gd name="T11" fmla="*/ 713205674 h 297"/>
              <a:gd name="T12" fmla="*/ 400703202 w 159"/>
              <a:gd name="T13" fmla="*/ 748487885 h 297"/>
              <a:gd name="T14" fmla="*/ 398183845 w 159"/>
              <a:gd name="T15" fmla="*/ 549394618 h 297"/>
              <a:gd name="T16" fmla="*/ 357861440 w 159"/>
              <a:gd name="T17" fmla="*/ 317539993 h 297"/>
              <a:gd name="T18" fmla="*/ 355340496 w 159"/>
              <a:gd name="T19" fmla="*/ 136088575 h 297"/>
              <a:gd name="T20" fmla="*/ 307458435 w 159"/>
              <a:gd name="T21" fmla="*/ 0 h 297"/>
              <a:gd name="T22" fmla="*/ 65523932 w 159"/>
              <a:gd name="T23" fmla="*/ 35282223 h 297"/>
              <a:gd name="T24" fmla="*/ 47882074 w 159"/>
              <a:gd name="T25" fmla="*/ 196572365 h 297"/>
              <a:gd name="T26" fmla="*/ 15120908 w 159"/>
              <a:gd name="T27" fmla="*/ 325101260 h 297"/>
              <a:gd name="T28" fmla="*/ 0 w 159"/>
              <a:gd name="T29" fmla="*/ 486391464 h 297"/>
              <a:gd name="T30" fmla="*/ 2519357 w 159"/>
              <a:gd name="T31" fmla="*/ 592238096 h 297"/>
              <a:gd name="T32" fmla="*/ 5040302 w 159"/>
              <a:gd name="T33" fmla="*/ 738407253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84" name="Freeform 63"/>
          <p:cNvSpPr>
            <a:spLocks/>
          </p:cNvSpPr>
          <p:nvPr/>
        </p:nvSpPr>
        <p:spPr bwMode="auto">
          <a:xfrm flipV="1">
            <a:off x="7178675" y="4695825"/>
            <a:ext cx="479425" cy="304800"/>
          </a:xfrm>
          <a:custGeom>
            <a:avLst/>
            <a:gdLst>
              <a:gd name="T0" fmla="*/ 35353234 w 660"/>
              <a:gd name="T1" fmla="*/ 240332298 h 362"/>
              <a:gd name="T2" fmla="*/ 15302374 w 660"/>
              <a:gd name="T3" fmla="*/ 166601824 h 362"/>
              <a:gd name="T4" fmla="*/ 0 w 660"/>
              <a:gd name="T5" fmla="*/ 112013173 h 362"/>
              <a:gd name="T6" fmla="*/ 0 w 660"/>
              <a:gd name="T7" fmla="*/ 76566266 h 362"/>
              <a:gd name="T8" fmla="*/ 18468031 w 660"/>
              <a:gd name="T9" fmla="*/ 24104458 h 362"/>
              <a:gd name="T10" fmla="*/ 57515021 w 660"/>
              <a:gd name="T11" fmla="*/ 9925366 h 362"/>
              <a:gd name="T12" fmla="*/ 71233835 w 660"/>
              <a:gd name="T13" fmla="*/ 24813413 h 362"/>
              <a:gd name="T14" fmla="*/ 58042388 w 660"/>
              <a:gd name="T15" fmla="*/ 78693129 h 362"/>
              <a:gd name="T16" fmla="*/ 71233835 w 660"/>
              <a:gd name="T17" fmla="*/ 24813413 h 362"/>
              <a:gd name="T18" fmla="*/ 81786992 w 660"/>
              <a:gd name="T19" fmla="*/ 6380592 h 362"/>
              <a:gd name="T20" fmla="*/ 109225369 w 660"/>
              <a:gd name="T21" fmla="*/ 4253728 h 362"/>
              <a:gd name="T22" fmla="*/ 139302012 w 660"/>
              <a:gd name="T23" fmla="*/ 3544774 h 362"/>
              <a:gd name="T24" fmla="*/ 180459181 w 660"/>
              <a:gd name="T25" fmla="*/ 4253728 h 362"/>
              <a:gd name="T26" fmla="*/ 204203830 w 660"/>
              <a:gd name="T27" fmla="*/ 36155848 h 362"/>
              <a:gd name="T28" fmla="*/ 207370213 w 660"/>
              <a:gd name="T29" fmla="*/ 58842404 h 362"/>
              <a:gd name="T30" fmla="*/ 213174159 w 660"/>
              <a:gd name="T31" fmla="*/ 89327446 h 362"/>
              <a:gd name="T32" fmla="*/ 207370213 w 660"/>
              <a:gd name="T33" fmla="*/ 69476721 h 362"/>
              <a:gd name="T34" fmla="*/ 204203830 w 660"/>
              <a:gd name="T35" fmla="*/ 36155848 h 362"/>
              <a:gd name="T36" fmla="*/ 214756987 w 660"/>
              <a:gd name="T37" fmla="*/ 16305959 h 362"/>
              <a:gd name="T38" fmla="*/ 253276593 w 660"/>
              <a:gd name="T39" fmla="*/ 1417909 h 362"/>
              <a:gd name="T40" fmla="*/ 281242314 w 660"/>
              <a:gd name="T41" fmla="*/ 0 h 362"/>
              <a:gd name="T42" fmla="*/ 309208036 w 660"/>
              <a:gd name="T43" fmla="*/ 1417909 h 362"/>
              <a:gd name="T44" fmla="*/ 331897905 w 660"/>
              <a:gd name="T45" fmla="*/ 12052229 h 362"/>
              <a:gd name="T46" fmla="*/ 345616719 w 660"/>
              <a:gd name="T47" fmla="*/ 69476721 h 362"/>
              <a:gd name="T48" fmla="*/ 347727641 w 660"/>
              <a:gd name="T49" fmla="*/ 105632556 h 362"/>
              <a:gd name="T50" fmla="*/ 324510404 w 660"/>
              <a:gd name="T51" fmla="*/ 174400323 h 362"/>
              <a:gd name="T52" fmla="*/ 313429880 w 660"/>
              <a:gd name="T53" fmla="*/ 231115890 h 362"/>
              <a:gd name="T54" fmla="*/ 253276593 w 660"/>
              <a:gd name="T55" fmla="*/ 251675570 h 362"/>
              <a:gd name="T56" fmla="*/ 192067844 w 660"/>
              <a:gd name="T57" fmla="*/ 255929296 h 362"/>
              <a:gd name="T58" fmla="*/ 113974580 w 660"/>
              <a:gd name="T59" fmla="*/ 255929296 h 362"/>
              <a:gd name="T60" fmla="*/ 35353234 w 660"/>
              <a:gd name="T61" fmla="*/ 240332298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285" name="Freeform 64"/>
          <p:cNvSpPr>
            <a:spLocks/>
          </p:cNvSpPr>
          <p:nvPr/>
        </p:nvSpPr>
        <p:spPr bwMode="auto">
          <a:xfrm>
            <a:off x="7229475" y="4438650"/>
            <a:ext cx="414338" cy="288925"/>
          </a:xfrm>
          <a:custGeom>
            <a:avLst/>
            <a:gdLst>
              <a:gd name="T0" fmla="*/ 607359097 w 261"/>
              <a:gd name="T1" fmla="*/ 458668482 h 182"/>
              <a:gd name="T2" fmla="*/ 453628659 w 261"/>
              <a:gd name="T3" fmla="*/ 428426617 h 182"/>
              <a:gd name="T4" fmla="*/ 322580338 w 261"/>
              <a:gd name="T5" fmla="*/ 420866945 h 182"/>
              <a:gd name="T6" fmla="*/ 163811121 w 261"/>
              <a:gd name="T7" fmla="*/ 413305586 h 182"/>
              <a:gd name="T8" fmla="*/ 0 w 261"/>
              <a:gd name="T9" fmla="*/ 438507239 h 182"/>
              <a:gd name="T10" fmla="*/ 302419073 w 261"/>
              <a:gd name="T11" fmla="*/ 191531860 h 182"/>
              <a:gd name="T12" fmla="*/ 476310875 w 261"/>
              <a:gd name="T13" fmla="*/ 173891566 h 182"/>
              <a:gd name="T14" fmla="*/ 635080043 w 261"/>
              <a:gd name="T15" fmla="*/ 0 h 182"/>
              <a:gd name="T16" fmla="*/ 657762260 w 261"/>
              <a:gd name="T17" fmla="*/ 88206258 h 182"/>
              <a:gd name="T18" fmla="*/ 614918778 w 261"/>
              <a:gd name="T19" fmla="*/ 206652793 h 182"/>
              <a:gd name="T20" fmla="*/ 589717197 w 261"/>
              <a:gd name="T21" fmla="*/ 325100940 h 182"/>
              <a:gd name="T22" fmla="*/ 607359097 w 261"/>
              <a:gd name="T23" fmla="*/ 458668482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1"/>
              <a:gd name="T37" fmla="*/ 0 h 182"/>
              <a:gd name="T38" fmla="*/ 261 w 261"/>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1" h="182">
                <a:moveTo>
                  <a:pt x="241" y="182"/>
                </a:moveTo>
                <a:lnTo>
                  <a:pt x="180" y="170"/>
                </a:lnTo>
                <a:lnTo>
                  <a:pt x="128" y="167"/>
                </a:lnTo>
                <a:lnTo>
                  <a:pt x="65" y="164"/>
                </a:lnTo>
                <a:lnTo>
                  <a:pt x="0" y="174"/>
                </a:lnTo>
                <a:lnTo>
                  <a:pt x="120" y="76"/>
                </a:lnTo>
                <a:lnTo>
                  <a:pt x="189" y="69"/>
                </a:lnTo>
                <a:lnTo>
                  <a:pt x="252" y="0"/>
                </a:lnTo>
                <a:lnTo>
                  <a:pt x="261" y="35"/>
                </a:lnTo>
                <a:lnTo>
                  <a:pt x="244" y="82"/>
                </a:lnTo>
                <a:lnTo>
                  <a:pt x="234" y="129"/>
                </a:lnTo>
                <a:lnTo>
                  <a:pt x="241" y="182"/>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10286" name="Group 65"/>
          <p:cNvGrpSpPr>
            <a:grpSpLocks/>
          </p:cNvGrpSpPr>
          <p:nvPr/>
        </p:nvGrpSpPr>
        <p:grpSpPr bwMode="auto">
          <a:xfrm>
            <a:off x="7216775" y="5010150"/>
            <a:ext cx="546100" cy="768350"/>
            <a:chOff x="1198" y="1184"/>
            <a:chExt cx="344" cy="484"/>
          </a:xfrm>
        </p:grpSpPr>
        <p:sp>
          <p:nvSpPr>
            <p:cNvPr id="10343" name="Freeform 66"/>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44" name="Freeform 67"/>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10287" name="Group 68"/>
          <p:cNvGrpSpPr>
            <a:grpSpLocks/>
          </p:cNvGrpSpPr>
          <p:nvPr/>
        </p:nvGrpSpPr>
        <p:grpSpPr bwMode="auto">
          <a:xfrm>
            <a:off x="7745413" y="5003800"/>
            <a:ext cx="414337" cy="434975"/>
            <a:chOff x="1531" y="1180"/>
            <a:chExt cx="261" cy="296"/>
          </a:xfrm>
        </p:grpSpPr>
        <p:sp>
          <p:nvSpPr>
            <p:cNvPr id="10341" name="Freeform 69"/>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42" name="Freeform 70"/>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10288" name="Freeform 71"/>
          <p:cNvSpPr>
            <a:spLocks/>
          </p:cNvSpPr>
          <p:nvPr/>
        </p:nvSpPr>
        <p:spPr bwMode="auto">
          <a:xfrm rot="-1002599">
            <a:off x="7777163" y="5329238"/>
            <a:ext cx="387350" cy="466725"/>
          </a:xfrm>
          <a:custGeom>
            <a:avLst/>
            <a:gdLst>
              <a:gd name="T0" fmla="*/ 227116831 w 227"/>
              <a:gd name="T1" fmla="*/ 749213568 h 276"/>
              <a:gd name="T2" fmla="*/ 81529501 w 227"/>
              <a:gd name="T3" fmla="*/ 709178389 h 276"/>
              <a:gd name="T4" fmla="*/ 20382802 w 227"/>
              <a:gd name="T5" fmla="*/ 609092977 h 276"/>
              <a:gd name="T6" fmla="*/ 0 w 227"/>
              <a:gd name="T7" fmla="*/ 303115876 h 276"/>
              <a:gd name="T8" fmla="*/ 61146706 w 227"/>
              <a:gd name="T9" fmla="*/ 183013667 h 276"/>
              <a:gd name="T10" fmla="*/ 145587303 w 227"/>
              <a:gd name="T11" fmla="*/ 80068694 h 276"/>
              <a:gd name="T12" fmla="*/ 329029101 w 227"/>
              <a:gd name="T13" fmla="*/ 20016751 h 276"/>
              <a:gd name="T14" fmla="*/ 454235368 w 227"/>
              <a:gd name="T15" fmla="*/ 0 h 276"/>
              <a:gd name="T16" fmla="*/ 494999252 w 227"/>
              <a:gd name="T17" fmla="*/ 20016751 h 276"/>
              <a:gd name="T18" fmla="*/ 556145932 w 227"/>
              <a:gd name="T19" fmla="*/ 142980179 h 276"/>
              <a:gd name="T20" fmla="*/ 660969298 w 227"/>
              <a:gd name="T21" fmla="*/ 303115876 h 276"/>
              <a:gd name="T22" fmla="*/ 660969298 w 227"/>
              <a:gd name="T23" fmla="*/ 406062513 h 276"/>
              <a:gd name="T24" fmla="*/ 620205414 w 227"/>
              <a:gd name="T25" fmla="*/ 526164775 h 276"/>
              <a:gd name="T26" fmla="*/ 494999252 w 227"/>
              <a:gd name="T27" fmla="*/ 689161645 h 276"/>
              <a:gd name="T28" fmla="*/ 474616457 w 227"/>
              <a:gd name="T29" fmla="*/ 749213568 h 276"/>
              <a:gd name="T30" fmla="*/ 413469671 w 227"/>
              <a:gd name="T31" fmla="*/ 789247057 h 276"/>
              <a:gd name="T32" fmla="*/ 227116831 w 227"/>
              <a:gd name="T33" fmla="*/ 749213568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89" name="Freeform 72"/>
          <p:cNvSpPr>
            <a:spLocks/>
          </p:cNvSpPr>
          <p:nvPr/>
        </p:nvSpPr>
        <p:spPr bwMode="auto">
          <a:xfrm>
            <a:off x="7834313" y="5737225"/>
            <a:ext cx="277812" cy="603250"/>
          </a:xfrm>
          <a:custGeom>
            <a:avLst/>
            <a:gdLst>
              <a:gd name="T0" fmla="*/ 221773373 w 175"/>
              <a:gd name="T1" fmla="*/ 73083739 h 380"/>
              <a:gd name="T2" fmla="*/ 80644852 w 175"/>
              <a:gd name="T3" fmla="*/ 75604688 h 380"/>
              <a:gd name="T4" fmla="*/ 0 w 175"/>
              <a:gd name="T5" fmla="*/ 0 h 380"/>
              <a:gd name="T6" fmla="*/ 25201515 w 175"/>
              <a:gd name="T7" fmla="*/ 211693156 h 380"/>
              <a:gd name="T8" fmla="*/ 50403029 w 175"/>
              <a:gd name="T9" fmla="*/ 642639042 h 380"/>
              <a:gd name="T10" fmla="*/ 103325415 w 175"/>
              <a:gd name="T11" fmla="*/ 947578842 h 380"/>
              <a:gd name="T12" fmla="*/ 327619708 w 175"/>
              <a:gd name="T13" fmla="*/ 957659464 h 380"/>
              <a:gd name="T14" fmla="*/ 378022725 w 175"/>
              <a:gd name="T15" fmla="*/ 665321235 h 380"/>
              <a:gd name="T16" fmla="*/ 403224233 w 175"/>
              <a:gd name="T17" fmla="*/ 216733467 h 380"/>
              <a:gd name="T18" fmla="*/ 441025801 w 175"/>
              <a:gd name="T19" fmla="*/ 5040312 h 380"/>
              <a:gd name="T20" fmla="*/ 395662987 w 175"/>
              <a:gd name="T21" fmla="*/ 57964394 h 380"/>
              <a:gd name="T22" fmla="*/ 221773373 w 175"/>
              <a:gd name="T23" fmla="*/ 7308373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290" name="Freeform 73"/>
          <p:cNvSpPr>
            <a:spLocks/>
          </p:cNvSpPr>
          <p:nvPr/>
        </p:nvSpPr>
        <p:spPr bwMode="auto">
          <a:xfrm>
            <a:off x="7302500" y="5510213"/>
            <a:ext cx="366713" cy="427037"/>
          </a:xfrm>
          <a:custGeom>
            <a:avLst/>
            <a:gdLst>
              <a:gd name="T0" fmla="*/ 378023952 w 231"/>
              <a:gd name="T1" fmla="*/ 652718813 h 269"/>
              <a:gd name="T2" fmla="*/ 196572453 w 231"/>
              <a:gd name="T3" fmla="*/ 677920335 h 269"/>
              <a:gd name="T4" fmla="*/ 136088637 w 231"/>
              <a:gd name="T5" fmla="*/ 645159150 h 269"/>
              <a:gd name="T6" fmla="*/ 110887047 w 231"/>
              <a:gd name="T7" fmla="*/ 592235161 h 269"/>
              <a:gd name="T8" fmla="*/ 52924158 w 231"/>
              <a:gd name="T9" fmla="*/ 428426065 h 269"/>
              <a:gd name="T10" fmla="*/ 17641913 w 231"/>
              <a:gd name="T11" fmla="*/ 357861705 h 269"/>
              <a:gd name="T12" fmla="*/ 0 w 231"/>
              <a:gd name="T13" fmla="*/ 236894402 h 269"/>
              <a:gd name="T14" fmla="*/ 42843509 w 231"/>
              <a:gd name="T15" fmla="*/ 153728537 h 269"/>
              <a:gd name="T16" fmla="*/ 138609589 w 231"/>
              <a:gd name="T17" fmla="*/ 90725502 h 269"/>
              <a:gd name="T18" fmla="*/ 272177273 w 231"/>
              <a:gd name="T19" fmla="*/ 17640278 h 269"/>
              <a:gd name="T20" fmla="*/ 309980452 w 231"/>
              <a:gd name="T21" fmla="*/ 0 h 269"/>
              <a:gd name="T22" fmla="*/ 410786813 w 231"/>
              <a:gd name="T23" fmla="*/ 32761197 h 269"/>
              <a:gd name="T24" fmla="*/ 461190093 w 231"/>
              <a:gd name="T25" fmla="*/ 93244861 h 269"/>
              <a:gd name="T26" fmla="*/ 556956136 w 231"/>
              <a:gd name="T27" fmla="*/ 156249483 h 269"/>
              <a:gd name="T28" fmla="*/ 564515819 w 231"/>
              <a:gd name="T29" fmla="*/ 216733185 h 269"/>
              <a:gd name="T30" fmla="*/ 582157726 w 231"/>
              <a:gd name="T31" fmla="*/ 337700488 h 269"/>
              <a:gd name="T32" fmla="*/ 521673909 w 231"/>
              <a:gd name="T33" fmla="*/ 516630597 h 269"/>
              <a:gd name="T34" fmla="*/ 521673909 w 231"/>
              <a:gd name="T35" fmla="*/ 599794824 h 269"/>
              <a:gd name="T36" fmla="*/ 463709458 w 231"/>
              <a:gd name="T37" fmla="*/ 655239759 h 269"/>
              <a:gd name="T38" fmla="*/ 378023952 w 231"/>
              <a:gd name="T39" fmla="*/ 652718813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291" name="Freeform 74"/>
          <p:cNvSpPr>
            <a:spLocks/>
          </p:cNvSpPr>
          <p:nvPr/>
        </p:nvSpPr>
        <p:spPr bwMode="auto">
          <a:xfrm>
            <a:off x="7386638" y="5891213"/>
            <a:ext cx="250825" cy="361950"/>
          </a:xfrm>
          <a:custGeom>
            <a:avLst/>
            <a:gdLst>
              <a:gd name="T0" fmla="*/ 239414057 w 158"/>
              <a:gd name="T1" fmla="*/ 47883762 h 228"/>
              <a:gd name="T2" fmla="*/ 60483751 w 158"/>
              <a:gd name="T3" fmla="*/ 75604692 h 228"/>
              <a:gd name="T4" fmla="*/ 0 w 158"/>
              <a:gd name="T5" fmla="*/ 40322502 h 228"/>
              <a:gd name="T6" fmla="*/ 15120938 w 158"/>
              <a:gd name="T7" fmla="*/ 246975346 h 228"/>
              <a:gd name="T8" fmla="*/ 73083734 w 158"/>
              <a:gd name="T9" fmla="*/ 574595670 h 228"/>
              <a:gd name="T10" fmla="*/ 398184633 w 158"/>
              <a:gd name="T11" fmla="*/ 544353803 h 228"/>
              <a:gd name="T12" fmla="*/ 383063701 w 158"/>
              <a:gd name="T13" fmla="*/ 171370629 h 228"/>
              <a:gd name="T14" fmla="*/ 383063701 w 158"/>
              <a:gd name="T15" fmla="*/ 0 h 228"/>
              <a:gd name="T16" fmla="*/ 325100924 w 158"/>
              <a:gd name="T17" fmla="*/ 50403124 h 228"/>
              <a:gd name="T18" fmla="*/ 239414057 w 158"/>
              <a:gd name="T19" fmla="*/ 4788376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10292" name="Group 75"/>
          <p:cNvGrpSpPr>
            <a:grpSpLocks/>
          </p:cNvGrpSpPr>
          <p:nvPr/>
        </p:nvGrpSpPr>
        <p:grpSpPr bwMode="auto">
          <a:xfrm rot="-249231">
            <a:off x="7299325" y="3776663"/>
            <a:ext cx="341313" cy="741362"/>
            <a:chOff x="4562" y="2382"/>
            <a:chExt cx="215" cy="467"/>
          </a:xfrm>
        </p:grpSpPr>
        <p:sp>
          <p:nvSpPr>
            <p:cNvPr id="10339" name="Freeform 76"/>
            <p:cNvSpPr>
              <a:spLocks/>
            </p:cNvSpPr>
            <p:nvPr/>
          </p:nvSpPr>
          <p:spPr bwMode="auto">
            <a:xfrm rot="-195872">
              <a:off x="4562" y="2586"/>
              <a:ext cx="215" cy="263"/>
            </a:xfrm>
            <a:custGeom>
              <a:avLst/>
              <a:gdLst>
                <a:gd name="T0" fmla="*/ 89 w 234"/>
                <a:gd name="T1" fmla="*/ 238 h 291"/>
                <a:gd name="T2" fmla="*/ 84 w 234"/>
                <a:gd name="T3" fmla="*/ 238 h 291"/>
                <a:gd name="T4" fmla="*/ 48 w 234"/>
                <a:gd name="T5" fmla="*/ 220 h 291"/>
                <a:gd name="T6" fmla="*/ 17 w 234"/>
                <a:gd name="T7" fmla="*/ 197 h 291"/>
                <a:gd name="T8" fmla="*/ 0 w 234"/>
                <a:gd name="T9" fmla="*/ 163 h 291"/>
                <a:gd name="T10" fmla="*/ 0 w 234"/>
                <a:gd name="T11" fmla="*/ 139 h 291"/>
                <a:gd name="T12" fmla="*/ 0 w 234"/>
                <a:gd name="T13" fmla="*/ 122 h 291"/>
                <a:gd name="T14" fmla="*/ 24 w 234"/>
                <a:gd name="T15" fmla="*/ 58 h 291"/>
                <a:gd name="T16" fmla="*/ 29 w 234"/>
                <a:gd name="T17" fmla="*/ 30 h 291"/>
                <a:gd name="T18" fmla="*/ 37 w 234"/>
                <a:gd name="T19" fmla="*/ 17 h 291"/>
                <a:gd name="T20" fmla="*/ 54 w 234"/>
                <a:gd name="T21" fmla="*/ 5 h 291"/>
                <a:gd name="T22" fmla="*/ 72 w 234"/>
                <a:gd name="T23" fmla="*/ 0 h 291"/>
                <a:gd name="T24" fmla="*/ 119 w 234"/>
                <a:gd name="T25" fmla="*/ 5 h 291"/>
                <a:gd name="T26" fmla="*/ 138 w 234"/>
                <a:gd name="T27" fmla="*/ 12 h 291"/>
                <a:gd name="T28" fmla="*/ 167 w 234"/>
                <a:gd name="T29" fmla="*/ 17 h 291"/>
                <a:gd name="T30" fmla="*/ 174 w 234"/>
                <a:gd name="T31" fmla="*/ 35 h 291"/>
                <a:gd name="T32" fmla="*/ 180 w 234"/>
                <a:gd name="T33" fmla="*/ 63 h 291"/>
                <a:gd name="T34" fmla="*/ 180 w 234"/>
                <a:gd name="T35" fmla="*/ 75 h 291"/>
                <a:gd name="T36" fmla="*/ 192 w 234"/>
                <a:gd name="T37" fmla="*/ 122 h 291"/>
                <a:gd name="T38" fmla="*/ 198 w 234"/>
                <a:gd name="T39" fmla="*/ 145 h 291"/>
                <a:gd name="T40" fmla="*/ 192 w 234"/>
                <a:gd name="T41" fmla="*/ 156 h 291"/>
                <a:gd name="T42" fmla="*/ 186 w 234"/>
                <a:gd name="T43" fmla="*/ 180 h 291"/>
                <a:gd name="T44" fmla="*/ 161 w 234"/>
                <a:gd name="T45" fmla="*/ 202 h 291"/>
                <a:gd name="T46" fmla="*/ 138 w 234"/>
                <a:gd name="T47" fmla="*/ 214 h 291"/>
                <a:gd name="T48" fmla="*/ 108 w 234"/>
                <a:gd name="T49" fmla="*/ 238 h 291"/>
                <a:gd name="T50" fmla="*/ 89 w 234"/>
                <a:gd name="T51" fmla="*/ 238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40" name="Freeform 77"/>
            <p:cNvSpPr>
              <a:spLocks/>
            </p:cNvSpPr>
            <p:nvPr/>
          </p:nvSpPr>
          <p:spPr bwMode="auto">
            <a:xfrm>
              <a:off x="4590" y="2382"/>
              <a:ext cx="156" cy="238"/>
            </a:xfrm>
            <a:custGeom>
              <a:avLst/>
              <a:gdLst>
                <a:gd name="T0" fmla="*/ 5 w 156"/>
                <a:gd name="T1" fmla="*/ 227 h 238"/>
                <a:gd name="T2" fmla="*/ 23 w 156"/>
                <a:gd name="T3" fmla="*/ 213 h 238"/>
                <a:gd name="T4" fmla="*/ 42 w 156"/>
                <a:gd name="T5" fmla="*/ 205 h 238"/>
                <a:gd name="T6" fmla="*/ 94 w 156"/>
                <a:gd name="T7" fmla="*/ 208 h 238"/>
                <a:gd name="T8" fmla="*/ 113 w 156"/>
                <a:gd name="T9" fmla="*/ 214 h 238"/>
                <a:gd name="T10" fmla="*/ 146 w 156"/>
                <a:gd name="T11" fmla="*/ 219 h 238"/>
                <a:gd name="T12" fmla="*/ 155 w 156"/>
                <a:gd name="T13" fmla="*/ 238 h 238"/>
                <a:gd name="T14" fmla="*/ 156 w 156"/>
                <a:gd name="T15" fmla="*/ 161 h 238"/>
                <a:gd name="T16" fmla="*/ 146 w 156"/>
                <a:gd name="T17" fmla="*/ 78 h 238"/>
                <a:gd name="T18" fmla="*/ 142 w 156"/>
                <a:gd name="T19" fmla="*/ 7 h 238"/>
                <a:gd name="T20" fmla="*/ 86 w 156"/>
                <a:gd name="T21" fmla="*/ 9 h 238"/>
                <a:gd name="T22" fmla="*/ 32 w 156"/>
                <a:gd name="T23" fmla="*/ 0 h 238"/>
                <a:gd name="T24" fmla="*/ 10 w 156"/>
                <a:gd name="T25" fmla="*/ 79 h 238"/>
                <a:gd name="T26" fmla="*/ 0 w 156"/>
                <a:gd name="T27" fmla="*/ 131 h 238"/>
                <a:gd name="T28" fmla="*/ 2 w 156"/>
                <a:gd name="T29" fmla="*/ 183 h 238"/>
                <a:gd name="T30" fmla="*/ 5 w 156"/>
                <a:gd name="T31" fmla="*/ 227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nvGrpSpPr>
          <p:cNvPr id="10293" name="Group 78"/>
          <p:cNvGrpSpPr>
            <a:grpSpLocks/>
          </p:cNvGrpSpPr>
          <p:nvPr/>
        </p:nvGrpSpPr>
        <p:grpSpPr bwMode="auto">
          <a:xfrm rot="-1014142">
            <a:off x="6662738" y="3644900"/>
            <a:ext cx="573087" cy="1182688"/>
            <a:chOff x="2430" y="1394"/>
            <a:chExt cx="361" cy="745"/>
          </a:xfrm>
        </p:grpSpPr>
        <p:sp>
          <p:nvSpPr>
            <p:cNvPr id="10336" name="Freeform 79"/>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0337" name="Freeform 80"/>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38" name="Freeform 81"/>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grpSp>
        <p:nvGrpSpPr>
          <p:cNvPr id="10294" name="Group 115"/>
          <p:cNvGrpSpPr>
            <a:grpSpLocks/>
          </p:cNvGrpSpPr>
          <p:nvPr/>
        </p:nvGrpSpPr>
        <p:grpSpPr bwMode="auto">
          <a:xfrm>
            <a:off x="6516688" y="660400"/>
            <a:ext cx="1997075" cy="2681288"/>
            <a:chOff x="4105" y="416"/>
            <a:chExt cx="1258" cy="1689"/>
          </a:xfrm>
        </p:grpSpPr>
        <p:sp>
          <p:nvSpPr>
            <p:cNvPr id="10309" name="Freeform 82"/>
            <p:cNvSpPr>
              <a:spLocks/>
            </p:cNvSpPr>
            <p:nvPr/>
          </p:nvSpPr>
          <p:spPr bwMode="auto">
            <a:xfrm rot="-754350">
              <a:off x="5135" y="1253"/>
              <a:ext cx="228" cy="311"/>
            </a:xfrm>
            <a:custGeom>
              <a:avLst/>
              <a:gdLst>
                <a:gd name="T0" fmla="*/ 89 w 213"/>
                <a:gd name="T1" fmla="*/ 332 h 291"/>
                <a:gd name="T2" fmla="*/ 32 w 213"/>
                <a:gd name="T3" fmla="*/ 309 h 291"/>
                <a:gd name="T4" fmla="*/ 0 w 213"/>
                <a:gd name="T5" fmla="*/ 300 h 291"/>
                <a:gd name="T6" fmla="*/ 16 w 213"/>
                <a:gd name="T7" fmla="*/ 219 h 291"/>
                <a:gd name="T8" fmla="*/ 7 w 213"/>
                <a:gd name="T9" fmla="*/ 138 h 291"/>
                <a:gd name="T10" fmla="*/ 24 w 213"/>
                <a:gd name="T11" fmla="*/ 73 h 291"/>
                <a:gd name="T12" fmla="*/ 48 w 213"/>
                <a:gd name="T13" fmla="*/ 33 h 291"/>
                <a:gd name="T14" fmla="*/ 163 w 213"/>
                <a:gd name="T15" fmla="*/ 0 h 291"/>
                <a:gd name="T16" fmla="*/ 170 w 213"/>
                <a:gd name="T17" fmla="*/ 0 h 291"/>
                <a:gd name="T18" fmla="*/ 227 w 213"/>
                <a:gd name="T19" fmla="*/ 33 h 291"/>
                <a:gd name="T20" fmla="*/ 244 w 213"/>
                <a:gd name="T21" fmla="*/ 65 h 291"/>
                <a:gd name="T22" fmla="*/ 244 w 213"/>
                <a:gd name="T23" fmla="*/ 114 h 291"/>
                <a:gd name="T24" fmla="*/ 218 w 213"/>
                <a:gd name="T25" fmla="*/ 170 h 291"/>
                <a:gd name="T26" fmla="*/ 179 w 213"/>
                <a:gd name="T27" fmla="*/ 293 h 291"/>
                <a:gd name="T28" fmla="*/ 130 w 213"/>
                <a:gd name="T29" fmla="*/ 332 h 291"/>
                <a:gd name="T30" fmla="*/ 89 w 213"/>
                <a:gd name="T31" fmla="*/ 332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91"/>
                <a:gd name="T50" fmla="*/ 213 w 21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91">
                  <a:moveTo>
                    <a:pt x="78" y="291"/>
                  </a:moveTo>
                  <a:lnTo>
                    <a:pt x="28" y="270"/>
                  </a:lnTo>
                  <a:lnTo>
                    <a:pt x="0" y="263"/>
                  </a:lnTo>
                  <a:lnTo>
                    <a:pt x="14" y="192"/>
                  </a:lnTo>
                  <a:lnTo>
                    <a:pt x="7" y="121"/>
                  </a:lnTo>
                  <a:lnTo>
                    <a:pt x="21" y="64"/>
                  </a:lnTo>
                  <a:lnTo>
                    <a:pt x="42" y="29"/>
                  </a:lnTo>
                  <a:lnTo>
                    <a:pt x="142" y="0"/>
                  </a:lnTo>
                  <a:lnTo>
                    <a:pt x="149" y="0"/>
                  </a:lnTo>
                  <a:lnTo>
                    <a:pt x="198" y="29"/>
                  </a:lnTo>
                  <a:lnTo>
                    <a:pt x="213" y="57"/>
                  </a:lnTo>
                  <a:lnTo>
                    <a:pt x="213" y="100"/>
                  </a:lnTo>
                  <a:lnTo>
                    <a:pt x="191" y="149"/>
                  </a:lnTo>
                  <a:lnTo>
                    <a:pt x="156" y="256"/>
                  </a:lnTo>
                  <a:lnTo>
                    <a:pt x="113" y="291"/>
                  </a:lnTo>
                  <a:lnTo>
                    <a:pt x="78"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10" name="Freeform 83"/>
            <p:cNvSpPr>
              <a:spLocks/>
            </p:cNvSpPr>
            <p:nvPr/>
          </p:nvSpPr>
          <p:spPr bwMode="auto">
            <a:xfrm>
              <a:off x="5163" y="1512"/>
              <a:ext cx="162" cy="531"/>
            </a:xfrm>
            <a:custGeom>
              <a:avLst/>
              <a:gdLst>
                <a:gd name="T0" fmla="*/ 89 w 162"/>
                <a:gd name="T1" fmla="*/ 54 h 531"/>
                <a:gd name="T2" fmla="*/ 32 w 162"/>
                <a:gd name="T3" fmla="*/ 44 h 531"/>
                <a:gd name="T4" fmla="*/ 1 w 162"/>
                <a:gd name="T5" fmla="*/ 43 h 531"/>
                <a:gd name="T6" fmla="*/ 0 w 162"/>
                <a:gd name="T7" fmla="*/ 176 h 531"/>
                <a:gd name="T8" fmla="*/ 2 w 162"/>
                <a:gd name="T9" fmla="*/ 260 h 531"/>
                <a:gd name="T10" fmla="*/ 14 w 162"/>
                <a:gd name="T11" fmla="*/ 382 h 531"/>
                <a:gd name="T12" fmla="*/ 20 w 162"/>
                <a:gd name="T13" fmla="*/ 443 h 531"/>
                <a:gd name="T14" fmla="*/ 37 w 162"/>
                <a:gd name="T15" fmla="*/ 487 h 531"/>
                <a:gd name="T16" fmla="*/ 53 w 162"/>
                <a:gd name="T17" fmla="*/ 521 h 531"/>
                <a:gd name="T18" fmla="*/ 79 w 162"/>
                <a:gd name="T19" fmla="*/ 531 h 531"/>
                <a:gd name="T20" fmla="*/ 92 w 162"/>
                <a:gd name="T21" fmla="*/ 521 h 531"/>
                <a:gd name="T22" fmla="*/ 109 w 162"/>
                <a:gd name="T23" fmla="*/ 493 h 531"/>
                <a:gd name="T24" fmla="*/ 114 w 162"/>
                <a:gd name="T25" fmla="*/ 445 h 531"/>
                <a:gd name="T26" fmla="*/ 116 w 162"/>
                <a:gd name="T27" fmla="*/ 383 h 531"/>
                <a:gd name="T28" fmla="*/ 137 w 162"/>
                <a:gd name="T29" fmla="*/ 269 h 531"/>
                <a:gd name="T30" fmla="*/ 148 w 162"/>
                <a:gd name="T31" fmla="*/ 175 h 531"/>
                <a:gd name="T32" fmla="*/ 162 w 162"/>
                <a:gd name="T33" fmla="*/ 0 h 531"/>
                <a:gd name="T34" fmla="*/ 125 w 162"/>
                <a:gd name="T35" fmla="*/ 46 h 531"/>
                <a:gd name="T36" fmla="*/ 89 w 162"/>
                <a:gd name="T37" fmla="*/ 54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31"/>
                <a:gd name="T59" fmla="*/ 162 w 162"/>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31">
                  <a:moveTo>
                    <a:pt x="89" y="54"/>
                  </a:moveTo>
                  <a:lnTo>
                    <a:pt x="32" y="44"/>
                  </a:lnTo>
                  <a:lnTo>
                    <a:pt x="1" y="43"/>
                  </a:lnTo>
                  <a:lnTo>
                    <a:pt x="0" y="176"/>
                  </a:lnTo>
                  <a:lnTo>
                    <a:pt x="2" y="260"/>
                  </a:lnTo>
                  <a:lnTo>
                    <a:pt x="14" y="382"/>
                  </a:lnTo>
                  <a:lnTo>
                    <a:pt x="20" y="443"/>
                  </a:lnTo>
                  <a:lnTo>
                    <a:pt x="37" y="487"/>
                  </a:lnTo>
                  <a:lnTo>
                    <a:pt x="53" y="521"/>
                  </a:lnTo>
                  <a:lnTo>
                    <a:pt x="79" y="531"/>
                  </a:lnTo>
                  <a:lnTo>
                    <a:pt x="92" y="521"/>
                  </a:lnTo>
                  <a:lnTo>
                    <a:pt x="109" y="493"/>
                  </a:lnTo>
                  <a:lnTo>
                    <a:pt x="114" y="445"/>
                  </a:lnTo>
                  <a:lnTo>
                    <a:pt x="116" y="383"/>
                  </a:lnTo>
                  <a:lnTo>
                    <a:pt x="137" y="269"/>
                  </a:lnTo>
                  <a:lnTo>
                    <a:pt x="148" y="175"/>
                  </a:lnTo>
                  <a:lnTo>
                    <a:pt x="162" y="0"/>
                  </a:lnTo>
                  <a:lnTo>
                    <a:pt x="125" y="46"/>
                  </a:lnTo>
                  <a:lnTo>
                    <a:pt x="89" y="54"/>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11" name="Freeform 84"/>
            <p:cNvSpPr>
              <a:spLocks/>
            </p:cNvSpPr>
            <p:nvPr/>
          </p:nvSpPr>
          <p:spPr bwMode="auto">
            <a:xfrm rot="-717920">
              <a:off x="4190" y="1232"/>
              <a:ext cx="371" cy="289"/>
            </a:xfrm>
            <a:custGeom>
              <a:avLst/>
              <a:gdLst>
                <a:gd name="T0" fmla="*/ 0 w 347"/>
                <a:gd name="T1" fmla="*/ 213 h 269"/>
                <a:gd name="T2" fmla="*/ 7 w 347"/>
                <a:gd name="T3" fmla="*/ 139 h 269"/>
                <a:gd name="T4" fmla="*/ 7 w 347"/>
                <a:gd name="T5" fmla="*/ 82 h 269"/>
                <a:gd name="T6" fmla="*/ 16 w 347"/>
                <a:gd name="T7" fmla="*/ 48 h 269"/>
                <a:gd name="T8" fmla="*/ 48 w 347"/>
                <a:gd name="T9" fmla="*/ 0 h 269"/>
                <a:gd name="T10" fmla="*/ 97 w 347"/>
                <a:gd name="T11" fmla="*/ 0 h 269"/>
                <a:gd name="T12" fmla="*/ 105 w 347"/>
                <a:gd name="T13" fmla="*/ 25 h 269"/>
                <a:gd name="T14" fmla="*/ 64 w 347"/>
                <a:gd name="T15" fmla="*/ 98 h 269"/>
                <a:gd name="T16" fmla="*/ 105 w 347"/>
                <a:gd name="T17" fmla="*/ 25 h 269"/>
                <a:gd name="T18" fmla="*/ 121 w 347"/>
                <a:gd name="T19" fmla="*/ 9 h 269"/>
                <a:gd name="T20" fmla="*/ 137 w 347"/>
                <a:gd name="T21" fmla="*/ 9 h 269"/>
                <a:gd name="T22" fmla="*/ 177 w 347"/>
                <a:gd name="T23" fmla="*/ 16 h 269"/>
                <a:gd name="T24" fmla="*/ 234 w 347"/>
                <a:gd name="T25" fmla="*/ 41 h 269"/>
                <a:gd name="T26" fmla="*/ 250 w 347"/>
                <a:gd name="T27" fmla="*/ 82 h 269"/>
                <a:gd name="T28" fmla="*/ 243 w 347"/>
                <a:gd name="T29" fmla="*/ 114 h 269"/>
                <a:gd name="T30" fmla="*/ 218 w 347"/>
                <a:gd name="T31" fmla="*/ 156 h 269"/>
                <a:gd name="T32" fmla="*/ 243 w 347"/>
                <a:gd name="T33" fmla="*/ 114 h 269"/>
                <a:gd name="T34" fmla="*/ 250 w 347"/>
                <a:gd name="T35" fmla="*/ 82 h 269"/>
                <a:gd name="T36" fmla="*/ 266 w 347"/>
                <a:gd name="T37" fmla="*/ 66 h 269"/>
                <a:gd name="T38" fmla="*/ 315 w 347"/>
                <a:gd name="T39" fmla="*/ 66 h 269"/>
                <a:gd name="T40" fmla="*/ 347 w 347"/>
                <a:gd name="T41" fmla="*/ 74 h 269"/>
                <a:gd name="T42" fmla="*/ 381 w 347"/>
                <a:gd name="T43" fmla="*/ 82 h 269"/>
                <a:gd name="T44" fmla="*/ 397 w 347"/>
                <a:gd name="T45" fmla="*/ 106 h 269"/>
                <a:gd name="T46" fmla="*/ 397 w 347"/>
                <a:gd name="T47" fmla="*/ 164 h 269"/>
                <a:gd name="T48" fmla="*/ 389 w 347"/>
                <a:gd name="T49" fmla="*/ 197 h 269"/>
                <a:gd name="T50" fmla="*/ 331 w 347"/>
                <a:gd name="T51" fmla="*/ 262 h 269"/>
                <a:gd name="T52" fmla="*/ 308 w 347"/>
                <a:gd name="T53" fmla="*/ 310 h 269"/>
                <a:gd name="T54" fmla="*/ 243 w 347"/>
                <a:gd name="T55" fmla="*/ 302 h 269"/>
                <a:gd name="T56" fmla="*/ 169 w 347"/>
                <a:gd name="T57" fmla="*/ 286 h 269"/>
                <a:gd name="T58" fmla="*/ 89 w 347"/>
                <a:gd name="T59" fmla="*/ 262 h 269"/>
                <a:gd name="T60" fmla="*/ 0 w 347"/>
                <a:gd name="T61" fmla="*/ 213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7"/>
                <a:gd name="T94" fmla="*/ 0 h 269"/>
                <a:gd name="T95" fmla="*/ 347 w 347"/>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7" h="269">
                  <a:moveTo>
                    <a:pt x="0" y="184"/>
                  </a:moveTo>
                  <a:lnTo>
                    <a:pt x="7" y="120"/>
                  </a:lnTo>
                  <a:lnTo>
                    <a:pt x="7" y="71"/>
                  </a:lnTo>
                  <a:lnTo>
                    <a:pt x="14" y="42"/>
                  </a:lnTo>
                  <a:lnTo>
                    <a:pt x="42" y="0"/>
                  </a:lnTo>
                  <a:lnTo>
                    <a:pt x="85" y="0"/>
                  </a:lnTo>
                  <a:lnTo>
                    <a:pt x="92" y="21"/>
                  </a:lnTo>
                  <a:lnTo>
                    <a:pt x="56" y="85"/>
                  </a:lnTo>
                  <a:lnTo>
                    <a:pt x="92" y="21"/>
                  </a:lnTo>
                  <a:lnTo>
                    <a:pt x="106" y="7"/>
                  </a:lnTo>
                  <a:lnTo>
                    <a:pt x="120" y="7"/>
                  </a:lnTo>
                  <a:lnTo>
                    <a:pt x="155" y="14"/>
                  </a:lnTo>
                  <a:lnTo>
                    <a:pt x="205" y="35"/>
                  </a:lnTo>
                  <a:lnTo>
                    <a:pt x="219" y="71"/>
                  </a:lnTo>
                  <a:lnTo>
                    <a:pt x="212" y="99"/>
                  </a:lnTo>
                  <a:lnTo>
                    <a:pt x="191" y="135"/>
                  </a:lnTo>
                  <a:lnTo>
                    <a:pt x="212" y="99"/>
                  </a:lnTo>
                  <a:lnTo>
                    <a:pt x="219" y="71"/>
                  </a:lnTo>
                  <a:lnTo>
                    <a:pt x="233" y="57"/>
                  </a:lnTo>
                  <a:lnTo>
                    <a:pt x="276" y="57"/>
                  </a:lnTo>
                  <a:lnTo>
                    <a:pt x="304" y="64"/>
                  </a:lnTo>
                  <a:lnTo>
                    <a:pt x="333" y="71"/>
                  </a:lnTo>
                  <a:lnTo>
                    <a:pt x="347" y="92"/>
                  </a:lnTo>
                  <a:lnTo>
                    <a:pt x="347" y="142"/>
                  </a:lnTo>
                  <a:lnTo>
                    <a:pt x="340" y="170"/>
                  </a:lnTo>
                  <a:lnTo>
                    <a:pt x="290" y="227"/>
                  </a:lnTo>
                  <a:lnTo>
                    <a:pt x="269" y="269"/>
                  </a:lnTo>
                  <a:lnTo>
                    <a:pt x="212" y="262"/>
                  </a:lnTo>
                  <a:lnTo>
                    <a:pt x="148" y="248"/>
                  </a:lnTo>
                  <a:lnTo>
                    <a:pt x="78" y="227"/>
                  </a:lnTo>
                  <a:lnTo>
                    <a:pt x="0" y="184"/>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12" name="Freeform 85"/>
            <p:cNvSpPr>
              <a:spLocks/>
            </p:cNvSpPr>
            <p:nvPr/>
          </p:nvSpPr>
          <p:spPr bwMode="auto">
            <a:xfrm>
              <a:off x="4105" y="1467"/>
              <a:ext cx="400" cy="506"/>
            </a:xfrm>
            <a:custGeom>
              <a:avLst/>
              <a:gdLst>
                <a:gd name="T0" fmla="*/ 400 w 400"/>
                <a:gd name="T1" fmla="*/ 29 h 506"/>
                <a:gd name="T2" fmla="*/ 339 w 400"/>
                <a:gd name="T3" fmla="*/ 35 h 506"/>
                <a:gd name="T4" fmla="*/ 268 w 400"/>
                <a:gd name="T5" fmla="*/ 35 h 506"/>
                <a:gd name="T6" fmla="*/ 190 w 400"/>
                <a:gd name="T7" fmla="*/ 28 h 506"/>
                <a:gd name="T8" fmla="*/ 98 w 400"/>
                <a:gd name="T9" fmla="*/ 0 h 506"/>
                <a:gd name="T10" fmla="*/ 93 w 400"/>
                <a:gd name="T11" fmla="*/ 87 h 506"/>
                <a:gd name="T12" fmla="*/ 52 w 400"/>
                <a:gd name="T13" fmla="*/ 220 h 506"/>
                <a:gd name="T14" fmla="*/ 27 w 400"/>
                <a:gd name="T15" fmla="*/ 358 h 506"/>
                <a:gd name="T16" fmla="*/ 0 w 400"/>
                <a:gd name="T17" fmla="*/ 419 h 506"/>
                <a:gd name="T18" fmla="*/ 11 w 400"/>
                <a:gd name="T19" fmla="*/ 470 h 506"/>
                <a:gd name="T20" fmla="*/ 28 w 400"/>
                <a:gd name="T21" fmla="*/ 474 h 506"/>
                <a:gd name="T22" fmla="*/ 63 w 400"/>
                <a:gd name="T23" fmla="*/ 458 h 506"/>
                <a:gd name="T24" fmla="*/ 86 w 400"/>
                <a:gd name="T25" fmla="*/ 423 h 506"/>
                <a:gd name="T26" fmla="*/ 132 w 400"/>
                <a:gd name="T27" fmla="*/ 313 h 506"/>
                <a:gd name="T28" fmla="*/ 234 w 400"/>
                <a:gd name="T29" fmla="*/ 166 h 506"/>
                <a:gd name="T30" fmla="*/ 244 w 400"/>
                <a:gd name="T31" fmla="*/ 172 h 506"/>
                <a:gd name="T32" fmla="*/ 257 w 400"/>
                <a:gd name="T33" fmla="*/ 201 h 506"/>
                <a:gd name="T34" fmla="*/ 265 w 400"/>
                <a:gd name="T35" fmla="*/ 237 h 506"/>
                <a:gd name="T36" fmla="*/ 260 w 400"/>
                <a:gd name="T37" fmla="*/ 285 h 506"/>
                <a:gd name="T38" fmla="*/ 238 w 400"/>
                <a:gd name="T39" fmla="*/ 368 h 506"/>
                <a:gd name="T40" fmla="*/ 219 w 400"/>
                <a:gd name="T41" fmla="*/ 425 h 506"/>
                <a:gd name="T42" fmla="*/ 214 w 400"/>
                <a:gd name="T43" fmla="*/ 474 h 506"/>
                <a:gd name="T44" fmla="*/ 228 w 400"/>
                <a:gd name="T45" fmla="*/ 501 h 506"/>
                <a:gd name="T46" fmla="*/ 244 w 400"/>
                <a:gd name="T47" fmla="*/ 506 h 506"/>
                <a:gd name="T48" fmla="*/ 278 w 400"/>
                <a:gd name="T49" fmla="*/ 483 h 506"/>
                <a:gd name="T50" fmla="*/ 332 w 400"/>
                <a:gd name="T51" fmla="*/ 410 h 506"/>
                <a:gd name="T52" fmla="*/ 374 w 400"/>
                <a:gd name="T53" fmla="*/ 347 h 506"/>
                <a:gd name="T54" fmla="*/ 382 w 400"/>
                <a:gd name="T55" fmla="*/ 313 h 506"/>
                <a:gd name="T56" fmla="*/ 391 w 400"/>
                <a:gd name="T57" fmla="*/ 250 h 506"/>
                <a:gd name="T58" fmla="*/ 380 w 400"/>
                <a:gd name="T59" fmla="*/ 159 h 506"/>
                <a:gd name="T60" fmla="*/ 376 w 400"/>
                <a:gd name="T61" fmla="*/ 105 h 506"/>
                <a:gd name="T62" fmla="*/ 400 w 400"/>
                <a:gd name="T63" fmla="*/ 29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06"/>
                <a:gd name="T98" fmla="*/ 400 w 40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06">
                  <a:moveTo>
                    <a:pt x="400" y="29"/>
                  </a:moveTo>
                  <a:lnTo>
                    <a:pt x="339" y="35"/>
                  </a:lnTo>
                  <a:lnTo>
                    <a:pt x="268" y="35"/>
                  </a:lnTo>
                  <a:lnTo>
                    <a:pt x="190" y="28"/>
                  </a:lnTo>
                  <a:lnTo>
                    <a:pt x="98" y="0"/>
                  </a:lnTo>
                  <a:lnTo>
                    <a:pt x="93" y="87"/>
                  </a:lnTo>
                  <a:lnTo>
                    <a:pt x="52" y="220"/>
                  </a:lnTo>
                  <a:lnTo>
                    <a:pt x="27" y="358"/>
                  </a:lnTo>
                  <a:lnTo>
                    <a:pt x="0" y="419"/>
                  </a:lnTo>
                  <a:lnTo>
                    <a:pt x="11" y="470"/>
                  </a:lnTo>
                  <a:lnTo>
                    <a:pt x="28" y="474"/>
                  </a:lnTo>
                  <a:lnTo>
                    <a:pt x="63" y="458"/>
                  </a:lnTo>
                  <a:lnTo>
                    <a:pt x="86" y="423"/>
                  </a:lnTo>
                  <a:lnTo>
                    <a:pt x="132" y="313"/>
                  </a:lnTo>
                  <a:lnTo>
                    <a:pt x="234" y="166"/>
                  </a:lnTo>
                  <a:lnTo>
                    <a:pt x="244" y="172"/>
                  </a:lnTo>
                  <a:lnTo>
                    <a:pt x="257" y="201"/>
                  </a:lnTo>
                  <a:lnTo>
                    <a:pt x="265" y="237"/>
                  </a:lnTo>
                  <a:lnTo>
                    <a:pt x="260" y="285"/>
                  </a:lnTo>
                  <a:lnTo>
                    <a:pt x="238" y="368"/>
                  </a:lnTo>
                  <a:lnTo>
                    <a:pt x="219" y="425"/>
                  </a:lnTo>
                  <a:lnTo>
                    <a:pt x="214" y="474"/>
                  </a:lnTo>
                  <a:lnTo>
                    <a:pt x="228" y="501"/>
                  </a:lnTo>
                  <a:lnTo>
                    <a:pt x="244" y="506"/>
                  </a:lnTo>
                  <a:lnTo>
                    <a:pt x="278" y="483"/>
                  </a:lnTo>
                  <a:lnTo>
                    <a:pt x="332" y="410"/>
                  </a:lnTo>
                  <a:lnTo>
                    <a:pt x="374" y="347"/>
                  </a:lnTo>
                  <a:lnTo>
                    <a:pt x="382" y="313"/>
                  </a:lnTo>
                  <a:lnTo>
                    <a:pt x="391" y="250"/>
                  </a:lnTo>
                  <a:lnTo>
                    <a:pt x="380" y="159"/>
                  </a:lnTo>
                  <a:lnTo>
                    <a:pt x="376" y="105"/>
                  </a:lnTo>
                  <a:lnTo>
                    <a:pt x="400"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13" name="Freeform 86"/>
            <p:cNvSpPr>
              <a:spLocks/>
            </p:cNvSpPr>
            <p:nvPr/>
          </p:nvSpPr>
          <p:spPr bwMode="auto">
            <a:xfrm rot="199924">
              <a:off x="5014" y="764"/>
              <a:ext cx="220" cy="288"/>
            </a:xfrm>
            <a:custGeom>
              <a:avLst/>
              <a:gdLst>
                <a:gd name="T0" fmla="*/ 146 w 205"/>
                <a:gd name="T1" fmla="*/ 308 h 269"/>
                <a:gd name="T2" fmla="*/ 122 w 205"/>
                <a:gd name="T3" fmla="*/ 301 h 269"/>
                <a:gd name="T4" fmla="*/ 74 w 205"/>
                <a:gd name="T5" fmla="*/ 285 h 269"/>
                <a:gd name="T6" fmla="*/ 48 w 205"/>
                <a:gd name="T7" fmla="*/ 276 h 269"/>
                <a:gd name="T8" fmla="*/ 16 w 205"/>
                <a:gd name="T9" fmla="*/ 234 h 269"/>
                <a:gd name="T10" fmla="*/ 0 w 205"/>
                <a:gd name="T11" fmla="*/ 179 h 269"/>
                <a:gd name="T12" fmla="*/ 0 w 205"/>
                <a:gd name="T13" fmla="*/ 153 h 269"/>
                <a:gd name="T14" fmla="*/ 9 w 205"/>
                <a:gd name="T15" fmla="*/ 97 h 269"/>
                <a:gd name="T16" fmla="*/ 16 w 205"/>
                <a:gd name="T17" fmla="*/ 56 h 269"/>
                <a:gd name="T18" fmla="*/ 25 w 205"/>
                <a:gd name="T19" fmla="*/ 32 h 269"/>
                <a:gd name="T20" fmla="*/ 41 w 205"/>
                <a:gd name="T21" fmla="*/ 16 h 269"/>
                <a:gd name="T22" fmla="*/ 74 w 205"/>
                <a:gd name="T23" fmla="*/ 0 h 269"/>
                <a:gd name="T24" fmla="*/ 114 w 205"/>
                <a:gd name="T25" fmla="*/ 0 h 269"/>
                <a:gd name="T26" fmla="*/ 146 w 205"/>
                <a:gd name="T27" fmla="*/ 7 h 269"/>
                <a:gd name="T28" fmla="*/ 172 w 205"/>
                <a:gd name="T29" fmla="*/ 16 h 269"/>
                <a:gd name="T30" fmla="*/ 188 w 205"/>
                <a:gd name="T31" fmla="*/ 40 h 269"/>
                <a:gd name="T32" fmla="*/ 211 w 205"/>
                <a:gd name="T33" fmla="*/ 105 h 269"/>
                <a:gd name="T34" fmla="*/ 220 w 205"/>
                <a:gd name="T35" fmla="*/ 146 h 269"/>
                <a:gd name="T36" fmla="*/ 236 w 205"/>
                <a:gd name="T37" fmla="*/ 171 h 269"/>
                <a:gd name="T38" fmla="*/ 236 w 205"/>
                <a:gd name="T39" fmla="*/ 203 h 269"/>
                <a:gd name="T40" fmla="*/ 228 w 205"/>
                <a:gd name="T41" fmla="*/ 243 h 269"/>
                <a:gd name="T42" fmla="*/ 188 w 205"/>
                <a:gd name="T43" fmla="*/ 285 h 269"/>
                <a:gd name="T44" fmla="*/ 163 w 205"/>
                <a:gd name="T45" fmla="*/ 301 h 269"/>
                <a:gd name="T46" fmla="*/ 146 w 205"/>
                <a:gd name="T47" fmla="*/ 308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69"/>
                <a:gd name="T74" fmla="*/ 205 w 205"/>
                <a:gd name="T75" fmla="*/ 269 h 2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69">
                  <a:moveTo>
                    <a:pt x="127" y="269"/>
                  </a:moveTo>
                  <a:lnTo>
                    <a:pt x="106" y="262"/>
                  </a:lnTo>
                  <a:lnTo>
                    <a:pt x="64" y="248"/>
                  </a:lnTo>
                  <a:lnTo>
                    <a:pt x="42" y="241"/>
                  </a:lnTo>
                  <a:lnTo>
                    <a:pt x="14" y="205"/>
                  </a:lnTo>
                  <a:lnTo>
                    <a:pt x="0" y="156"/>
                  </a:lnTo>
                  <a:lnTo>
                    <a:pt x="0" y="134"/>
                  </a:lnTo>
                  <a:lnTo>
                    <a:pt x="7" y="85"/>
                  </a:lnTo>
                  <a:lnTo>
                    <a:pt x="14" y="49"/>
                  </a:lnTo>
                  <a:lnTo>
                    <a:pt x="21" y="28"/>
                  </a:lnTo>
                  <a:lnTo>
                    <a:pt x="35" y="14"/>
                  </a:lnTo>
                  <a:lnTo>
                    <a:pt x="64" y="0"/>
                  </a:lnTo>
                  <a:lnTo>
                    <a:pt x="99" y="0"/>
                  </a:lnTo>
                  <a:lnTo>
                    <a:pt x="127" y="7"/>
                  </a:lnTo>
                  <a:lnTo>
                    <a:pt x="149" y="14"/>
                  </a:lnTo>
                  <a:lnTo>
                    <a:pt x="163" y="35"/>
                  </a:lnTo>
                  <a:lnTo>
                    <a:pt x="184" y="92"/>
                  </a:lnTo>
                  <a:lnTo>
                    <a:pt x="191" y="127"/>
                  </a:lnTo>
                  <a:lnTo>
                    <a:pt x="205" y="149"/>
                  </a:lnTo>
                  <a:lnTo>
                    <a:pt x="205" y="177"/>
                  </a:lnTo>
                  <a:lnTo>
                    <a:pt x="198" y="212"/>
                  </a:lnTo>
                  <a:lnTo>
                    <a:pt x="163" y="248"/>
                  </a:lnTo>
                  <a:lnTo>
                    <a:pt x="142" y="262"/>
                  </a:lnTo>
                  <a:lnTo>
                    <a:pt x="127" y="26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14" name="Freeform 87"/>
            <p:cNvSpPr>
              <a:spLocks/>
            </p:cNvSpPr>
            <p:nvPr/>
          </p:nvSpPr>
          <p:spPr bwMode="auto">
            <a:xfrm>
              <a:off x="5021" y="416"/>
              <a:ext cx="173" cy="395"/>
            </a:xfrm>
            <a:custGeom>
              <a:avLst/>
              <a:gdLst>
                <a:gd name="T0" fmla="*/ 13 w 173"/>
                <a:gd name="T1" fmla="*/ 395 h 395"/>
                <a:gd name="T2" fmla="*/ 21 w 173"/>
                <a:gd name="T3" fmla="*/ 372 h 395"/>
                <a:gd name="T4" fmla="*/ 37 w 173"/>
                <a:gd name="T5" fmla="*/ 358 h 395"/>
                <a:gd name="T6" fmla="*/ 69 w 173"/>
                <a:gd name="T7" fmla="*/ 345 h 395"/>
                <a:gd name="T8" fmla="*/ 107 w 173"/>
                <a:gd name="T9" fmla="*/ 347 h 395"/>
                <a:gd name="T10" fmla="*/ 136 w 173"/>
                <a:gd name="T11" fmla="*/ 357 h 395"/>
                <a:gd name="T12" fmla="*/ 160 w 173"/>
                <a:gd name="T13" fmla="*/ 366 h 395"/>
                <a:gd name="T14" fmla="*/ 173 w 173"/>
                <a:gd name="T15" fmla="*/ 389 h 395"/>
                <a:gd name="T16" fmla="*/ 170 w 173"/>
                <a:gd name="T17" fmla="*/ 305 h 395"/>
                <a:gd name="T18" fmla="*/ 158 w 173"/>
                <a:gd name="T19" fmla="*/ 251 h 395"/>
                <a:gd name="T20" fmla="*/ 154 w 173"/>
                <a:gd name="T21" fmla="*/ 205 h 395"/>
                <a:gd name="T22" fmla="*/ 142 w 173"/>
                <a:gd name="T23" fmla="*/ 136 h 395"/>
                <a:gd name="T24" fmla="*/ 125 w 173"/>
                <a:gd name="T25" fmla="*/ 28 h 395"/>
                <a:gd name="T26" fmla="*/ 116 w 173"/>
                <a:gd name="T27" fmla="*/ 0 h 395"/>
                <a:gd name="T28" fmla="*/ 27 w 173"/>
                <a:gd name="T29" fmla="*/ 15 h 395"/>
                <a:gd name="T30" fmla="*/ 18 w 173"/>
                <a:gd name="T31" fmla="*/ 52 h 395"/>
                <a:gd name="T32" fmla="*/ 11 w 173"/>
                <a:gd name="T33" fmla="*/ 175 h 395"/>
                <a:gd name="T34" fmla="*/ 0 w 173"/>
                <a:gd name="T35" fmla="*/ 211 h 395"/>
                <a:gd name="T36" fmla="*/ 5 w 173"/>
                <a:gd name="T37" fmla="*/ 265 h 395"/>
                <a:gd name="T38" fmla="*/ 3 w 173"/>
                <a:gd name="T39" fmla="*/ 303 h 395"/>
                <a:gd name="T40" fmla="*/ 7 w 173"/>
                <a:gd name="T41" fmla="*/ 350 h 395"/>
                <a:gd name="T42" fmla="*/ 13 w 173"/>
                <a:gd name="T43" fmla="*/ 395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395"/>
                <a:gd name="T68" fmla="*/ 173 w 173"/>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395">
                  <a:moveTo>
                    <a:pt x="13" y="395"/>
                  </a:moveTo>
                  <a:lnTo>
                    <a:pt x="21" y="372"/>
                  </a:lnTo>
                  <a:lnTo>
                    <a:pt x="37" y="358"/>
                  </a:lnTo>
                  <a:lnTo>
                    <a:pt x="69" y="345"/>
                  </a:lnTo>
                  <a:lnTo>
                    <a:pt x="107" y="347"/>
                  </a:lnTo>
                  <a:lnTo>
                    <a:pt x="136" y="357"/>
                  </a:lnTo>
                  <a:lnTo>
                    <a:pt x="160" y="366"/>
                  </a:lnTo>
                  <a:lnTo>
                    <a:pt x="173" y="389"/>
                  </a:lnTo>
                  <a:lnTo>
                    <a:pt x="170" y="305"/>
                  </a:lnTo>
                  <a:lnTo>
                    <a:pt x="158" y="251"/>
                  </a:lnTo>
                  <a:lnTo>
                    <a:pt x="154" y="205"/>
                  </a:lnTo>
                  <a:lnTo>
                    <a:pt x="142" y="136"/>
                  </a:lnTo>
                  <a:lnTo>
                    <a:pt x="125" y="28"/>
                  </a:lnTo>
                  <a:lnTo>
                    <a:pt x="116" y="0"/>
                  </a:lnTo>
                  <a:lnTo>
                    <a:pt x="27" y="15"/>
                  </a:lnTo>
                  <a:lnTo>
                    <a:pt x="18" y="52"/>
                  </a:lnTo>
                  <a:lnTo>
                    <a:pt x="11" y="175"/>
                  </a:lnTo>
                  <a:lnTo>
                    <a:pt x="0" y="211"/>
                  </a:lnTo>
                  <a:lnTo>
                    <a:pt x="5" y="265"/>
                  </a:lnTo>
                  <a:lnTo>
                    <a:pt x="3" y="303"/>
                  </a:lnTo>
                  <a:lnTo>
                    <a:pt x="7" y="350"/>
                  </a:lnTo>
                  <a:lnTo>
                    <a:pt x="13" y="395"/>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15" name="Freeform 88"/>
            <p:cNvSpPr>
              <a:spLocks/>
            </p:cNvSpPr>
            <p:nvPr/>
          </p:nvSpPr>
          <p:spPr bwMode="auto">
            <a:xfrm rot="-66136">
              <a:off x="4820" y="990"/>
              <a:ext cx="222" cy="278"/>
            </a:xfrm>
            <a:custGeom>
              <a:avLst/>
              <a:gdLst>
                <a:gd name="T0" fmla="*/ 108 w 220"/>
                <a:gd name="T1" fmla="*/ 280 h 276"/>
                <a:gd name="T2" fmla="*/ 101 w 220"/>
                <a:gd name="T3" fmla="*/ 280 h 276"/>
                <a:gd name="T4" fmla="*/ 59 w 220"/>
                <a:gd name="T5" fmla="*/ 266 h 276"/>
                <a:gd name="T6" fmla="*/ 28 w 220"/>
                <a:gd name="T7" fmla="*/ 238 h 276"/>
                <a:gd name="T8" fmla="*/ 0 w 220"/>
                <a:gd name="T9" fmla="*/ 200 h 276"/>
                <a:gd name="T10" fmla="*/ 0 w 220"/>
                <a:gd name="T11" fmla="*/ 172 h 276"/>
                <a:gd name="T12" fmla="*/ 0 w 220"/>
                <a:gd name="T13" fmla="*/ 150 h 276"/>
                <a:gd name="T14" fmla="*/ 21 w 220"/>
                <a:gd name="T15" fmla="*/ 73 h 276"/>
                <a:gd name="T16" fmla="*/ 28 w 220"/>
                <a:gd name="T17" fmla="*/ 42 h 276"/>
                <a:gd name="T18" fmla="*/ 28 w 220"/>
                <a:gd name="T19" fmla="*/ 28 h 276"/>
                <a:gd name="T20" fmla="*/ 49 w 220"/>
                <a:gd name="T21" fmla="*/ 7 h 276"/>
                <a:gd name="T22" fmla="*/ 66 w 220"/>
                <a:gd name="T23" fmla="*/ 0 h 276"/>
                <a:gd name="T24" fmla="*/ 122 w 220"/>
                <a:gd name="T25" fmla="*/ 0 h 276"/>
                <a:gd name="T26" fmla="*/ 151 w 220"/>
                <a:gd name="T27" fmla="*/ 7 h 276"/>
                <a:gd name="T28" fmla="*/ 174 w 220"/>
                <a:gd name="T29" fmla="*/ 21 h 276"/>
                <a:gd name="T30" fmla="*/ 188 w 220"/>
                <a:gd name="T31" fmla="*/ 35 h 276"/>
                <a:gd name="T32" fmla="*/ 195 w 220"/>
                <a:gd name="T33" fmla="*/ 73 h 276"/>
                <a:gd name="T34" fmla="*/ 202 w 220"/>
                <a:gd name="T35" fmla="*/ 87 h 276"/>
                <a:gd name="T36" fmla="*/ 216 w 220"/>
                <a:gd name="T37" fmla="*/ 136 h 276"/>
                <a:gd name="T38" fmla="*/ 224 w 220"/>
                <a:gd name="T39" fmla="*/ 158 h 276"/>
                <a:gd name="T40" fmla="*/ 216 w 220"/>
                <a:gd name="T41" fmla="*/ 172 h 276"/>
                <a:gd name="T42" fmla="*/ 209 w 220"/>
                <a:gd name="T43" fmla="*/ 200 h 276"/>
                <a:gd name="T44" fmla="*/ 181 w 220"/>
                <a:gd name="T45" fmla="*/ 230 h 276"/>
                <a:gd name="T46" fmla="*/ 165 w 220"/>
                <a:gd name="T47" fmla="*/ 252 h 276"/>
                <a:gd name="T48" fmla="*/ 129 w 220"/>
                <a:gd name="T49" fmla="*/ 273 h 276"/>
                <a:gd name="T50" fmla="*/ 108 w 220"/>
                <a:gd name="T51" fmla="*/ 28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16" name="Freeform 89"/>
            <p:cNvSpPr>
              <a:spLocks/>
            </p:cNvSpPr>
            <p:nvPr/>
          </p:nvSpPr>
          <p:spPr bwMode="auto">
            <a:xfrm>
              <a:off x="4844" y="727"/>
              <a:ext cx="159" cy="297"/>
            </a:xfrm>
            <a:custGeom>
              <a:avLst/>
              <a:gdLst>
                <a:gd name="T0" fmla="*/ 2 w 159"/>
                <a:gd name="T1" fmla="*/ 293 h 297"/>
                <a:gd name="T2" fmla="*/ 23 w 159"/>
                <a:gd name="T3" fmla="*/ 272 h 297"/>
                <a:gd name="T4" fmla="*/ 38 w 159"/>
                <a:gd name="T5" fmla="*/ 264 h 297"/>
                <a:gd name="T6" fmla="*/ 95 w 159"/>
                <a:gd name="T7" fmla="*/ 263 h 297"/>
                <a:gd name="T8" fmla="*/ 124 w 159"/>
                <a:gd name="T9" fmla="*/ 270 h 297"/>
                <a:gd name="T10" fmla="*/ 145 w 159"/>
                <a:gd name="T11" fmla="*/ 283 h 297"/>
                <a:gd name="T12" fmla="*/ 159 w 159"/>
                <a:gd name="T13" fmla="*/ 297 h 297"/>
                <a:gd name="T14" fmla="*/ 158 w 159"/>
                <a:gd name="T15" fmla="*/ 218 h 297"/>
                <a:gd name="T16" fmla="*/ 142 w 159"/>
                <a:gd name="T17" fmla="*/ 126 h 297"/>
                <a:gd name="T18" fmla="*/ 141 w 159"/>
                <a:gd name="T19" fmla="*/ 54 h 297"/>
                <a:gd name="T20" fmla="*/ 122 w 159"/>
                <a:gd name="T21" fmla="*/ 0 h 297"/>
                <a:gd name="T22" fmla="*/ 26 w 159"/>
                <a:gd name="T23" fmla="*/ 14 h 297"/>
                <a:gd name="T24" fmla="*/ 19 w 159"/>
                <a:gd name="T25" fmla="*/ 78 h 297"/>
                <a:gd name="T26" fmla="*/ 6 w 159"/>
                <a:gd name="T27" fmla="*/ 129 h 297"/>
                <a:gd name="T28" fmla="*/ 0 w 159"/>
                <a:gd name="T29" fmla="*/ 193 h 297"/>
                <a:gd name="T30" fmla="*/ 1 w 159"/>
                <a:gd name="T31" fmla="*/ 235 h 297"/>
                <a:gd name="T32" fmla="*/ 2 w 159"/>
                <a:gd name="T33" fmla="*/ 293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17" name="Freeform 90"/>
            <p:cNvSpPr>
              <a:spLocks/>
            </p:cNvSpPr>
            <p:nvPr/>
          </p:nvSpPr>
          <p:spPr bwMode="auto">
            <a:xfrm flipV="1">
              <a:off x="4515" y="1069"/>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18" name="Freeform 91"/>
            <p:cNvSpPr>
              <a:spLocks/>
            </p:cNvSpPr>
            <p:nvPr/>
          </p:nvSpPr>
          <p:spPr bwMode="auto">
            <a:xfrm>
              <a:off x="4538" y="942"/>
              <a:ext cx="270" cy="147"/>
            </a:xfrm>
            <a:custGeom>
              <a:avLst/>
              <a:gdLst>
                <a:gd name="T0" fmla="*/ 250 w 270"/>
                <a:gd name="T1" fmla="*/ 147 h 147"/>
                <a:gd name="T2" fmla="*/ 189 w 270"/>
                <a:gd name="T3" fmla="*/ 135 h 147"/>
                <a:gd name="T4" fmla="*/ 137 w 270"/>
                <a:gd name="T5" fmla="*/ 132 h 147"/>
                <a:gd name="T6" fmla="*/ 74 w 270"/>
                <a:gd name="T7" fmla="*/ 129 h 147"/>
                <a:gd name="T8" fmla="*/ 9 w 270"/>
                <a:gd name="T9" fmla="*/ 139 h 147"/>
                <a:gd name="T10" fmla="*/ 0 w 270"/>
                <a:gd name="T11" fmla="*/ 77 h 147"/>
                <a:gd name="T12" fmla="*/ 70 w 270"/>
                <a:gd name="T13" fmla="*/ 63 h 147"/>
                <a:gd name="T14" fmla="*/ 145 w 270"/>
                <a:gd name="T15" fmla="*/ 75 h 147"/>
                <a:gd name="T16" fmla="*/ 235 w 270"/>
                <a:gd name="T17" fmla="*/ 3 h 147"/>
                <a:gd name="T18" fmla="*/ 270 w 270"/>
                <a:gd name="T19" fmla="*/ 0 h 147"/>
                <a:gd name="T20" fmla="*/ 253 w 270"/>
                <a:gd name="T21" fmla="*/ 47 h 147"/>
                <a:gd name="T22" fmla="*/ 243 w 270"/>
                <a:gd name="T23" fmla="*/ 94 h 147"/>
                <a:gd name="T24" fmla="*/ 250 w 270"/>
                <a:gd name="T25" fmla="*/ 1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147"/>
                <a:gd name="T41" fmla="*/ 270 w 270"/>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147">
                  <a:moveTo>
                    <a:pt x="250" y="147"/>
                  </a:moveTo>
                  <a:lnTo>
                    <a:pt x="189" y="135"/>
                  </a:lnTo>
                  <a:lnTo>
                    <a:pt x="137" y="132"/>
                  </a:lnTo>
                  <a:lnTo>
                    <a:pt x="74" y="129"/>
                  </a:lnTo>
                  <a:lnTo>
                    <a:pt x="9" y="139"/>
                  </a:lnTo>
                  <a:lnTo>
                    <a:pt x="0" y="77"/>
                  </a:lnTo>
                  <a:lnTo>
                    <a:pt x="70" y="63"/>
                  </a:lnTo>
                  <a:lnTo>
                    <a:pt x="145" y="75"/>
                  </a:lnTo>
                  <a:lnTo>
                    <a:pt x="235" y="3"/>
                  </a:lnTo>
                  <a:lnTo>
                    <a:pt x="270" y="0"/>
                  </a:lnTo>
                  <a:lnTo>
                    <a:pt x="253" y="47"/>
                  </a:lnTo>
                  <a:lnTo>
                    <a:pt x="243" y="94"/>
                  </a:lnTo>
                  <a:lnTo>
                    <a:pt x="250" y="147"/>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nvGrpSpPr>
            <p:cNvPr id="10319" name="Group 92"/>
            <p:cNvGrpSpPr>
              <a:grpSpLocks/>
            </p:cNvGrpSpPr>
            <p:nvPr/>
          </p:nvGrpSpPr>
          <p:grpSpPr bwMode="auto">
            <a:xfrm>
              <a:off x="4539" y="1267"/>
              <a:ext cx="344" cy="484"/>
              <a:chOff x="1198" y="1184"/>
              <a:chExt cx="344" cy="484"/>
            </a:xfrm>
          </p:grpSpPr>
          <p:sp>
            <p:nvSpPr>
              <p:cNvPr id="10334" name="Freeform 93"/>
              <p:cNvSpPr>
                <a:spLocks/>
              </p:cNvSpPr>
              <p:nvPr/>
            </p:nvSpPr>
            <p:spPr bwMode="auto">
              <a:xfrm>
                <a:off x="1224" y="1184"/>
                <a:ext cx="302" cy="192"/>
              </a:xfrm>
              <a:custGeom>
                <a:avLst/>
                <a:gdLst>
                  <a:gd name="T0" fmla="*/ 14 w 660"/>
                  <a:gd name="T1" fmla="*/ 95 h 362"/>
                  <a:gd name="T2" fmla="*/ 6 w 660"/>
                  <a:gd name="T3" fmla="*/ 66 h 362"/>
                  <a:gd name="T4" fmla="*/ 0 w 660"/>
                  <a:gd name="T5" fmla="*/ 45 h 362"/>
                  <a:gd name="T6" fmla="*/ 0 w 660"/>
                  <a:gd name="T7" fmla="*/ 30 h 362"/>
                  <a:gd name="T8" fmla="*/ 7 w 660"/>
                  <a:gd name="T9" fmla="*/ 10 h 362"/>
                  <a:gd name="T10" fmla="*/ 23 w 660"/>
                  <a:gd name="T11" fmla="*/ 4 h 362"/>
                  <a:gd name="T12" fmla="*/ 28 w 660"/>
                  <a:gd name="T13" fmla="*/ 10 h 362"/>
                  <a:gd name="T14" fmla="*/ 23 w 660"/>
                  <a:gd name="T15" fmla="*/ 31 h 362"/>
                  <a:gd name="T16" fmla="*/ 28 w 660"/>
                  <a:gd name="T17" fmla="*/ 10 h 362"/>
                  <a:gd name="T18" fmla="*/ 32 w 660"/>
                  <a:gd name="T19" fmla="*/ 3 h 362"/>
                  <a:gd name="T20" fmla="*/ 43 w 660"/>
                  <a:gd name="T21" fmla="*/ 2 h 362"/>
                  <a:gd name="T22" fmla="*/ 55 w 660"/>
                  <a:gd name="T23" fmla="*/ 2 h 362"/>
                  <a:gd name="T24" fmla="*/ 71 w 660"/>
                  <a:gd name="T25" fmla="*/ 2 h 362"/>
                  <a:gd name="T26" fmla="*/ 81 w 660"/>
                  <a:gd name="T27" fmla="*/ 14 h 362"/>
                  <a:gd name="T28" fmla="*/ 82 w 660"/>
                  <a:gd name="T29" fmla="*/ 23 h 362"/>
                  <a:gd name="T30" fmla="*/ 85 w 660"/>
                  <a:gd name="T31" fmla="*/ 36 h 362"/>
                  <a:gd name="T32" fmla="*/ 82 w 660"/>
                  <a:gd name="T33" fmla="*/ 28 h 362"/>
                  <a:gd name="T34" fmla="*/ 81 w 660"/>
                  <a:gd name="T35" fmla="*/ 14 h 362"/>
                  <a:gd name="T36" fmla="*/ 85 w 660"/>
                  <a:gd name="T37" fmla="*/ 6 h 362"/>
                  <a:gd name="T38" fmla="*/ 101 w 660"/>
                  <a:gd name="T39" fmla="*/ 1 h 362"/>
                  <a:gd name="T40" fmla="*/ 112 w 660"/>
                  <a:gd name="T41" fmla="*/ 0 h 362"/>
                  <a:gd name="T42" fmla="*/ 123 w 660"/>
                  <a:gd name="T43" fmla="*/ 1 h 362"/>
                  <a:gd name="T44" fmla="*/ 132 w 660"/>
                  <a:gd name="T45" fmla="*/ 5 h 362"/>
                  <a:gd name="T46" fmla="*/ 137 w 660"/>
                  <a:gd name="T47" fmla="*/ 28 h 362"/>
                  <a:gd name="T48" fmla="*/ 138 w 660"/>
                  <a:gd name="T49" fmla="*/ 42 h 362"/>
                  <a:gd name="T50" fmla="*/ 129 w 660"/>
                  <a:gd name="T51" fmla="*/ 69 h 362"/>
                  <a:gd name="T52" fmla="*/ 124 w 660"/>
                  <a:gd name="T53" fmla="*/ 92 h 362"/>
                  <a:gd name="T54" fmla="*/ 101 w 660"/>
                  <a:gd name="T55" fmla="*/ 100 h 362"/>
                  <a:gd name="T56" fmla="*/ 76 w 660"/>
                  <a:gd name="T57" fmla="*/ 101 h 362"/>
                  <a:gd name="T58" fmla="*/ 45 w 660"/>
                  <a:gd name="T59" fmla="*/ 101 h 362"/>
                  <a:gd name="T60" fmla="*/ 14 w 660"/>
                  <a:gd name="T61" fmla="*/ 95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35" name="Freeform 94"/>
              <p:cNvSpPr>
                <a:spLocks/>
              </p:cNvSpPr>
              <p:nvPr/>
            </p:nvSpPr>
            <p:spPr bwMode="auto">
              <a:xfrm>
                <a:off x="1198" y="1356"/>
                <a:ext cx="344" cy="312"/>
              </a:xfrm>
              <a:custGeom>
                <a:avLst/>
                <a:gdLst>
                  <a:gd name="T0" fmla="*/ 299 w 344"/>
                  <a:gd name="T1" fmla="*/ 0 h 312"/>
                  <a:gd name="T2" fmla="*/ 238 w 344"/>
                  <a:gd name="T3" fmla="*/ 12 h 312"/>
                  <a:gd name="T4" fmla="*/ 186 w 344"/>
                  <a:gd name="T5" fmla="*/ 15 h 312"/>
                  <a:gd name="T6" fmla="*/ 123 w 344"/>
                  <a:gd name="T7" fmla="*/ 18 h 312"/>
                  <a:gd name="T8" fmla="*/ 58 w 344"/>
                  <a:gd name="T9" fmla="*/ 8 h 312"/>
                  <a:gd name="T10" fmla="*/ 49 w 344"/>
                  <a:gd name="T11" fmla="*/ 70 h 312"/>
                  <a:gd name="T12" fmla="*/ 20 w 344"/>
                  <a:gd name="T13" fmla="*/ 144 h 312"/>
                  <a:gd name="T14" fmla="*/ 4 w 344"/>
                  <a:gd name="T15" fmla="*/ 216 h 312"/>
                  <a:gd name="T16" fmla="*/ 0 w 344"/>
                  <a:gd name="T17" fmla="*/ 280 h 312"/>
                  <a:gd name="T18" fmla="*/ 14 w 344"/>
                  <a:gd name="T19" fmla="*/ 312 h 312"/>
                  <a:gd name="T20" fmla="*/ 62 w 344"/>
                  <a:gd name="T21" fmla="*/ 290 h 312"/>
                  <a:gd name="T22" fmla="*/ 74 w 344"/>
                  <a:gd name="T23" fmla="*/ 214 h 312"/>
                  <a:gd name="T24" fmla="*/ 93 w 344"/>
                  <a:gd name="T25" fmla="*/ 155 h 312"/>
                  <a:gd name="T26" fmla="*/ 136 w 344"/>
                  <a:gd name="T27" fmla="*/ 120 h 312"/>
                  <a:gd name="T28" fmla="*/ 178 w 344"/>
                  <a:gd name="T29" fmla="*/ 106 h 312"/>
                  <a:gd name="T30" fmla="*/ 224 w 344"/>
                  <a:gd name="T31" fmla="*/ 123 h 312"/>
                  <a:gd name="T32" fmla="*/ 252 w 344"/>
                  <a:gd name="T33" fmla="*/ 156 h 312"/>
                  <a:gd name="T34" fmla="*/ 272 w 344"/>
                  <a:gd name="T35" fmla="*/ 202 h 312"/>
                  <a:gd name="T36" fmla="*/ 286 w 344"/>
                  <a:gd name="T37" fmla="*/ 234 h 312"/>
                  <a:gd name="T38" fmla="*/ 290 w 344"/>
                  <a:gd name="T39" fmla="*/ 282 h 312"/>
                  <a:gd name="T40" fmla="*/ 334 w 344"/>
                  <a:gd name="T41" fmla="*/ 286 h 312"/>
                  <a:gd name="T42" fmla="*/ 344 w 344"/>
                  <a:gd name="T43" fmla="*/ 250 h 312"/>
                  <a:gd name="T44" fmla="*/ 334 w 344"/>
                  <a:gd name="T45" fmla="*/ 200 h 312"/>
                  <a:gd name="T46" fmla="*/ 319 w 344"/>
                  <a:gd name="T47" fmla="*/ 147 h 312"/>
                  <a:gd name="T48" fmla="*/ 302 w 344"/>
                  <a:gd name="T49" fmla="*/ 100 h 312"/>
                  <a:gd name="T50" fmla="*/ 292 w 344"/>
                  <a:gd name="T51" fmla="*/ 53 h 312"/>
                  <a:gd name="T52" fmla="*/ 299 w 344"/>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12"/>
                  <a:gd name="T83" fmla="*/ 344 w 344"/>
                  <a:gd name="T84" fmla="*/ 312 h 3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12">
                    <a:moveTo>
                      <a:pt x="299" y="0"/>
                    </a:moveTo>
                    <a:lnTo>
                      <a:pt x="238" y="12"/>
                    </a:lnTo>
                    <a:lnTo>
                      <a:pt x="186" y="15"/>
                    </a:lnTo>
                    <a:lnTo>
                      <a:pt x="123" y="18"/>
                    </a:lnTo>
                    <a:lnTo>
                      <a:pt x="58" y="8"/>
                    </a:lnTo>
                    <a:lnTo>
                      <a:pt x="49" y="70"/>
                    </a:lnTo>
                    <a:lnTo>
                      <a:pt x="20" y="144"/>
                    </a:lnTo>
                    <a:lnTo>
                      <a:pt x="4" y="216"/>
                    </a:lnTo>
                    <a:lnTo>
                      <a:pt x="0" y="280"/>
                    </a:lnTo>
                    <a:lnTo>
                      <a:pt x="14" y="312"/>
                    </a:lnTo>
                    <a:lnTo>
                      <a:pt x="62" y="290"/>
                    </a:lnTo>
                    <a:lnTo>
                      <a:pt x="74" y="214"/>
                    </a:lnTo>
                    <a:lnTo>
                      <a:pt x="93" y="155"/>
                    </a:lnTo>
                    <a:lnTo>
                      <a:pt x="136" y="120"/>
                    </a:lnTo>
                    <a:lnTo>
                      <a:pt x="178" y="106"/>
                    </a:lnTo>
                    <a:lnTo>
                      <a:pt x="224" y="123"/>
                    </a:lnTo>
                    <a:lnTo>
                      <a:pt x="252" y="156"/>
                    </a:lnTo>
                    <a:lnTo>
                      <a:pt x="272" y="202"/>
                    </a:lnTo>
                    <a:lnTo>
                      <a:pt x="286" y="234"/>
                    </a:lnTo>
                    <a:lnTo>
                      <a:pt x="290" y="282"/>
                    </a:lnTo>
                    <a:lnTo>
                      <a:pt x="334" y="286"/>
                    </a:lnTo>
                    <a:lnTo>
                      <a:pt x="344" y="250"/>
                    </a:lnTo>
                    <a:lnTo>
                      <a:pt x="334" y="200"/>
                    </a:lnTo>
                    <a:lnTo>
                      <a:pt x="319" y="147"/>
                    </a:lnTo>
                    <a:lnTo>
                      <a:pt x="302" y="100"/>
                    </a:lnTo>
                    <a:lnTo>
                      <a:pt x="292" y="53"/>
                    </a:lnTo>
                    <a:lnTo>
                      <a:pt x="299"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grpSp>
          <p:nvGrpSpPr>
            <p:cNvPr id="10320" name="Group 95"/>
            <p:cNvGrpSpPr>
              <a:grpSpLocks/>
            </p:cNvGrpSpPr>
            <p:nvPr/>
          </p:nvGrpSpPr>
          <p:grpSpPr bwMode="auto">
            <a:xfrm>
              <a:off x="4872" y="1263"/>
              <a:ext cx="261" cy="274"/>
              <a:chOff x="1531" y="1180"/>
              <a:chExt cx="261" cy="296"/>
            </a:xfrm>
          </p:grpSpPr>
          <p:sp>
            <p:nvSpPr>
              <p:cNvPr id="10332" name="Freeform 96"/>
              <p:cNvSpPr>
                <a:spLocks/>
              </p:cNvSpPr>
              <p:nvPr/>
            </p:nvSpPr>
            <p:spPr bwMode="auto">
              <a:xfrm>
                <a:off x="1531" y="1180"/>
                <a:ext cx="261" cy="177"/>
              </a:xfrm>
              <a:custGeom>
                <a:avLst/>
                <a:gdLst>
                  <a:gd name="T0" fmla="*/ 10 w 660"/>
                  <a:gd name="T1" fmla="*/ 81 h 362"/>
                  <a:gd name="T2" fmla="*/ 4 w 660"/>
                  <a:gd name="T3" fmla="*/ 56 h 362"/>
                  <a:gd name="T4" fmla="*/ 0 w 660"/>
                  <a:gd name="T5" fmla="*/ 38 h 362"/>
                  <a:gd name="T6" fmla="*/ 0 w 660"/>
                  <a:gd name="T7" fmla="*/ 26 h 362"/>
                  <a:gd name="T8" fmla="*/ 6 w 660"/>
                  <a:gd name="T9" fmla="*/ 8 h 362"/>
                  <a:gd name="T10" fmla="*/ 17 w 660"/>
                  <a:gd name="T11" fmla="*/ 3 h 362"/>
                  <a:gd name="T12" fmla="*/ 21 w 660"/>
                  <a:gd name="T13" fmla="*/ 8 h 362"/>
                  <a:gd name="T14" fmla="*/ 17 w 660"/>
                  <a:gd name="T15" fmla="*/ 26 h 362"/>
                  <a:gd name="T16" fmla="*/ 21 w 660"/>
                  <a:gd name="T17" fmla="*/ 8 h 362"/>
                  <a:gd name="T18" fmla="*/ 24 w 660"/>
                  <a:gd name="T19" fmla="*/ 2 h 362"/>
                  <a:gd name="T20" fmla="*/ 32 w 660"/>
                  <a:gd name="T21" fmla="*/ 1 h 362"/>
                  <a:gd name="T22" fmla="*/ 41 w 660"/>
                  <a:gd name="T23" fmla="*/ 1 h 362"/>
                  <a:gd name="T24" fmla="*/ 53 w 660"/>
                  <a:gd name="T25" fmla="*/ 1 h 362"/>
                  <a:gd name="T26" fmla="*/ 61 w 660"/>
                  <a:gd name="T27" fmla="*/ 12 h 362"/>
                  <a:gd name="T28" fmla="*/ 61 w 660"/>
                  <a:gd name="T29" fmla="*/ 20 h 362"/>
                  <a:gd name="T30" fmla="*/ 63 w 660"/>
                  <a:gd name="T31" fmla="*/ 30 h 362"/>
                  <a:gd name="T32" fmla="*/ 61 w 660"/>
                  <a:gd name="T33" fmla="*/ 23 h 362"/>
                  <a:gd name="T34" fmla="*/ 61 w 660"/>
                  <a:gd name="T35" fmla="*/ 12 h 362"/>
                  <a:gd name="T36" fmla="*/ 64 w 660"/>
                  <a:gd name="T37" fmla="*/ 5 h 362"/>
                  <a:gd name="T38" fmla="*/ 75 w 660"/>
                  <a:gd name="T39" fmla="*/ 0 h 362"/>
                  <a:gd name="T40" fmla="*/ 83 w 660"/>
                  <a:gd name="T41" fmla="*/ 0 h 362"/>
                  <a:gd name="T42" fmla="*/ 92 w 660"/>
                  <a:gd name="T43" fmla="*/ 0 h 362"/>
                  <a:gd name="T44" fmla="*/ 98 w 660"/>
                  <a:gd name="T45" fmla="*/ 4 h 362"/>
                  <a:gd name="T46" fmla="*/ 102 w 660"/>
                  <a:gd name="T47" fmla="*/ 23 h 362"/>
                  <a:gd name="T48" fmla="*/ 103 w 660"/>
                  <a:gd name="T49" fmla="*/ 36 h 362"/>
                  <a:gd name="T50" fmla="*/ 96 w 660"/>
                  <a:gd name="T51" fmla="*/ 59 h 362"/>
                  <a:gd name="T52" fmla="*/ 93 w 660"/>
                  <a:gd name="T53" fmla="*/ 78 h 362"/>
                  <a:gd name="T54" fmla="*/ 75 w 660"/>
                  <a:gd name="T55" fmla="*/ 85 h 362"/>
                  <a:gd name="T56" fmla="*/ 57 w 660"/>
                  <a:gd name="T57" fmla="*/ 87 h 362"/>
                  <a:gd name="T58" fmla="*/ 34 w 660"/>
                  <a:gd name="T59" fmla="*/ 87 h 362"/>
                  <a:gd name="T60" fmla="*/ 10 w 660"/>
                  <a:gd name="T61" fmla="*/ 81 h 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0"/>
                  <a:gd name="T94" fmla="*/ 0 h 362"/>
                  <a:gd name="T95" fmla="*/ 660 w 660"/>
                  <a:gd name="T96" fmla="*/ 362 h 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0" h="362">
                    <a:moveTo>
                      <a:pt x="67" y="339"/>
                    </a:moveTo>
                    <a:lnTo>
                      <a:pt x="29" y="235"/>
                    </a:lnTo>
                    <a:lnTo>
                      <a:pt x="0" y="158"/>
                    </a:lnTo>
                    <a:lnTo>
                      <a:pt x="0" y="108"/>
                    </a:lnTo>
                    <a:lnTo>
                      <a:pt x="35" y="34"/>
                    </a:lnTo>
                    <a:lnTo>
                      <a:pt x="109" y="14"/>
                    </a:lnTo>
                    <a:lnTo>
                      <a:pt x="135" y="35"/>
                    </a:lnTo>
                    <a:lnTo>
                      <a:pt x="110" y="111"/>
                    </a:lnTo>
                    <a:lnTo>
                      <a:pt x="135" y="35"/>
                    </a:lnTo>
                    <a:lnTo>
                      <a:pt x="155" y="9"/>
                    </a:lnTo>
                    <a:lnTo>
                      <a:pt x="207" y="6"/>
                    </a:lnTo>
                    <a:lnTo>
                      <a:pt x="264" y="5"/>
                    </a:lnTo>
                    <a:lnTo>
                      <a:pt x="342" y="6"/>
                    </a:lnTo>
                    <a:lnTo>
                      <a:pt x="387" y="51"/>
                    </a:lnTo>
                    <a:lnTo>
                      <a:pt x="393" y="83"/>
                    </a:lnTo>
                    <a:lnTo>
                      <a:pt x="404" y="126"/>
                    </a:lnTo>
                    <a:lnTo>
                      <a:pt x="393" y="98"/>
                    </a:lnTo>
                    <a:lnTo>
                      <a:pt x="387" y="51"/>
                    </a:lnTo>
                    <a:lnTo>
                      <a:pt x="407" y="23"/>
                    </a:lnTo>
                    <a:lnTo>
                      <a:pt x="480" y="2"/>
                    </a:lnTo>
                    <a:lnTo>
                      <a:pt x="533" y="0"/>
                    </a:lnTo>
                    <a:lnTo>
                      <a:pt x="586" y="2"/>
                    </a:lnTo>
                    <a:lnTo>
                      <a:pt x="629" y="17"/>
                    </a:lnTo>
                    <a:lnTo>
                      <a:pt x="655" y="98"/>
                    </a:lnTo>
                    <a:lnTo>
                      <a:pt x="659" y="149"/>
                    </a:lnTo>
                    <a:lnTo>
                      <a:pt x="615" y="246"/>
                    </a:lnTo>
                    <a:lnTo>
                      <a:pt x="594" y="326"/>
                    </a:lnTo>
                    <a:lnTo>
                      <a:pt x="480" y="355"/>
                    </a:lnTo>
                    <a:lnTo>
                      <a:pt x="364" y="361"/>
                    </a:lnTo>
                    <a:lnTo>
                      <a:pt x="216" y="361"/>
                    </a:lnTo>
                    <a:lnTo>
                      <a:pt x="67" y="339"/>
                    </a:lnTo>
                  </a:path>
                </a:pathLst>
              </a:custGeom>
              <a:solidFill>
                <a:srgbClr val="FFFFFF"/>
              </a:solidFill>
              <a:ln w="12700" cap="rnd" cmpd="sng">
                <a:solidFill>
                  <a:srgbClr val="000000"/>
                </a:solidFill>
                <a:prstDash val="solid"/>
                <a:round/>
                <a:headEnd type="none" w="sm" len="sm"/>
                <a:tailEnd type="none" w="sm" len="sm"/>
              </a:ln>
            </p:spPr>
            <p:txBody>
              <a:bodyPr/>
              <a:lstStyle/>
              <a:p>
                <a:endParaRPr lang="el-GR"/>
              </a:p>
            </p:txBody>
          </p:sp>
          <p:sp>
            <p:nvSpPr>
              <p:cNvPr id="10333" name="Freeform 97"/>
              <p:cNvSpPr>
                <a:spLocks/>
              </p:cNvSpPr>
              <p:nvPr/>
            </p:nvSpPr>
            <p:spPr bwMode="auto">
              <a:xfrm>
                <a:off x="1542" y="1340"/>
                <a:ext cx="242" cy="136"/>
              </a:xfrm>
              <a:custGeom>
                <a:avLst/>
                <a:gdLst>
                  <a:gd name="T0" fmla="*/ 225 w 242"/>
                  <a:gd name="T1" fmla="*/ 0 h 136"/>
                  <a:gd name="T2" fmla="*/ 172 w 242"/>
                  <a:gd name="T3" fmla="*/ 11 h 136"/>
                  <a:gd name="T4" fmla="*/ 127 w 242"/>
                  <a:gd name="T5" fmla="*/ 14 h 136"/>
                  <a:gd name="T6" fmla="*/ 73 w 242"/>
                  <a:gd name="T7" fmla="*/ 17 h 136"/>
                  <a:gd name="T8" fmla="*/ 16 w 242"/>
                  <a:gd name="T9" fmla="*/ 7 h 136"/>
                  <a:gd name="T10" fmla="*/ 8 w 242"/>
                  <a:gd name="T11" fmla="*/ 65 h 136"/>
                  <a:gd name="T12" fmla="*/ 0 w 242"/>
                  <a:gd name="T13" fmla="*/ 128 h 136"/>
                  <a:gd name="T14" fmla="*/ 38 w 242"/>
                  <a:gd name="T15" fmla="*/ 114 h 136"/>
                  <a:gd name="T16" fmla="*/ 78 w 242"/>
                  <a:gd name="T17" fmla="*/ 92 h 136"/>
                  <a:gd name="T18" fmla="*/ 128 w 242"/>
                  <a:gd name="T19" fmla="*/ 78 h 136"/>
                  <a:gd name="T20" fmla="*/ 176 w 242"/>
                  <a:gd name="T21" fmla="*/ 88 h 136"/>
                  <a:gd name="T22" fmla="*/ 202 w 242"/>
                  <a:gd name="T23" fmla="*/ 124 h 136"/>
                  <a:gd name="T24" fmla="*/ 242 w 242"/>
                  <a:gd name="T25" fmla="*/ 136 h 136"/>
                  <a:gd name="T26" fmla="*/ 228 w 242"/>
                  <a:gd name="T27" fmla="*/ 92 h 136"/>
                  <a:gd name="T28" fmla="*/ 219 w 242"/>
                  <a:gd name="T29" fmla="*/ 49 h 136"/>
                  <a:gd name="T30" fmla="*/ 225 w 24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36"/>
                  <a:gd name="T50" fmla="*/ 242 w 24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36">
                    <a:moveTo>
                      <a:pt x="225" y="0"/>
                    </a:moveTo>
                    <a:lnTo>
                      <a:pt x="172" y="11"/>
                    </a:lnTo>
                    <a:lnTo>
                      <a:pt x="127" y="14"/>
                    </a:lnTo>
                    <a:lnTo>
                      <a:pt x="73" y="17"/>
                    </a:lnTo>
                    <a:lnTo>
                      <a:pt x="16" y="7"/>
                    </a:lnTo>
                    <a:lnTo>
                      <a:pt x="8" y="65"/>
                    </a:lnTo>
                    <a:lnTo>
                      <a:pt x="0" y="128"/>
                    </a:lnTo>
                    <a:lnTo>
                      <a:pt x="38" y="114"/>
                    </a:lnTo>
                    <a:lnTo>
                      <a:pt x="78" y="92"/>
                    </a:lnTo>
                    <a:lnTo>
                      <a:pt x="128" y="78"/>
                    </a:lnTo>
                    <a:lnTo>
                      <a:pt x="176" y="88"/>
                    </a:lnTo>
                    <a:lnTo>
                      <a:pt x="202" y="124"/>
                    </a:lnTo>
                    <a:lnTo>
                      <a:pt x="242" y="136"/>
                    </a:lnTo>
                    <a:lnTo>
                      <a:pt x="228" y="92"/>
                    </a:lnTo>
                    <a:lnTo>
                      <a:pt x="219" y="49"/>
                    </a:lnTo>
                    <a:lnTo>
                      <a:pt x="225" y="0"/>
                    </a:lnTo>
                  </a:path>
                </a:pathLst>
              </a:custGeom>
              <a:gradFill rotWithShape="0">
                <a:gsLst>
                  <a:gs pos="0">
                    <a:srgbClr val="FFFF99"/>
                  </a:gs>
                  <a:gs pos="100000">
                    <a:srgbClr val="FFFFFF"/>
                  </a:gs>
                </a:gsLst>
                <a:lin ang="2700000" scaled="1"/>
              </a:gradFill>
              <a:ln w="12700" cap="rnd" cmpd="sng">
                <a:solidFill>
                  <a:srgbClr val="000000"/>
                </a:solidFill>
                <a:prstDash val="solid"/>
                <a:round/>
                <a:headEnd type="none" w="sm" len="sm"/>
                <a:tailEnd type="none" w="sm" len="sm"/>
              </a:ln>
            </p:spPr>
            <p:txBody>
              <a:bodyPr/>
              <a:lstStyle/>
              <a:p>
                <a:endParaRPr lang="el-GR"/>
              </a:p>
            </p:txBody>
          </p:sp>
        </p:grpSp>
        <p:sp>
          <p:nvSpPr>
            <p:cNvPr id="10321" name="Freeform 98"/>
            <p:cNvSpPr>
              <a:spLocks/>
            </p:cNvSpPr>
            <p:nvPr/>
          </p:nvSpPr>
          <p:spPr bwMode="auto">
            <a:xfrm rot="-1002599">
              <a:off x="4892" y="1468"/>
              <a:ext cx="244" cy="294"/>
            </a:xfrm>
            <a:custGeom>
              <a:avLst/>
              <a:gdLst>
                <a:gd name="T0" fmla="*/ 90 w 227"/>
                <a:gd name="T1" fmla="*/ 297 h 276"/>
                <a:gd name="T2" fmla="*/ 32 w 227"/>
                <a:gd name="T3" fmla="*/ 281 h 276"/>
                <a:gd name="T4" fmla="*/ 9 w 227"/>
                <a:gd name="T5" fmla="*/ 242 h 276"/>
                <a:gd name="T6" fmla="*/ 0 w 227"/>
                <a:gd name="T7" fmla="*/ 120 h 276"/>
                <a:gd name="T8" fmla="*/ 25 w 227"/>
                <a:gd name="T9" fmla="*/ 72 h 276"/>
                <a:gd name="T10" fmla="*/ 58 w 227"/>
                <a:gd name="T11" fmla="*/ 32 h 276"/>
                <a:gd name="T12" fmla="*/ 130 w 227"/>
                <a:gd name="T13" fmla="*/ 7 h 276"/>
                <a:gd name="T14" fmla="*/ 181 w 227"/>
                <a:gd name="T15" fmla="*/ 0 h 276"/>
                <a:gd name="T16" fmla="*/ 197 w 227"/>
                <a:gd name="T17" fmla="*/ 7 h 276"/>
                <a:gd name="T18" fmla="*/ 220 w 227"/>
                <a:gd name="T19" fmla="*/ 56 h 276"/>
                <a:gd name="T20" fmla="*/ 262 w 227"/>
                <a:gd name="T21" fmla="*/ 120 h 276"/>
                <a:gd name="T22" fmla="*/ 262 w 227"/>
                <a:gd name="T23" fmla="*/ 161 h 276"/>
                <a:gd name="T24" fmla="*/ 246 w 227"/>
                <a:gd name="T25" fmla="*/ 209 h 276"/>
                <a:gd name="T26" fmla="*/ 197 w 227"/>
                <a:gd name="T27" fmla="*/ 274 h 276"/>
                <a:gd name="T28" fmla="*/ 188 w 227"/>
                <a:gd name="T29" fmla="*/ 297 h 276"/>
                <a:gd name="T30" fmla="*/ 164 w 227"/>
                <a:gd name="T31" fmla="*/ 313 h 276"/>
                <a:gd name="T32" fmla="*/ 90 w 227"/>
                <a:gd name="T33" fmla="*/ 297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276"/>
                <a:gd name="T53" fmla="*/ 227 w 227"/>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276">
                  <a:moveTo>
                    <a:pt x="78" y="262"/>
                  </a:moveTo>
                  <a:lnTo>
                    <a:pt x="28" y="248"/>
                  </a:lnTo>
                  <a:lnTo>
                    <a:pt x="7" y="213"/>
                  </a:lnTo>
                  <a:lnTo>
                    <a:pt x="0" y="106"/>
                  </a:lnTo>
                  <a:lnTo>
                    <a:pt x="21" y="64"/>
                  </a:lnTo>
                  <a:lnTo>
                    <a:pt x="50" y="28"/>
                  </a:lnTo>
                  <a:lnTo>
                    <a:pt x="113" y="7"/>
                  </a:lnTo>
                  <a:lnTo>
                    <a:pt x="156" y="0"/>
                  </a:lnTo>
                  <a:lnTo>
                    <a:pt x="170" y="7"/>
                  </a:lnTo>
                  <a:lnTo>
                    <a:pt x="191" y="50"/>
                  </a:lnTo>
                  <a:lnTo>
                    <a:pt x="227" y="106"/>
                  </a:lnTo>
                  <a:lnTo>
                    <a:pt x="227" y="142"/>
                  </a:lnTo>
                  <a:lnTo>
                    <a:pt x="213" y="184"/>
                  </a:lnTo>
                  <a:lnTo>
                    <a:pt x="170" y="241"/>
                  </a:lnTo>
                  <a:lnTo>
                    <a:pt x="163" y="262"/>
                  </a:lnTo>
                  <a:lnTo>
                    <a:pt x="142" y="276"/>
                  </a:lnTo>
                  <a:lnTo>
                    <a:pt x="78" y="262"/>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22" name="Freeform 99"/>
            <p:cNvSpPr>
              <a:spLocks/>
            </p:cNvSpPr>
            <p:nvPr/>
          </p:nvSpPr>
          <p:spPr bwMode="auto">
            <a:xfrm>
              <a:off x="4928" y="1725"/>
              <a:ext cx="175" cy="380"/>
            </a:xfrm>
            <a:custGeom>
              <a:avLst/>
              <a:gdLst>
                <a:gd name="T0" fmla="*/ 88 w 175"/>
                <a:gd name="T1" fmla="*/ 29 h 380"/>
                <a:gd name="T2" fmla="*/ 32 w 175"/>
                <a:gd name="T3" fmla="*/ 30 h 380"/>
                <a:gd name="T4" fmla="*/ 0 w 175"/>
                <a:gd name="T5" fmla="*/ 0 h 380"/>
                <a:gd name="T6" fmla="*/ 10 w 175"/>
                <a:gd name="T7" fmla="*/ 84 h 380"/>
                <a:gd name="T8" fmla="*/ 20 w 175"/>
                <a:gd name="T9" fmla="*/ 255 h 380"/>
                <a:gd name="T10" fmla="*/ 41 w 175"/>
                <a:gd name="T11" fmla="*/ 376 h 380"/>
                <a:gd name="T12" fmla="*/ 130 w 175"/>
                <a:gd name="T13" fmla="*/ 380 h 380"/>
                <a:gd name="T14" fmla="*/ 150 w 175"/>
                <a:gd name="T15" fmla="*/ 264 h 380"/>
                <a:gd name="T16" fmla="*/ 160 w 175"/>
                <a:gd name="T17" fmla="*/ 86 h 380"/>
                <a:gd name="T18" fmla="*/ 175 w 175"/>
                <a:gd name="T19" fmla="*/ 2 h 380"/>
                <a:gd name="T20" fmla="*/ 157 w 175"/>
                <a:gd name="T21" fmla="*/ 23 h 380"/>
                <a:gd name="T22" fmla="*/ 88 w 175"/>
                <a:gd name="T23" fmla="*/ 29 h 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380"/>
                <a:gd name="T38" fmla="*/ 175 w 175"/>
                <a:gd name="T39" fmla="*/ 380 h 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380">
                  <a:moveTo>
                    <a:pt x="88" y="29"/>
                  </a:moveTo>
                  <a:lnTo>
                    <a:pt x="32" y="30"/>
                  </a:lnTo>
                  <a:lnTo>
                    <a:pt x="0" y="0"/>
                  </a:lnTo>
                  <a:lnTo>
                    <a:pt x="10" y="84"/>
                  </a:lnTo>
                  <a:lnTo>
                    <a:pt x="20" y="255"/>
                  </a:lnTo>
                  <a:lnTo>
                    <a:pt x="41" y="376"/>
                  </a:lnTo>
                  <a:lnTo>
                    <a:pt x="130" y="380"/>
                  </a:lnTo>
                  <a:lnTo>
                    <a:pt x="150" y="264"/>
                  </a:lnTo>
                  <a:lnTo>
                    <a:pt x="160" y="86"/>
                  </a:lnTo>
                  <a:lnTo>
                    <a:pt x="175" y="2"/>
                  </a:lnTo>
                  <a:lnTo>
                    <a:pt x="157" y="23"/>
                  </a:lnTo>
                  <a:lnTo>
                    <a:pt x="88" y="2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23" name="Freeform 100"/>
            <p:cNvSpPr>
              <a:spLocks/>
            </p:cNvSpPr>
            <p:nvPr/>
          </p:nvSpPr>
          <p:spPr bwMode="auto">
            <a:xfrm>
              <a:off x="4593" y="1582"/>
              <a:ext cx="231" cy="269"/>
            </a:xfrm>
            <a:custGeom>
              <a:avLst/>
              <a:gdLst>
                <a:gd name="T0" fmla="*/ 150 w 231"/>
                <a:gd name="T1" fmla="*/ 259 h 269"/>
                <a:gd name="T2" fmla="*/ 78 w 231"/>
                <a:gd name="T3" fmla="*/ 269 h 269"/>
                <a:gd name="T4" fmla="*/ 54 w 231"/>
                <a:gd name="T5" fmla="*/ 256 h 269"/>
                <a:gd name="T6" fmla="*/ 44 w 231"/>
                <a:gd name="T7" fmla="*/ 235 h 269"/>
                <a:gd name="T8" fmla="*/ 21 w 231"/>
                <a:gd name="T9" fmla="*/ 170 h 269"/>
                <a:gd name="T10" fmla="*/ 7 w 231"/>
                <a:gd name="T11" fmla="*/ 142 h 269"/>
                <a:gd name="T12" fmla="*/ 0 w 231"/>
                <a:gd name="T13" fmla="*/ 94 h 269"/>
                <a:gd name="T14" fmla="*/ 17 w 231"/>
                <a:gd name="T15" fmla="*/ 61 h 269"/>
                <a:gd name="T16" fmla="*/ 55 w 231"/>
                <a:gd name="T17" fmla="*/ 36 h 269"/>
                <a:gd name="T18" fmla="*/ 108 w 231"/>
                <a:gd name="T19" fmla="*/ 7 h 269"/>
                <a:gd name="T20" fmla="*/ 123 w 231"/>
                <a:gd name="T21" fmla="*/ 0 h 269"/>
                <a:gd name="T22" fmla="*/ 163 w 231"/>
                <a:gd name="T23" fmla="*/ 13 h 269"/>
                <a:gd name="T24" fmla="*/ 183 w 231"/>
                <a:gd name="T25" fmla="*/ 37 h 269"/>
                <a:gd name="T26" fmla="*/ 221 w 231"/>
                <a:gd name="T27" fmla="*/ 62 h 269"/>
                <a:gd name="T28" fmla="*/ 224 w 231"/>
                <a:gd name="T29" fmla="*/ 86 h 269"/>
                <a:gd name="T30" fmla="*/ 231 w 231"/>
                <a:gd name="T31" fmla="*/ 134 h 269"/>
                <a:gd name="T32" fmla="*/ 207 w 231"/>
                <a:gd name="T33" fmla="*/ 205 h 269"/>
                <a:gd name="T34" fmla="*/ 207 w 231"/>
                <a:gd name="T35" fmla="*/ 238 h 269"/>
                <a:gd name="T36" fmla="*/ 184 w 231"/>
                <a:gd name="T37" fmla="*/ 260 h 269"/>
                <a:gd name="T38" fmla="*/ 150 w 231"/>
                <a:gd name="T39" fmla="*/ 259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1"/>
                <a:gd name="T61" fmla="*/ 0 h 269"/>
                <a:gd name="T62" fmla="*/ 231 w 231"/>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1" h="269">
                  <a:moveTo>
                    <a:pt x="150" y="259"/>
                  </a:moveTo>
                  <a:lnTo>
                    <a:pt x="78" y="269"/>
                  </a:lnTo>
                  <a:lnTo>
                    <a:pt x="54" y="256"/>
                  </a:lnTo>
                  <a:lnTo>
                    <a:pt x="44" y="235"/>
                  </a:lnTo>
                  <a:lnTo>
                    <a:pt x="21" y="170"/>
                  </a:lnTo>
                  <a:lnTo>
                    <a:pt x="7" y="142"/>
                  </a:lnTo>
                  <a:lnTo>
                    <a:pt x="0" y="94"/>
                  </a:lnTo>
                  <a:lnTo>
                    <a:pt x="17" y="61"/>
                  </a:lnTo>
                  <a:lnTo>
                    <a:pt x="55" y="36"/>
                  </a:lnTo>
                  <a:lnTo>
                    <a:pt x="108" y="7"/>
                  </a:lnTo>
                  <a:lnTo>
                    <a:pt x="123" y="0"/>
                  </a:lnTo>
                  <a:lnTo>
                    <a:pt x="163" y="13"/>
                  </a:lnTo>
                  <a:lnTo>
                    <a:pt x="183" y="37"/>
                  </a:lnTo>
                  <a:lnTo>
                    <a:pt x="221" y="62"/>
                  </a:lnTo>
                  <a:lnTo>
                    <a:pt x="224" y="86"/>
                  </a:lnTo>
                  <a:lnTo>
                    <a:pt x="231" y="134"/>
                  </a:lnTo>
                  <a:lnTo>
                    <a:pt x="207" y="205"/>
                  </a:lnTo>
                  <a:lnTo>
                    <a:pt x="207" y="238"/>
                  </a:lnTo>
                  <a:lnTo>
                    <a:pt x="184" y="260"/>
                  </a:lnTo>
                  <a:lnTo>
                    <a:pt x="150" y="259"/>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24" name="Freeform 101"/>
            <p:cNvSpPr>
              <a:spLocks/>
            </p:cNvSpPr>
            <p:nvPr/>
          </p:nvSpPr>
          <p:spPr bwMode="auto">
            <a:xfrm>
              <a:off x="4646" y="1822"/>
              <a:ext cx="158" cy="228"/>
            </a:xfrm>
            <a:custGeom>
              <a:avLst/>
              <a:gdLst>
                <a:gd name="T0" fmla="*/ 95 w 158"/>
                <a:gd name="T1" fmla="*/ 19 h 228"/>
                <a:gd name="T2" fmla="*/ 24 w 158"/>
                <a:gd name="T3" fmla="*/ 30 h 228"/>
                <a:gd name="T4" fmla="*/ 0 w 158"/>
                <a:gd name="T5" fmla="*/ 16 h 228"/>
                <a:gd name="T6" fmla="*/ 6 w 158"/>
                <a:gd name="T7" fmla="*/ 98 h 228"/>
                <a:gd name="T8" fmla="*/ 29 w 158"/>
                <a:gd name="T9" fmla="*/ 228 h 228"/>
                <a:gd name="T10" fmla="*/ 158 w 158"/>
                <a:gd name="T11" fmla="*/ 216 h 228"/>
                <a:gd name="T12" fmla="*/ 152 w 158"/>
                <a:gd name="T13" fmla="*/ 68 h 228"/>
                <a:gd name="T14" fmla="*/ 152 w 158"/>
                <a:gd name="T15" fmla="*/ 0 h 228"/>
                <a:gd name="T16" fmla="*/ 129 w 158"/>
                <a:gd name="T17" fmla="*/ 20 h 228"/>
                <a:gd name="T18" fmla="*/ 95 w 158"/>
                <a:gd name="T19" fmla="*/ 19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28"/>
                <a:gd name="T32" fmla="*/ 158 w 15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28">
                  <a:moveTo>
                    <a:pt x="95" y="19"/>
                  </a:moveTo>
                  <a:lnTo>
                    <a:pt x="24" y="30"/>
                  </a:lnTo>
                  <a:lnTo>
                    <a:pt x="0" y="16"/>
                  </a:lnTo>
                  <a:lnTo>
                    <a:pt x="6" y="98"/>
                  </a:lnTo>
                  <a:lnTo>
                    <a:pt x="29" y="228"/>
                  </a:lnTo>
                  <a:lnTo>
                    <a:pt x="158" y="216"/>
                  </a:lnTo>
                  <a:lnTo>
                    <a:pt x="152" y="68"/>
                  </a:lnTo>
                  <a:lnTo>
                    <a:pt x="152" y="0"/>
                  </a:lnTo>
                  <a:lnTo>
                    <a:pt x="129" y="20"/>
                  </a:lnTo>
                  <a:lnTo>
                    <a:pt x="95" y="19"/>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25" name="Freeform 102"/>
            <p:cNvSpPr>
              <a:spLocks/>
            </p:cNvSpPr>
            <p:nvPr/>
          </p:nvSpPr>
          <p:spPr bwMode="auto">
            <a:xfrm rot="-195872">
              <a:off x="4555" y="736"/>
              <a:ext cx="215" cy="263"/>
            </a:xfrm>
            <a:custGeom>
              <a:avLst/>
              <a:gdLst>
                <a:gd name="T0" fmla="*/ 89 w 234"/>
                <a:gd name="T1" fmla="*/ 238 h 291"/>
                <a:gd name="T2" fmla="*/ 84 w 234"/>
                <a:gd name="T3" fmla="*/ 238 h 291"/>
                <a:gd name="T4" fmla="*/ 48 w 234"/>
                <a:gd name="T5" fmla="*/ 220 h 291"/>
                <a:gd name="T6" fmla="*/ 17 w 234"/>
                <a:gd name="T7" fmla="*/ 197 h 291"/>
                <a:gd name="T8" fmla="*/ 0 w 234"/>
                <a:gd name="T9" fmla="*/ 163 h 291"/>
                <a:gd name="T10" fmla="*/ 0 w 234"/>
                <a:gd name="T11" fmla="*/ 139 h 291"/>
                <a:gd name="T12" fmla="*/ 0 w 234"/>
                <a:gd name="T13" fmla="*/ 122 h 291"/>
                <a:gd name="T14" fmla="*/ 24 w 234"/>
                <a:gd name="T15" fmla="*/ 58 h 291"/>
                <a:gd name="T16" fmla="*/ 29 w 234"/>
                <a:gd name="T17" fmla="*/ 30 h 291"/>
                <a:gd name="T18" fmla="*/ 37 w 234"/>
                <a:gd name="T19" fmla="*/ 17 h 291"/>
                <a:gd name="T20" fmla="*/ 54 w 234"/>
                <a:gd name="T21" fmla="*/ 5 h 291"/>
                <a:gd name="T22" fmla="*/ 72 w 234"/>
                <a:gd name="T23" fmla="*/ 0 h 291"/>
                <a:gd name="T24" fmla="*/ 119 w 234"/>
                <a:gd name="T25" fmla="*/ 5 h 291"/>
                <a:gd name="T26" fmla="*/ 138 w 234"/>
                <a:gd name="T27" fmla="*/ 12 h 291"/>
                <a:gd name="T28" fmla="*/ 167 w 234"/>
                <a:gd name="T29" fmla="*/ 17 h 291"/>
                <a:gd name="T30" fmla="*/ 174 w 234"/>
                <a:gd name="T31" fmla="*/ 35 h 291"/>
                <a:gd name="T32" fmla="*/ 180 w 234"/>
                <a:gd name="T33" fmla="*/ 63 h 291"/>
                <a:gd name="T34" fmla="*/ 180 w 234"/>
                <a:gd name="T35" fmla="*/ 75 h 291"/>
                <a:gd name="T36" fmla="*/ 192 w 234"/>
                <a:gd name="T37" fmla="*/ 122 h 291"/>
                <a:gd name="T38" fmla="*/ 198 w 234"/>
                <a:gd name="T39" fmla="*/ 145 h 291"/>
                <a:gd name="T40" fmla="*/ 192 w 234"/>
                <a:gd name="T41" fmla="*/ 156 h 291"/>
                <a:gd name="T42" fmla="*/ 186 w 234"/>
                <a:gd name="T43" fmla="*/ 180 h 291"/>
                <a:gd name="T44" fmla="*/ 161 w 234"/>
                <a:gd name="T45" fmla="*/ 202 h 291"/>
                <a:gd name="T46" fmla="*/ 138 w 234"/>
                <a:gd name="T47" fmla="*/ 214 h 291"/>
                <a:gd name="T48" fmla="*/ 108 w 234"/>
                <a:gd name="T49" fmla="*/ 238 h 291"/>
                <a:gd name="T50" fmla="*/ 89 w 234"/>
                <a:gd name="T51" fmla="*/ 238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91"/>
                <a:gd name="T80" fmla="*/ 234 w 234"/>
                <a:gd name="T81" fmla="*/ 291 h 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91">
                  <a:moveTo>
                    <a:pt x="106" y="291"/>
                  </a:moveTo>
                  <a:lnTo>
                    <a:pt x="99" y="291"/>
                  </a:lnTo>
                  <a:lnTo>
                    <a:pt x="57" y="269"/>
                  </a:lnTo>
                  <a:lnTo>
                    <a:pt x="21" y="241"/>
                  </a:lnTo>
                  <a:lnTo>
                    <a:pt x="0" y="199"/>
                  </a:lnTo>
                  <a:lnTo>
                    <a:pt x="0" y="170"/>
                  </a:lnTo>
                  <a:lnTo>
                    <a:pt x="0" y="149"/>
                  </a:lnTo>
                  <a:lnTo>
                    <a:pt x="28" y="71"/>
                  </a:lnTo>
                  <a:lnTo>
                    <a:pt x="35" y="36"/>
                  </a:lnTo>
                  <a:lnTo>
                    <a:pt x="43" y="21"/>
                  </a:lnTo>
                  <a:lnTo>
                    <a:pt x="64" y="7"/>
                  </a:lnTo>
                  <a:lnTo>
                    <a:pt x="85" y="0"/>
                  </a:lnTo>
                  <a:lnTo>
                    <a:pt x="142" y="7"/>
                  </a:lnTo>
                  <a:lnTo>
                    <a:pt x="163" y="14"/>
                  </a:lnTo>
                  <a:lnTo>
                    <a:pt x="198" y="21"/>
                  </a:lnTo>
                  <a:lnTo>
                    <a:pt x="206" y="43"/>
                  </a:lnTo>
                  <a:lnTo>
                    <a:pt x="213" y="78"/>
                  </a:lnTo>
                  <a:lnTo>
                    <a:pt x="213" y="92"/>
                  </a:lnTo>
                  <a:lnTo>
                    <a:pt x="227" y="149"/>
                  </a:lnTo>
                  <a:lnTo>
                    <a:pt x="234" y="177"/>
                  </a:lnTo>
                  <a:lnTo>
                    <a:pt x="227" y="191"/>
                  </a:lnTo>
                  <a:lnTo>
                    <a:pt x="220" y="220"/>
                  </a:lnTo>
                  <a:lnTo>
                    <a:pt x="191" y="248"/>
                  </a:lnTo>
                  <a:lnTo>
                    <a:pt x="163" y="262"/>
                  </a:lnTo>
                  <a:lnTo>
                    <a:pt x="128" y="291"/>
                  </a:lnTo>
                  <a:lnTo>
                    <a:pt x="106" y="291"/>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26" name="Freeform 103"/>
            <p:cNvSpPr>
              <a:spLocks/>
            </p:cNvSpPr>
            <p:nvPr/>
          </p:nvSpPr>
          <p:spPr bwMode="auto">
            <a:xfrm>
              <a:off x="4583" y="532"/>
              <a:ext cx="156" cy="238"/>
            </a:xfrm>
            <a:custGeom>
              <a:avLst/>
              <a:gdLst>
                <a:gd name="T0" fmla="*/ 5 w 156"/>
                <a:gd name="T1" fmla="*/ 227 h 238"/>
                <a:gd name="T2" fmla="*/ 23 w 156"/>
                <a:gd name="T3" fmla="*/ 213 h 238"/>
                <a:gd name="T4" fmla="*/ 42 w 156"/>
                <a:gd name="T5" fmla="*/ 205 h 238"/>
                <a:gd name="T6" fmla="*/ 94 w 156"/>
                <a:gd name="T7" fmla="*/ 208 h 238"/>
                <a:gd name="T8" fmla="*/ 113 w 156"/>
                <a:gd name="T9" fmla="*/ 214 h 238"/>
                <a:gd name="T10" fmla="*/ 146 w 156"/>
                <a:gd name="T11" fmla="*/ 219 h 238"/>
                <a:gd name="T12" fmla="*/ 155 w 156"/>
                <a:gd name="T13" fmla="*/ 238 h 238"/>
                <a:gd name="T14" fmla="*/ 156 w 156"/>
                <a:gd name="T15" fmla="*/ 161 h 238"/>
                <a:gd name="T16" fmla="*/ 146 w 156"/>
                <a:gd name="T17" fmla="*/ 78 h 238"/>
                <a:gd name="T18" fmla="*/ 142 w 156"/>
                <a:gd name="T19" fmla="*/ 7 h 238"/>
                <a:gd name="T20" fmla="*/ 86 w 156"/>
                <a:gd name="T21" fmla="*/ 9 h 238"/>
                <a:gd name="T22" fmla="*/ 32 w 156"/>
                <a:gd name="T23" fmla="*/ 0 h 238"/>
                <a:gd name="T24" fmla="*/ 10 w 156"/>
                <a:gd name="T25" fmla="*/ 79 h 238"/>
                <a:gd name="T26" fmla="*/ 0 w 156"/>
                <a:gd name="T27" fmla="*/ 131 h 238"/>
                <a:gd name="T28" fmla="*/ 2 w 156"/>
                <a:gd name="T29" fmla="*/ 183 h 238"/>
                <a:gd name="T30" fmla="*/ 5 w 156"/>
                <a:gd name="T31" fmla="*/ 227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38"/>
                <a:gd name="T50" fmla="*/ 156 w 156"/>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38">
                  <a:moveTo>
                    <a:pt x="5" y="227"/>
                  </a:moveTo>
                  <a:lnTo>
                    <a:pt x="23" y="213"/>
                  </a:lnTo>
                  <a:lnTo>
                    <a:pt x="42" y="205"/>
                  </a:lnTo>
                  <a:lnTo>
                    <a:pt x="94" y="208"/>
                  </a:lnTo>
                  <a:lnTo>
                    <a:pt x="113" y="214"/>
                  </a:lnTo>
                  <a:lnTo>
                    <a:pt x="146" y="219"/>
                  </a:lnTo>
                  <a:lnTo>
                    <a:pt x="155" y="238"/>
                  </a:lnTo>
                  <a:lnTo>
                    <a:pt x="156" y="161"/>
                  </a:lnTo>
                  <a:lnTo>
                    <a:pt x="146" y="78"/>
                  </a:lnTo>
                  <a:lnTo>
                    <a:pt x="142" y="7"/>
                  </a:lnTo>
                  <a:lnTo>
                    <a:pt x="86" y="9"/>
                  </a:lnTo>
                  <a:lnTo>
                    <a:pt x="32" y="0"/>
                  </a:lnTo>
                  <a:lnTo>
                    <a:pt x="10" y="79"/>
                  </a:lnTo>
                  <a:lnTo>
                    <a:pt x="0" y="131"/>
                  </a:lnTo>
                  <a:lnTo>
                    <a:pt x="2" y="183"/>
                  </a:lnTo>
                  <a:lnTo>
                    <a:pt x="5" y="22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nvGrpSpPr>
            <p:cNvPr id="10327" name="Group 104"/>
            <p:cNvGrpSpPr>
              <a:grpSpLocks/>
            </p:cNvGrpSpPr>
            <p:nvPr/>
          </p:nvGrpSpPr>
          <p:grpSpPr bwMode="auto">
            <a:xfrm rot="-301319">
              <a:off x="4119" y="539"/>
              <a:ext cx="361" cy="745"/>
              <a:chOff x="2430" y="1394"/>
              <a:chExt cx="361" cy="745"/>
            </a:xfrm>
          </p:grpSpPr>
          <p:sp>
            <p:nvSpPr>
              <p:cNvPr id="10329" name="Freeform 105"/>
              <p:cNvSpPr>
                <a:spLocks/>
              </p:cNvSpPr>
              <p:nvPr/>
            </p:nvSpPr>
            <p:spPr bwMode="auto">
              <a:xfrm rot="-461483">
                <a:off x="2430" y="1868"/>
                <a:ext cx="361" cy="271"/>
              </a:xfrm>
              <a:custGeom>
                <a:avLst/>
                <a:gdLst>
                  <a:gd name="T0" fmla="*/ 73 w 389"/>
                  <a:gd name="T1" fmla="*/ 0 h 291"/>
                  <a:gd name="T2" fmla="*/ 30 w 389"/>
                  <a:gd name="T3" fmla="*/ 68 h 291"/>
                  <a:gd name="T4" fmla="*/ 12 w 389"/>
                  <a:gd name="T5" fmla="*/ 93 h 291"/>
                  <a:gd name="T6" fmla="*/ 0 w 389"/>
                  <a:gd name="T7" fmla="*/ 123 h 291"/>
                  <a:gd name="T8" fmla="*/ 0 w 389"/>
                  <a:gd name="T9" fmla="*/ 160 h 291"/>
                  <a:gd name="T10" fmla="*/ 18 w 389"/>
                  <a:gd name="T11" fmla="*/ 167 h 291"/>
                  <a:gd name="T12" fmla="*/ 18 w 389"/>
                  <a:gd name="T13" fmla="*/ 135 h 291"/>
                  <a:gd name="T14" fmla="*/ 18 w 389"/>
                  <a:gd name="T15" fmla="*/ 167 h 291"/>
                  <a:gd name="T16" fmla="*/ 36 w 389"/>
                  <a:gd name="T17" fmla="*/ 184 h 291"/>
                  <a:gd name="T18" fmla="*/ 61 w 389"/>
                  <a:gd name="T19" fmla="*/ 215 h 291"/>
                  <a:gd name="T20" fmla="*/ 85 w 389"/>
                  <a:gd name="T21" fmla="*/ 221 h 291"/>
                  <a:gd name="T22" fmla="*/ 128 w 389"/>
                  <a:gd name="T23" fmla="*/ 203 h 291"/>
                  <a:gd name="T24" fmla="*/ 152 w 389"/>
                  <a:gd name="T25" fmla="*/ 196 h 291"/>
                  <a:gd name="T26" fmla="*/ 147 w 389"/>
                  <a:gd name="T27" fmla="*/ 172 h 291"/>
                  <a:gd name="T28" fmla="*/ 152 w 389"/>
                  <a:gd name="T29" fmla="*/ 135 h 291"/>
                  <a:gd name="T30" fmla="*/ 147 w 389"/>
                  <a:gd name="T31" fmla="*/ 172 h 291"/>
                  <a:gd name="T32" fmla="*/ 152 w 389"/>
                  <a:gd name="T33" fmla="*/ 196 h 291"/>
                  <a:gd name="T34" fmla="*/ 195 w 389"/>
                  <a:gd name="T35" fmla="*/ 240 h 291"/>
                  <a:gd name="T36" fmla="*/ 208 w 389"/>
                  <a:gd name="T37" fmla="*/ 252 h 291"/>
                  <a:gd name="T38" fmla="*/ 220 w 389"/>
                  <a:gd name="T39" fmla="*/ 252 h 291"/>
                  <a:gd name="T40" fmla="*/ 293 w 389"/>
                  <a:gd name="T41" fmla="*/ 234 h 291"/>
                  <a:gd name="T42" fmla="*/ 311 w 389"/>
                  <a:gd name="T43" fmla="*/ 221 h 291"/>
                  <a:gd name="T44" fmla="*/ 329 w 389"/>
                  <a:gd name="T45" fmla="*/ 203 h 291"/>
                  <a:gd name="T46" fmla="*/ 335 w 389"/>
                  <a:gd name="T47" fmla="*/ 179 h 291"/>
                  <a:gd name="T48" fmla="*/ 323 w 389"/>
                  <a:gd name="T49" fmla="*/ 105 h 291"/>
                  <a:gd name="T50" fmla="*/ 323 w 389"/>
                  <a:gd name="T51" fmla="*/ 80 h 291"/>
                  <a:gd name="T52" fmla="*/ 323 w 389"/>
                  <a:gd name="T53" fmla="*/ 44 h 291"/>
                  <a:gd name="T54" fmla="*/ 281 w 389"/>
                  <a:gd name="T55" fmla="*/ 25 h 291"/>
                  <a:gd name="T56" fmla="*/ 250 w 389"/>
                  <a:gd name="T57" fmla="*/ 25 h 291"/>
                  <a:gd name="T58" fmla="*/ 201 w 389"/>
                  <a:gd name="T59" fmla="*/ 19 h 291"/>
                  <a:gd name="T60" fmla="*/ 103 w 389"/>
                  <a:gd name="T61" fmla="*/ 0 h 291"/>
                  <a:gd name="T62" fmla="*/ 73 w 389"/>
                  <a:gd name="T63" fmla="*/ 0 h 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9"/>
                  <a:gd name="T97" fmla="*/ 0 h 291"/>
                  <a:gd name="T98" fmla="*/ 389 w 389"/>
                  <a:gd name="T99" fmla="*/ 291 h 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9" h="291">
                    <a:moveTo>
                      <a:pt x="85" y="0"/>
                    </a:moveTo>
                    <a:lnTo>
                      <a:pt x="35" y="78"/>
                    </a:lnTo>
                    <a:lnTo>
                      <a:pt x="14" y="107"/>
                    </a:lnTo>
                    <a:lnTo>
                      <a:pt x="0" y="142"/>
                    </a:lnTo>
                    <a:lnTo>
                      <a:pt x="0" y="185"/>
                    </a:lnTo>
                    <a:lnTo>
                      <a:pt x="21" y="192"/>
                    </a:lnTo>
                    <a:lnTo>
                      <a:pt x="21" y="156"/>
                    </a:lnTo>
                    <a:lnTo>
                      <a:pt x="21" y="192"/>
                    </a:lnTo>
                    <a:lnTo>
                      <a:pt x="42" y="213"/>
                    </a:lnTo>
                    <a:lnTo>
                      <a:pt x="71" y="248"/>
                    </a:lnTo>
                    <a:lnTo>
                      <a:pt x="99" y="255"/>
                    </a:lnTo>
                    <a:lnTo>
                      <a:pt x="149" y="234"/>
                    </a:lnTo>
                    <a:lnTo>
                      <a:pt x="177" y="227"/>
                    </a:lnTo>
                    <a:lnTo>
                      <a:pt x="170" y="199"/>
                    </a:lnTo>
                    <a:lnTo>
                      <a:pt x="177" y="156"/>
                    </a:lnTo>
                    <a:lnTo>
                      <a:pt x="170" y="199"/>
                    </a:lnTo>
                    <a:lnTo>
                      <a:pt x="177" y="227"/>
                    </a:lnTo>
                    <a:lnTo>
                      <a:pt x="226" y="277"/>
                    </a:lnTo>
                    <a:lnTo>
                      <a:pt x="241" y="291"/>
                    </a:lnTo>
                    <a:lnTo>
                      <a:pt x="255" y="291"/>
                    </a:lnTo>
                    <a:lnTo>
                      <a:pt x="340" y="270"/>
                    </a:lnTo>
                    <a:lnTo>
                      <a:pt x="361" y="255"/>
                    </a:lnTo>
                    <a:lnTo>
                      <a:pt x="382" y="234"/>
                    </a:lnTo>
                    <a:lnTo>
                      <a:pt x="389" y="206"/>
                    </a:lnTo>
                    <a:lnTo>
                      <a:pt x="375" y="121"/>
                    </a:lnTo>
                    <a:lnTo>
                      <a:pt x="375" y="92"/>
                    </a:lnTo>
                    <a:lnTo>
                      <a:pt x="375" y="50"/>
                    </a:lnTo>
                    <a:lnTo>
                      <a:pt x="326" y="29"/>
                    </a:lnTo>
                    <a:lnTo>
                      <a:pt x="290" y="29"/>
                    </a:lnTo>
                    <a:lnTo>
                      <a:pt x="234" y="22"/>
                    </a:lnTo>
                    <a:lnTo>
                      <a:pt x="120" y="0"/>
                    </a:lnTo>
                    <a:lnTo>
                      <a:pt x="85" y="0"/>
                    </a:lnTo>
                    <a:close/>
                  </a:path>
                </a:pathLst>
              </a:custGeom>
              <a:solidFill>
                <a:srgbClr val="FFCCCC"/>
              </a:solidFill>
              <a:ln w="12700" cmpd="sng">
                <a:solidFill>
                  <a:srgbClr val="000000"/>
                </a:solidFill>
                <a:prstDash val="solid"/>
                <a:round/>
                <a:headEnd/>
                <a:tailEnd/>
              </a:ln>
            </p:spPr>
            <p:txBody>
              <a:bodyPr/>
              <a:lstStyle/>
              <a:p>
                <a:endParaRPr lang="el-GR"/>
              </a:p>
            </p:txBody>
          </p:sp>
          <p:sp>
            <p:nvSpPr>
              <p:cNvPr id="10330" name="Freeform 106"/>
              <p:cNvSpPr>
                <a:spLocks/>
              </p:cNvSpPr>
              <p:nvPr/>
            </p:nvSpPr>
            <p:spPr bwMode="auto">
              <a:xfrm>
                <a:off x="2491" y="1436"/>
                <a:ext cx="299" cy="457"/>
              </a:xfrm>
              <a:custGeom>
                <a:avLst/>
                <a:gdLst>
                  <a:gd name="T0" fmla="*/ 273 w 299"/>
                  <a:gd name="T1" fmla="*/ 457 h 457"/>
                  <a:gd name="T2" fmla="*/ 269 w 299"/>
                  <a:gd name="T3" fmla="*/ 378 h 457"/>
                  <a:gd name="T4" fmla="*/ 273 w 299"/>
                  <a:gd name="T5" fmla="*/ 305 h 457"/>
                  <a:gd name="T6" fmla="*/ 292 w 299"/>
                  <a:gd name="T7" fmla="*/ 202 h 457"/>
                  <a:gd name="T8" fmla="*/ 299 w 299"/>
                  <a:gd name="T9" fmla="*/ 161 h 457"/>
                  <a:gd name="T10" fmla="*/ 289 w 299"/>
                  <a:gd name="T11" fmla="*/ 130 h 457"/>
                  <a:gd name="T12" fmla="*/ 261 w 299"/>
                  <a:gd name="T13" fmla="*/ 73 h 457"/>
                  <a:gd name="T14" fmla="*/ 237 w 299"/>
                  <a:gd name="T15" fmla="*/ 36 h 457"/>
                  <a:gd name="T16" fmla="*/ 209 w 299"/>
                  <a:gd name="T17" fmla="*/ 27 h 457"/>
                  <a:gd name="T18" fmla="*/ 196 w 299"/>
                  <a:gd name="T19" fmla="*/ 28 h 457"/>
                  <a:gd name="T20" fmla="*/ 191 w 299"/>
                  <a:gd name="T21" fmla="*/ 49 h 457"/>
                  <a:gd name="T22" fmla="*/ 196 w 299"/>
                  <a:gd name="T23" fmla="*/ 82 h 457"/>
                  <a:gd name="T24" fmla="*/ 209 w 299"/>
                  <a:gd name="T25" fmla="*/ 126 h 457"/>
                  <a:gd name="T26" fmla="*/ 196 w 299"/>
                  <a:gd name="T27" fmla="*/ 182 h 457"/>
                  <a:gd name="T28" fmla="*/ 169 w 299"/>
                  <a:gd name="T29" fmla="*/ 226 h 457"/>
                  <a:gd name="T30" fmla="*/ 163 w 299"/>
                  <a:gd name="T31" fmla="*/ 233 h 457"/>
                  <a:gd name="T32" fmla="*/ 152 w 299"/>
                  <a:gd name="T33" fmla="*/ 247 h 457"/>
                  <a:gd name="T34" fmla="*/ 130 w 299"/>
                  <a:gd name="T35" fmla="*/ 231 h 457"/>
                  <a:gd name="T36" fmla="*/ 108 w 299"/>
                  <a:gd name="T37" fmla="*/ 167 h 457"/>
                  <a:gd name="T38" fmla="*/ 92 w 299"/>
                  <a:gd name="T39" fmla="*/ 96 h 457"/>
                  <a:gd name="T40" fmla="*/ 93 w 299"/>
                  <a:gd name="T41" fmla="*/ 55 h 457"/>
                  <a:gd name="T42" fmla="*/ 87 w 299"/>
                  <a:gd name="T43" fmla="*/ 11 h 457"/>
                  <a:gd name="T44" fmla="*/ 72 w 299"/>
                  <a:gd name="T45" fmla="*/ 0 h 457"/>
                  <a:gd name="T46" fmla="*/ 60 w 299"/>
                  <a:gd name="T47" fmla="*/ 7 h 457"/>
                  <a:gd name="T48" fmla="*/ 27 w 299"/>
                  <a:gd name="T49" fmla="*/ 58 h 457"/>
                  <a:gd name="T50" fmla="*/ 14 w 299"/>
                  <a:gd name="T51" fmla="*/ 113 h 457"/>
                  <a:gd name="T52" fmla="*/ 21 w 299"/>
                  <a:gd name="T53" fmla="*/ 159 h 457"/>
                  <a:gd name="T54" fmla="*/ 25 w 299"/>
                  <a:gd name="T55" fmla="*/ 245 h 457"/>
                  <a:gd name="T56" fmla="*/ 35 w 299"/>
                  <a:gd name="T57" fmla="*/ 316 h 457"/>
                  <a:gd name="T58" fmla="*/ 27 w 299"/>
                  <a:gd name="T59" fmla="*/ 357 h 457"/>
                  <a:gd name="T60" fmla="*/ 0 w 299"/>
                  <a:gd name="T61" fmla="*/ 447 h 457"/>
                  <a:gd name="T62" fmla="*/ 32 w 299"/>
                  <a:gd name="T63" fmla="*/ 443 h 457"/>
                  <a:gd name="T64" fmla="*/ 139 w 299"/>
                  <a:gd name="T65" fmla="*/ 449 h 457"/>
                  <a:gd name="T66" fmla="*/ 192 w 299"/>
                  <a:gd name="T67" fmla="*/ 449 h 457"/>
                  <a:gd name="T68" fmla="*/ 226 w 299"/>
                  <a:gd name="T69" fmla="*/ 444 h 457"/>
                  <a:gd name="T70" fmla="*/ 273 w 299"/>
                  <a:gd name="T71" fmla="*/ 457 h 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457"/>
                  <a:gd name="T110" fmla="*/ 299 w 299"/>
                  <a:gd name="T111" fmla="*/ 457 h 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457">
                    <a:moveTo>
                      <a:pt x="273" y="457"/>
                    </a:moveTo>
                    <a:lnTo>
                      <a:pt x="269" y="378"/>
                    </a:lnTo>
                    <a:lnTo>
                      <a:pt x="273" y="305"/>
                    </a:lnTo>
                    <a:lnTo>
                      <a:pt x="292" y="202"/>
                    </a:lnTo>
                    <a:lnTo>
                      <a:pt x="299" y="161"/>
                    </a:lnTo>
                    <a:lnTo>
                      <a:pt x="289" y="130"/>
                    </a:lnTo>
                    <a:lnTo>
                      <a:pt x="261" y="73"/>
                    </a:lnTo>
                    <a:lnTo>
                      <a:pt x="237" y="36"/>
                    </a:lnTo>
                    <a:lnTo>
                      <a:pt x="209" y="27"/>
                    </a:lnTo>
                    <a:lnTo>
                      <a:pt x="196" y="28"/>
                    </a:lnTo>
                    <a:lnTo>
                      <a:pt x="191" y="49"/>
                    </a:lnTo>
                    <a:lnTo>
                      <a:pt x="196" y="82"/>
                    </a:lnTo>
                    <a:lnTo>
                      <a:pt x="209" y="126"/>
                    </a:lnTo>
                    <a:lnTo>
                      <a:pt x="196" y="182"/>
                    </a:lnTo>
                    <a:lnTo>
                      <a:pt x="169" y="226"/>
                    </a:lnTo>
                    <a:lnTo>
                      <a:pt x="163" y="233"/>
                    </a:lnTo>
                    <a:lnTo>
                      <a:pt x="152" y="247"/>
                    </a:lnTo>
                    <a:lnTo>
                      <a:pt x="130" y="231"/>
                    </a:lnTo>
                    <a:lnTo>
                      <a:pt x="108" y="167"/>
                    </a:lnTo>
                    <a:lnTo>
                      <a:pt x="92" y="96"/>
                    </a:lnTo>
                    <a:lnTo>
                      <a:pt x="93" y="55"/>
                    </a:lnTo>
                    <a:lnTo>
                      <a:pt x="87" y="11"/>
                    </a:lnTo>
                    <a:lnTo>
                      <a:pt x="72" y="0"/>
                    </a:lnTo>
                    <a:lnTo>
                      <a:pt x="60" y="7"/>
                    </a:lnTo>
                    <a:lnTo>
                      <a:pt x="27" y="58"/>
                    </a:lnTo>
                    <a:lnTo>
                      <a:pt x="14" y="113"/>
                    </a:lnTo>
                    <a:lnTo>
                      <a:pt x="21" y="159"/>
                    </a:lnTo>
                    <a:lnTo>
                      <a:pt x="25" y="245"/>
                    </a:lnTo>
                    <a:lnTo>
                      <a:pt x="35" y="316"/>
                    </a:lnTo>
                    <a:lnTo>
                      <a:pt x="27" y="357"/>
                    </a:lnTo>
                    <a:lnTo>
                      <a:pt x="0" y="447"/>
                    </a:lnTo>
                    <a:lnTo>
                      <a:pt x="32" y="443"/>
                    </a:lnTo>
                    <a:lnTo>
                      <a:pt x="139" y="449"/>
                    </a:lnTo>
                    <a:lnTo>
                      <a:pt x="192" y="449"/>
                    </a:lnTo>
                    <a:lnTo>
                      <a:pt x="226" y="444"/>
                    </a:lnTo>
                    <a:lnTo>
                      <a:pt x="273" y="457"/>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31" name="Freeform 107"/>
              <p:cNvSpPr>
                <a:spLocks/>
              </p:cNvSpPr>
              <p:nvPr/>
            </p:nvSpPr>
            <p:spPr bwMode="auto">
              <a:xfrm>
                <a:off x="2582" y="1394"/>
                <a:ext cx="117" cy="289"/>
              </a:xfrm>
              <a:custGeom>
                <a:avLst/>
                <a:gdLst>
                  <a:gd name="T0" fmla="*/ 100 w 117"/>
                  <a:gd name="T1" fmla="*/ 91 h 289"/>
                  <a:gd name="T2" fmla="*/ 104 w 117"/>
                  <a:gd name="T3" fmla="*/ 125 h 289"/>
                  <a:gd name="T4" fmla="*/ 117 w 117"/>
                  <a:gd name="T5" fmla="*/ 169 h 289"/>
                  <a:gd name="T6" fmla="*/ 105 w 117"/>
                  <a:gd name="T7" fmla="*/ 224 h 289"/>
                  <a:gd name="T8" fmla="*/ 77 w 117"/>
                  <a:gd name="T9" fmla="*/ 268 h 289"/>
                  <a:gd name="T10" fmla="*/ 71 w 117"/>
                  <a:gd name="T11" fmla="*/ 275 h 289"/>
                  <a:gd name="T12" fmla="*/ 60 w 117"/>
                  <a:gd name="T13" fmla="*/ 289 h 289"/>
                  <a:gd name="T14" fmla="*/ 39 w 117"/>
                  <a:gd name="T15" fmla="*/ 273 h 289"/>
                  <a:gd name="T16" fmla="*/ 17 w 117"/>
                  <a:gd name="T17" fmla="*/ 210 h 289"/>
                  <a:gd name="T18" fmla="*/ 0 w 117"/>
                  <a:gd name="T19" fmla="*/ 139 h 289"/>
                  <a:gd name="T20" fmla="*/ 2 w 117"/>
                  <a:gd name="T21" fmla="*/ 99 h 289"/>
                  <a:gd name="T22" fmla="*/ 10 w 117"/>
                  <a:gd name="T23" fmla="*/ 64 h 289"/>
                  <a:gd name="T24" fmla="*/ 23 w 117"/>
                  <a:gd name="T25" fmla="*/ 16 h 289"/>
                  <a:gd name="T26" fmla="*/ 41 w 117"/>
                  <a:gd name="T27" fmla="*/ 0 h 289"/>
                  <a:gd name="T28" fmla="*/ 57 w 117"/>
                  <a:gd name="T29" fmla="*/ 17 h 289"/>
                  <a:gd name="T30" fmla="*/ 74 w 117"/>
                  <a:gd name="T31" fmla="*/ 44 h 289"/>
                  <a:gd name="T32" fmla="*/ 100 w 117"/>
                  <a:gd name="T33" fmla="*/ 9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89"/>
                  <a:gd name="T53" fmla="*/ 117 w 11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89">
                    <a:moveTo>
                      <a:pt x="100" y="91"/>
                    </a:moveTo>
                    <a:lnTo>
                      <a:pt x="104" y="125"/>
                    </a:lnTo>
                    <a:lnTo>
                      <a:pt x="117" y="169"/>
                    </a:lnTo>
                    <a:lnTo>
                      <a:pt x="105" y="224"/>
                    </a:lnTo>
                    <a:lnTo>
                      <a:pt x="77" y="268"/>
                    </a:lnTo>
                    <a:lnTo>
                      <a:pt x="71" y="275"/>
                    </a:lnTo>
                    <a:lnTo>
                      <a:pt x="60" y="289"/>
                    </a:lnTo>
                    <a:lnTo>
                      <a:pt x="39" y="273"/>
                    </a:lnTo>
                    <a:lnTo>
                      <a:pt x="17" y="210"/>
                    </a:lnTo>
                    <a:lnTo>
                      <a:pt x="0" y="139"/>
                    </a:lnTo>
                    <a:lnTo>
                      <a:pt x="2" y="99"/>
                    </a:lnTo>
                    <a:lnTo>
                      <a:pt x="10" y="64"/>
                    </a:lnTo>
                    <a:lnTo>
                      <a:pt x="23" y="16"/>
                    </a:lnTo>
                    <a:lnTo>
                      <a:pt x="41" y="0"/>
                    </a:lnTo>
                    <a:lnTo>
                      <a:pt x="57" y="17"/>
                    </a:lnTo>
                    <a:lnTo>
                      <a:pt x="74" y="44"/>
                    </a:lnTo>
                    <a:lnTo>
                      <a:pt x="100" y="91"/>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grpSp>
        <p:sp>
          <p:nvSpPr>
            <p:cNvPr id="10328" name="Freeform 108"/>
            <p:cNvSpPr>
              <a:spLocks/>
            </p:cNvSpPr>
            <p:nvPr/>
          </p:nvSpPr>
          <p:spPr bwMode="auto">
            <a:xfrm>
              <a:off x="4536" y="1002"/>
              <a:ext cx="72" cy="97"/>
            </a:xfrm>
            <a:custGeom>
              <a:avLst/>
              <a:gdLst>
                <a:gd name="T0" fmla="*/ 72 w 72"/>
                <a:gd name="T1" fmla="*/ 0 h 97"/>
                <a:gd name="T2" fmla="*/ 45 w 72"/>
                <a:gd name="T3" fmla="*/ 70 h 97"/>
                <a:gd name="T4" fmla="*/ 24 w 72"/>
                <a:gd name="T5" fmla="*/ 94 h 97"/>
                <a:gd name="T6" fmla="*/ 0 w 72"/>
                <a:gd name="T7" fmla="*/ 97 h 97"/>
                <a:gd name="T8" fmla="*/ 9 w 72"/>
                <a:gd name="T9" fmla="*/ 64 h 97"/>
                <a:gd name="T10" fmla="*/ 0 w 72"/>
                <a:gd name="T11" fmla="*/ 13 h 97"/>
                <a:gd name="T12" fmla="*/ 72 w 72"/>
                <a:gd name="T13" fmla="*/ 0 h 97"/>
                <a:gd name="T14" fmla="*/ 0 60000 65536"/>
                <a:gd name="T15" fmla="*/ 0 60000 65536"/>
                <a:gd name="T16" fmla="*/ 0 60000 65536"/>
                <a:gd name="T17" fmla="*/ 0 60000 65536"/>
                <a:gd name="T18" fmla="*/ 0 60000 65536"/>
                <a:gd name="T19" fmla="*/ 0 60000 65536"/>
                <a:gd name="T20" fmla="*/ 0 60000 65536"/>
                <a:gd name="T21" fmla="*/ 0 w 72"/>
                <a:gd name="T22" fmla="*/ 0 h 97"/>
                <a:gd name="T23" fmla="*/ 72 w 7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97">
                  <a:moveTo>
                    <a:pt x="72" y="0"/>
                  </a:moveTo>
                  <a:lnTo>
                    <a:pt x="45" y="70"/>
                  </a:lnTo>
                  <a:lnTo>
                    <a:pt x="24" y="94"/>
                  </a:lnTo>
                  <a:lnTo>
                    <a:pt x="0" y="97"/>
                  </a:lnTo>
                  <a:lnTo>
                    <a:pt x="9" y="64"/>
                  </a:lnTo>
                  <a:lnTo>
                    <a:pt x="0" y="13"/>
                  </a:lnTo>
                  <a:lnTo>
                    <a:pt x="72" y="0"/>
                  </a:lnTo>
                  <a:close/>
                </a:path>
              </a:pathLst>
            </a:custGeom>
            <a:solidFill>
              <a:schemeClr val="bg2"/>
            </a:solidFill>
            <a:ln w="9525">
              <a:solidFill>
                <a:schemeClr val="tx1"/>
              </a:solidFill>
              <a:round/>
              <a:headEnd/>
              <a:tailEnd/>
            </a:ln>
          </p:spPr>
          <p:txBody>
            <a:bodyPr/>
            <a:lstStyle/>
            <a:p>
              <a:endParaRPr lang="el-GR"/>
            </a:p>
          </p:txBody>
        </p:sp>
      </p:grpSp>
      <p:sp>
        <p:nvSpPr>
          <p:cNvPr id="10295" name="Line 109"/>
          <p:cNvSpPr>
            <a:spLocks noChangeShapeType="1"/>
          </p:cNvSpPr>
          <p:nvPr/>
        </p:nvSpPr>
        <p:spPr bwMode="auto">
          <a:xfrm>
            <a:off x="2644775" y="657225"/>
            <a:ext cx="0" cy="5765800"/>
          </a:xfrm>
          <a:prstGeom prst="line">
            <a:avLst/>
          </a:prstGeom>
          <a:noFill/>
          <a:ln w="28575">
            <a:solidFill>
              <a:schemeClr val="tx1"/>
            </a:solidFill>
            <a:prstDash val="sysDot"/>
            <a:round/>
            <a:headEnd/>
            <a:tailEnd/>
          </a:ln>
        </p:spPr>
        <p:txBody>
          <a:bodyPr/>
          <a:lstStyle/>
          <a:p>
            <a:endParaRPr lang="el-GR"/>
          </a:p>
        </p:txBody>
      </p:sp>
      <p:sp>
        <p:nvSpPr>
          <p:cNvPr id="10296" name="Text Box 110"/>
          <p:cNvSpPr txBox="1">
            <a:spLocks noChangeArrowheads="1"/>
          </p:cNvSpPr>
          <p:nvPr/>
        </p:nvSpPr>
        <p:spPr bwMode="auto">
          <a:xfrm>
            <a:off x="3052763" y="1366838"/>
            <a:ext cx="2252662" cy="457200"/>
          </a:xfrm>
          <a:prstGeom prst="rect">
            <a:avLst/>
          </a:prstGeom>
          <a:noFill/>
          <a:ln w="9525">
            <a:noFill/>
            <a:miter lim="800000"/>
            <a:headEnd/>
            <a:tailEnd/>
          </a:ln>
        </p:spPr>
        <p:txBody>
          <a:bodyPr wrap="none">
            <a:spAutoFit/>
          </a:bodyPr>
          <a:lstStyle/>
          <a:p>
            <a:r>
              <a:rPr lang="el-GR" dirty="0">
                <a:solidFill>
                  <a:srgbClr val="244890"/>
                </a:solidFill>
                <a:latin typeface="Calibri" pitchFamily="34" charset="0"/>
              </a:rPr>
              <a:t>Έκτοπη ανατολή</a:t>
            </a:r>
          </a:p>
        </p:txBody>
      </p:sp>
      <p:sp>
        <p:nvSpPr>
          <p:cNvPr id="10297" name="AutoShape 111"/>
          <p:cNvSpPr>
            <a:spLocks noChangeArrowheads="1"/>
          </p:cNvSpPr>
          <p:nvPr/>
        </p:nvSpPr>
        <p:spPr bwMode="auto">
          <a:xfrm rot="2700000">
            <a:off x="5513388" y="3600450"/>
            <a:ext cx="590550" cy="257175"/>
          </a:xfrm>
          <a:prstGeom prst="rightArrow">
            <a:avLst>
              <a:gd name="adj1" fmla="val 50000"/>
              <a:gd name="adj2" fmla="val 57407"/>
            </a:avLst>
          </a:prstGeom>
          <a:solidFill>
            <a:srgbClr val="0099CC"/>
          </a:solidFill>
          <a:ln w="9525">
            <a:solidFill>
              <a:schemeClr val="tx1"/>
            </a:solidFill>
            <a:miter lim="800000"/>
            <a:headEnd/>
            <a:tailEnd/>
          </a:ln>
        </p:spPr>
        <p:txBody>
          <a:bodyPr wrap="none" anchor="ctr"/>
          <a:lstStyle/>
          <a:p>
            <a:endParaRPr lang="el-GR"/>
          </a:p>
        </p:txBody>
      </p:sp>
      <p:sp>
        <p:nvSpPr>
          <p:cNvPr id="10298" name="AutoShape 112"/>
          <p:cNvSpPr>
            <a:spLocks noChangeArrowheads="1"/>
          </p:cNvSpPr>
          <p:nvPr/>
        </p:nvSpPr>
        <p:spPr bwMode="auto">
          <a:xfrm rot="-2700000">
            <a:off x="5513388" y="2624138"/>
            <a:ext cx="590550" cy="257175"/>
          </a:xfrm>
          <a:prstGeom prst="rightArrow">
            <a:avLst>
              <a:gd name="adj1" fmla="val 50000"/>
              <a:gd name="adj2" fmla="val 57407"/>
            </a:avLst>
          </a:prstGeom>
          <a:solidFill>
            <a:srgbClr val="0099CC"/>
          </a:solidFill>
          <a:ln w="9525">
            <a:solidFill>
              <a:schemeClr val="tx1"/>
            </a:solidFill>
            <a:miter lim="800000"/>
            <a:headEnd/>
            <a:tailEnd/>
          </a:ln>
        </p:spPr>
        <p:txBody>
          <a:bodyPr wrap="none" anchor="ctr"/>
          <a:lstStyle/>
          <a:p>
            <a:endParaRPr lang="el-GR"/>
          </a:p>
        </p:txBody>
      </p:sp>
      <p:sp>
        <p:nvSpPr>
          <p:cNvPr id="10299" name="Text Box 113"/>
          <p:cNvSpPr txBox="1">
            <a:spLocks noChangeArrowheads="1"/>
          </p:cNvSpPr>
          <p:nvPr/>
        </p:nvSpPr>
        <p:spPr bwMode="auto">
          <a:xfrm>
            <a:off x="6469063" y="155575"/>
            <a:ext cx="1885966" cy="461665"/>
          </a:xfrm>
          <a:prstGeom prst="rect">
            <a:avLst/>
          </a:prstGeom>
          <a:noFill/>
          <a:ln w="9525">
            <a:noFill/>
            <a:miter lim="800000"/>
            <a:headEnd/>
            <a:tailEnd/>
          </a:ln>
        </p:spPr>
        <p:txBody>
          <a:bodyPr wrap="none">
            <a:spAutoFit/>
          </a:bodyPr>
          <a:lstStyle/>
          <a:p>
            <a:r>
              <a:rPr lang="el-GR">
                <a:solidFill>
                  <a:srgbClr val="244890"/>
                </a:solidFill>
                <a:latin typeface="Calibri" pitchFamily="34" charset="0"/>
              </a:rPr>
              <a:t>αναστρέψιμη</a:t>
            </a:r>
          </a:p>
        </p:txBody>
      </p:sp>
      <p:sp>
        <p:nvSpPr>
          <p:cNvPr id="10300" name="Text Box 114"/>
          <p:cNvSpPr txBox="1">
            <a:spLocks noChangeArrowheads="1"/>
          </p:cNvSpPr>
          <p:nvPr/>
        </p:nvSpPr>
        <p:spPr bwMode="auto">
          <a:xfrm>
            <a:off x="6396038" y="6280150"/>
            <a:ext cx="2289922" cy="461665"/>
          </a:xfrm>
          <a:prstGeom prst="rect">
            <a:avLst/>
          </a:prstGeom>
          <a:noFill/>
          <a:ln w="9525">
            <a:noFill/>
            <a:miter lim="800000"/>
            <a:headEnd/>
            <a:tailEnd/>
          </a:ln>
        </p:spPr>
        <p:txBody>
          <a:bodyPr wrap="none">
            <a:spAutoFit/>
          </a:bodyPr>
          <a:lstStyle/>
          <a:p>
            <a:r>
              <a:rPr lang="el-GR">
                <a:solidFill>
                  <a:srgbClr val="244890"/>
                </a:solidFill>
                <a:latin typeface="Calibri" pitchFamily="34" charset="0"/>
              </a:rPr>
              <a:t>μη αναστρέψιμη</a:t>
            </a:r>
          </a:p>
        </p:txBody>
      </p:sp>
      <p:sp>
        <p:nvSpPr>
          <p:cNvPr id="10301" name="Text Box 144"/>
          <p:cNvSpPr txBox="1">
            <a:spLocks noChangeArrowheads="1"/>
          </p:cNvSpPr>
          <p:nvPr/>
        </p:nvSpPr>
        <p:spPr bwMode="auto">
          <a:xfrm>
            <a:off x="5729288" y="1936750"/>
            <a:ext cx="712054" cy="584775"/>
          </a:xfrm>
          <a:prstGeom prst="rect">
            <a:avLst/>
          </a:prstGeom>
          <a:noFill/>
          <a:ln w="9525">
            <a:noFill/>
            <a:miter lim="800000"/>
            <a:headEnd/>
            <a:tailEnd/>
          </a:ln>
        </p:spPr>
        <p:txBody>
          <a:bodyPr wrap="none">
            <a:spAutoFit/>
          </a:bodyPr>
          <a:lstStyle/>
          <a:p>
            <a:r>
              <a:rPr lang="el-GR" sz="3200">
                <a:solidFill>
                  <a:srgbClr val="244890"/>
                </a:solidFill>
                <a:latin typeface="Calibri" pitchFamily="34" charset="0"/>
              </a:rPr>
              <a:t>2:3</a:t>
            </a:r>
          </a:p>
        </p:txBody>
      </p:sp>
      <p:sp>
        <p:nvSpPr>
          <p:cNvPr id="10302" name="Text Box 145"/>
          <p:cNvSpPr txBox="1">
            <a:spLocks noChangeArrowheads="1"/>
          </p:cNvSpPr>
          <p:nvPr/>
        </p:nvSpPr>
        <p:spPr bwMode="auto">
          <a:xfrm>
            <a:off x="5729288" y="3890963"/>
            <a:ext cx="712054" cy="584775"/>
          </a:xfrm>
          <a:prstGeom prst="rect">
            <a:avLst/>
          </a:prstGeom>
          <a:noFill/>
          <a:ln w="9525">
            <a:noFill/>
            <a:miter lim="800000"/>
            <a:headEnd/>
            <a:tailEnd/>
          </a:ln>
        </p:spPr>
        <p:txBody>
          <a:bodyPr wrap="none">
            <a:spAutoFit/>
          </a:bodyPr>
          <a:lstStyle/>
          <a:p>
            <a:r>
              <a:rPr lang="el-GR" sz="3200">
                <a:solidFill>
                  <a:srgbClr val="244890"/>
                </a:solidFill>
                <a:latin typeface="Calibri" pitchFamily="34" charset="0"/>
              </a:rPr>
              <a:t>1:3</a:t>
            </a:r>
          </a:p>
        </p:txBody>
      </p:sp>
      <p:sp>
        <p:nvSpPr>
          <p:cNvPr id="10303" name="Text Box 146"/>
          <p:cNvSpPr txBox="1">
            <a:spLocks noChangeArrowheads="1"/>
          </p:cNvSpPr>
          <p:nvPr/>
        </p:nvSpPr>
        <p:spPr bwMode="auto">
          <a:xfrm>
            <a:off x="3722688" y="4875213"/>
            <a:ext cx="1082348" cy="646331"/>
          </a:xfrm>
          <a:prstGeom prst="rect">
            <a:avLst/>
          </a:prstGeom>
          <a:noFill/>
          <a:ln w="9525">
            <a:noFill/>
            <a:miter lim="800000"/>
            <a:headEnd/>
            <a:tailEnd/>
          </a:ln>
        </p:spPr>
        <p:txBody>
          <a:bodyPr wrap="none">
            <a:spAutoFit/>
          </a:bodyPr>
          <a:lstStyle/>
          <a:p>
            <a:r>
              <a:rPr lang="el-GR" sz="3600">
                <a:solidFill>
                  <a:srgbClr val="244890"/>
                </a:solidFill>
                <a:latin typeface="Calibri" pitchFamily="34" charset="0"/>
                <a:cs typeface="Times New Roman" pitchFamily="18" charset="0"/>
              </a:rPr>
              <a:t>≈ 4%</a:t>
            </a:r>
          </a:p>
        </p:txBody>
      </p:sp>
      <p:sp>
        <p:nvSpPr>
          <p:cNvPr id="10304" name="Text Box 147"/>
          <p:cNvSpPr txBox="1">
            <a:spLocks noChangeArrowheads="1"/>
          </p:cNvSpPr>
          <p:nvPr/>
        </p:nvSpPr>
        <p:spPr bwMode="auto">
          <a:xfrm>
            <a:off x="2868613" y="5541963"/>
            <a:ext cx="3094037" cy="457200"/>
          </a:xfrm>
          <a:prstGeom prst="rect">
            <a:avLst/>
          </a:prstGeom>
          <a:noFill/>
          <a:ln w="9525">
            <a:noFill/>
            <a:miter lim="800000"/>
            <a:headEnd/>
            <a:tailEnd/>
          </a:ln>
        </p:spPr>
        <p:txBody>
          <a:bodyPr wrap="none">
            <a:spAutoFit/>
          </a:bodyPr>
          <a:lstStyle/>
          <a:p>
            <a:r>
              <a:rPr lang="el-GR">
                <a:solidFill>
                  <a:srgbClr val="244890"/>
                </a:solidFill>
                <a:latin typeface="Calibri" pitchFamily="34" charset="0"/>
                <a:cs typeface="Times New Roman" pitchFamily="18" charset="0"/>
              </a:rPr>
              <a:t>≈ 20% μεταξύ αδελφών</a:t>
            </a:r>
          </a:p>
        </p:txBody>
      </p:sp>
      <p:sp>
        <p:nvSpPr>
          <p:cNvPr id="10305" name="Freeform 8"/>
          <p:cNvSpPr>
            <a:spLocks/>
          </p:cNvSpPr>
          <p:nvPr/>
        </p:nvSpPr>
        <p:spPr bwMode="auto">
          <a:xfrm rot="-66136">
            <a:off x="1524000" y="2889250"/>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06" name="Freeform 9"/>
          <p:cNvSpPr>
            <a:spLocks/>
          </p:cNvSpPr>
          <p:nvPr/>
        </p:nvSpPr>
        <p:spPr bwMode="auto">
          <a:xfrm>
            <a:off x="1562100" y="2471738"/>
            <a:ext cx="252413" cy="471487"/>
          </a:xfrm>
          <a:custGeom>
            <a:avLst/>
            <a:gdLst>
              <a:gd name="T0" fmla="*/ 5040322 w 159"/>
              <a:gd name="T1" fmla="*/ 738404099 h 297"/>
              <a:gd name="T2" fmla="*/ 57964505 w 159"/>
              <a:gd name="T3" fmla="*/ 685481690 h 297"/>
              <a:gd name="T4" fmla="*/ 95766115 w 159"/>
              <a:gd name="T5" fmla="*/ 665320469 h 297"/>
              <a:gd name="T6" fmla="*/ 239416119 w 159"/>
              <a:gd name="T7" fmla="*/ 662799523 h 297"/>
              <a:gd name="T8" fmla="*/ 312499973 w 159"/>
              <a:gd name="T9" fmla="*/ 680441385 h 297"/>
              <a:gd name="T10" fmla="*/ 365424133 w 159"/>
              <a:gd name="T11" fmla="*/ 713202574 h 297"/>
              <a:gd name="T12" fmla="*/ 400706377 w 159"/>
              <a:gd name="T13" fmla="*/ 748484710 h 297"/>
              <a:gd name="T14" fmla="*/ 398185423 w 159"/>
              <a:gd name="T15" fmla="*/ 549393453 h 297"/>
              <a:gd name="T16" fmla="*/ 357862858 w 159"/>
              <a:gd name="T17" fmla="*/ 317539319 h 297"/>
              <a:gd name="T18" fmla="*/ 355343492 w 159"/>
              <a:gd name="T19" fmla="*/ 136088287 h 297"/>
              <a:gd name="T20" fmla="*/ 307459653 w 159"/>
              <a:gd name="T21" fmla="*/ 0 h 297"/>
              <a:gd name="T22" fmla="*/ 65524192 w 159"/>
              <a:gd name="T23" fmla="*/ 35282148 h 297"/>
              <a:gd name="T24" fmla="*/ 47883851 w 159"/>
              <a:gd name="T25" fmla="*/ 196571948 h 297"/>
              <a:gd name="T26" fmla="*/ 15120968 w 159"/>
              <a:gd name="T27" fmla="*/ 325098983 h 297"/>
              <a:gd name="T28" fmla="*/ 0 w 159"/>
              <a:gd name="T29" fmla="*/ 486388845 h 297"/>
              <a:gd name="T30" fmla="*/ 2520955 w 159"/>
              <a:gd name="T31" fmla="*/ 592235252 h 297"/>
              <a:gd name="T32" fmla="*/ 5040322 w 159"/>
              <a:gd name="T33" fmla="*/ 738404099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
        <p:nvSpPr>
          <p:cNvPr id="10307" name="Freeform 34"/>
          <p:cNvSpPr>
            <a:spLocks/>
          </p:cNvSpPr>
          <p:nvPr/>
        </p:nvSpPr>
        <p:spPr bwMode="auto">
          <a:xfrm rot="-66136">
            <a:off x="4402138" y="2960688"/>
            <a:ext cx="352425" cy="441325"/>
          </a:xfrm>
          <a:custGeom>
            <a:avLst/>
            <a:gdLst>
              <a:gd name="T0" fmla="*/ 272016057 w 220"/>
              <a:gd name="T1" fmla="*/ 705680162 h 276"/>
              <a:gd name="T2" fmla="*/ 254051999 w 220"/>
              <a:gd name="T3" fmla="*/ 705680162 h 276"/>
              <a:gd name="T4" fmla="*/ 146272404 w 220"/>
              <a:gd name="T5" fmla="*/ 669884882 h 276"/>
              <a:gd name="T6" fmla="*/ 71853055 w 220"/>
              <a:gd name="T7" fmla="*/ 598294324 h 276"/>
              <a:gd name="T8" fmla="*/ 0 w 220"/>
              <a:gd name="T9" fmla="*/ 506249320 h 276"/>
              <a:gd name="T10" fmla="*/ 0 w 220"/>
              <a:gd name="T11" fmla="*/ 434658762 h 276"/>
              <a:gd name="T12" fmla="*/ 0 w 220"/>
              <a:gd name="T13" fmla="*/ 378408937 h 276"/>
              <a:gd name="T14" fmla="*/ 53890598 w 220"/>
              <a:gd name="T15" fmla="*/ 181533252 h 276"/>
              <a:gd name="T16" fmla="*/ 71853055 w 220"/>
              <a:gd name="T17" fmla="*/ 107385888 h 276"/>
              <a:gd name="T18" fmla="*/ 71853055 w 220"/>
              <a:gd name="T19" fmla="*/ 71590584 h 276"/>
              <a:gd name="T20" fmla="*/ 125743653 w 220"/>
              <a:gd name="T21" fmla="*/ 17897646 h 276"/>
              <a:gd name="T22" fmla="*/ 164236462 w 220"/>
              <a:gd name="T23" fmla="*/ 0 h 276"/>
              <a:gd name="T24" fmla="*/ 307942572 w 220"/>
              <a:gd name="T25" fmla="*/ 0 h 276"/>
              <a:gd name="T26" fmla="*/ 382361896 w 220"/>
              <a:gd name="T27" fmla="*/ 17897646 h 276"/>
              <a:gd name="T28" fmla="*/ 436250967 w 220"/>
              <a:gd name="T29" fmla="*/ 53692944 h 276"/>
              <a:gd name="T30" fmla="*/ 472177482 w 220"/>
              <a:gd name="T31" fmla="*/ 89488223 h 276"/>
              <a:gd name="T32" fmla="*/ 490141541 w 220"/>
              <a:gd name="T33" fmla="*/ 181533252 h 276"/>
              <a:gd name="T34" fmla="*/ 508105599 w 220"/>
              <a:gd name="T35" fmla="*/ 217328581 h 276"/>
              <a:gd name="T36" fmla="*/ 544032114 w 220"/>
              <a:gd name="T37" fmla="*/ 342612059 h 276"/>
              <a:gd name="T38" fmla="*/ 564560865 w 220"/>
              <a:gd name="T39" fmla="*/ 398863382 h 276"/>
              <a:gd name="T40" fmla="*/ 544032114 w 220"/>
              <a:gd name="T41" fmla="*/ 434658762 h 276"/>
              <a:gd name="T42" fmla="*/ 526068056 w 220"/>
              <a:gd name="T43" fmla="*/ 506249320 h 276"/>
              <a:gd name="T44" fmla="*/ 454215026 w 220"/>
              <a:gd name="T45" fmla="*/ 577839879 h 276"/>
              <a:gd name="T46" fmla="*/ 418288411 w 220"/>
              <a:gd name="T47" fmla="*/ 634089603 h 276"/>
              <a:gd name="T48" fmla="*/ 325905028 w 220"/>
              <a:gd name="T49" fmla="*/ 687782522 h 276"/>
              <a:gd name="T50" fmla="*/ 272016057 w 220"/>
              <a:gd name="T51" fmla="*/ 705680162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76"/>
              <a:gd name="T80" fmla="*/ 220 w 220"/>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76">
                <a:moveTo>
                  <a:pt x="106" y="276"/>
                </a:moveTo>
                <a:lnTo>
                  <a:pt x="99" y="276"/>
                </a:lnTo>
                <a:lnTo>
                  <a:pt x="57" y="262"/>
                </a:lnTo>
                <a:lnTo>
                  <a:pt x="28" y="234"/>
                </a:lnTo>
                <a:lnTo>
                  <a:pt x="0" y="198"/>
                </a:lnTo>
                <a:lnTo>
                  <a:pt x="0" y="170"/>
                </a:lnTo>
                <a:lnTo>
                  <a:pt x="0" y="148"/>
                </a:lnTo>
                <a:lnTo>
                  <a:pt x="21" y="71"/>
                </a:lnTo>
                <a:lnTo>
                  <a:pt x="28" y="42"/>
                </a:lnTo>
                <a:lnTo>
                  <a:pt x="28" y="28"/>
                </a:lnTo>
                <a:lnTo>
                  <a:pt x="49" y="7"/>
                </a:lnTo>
                <a:lnTo>
                  <a:pt x="64" y="0"/>
                </a:lnTo>
                <a:lnTo>
                  <a:pt x="120" y="0"/>
                </a:lnTo>
                <a:lnTo>
                  <a:pt x="149" y="7"/>
                </a:lnTo>
                <a:lnTo>
                  <a:pt x="170" y="21"/>
                </a:lnTo>
                <a:lnTo>
                  <a:pt x="184" y="35"/>
                </a:lnTo>
                <a:lnTo>
                  <a:pt x="191" y="71"/>
                </a:lnTo>
                <a:lnTo>
                  <a:pt x="198" y="85"/>
                </a:lnTo>
                <a:lnTo>
                  <a:pt x="212" y="134"/>
                </a:lnTo>
                <a:lnTo>
                  <a:pt x="220" y="156"/>
                </a:lnTo>
                <a:lnTo>
                  <a:pt x="212" y="170"/>
                </a:lnTo>
                <a:lnTo>
                  <a:pt x="205" y="198"/>
                </a:lnTo>
                <a:lnTo>
                  <a:pt x="177" y="226"/>
                </a:lnTo>
                <a:lnTo>
                  <a:pt x="163" y="248"/>
                </a:lnTo>
                <a:lnTo>
                  <a:pt x="127" y="269"/>
                </a:lnTo>
                <a:lnTo>
                  <a:pt x="106" y="276"/>
                </a:lnTo>
                <a:close/>
              </a:path>
            </a:pathLst>
          </a:custGeom>
          <a:solidFill>
            <a:schemeClr val="bg1"/>
          </a:solidFill>
          <a:ln w="12700" cmpd="sng">
            <a:solidFill>
              <a:srgbClr val="000000"/>
            </a:solidFill>
            <a:prstDash val="solid"/>
            <a:round/>
            <a:headEnd/>
            <a:tailEnd/>
          </a:ln>
        </p:spPr>
        <p:txBody>
          <a:bodyPr/>
          <a:lstStyle/>
          <a:p>
            <a:endParaRPr lang="el-GR"/>
          </a:p>
        </p:txBody>
      </p:sp>
      <p:sp>
        <p:nvSpPr>
          <p:cNvPr id="10308" name="Freeform 35"/>
          <p:cNvSpPr>
            <a:spLocks/>
          </p:cNvSpPr>
          <p:nvPr/>
        </p:nvSpPr>
        <p:spPr bwMode="auto">
          <a:xfrm>
            <a:off x="4440238" y="2543175"/>
            <a:ext cx="252412" cy="471488"/>
          </a:xfrm>
          <a:custGeom>
            <a:avLst/>
            <a:gdLst>
              <a:gd name="T0" fmla="*/ 5040302 w 159"/>
              <a:gd name="T1" fmla="*/ 738407253 h 297"/>
              <a:gd name="T2" fmla="*/ 57962688 w 159"/>
              <a:gd name="T3" fmla="*/ 685483144 h 297"/>
              <a:gd name="T4" fmla="*/ 95765736 w 159"/>
              <a:gd name="T5" fmla="*/ 665321881 h 297"/>
              <a:gd name="T6" fmla="*/ 239413583 w 159"/>
              <a:gd name="T7" fmla="*/ 662802516 h 297"/>
              <a:gd name="T8" fmla="*/ 312498735 w 159"/>
              <a:gd name="T9" fmla="*/ 680442828 h 297"/>
              <a:gd name="T10" fmla="*/ 365421098 w 159"/>
              <a:gd name="T11" fmla="*/ 713205674 h 297"/>
              <a:gd name="T12" fmla="*/ 400703202 w 159"/>
              <a:gd name="T13" fmla="*/ 748487885 h 297"/>
              <a:gd name="T14" fmla="*/ 398183845 w 159"/>
              <a:gd name="T15" fmla="*/ 549394618 h 297"/>
              <a:gd name="T16" fmla="*/ 357861440 w 159"/>
              <a:gd name="T17" fmla="*/ 317539993 h 297"/>
              <a:gd name="T18" fmla="*/ 355340496 w 159"/>
              <a:gd name="T19" fmla="*/ 136088575 h 297"/>
              <a:gd name="T20" fmla="*/ 307458435 w 159"/>
              <a:gd name="T21" fmla="*/ 0 h 297"/>
              <a:gd name="T22" fmla="*/ 65523932 w 159"/>
              <a:gd name="T23" fmla="*/ 35282223 h 297"/>
              <a:gd name="T24" fmla="*/ 47882074 w 159"/>
              <a:gd name="T25" fmla="*/ 196572365 h 297"/>
              <a:gd name="T26" fmla="*/ 15120908 w 159"/>
              <a:gd name="T27" fmla="*/ 325101260 h 297"/>
              <a:gd name="T28" fmla="*/ 0 w 159"/>
              <a:gd name="T29" fmla="*/ 486391464 h 297"/>
              <a:gd name="T30" fmla="*/ 2519357 w 159"/>
              <a:gd name="T31" fmla="*/ 592238096 h 297"/>
              <a:gd name="T32" fmla="*/ 5040302 w 159"/>
              <a:gd name="T33" fmla="*/ 738407253 h 2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97"/>
              <a:gd name="T53" fmla="*/ 159 w 159"/>
              <a:gd name="T54" fmla="*/ 297 h 2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97">
                <a:moveTo>
                  <a:pt x="2" y="293"/>
                </a:moveTo>
                <a:lnTo>
                  <a:pt x="23" y="272"/>
                </a:lnTo>
                <a:lnTo>
                  <a:pt x="38" y="264"/>
                </a:lnTo>
                <a:lnTo>
                  <a:pt x="95" y="263"/>
                </a:lnTo>
                <a:lnTo>
                  <a:pt x="124" y="270"/>
                </a:lnTo>
                <a:lnTo>
                  <a:pt x="145" y="283"/>
                </a:lnTo>
                <a:lnTo>
                  <a:pt x="159" y="297"/>
                </a:lnTo>
                <a:lnTo>
                  <a:pt x="158" y="218"/>
                </a:lnTo>
                <a:lnTo>
                  <a:pt x="142" y="126"/>
                </a:lnTo>
                <a:lnTo>
                  <a:pt x="141" y="54"/>
                </a:lnTo>
                <a:lnTo>
                  <a:pt x="122" y="0"/>
                </a:lnTo>
                <a:lnTo>
                  <a:pt x="26" y="14"/>
                </a:lnTo>
                <a:lnTo>
                  <a:pt x="19" y="78"/>
                </a:lnTo>
                <a:lnTo>
                  <a:pt x="6" y="129"/>
                </a:lnTo>
                <a:lnTo>
                  <a:pt x="0" y="193"/>
                </a:lnTo>
                <a:lnTo>
                  <a:pt x="1" y="235"/>
                </a:lnTo>
                <a:lnTo>
                  <a:pt x="2" y="293"/>
                </a:lnTo>
                <a:close/>
              </a:path>
            </a:pathLst>
          </a:custGeom>
          <a:gradFill rotWithShape="1">
            <a:gsLst>
              <a:gs pos="0">
                <a:srgbClr val="E7E479"/>
              </a:gs>
              <a:gs pos="50000">
                <a:srgbClr val="FFFF99"/>
              </a:gs>
              <a:gs pos="100000">
                <a:srgbClr val="E7E479"/>
              </a:gs>
            </a:gsLst>
            <a:lin ang="0" scaled="1"/>
          </a:gradFill>
          <a:ln w="12700" cmpd="sng">
            <a:solidFill>
              <a:srgbClr val="000000"/>
            </a:solidFill>
            <a:prstDash val="solid"/>
            <a:round/>
            <a:headEnd/>
            <a:tailEnd/>
          </a:ln>
        </p:spPr>
        <p:txBody>
          <a:bodyPr/>
          <a:lstStyle/>
          <a:p>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3237</TotalTime>
  <Words>949</Words>
  <Application>Microsoft Office PowerPoint</Application>
  <PresentationFormat>On-screen Show (4:3)</PresentationFormat>
  <Paragraphs>127</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Έκτοπη ανατολή μονίμων γομφίων</vt:lpstr>
      <vt:lpstr>Σκοπός - Στόχοι</vt:lpstr>
      <vt:lpstr>Slide 3</vt:lpstr>
      <vt:lpstr>Slide 4</vt:lpstr>
      <vt:lpstr>Slide 5</vt:lpstr>
      <vt:lpstr>Slide 6</vt:lpstr>
      <vt:lpstr>Slide 7</vt:lpstr>
      <vt:lpstr>Slide 8</vt:lpstr>
      <vt:lpstr>Slide 9</vt:lpstr>
      <vt:lpstr>Αιτιολογία</vt:lpstr>
      <vt:lpstr>Επιπτώσεις</vt:lpstr>
      <vt:lpstr>Slide 12</vt:lpstr>
      <vt:lpstr>Slide 13</vt:lpstr>
      <vt:lpstr>Αντιμετώπιση</vt:lpstr>
      <vt:lpstr>Αντιμετώπιση</vt:lpstr>
      <vt:lpstr>Έγκαιρη διάγνωση</vt:lpstr>
      <vt:lpstr>Slide 17</vt:lpstr>
      <vt:lpstr>Μη έγκαιρη διάγνωση</vt:lpstr>
      <vt:lpstr>Slide 19</vt:lpstr>
      <vt:lpstr>Slide 20</vt:lpstr>
      <vt:lpstr>Slide 21</vt:lpstr>
      <vt:lpstr>Μη έγκαιρη διάγνωση</vt:lpstr>
      <vt:lpstr>Slide 23</vt:lpstr>
      <vt:lpstr>Μη έγκαιρη διάγνωση</vt:lpstr>
      <vt:lpstr>Slide 25</vt:lpstr>
      <vt:lpstr>Slide 26</vt:lpstr>
      <vt:lpstr>Έκτοπη ανατολή δευτέρων γομφίων</vt:lpstr>
      <vt:lpstr>Slide 28</vt:lpstr>
      <vt:lpstr>Slide 29</vt:lpstr>
      <vt:lpstr>Slide 30</vt:lpstr>
      <vt:lpstr>Slide 31</vt:lpstr>
      <vt:lpstr>Slide 32</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Demetris</dc:creator>
  <cp:lastModifiedBy>Demetrios Halazonetis</cp:lastModifiedBy>
  <cp:revision>125</cp:revision>
  <dcterms:created xsi:type="dcterms:W3CDTF">1601-01-01T00:00:00Z</dcterms:created>
  <dcterms:modified xsi:type="dcterms:W3CDTF">2022-10-30T16:41:33Z</dcterms:modified>
</cp:coreProperties>
</file>