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-336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DA51639-B2D6-4652-B8C3-1B4C224A7BAF}" type="datetimeFigureOut">
              <a:rPr lang="en-US" dirty="0"/>
              <a:pPr/>
              <a:t>10/16/2020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dirty="0"/>
              <a:pPr/>
              <a:t>10/16/2020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dirty="0"/>
              <a:pPr/>
              <a:t>10/16/2020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dirty="0"/>
              <a:pPr/>
              <a:t>10/16/2020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44961B7-6B89-48AB-966F-622E2788EECC}" type="datetimeFigureOut">
              <a:rPr lang="en-US" dirty="0"/>
              <a:pPr/>
              <a:t>10/16/2020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dirty="0"/>
              <a:pPr/>
              <a:t>10/16/2020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dirty="0"/>
              <a:pPr/>
              <a:t>10/16/2020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dirty="0"/>
              <a:pPr/>
              <a:t>10/16/2020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dirty="0"/>
              <a:pPr/>
              <a:t>10/16/2020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dirty="0"/>
              <a:pPr/>
              <a:t>10/16/2020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B334A90-EB03-42F3-8859-2C2B2724C058}" type="datetimeFigureOut">
              <a:rPr lang="en-US" dirty="0"/>
              <a:pPr/>
              <a:t>10/16/2020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dirty="0"/>
              <a:pPr/>
              <a:t>10/16/2020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smtClean="0"/>
              <a:t>Analyse 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de textes littéraires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Par Ioanna Papaspyridou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9417341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L’APPOCHE GLOBALE D’UN TEXTE 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fr-FR" dirty="0" smtClean="0"/>
              <a:t>1. Il faut d’abord SITUER LE TEXTE pour trouver son sens premier. </a:t>
            </a:r>
          </a:p>
          <a:p>
            <a:pPr marL="0" indent="0" algn="just">
              <a:buNone/>
            </a:pPr>
            <a:r>
              <a:rPr lang="fr-FR" b="1" dirty="0" smtClean="0"/>
              <a:t>LE PARATEXTE: les caractéristiques du texte qui permettent de l’identifier.</a:t>
            </a:r>
          </a:p>
          <a:p>
            <a:pPr marL="0" indent="0" algn="just">
              <a:buNone/>
            </a:pPr>
            <a:r>
              <a:rPr lang="fr-FR" dirty="0" smtClean="0"/>
              <a:t>LE TITRE, les sous-titres, le nom de l’auteur, les notes en bas de page.</a:t>
            </a:r>
          </a:p>
          <a:p>
            <a:pPr marL="0" indent="0" algn="just">
              <a:buNone/>
            </a:pPr>
            <a:r>
              <a:rPr lang="fr-FR" b="1" dirty="0" smtClean="0"/>
              <a:t>LE CONTEXTE: tout texte est le produit de certaines influences liées à une époque bien précise.</a:t>
            </a:r>
          </a:p>
          <a:p>
            <a:pPr marL="0" indent="0" algn="just">
              <a:buNone/>
            </a:pPr>
            <a:r>
              <a:rPr lang="fr-FR" b="1" dirty="0" smtClean="0"/>
              <a:t>LE CONTEXTE EST SOCIOPOLITIQUE, ECONOMIQUE ET LITTERAIRE. </a:t>
            </a:r>
          </a:p>
          <a:p>
            <a:pPr marL="0" indent="0" algn="just">
              <a:buNone/>
            </a:pPr>
            <a:r>
              <a:rPr lang="fr-FR" b="1" dirty="0" smtClean="0"/>
              <a:t>IL Y A AUSSI DES REFERENCES CULTURELLES  (ET UN CONTEXTE CULTUREL: mouvements, courants littéraires).  </a:t>
            </a:r>
            <a:r>
              <a:rPr lang="fr-FR" dirty="0" smtClean="0"/>
              <a:t>  </a:t>
            </a:r>
          </a:p>
          <a:p>
            <a:pPr marL="0" indent="0" algn="just">
              <a:buNone/>
            </a:pPr>
            <a:r>
              <a:rPr lang="fr-FR" dirty="0" smtClean="0"/>
              <a:t> </a:t>
            </a:r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20455899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2. Situer le texte dans l’œuvre 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Chaque texte est une partie d’un ensemble (il faudra souligner sa position). </a:t>
            </a:r>
          </a:p>
          <a:p>
            <a:pPr marL="0" indent="0">
              <a:buNone/>
            </a:pPr>
            <a:r>
              <a:rPr lang="fr-FR" dirty="0" smtClean="0"/>
              <a:t>(roman: incipit ou excipit? Passage important?</a:t>
            </a:r>
          </a:p>
          <a:p>
            <a:pPr marL="0" indent="0">
              <a:buNone/>
            </a:pPr>
            <a:r>
              <a:rPr lang="fr-FR" dirty="0" smtClean="0"/>
              <a:t>théâtre: scène d’exposition ou dénouement?)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124923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CARACTERISER LE TEXTE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A. LE GENRE LITTERAIRE</a:t>
            </a:r>
          </a:p>
          <a:p>
            <a:r>
              <a:rPr lang="fr-FR" dirty="0" smtClean="0"/>
              <a:t>1. La poésie</a:t>
            </a:r>
          </a:p>
          <a:p>
            <a:r>
              <a:rPr lang="fr-FR" dirty="0" smtClean="0"/>
              <a:t>2. La prose d’idées</a:t>
            </a:r>
          </a:p>
          <a:p>
            <a:r>
              <a:rPr lang="fr-FR" dirty="0" smtClean="0"/>
              <a:t>3. Le récit</a:t>
            </a:r>
          </a:p>
          <a:p>
            <a:r>
              <a:rPr lang="fr-FR" dirty="0" smtClean="0"/>
              <a:t>4. Le théâtre</a:t>
            </a:r>
          </a:p>
          <a:p>
            <a:endParaRPr lang="fr-FR" dirty="0"/>
          </a:p>
          <a:p>
            <a:pPr marL="0" indent="0">
              <a:buNone/>
            </a:pPr>
            <a:r>
              <a:rPr lang="fr-FR" dirty="0" smtClean="0"/>
              <a:t>Il y a aussi des </a:t>
            </a:r>
            <a:r>
              <a:rPr lang="fr-FR" b="1" dirty="0" smtClean="0"/>
              <a:t>sous-genres</a:t>
            </a:r>
            <a:r>
              <a:rPr lang="fr-FR" dirty="0" smtClean="0"/>
              <a:t>. 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12467886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(suite)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LA FORME DU DISCOURS: </a:t>
            </a:r>
          </a:p>
          <a:p>
            <a:pPr marL="342900" indent="-342900">
              <a:buFont typeface="+mj-lt"/>
              <a:buAutoNum type="arabicPeriod"/>
            </a:pPr>
            <a:r>
              <a:rPr lang="fr-FR" dirty="0" smtClean="0"/>
              <a:t>Narratif</a:t>
            </a:r>
          </a:p>
          <a:p>
            <a:pPr marL="342900" indent="-342900">
              <a:buFont typeface="+mj-lt"/>
              <a:buAutoNum type="arabicPeriod"/>
            </a:pPr>
            <a:r>
              <a:rPr lang="fr-FR" dirty="0" smtClean="0"/>
              <a:t>Descriptif</a:t>
            </a:r>
          </a:p>
          <a:p>
            <a:pPr marL="342900" indent="-342900">
              <a:buFont typeface="+mj-lt"/>
              <a:buAutoNum type="arabicPeriod"/>
            </a:pPr>
            <a:r>
              <a:rPr lang="fr-FR" dirty="0" smtClean="0"/>
              <a:t>Argumentatif</a:t>
            </a:r>
          </a:p>
          <a:p>
            <a:pPr marL="342900" indent="-342900">
              <a:buFont typeface="+mj-lt"/>
              <a:buAutoNum type="arabicPeriod"/>
            </a:pPr>
            <a:r>
              <a:rPr lang="fr-FR" dirty="0" smtClean="0"/>
              <a:t>Explicatif</a:t>
            </a:r>
          </a:p>
          <a:p>
            <a:pPr marL="342900" indent="-342900">
              <a:buFont typeface="+mj-lt"/>
              <a:buAutoNum type="arabicPeriod"/>
            </a:pPr>
            <a:r>
              <a:rPr lang="fr-FR" dirty="0" smtClean="0"/>
              <a:t>Expressif</a:t>
            </a:r>
          </a:p>
          <a:p>
            <a:pPr marL="342900" indent="-342900">
              <a:buFont typeface="+mj-lt"/>
              <a:buAutoNum type="arabicPeriod"/>
            </a:pPr>
            <a:r>
              <a:rPr lang="fr-FR" dirty="0" smtClean="0"/>
              <a:t>Injonctif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19208619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(suite)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LE TON: </a:t>
            </a:r>
          </a:p>
          <a:p>
            <a:pPr marL="342900" indent="-342900">
              <a:buFont typeface="+mj-lt"/>
              <a:buAutoNum type="arabicPeriod"/>
            </a:pPr>
            <a:r>
              <a:rPr lang="fr-FR" dirty="0" smtClean="0"/>
              <a:t>Comique</a:t>
            </a:r>
          </a:p>
          <a:p>
            <a:pPr marL="342900" indent="-342900">
              <a:buFont typeface="+mj-lt"/>
              <a:buAutoNum type="arabicPeriod"/>
            </a:pPr>
            <a:r>
              <a:rPr lang="fr-FR" dirty="0" smtClean="0"/>
              <a:t>Lyrique</a:t>
            </a:r>
          </a:p>
          <a:p>
            <a:pPr marL="342900" indent="-342900">
              <a:buFont typeface="+mj-lt"/>
              <a:buAutoNum type="arabicPeriod"/>
            </a:pPr>
            <a:r>
              <a:rPr lang="fr-FR" dirty="0" smtClean="0"/>
              <a:t>Tragique</a:t>
            </a:r>
          </a:p>
          <a:p>
            <a:pPr marL="342900" indent="-342900">
              <a:buFont typeface="+mj-lt"/>
              <a:buAutoNum type="arabicPeriod"/>
            </a:pPr>
            <a:r>
              <a:rPr lang="fr-FR" dirty="0" smtClean="0"/>
              <a:t>Satirique</a:t>
            </a:r>
          </a:p>
          <a:p>
            <a:pPr marL="342900" indent="-342900">
              <a:buFont typeface="+mj-lt"/>
              <a:buAutoNum type="arabicPeriod"/>
            </a:pPr>
            <a:r>
              <a:rPr lang="fr-FR" dirty="0" smtClean="0"/>
              <a:t>Pathétique</a:t>
            </a:r>
          </a:p>
          <a:p>
            <a:pPr marL="342900" indent="-342900">
              <a:buFont typeface="+mj-lt"/>
              <a:buAutoNum type="arabicPeriod"/>
            </a:pPr>
            <a:r>
              <a:rPr lang="fr-FR" dirty="0" smtClean="0"/>
              <a:t>Polémique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3060945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(suite)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LE REGISTRE LITTERAIRE</a:t>
            </a:r>
          </a:p>
          <a:p>
            <a:pPr marL="342900" indent="-342900">
              <a:buFont typeface="+mj-lt"/>
              <a:buAutoNum type="arabicPeriod"/>
            </a:pPr>
            <a:r>
              <a:rPr lang="fr-FR" dirty="0" smtClean="0"/>
              <a:t>Réaliste</a:t>
            </a:r>
          </a:p>
          <a:p>
            <a:pPr marL="342900" indent="-342900">
              <a:buFont typeface="+mj-lt"/>
              <a:buAutoNum type="arabicPeriod"/>
            </a:pPr>
            <a:r>
              <a:rPr lang="fr-FR" dirty="0" smtClean="0"/>
              <a:t>Epique</a:t>
            </a:r>
          </a:p>
          <a:p>
            <a:pPr marL="342900" indent="-342900">
              <a:buFont typeface="+mj-lt"/>
              <a:buAutoNum type="arabicPeriod"/>
            </a:pPr>
            <a:r>
              <a:rPr lang="fr-FR" dirty="0" smtClean="0"/>
              <a:t>Burlesque</a:t>
            </a:r>
          </a:p>
          <a:p>
            <a:pPr marL="342900" indent="-342900">
              <a:buFont typeface="+mj-lt"/>
              <a:buAutoNum type="arabicPeriod"/>
            </a:pPr>
            <a:r>
              <a:rPr lang="fr-FR" dirty="0" smtClean="0"/>
              <a:t>Fantastique</a:t>
            </a:r>
          </a:p>
          <a:p>
            <a:pPr marL="342900" indent="-342900">
              <a:buFont typeface="+mj-lt"/>
              <a:buAutoNum type="arabicPeriod"/>
            </a:pPr>
            <a:r>
              <a:rPr lang="fr-FR" smtClean="0"/>
              <a:t>Merveilleux</a:t>
            </a:r>
            <a:endParaRPr lang="fr-FR" dirty="0" smtClean="0"/>
          </a:p>
          <a:p>
            <a:pPr marL="342900" indent="-342900">
              <a:buFont typeface="+mj-lt"/>
              <a:buAutoNum type="arabicPeriod"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7907590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TM03457510[[fn=Savon]]</Template>
  <TotalTime>15</TotalTime>
  <Words>205</Words>
  <Application>Microsoft Office PowerPoint</Application>
  <PresentationFormat>Προσαρμογή</PresentationFormat>
  <Paragraphs>45</Paragraphs>
  <Slides>7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7</vt:i4>
      </vt:variant>
    </vt:vector>
  </HeadingPairs>
  <TitlesOfParts>
    <vt:vector size="8" baseType="lpstr">
      <vt:lpstr>Savon</vt:lpstr>
      <vt:lpstr>Analyse  de textes littéraires</vt:lpstr>
      <vt:lpstr>L’APPOCHE GLOBALE D’UN TEXTE </vt:lpstr>
      <vt:lpstr>2. Situer le texte dans l’œuvre </vt:lpstr>
      <vt:lpstr>CARACTERISER LE TEXTE</vt:lpstr>
      <vt:lpstr>(suite)</vt:lpstr>
      <vt:lpstr>(suite)</vt:lpstr>
      <vt:lpstr>(suite)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L’Analyse  de textes littéraires</dc:title>
  <dc:creator>user</dc:creator>
  <cp:lastModifiedBy>user</cp:lastModifiedBy>
  <cp:revision>3</cp:revision>
  <dcterms:created xsi:type="dcterms:W3CDTF">2019-09-30T16:09:13Z</dcterms:created>
  <dcterms:modified xsi:type="dcterms:W3CDTF">2020-10-16T03:02:30Z</dcterms:modified>
</cp:coreProperties>
</file>