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28/11/2020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Esami</a:t>
            </a:r>
            <a:r>
              <a:rPr lang="en-US" dirty="0" smtClean="0"/>
              <a:t> 2020-21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Lingua </a:t>
            </a:r>
            <a:r>
              <a:rPr lang="en-US" dirty="0" err="1" smtClean="0"/>
              <a:t>Italiana</a:t>
            </a:r>
            <a:r>
              <a:rPr lang="en-US" dirty="0" smtClean="0"/>
              <a:t> </a:t>
            </a:r>
            <a:r>
              <a:rPr lang="en-US" dirty="0" smtClean="0"/>
              <a:t>VII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esami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esami</a:t>
            </a:r>
            <a:r>
              <a:rPr lang="en-US" dirty="0" smtClean="0"/>
              <a:t>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orali</a:t>
            </a:r>
            <a:endParaRPr lang="en-US" dirty="0" smtClean="0"/>
          </a:p>
          <a:p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in due </a:t>
            </a:r>
            <a:r>
              <a:rPr lang="en-US" dirty="0" err="1" smtClean="0"/>
              <a:t>parti</a:t>
            </a:r>
            <a:endParaRPr lang="en-US" dirty="0" smtClean="0"/>
          </a:p>
          <a:p>
            <a:pPr lvl="1"/>
            <a:r>
              <a:rPr lang="en-US" dirty="0" err="1" smtClean="0"/>
              <a:t>Preesame</a:t>
            </a:r>
            <a:r>
              <a:rPr lang="en-US" dirty="0" smtClean="0"/>
              <a:t>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compone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o </a:t>
            </a:r>
            <a:r>
              <a:rPr lang="en-US" dirty="0" err="1" smtClean="0"/>
              <a:t>esercizi</a:t>
            </a:r>
            <a:r>
              <a:rPr lang="en-US" dirty="0" smtClean="0"/>
              <a:t> </a:t>
            </a:r>
            <a:r>
              <a:rPr lang="en-US" dirty="0" err="1" smtClean="0"/>
              <a:t>grammaticali</a:t>
            </a:r>
            <a:endParaRPr lang="en-US" dirty="0" smtClean="0"/>
          </a:p>
          <a:p>
            <a:pPr lvl="2"/>
            <a:r>
              <a:rPr lang="en-US" dirty="0" smtClean="0"/>
              <a:t>22</a:t>
            </a:r>
            <a:r>
              <a:rPr lang="en-US" dirty="0" smtClean="0"/>
              <a:t>/12/2020</a:t>
            </a:r>
            <a:endParaRPr lang="en-US" dirty="0" smtClean="0"/>
          </a:p>
          <a:p>
            <a:pPr lvl="1"/>
            <a:r>
              <a:rPr lang="en-US" dirty="0" err="1" smtClean="0"/>
              <a:t>Esame</a:t>
            </a:r>
            <a:r>
              <a:rPr lang="en-US" dirty="0" smtClean="0"/>
              <a:t> finale: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compone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o </a:t>
            </a:r>
            <a:r>
              <a:rPr lang="en-US" dirty="0" err="1" smtClean="0"/>
              <a:t>esercizi</a:t>
            </a:r>
            <a:r>
              <a:rPr lang="en-US" dirty="0" smtClean="0"/>
              <a:t> </a:t>
            </a:r>
            <a:r>
              <a:rPr lang="en-US" dirty="0" err="1" smtClean="0"/>
              <a:t>lessicali</a:t>
            </a:r>
            <a:r>
              <a:rPr lang="en-US" dirty="0" smtClean="0"/>
              <a:t> o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produzione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endParaRPr lang="en-US" dirty="0" smtClean="0"/>
          </a:p>
          <a:p>
            <a:pPr lvl="2"/>
            <a:r>
              <a:rPr lang="en-US" dirty="0" smtClean="0"/>
              <a:t>19</a:t>
            </a:r>
            <a:r>
              <a:rPr lang="en-US" dirty="0" smtClean="0"/>
              <a:t>/1/2021 </a:t>
            </a:r>
            <a:endParaRPr lang="en-US" dirty="0" smtClean="0"/>
          </a:p>
          <a:p>
            <a:r>
              <a:rPr lang="en-US" dirty="0" smtClean="0"/>
              <a:t>E </a:t>
            </a:r>
            <a:r>
              <a:rPr lang="en-US" dirty="0" err="1" smtClean="0"/>
              <a:t>obligatorio</a:t>
            </a:r>
            <a:r>
              <a:rPr lang="en-US" dirty="0" smtClean="0"/>
              <a:t> </a:t>
            </a:r>
            <a:r>
              <a:rPr lang="en-US" dirty="0" err="1" smtClean="0"/>
              <a:t>partecipare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esami</a:t>
            </a:r>
            <a:r>
              <a:rPr lang="en-US" dirty="0" smtClean="0"/>
              <a:t> o </a:t>
            </a:r>
            <a:r>
              <a:rPr lang="en-US" dirty="0" err="1" smtClean="0"/>
              <a:t>almeno</a:t>
            </a:r>
            <a:r>
              <a:rPr lang="en-US" dirty="0" smtClean="0"/>
              <a:t> a </a:t>
            </a:r>
            <a:r>
              <a:rPr lang="en-US" dirty="0" err="1" smtClean="0"/>
              <a:t>quello</a:t>
            </a:r>
            <a:r>
              <a:rPr lang="en-US" dirty="0" smtClean="0"/>
              <a:t> finale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Preesame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Materiale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preparare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condizionale</a:t>
            </a:r>
            <a:r>
              <a:rPr lang="en-US" dirty="0" smtClean="0"/>
              <a:t>, pp.24-25</a:t>
            </a:r>
            <a:endParaRPr lang="en-US" dirty="0" smtClean="0"/>
          </a:p>
          <a:p>
            <a:pPr lvl="1"/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all’aggettivo</a:t>
            </a:r>
            <a:r>
              <a:rPr lang="en-US" dirty="0" smtClean="0"/>
              <a:t>, pp.32-33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nomi</a:t>
            </a:r>
            <a:r>
              <a:rPr lang="en-US" dirty="0" smtClean="0"/>
              <a:t> </a:t>
            </a:r>
            <a:r>
              <a:rPr lang="en-US" dirty="0" err="1" smtClean="0"/>
              <a:t>alterati</a:t>
            </a:r>
            <a:r>
              <a:rPr lang="en-US" dirty="0" smtClean="0"/>
              <a:t>, pp.54-56</a:t>
            </a:r>
            <a:endParaRPr lang="en-US" dirty="0" smtClean="0"/>
          </a:p>
          <a:p>
            <a:pPr lvl="1"/>
            <a:r>
              <a:rPr lang="en-US" dirty="0" err="1" smtClean="0"/>
              <a:t>L’imperfetto</a:t>
            </a:r>
            <a:r>
              <a:rPr lang="en-US" dirty="0" smtClean="0"/>
              <a:t>, </a:t>
            </a:r>
            <a:r>
              <a:rPr lang="en-US" dirty="0" smtClean="0"/>
              <a:t>pp.63-65</a:t>
            </a:r>
            <a:endParaRPr lang="en-US" dirty="0" smtClean="0"/>
          </a:p>
          <a:p>
            <a:pPr lvl="1"/>
            <a:r>
              <a:rPr lang="en-US" dirty="0" err="1" smtClean="0"/>
              <a:t>Pronomi</a:t>
            </a:r>
            <a:r>
              <a:rPr lang="en-US" dirty="0" smtClean="0"/>
              <a:t> </a:t>
            </a:r>
            <a:r>
              <a:rPr lang="en-US" dirty="0" err="1" smtClean="0"/>
              <a:t>Relativi</a:t>
            </a:r>
            <a:r>
              <a:rPr lang="en-US" dirty="0" smtClean="0"/>
              <a:t>, pp.123-125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N.B</a:t>
            </a:r>
            <a:r>
              <a:rPr lang="en-US" b="1" dirty="0" smtClean="0"/>
              <a:t>. Le </a:t>
            </a:r>
            <a:r>
              <a:rPr lang="en-US" b="1" dirty="0" err="1" smtClean="0"/>
              <a:t>attivit</a:t>
            </a:r>
            <a:r>
              <a:rPr lang="it-IT" b="1" dirty="0" smtClean="0"/>
              <a:t>à</a:t>
            </a:r>
            <a:r>
              <a:rPr lang="en-US" b="1" dirty="0" smtClean="0"/>
              <a:t> </a:t>
            </a:r>
            <a:r>
              <a:rPr lang="en-US" b="1" dirty="0" err="1" smtClean="0"/>
              <a:t>potrebbero</a:t>
            </a:r>
            <a:r>
              <a:rPr lang="en-US" b="1" dirty="0" smtClean="0"/>
              <a:t> </a:t>
            </a:r>
            <a:r>
              <a:rPr lang="en-US" b="1" dirty="0" err="1" smtClean="0"/>
              <a:t>essere</a:t>
            </a:r>
            <a:r>
              <a:rPr lang="en-US" b="1" dirty="0" smtClean="0"/>
              <a:t> diverse a </a:t>
            </a:r>
            <a:r>
              <a:rPr lang="en-US" b="1" dirty="0" err="1" smtClean="0"/>
              <a:t>quelle</a:t>
            </a:r>
            <a:r>
              <a:rPr lang="en-US" b="1" dirty="0" smtClean="0"/>
              <a:t> date </a:t>
            </a:r>
            <a:r>
              <a:rPr lang="en-US" b="1" dirty="0" err="1" smtClean="0"/>
              <a:t>sulle</a:t>
            </a:r>
            <a:r>
              <a:rPr lang="en-US" b="1" dirty="0" smtClean="0"/>
              <a:t> </a:t>
            </a:r>
            <a:r>
              <a:rPr lang="en-US" b="1" dirty="0" err="1" smtClean="0"/>
              <a:t>pagine</a:t>
            </a:r>
            <a:r>
              <a:rPr lang="en-US" b="1" dirty="0" smtClean="0"/>
              <a:t> </a:t>
            </a:r>
            <a:r>
              <a:rPr lang="en-US" b="1" dirty="0" err="1" smtClean="0"/>
              <a:t>precedenti</a:t>
            </a:r>
            <a:r>
              <a:rPr lang="en-US" b="1" dirty="0" smtClean="0"/>
              <a:t>, ma </a:t>
            </a:r>
            <a:r>
              <a:rPr lang="en-US" b="1" dirty="0" err="1" smtClean="0"/>
              <a:t>sempre</a:t>
            </a:r>
            <a:r>
              <a:rPr lang="en-US" b="1" dirty="0" smtClean="0"/>
              <a:t> </a:t>
            </a:r>
            <a:r>
              <a:rPr lang="en-US" b="1" dirty="0" err="1" smtClean="0"/>
              <a:t>dello</a:t>
            </a:r>
            <a:r>
              <a:rPr lang="en-US" b="1" dirty="0" smtClean="0"/>
              <a:t> </a:t>
            </a:r>
            <a:r>
              <a:rPr lang="en-US" b="1" dirty="0" err="1" smtClean="0"/>
              <a:t>stesso</a:t>
            </a:r>
            <a:r>
              <a:rPr lang="en-US" b="1" dirty="0" smtClean="0"/>
              <a:t> </a:t>
            </a:r>
            <a:r>
              <a:rPr lang="en-US" b="1" dirty="0" err="1" smtClean="0"/>
              <a:t>fenomeno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Preesame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Procedimento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Segnate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foglio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(</a:t>
            </a:r>
            <a:r>
              <a:rPr lang="en-US" dirty="0" err="1" smtClean="0"/>
              <a:t>sarete</a:t>
            </a:r>
            <a:r>
              <a:rPr lang="en-US" dirty="0" smtClean="0"/>
              <a:t> in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quattro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smtClean="0"/>
              <a:t>20</a:t>
            </a:r>
            <a:r>
              <a:rPr lang="en-US" dirty="0" smtClean="0"/>
              <a:t> </a:t>
            </a:r>
            <a:r>
              <a:rPr lang="en-US" dirty="0" err="1" smtClean="0"/>
              <a:t>minuti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Entrate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r>
              <a:rPr lang="en-US" dirty="0" smtClean="0"/>
              <a:t> </a:t>
            </a:r>
            <a:r>
              <a:rPr lang="en-US" dirty="0" err="1" smtClean="0"/>
              <a:t>seguendo</a:t>
            </a:r>
            <a:r>
              <a:rPr lang="en-US" dirty="0" smtClean="0"/>
              <a:t> l’ </a:t>
            </a:r>
            <a:r>
              <a:rPr lang="en-US" dirty="0" err="1" smtClean="0"/>
              <a:t>indirizzo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, </a:t>
            </a:r>
            <a:r>
              <a:rPr lang="en-US" dirty="0" err="1" smtClean="0"/>
              <a:t>all’ora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Aspettate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ad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fatti</a:t>
            </a:r>
            <a:r>
              <a:rPr lang="en-US" dirty="0" smtClean="0"/>
              <a:t> </a:t>
            </a:r>
            <a:r>
              <a:rPr lang="en-US" dirty="0" err="1" smtClean="0"/>
              <a:t>ammessi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tutore</a:t>
            </a:r>
            <a:endParaRPr lang="en-US" dirty="0" smtClean="0"/>
          </a:p>
          <a:p>
            <a:pPr lvl="1"/>
            <a:r>
              <a:rPr lang="en-US" dirty="0" err="1" smtClean="0"/>
              <a:t>Rispondete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endParaRPr lang="en-US" dirty="0" smtClean="0"/>
          </a:p>
          <a:p>
            <a:pPr lvl="1"/>
            <a:r>
              <a:rPr lang="en-US" dirty="0" err="1" smtClean="0"/>
              <a:t>Uscite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endParaRPr lang="en-US" dirty="0" smtClean="0"/>
          </a:p>
          <a:p>
            <a:pPr lvl="0"/>
            <a:r>
              <a:rPr lang="en-US" dirty="0" err="1" smtClean="0">
                <a:solidFill>
                  <a:prstClr val="black"/>
                </a:solidFill>
              </a:rPr>
              <a:t>Durata</a:t>
            </a:r>
            <a:r>
              <a:rPr lang="en-US" dirty="0" smtClean="0">
                <a:solidFill>
                  <a:prstClr val="black"/>
                </a:solidFill>
              </a:rPr>
              <a:t>: 5-7 </a:t>
            </a:r>
            <a:r>
              <a:rPr lang="en-US" dirty="0" err="1" smtClean="0">
                <a:solidFill>
                  <a:prstClr val="black"/>
                </a:solidFill>
              </a:rPr>
              <a:t>minuti</a:t>
            </a:r>
            <a:endParaRPr lang="el-GR" dirty="0" smtClean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Esame</a:t>
            </a:r>
            <a:r>
              <a:rPr lang="en-US" dirty="0" smtClean="0"/>
              <a:t> finale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Materiale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preparare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Sherlock Barman, pp.19-23, 25-27</a:t>
            </a:r>
            <a:endParaRPr lang="en-US" dirty="0" smtClean="0"/>
          </a:p>
          <a:p>
            <a:pPr lvl="1"/>
            <a:r>
              <a:rPr lang="en-US" dirty="0" err="1" smtClean="0"/>
              <a:t>Novecento</a:t>
            </a:r>
            <a:r>
              <a:rPr lang="en-US" dirty="0" smtClean="0"/>
              <a:t>,</a:t>
            </a:r>
            <a:r>
              <a:rPr lang="en-US" dirty="0" smtClean="0"/>
              <a:t> pp.28-31, 33</a:t>
            </a:r>
            <a:endParaRPr lang="en-US" dirty="0" smtClean="0"/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scarpe</a:t>
            </a:r>
            <a:r>
              <a:rPr lang="en-US" dirty="0" smtClean="0"/>
              <a:t> </a:t>
            </a:r>
            <a:r>
              <a:rPr lang="en-US" dirty="0" err="1" smtClean="0"/>
              <a:t>rotte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pp. </a:t>
            </a:r>
            <a:r>
              <a:rPr lang="en-US" dirty="0" smtClean="0"/>
              <a:t>51-53, 56-57</a:t>
            </a:r>
            <a:endParaRPr lang="en-US" dirty="0" smtClean="0"/>
          </a:p>
          <a:p>
            <a:pPr lvl="1"/>
            <a:r>
              <a:rPr lang="en-US" dirty="0" err="1" smtClean="0"/>
              <a:t>L’avventura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due </a:t>
            </a:r>
            <a:r>
              <a:rPr lang="en-US" dirty="0" err="1" smtClean="0"/>
              <a:t>sposi</a:t>
            </a:r>
            <a:r>
              <a:rPr lang="en-US" dirty="0" smtClean="0"/>
              <a:t>, </a:t>
            </a:r>
            <a:r>
              <a:rPr lang="en-US" dirty="0" smtClean="0"/>
              <a:t>pp. </a:t>
            </a:r>
            <a:r>
              <a:rPr lang="en-US" dirty="0" smtClean="0"/>
              <a:t>58-62, 66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lunga</a:t>
            </a:r>
            <a:r>
              <a:rPr lang="en-US" dirty="0" smtClean="0"/>
              <a:t> vita </a:t>
            </a:r>
            <a:r>
              <a:rPr lang="en-US" dirty="0" err="1" smtClean="0"/>
              <a:t>di</a:t>
            </a:r>
            <a:r>
              <a:rPr lang="en-US" dirty="0" smtClean="0"/>
              <a:t> Marianna </a:t>
            </a:r>
            <a:r>
              <a:rPr lang="en-US" dirty="0" err="1" smtClean="0"/>
              <a:t>Ucr</a:t>
            </a:r>
            <a:r>
              <a:rPr lang="it-IT" dirty="0" smtClean="0"/>
              <a:t>ìa,</a:t>
            </a:r>
            <a:r>
              <a:rPr lang="en-US" dirty="0" smtClean="0"/>
              <a:t> pp. 79-85</a:t>
            </a:r>
            <a:endParaRPr lang="en-US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taglio</a:t>
            </a:r>
            <a:r>
              <a:rPr lang="en-US" dirty="0" smtClean="0"/>
              <a:t> del </a:t>
            </a:r>
            <a:r>
              <a:rPr lang="en-US" dirty="0" err="1" smtClean="0"/>
              <a:t>bosco</a:t>
            </a:r>
            <a:r>
              <a:rPr lang="en-US" dirty="0" smtClean="0"/>
              <a:t>, pp</a:t>
            </a:r>
            <a:r>
              <a:rPr lang="en-US" dirty="0" smtClean="0"/>
              <a:t>. </a:t>
            </a:r>
            <a:r>
              <a:rPr lang="en-US" dirty="0" smtClean="0"/>
              <a:t>95-103</a:t>
            </a:r>
            <a:endParaRPr lang="en-US" dirty="0" smtClean="0"/>
          </a:p>
          <a:p>
            <a:pPr lvl="1"/>
            <a:r>
              <a:rPr lang="en-US" dirty="0" smtClean="0"/>
              <a:t>Uno, </a:t>
            </a:r>
            <a:r>
              <a:rPr lang="en-US" dirty="0" err="1" smtClean="0"/>
              <a:t>nessuno</a:t>
            </a:r>
            <a:r>
              <a:rPr lang="en-US" dirty="0" smtClean="0"/>
              <a:t> </a:t>
            </a:r>
            <a:r>
              <a:rPr lang="en-US" dirty="0" err="1" smtClean="0"/>
              <a:t>centomila</a:t>
            </a:r>
            <a:r>
              <a:rPr lang="en-US" dirty="0" smtClean="0"/>
              <a:t>, pp</a:t>
            </a:r>
            <a:r>
              <a:rPr lang="en-US" dirty="0" smtClean="0"/>
              <a:t>. </a:t>
            </a:r>
            <a:r>
              <a:rPr lang="en-US" dirty="0" smtClean="0"/>
              <a:t>120-122, 126-127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Esame</a:t>
            </a:r>
            <a:r>
              <a:rPr lang="en-US" dirty="0" smtClean="0"/>
              <a:t> finale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Procedimento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Segnate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foglio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(</a:t>
            </a:r>
            <a:r>
              <a:rPr lang="en-US" dirty="0" err="1" smtClean="0"/>
              <a:t>sarete</a:t>
            </a:r>
            <a:r>
              <a:rPr lang="en-US" dirty="0" smtClean="0"/>
              <a:t> in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30 </a:t>
            </a:r>
            <a:r>
              <a:rPr lang="en-US" dirty="0" err="1" smtClean="0"/>
              <a:t>minuti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Entrate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r>
              <a:rPr lang="en-US" dirty="0" smtClean="0"/>
              <a:t> </a:t>
            </a:r>
            <a:r>
              <a:rPr lang="en-US" dirty="0" err="1" smtClean="0"/>
              <a:t>seguendo</a:t>
            </a:r>
            <a:r>
              <a:rPr lang="en-US" dirty="0" smtClean="0"/>
              <a:t> l’ </a:t>
            </a:r>
            <a:r>
              <a:rPr lang="en-US" dirty="0" err="1" smtClean="0"/>
              <a:t>indirizzo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, </a:t>
            </a:r>
            <a:r>
              <a:rPr lang="en-US" dirty="0" err="1" smtClean="0"/>
              <a:t>all’ora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Aspettate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ad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fatti</a:t>
            </a:r>
            <a:r>
              <a:rPr lang="en-US" dirty="0" smtClean="0"/>
              <a:t> </a:t>
            </a:r>
            <a:r>
              <a:rPr lang="en-US" dirty="0" err="1" smtClean="0"/>
              <a:t>ammessi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tutore</a:t>
            </a:r>
            <a:endParaRPr lang="en-US" dirty="0" smtClean="0"/>
          </a:p>
          <a:p>
            <a:pPr lvl="1"/>
            <a:r>
              <a:rPr lang="en-US" dirty="0" err="1" smtClean="0"/>
              <a:t>Rispondete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endParaRPr lang="en-US" dirty="0" smtClean="0"/>
          </a:p>
          <a:p>
            <a:pPr lvl="1"/>
            <a:r>
              <a:rPr lang="en-US" dirty="0" err="1" smtClean="0"/>
              <a:t>Uscite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endParaRPr lang="en-US" dirty="0" smtClean="0"/>
          </a:p>
          <a:p>
            <a:r>
              <a:rPr lang="en-US" dirty="0" err="1" smtClean="0"/>
              <a:t>Durata</a:t>
            </a:r>
            <a:r>
              <a:rPr lang="en-US" dirty="0" smtClean="0"/>
              <a:t>: 10 </a:t>
            </a:r>
            <a:r>
              <a:rPr lang="en-US" dirty="0" err="1" smtClean="0"/>
              <a:t>minuti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262</Words>
  <PresentationFormat>Προβολή στην οθόνη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Διαστημικό</vt:lpstr>
      <vt:lpstr>Esami 2020-21</vt:lpstr>
      <vt:lpstr>Forma degli esami</vt:lpstr>
      <vt:lpstr>Preesame</vt:lpstr>
      <vt:lpstr>Preesame</vt:lpstr>
      <vt:lpstr>Esame finale</vt:lpstr>
      <vt:lpstr>Esame finale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Esami 2020-21</dc:title>
  <dc:creator>Katerina</dc:creator>
  <cp:lastModifiedBy>Katerina</cp:lastModifiedBy>
  <cp:revision>6</cp:revision>
  <dcterms:created xsi:type="dcterms:W3CDTF">2020-11-26T05:25:09Z</dcterms:created>
  <dcterms:modified xsi:type="dcterms:W3CDTF">2020-11-28T16:22:39Z</dcterms:modified>
</cp:coreProperties>
</file>