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6" r:id="rId2"/>
    <p:sldId id="365" r:id="rId3"/>
    <p:sldId id="360" r:id="rId4"/>
    <p:sldId id="363" r:id="rId5"/>
    <p:sldId id="359" r:id="rId6"/>
    <p:sldId id="355" r:id="rId7"/>
    <p:sldId id="342" r:id="rId8"/>
    <p:sldId id="343" r:id="rId9"/>
    <p:sldId id="351" r:id="rId10"/>
    <p:sldId id="358" r:id="rId11"/>
    <p:sldId id="353" r:id="rId12"/>
    <p:sldId id="361" r:id="rId13"/>
  </p:sldIdLst>
  <p:sldSz cx="9144000" cy="6858000" type="screen4x3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574"/>
    <a:srgbClr val="009242"/>
    <a:srgbClr val="2D908E"/>
    <a:srgbClr val="78227B"/>
    <a:srgbClr val="21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90" autoAdjust="0"/>
    <p:restoredTop sz="94508" autoAdjust="0"/>
  </p:normalViewPr>
  <p:slideViewPr>
    <p:cSldViewPr>
      <p:cViewPr varScale="1">
        <p:scale>
          <a:sx n="68" d="100"/>
          <a:sy n="68" d="100"/>
        </p:scale>
        <p:origin x="1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8F81E-E029-41F8-AA10-CB3AB77D4EC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C3BB65E-F48D-41E1-A7CF-2FCDBF56CAD0}">
      <dgm:prSet phldrT="[Texto]" custT="1"/>
      <dgm:spPr>
        <a:solidFill>
          <a:srgbClr val="33CCCC"/>
        </a:solidFill>
      </dgm:spPr>
      <dgm:t>
        <a:bodyPr/>
        <a:lstStyle/>
        <a:p>
          <a:r>
            <a:rPr lang="es-CO" sz="1400" dirty="0"/>
            <a:t>Generación del Conocimiento</a:t>
          </a:r>
        </a:p>
      </dgm:t>
    </dgm:pt>
    <dgm:pt modelId="{27B927EC-ABCF-4BB1-8E1F-F601800A1BE9}" type="parTrans" cxnId="{805DAA86-EDA2-444C-92E4-A2B04D4ABE1B}">
      <dgm:prSet/>
      <dgm:spPr/>
      <dgm:t>
        <a:bodyPr/>
        <a:lstStyle/>
        <a:p>
          <a:endParaRPr lang="es-CO"/>
        </a:p>
      </dgm:t>
    </dgm:pt>
    <dgm:pt modelId="{F65A8FC7-F059-4ADC-927E-4BE02F497B36}" type="sibTrans" cxnId="{805DAA86-EDA2-444C-92E4-A2B04D4ABE1B}">
      <dgm:prSet/>
      <dgm:spPr/>
      <dgm:t>
        <a:bodyPr/>
        <a:lstStyle/>
        <a:p>
          <a:endParaRPr lang="es-CO"/>
        </a:p>
      </dgm:t>
    </dgm:pt>
    <dgm:pt modelId="{59706D2E-6101-43E2-B049-028BABAC4BC8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sz="1400" dirty="0"/>
            <a:t>Transferencia del Conocimiento</a:t>
          </a:r>
        </a:p>
      </dgm:t>
    </dgm:pt>
    <dgm:pt modelId="{D78E23E6-66B8-4270-8BB2-0705EB4AAF13}" type="parTrans" cxnId="{80647A77-D3F4-4919-A1AC-80E59BEDC30A}">
      <dgm:prSet/>
      <dgm:spPr/>
      <dgm:t>
        <a:bodyPr/>
        <a:lstStyle/>
        <a:p>
          <a:endParaRPr lang="es-CO"/>
        </a:p>
      </dgm:t>
    </dgm:pt>
    <dgm:pt modelId="{5446428B-70C8-44D4-A161-01BFFCD37163}" type="sibTrans" cxnId="{80647A77-D3F4-4919-A1AC-80E59BEDC30A}">
      <dgm:prSet/>
      <dgm:spPr/>
      <dgm:t>
        <a:bodyPr/>
        <a:lstStyle/>
        <a:p>
          <a:endParaRPr lang="es-CO"/>
        </a:p>
      </dgm:t>
    </dgm:pt>
    <dgm:pt modelId="{D218D139-139E-4C02-8364-F2A7A248D86F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1400" dirty="0"/>
            <a:t>Apropiación Social del Conocimiento</a:t>
          </a:r>
        </a:p>
      </dgm:t>
    </dgm:pt>
    <dgm:pt modelId="{4F267AB8-7FCF-49EA-848B-B13F64E6279C}" type="parTrans" cxnId="{531E40A2-8345-4A8F-AEF7-42E2C0EE694C}">
      <dgm:prSet/>
      <dgm:spPr/>
      <dgm:t>
        <a:bodyPr/>
        <a:lstStyle/>
        <a:p>
          <a:endParaRPr lang="es-CO"/>
        </a:p>
      </dgm:t>
    </dgm:pt>
    <dgm:pt modelId="{9F99C1B0-F14C-46BE-ACC4-15C92B534F11}" type="sibTrans" cxnId="{531E40A2-8345-4A8F-AEF7-42E2C0EE694C}">
      <dgm:prSet/>
      <dgm:spPr/>
      <dgm:t>
        <a:bodyPr/>
        <a:lstStyle/>
        <a:p>
          <a:endParaRPr lang="es-CO"/>
        </a:p>
      </dgm:t>
    </dgm:pt>
    <dgm:pt modelId="{20282B42-B721-43B0-9318-94AAC00855D1}" type="pres">
      <dgm:prSet presAssocID="{E7E8F81E-E029-41F8-AA10-CB3AB77D4EC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9F277B-C543-4579-84A0-2B2F1BF5EBF2}" type="pres">
      <dgm:prSet presAssocID="{BC3BB65E-F48D-41E1-A7CF-2FCDBF56CAD0}" presName="gear1" presStyleLbl="node1" presStyleIdx="0" presStyleCnt="3" custScaleX="114593" custScaleY="121028" custLinFactNeighborX="5490">
        <dgm:presLayoutVars>
          <dgm:chMax val="1"/>
          <dgm:bulletEnabled val="1"/>
        </dgm:presLayoutVars>
      </dgm:prSet>
      <dgm:spPr/>
    </dgm:pt>
    <dgm:pt modelId="{2B67521D-4A3F-4DF2-837C-628EBD3E79BC}" type="pres">
      <dgm:prSet presAssocID="{BC3BB65E-F48D-41E1-A7CF-2FCDBF56CAD0}" presName="gear1srcNode" presStyleLbl="node1" presStyleIdx="0" presStyleCnt="3"/>
      <dgm:spPr/>
    </dgm:pt>
    <dgm:pt modelId="{76165415-1B75-47BF-A07D-233638B7D8FC}" type="pres">
      <dgm:prSet presAssocID="{BC3BB65E-F48D-41E1-A7CF-2FCDBF56CAD0}" presName="gear1dstNode" presStyleLbl="node1" presStyleIdx="0" presStyleCnt="3"/>
      <dgm:spPr/>
    </dgm:pt>
    <dgm:pt modelId="{1130DE33-9E0D-460F-87BC-7F3A302B6350}" type="pres">
      <dgm:prSet presAssocID="{59706D2E-6101-43E2-B049-028BABAC4BC8}" presName="gear2" presStyleLbl="node1" presStyleIdx="1" presStyleCnt="3" custAng="20559762" custScaleX="124751" custScaleY="121028" custLinFactNeighborX="-16596" custLinFactNeighborY="-1800">
        <dgm:presLayoutVars>
          <dgm:chMax val="1"/>
          <dgm:bulletEnabled val="1"/>
        </dgm:presLayoutVars>
      </dgm:prSet>
      <dgm:spPr/>
    </dgm:pt>
    <dgm:pt modelId="{9F9FAA72-0E49-4CEC-BD99-93AC6B1B3444}" type="pres">
      <dgm:prSet presAssocID="{59706D2E-6101-43E2-B049-028BABAC4BC8}" presName="gear2srcNode" presStyleLbl="node1" presStyleIdx="1" presStyleCnt="3"/>
      <dgm:spPr/>
    </dgm:pt>
    <dgm:pt modelId="{A2DE9D6A-E62C-47FB-8DD3-DDDB7B298BAF}" type="pres">
      <dgm:prSet presAssocID="{59706D2E-6101-43E2-B049-028BABAC4BC8}" presName="gear2dstNode" presStyleLbl="node1" presStyleIdx="1" presStyleCnt="3"/>
      <dgm:spPr/>
    </dgm:pt>
    <dgm:pt modelId="{521E6B30-C7CD-459C-B12F-FA30BDC1B1C2}" type="pres">
      <dgm:prSet presAssocID="{D218D139-139E-4C02-8364-F2A7A248D86F}" presName="gear3" presStyleLbl="node1" presStyleIdx="2" presStyleCnt="3" custAng="21413724" custScaleX="123160" custScaleY="121028" custLinFactNeighborX="13833"/>
      <dgm:spPr/>
    </dgm:pt>
    <dgm:pt modelId="{805E9BAC-B9EE-4A25-9A08-F24A32D57DF3}" type="pres">
      <dgm:prSet presAssocID="{D218D139-139E-4C02-8364-F2A7A248D86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DEB3AF0-0F45-4F86-BBE0-6CCEAA141818}" type="pres">
      <dgm:prSet presAssocID="{D218D139-139E-4C02-8364-F2A7A248D86F}" presName="gear3srcNode" presStyleLbl="node1" presStyleIdx="2" presStyleCnt="3"/>
      <dgm:spPr/>
    </dgm:pt>
    <dgm:pt modelId="{E894A9CC-E79D-4628-AA47-078B92672DB2}" type="pres">
      <dgm:prSet presAssocID="{D218D139-139E-4C02-8364-F2A7A248D86F}" presName="gear3dstNode" presStyleLbl="node1" presStyleIdx="2" presStyleCnt="3"/>
      <dgm:spPr/>
    </dgm:pt>
    <dgm:pt modelId="{B06D37B3-D3AF-4110-BA3C-32B70E992E4D}" type="pres">
      <dgm:prSet presAssocID="{F65A8FC7-F059-4ADC-927E-4BE02F497B36}" presName="connector1" presStyleLbl="sibTrans2D1" presStyleIdx="0" presStyleCnt="3" custScaleX="67566" custLinFactNeighborX="13454" custLinFactNeighborY="-4248"/>
      <dgm:spPr/>
    </dgm:pt>
    <dgm:pt modelId="{606D3254-4BD4-43C2-9B19-E5B7B65C3097}" type="pres">
      <dgm:prSet presAssocID="{5446428B-70C8-44D4-A161-01BFFCD37163}" presName="connector2" presStyleLbl="sibTrans2D1" presStyleIdx="1" presStyleCnt="3" custLinFactNeighborX="-22418"/>
      <dgm:spPr/>
    </dgm:pt>
    <dgm:pt modelId="{5DA37761-380D-46A4-AB12-2CE6A2DEEE6A}" type="pres">
      <dgm:prSet presAssocID="{9F99C1B0-F14C-46BE-ACC4-15C92B534F11}" presName="connector3" presStyleLbl="sibTrans2D1" presStyleIdx="2" presStyleCnt="3"/>
      <dgm:spPr/>
    </dgm:pt>
  </dgm:ptLst>
  <dgm:cxnLst>
    <dgm:cxn modelId="{9312C760-5BB4-4E5E-9133-C765264B6D7F}" type="presOf" srcId="{59706D2E-6101-43E2-B049-028BABAC4BC8}" destId="{A2DE9D6A-E62C-47FB-8DD3-DDDB7B298BAF}" srcOrd="2" destOrd="0" presId="urn:microsoft.com/office/officeart/2005/8/layout/gear1"/>
    <dgm:cxn modelId="{B87F4945-EA6E-400C-A3DC-4FE5CCDF648D}" type="presOf" srcId="{D218D139-139E-4C02-8364-F2A7A248D86F}" destId="{521E6B30-C7CD-459C-B12F-FA30BDC1B1C2}" srcOrd="0" destOrd="0" presId="urn:microsoft.com/office/officeart/2005/8/layout/gear1"/>
    <dgm:cxn modelId="{37B62070-F00A-4FAB-8567-2C103700544C}" type="presOf" srcId="{D218D139-139E-4C02-8364-F2A7A248D86F}" destId="{E894A9CC-E79D-4628-AA47-078B92672DB2}" srcOrd="3" destOrd="0" presId="urn:microsoft.com/office/officeart/2005/8/layout/gear1"/>
    <dgm:cxn modelId="{359DF771-D780-4AF1-A786-EB792803A0BF}" type="presOf" srcId="{F65A8FC7-F059-4ADC-927E-4BE02F497B36}" destId="{B06D37B3-D3AF-4110-BA3C-32B70E992E4D}" srcOrd="0" destOrd="0" presId="urn:microsoft.com/office/officeart/2005/8/layout/gear1"/>
    <dgm:cxn modelId="{3FC48872-1F05-4833-89FB-5345B805D6DB}" type="presOf" srcId="{9F99C1B0-F14C-46BE-ACC4-15C92B534F11}" destId="{5DA37761-380D-46A4-AB12-2CE6A2DEEE6A}" srcOrd="0" destOrd="0" presId="urn:microsoft.com/office/officeart/2005/8/layout/gear1"/>
    <dgm:cxn modelId="{80647A77-D3F4-4919-A1AC-80E59BEDC30A}" srcId="{E7E8F81E-E029-41F8-AA10-CB3AB77D4EC4}" destId="{59706D2E-6101-43E2-B049-028BABAC4BC8}" srcOrd="1" destOrd="0" parTransId="{D78E23E6-66B8-4270-8BB2-0705EB4AAF13}" sibTransId="{5446428B-70C8-44D4-A161-01BFFCD37163}"/>
    <dgm:cxn modelId="{451E6D7C-165B-4AAB-947B-675EDDB765FC}" type="presOf" srcId="{D218D139-139E-4C02-8364-F2A7A248D86F}" destId="{805E9BAC-B9EE-4A25-9A08-F24A32D57DF3}" srcOrd="1" destOrd="0" presId="urn:microsoft.com/office/officeart/2005/8/layout/gear1"/>
    <dgm:cxn modelId="{805DAA86-EDA2-444C-92E4-A2B04D4ABE1B}" srcId="{E7E8F81E-E029-41F8-AA10-CB3AB77D4EC4}" destId="{BC3BB65E-F48D-41E1-A7CF-2FCDBF56CAD0}" srcOrd="0" destOrd="0" parTransId="{27B927EC-ABCF-4BB1-8E1F-F601800A1BE9}" sibTransId="{F65A8FC7-F059-4ADC-927E-4BE02F497B36}"/>
    <dgm:cxn modelId="{2EB6188C-66B1-437E-9F43-5D8B1A73008D}" type="presOf" srcId="{BC3BB65E-F48D-41E1-A7CF-2FCDBF56CAD0}" destId="{76165415-1B75-47BF-A07D-233638B7D8FC}" srcOrd="2" destOrd="0" presId="urn:microsoft.com/office/officeart/2005/8/layout/gear1"/>
    <dgm:cxn modelId="{315BF98F-3D8F-4990-9704-A8CBF4DEE7DE}" type="presOf" srcId="{5446428B-70C8-44D4-A161-01BFFCD37163}" destId="{606D3254-4BD4-43C2-9B19-E5B7B65C3097}" srcOrd="0" destOrd="0" presId="urn:microsoft.com/office/officeart/2005/8/layout/gear1"/>
    <dgm:cxn modelId="{59D68AA1-33D2-48BE-A280-2DDF10E86ADA}" type="presOf" srcId="{59706D2E-6101-43E2-B049-028BABAC4BC8}" destId="{9F9FAA72-0E49-4CEC-BD99-93AC6B1B3444}" srcOrd="1" destOrd="0" presId="urn:microsoft.com/office/officeart/2005/8/layout/gear1"/>
    <dgm:cxn modelId="{FD91D4A1-B3F8-48E1-920C-9FFBCA6FF191}" type="presOf" srcId="{E7E8F81E-E029-41F8-AA10-CB3AB77D4EC4}" destId="{20282B42-B721-43B0-9318-94AAC00855D1}" srcOrd="0" destOrd="0" presId="urn:microsoft.com/office/officeart/2005/8/layout/gear1"/>
    <dgm:cxn modelId="{531E40A2-8345-4A8F-AEF7-42E2C0EE694C}" srcId="{E7E8F81E-E029-41F8-AA10-CB3AB77D4EC4}" destId="{D218D139-139E-4C02-8364-F2A7A248D86F}" srcOrd="2" destOrd="0" parTransId="{4F267AB8-7FCF-49EA-848B-B13F64E6279C}" sibTransId="{9F99C1B0-F14C-46BE-ACC4-15C92B534F11}"/>
    <dgm:cxn modelId="{B4BA8AA5-D99C-46A1-B53E-34DC7B00D26E}" type="presOf" srcId="{D218D139-139E-4C02-8364-F2A7A248D86F}" destId="{8DEB3AF0-0F45-4F86-BBE0-6CCEAA141818}" srcOrd="2" destOrd="0" presId="urn:microsoft.com/office/officeart/2005/8/layout/gear1"/>
    <dgm:cxn modelId="{03665ACC-C30C-4C67-A3BC-CB0D115033C4}" type="presOf" srcId="{BC3BB65E-F48D-41E1-A7CF-2FCDBF56CAD0}" destId="{599F277B-C543-4579-84A0-2B2F1BF5EBF2}" srcOrd="0" destOrd="0" presId="urn:microsoft.com/office/officeart/2005/8/layout/gear1"/>
    <dgm:cxn modelId="{331D26EF-38FA-4F77-8F1F-67E558A96344}" type="presOf" srcId="{BC3BB65E-F48D-41E1-A7CF-2FCDBF56CAD0}" destId="{2B67521D-4A3F-4DF2-837C-628EBD3E79BC}" srcOrd="1" destOrd="0" presId="urn:microsoft.com/office/officeart/2005/8/layout/gear1"/>
    <dgm:cxn modelId="{7162E5F6-AB65-4E4B-99B9-632521BBC8BA}" type="presOf" srcId="{59706D2E-6101-43E2-B049-028BABAC4BC8}" destId="{1130DE33-9E0D-460F-87BC-7F3A302B6350}" srcOrd="0" destOrd="0" presId="urn:microsoft.com/office/officeart/2005/8/layout/gear1"/>
    <dgm:cxn modelId="{F249A1FE-6976-4E7C-88EC-0A658A18F65B}" type="presParOf" srcId="{20282B42-B721-43B0-9318-94AAC00855D1}" destId="{599F277B-C543-4579-84A0-2B2F1BF5EBF2}" srcOrd="0" destOrd="0" presId="urn:microsoft.com/office/officeart/2005/8/layout/gear1"/>
    <dgm:cxn modelId="{4DAAEEA2-6114-45F1-BE75-249DE847C1BB}" type="presParOf" srcId="{20282B42-B721-43B0-9318-94AAC00855D1}" destId="{2B67521D-4A3F-4DF2-837C-628EBD3E79BC}" srcOrd="1" destOrd="0" presId="urn:microsoft.com/office/officeart/2005/8/layout/gear1"/>
    <dgm:cxn modelId="{1730415A-73AE-4E29-BFAB-1CA297DD56E6}" type="presParOf" srcId="{20282B42-B721-43B0-9318-94AAC00855D1}" destId="{76165415-1B75-47BF-A07D-233638B7D8FC}" srcOrd="2" destOrd="0" presId="urn:microsoft.com/office/officeart/2005/8/layout/gear1"/>
    <dgm:cxn modelId="{C6273255-5AD2-419A-A0BD-530F86396218}" type="presParOf" srcId="{20282B42-B721-43B0-9318-94AAC00855D1}" destId="{1130DE33-9E0D-460F-87BC-7F3A302B6350}" srcOrd="3" destOrd="0" presId="urn:microsoft.com/office/officeart/2005/8/layout/gear1"/>
    <dgm:cxn modelId="{75A1C00F-8741-4F03-BD91-163CAEA9EB6C}" type="presParOf" srcId="{20282B42-B721-43B0-9318-94AAC00855D1}" destId="{9F9FAA72-0E49-4CEC-BD99-93AC6B1B3444}" srcOrd="4" destOrd="0" presId="urn:microsoft.com/office/officeart/2005/8/layout/gear1"/>
    <dgm:cxn modelId="{4D225935-191E-45F6-A92D-FB3D811B42DD}" type="presParOf" srcId="{20282B42-B721-43B0-9318-94AAC00855D1}" destId="{A2DE9D6A-E62C-47FB-8DD3-DDDB7B298BAF}" srcOrd="5" destOrd="0" presId="urn:microsoft.com/office/officeart/2005/8/layout/gear1"/>
    <dgm:cxn modelId="{B3393ED2-C336-4C60-A4DC-CAB22272CBC6}" type="presParOf" srcId="{20282B42-B721-43B0-9318-94AAC00855D1}" destId="{521E6B30-C7CD-459C-B12F-FA30BDC1B1C2}" srcOrd="6" destOrd="0" presId="urn:microsoft.com/office/officeart/2005/8/layout/gear1"/>
    <dgm:cxn modelId="{190A33DE-4C14-4BBA-B649-197158217776}" type="presParOf" srcId="{20282B42-B721-43B0-9318-94AAC00855D1}" destId="{805E9BAC-B9EE-4A25-9A08-F24A32D57DF3}" srcOrd="7" destOrd="0" presId="urn:microsoft.com/office/officeart/2005/8/layout/gear1"/>
    <dgm:cxn modelId="{49985419-1AC8-4E13-AC72-81AB64A0EF14}" type="presParOf" srcId="{20282B42-B721-43B0-9318-94AAC00855D1}" destId="{8DEB3AF0-0F45-4F86-BBE0-6CCEAA141818}" srcOrd="8" destOrd="0" presId="urn:microsoft.com/office/officeart/2005/8/layout/gear1"/>
    <dgm:cxn modelId="{C95F9FC8-44E1-4F1A-A751-A852AF2B2F35}" type="presParOf" srcId="{20282B42-B721-43B0-9318-94AAC00855D1}" destId="{E894A9CC-E79D-4628-AA47-078B92672DB2}" srcOrd="9" destOrd="0" presId="urn:microsoft.com/office/officeart/2005/8/layout/gear1"/>
    <dgm:cxn modelId="{A317C727-480F-4BFB-88A5-DDDC6B6C8FEB}" type="presParOf" srcId="{20282B42-B721-43B0-9318-94AAC00855D1}" destId="{B06D37B3-D3AF-4110-BA3C-32B70E992E4D}" srcOrd="10" destOrd="0" presId="urn:microsoft.com/office/officeart/2005/8/layout/gear1"/>
    <dgm:cxn modelId="{85672BE9-81F0-40A4-8CD7-48B14CE66A2A}" type="presParOf" srcId="{20282B42-B721-43B0-9318-94AAC00855D1}" destId="{606D3254-4BD4-43C2-9B19-E5B7B65C3097}" srcOrd="11" destOrd="0" presId="urn:microsoft.com/office/officeart/2005/8/layout/gear1"/>
    <dgm:cxn modelId="{7A82E279-5A3D-4B4A-8A68-729EFD4DFE56}" type="presParOf" srcId="{20282B42-B721-43B0-9318-94AAC00855D1}" destId="{5DA37761-380D-46A4-AB12-2CE6A2DEEE6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12725-2788-4303-B18A-8FDFD477C85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3BDCF15-8541-453E-9D47-9287D658ACFB}">
      <dgm:prSet phldrT="[Texto]"/>
      <dgm:spPr>
        <a:solidFill>
          <a:schemeClr val="accent5">
            <a:lumMod val="75000"/>
          </a:schemeClr>
        </a:solidFill>
        <a:ln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CO" dirty="0"/>
            <a:t>COLDEPORTES</a:t>
          </a:r>
        </a:p>
      </dgm:t>
    </dgm:pt>
    <dgm:pt modelId="{DEC85A8B-D77A-4B84-8674-1256586387BB}" type="parTrans" cxnId="{801286EA-2926-4719-89A1-E5AE655116CB}">
      <dgm:prSet/>
      <dgm:spPr/>
      <dgm:t>
        <a:bodyPr/>
        <a:lstStyle/>
        <a:p>
          <a:endParaRPr lang="es-CO"/>
        </a:p>
      </dgm:t>
    </dgm:pt>
    <dgm:pt modelId="{9F88F6BB-B92F-4C1D-9E39-BA039B82B2A2}" type="sibTrans" cxnId="{801286EA-2926-4719-89A1-E5AE655116CB}">
      <dgm:prSet/>
      <dgm:spPr/>
      <dgm:t>
        <a:bodyPr/>
        <a:lstStyle/>
        <a:p>
          <a:endParaRPr lang="es-CO"/>
        </a:p>
      </dgm:t>
    </dgm:pt>
    <dgm:pt modelId="{5CD8C087-D01A-473B-94E4-E20D9C144F38}">
      <dgm:prSet phldrT="[Texto]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es-CO" dirty="0">
              <a:solidFill>
                <a:schemeClr val="tx1"/>
              </a:solidFill>
            </a:rPr>
            <a:t>Lo Ambiental aplicado al Sector.</a:t>
          </a:r>
        </a:p>
      </dgm:t>
    </dgm:pt>
    <dgm:pt modelId="{26B68C83-8D07-41AF-A8F9-25B42BED4F97}" type="parTrans" cxnId="{2F7C277E-AB47-4EF4-888C-6C2B184A505A}">
      <dgm:prSet/>
      <dgm:spPr>
        <a:solidFill>
          <a:srgbClr val="CDACE6"/>
        </a:solidFill>
        <a:ln>
          <a:solidFill>
            <a:srgbClr val="7030A0"/>
          </a:solidFill>
        </a:ln>
      </dgm:spPr>
      <dgm:t>
        <a:bodyPr/>
        <a:lstStyle/>
        <a:p>
          <a:endParaRPr lang="es-CO"/>
        </a:p>
      </dgm:t>
    </dgm:pt>
    <dgm:pt modelId="{747F84B9-1878-49E7-98CD-0B107DC8CB11}" type="sibTrans" cxnId="{2F7C277E-AB47-4EF4-888C-6C2B184A505A}">
      <dgm:prSet/>
      <dgm:spPr/>
      <dgm:t>
        <a:bodyPr/>
        <a:lstStyle/>
        <a:p>
          <a:endParaRPr lang="es-CO"/>
        </a:p>
      </dgm:t>
    </dgm:pt>
    <dgm:pt modelId="{30524BE4-1747-4BAF-A7C7-EF43E5349704}">
      <dgm:prSet phldrT="[Texto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s-CO" dirty="0">
              <a:solidFill>
                <a:schemeClr val="tx1"/>
              </a:solidFill>
            </a:rPr>
            <a:t>Oferta pública</a:t>
          </a:r>
        </a:p>
      </dgm:t>
    </dgm:pt>
    <dgm:pt modelId="{184677CC-809C-4E78-A216-15810E37C0C7}" type="sibTrans" cxnId="{35ADE0E8-7419-475B-9142-06332F8EC133}">
      <dgm:prSet/>
      <dgm:spPr/>
      <dgm:t>
        <a:bodyPr/>
        <a:lstStyle/>
        <a:p>
          <a:endParaRPr lang="es-CO"/>
        </a:p>
      </dgm:t>
    </dgm:pt>
    <dgm:pt modelId="{F039FECF-9A2A-4F79-94E8-4ED08F0A2B3C}" type="parTrans" cxnId="{35ADE0E8-7419-475B-9142-06332F8EC133}">
      <dgm:prSet/>
      <dgm:spPr>
        <a:solidFill>
          <a:schemeClr val="accent6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es-CO"/>
        </a:p>
      </dgm:t>
    </dgm:pt>
    <dgm:pt modelId="{C8DFF74A-F7F9-4AA6-8DB9-68AB4BED16F8}">
      <dgm:prSet phldrT="[Texto]"/>
      <dgm:spPr>
        <a:solidFill>
          <a:schemeClr val="bg1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CO" dirty="0">
              <a:solidFill>
                <a:schemeClr val="tx1"/>
              </a:solidFill>
            </a:rPr>
            <a:t> Generación de Conocimiento.</a:t>
          </a:r>
        </a:p>
      </dgm:t>
    </dgm:pt>
    <dgm:pt modelId="{6D885F60-C7C5-4D59-AFB7-80DCA2CFA086}" type="sibTrans" cxnId="{DD0DF4C9-FBAC-4614-984E-02A1F78964B5}">
      <dgm:prSet/>
      <dgm:spPr/>
      <dgm:t>
        <a:bodyPr/>
        <a:lstStyle/>
        <a:p>
          <a:endParaRPr lang="es-CO"/>
        </a:p>
      </dgm:t>
    </dgm:pt>
    <dgm:pt modelId="{C2A0EE7F-2327-4DD9-A20F-D6850EB22284}" type="parTrans" cxnId="{DD0DF4C9-FBAC-4614-984E-02A1F78964B5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CO"/>
        </a:p>
      </dgm:t>
    </dgm:pt>
    <dgm:pt modelId="{9257195D-E8BA-4121-8D97-3C9BFD68F083}" type="pres">
      <dgm:prSet presAssocID="{B2E12725-2788-4303-B18A-8FDFD477C8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FF366D-D747-43BC-AEE1-CF0595A42E9E}" type="pres">
      <dgm:prSet presAssocID="{53BDCF15-8541-453E-9D47-9287D658ACFB}" presName="centerShape" presStyleLbl="node0" presStyleIdx="0" presStyleCnt="1"/>
      <dgm:spPr/>
    </dgm:pt>
    <dgm:pt modelId="{890F7FA0-F3E9-4EBD-97AF-9804493D10A8}" type="pres">
      <dgm:prSet presAssocID="{F039FECF-9A2A-4F79-94E8-4ED08F0A2B3C}" presName="parTrans" presStyleLbl="bgSibTrans2D1" presStyleIdx="0" presStyleCnt="3"/>
      <dgm:spPr/>
    </dgm:pt>
    <dgm:pt modelId="{268111C5-09EB-402F-B241-F1B28D46B021}" type="pres">
      <dgm:prSet presAssocID="{30524BE4-1747-4BAF-A7C7-EF43E5349704}" presName="node" presStyleLbl="node1" presStyleIdx="0" presStyleCnt="3">
        <dgm:presLayoutVars>
          <dgm:bulletEnabled val="1"/>
        </dgm:presLayoutVars>
      </dgm:prSet>
      <dgm:spPr/>
    </dgm:pt>
    <dgm:pt modelId="{50165DD1-5059-44DD-A36F-7B64FEE7EF0E}" type="pres">
      <dgm:prSet presAssocID="{26B68C83-8D07-41AF-A8F9-25B42BED4F97}" presName="parTrans" presStyleLbl="bgSibTrans2D1" presStyleIdx="1" presStyleCnt="3"/>
      <dgm:spPr/>
    </dgm:pt>
    <dgm:pt modelId="{C7D90E41-6AEE-4D43-BA12-A6319A753389}" type="pres">
      <dgm:prSet presAssocID="{5CD8C087-D01A-473B-94E4-E20D9C144F38}" presName="node" presStyleLbl="node1" presStyleIdx="1" presStyleCnt="3" custRadScaleRad="131939" custRadScaleInc="-777">
        <dgm:presLayoutVars>
          <dgm:bulletEnabled val="1"/>
        </dgm:presLayoutVars>
      </dgm:prSet>
      <dgm:spPr/>
    </dgm:pt>
    <dgm:pt modelId="{EC5B1735-41C5-4C3E-8309-5C9047A0DAFA}" type="pres">
      <dgm:prSet presAssocID="{C2A0EE7F-2327-4DD9-A20F-D6850EB22284}" presName="parTrans" presStyleLbl="bgSibTrans2D1" presStyleIdx="2" presStyleCnt="3"/>
      <dgm:spPr/>
    </dgm:pt>
    <dgm:pt modelId="{3D3817BA-2B31-4803-B7DE-7ACB91F4CF25}" type="pres">
      <dgm:prSet presAssocID="{C8DFF74A-F7F9-4AA6-8DB9-68AB4BED16F8}" presName="node" presStyleLbl="node1" presStyleIdx="2" presStyleCnt="3">
        <dgm:presLayoutVars>
          <dgm:bulletEnabled val="1"/>
        </dgm:presLayoutVars>
      </dgm:prSet>
      <dgm:spPr/>
    </dgm:pt>
  </dgm:ptLst>
  <dgm:cxnLst>
    <dgm:cxn modelId="{362ABE5B-1BF5-444B-B2F5-84E7FCB45830}" type="presOf" srcId="{53BDCF15-8541-453E-9D47-9287D658ACFB}" destId="{19FF366D-D747-43BC-AEE1-CF0595A42E9E}" srcOrd="0" destOrd="0" presId="urn:microsoft.com/office/officeart/2005/8/layout/radial4"/>
    <dgm:cxn modelId="{F81C2541-FCC2-4A94-A35E-9806D7CF2EAC}" type="presOf" srcId="{B2E12725-2788-4303-B18A-8FDFD477C856}" destId="{9257195D-E8BA-4121-8D97-3C9BFD68F083}" srcOrd="0" destOrd="0" presId="urn:microsoft.com/office/officeart/2005/8/layout/radial4"/>
    <dgm:cxn modelId="{7E874242-5070-4F8D-B4A2-FA9800B67B7B}" type="presOf" srcId="{26B68C83-8D07-41AF-A8F9-25B42BED4F97}" destId="{50165DD1-5059-44DD-A36F-7B64FEE7EF0E}" srcOrd="0" destOrd="0" presId="urn:microsoft.com/office/officeart/2005/8/layout/radial4"/>
    <dgm:cxn modelId="{3F76546D-B92D-412C-9292-4F14BCDDC6E4}" type="presOf" srcId="{30524BE4-1747-4BAF-A7C7-EF43E5349704}" destId="{268111C5-09EB-402F-B241-F1B28D46B021}" srcOrd="0" destOrd="0" presId="urn:microsoft.com/office/officeart/2005/8/layout/radial4"/>
    <dgm:cxn modelId="{F94D7876-31BA-4512-A1C1-097344FE3935}" type="presOf" srcId="{C2A0EE7F-2327-4DD9-A20F-D6850EB22284}" destId="{EC5B1735-41C5-4C3E-8309-5C9047A0DAFA}" srcOrd="0" destOrd="0" presId="urn:microsoft.com/office/officeart/2005/8/layout/radial4"/>
    <dgm:cxn modelId="{2F7C277E-AB47-4EF4-888C-6C2B184A505A}" srcId="{53BDCF15-8541-453E-9D47-9287D658ACFB}" destId="{5CD8C087-D01A-473B-94E4-E20D9C144F38}" srcOrd="1" destOrd="0" parTransId="{26B68C83-8D07-41AF-A8F9-25B42BED4F97}" sibTransId="{747F84B9-1878-49E7-98CD-0B107DC8CB11}"/>
    <dgm:cxn modelId="{79D3B1B3-866E-47EA-BA07-BEEAA75052FD}" type="presOf" srcId="{5CD8C087-D01A-473B-94E4-E20D9C144F38}" destId="{C7D90E41-6AEE-4D43-BA12-A6319A753389}" srcOrd="0" destOrd="0" presId="urn:microsoft.com/office/officeart/2005/8/layout/radial4"/>
    <dgm:cxn modelId="{AFC4D1B8-FDEE-4D80-8811-FCE1BFA883CD}" type="presOf" srcId="{C8DFF74A-F7F9-4AA6-8DB9-68AB4BED16F8}" destId="{3D3817BA-2B31-4803-B7DE-7ACB91F4CF25}" srcOrd="0" destOrd="0" presId="urn:microsoft.com/office/officeart/2005/8/layout/radial4"/>
    <dgm:cxn modelId="{D6FEA4C7-21C6-4AD2-8270-2347DB8DC460}" type="presOf" srcId="{F039FECF-9A2A-4F79-94E8-4ED08F0A2B3C}" destId="{890F7FA0-F3E9-4EBD-97AF-9804493D10A8}" srcOrd="0" destOrd="0" presId="urn:microsoft.com/office/officeart/2005/8/layout/radial4"/>
    <dgm:cxn modelId="{DD0DF4C9-FBAC-4614-984E-02A1F78964B5}" srcId="{53BDCF15-8541-453E-9D47-9287D658ACFB}" destId="{C8DFF74A-F7F9-4AA6-8DB9-68AB4BED16F8}" srcOrd="2" destOrd="0" parTransId="{C2A0EE7F-2327-4DD9-A20F-D6850EB22284}" sibTransId="{6D885F60-C7C5-4D59-AFB7-80DCA2CFA086}"/>
    <dgm:cxn modelId="{35ADE0E8-7419-475B-9142-06332F8EC133}" srcId="{53BDCF15-8541-453E-9D47-9287D658ACFB}" destId="{30524BE4-1747-4BAF-A7C7-EF43E5349704}" srcOrd="0" destOrd="0" parTransId="{F039FECF-9A2A-4F79-94E8-4ED08F0A2B3C}" sibTransId="{184677CC-809C-4E78-A216-15810E37C0C7}"/>
    <dgm:cxn modelId="{801286EA-2926-4719-89A1-E5AE655116CB}" srcId="{B2E12725-2788-4303-B18A-8FDFD477C856}" destId="{53BDCF15-8541-453E-9D47-9287D658ACFB}" srcOrd="0" destOrd="0" parTransId="{DEC85A8B-D77A-4B84-8674-1256586387BB}" sibTransId="{9F88F6BB-B92F-4C1D-9E39-BA039B82B2A2}"/>
    <dgm:cxn modelId="{9E0CA93F-6005-4961-A922-FA56720B7F92}" type="presParOf" srcId="{9257195D-E8BA-4121-8D97-3C9BFD68F083}" destId="{19FF366D-D747-43BC-AEE1-CF0595A42E9E}" srcOrd="0" destOrd="0" presId="urn:microsoft.com/office/officeart/2005/8/layout/radial4"/>
    <dgm:cxn modelId="{8AE6F837-8405-49AA-A57B-8D3F5DFCD6F3}" type="presParOf" srcId="{9257195D-E8BA-4121-8D97-3C9BFD68F083}" destId="{890F7FA0-F3E9-4EBD-97AF-9804493D10A8}" srcOrd="1" destOrd="0" presId="urn:microsoft.com/office/officeart/2005/8/layout/radial4"/>
    <dgm:cxn modelId="{DDF6FDFF-0056-4790-8327-42A58F44837C}" type="presParOf" srcId="{9257195D-E8BA-4121-8D97-3C9BFD68F083}" destId="{268111C5-09EB-402F-B241-F1B28D46B021}" srcOrd="2" destOrd="0" presId="urn:microsoft.com/office/officeart/2005/8/layout/radial4"/>
    <dgm:cxn modelId="{0E6822FE-1164-4070-B442-EE91300DEB3D}" type="presParOf" srcId="{9257195D-E8BA-4121-8D97-3C9BFD68F083}" destId="{50165DD1-5059-44DD-A36F-7B64FEE7EF0E}" srcOrd="3" destOrd="0" presId="urn:microsoft.com/office/officeart/2005/8/layout/radial4"/>
    <dgm:cxn modelId="{E1AB3954-FFBA-47F2-A312-4C5424D13BB1}" type="presParOf" srcId="{9257195D-E8BA-4121-8D97-3C9BFD68F083}" destId="{C7D90E41-6AEE-4D43-BA12-A6319A753389}" srcOrd="4" destOrd="0" presId="urn:microsoft.com/office/officeart/2005/8/layout/radial4"/>
    <dgm:cxn modelId="{24E0FA03-63C8-427B-B733-58A9AA76A26C}" type="presParOf" srcId="{9257195D-E8BA-4121-8D97-3C9BFD68F083}" destId="{EC5B1735-41C5-4C3E-8309-5C9047A0DAFA}" srcOrd="5" destOrd="0" presId="urn:microsoft.com/office/officeart/2005/8/layout/radial4"/>
    <dgm:cxn modelId="{0F3C1400-0F90-4864-89BC-105C8D09B5DB}" type="presParOf" srcId="{9257195D-E8BA-4121-8D97-3C9BFD68F083}" destId="{3D3817BA-2B31-4803-B7DE-7ACB91F4CF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12A04-AAAA-44BD-86D2-D57EB48FFF28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75F05C83-E32E-4704-A2A7-51175C5C1FF0}">
      <dgm:prSet phldrT="[Texto]"/>
      <dgm:spPr>
        <a:solidFill>
          <a:srgbClr val="92D050"/>
        </a:solidFill>
      </dgm:spPr>
      <dgm:t>
        <a:bodyPr/>
        <a:lstStyle/>
        <a:p>
          <a:r>
            <a:rPr lang="es-CO" dirty="0"/>
            <a:t>Coldeportes</a:t>
          </a:r>
        </a:p>
      </dgm:t>
    </dgm:pt>
    <dgm:pt modelId="{8842E4E9-0E2E-4B9B-8163-847A939F4A6B}" type="parTrans" cxnId="{4F49CE54-C47A-4EBD-964E-3CD90E094A01}">
      <dgm:prSet/>
      <dgm:spPr/>
      <dgm:t>
        <a:bodyPr/>
        <a:lstStyle/>
        <a:p>
          <a:endParaRPr lang="es-CO"/>
        </a:p>
      </dgm:t>
    </dgm:pt>
    <dgm:pt modelId="{6F853397-0EDF-4F60-9705-8F0CFFA40DC1}" type="sibTrans" cxnId="{4F49CE54-C47A-4EBD-964E-3CD90E094A01}">
      <dgm:prSet/>
      <dgm:spPr/>
      <dgm:t>
        <a:bodyPr/>
        <a:lstStyle/>
        <a:p>
          <a:endParaRPr lang="es-CO"/>
        </a:p>
      </dgm:t>
    </dgm:pt>
    <dgm:pt modelId="{60D6B898-C7C2-461B-8CF5-79BBB6E1EB8E}">
      <dgm:prSet phldrT="[Texto]"/>
      <dgm:spPr>
        <a:solidFill>
          <a:srgbClr val="92D050"/>
        </a:solidFill>
      </dgm:spPr>
      <dgm:t>
        <a:bodyPr/>
        <a:lstStyle/>
        <a:p>
          <a:r>
            <a:rPr lang="es-CO" dirty="0"/>
            <a:t>PIGA</a:t>
          </a:r>
        </a:p>
      </dgm:t>
    </dgm:pt>
    <dgm:pt modelId="{FF0F0A96-A49B-4D7F-A6E4-2E3A211CA5BE}" type="parTrans" cxnId="{5C6C96BD-9FFF-4576-B072-CFA756E8050D}">
      <dgm:prSet/>
      <dgm:spPr/>
      <dgm:t>
        <a:bodyPr/>
        <a:lstStyle/>
        <a:p>
          <a:endParaRPr lang="es-CO"/>
        </a:p>
      </dgm:t>
    </dgm:pt>
    <dgm:pt modelId="{AEC5305A-9811-41C3-8585-396295E757FF}" type="sibTrans" cxnId="{5C6C96BD-9FFF-4576-B072-CFA756E8050D}">
      <dgm:prSet/>
      <dgm:spPr/>
      <dgm:t>
        <a:bodyPr/>
        <a:lstStyle/>
        <a:p>
          <a:endParaRPr lang="es-CO"/>
        </a:p>
      </dgm:t>
    </dgm:pt>
    <dgm:pt modelId="{11EA6FDE-77E6-4F1C-BA81-B601E7A76679}">
      <dgm:prSet phldrT="[Texto]"/>
      <dgm:spPr>
        <a:solidFill>
          <a:srgbClr val="C00000"/>
        </a:solidFill>
      </dgm:spPr>
      <dgm:t>
        <a:bodyPr/>
        <a:lstStyle/>
        <a:p>
          <a:r>
            <a:rPr lang="es-CO" dirty="0"/>
            <a:t>PMA</a:t>
          </a:r>
        </a:p>
      </dgm:t>
    </dgm:pt>
    <dgm:pt modelId="{FAE2F135-5498-4E89-9831-CD678CE417CA}" type="sibTrans" cxnId="{06175DA3-3A45-4AC2-998B-177E16F9BCCF}">
      <dgm:prSet/>
      <dgm:spPr/>
      <dgm:t>
        <a:bodyPr/>
        <a:lstStyle/>
        <a:p>
          <a:endParaRPr lang="es-CO"/>
        </a:p>
      </dgm:t>
    </dgm:pt>
    <dgm:pt modelId="{D782AA08-70A7-453A-8F15-B7CE0D598C9B}" type="parTrans" cxnId="{06175DA3-3A45-4AC2-998B-177E16F9BCCF}">
      <dgm:prSet/>
      <dgm:spPr/>
      <dgm:t>
        <a:bodyPr/>
        <a:lstStyle/>
        <a:p>
          <a:endParaRPr lang="es-CO"/>
        </a:p>
      </dgm:t>
    </dgm:pt>
    <dgm:pt modelId="{10BA2D0F-C106-474E-90E5-71DD5B1DA124}">
      <dgm:prSet phldrT="[Texto]"/>
      <dgm:spPr>
        <a:solidFill>
          <a:srgbClr val="C00000"/>
        </a:solidFill>
      </dgm:spPr>
      <dgm:t>
        <a:bodyPr/>
        <a:lstStyle/>
        <a:p>
          <a:r>
            <a:rPr lang="es-CO" dirty="0"/>
            <a:t>Sistema Nacional del Deporte</a:t>
          </a:r>
        </a:p>
      </dgm:t>
    </dgm:pt>
    <dgm:pt modelId="{F6E4C8CB-479F-4824-B5F8-B863B0A4CF85}" type="sibTrans" cxnId="{8A986983-2C5E-437D-A50B-6B79468E9551}">
      <dgm:prSet/>
      <dgm:spPr/>
      <dgm:t>
        <a:bodyPr/>
        <a:lstStyle/>
        <a:p>
          <a:endParaRPr lang="es-CO"/>
        </a:p>
      </dgm:t>
    </dgm:pt>
    <dgm:pt modelId="{C1AD3D26-0FBD-4DF0-820E-879206663A34}" type="parTrans" cxnId="{8A986983-2C5E-437D-A50B-6B79468E9551}">
      <dgm:prSet/>
      <dgm:spPr/>
      <dgm:t>
        <a:bodyPr/>
        <a:lstStyle/>
        <a:p>
          <a:endParaRPr lang="es-CO"/>
        </a:p>
      </dgm:t>
    </dgm:pt>
    <dgm:pt modelId="{85F312CA-64D2-4CB7-AA03-E2C891B0E62B}" type="pres">
      <dgm:prSet presAssocID="{E0412A04-AAAA-44BD-86D2-D57EB48FFF28}" presName="Name0" presStyleCnt="0">
        <dgm:presLayoutVars>
          <dgm:chMax val="7"/>
          <dgm:resizeHandles val="exact"/>
        </dgm:presLayoutVars>
      </dgm:prSet>
      <dgm:spPr/>
    </dgm:pt>
    <dgm:pt modelId="{1AC737D9-26C8-4E3F-9664-07FF47561F5E}" type="pres">
      <dgm:prSet presAssocID="{E0412A04-AAAA-44BD-86D2-D57EB48FFF28}" presName="comp1" presStyleCnt="0"/>
      <dgm:spPr/>
    </dgm:pt>
    <dgm:pt modelId="{1B45AE89-96BF-4DA6-9B86-15F1055519DC}" type="pres">
      <dgm:prSet presAssocID="{E0412A04-AAAA-44BD-86D2-D57EB48FFF28}" presName="circle1" presStyleLbl="node1" presStyleIdx="0" presStyleCnt="4" custLinFactNeighborX="-2483" custLinFactNeighborY="-5274"/>
      <dgm:spPr/>
    </dgm:pt>
    <dgm:pt modelId="{4A8AA7D2-0A67-40F8-8351-F17EFADC468C}" type="pres">
      <dgm:prSet presAssocID="{E0412A04-AAAA-44BD-86D2-D57EB48FFF28}" presName="c1text" presStyleLbl="node1" presStyleIdx="0" presStyleCnt="4">
        <dgm:presLayoutVars>
          <dgm:bulletEnabled val="1"/>
        </dgm:presLayoutVars>
      </dgm:prSet>
      <dgm:spPr/>
    </dgm:pt>
    <dgm:pt modelId="{C6F7FD3A-A76B-49CA-BE6A-998C5FC9DFAE}" type="pres">
      <dgm:prSet presAssocID="{E0412A04-AAAA-44BD-86D2-D57EB48FFF28}" presName="comp2" presStyleCnt="0"/>
      <dgm:spPr/>
    </dgm:pt>
    <dgm:pt modelId="{217E0EFE-9071-4471-A7C6-6EC634C9F3A9}" type="pres">
      <dgm:prSet presAssocID="{E0412A04-AAAA-44BD-86D2-D57EB48FFF28}" presName="circle2" presStyleLbl="node1" presStyleIdx="1" presStyleCnt="4" custScaleX="91482" custScaleY="84780"/>
      <dgm:spPr/>
    </dgm:pt>
    <dgm:pt modelId="{DAD494AC-BBC5-4457-A950-E3C8B5CEDEFB}" type="pres">
      <dgm:prSet presAssocID="{E0412A04-AAAA-44BD-86D2-D57EB48FFF28}" presName="c2text" presStyleLbl="node1" presStyleIdx="1" presStyleCnt="4">
        <dgm:presLayoutVars>
          <dgm:bulletEnabled val="1"/>
        </dgm:presLayoutVars>
      </dgm:prSet>
      <dgm:spPr/>
    </dgm:pt>
    <dgm:pt modelId="{A8508711-7E12-4EA0-B5F8-860A54B10B60}" type="pres">
      <dgm:prSet presAssocID="{E0412A04-AAAA-44BD-86D2-D57EB48FFF28}" presName="comp3" presStyleCnt="0"/>
      <dgm:spPr/>
    </dgm:pt>
    <dgm:pt modelId="{1E225B8E-599F-48C8-BA38-472B7962B73F}" type="pres">
      <dgm:prSet presAssocID="{E0412A04-AAAA-44BD-86D2-D57EB48FFF28}" presName="circle3" presStyleLbl="node1" presStyleIdx="2" presStyleCnt="4" custScaleX="84853" custScaleY="82734" custLinFactNeighborX="0" custLinFactNeighborY="-2652"/>
      <dgm:spPr/>
    </dgm:pt>
    <dgm:pt modelId="{4038E574-EC6F-4EE0-AFD4-863A3429D758}" type="pres">
      <dgm:prSet presAssocID="{E0412A04-AAAA-44BD-86D2-D57EB48FFF28}" presName="c3text" presStyleLbl="node1" presStyleIdx="2" presStyleCnt="4">
        <dgm:presLayoutVars>
          <dgm:bulletEnabled val="1"/>
        </dgm:presLayoutVars>
      </dgm:prSet>
      <dgm:spPr/>
    </dgm:pt>
    <dgm:pt modelId="{C3FAD9C1-5E27-40DB-9C21-A5B58011CC42}" type="pres">
      <dgm:prSet presAssocID="{E0412A04-AAAA-44BD-86D2-D57EB48FFF28}" presName="comp4" presStyleCnt="0"/>
      <dgm:spPr/>
    </dgm:pt>
    <dgm:pt modelId="{0B9C4A93-94EA-4AE2-A25C-7E9547C7359E}" type="pres">
      <dgm:prSet presAssocID="{E0412A04-AAAA-44BD-86D2-D57EB48FFF28}" presName="circle4" presStyleLbl="node1" presStyleIdx="3" presStyleCnt="4" custScaleY="84090" custLinFactNeighborX="2270" custLinFactNeighborY="-13185"/>
      <dgm:spPr/>
    </dgm:pt>
    <dgm:pt modelId="{6FD54B16-8D10-4FFC-8587-B5B9D33FFC81}" type="pres">
      <dgm:prSet presAssocID="{E0412A04-AAAA-44BD-86D2-D57EB48FFF28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ADB9807-09A3-4E8F-9F08-97A02F885BA4}" type="presOf" srcId="{11EA6FDE-77E6-4F1C-BA81-B601E7A76679}" destId="{DAD494AC-BBC5-4457-A950-E3C8B5CEDEFB}" srcOrd="1" destOrd="0" presId="urn:microsoft.com/office/officeart/2005/8/layout/venn2"/>
    <dgm:cxn modelId="{D92B201C-A4B3-42F9-8A85-D3D65C2B85B3}" type="presOf" srcId="{11EA6FDE-77E6-4F1C-BA81-B601E7A76679}" destId="{217E0EFE-9071-4471-A7C6-6EC634C9F3A9}" srcOrd="0" destOrd="0" presId="urn:microsoft.com/office/officeart/2005/8/layout/venn2"/>
    <dgm:cxn modelId="{4BD90422-6F01-4115-A4DE-3AC8415F2F6B}" type="presOf" srcId="{60D6B898-C7C2-461B-8CF5-79BBB6E1EB8E}" destId="{0B9C4A93-94EA-4AE2-A25C-7E9547C7359E}" srcOrd="0" destOrd="0" presId="urn:microsoft.com/office/officeart/2005/8/layout/venn2"/>
    <dgm:cxn modelId="{ECB0C92D-E802-4D36-A245-CC4F4D8ABCBD}" type="presOf" srcId="{10BA2D0F-C106-474E-90E5-71DD5B1DA124}" destId="{1B45AE89-96BF-4DA6-9B86-15F1055519DC}" srcOrd="0" destOrd="0" presId="urn:microsoft.com/office/officeart/2005/8/layout/venn2"/>
    <dgm:cxn modelId="{AAF13540-7970-4EC8-B3A3-EDA66DE42144}" type="presOf" srcId="{10BA2D0F-C106-474E-90E5-71DD5B1DA124}" destId="{4A8AA7D2-0A67-40F8-8351-F17EFADC468C}" srcOrd="1" destOrd="0" presId="urn:microsoft.com/office/officeart/2005/8/layout/venn2"/>
    <dgm:cxn modelId="{4F49CE54-C47A-4EBD-964E-3CD90E094A01}" srcId="{E0412A04-AAAA-44BD-86D2-D57EB48FFF28}" destId="{75F05C83-E32E-4704-A2A7-51175C5C1FF0}" srcOrd="2" destOrd="0" parTransId="{8842E4E9-0E2E-4B9B-8163-847A939F4A6B}" sibTransId="{6F853397-0EDF-4F60-9705-8F0CFFA40DC1}"/>
    <dgm:cxn modelId="{8A986983-2C5E-437D-A50B-6B79468E9551}" srcId="{E0412A04-AAAA-44BD-86D2-D57EB48FFF28}" destId="{10BA2D0F-C106-474E-90E5-71DD5B1DA124}" srcOrd="0" destOrd="0" parTransId="{C1AD3D26-0FBD-4DF0-820E-879206663A34}" sibTransId="{F6E4C8CB-479F-4824-B5F8-B863B0A4CF85}"/>
    <dgm:cxn modelId="{C64F5686-975D-44D6-9EB3-9403E6C9633D}" type="presOf" srcId="{60D6B898-C7C2-461B-8CF5-79BBB6E1EB8E}" destId="{6FD54B16-8D10-4FFC-8587-B5B9D33FFC81}" srcOrd="1" destOrd="0" presId="urn:microsoft.com/office/officeart/2005/8/layout/venn2"/>
    <dgm:cxn modelId="{928C2490-A6FD-4C5C-ACBB-3C1729678006}" type="presOf" srcId="{75F05C83-E32E-4704-A2A7-51175C5C1FF0}" destId="{1E225B8E-599F-48C8-BA38-472B7962B73F}" srcOrd="0" destOrd="0" presId="urn:microsoft.com/office/officeart/2005/8/layout/venn2"/>
    <dgm:cxn modelId="{06175DA3-3A45-4AC2-998B-177E16F9BCCF}" srcId="{E0412A04-AAAA-44BD-86D2-D57EB48FFF28}" destId="{11EA6FDE-77E6-4F1C-BA81-B601E7A76679}" srcOrd="1" destOrd="0" parTransId="{D782AA08-70A7-453A-8F15-B7CE0D598C9B}" sibTransId="{FAE2F135-5498-4E89-9831-CD678CE417CA}"/>
    <dgm:cxn modelId="{5C6C96BD-9FFF-4576-B072-CFA756E8050D}" srcId="{E0412A04-AAAA-44BD-86D2-D57EB48FFF28}" destId="{60D6B898-C7C2-461B-8CF5-79BBB6E1EB8E}" srcOrd="3" destOrd="0" parTransId="{FF0F0A96-A49B-4D7F-A6E4-2E3A211CA5BE}" sibTransId="{AEC5305A-9811-41C3-8585-396295E757FF}"/>
    <dgm:cxn modelId="{F0120DC1-E2DC-476D-9906-A96D880CEDC3}" type="presOf" srcId="{E0412A04-AAAA-44BD-86D2-D57EB48FFF28}" destId="{85F312CA-64D2-4CB7-AA03-E2C891B0E62B}" srcOrd="0" destOrd="0" presId="urn:microsoft.com/office/officeart/2005/8/layout/venn2"/>
    <dgm:cxn modelId="{7ECE6BFF-8FA9-42BA-B846-CBD1B55901B2}" type="presOf" srcId="{75F05C83-E32E-4704-A2A7-51175C5C1FF0}" destId="{4038E574-EC6F-4EE0-AFD4-863A3429D758}" srcOrd="1" destOrd="0" presId="urn:microsoft.com/office/officeart/2005/8/layout/venn2"/>
    <dgm:cxn modelId="{53AE9949-B7DD-48F5-8AD4-2175A31368C3}" type="presParOf" srcId="{85F312CA-64D2-4CB7-AA03-E2C891B0E62B}" destId="{1AC737D9-26C8-4E3F-9664-07FF47561F5E}" srcOrd="0" destOrd="0" presId="urn:microsoft.com/office/officeart/2005/8/layout/venn2"/>
    <dgm:cxn modelId="{A3FF7948-818E-4189-A871-B7C21EF605D4}" type="presParOf" srcId="{1AC737D9-26C8-4E3F-9664-07FF47561F5E}" destId="{1B45AE89-96BF-4DA6-9B86-15F1055519DC}" srcOrd="0" destOrd="0" presId="urn:microsoft.com/office/officeart/2005/8/layout/venn2"/>
    <dgm:cxn modelId="{00DBF2DF-8C8F-4742-9916-E21D7A868A59}" type="presParOf" srcId="{1AC737D9-26C8-4E3F-9664-07FF47561F5E}" destId="{4A8AA7D2-0A67-40F8-8351-F17EFADC468C}" srcOrd="1" destOrd="0" presId="urn:microsoft.com/office/officeart/2005/8/layout/venn2"/>
    <dgm:cxn modelId="{4869A25F-B94A-4F75-968B-7E77EF424127}" type="presParOf" srcId="{85F312CA-64D2-4CB7-AA03-E2C891B0E62B}" destId="{C6F7FD3A-A76B-49CA-BE6A-998C5FC9DFAE}" srcOrd="1" destOrd="0" presId="urn:microsoft.com/office/officeart/2005/8/layout/venn2"/>
    <dgm:cxn modelId="{51AF8C5F-AB6B-4BE6-8D3C-72EEAE3EE7F0}" type="presParOf" srcId="{C6F7FD3A-A76B-49CA-BE6A-998C5FC9DFAE}" destId="{217E0EFE-9071-4471-A7C6-6EC634C9F3A9}" srcOrd="0" destOrd="0" presId="urn:microsoft.com/office/officeart/2005/8/layout/venn2"/>
    <dgm:cxn modelId="{C9450467-3CD1-4A5F-B2F3-E008767B7905}" type="presParOf" srcId="{C6F7FD3A-A76B-49CA-BE6A-998C5FC9DFAE}" destId="{DAD494AC-BBC5-4457-A950-E3C8B5CEDEFB}" srcOrd="1" destOrd="0" presId="urn:microsoft.com/office/officeart/2005/8/layout/venn2"/>
    <dgm:cxn modelId="{3B7E728B-E5C5-4977-9AEE-A0CFFB37BECB}" type="presParOf" srcId="{85F312CA-64D2-4CB7-AA03-E2C891B0E62B}" destId="{A8508711-7E12-4EA0-B5F8-860A54B10B60}" srcOrd="2" destOrd="0" presId="urn:microsoft.com/office/officeart/2005/8/layout/venn2"/>
    <dgm:cxn modelId="{70A3C6E5-D32C-4E09-944B-75D723CA5FC0}" type="presParOf" srcId="{A8508711-7E12-4EA0-B5F8-860A54B10B60}" destId="{1E225B8E-599F-48C8-BA38-472B7962B73F}" srcOrd="0" destOrd="0" presId="urn:microsoft.com/office/officeart/2005/8/layout/venn2"/>
    <dgm:cxn modelId="{AC1F69C2-3CCE-4B88-BEE2-95302CBD6933}" type="presParOf" srcId="{A8508711-7E12-4EA0-B5F8-860A54B10B60}" destId="{4038E574-EC6F-4EE0-AFD4-863A3429D758}" srcOrd="1" destOrd="0" presId="urn:microsoft.com/office/officeart/2005/8/layout/venn2"/>
    <dgm:cxn modelId="{7C6465A0-0ACF-41FA-A6F5-C90BF992AF96}" type="presParOf" srcId="{85F312CA-64D2-4CB7-AA03-E2C891B0E62B}" destId="{C3FAD9C1-5E27-40DB-9C21-A5B58011CC42}" srcOrd="3" destOrd="0" presId="urn:microsoft.com/office/officeart/2005/8/layout/venn2"/>
    <dgm:cxn modelId="{7CC2BA3C-F159-4497-9914-3E3C6A76C01C}" type="presParOf" srcId="{C3FAD9C1-5E27-40DB-9C21-A5B58011CC42}" destId="{0B9C4A93-94EA-4AE2-A25C-7E9547C7359E}" srcOrd="0" destOrd="0" presId="urn:microsoft.com/office/officeart/2005/8/layout/venn2"/>
    <dgm:cxn modelId="{23728BC6-D650-4E6A-A1AB-2BCAD9BF2761}" type="presParOf" srcId="{C3FAD9C1-5E27-40DB-9C21-A5B58011CC42}" destId="{6FD54B16-8D10-4FFC-8587-B5B9D33FFC8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26D02-B201-4DB1-9EC4-2B69B467623F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9B9B15E6-9228-4024-A57E-43AC83B62EAC}">
      <dgm:prSet phldrT="[Texto]"/>
      <dgm:spPr/>
      <dgm:t>
        <a:bodyPr/>
        <a:lstStyle/>
        <a:p>
          <a:r>
            <a:rPr lang="es-CO" dirty="0"/>
            <a:t>DRHS</a:t>
          </a:r>
        </a:p>
      </dgm:t>
    </dgm:pt>
    <dgm:pt modelId="{5CE98201-F556-45C2-B65F-C08C5B5A6DCE}" type="parTrans" cxnId="{981EA301-D4AA-445E-B9CA-353D2CDFA1E0}">
      <dgm:prSet/>
      <dgm:spPr/>
      <dgm:t>
        <a:bodyPr/>
        <a:lstStyle/>
        <a:p>
          <a:endParaRPr lang="es-CO"/>
        </a:p>
      </dgm:t>
    </dgm:pt>
    <dgm:pt modelId="{23085ED6-1789-4F4E-BFA4-DDC2AD613CC0}" type="sibTrans" cxnId="{981EA301-D4AA-445E-B9CA-353D2CDFA1E0}">
      <dgm:prSet/>
      <dgm:spPr/>
      <dgm:t>
        <a:bodyPr/>
        <a:lstStyle/>
        <a:p>
          <a:endParaRPr lang="es-CO"/>
        </a:p>
      </dgm:t>
    </dgm:pt>
    <dgm:pt modelId="{9F1B4481-9057-446A-84FF-7414156CB51D}">
      <dgm:prSet phldrT="[Texto]"/>
      <dgm:spPr/>
      <dgm:t>
        <a:bodyPr/>
        <a:lstStyle/>
        <a:p>
          <a:r>
            <a:rPr lang="es-CO" dirty="0"/>
            <a:t>Infraestructura: Guía ambiental para interventoría </a:t>
          </a:r>
        </a:p>
      </dgm:t>
    </dgm:pt>
    <dgm:pt modelId="{3CDB14BA-A84D-4C3D-B9A1-91CAD28C13C5}" type="parTrans" cxnId="{45C0B252-BC61-4299-8A05-BA1D71FC49B8}">
      <dgm:prSet/>
      <dgm:spPr/>
      <dgm:t>
        <a:bodyPr/>
        <a:lstStyle/>
        <a:p>
          <a:endParaRPr lang="es-CO"/>
        </a:p>
      </dgm:t>
    </dgm:pt>
    <dgm:pt modelId="{AFC7E35A-1149-44C7-A8FF-4A73AA748A4A}" type="sibTrans" cxnId="{45C0B252-BC61-4299-8A05-BA1D71FC49B8}">
      <dgm:prSet/>
      <dgm:spPr/>
      <dgm:t>
        <a:bodyPr/>
        <a:lstStyle/>
        <a:p>
          <a:endParaRPr lang="es-CO"/>
        </a:p>
      </dgm:t>
    </dgm:pt>
    <dgm:pt modelId="{4F990222-5BBD-4420-BFD6-141F62CEF9FB}">
      <dgm:prSet phldrT="[Texto]"/>
      <dgm:spPr/>
      <dgm:t>
        <a:bodyPr/>
        <a:lstStyle/>
        <a:p>
          <a:r>
            <a:rPr lang="es-CO" dirty="0"/>
            <a:t>DPL</a:t>
          </a:r>
        </a:p>
      </dgm:t>
    </dgm:pt>
    <dgm:pt modelId="{CD4C5B64-3B2F-441B-AC89-61F7D8FA7F14}" type="parTrans" cxnId="{9F6315AF-4BD2-4489-937B-BAEC832BB6F0}">
      <dgm:prSet/>
      <dgm:spPr/>
      <dgm:t>
        <a:bodyPr/>
        <a:lstStyle/>
        <a:p>
          <a:endParaRPr lang="es-CO"/>
        </a:p>
      </dgm:t>
    </dgm:pt>
    <dgm:pt modelId="{77A4D0C8-393F-4D5A-A73C-51D2597E0E99}" type="sibTrans" cxnId="{9F6315AF-4BD2-4489-937B-BAEC832BB6F0}">
      <dgm:prSet/>
      <dgm:spPr/>
      <dgm:t>
        <a:bodyPr/>
        <a:lstStyle/>
        <a:p>
          <a:endParaRPr lang="es-CO"/>
        </a:p>
      </dgm:t>
    </dgm:pt>
    <dgm:pt modelId="{6AEDC5F3-A066-43B5-A5BB-929B0020653C}">
      <dgm:prSet phldrT="[Texto]"/>
      <dgm:spPr/>
      <dgm:t>
        <a:bodyPr/>
        <a:lstStyle/>
        <a:p>
          <a:r>
            <a:rPr lang="es-CO" dirty="0"/>
            <a:t>Huella de carbono eventos ciclo olímpico </a:t>
          </a:r>
        </a:p>
      </dgm:t>
    </dgm:pt>
    <dgm:pt modelId="{BDB3AEC0-2226-4D04-B999-63CB1A58B0C2}" type="parTrans" cxnId="{602ACF9E-1051-4037-B5D9-B5605AD43318}">
      <dgm:prSet/>
      <dgm:spPr/>
      <dgm:t>
        <a:bodyPr/>
        <a:lstStyle/>
        <a:p>
          <a:endParaRPr lang="es-CO"/>
        </a:p>
      </dgm:t>
    </dgm:pt>
    <dgm:pt modelId="{062C11F1-27DD-4E51-B228-611F49892F3E}" type="sibTrans" cxnId="{602ACF9E-1051-4037-B5D9-B5605AD43318}">
      <dgm:prSet/>
      <dgm:spPr/>
      <dgm:t>
        <a:bodyPr/>
        <a:lstStyle/>
        <a:p>
          <a:endParaRPr lang="es-CO"/>
        </a:p>
      </dgm:t>
    </dgm:pt>
    <dgm:pt modelId="{F7360B6C-F93E-4817-8140-549CFB7DDF4A}">
      <dgm:prSet phldrT="[Texto]"/>
      <dgm:spPr/>
      <dgm:t>
        <a:bodyPr/>
        <a:lstStyle/>
        <a:p>
          <a:r>
            <a:rPr lang="es-CO" dirty="0"/>
            <a:t>DFD</a:t>
          </a:r>
        </a:p>
      </dgm:t>
    </dgm:pt>
    <dgm:pt modelId="{C5325631-5BAC-4788-A1BE-9AC3572C2EEA}" type="parTrans" cxnId="{08433EE9-20AD-4D7C-8A48-708EA9B738A8}">
      <dgm:prSet/>
      <dgm:spPr/>
      <dgm:t>
        <a:bodyPr/>
        <a:lstStyle/>
        <a:p>
          <a:endParaRPr lang="es-CO"/>
        </a:p>
      </dgm:t>
    </dgm:pt>
    <dgm:pt modelId="{9A5D34E8-FA50-4224-A76E-94DA324D7D36}" type="sibTrans" cxnId="{08433EE9-20AD-4D7C-8A48-708EA9B738A8}">
      <dgm:prSet/>
      <dgm:spPr/>
      <dgm:t>
        <a:bodyPr/>
        <a:lstStyle/>
        <a:p>
          <a:endParaRPr lang="es-CO"/>
        </a:p>
      </dgm:t>
    </dgm:pt>
    <dgm:pt modelId="{78372F97-14F7-409B-B171-C7D4C75F2BE1}">
      <dgm:prSet phldrT="[Texto]"/>
      <dgm:spPr/>
      <dgm:t>
        <a:bodyPr/>
        <a:lstStyle/>
        <a:p>
          <a:r>
            <a:rPr lang="es-CO" dirty="0" err="1"/>
            <a:t>Transversalizar</a:t>
          </a:r>
          <a:r>
            <a:rPr lang="es-CO" dirty="0"/>
            <a:t> lo ambiental en los programas misionales</a:t>
          </a:r>
        </a:p>
      </dgm:t>
    </dgm:pt>
    <dgm:pt modelId="{A9348AA7-88B5-4E16-91DF-A017AEE6CC12}" type="parTrans" cxnId="{B1917CC0-CAB3-48BB-A590-528E817F2E1B}">
      <dgm:prSet/>
      <dgm:spPr/>
      <dgm:t>
        <a:bodyPr/>
        <a:lstStyle/>
        <a:p>
          <a:endParaRPr lang="es-CO"/>
        </a:p>
      </dgm:t>
    </dgm:pt>
    <dgm:pt modelId="{30C503A1-93EA-4234-A647-47C7F20F2CF0}" type="sibTrans" cxnId="{B1917CC0-CAB3-48BB-A590-528E817F2E1B}">
      <dgm:prSet/>
      <dgm:spPr/>
      <dgm:t>
        <a:bodyPr/>
        <a:lstStyle/>
        <a:p>
          <a:endParaRPr lang="es-CO"/>
        </a:p>
      </dgm:t>
    </dgm:pt>
    <dgm:pt modelId="{D8792F94-5198-47AE-A627-CB4F55F58CAC}">
      <dgm:prSet phldrT="[Texto]"/>
      <dgm:spPr/>
      <dgm:t>
        <a:bodyPr/>
        <a:lstStyle/>
        <a:p>
          <a:r>
            <a:rPr lang="es-CO" dirty="0"/>
            <a:t>DIVC</a:t>
          </a:r>
        </a:p>
      </dgm:t>
    </dgm:pt>
    <dgm:pt modelId="{26868BBE-5F92-47CA-92C4-D611B1B9ADD5}" type="parTrans" cxnId="{7E1B1E56-1588-45A5-94B7-ADEF2EC82ED1}">
      <dgm:prSet/>
      <dgm:spPr/>
      <dgm:t>
        <a:bodyPr/>
        <a:lstStyle/>
        <a:p>
          <a:endParaRPr lang="es-CO"/>
        </a:p>
      </dgm:t>
    </dgm:pt>
    <dgm:pt modelId="{A54351FD-95A6-4C14-B6B6-A8F3900FFDBE}" type="sibTrans" cxnId="{7E1B1E56-1588-45A5-94B7-ADEF2EC82ED1}">
      <dgm:prSet/>
      <dgm:spPr/>
      <dgm:t>
        <a:bodyPr/>
        <a:lstStyle/>
        <a:p>
          <a:endParaRPr lang="es-CO"/>
        </a:p>
      </dgm:t>
    </dgm:pt>
    <dgm:pt modelId="{B10B049E-4351-47B4-9940-8A9BC380DCAF}">
      <dgm:prSet phldrT="[Texto]"/>
      <dgm:spPr/>
      <dgm:t>
        <a:bodyPr/>
        <a:lstStyle/>
        <a:p>
          <a:r>
            <a:rPr lang="es-CO" dirty="0"/>
            <a:t>Masificar la dimensión ambiental en los entes territoriales</a:t>
          </a:r>
        </a:p>
      </dgm:t>
    </dgm:pt>
    <dgm:pt modelId="{6A6FE9FB-D328-4BAF-A53D-3231786CF636}" type="parTrans" cxnId="{B6DF0EE4-CF59-4388-8423-F9D0037A81B9}">
      <dgm:prSet/>
      <dgm:spPr/>
      <dgm:t>
        <a:bodyPr/>
        <a:lstStyle/>
        <a:p>
          <a:endParaRPr lang="es-CO"/>
        </a:p>
      </dgm:t>
    </dgm:pt>
    <dgm:pt modelId="{8E57377E-FDE7-4F66-B3A4-802664CBB058}" type="sibTrans" cxnId="{B6DF0EE4-CF59-4388-8423-F9D0037A81B9}">
      <dgm:prSet/>
      <dgm:spPr/>
      <dgm:t>
        <a:bodyPr/>
        <a:lstStyle/>
        <a:p>
          <a:endParaRPr lang="es-CO"/>
        </a:p>
      </dgm:t>
    </dgm:pt>
    <dgm:pt modelId="{0B0094A5-68DC-4896-B5A3-6504BCD6E773}" type="pres">
      <dgm:prSet presAssocID="{DEF26D02-B201-4DB1-9EC4-2B69B467623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CEBA4A1-E0F5-4DAB-A870-DFC247124C20}" type="pres">
      <dgm:prSet presAssocID="{DEF26D02-B201-4DB1-9EC4-2B69B467623F}" presName="children" presStyleCnt="0"/>
      <dgm:spPr/>
    </dgm:pt>
    <dgm:pt modelId="{561EE098-51DF-4323-8189-5E61A5185183}" type="pres">
      <dgm:prSet presAssocID="{DEF26D02-B201-4DB1-9EC4-2B69B467623F}" presName="child1group" presStyleCnt="0"/>
      <dgm:spPr/>
    </dgm:pt>
    <dgm:pt modelId="{460DAA3A-B51A-4A36-B738-0B98DC52716A}" type="pres">
      <dgm:prSet presAssocID="{DEF26D02-B201-4DB1-9EC4-2B69B467623F}" presName="child1" presStyleLbl="bgAcc1" presStyleIdx="0" presStyleCnt="4"/>
      <dgm:spPr/>
    </dgm:pt>
    <dgm:pt modelId="{AFB623EE-8EDE-46F7-AC0C-75EDA3090F35}" type="pres">
      <dgm:prSet presAssocID="{DEF26D02-B201-4DB1-9EC4-2B69B467623F}" presName="child1Text" presStyleLbl="bgAcc1" presStyleIdx="0" presStyleCnt="4">
        <dgm:presLayoutVars>
          <dgm:bulletEnabled val="1"/>
        </dgm:presLayoutVars>
      </dgm:prSet>
      <dgm:spPr/>
    </dgm:pt>
    <dgm:pt modelId="{26CAA187-DB6B-4281-82FF-B39BFB0C6066}" type="pres">
      <dgm:prSet presAssocID="{DEF26D02-B201-4DB1-9EC4-2B69B467623F}" presName="child2group" presStyleCnt="0"/>
      <dgm:spPr/>
    </dgm:pt>
    <dgm:pt modelId="{BFFD9651-3B2D-49BE-B9AF-6FC35A529E93}" type="pres">
      <dgm:prSet presAssocID="{DEF26D02-B201-4DB1-9EC4-2B69B467623F}" presName="child2" presStyleLbl="bgAcc1" presStyleIdx="1" presStyleCnt="4"/>
      <dgm:spPr/>
    </dgm:pt>
    <dgm:pt modelId="{EC3053D2-1163-43B7-BFE4-E3C3DB6C8962}" type="pres">
      <dgm:prSet presAssocID="{DEF26D02-B201-4DB1-9EC4-2B69B467623F}" presName="child2Text" presStyleLbl="bgAcc1" presStyleIdx="1" presStyleCnt="4">
        <dgm:presLayoutVars>
          <dgm:bulletEnabled val="1"/>
        </dgm:presLayoutVars>
      </dgm:prSet>
      <dgm:spPr/>
    </dgm:pt>
    <dgm:pt modelId="{ED6FCC75-2A34-4B87-A2EE-E80FB8A46C8F}" type="pres">
      <dgm:prSet presAssocID="{DEF26D02-B201-4DB1-9EC4-2B69B467623F}" presName="child3group" presStyleCnt="0"/>
      <dgm:spPr/>
    </dgm:pt>
    <dgm:pt modelId="{C3786704-4D3F-4890-98DF-6946823CC12A}" type="pres">
      <dgm:prSet presAssocID="{DEF26D02-B201-4DB1-9EC4-2B69B467623F}" presName="child3" presStyleLbl="bgAcc1" presStyleIdx="2" presStyleCnt="4"/>
      <dgm:spPr/>
    </dgm:pt>
    <dgm:pt modelId="{6352D9C9-F573-450B-ACD3-E07C3C7C8D64}" type="pres">
      <dgm:prSet presAssocID="{DEF26D02-B201-4DB1-9EC4-2B69B467623F}" presName="child3Text" presStyleLbl="bgAcc1" presStyleIdx="2" presStyleCnt="4">
        <dgm:presLayoutVars>
          <dgm:bulletEnabled val="1"/>
        </dgm:presLayoutVars>
      </dgm:prSet>
      <dgm:spPr/>
    </dgm:pt>
    <dgm:pt modelId="{4555AD5D-F93E-4D0D-9096-C96799843BA2}" type="pres">
      <dgm:prSet presAssocID="{DEF26D02-B201-4DB1-9EC4-2B69B467623F}" presName="child4group" presStyleCnt="0"/>
      <dgm:spPr/>
    </dgm:pt>
    <dgm:pt modelId="{89A260F8-B037-4B14-8859-E7EDA6BA3761}" type="pres">
      <dgm:prSet presAssocID="{DEF26D02-B201-4DB1-9EC4-2B69B467623F}" presName="child4" presStyleLbl="bgAcc1" presStyleIdx="3" presStyleCnt="4"/>
      <dgm:spPr/>
    </dgm:pt>
    <dgm:pt modelId="{03282EDF-C48A-49F1-84F4-E168916BB764}" type="pres">
      <dgm:prSet presAssocID="{DEF26D02-B201-4DB1-9EC4-2B69B467623F}" presName="child4Text" presStyleLbl="bgAcc1" presStyleIdx="3" presStyleCnt="4">
        <dgm:presLayoutVars>
          <dgm:bulletEnabled val="1"/>
        </dgm:presLayoutVars>
      </dgm:prSet>
      <dgm:spPr/>
    </dgm:pt>
    <dgm:pt modelId="{62FB9431-5681-44AD-9E0B-B00173DC4687}" type="pres">
      <dgm:prSet presAssocID="{DEF26D02-B201-4DB1-9EC4-2B69B467623F}" presName="childPlaceholder" presStyleCnt="0"/>
      <dgm:spPr/>
    </dgm:pt>
    <dgm:pt modelId="{9B7355D2-F696-4A98-9AB9-D7E8AE3C0645}" type="pres">
      <dgm:prSet presAssocID="{DEF26D02-B201-4DB1-9EC4-2B69B467623F}" presName="circle" presStyleCnt="0"/>
      <dgm:spPr/>
    </dgm:pt>
    <dgm:pt modelId="{9DD523CB-C4D9-4A1C-9AD7-7A5B597C96A1}" type="pres">
      <dgm:prSet presAssocID="{DEF26D02-B201-4DB1-9EC4-2B69B467623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CD27ED6-28E7-425E-8D12-B9D75087650E}" type="pres">
      <dgm:prSet presAssocID="{DEF26D02-B201-4DB1-9EC4-2B69B467623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CBF7678-AADA-43AC-894A-A39D909DEE4D}" type="pres">
      <dgm:prSet presAssocID="{DEF26D02-B201-4DB1-9EC4-2B69B467623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6E32264-101A-4363-9AF5-248E706F5D6B}" type="pres">
      <dgm:prSet presAssocID="{DEF26D02-B201-4DB1-9EC4-2B69B467623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FC276AA-DC44-4C68-9725-4DC1744BB1D4}" type="pres">
      <dgm:prSet presAssocID="{DEF26D02-B201-4DB1-9EC4-2B69B467623F}" presName="quadrantPlaceholder" presStyleCnt="0"/>
      <dgm:spPr/>
    </dgm:pt>
    <dgm:pt modelId="{A87693D1-FC18-4F45-A50B-D4E6DBC25CEF}" type="pres">
      <dgm:prSet presAssocID="{DEF26D02-B201-4DB1-9EC4-2B69B467623F}" presName="center1" presStyleLbl="fgShp" presStyleIdx="0" presStyleCnt="2"/>
      <dgm:spPr/>
    </dgm:pt>
    <dgm:pt modelId="{D87A92F7-55F2-4A62-A81F-C95E93365C12}" type="pres">
      <dgm:prSet presAssocID="{DEF26D02-B201-4DB1-9EC4-2B69B467623F}" presName="center2" presStyleLbl="fgShp" presStyleIdx="1" presStyleCnt="2"/>
      <dgm:spPr/>
    </dgm:pt>
  </dgm:ptLst>
  <dgm:cxnLst>
    <dgm:cxn modelId="{981EA301-D4AA-445E-B9CA-353D2CDFA1E0}" srcId="{DEF26D02-B201-4DB1-9EC4-2B69B467623F}" destId="{9B9B15E6-9228-4024-A57E-43AC83B62EAC}" srcOrd="0" destOrd="0" parTransId="{5CE98201-F556-45C2-B65F-C08C5B5A6DCE}" sibTransId="{23085ED6-1789-4F4E-BFA4-DDC2AD613CC0}"/>
    <dgm:cxn modelId="{A8A3010A-41B0-400E-8B6E-52A3CD12F6EE}" type="presOf" srcId="{D8792F94-5198-47AE-A627-CB4F55F58CAC}" destId="{16E32264-101A-4363-9AF5-248E706F5D6B}" srcOrd="0" destOrd="0" presId="urn:microsoft.com/office/officeart/2005/8/layout/cycle4"/>
    <dgm:cxn modelId="{2D2B4413-E0D2-4035-9317-78B84121826D}" type="presOf" srcId="{6AEDC5F3-A066-43B5-A5BB-929B0020653C}" destId="{EC3053D2-1163-43B7-BFE4-E3C3DB6C8962}" srcOrd="1" destOrd="0" presId="urn:microsoft.com/office/officeart/2005/8/layout/cycle4"/>
    <dgm:cxn modelId="{7E288419-84A3-4116-93A4-A0251D35C4A9}" type="presOf" srcId="{B10B049E-4351-47B4-9940-8A9BC380DCAF}" destId="{03282EDF-C48A-49F1-84F4-E168916BB764}" srcOrd="1" destOrd="0" presId="urn:microsoft.com/office/officeart/2005/8/layout/cycle4"/>
    <dgm:cxn modelId="{BC1A3E1B-C101-4166-9C7E-E004F8C39C51}" type="presOf" srcId="{4F990222-5BBD-4420-BFD6-141F62CEF9FB}" destId="{CCD27ED6-28E7-425E-8D12-B9D75087650E}" srcOrd="0" destOrd="0" presId="urn:microsoft.com/office/officeart/2005/8/layout/cycle4"/>
    <dgm:cxn modelId="{20209023-AB58-421F-BCCC-34AA572FBAEA}" type="presOf" srcId="{F7360B6C-F93E-4817-8140-549CFB7DDF4A}" destId="{BCBF7678-AADA-43AC-894A-A39D909DEE4D}" srcOrd="0" destOrd="0" presId="urn:microsoft.com/office/officeart/2005/8/layout/cycle4"/>
    <dgm:cxn modelId="{B453B126-F600-4F28-90A1-9FDE3EFF6168}" type="presOf" srcId="{9F1B4481-9057-446A-84FF-7414156CB51D}" destId="{460DAA3A-B51A-4A36-B738-0B98DC52716A}" srcOrd="0" destOrd="0" presId="urn:microsoft.com/office/officeart/2005/8/layout/cycle4"/>
    <dgm:cxn modelId="{41C87929-6752-482C-BBB4-6709E159D130}" type="presOf" srcId="{78372F97-14F7-409B-B171-C7D4C75F2BE1}" destId="{C3786704-4D3F-4890-98DF-6946823CC12A}" srcOrd="0" destOrd="0" presId="urn:microsoft.com/office/officeart/2005/8/layout/cycle4"/>
    <dgm:cxn modelId="{E15FE74E-718F-4C8A-848E-AF682CD63C52}" type="presOf" srcId="{6AEDC5F3-A066-43B5-A5BB-929B0020653C}" destId="{BFFD9651-3B2D-49BE-B9AF-6FC35A529E93}" srcOrd="0" destOrd="0" presId="urn:microsoft.com/office/officeart/2005/8/layout/cycle4"/>
    <dgm:cxn modelId="{45C0B252-BC61-4299-8A05-BA1D71FC49B8}" srcId="{9B9B15E6-9228-4024-A57E-43AC83B62EAC}" destId="{9F1B4481-9057-446A-84FF-7414156CB51D}" srcOrd="0" destOrd="0" parTransId="{3CDB14BA-A84D-4C3D-B9A1-91CAD28C13C5}" sibTransId="{AFC7E35A-1149-44C7-A8FF-4A73AA748A4A}"/>
    <dgm:cxn modelId="{7E1B1E56-1588-45A5-94B7-ADEF2EC82ED1}" srcId="{DEF26D02-B201-4DB1-9EC4-2B69B467623F}" destId="{D8792F94-5198-47AE-A627-CB4F55F58CAC}" srcOrd="3" destOrd="0" parTransId="{26868BBE-5F92-47CA-92C4-D611B1B9ADD5}" sibTransId="{A54351FD-95A6-4C14-B6B6-A8F3900FFDBE}"/>
    <dgm:cxn modelId="{4E5C9C7E-AEEB-4DCD-863D-6C7A8C19193B}" type="presOf" srcId="{9F1B4481-9057-446A-84FF-7414156CB51D}" destId="{AFB623EE-8EDE-46F7-AC0C-75EDA3090F35}" srcOrd="1" destOrd="0" presId="urn:microsoft.com/office/officeart/2005/8/layout/cycle4"/>
    <dgm:cxn modelId="{44A14882-1C65-4D1A-B7F1-0D100DD252F7}" type="presOf" srcId="{78372F97-14F7-409B-B171-C7D4C75F2BE1}" destId="{6352D9C9-F573-450B-ACD3-E07C3C7C8D64}" srcOrd="1" destOrd="0" presId="urn:microsoft.com/office/officeart/2005/8/layout/cycle4"/>
    <dgm:cxn modelId="{964AFF96-A887-44D0-BC88-71A3A63E0414}" type="presOf" srcId="{DEF26D02-B201-4DB1-9EC4-2B69B467623F}" destId="{0B0094A5-68DC-4896-B5A3-6504BCD6E773}" srcOrd="0" destOrd="0" presId="urn:microsoft.com/office/officeart/2005/8/layout/cycle4"/>
    <dgm:cxn modelId="{602ACF9E-1051-4037-B5D9-B5605AD43318}" srcId="{4F990222-5BBD-4420-BFD6-141F62CEF9FB}" destId="{6AEDC5F3-A066-43B5-A5BB-929B0020653C}" srcOrd="0" destOrd="0" parTransId="{BDB3AEC0-2226-4D04-B999-63CB1A58B0C2}" sibTransId="{062C11F1-27DD-4E51-B228-611F49892F3E}"/>
    <dgm:cxn modelId="{9F6315AF-4BD2-4489-937B-BAEC832BB6F0}" srcId="{DEF26D02-B201-4DB1-9EC4-2B69B467623F}" destId="{4F990222-5BBD-4420-BFD6-141F62CEF9FB}" srcOrd="1" destOrd="0" parTransId="{CD4C5B64-3B2F-441B-AC89-61F7D8FA7F14}" sibTransId="{77A4D0C8-393F-4D5A-A73C-51D2597E0E99}"/>
    <dgm:cxn modelId="{B1917CC0-CAB3-48BB-A590-528E817F2E1B}" srcId="{F7360B6C-F93E-4817-8140-549CFB7DDF4A}" destId="{78372F97-14F7-409B-B171-C7D4C75F2BE1}" srcOrd="0" destOrd="0" parTransId="{A9348AA7-88B5-4E16-91DF-A017AEE6CC12}" sibTransId="{30C503A1-93EA-4234-A647-47C7F20F2CF0}"/>
    <dgm:cxn modelId="{071BC9D2-90D4-4008-8634-99B535A6EBAA}" type="presOf" srcId="{B10B049E-4351-47B4-9940-8A9BC380DCAF}" destId="{89A260F8-B037-4B14-8859-E7EDA6BA3761}" srcOrd="0" destOrd="0" presId="urn:microsoft.com/office/officeart/2005/8/layout/cycle4"/>
    <dgm:cxn modelId="{B2CB88D5-C116-4415-AA0F-9FCCFC2FD05B}" type="presOf" srcId="{9B9B15E6-9228-4024-A57E-43AC83B62EAC}" destId="{9DD523CB-C4D9-4A1C-9AD7-7A5B597C96A1}" srcOrd="0" destOrd="0" presId="urn:microsoft.com/office/officeart/2005/8/layout/cycle4"/>
    <dgm:cxn modelId="{B6DF0EE4-CF59-4388-8423-F9D0037A81B9}" srcId="{D8792F94-5198-47AE-A627-CB4F55F58CAC}" destId="{B10B049E-4351-47B4-9940-8A9BC380DCAF}" srcOrd="0" destOrd="0" parTransId="{6A6FE9FB-D328-4BAF-A53D-3231786CF636}" sibTransId="{8E57377E-FDE7-4F66-B3A4-802664CBB058}"/>
    <dgm:cxn modelId="{08433EE9-20AD-4D7C-8A48-708EA9B738A8}" srcId="{DEF26D02-B201-4DB1-9EC4-2B69B467623F}" destId="{F7360B6C-F93E-4817-8140-549CFB7DDF4A}" srcOrd="2" destOrd="0" parTransId="{C5325631-5BAC-4788-A1BE-9AC3572C2EEA}" sibTransId="{9A5D34E8-FA50-4224-A76E-94DA324D7D36}"/>
    <dgm:cxn modelId="{EA2421F0-9406-48C3-B73C-3F8743D82F0C}" type="presParOf" srcId="{0B0094A5-68DC-4896-B5A3-6504BCD6E773}" destId="{5CEBA4A1-E0F5-4DAB-A870-DFC247124C20}" srcOrd="0" destOrd="0" presId="urn:microsoft.com/office/officeart/2005/8/layout/cycle4"/>
    <dgm:cxn modelId="{8272E0C5-D342-420D-B045-60E9B8E29C47}" type="presParOf" srcId="{5CEBA4A1-E0F5-4DAB-A870-DFC247124C20}" destId="{561EE098-51DF-4323-8189-5E61A5185183}" srcOrd="0" destOrd="0" presId="urn:microsoft.com/office/officeart/2005/8/layout/cycle4"/>
    <dgm:cxn modelId="{6B73F88B-92A3-41FD-A2E9-B2B5340F696C}" type="presParOf" srcId="{561EE098-51DF-4323-8189-5E61A5185183}" destId="{460DAA3A-B51A-4A36-B738-0B98DC52716A}" srcOrd="0" destOrd="0" presId="urn:microsoft.com/office/officeart/2005/8/layout/cycle4"/>
    <dgm:cxn modelId="{2B1C1821-231C-4924-8F65-C5CB2C547C14}" type="presParOf" srcId="{561EE098-51DF-4323-8189-5E61A5185183}" destId="{AFB623EE-8EDE-46F7-AC0C-75EDA3090F35}" srcOrd="1" destOrd="0" presId="urn:microsoft.com/office/officeart/2005/8/layout/cycle4"/>
    <dgm:cxn modelId="{A58D6EF0-7D7D-48B1-BD7A-B05A4185CCB8}" type="presParOf" srcId="{5CEBA4A1-E0F5-4DAB-A870-DFC247124C20}" destId="{26CAA187-DB6B-4281-82FF-B39BFB0C6066}" srcOrd="1" destOrd="0" presId="urn:microsoft.com/office/officeart/2005/8/layout/cycle4"/>
    <dgm:cxn modelId="{2645BA6B-F966-42FA-9B0F-BF4740F55A73}" type="presParOf" srcId="{26CAA187-DB6B-4281-82FF-B39BFB0C6066}" destId="{BFFD9651-3B2D-49BE-B9AF-6FC35A529E93}" srcOrd="0" destOrd="0" presId="urn:microsoft.com/office/officeart/2005/8/layout/cycle4"/>
    <dgm:cxn modelId="{CC1093FE-E2DC-4579-9155-7C0339E69932}" type="presParOf" srcId="{26CAA187-DB6B-4281-82FF-B39BFB0C6066}" destId="{EC3053D2-1163-43B7-BFE4-E3C3DB6C8962}" srcOrd="1" destOrd="0" presId="urn:microsoft.com/office/officeart/2005/8/layout/cycle4"/>
    <dgm:cxn modelId="{EA1FAB4A-5C6A-47F6-A527-1F8B1A296036}" type="presParOf" srcId="{5CEBA4A1-E0F5-4DAB-A870-DFC247124C20}" destId="{ED6FCC75-2A34-4B87-A2EE-E80FB8A46C8F}" srcOrd="2" destOrd="0" presId="urn:microsoft.com/office/officeart/2005/8/layout/cycle4"/>
    <dgm:cxn modelId="{BA6B2C9E-727C-440D-A459-62261E368714}" type="presParOf" srcId="{ED6FCC75-2A34-4B87-A2EE-E80FB8A46C8F}" destId="{C3786704-4D3F-4890-98DF-6946823CC12A}" srcOrd="0" destOrd="0" presId="urn:microsoft.com/office/officeart/2005/8/layout/cycle4"/>
    <dgm:cxn modelId="{03F64B9D-B94C-47C6-96C7-226EAE1D4D3A}" type="presParOf" srcId="{ED6FCC75-2A34-4B87-A2EE-E80FB8A46C8F}" destId="{6352D9C9-F573-450B-ACD3-E07C3C7C8D64}" srcOrd="1" destOrd="0" presId="urn:microsoft.com/office/officeart/2005/8/layout/cycle4"/>
    <dgm:cxn modelId="{D2275A40-832E-4C4B-BD13-B2363D37147A}" type="presParOf" srcId="{5CEBA4A1-E0F5-4DAB-A870-DFC247124C20}" destId="{4555AD5D-F93E-4D0D-9096-C96799843BA2}" srcOrd="3" destOrd="0" presId="urn:microsoft.com/office/officeart/2005/8/layout/cycle4"/>
    <dgm:cxn modelId="{810B9E6A-2D36-4751-A04B-0708463A5A82}" type="presParOf" srcId="{4555AD5D-F93E-4D0D-9096-C96799843BA2}" destId="{89A260F8-B037-4B14-8859-E7EDA6BA3761}" srcOrd="0" destOrd="0" presId="urn:microsoft.com/office/officeart/2005/8/layout/cycle4"/>
    <dgm:cxn modelId="{D91CBE3E-09F4-43D8-A4D7-09DAC7B55CC4}" type="presParOf" srcId="{4555AD5D-F93E-4D0D-9096-C96799843BA2}" destId="{03282EDF-C48A-49F1-84F4-E168916BB764}" srcOrd="1" destOrd="0" presId="urn:microsoft.com/office/officeart/2005/8/layout/cycle4"/>
    <dgm:cxn modelId="{68987AE2-89C8-4DB4-9411-63330D65CE5A}" type="presParOf" srcId="{5CEBA4A1-E0F5-4DAB-A870-DFC247124C20}" destId="{62FB9431-5681-44AD-9E0B-B00173DC4687}" srcOrd="4" destOrd="0" presId="urn:microsoft.com/office/officeart/2005/8/layout/cycle4"/>
    <dgm:cxn modelId="{9D153C6C-D38E-4639-812F-3C6BCB24B16A}" type="presParOf" srcId="{0B0094A5-68DC-4896-B5A3-6504BCD6E773}" destId="{9B7355D2-F696-4A98-9AB9-D7E8AE3C0645}" srcOrd="1" destOrd="0" presId="urn:microsoft.com/office/officeart/2005/8/layout/cycle4"/>
    <dgm:cxn modelId="{D72137A8-4463-4B95-AFA5-33A13F6DF5A6}" type="presParOf" srcId="{9B7355D2-F696-4A98-9AB9-D7E8AE3C0645}" destId="{9DD523CB-C4D9-4A1C-9AD7-7A5B597C96A1}" srcOrd="0" destOrd="0" presId="urn:microsoft.com/office/officeart/2005/8/layout/cycle4"/>
    <dgm:cxn modelId="{4CBDEF51-29BB-4FAB-BD73-7A1FE79EE945}" type="presParOf" srcId="{9B7355D2-F696-4A98-9AB9-D7E8AE3C0645}" destId="{CCD27ED6-28E7-425E-8D12-B9D75087650E}" srcOrd="1" destOrd="0" presId="urn:microsoft.com/office/officeart/2005/8/layout/cycle4"/>
    <dgm:cxn modelId="{DEC2CDFC-133C-4763-AC61-4F318A6E7136}" type="presParOf" srcId="{9B7355D2-F696-4A98-9AB9-D7E8AE3C0645}" destId="{BCBF7678-AADA-43AC-894A-A39D909DEE4D}" srcOrd="2" destOrd="0" presId="urn:microsoft.com/office/officeart/2005/8/layout/cycle4"/>
    <dgm:cxn modelId="{C6DEC3E4-BBA7-4A28-BAC1-66FBCA12CF20}" type="presParOf" srcId="{9B7355D2-F696-4A98-9AB9-D7E8AE3C0645}" destId="{16E32264-101A-4363-9AF5-248E706F5D6B}" srcOrd="3" destOrd="0" presId="urn:microsoft.com/office/officeart/2005/8/layout/cycle4"/>
    <dgm:cxn modelId="{4754658F-D51F-48D5-BC5A-623F5584C17D}" type="presParOf" srcId="{9B7355D2-F696-4A98-9AB9-D7E8AE3C0645}" destId="{8FC276AA-DC44-4C68-9725-4DC1744BB1D4}" srcOrd="4" destOrd="0" presId="urn:microsoft.com/office/officeart/2005/8/layout/cycle4"/>
    <dgm:cxn modelId="{A7183A4F-1285-493C-8FB1-E5F43F5E271D}" type="presParOf" srcId="{0B0094A5-68DC-4896-B5A3-6504BCD6E773}" destId="{A87693D1-FC18-4F45-A50B-D4E6DBC25CEF}" srcOrd="2" destOrd="0" presId="urn:microsoft.com/office/officeart/2005/8/layout/cycle4"/>
    <dgm:cxn modelId="{83B3712F-6CEA-4226-AF51-9C5F5F4040F1}" type="presParOf" srcId="{0B0094A5-68DC-4896-B5A3-6504BCD6E773}" destId="{D87A92F7-55F2-4A62-A81F-C95E93365C1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F277B-C543-4579-84A0-2B2F1BF5EBF2}">
      <dsp:nvSpPr>
        <dsp:cNvPr id="0" name=""/>
        <dsp:cNvSpPr/>
      </dsp:nvSpPr>
      <dsp:spPr>
        <a:xfrm>
          <a:off x="1270417" y="1651550"/>
          <a:ext cx="2054097" cy="2169446"/>
        </a:xfrm>
        <a:prstGeom prst="gear9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Generación del Conocimiento</a:t>
          </a:r>
        </a:p>
      </dsp:txBody>
      <dsp:txXfrm>
        <a:off x="1683382" y="2152069"/>
        <a:ext cx="1228167" cy="1129963"/>
      </dsp:txXfrm>
    </dsp:sp>
    <dsp:sp modelId="{1130DE33-9E0D-460F-87BC-7F3A302B6350}">
      <dsp:nvSpPr>
        <dsp:cNvPr id="0" name=""/>
        <dsp:cNvSpPr/>
      </dsp:nvSpPr>
      <dsp:spPr>
        <a:xfrm rot="20559762">
          <a:off x="196957" y="1255798"/>
          <a:ext cx="1626313" cy="1577779"/>
        </a:xfrm>
        <a:prstGeom prst="gear6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Transferencia del Conocimiento</a:t>
          </a:r>
        </a:p>
      </dsp:txBody>
      <dsp:txXfrm>
        <a:off x="601223" y="1655409"/>
        <a:ext cx="817781" cy="778557"/>
      </dsp:txXfrm>
    </dsp:sp>
    <dsp:sp modelId="{521E6B30-C7CD-459C-B12F-FA30BDC1B1C2}">
      <dsp:nvSpPr>
        <dsp:cNvPr id="0" name=""/>
        <dsp:cNvSpPr/>
      </dsp:nvSpPr>
      <dsp:spPr>
        <a:xfrm rot="20513724">
          <a:off x="1151970" y="387633"/>
          <a:ext cx="1583101" cy="1535933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Apropiación Social del Conocimiento</a:t>
          </a:r>
        </a:p>
      </dsp:txBody>
      <dsp:txXfrm rot="900000">
        <a:off x="1501988" y="721710"/>
        <a:ext cx="883065" cy="867778"/>
      </dsp:txXfrm>
    </dsp:sp>
    <dsp:sp modelId="{B06D37B3-D3AF-4110-BA3C-32B70E992E4D}">
      <dsp:nvSpPr>
        <dsp:cNvPr id="0" name=""/>
        <dsp:cNvSpPr/>
      </dsp:nvSpPr>
      <dsp:spPr>
        <a:xfrm>
          <a:off x="1934161" y="1477697"/>
          <a:ext cx="1550248" cy="2294420"/>
        </a:xfrm>
        <a:prstGeom prst="circularArrow">
          <a:avLst>
            <a:gd name="adj1" fmla="val 4688"/>
            <a:gd name="adj2" fmla="val 299029"/>
            <a:gd name="adj3" fmla="val 2488840"/>
            <a:gd name="adj4" fmla="val 159214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D3254-4BD4-43C2-9B19-E5B7B65C3097}">
      <dsp:nvSpPr>
        <dsp:cNvPr id="0" name=""/>
        <dsp:cNvSpPr/>
      </dsp:nvSpPr>
      <dsp:spPr>
        <a:xfrm>
          <a:off x="-246300" y="1131895"/>
          <a:ext cx="1667039" cy="16670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37761-380D-46A4-AB12-2CE6A2DEEE6A}">
      <dsp:nvSpPr>
        <dsp:cNvPr id="0" name=""/>
        <dsp:cNvSpPr/>
      </dsp:nvSpPr>
      <dsp:spPr>
        <a:xfrm>
          <a:off x="793011" y="241180"/>
          <a:ext cx="1797404" cy="17974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F366D-D747-43BC-AEE1-CF0595A42E9E}">
      <dsp:nvSpPr>
        <dsp:cNvPr id="0" name=""/>
        <dsp:cNvSpPr/>
      </dsp:nvSpPr>
      <dsp:spPr>
        <a:xfrm>
          <a:off x="2307014" y="1765927"/>
          <a:ext cx="1481970" cy="148197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00B0F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COLDEPORTES</a:t>
          </a:r>
        </a:p>
      </dsp:txBody>
      <dsp:txXfrm>
        <a:off x="2524043" y="1982956"/>
        <a:ext cx="1047912" cy="1047912"/>
      </dsp:txXfrm>
    </dsp:sp>
    <dsp:sp modelId="{890F7FA0-F3E9-4EBD-97AF-9804493D10A8}">
      <dsp:nvSpPr>
        <dsp:cNvPr id="0" name=""/>
        <dsp:cNvSpPr/>
      </dsp:nvSpPr>
      <dsp:spPr>
        <a:xfrm rot="12900000">
          <a:off x="1353685" y="1507040"/>
          <a:ext cx="1135892" cy="422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111C5-09EB-402F-B241-F1B28D46B021}">
      <dsp:nvSpPr>
        <dsp:cNvPr id="0" name=""/>
        <dsp:cNvSpPr/>
      </dsp:nvSpPr>
      <dsp:spPr>
        <a:xfrm>
          <a:off x="752461" y="829312"/>
          <a:ext cx="1407872" cy="11262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Oferta pública</a:t>
          </a:r>
        </a:p>
      </dsp:txBody>
      <dsp:txXfrm>
        <a:off x="785449" y="862300"/>
        <a:ext cx="1341896" cy="1060321"/>
      </dsp:txXfrm>
    </dsp:sp>
    <dsp:sp modelId="{50165DD1-5059-44DD-A36F-7B64FEE7EF0E}">
      <dsp:nvSpPr>
        <dsp:cNvPr id="0" name=""/>
        <dsp:cNvSpPr/>
      </dsp:nvSpPr>
      <dsp:spPr>
        <a:xfrm rot="16163111">
          <a:off x="2464874" y="920301"/>
          <a:ext cx="1136731" cy="422361"/>
        </a:xfrm>
        <a:prstGeom prst="leftArrow">
          <a:avLst>
            <a:gd name="adj1" fmla="val 60000"/>
            <a:gd name="adj2" fmla="val 50000"/>
          </a:avLst>
        </a:prstGeom>
        <a:solidFill>
          <a:srgbClr val="CDACE6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90E41-6AEE-4D43-BA12-A6319A753389}">
      <dsp:nvSpPr>
        <dsp:cNvPr id="0" name=""/>
        <dsp:cNvSpPr/>
      </dsp:nvSpPr>
      <dsp:spPr>
        <a:xfrm>
          <a:off x="2323205" y="0"/>
          <a:ext cx="1407872" cy="11262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Lo Ambiental aplicado al Sector.</a:t>
          </a:r>
        </a:p>
      </dsp:txBody>
      <dsp:txXfrm>
        <a:off x="2356193" y="32988"/>
        <a:ext cx="1341896" cy="1060321"/>
      </dsp:txXfrm>
    </dsp:sp>
    <dsp:sp modelId="{EC5B1735-41C5-4C3E-8309-5C9047A0DAFA}">
      <dsp:nvSpPr>
        <dsp:cNvPr id="0" name=""/>
        <dsp:cNvSpPr/>
      </dsp:nvSpPr>
      <dsp:spPr>
        <a:xfrm rot="19500000">
          <a:off x="3606422" y="1507040"/>
          <a:ext cx="1135892" cy="422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817BA-2B31-4803-B7DE-7ACB91F4CF25}">
      <dsp:nvSpPr>
        <dsp:cNvPr id="0" name=""/>
        <dsp:cNvSpPr/>
      </dsp:nvSpPr>
      <dsp:spPr>
        <a:xfrm>
          <a:off x="3935666" y="829312"/>
          <a:ext cx="1407872" cy="11262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 Generación de Conocimiento.</a:t>
          </a:r>
        </a:p>
      </dsp:txBody>
      <dsp:txXfrm>
        <a:off x="3968654" y="862300"/>
        <a:ext cx="1341896" cy="106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5AE89-96BF-4DA6-9B86-15F1055519DC}">
      <dsp:nvSpPr>
        <dsp:cNvPr id="0" name=""/>
        <dsp:cNvSpPr/>
      </dsp:nvSpPr>
      <dsp:spPr>
        <a:xfrm>
          <a:off x="327188" y="0"/>
          <a:ext cx="3561259" cy="356125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Sistema Nacional del Deporte</a:t>
          </a:r>
        </a:p>
      </dsp:txBody>
      <dsp:txXfrm>
        <a:off x="1609953" y="178062"/>
        <a:ext cx="995728" cy="534188"/>
      </dsp:txXfrm>
    </dsp:sp>
    <dsp:sp modelId="{217E0EFE-9071-4471-A7C6-6EC634C9F3A9}">
      <dsp:nvSpPr>
        <dsp:cNvPr id="0" name=""/>
        <dsp:cNvSpPr/>
      </dsp:nvSpPr>
      <dsp:spPr>
        <a:xfrm>
          <a:off x="893079" y="929061"/>
          <a:ext cx="2606328" cy="241538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PMA</a:t>
          </a:r>
        </a:p>
      </dsp:txBody>
      <dsp:txXfrm>
        <a:off x="1740788" y="1073984"/>
        <a:ext cx="910911" cy="434769"/>
      </dsp:txXfrm>
    </dsp:sp>
    <dsp:sp modelId="{1E225B8E-599F-48C8-BA38-472B7962B73F}">
      <dsp:nvSpPr>
        <dsp:cNvPr id="0" name=""/>
        <dsp:cNvSpPr/>
      </dsp:nvSpPr>
      <dsp:spPr>
        <a:xfrm>
          <a:off x="1289693" y="1552302"/>
          <a:ext cx="1813101" cy="176782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Coldeportes</a:t>
          </a:r>
        </a:p>
      </dsp:txBody>
      <dsp:txXfrm>
        <a:off x="1773791" y="1684889"/>
        <a:ext cx="844905" cy="397760"/>
      </dsp:txXfrm>
    </dsp:sp>
    <dsp:sp modelId="{0B9C4A93-94EA-4AE2-A25C-7E9547C7359E}">
      <dsp:nvSpPr>
        <dsp:cNvPr id="0" name=""/>
        <dsp:cNvSpPr/>
      </dsp:nvSpPr>
      <dsp:spPr>
        <a:xfrm>
          <a:off x="1516328" y="2062253"/>
          <a:ext cx="1424503" cy="11978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PIGA</a:t>
          </a:r>
        </a:p>
      </dsp:txBody>
      <dsp:txXfrm>
        <a:off x="1724942" y="2361720"/>
        <a:ext cx="1007276" cy="598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86704-4D3F-4890-98DF-6946823CC12A}">
      <dsp:nvSpPr>
        <dsp:cNvPr id="0" name=""/>
        <dsp:cNvSpPr/>
      </dsp:nvSpPr>
      <dsp:spPr>
        <a:xfrm>
          <a:off x="2922686" y="2224900"/>
          <a:ext cx="1616324" cy="1047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 err="1"/>
            <a:t>Transversalizar</a:t>
          </a:r>
          <a:r>
            <a:rPr lang="es-CO" sz="1000" kern="1200" dirty="0"/>
            <a:t> lo ambiental en los programas misionales</a:t>
          </a:r>
        </a:p>
      </dsp:txBody>
      <dsp:txXfrm>
        <a:off x="3430582" y="2509652"/>
        <a:ext cx="1085429" cy="739260"/>
      </dsp:txXfrm>
    </dsp:sp>
    <dsp:sp modelId="{89A260F8-B037-4B14-8859-E7EDA6BA3761}">
      <dsp:nvSpPr>
        <dsp:cNvPr id="0" name=""/>
        <dsp:cNvSpPr/>
      </dsp:nvSpPr>
      <dsp:spPr>
        <a:xfrm>
          <a:off x="285525" y="2224900"/>
          <a:ext cx="1616324" cy="1047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Masificar la dimensión ambiental en los entes territoriales</a:t>
          </a:r>
        </a:p>
      </dsp:txBody>
      <dsp:txXfrm>
        <a:off x="308524" y="2509652"/>
        <a:ext cx="1085429" cy="739260"/>
      </dsp:txXfrm>
    </dsp:sp>
    <dsp:sp modelId="{BFFD9651-3B2D-49BE-B9AF-6FC35A529E93}">
      <dsp:nvSpPr>
        <dsp:cNvPr id="0" name=""/>
        <dsp:cNvSpPr/>
      </dsp:nvSpPr>
      <dsp:spPr>
        <a:xfrm>
          <a:off x="2922686" y="0"/>
          <a:ext cx="1616324" cy="1047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Huella de carbono eventos ciclo olímpico </a:t>
          </a:r>
        </a:p>
      </dsp:txBody>
      <dsp:txXfrm>
        <a:off x="3430582" y="22999"/>
        <a:ext cx="1085429" cy="739260"/>
      </dsp:txXfrm>
    </dsp:sp>
    <dsp:sp modelId="{460DAA3A-B51A-4A36-B738-0B98DC52716A}">
      <dsp:nvSpPr>
        <dsp:cNvPr id="0" name=""/>
        <dsp:cNvSpPr/>
      </dsp:nvSpPr>
      <dsp:spPr>
        <a:xfrm>
          <a:off x="285525" y="0"/>
          <a:ext cx="1616324" cy="1047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Infraestructura: Guía ambiental para interventoría </a:t>
          </a:r>
        </a:p>
      </dsp:txBody>
      <dsp:txXfrm>
        <a:off x="308524" y="22999"/>
        <a:ext cx="1085429" cy="739260"/>
      </dsp:txXfrm>
    </dsp:sp>
    <dsp:sp modelId="{9DD523CB-C4D9-4A1C-9AD7-7A5B597C96A1}">
      <dsp:nvSpPr>
        <dsp:cNvPr id="0" name=""/>
        <dsp:cNvSpPr/>
      </dsp:nvSpPr>
      <dsp:spPr>
        <a:xfrm>
          <a:off x="962810" y="186498"/>
          <a:ext cx="1416737" cy="141673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DRHS</a:t>
          </a:r>
        </a:p>
      </dsp:txBody>
      <dsp:txXfrm>
        <a:off x="1377763" y="601451"/>
        <a:ext cx="1001784" cy="1001784"/>
      </dsp:txXfrm>
    </dsp:sp>
    <dsp:sp modelId="{CCD27ED6-28E7-425E-8D12-B9D75087650E}">
      <dsp:nvSpPr>
        <dsp:cNvPr id="0" name=""/>
        <dsp:cNvSpPr/>
      </dsp:nvSpPr>
      <dsp:spPr>
        <a:xfrm rot="5400000">
          <a:off x="2444987" y="186498"/>
          <a:ext cx="1416737" cy="1416737"/>
        </a:xfrm>
        <a:prstGeom prst="pieWedg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DPL</a:t>
          </a:r>
        </a:p>
      </dsp:txBody>
      <dsp:txXfrm rot="-5400000">
        <a:off x="2444987" y="601451"/>
        <a:ext cx="1001784" cy="1001784"/>
      </dsp:txXfrm>
    </dsp:sp>
    <dsp:sp modelId="{BCBF7678-AADA-43AC-894A-A39D909DEE4D}">
      <dsp:nvSpPr>
        <dsp:cNvPr id="0" name=""/>
        <dsp:cNvSpPr/>
      </dsp:nvSpPr>
      <dsp:spPr>
        <a:xfrm rot="10800000">
          <a:off x="2444987" y="1668675"/>
          <a:ext cx="1416737" cy="1416737"/>
        </a:xfrm>
        <a:prstGeom prst="pieWedg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DFD</a:t>
          </a:r>
        </a:p>
      </dsp:txBody>
      <dsp:txXfrm rot="10800000">
        <a:off x="2444987" y="1668675"/>
        <a:ext cx="1001784" cy="1001784"/>
      </dsp:txXfrm>
    </dsp:sp>
    <dsp:sp modelId="{16E32264-101A-4363-9AF5-248E706F5D6B}">
      <dsp:nvSpPr>
        <dsp:cNvPr id="0" name=""/>
        <dsp:cNvSpPr/>
      </dsp:nvSpPr>
      <dsp:spPr>
        <a:xfrm rot="16200000">
          <a:off x="962810" y="1668675"/>
          <a:ext cx="1416737" cy="1416737"/>
        </a:xfrm>
        <a:prstGeom prst="pieWedg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DIVC</a:t>
          </a:r>
        </a:p>
      </dsp:txBody>
      <dsp:txXfrm rot="5400000">
        <a:off x="1377763" y="1668675"/>
        <a:ext cx="1001784" cy="1001784"/>
      </dsp:txXfrm>
    </dsp:sp>
    <dsp:sp modelId="{A87693D1-FC18-4F45-A50B-D4E6DBC25CEF}">
      <dsp:nvSpPr>
        <dsp:cNvPr id="0" name=""/>
        <dsp:cNvSpPr/>
      </dsp:nvSpPr>
      <dsp:spPr>
        <a:xfrm>
          <a:off x="2167692" y="1341483"/>
          <a:ext cx="489150" cy="42534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A92F7-55F2-4A62-A81F-C95E93365C12}">
      <dsp:nvSpPr>
        <dsp:cNvPr id="0" name=""/>
        <dsp:cNvSpPr/>
      </dsp:nvSpPr>
      <dsp:spPr>
        <a:xfrm rot="10800000">
          <a:off x="2167692" y="1505079"/>
          <a:ext cx="489150" cy="42534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C939-7707-E846-8F61-6E199CD9639E}" type="datetimeFigureOut">
              <a:rPr lang="en-US" smtClean="0"/>
              <a:t>11/23/2017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6585"/>
            <a:ext cx="5436909" cy="4467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FB4A-9858-A640-AE3A-DC8A80C01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2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10C6-5144-4714-9A61-A59A89E8E1AA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A73B-5E47-4AA5-8DC3-E07293100CF2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20390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E9F6-D55A-490B-96B8-3D251C5BF393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C0AE-B365-43DD-8CB5-2040B2D1C54F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0974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FD69-97E4-459C-A12A-2C04FD1F6747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8BE5-73EA-4C49-8739-BDD5285E2056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18942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1F8F-1A49-468F-A863-9BFFDC2F93B9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A142-D4E7-47C3-8116-1B082EEA7309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653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2698-EF8B-4BD2-B1EC-5CB4D9DA99DE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5ACD-5EB9-4EEA-A156-BD116AF6731E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2083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20B6-2331-48F6-86EA-4958A92957C0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A39D-61D9-4218-826A-77FD0257E68C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6368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7599-BBCB-4844-8339-CC253970AF94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DDB2-67AF-4DAC-BC6A-21DED9D18E24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03957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8B21-B66B-4C0F-AAA5-BA093A935E1E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D71E-6FA7-409F-9306-BEDA31515D67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77982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96C9-B950-4DAE-910D-8CEADD2E663F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B693-AB11-443D-91CC-4B3A4734EF56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5658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C91D-53C2-4040-B895-4D064E56FDAE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DEAC-57F3-4387-9053-1F870F69571E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50944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7FE5-1A6D-45CE-AFD1-BE648618D213}" type="datetimeFigureOut">
              <a:rPr lang="es-ES" altLang="es-CO"/>
              <a:pPr>
                <a:defRPr/>
              </a:pPr>
              <a:t>23/11/2017</a:t>
            </a:fld>
            <a:endParaRPr lang="es-ES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D37E-7EF6-4864-A611-562D2FC1531A}" type="slidenum">
              <a:rPr lang="es-ES" altLang="es-CO"/>
              <a:pPr>
                <a:defRPr/>
              </a:pPr>
              <a:t>‹#›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6013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Clic para editar título</a:t>
            </a:r>
            <a:endParaRPr lang="es-ES" altLang="es-CO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Haga clic para modificar el estilo de texto del patrón</a:t>
            </a:r>
          </a:p>
          <a:p>
            <a:pPr lvl="1"/>
            <a:r>
              <a:rPr lang="es-ES_tradnl" altLang="es-CO"/>
              <a:t>Segundo nivel</a:t>
            </a:r>
          </a:p>
          <a:p>
            <a:pPr lvl="2"/>
            <a:r>
              <a:rPr lang="es-ES_tradnl" altLang="es-CO"/>
              <a:t>Tercer nivel</a:t>
            </a:r>
          </a:p>
          <a:p>
            <a:pPr lvl="3"/>
            <a:r>
              <a:rPr lang="es-ES_tradnl" altLang="es-CO"/>
              <a:t>Cuarto nivel</a:t>
            </a:r>
          </a:p>
          <a:p>
            <a:pPr lvl="4"/>
            <a:r>
              <a:rPr lang="es-ES_tradnl" altLang="es-CO"/>
              <a:t>Quinto nivel</a:t>
            </a:r>
            <a:endParaRPr lang="es-ES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E1D7AC1-2F91-438F-9139-F65E3F26D360}" type="datetimeFigureOut">
              <a:rPr lang="es-ES" altLang="es-CO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23/11/2017</a:t>
            </a:fld>
            <a:endParaRPr lang="es-ES" altLang="es-CO" dirty="0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1F0DD5F-3B81-4A78-AF77-9FB57A8C98CB}" type="slidenum">
              <a:rPr lang="es-ES" altLang="es-CO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CO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20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3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9" y="877449"/>
            <a:ext cx="4447621" cy="46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611338" y="1484784"/>
            <a:ext cx="6839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400" b="1" dirty="0">
                <a:solidFill>
                  <a:srgbClr val="247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DEPORTE Y AMBIENTE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-108520" y="5661248"/>
            <a:ext cx="6839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CASO DE ESTUDIO DEPORTES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DE AVENTURA Y EXTREMOS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87146" y="6536377"/>
            <a:ext cx="2693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Adaptado de: Of. Relaciones Internacionales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1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52" y="2328461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4496" y="-121975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6453336"/>
            <a:ext cx="2900404" cy="3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3762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4163"/>
            <a:ext cx="5453062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043608" y="1166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AMBIENTAL</a:t>
            </a:r>
          </a:p>
        </p:txBody>
      </p:sp>
    </p:spTree>
    <p:extLst>
      <p:ext uri="{BB962C8B-B14F-4D97-AF65-F5344CB8AC3E}">
        <p14:creationId xmlns:p14="http://schemas.microsoft.com/office/powerpoint/2010/main" val="33940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52" y="2328461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4496" y="-121975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6453336"/>
            <a:ext cx="2900404" cy="3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979712" y="44624"/>
            <a:ext cx="3570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PRIMER ENCUENTRO TURISMO Y DEPORTE</a:t>
            </a:r>
          </a:p>
        </p:txBody>
      </p:sp>
      <p:sp>
        <p:nvSpPr>
          <p:cNvPr id="13" name="Rectangle 2"/>
          <p:cNvSpPr/>
          <p:nvPr/>
        </p:nvSpPr>
        <p:spPr>
          <a:xfrm>
            <a:off x="179512" y="2253064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251520" y="1634024"/>
            <a:ext cx="85689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lang="es-CO" sz="1400" dirty="0">
                <a:latin typeface="Arial Narrow"/>
                <a:cs typeface="Arial Narrow"/>
              </a:rPr>
              <a:t>n la celebración del Día Internacional del Deporte para el Desarrollo y la Paz (06 de Abril), se lleva a cabo el primer encuentro de Turismo y Deporte celebrado en la ciudad de Cali, buscó movilizar a la comunidad colombiana acerca de la contribución del deporte y el turismo en la construcción de paz y al desarrollo sostenible del pais. </a:t>
            </a:r>
          </a:p>
          <a:p>
            <a:pPr algn="just"/>
            <a:endParaRPr lang="es-CO" sz="1400" dirty="0">
              <a:latin typeface="Arial Narrow"/>
              <a:cs typeface="Arial Narrow"/>
            </a:endParaRPr>
          </a:p>
          <a:p>
            <a:pPr algn="just"/>
            <a:r>
              <a:rPr lang="es-CO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lang="es-CO" sz="1400" dirty="0">
                <a:latin typeface="Arial Narrow"/>
                <a:cs typeface="Arial Narrow"/>
              </a:rPr>
              <a:t>e consolidó un “manifiesto de voluntades para el trabajo conjunto en pro del desarrollo del turismo y el deporte en Colombia” suscrito por </a:t>
            </a:r>
            <a:r>
              <a:rPr lang="es-CO" sz="1400" b="1" dirty="0">
                <a:latin typeface="Arial Narrow"/>
                <a:cs typeface="Arial Narrow"/>
              </a:rPr>
              <a:t>Coldeportes, el Ministerio de Comercio, Industria y Turismo (Mincit) y Procolombia</a:t>
            </a:r>
            <a:r>
              <a:rPr lang="es-CO" sz="1400" dirty="0">
                <a:latin typeface="Arial Narrow"/>
                <a:cs typeface="Arial Narrow"/>
              </a:rPr>
              <a:t> que unificó y ratificó los objetivos específicos de este encuentro: </a:t>
            </a:r>
            <a:endParaRPr lang="es-ES_tradnl" sz="1400" dirty="0">
              <a:latin typeface="Arial Narrow"/>
              <a:cs typeface="Arial Narrow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1241529" y="3441196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Arial Narrow"/>
                <a:cs typeface="Arial Narrow"/>
              </a:rPr>
              <a:t>Fomento del deporte y el turismo como oportunidades para la construcción de paz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5652120" y="3443106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latin typeface="Arial Narrow"/>
                <a:cs typeface="Arial Narrow"/>
              </a:rPr>
              <a:t>Sensibilización del papel de los actores del deporte y el turismo en el la resolución de conflictos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2887772" y="518361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400" dirty="0">
                <a:latin typeface="Arial Narrow"/>
                <a:cs typeface="Arial Narrow"/>
              </a:rPr>
              <a:t>Trabajo conjunto entre actores del deporte y el turismo para promover destinos turísticos a partir de su oferta deportiva </a:t>
            </a:r>
            <a:endParaRPr lang="es-ES_tradnl" sz="1400" dirty="0">
              <a:latin typeface="Arial Narrow"/>
              <a:cs typeface="Arial Narrow"/>
            </a:endParaRPr>
          </a:p>
        </p:txBody>
      </p:sp>
      <p:sp>
        <p:nvSpPr>
          <p:cNvPr id="18" name="Rectangle 13"/>
          <p:cNvSpPr/>
          <p:nvPr/>
        </p:nvSpPr>
        <p:spPr>
          <a:xfrm>
            <a:off x="5712906" y="4269162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latin typeface="Arial Narrow"/>
                <a:cs typeface="Arial Narrow"/>
              </a:rPr>
              <a:t>Desarrollo de nuevos productos y </a:t>
            </a:r>
          </a:p>
          <a:p>
            <a:pPr lvl="0" algn="just"/>
            <a:r>
              <a:rPr lang="es-CO" sz="1400" dirty="0">
                <a:latin typeface="Arial Narrow"/>
                <a:cs typeface="Arial Narrow"/>
              </a:rPr>
              <a:t>diversificación del mercado (oferta y demanda).</a:t>
            </a:r>
            <a:endParaRPr lang="es-ES_tradnl" sz="1400" dirty="0">
              <a:latin typeface="Arial Narrow"/>
              <a:cs typeface="Arial Narrow"/>
            </a:endParaRPr>
          </a:p>
        </p:txBody>
      </p:sp>
      <p:sp>
        <p:nvSpPr>
          <p:cNvPr id="20" name="Rectangle 14"/>
          <p:cNvSpPr/>
          <p:nvPr/>
        </p:nvSpPr>
        <p:spPr>
          <a:xfrm>
            <a:off x="1187624" y="4238508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dirty="0">
                <a:latin typeface="Arial Narrow"/>
                <a:cs typeface="Arial Narrow"/>
              </a:rPr>
              <a:t>Desarrollo de proyectos de turismo deportivo con beneficios económicos y de empleo.</a:t>
            </a:r>
            <a:endParaRPr lang="es-ES_tradnl" sz="1400" dirty="0">
              <a:latin typeface="Arial Narrow"/>
              <a:cs typeface="Arial Narrow"/>
            </a:endParaRPr>
          </a:p>
        </p:txBody>
      </p:sp>
      <p:pic>
        <p:nvPicPr>
          <p:cNvPr id="21" name="Picture 5" descr="Resultado de imagen para MINCOMERC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40" y="980728"/>
            <a:ext cx="27923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Resultado de imagen para procolombi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8" y="1098105"/>
            <a:ext cx="1940586" cy="3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77" y="1124744"/>
            <a:ext cx="343097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visto 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3221" r="67254" b="71014"/>
          <a:stretch/>
        </p:blipFill>
        <p:spPr>
          <a:xfrm>
            <a:off x="785983" y="3441196"/>
            <a:ext cx="511468" cy="504056"/>
          </a:xfrm>
          <a:prstGeom prst="rect">
            <a:avLst/>
          </a:prstGeom>
        </p:spPr>
      </p:pic>
      <p:pic>
        <p:nvPicPr>
          <p:cNvPr id="25" name="Picture 31" descr="visto 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3221" r="67254" b="71014"/>
          <a:stretch/>
        </p:blipFill>
        <p:spPr>
          <a:xfrm>
            <a:off x="752543" y="4257092"/>
            <a:ext cx="511468" cy="504056"/>
          </a:xfrm>
          <a:prstGeom prst="rect">
            <a:avLst/>
          </a:prstGeom>
        </p:spPr>
      </p:pic>
      <p:pic>
        <p:nvPicPr>
          <p:cNvPr id="26" name="Picture 32" descr="visto 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3221" r="67254" b="71014"/>
          <a:stretch/>
        </p:blipFill>
        <p:spPr>
          <a:xfrm>
            <a:off x="5108793" y="3460360"/>
            <a:ext cx="511468" cy="504056"/>
          </a:xfrm>
          <a:prstGeom prst="rect">
            <a:avLst/>
          </a:prstGeom>
        </p:spPr>
      </p:pic>
      <p:pic>
        <p:nvPicPr>
          <p:cNvPr id="27" name="Picture 33" descr="visto 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3221" r="67254" b="71014"/>
          <a:stretch/>
        </p:blipFill>
        <p:spPr>
          <a:xfrm>
            <a:off x="5180260" y="4261228"/>
            <a:ext cx="511468" cy="504056"/>
          </a:xfrm>
          <a:prstGeom prst="rect">
            <a:avLst/>
          </a:prstGeom>
        </p:spPr>
      </p:pic>
      <p:pic>
        <p:nvPicPr>
          <p:cNvPr id="28" name="Picture 34" descr="visto 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3221" r="67254" b="71014"/>
          <a:stretch/>
        </p:blipFill>
        <p:spPr>
          <a:xfrm>
            <a:off x="2476954" y="5175926"/>
            <a:ext cx="51146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52" y="2328461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4496" y="-121975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6453336"/>
            <a:ext cx="2900404" cy="3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43608" y="11663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ACTIVISMO AMBIENTAL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196706" cy="398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304256" cy="38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1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52" y="2328461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4496" y="-121975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6453336"/>
            <a:ext cx="2900404" cy="3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326572" y="1608364"/>
            <a:ext cx="4792436" cy="4082144"/>
          </a:xfrm>
          <a:prstGeom prst="roundRect">
            <a:avLst>
              <a:gd name="adj" fmla="val 3536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7" name="Rectángulo redondeado 6"/>
          <p:cNvSpPr/>
          <p:nvPr/>
        </p:nvSpPr>
        <p:spPr>
          <a:xfrm>
            <a:off x="4024993" y="1608365"/>
            <a:ext cx="4906736" cy="4082143"/>
          </a:xfrm>
          <a:prstGeom prst="roundRect">
            <a:avLst>
              <a:gd name="adj" fmla="val 4003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grpSp>
        <p:nvGrpSpPr>
          <p:cNvPr id="8" name="Grupo 7"/>
          <p:cNvGrpSpPr/>
          <p:nvPr/>
        </p:nvGrpSpPr>
        <p:grpSpPr>
          <a:xfrm>
            <a:off x="14392" y="1503694"/>
            <a:ext cx="1127558" cy="1131118"/>
            <a:chOff x="3256398" y="5013503"/>
            <a:chExt cx="1503411" cy="1508159"/>
          </a:xfrm>
        </p:grpSpPr>
        <p:grpSp>
          <p:nvGrpSpPr>
            <p:cNvPr id="9" name="Grupo 8"/>
            <p:cNvGrpSpPr/>
            <p:nvPr/>
          </p:nvGrpSpPr>
          <p:grpSpPr>
            <a:xfrm>
              <a:off x="3486138" y="5013503"/>
              <a:ext cx="1080000" cy="1080000"/>
              <a:chOff x="7016360" y="2398802"/>
              <a:chExt cx="3150000" cy="3149600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7016360" y="2398802"/>
                <a:ext cx="3150000" cy="3149600"/>
              </a:xfrm>
              <a:prstGeom prst="ellipse">
                <a:avLst/>
              </a:prstGeom>
              <a:solidFill>
                <a:srgbClr val="8D42C6"/>
              </a:solidFill>
              <a:ln>
                <a:solidFill>
                  <a:srgbClr val="8D4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350" dirty="0"/>
              </a:p>
            </p:txBody>
          </p:sp>
          <p:sp>
            <p:nvSpPr>
              <p:cNvPr id="14" name="Forma libre 13"/>
              <p:cNvSpPr/>
              <p:nvPr/>
            </p:nvSpPr>
            <p:spPr>
              <a:xfrm>
                <a:off x="7495411" y="2690822"/>
                <a:ext cx="2098830" cy="2435562"/>
              </a:xfrm>
              <a:custGeom>
                <a:avLst/>
                <a:gdLst>
                  <a:gd name="connsiteX0" fmla="*/ 29425 w 980596"/>
                  <a:gd name="connsiteY0" fmla="*/ 7348 h 1032294"/>
                  <a:gd name="connsiteX1" fmla="*/ 893025 w 980596"/>
                  <a:gd name="connsiteY1" fmla="*/ 528048 h 1032294"/>
                  <a:gd name="connsiteX2" fmla="*/ 880325 w 980596"/>
                  <a:gd name="connsiteY2" fmla="*/ 947148 h 1032294"/>
                  <a:gd name="connsiteX3" fmla="*/ 264375 w 980596"/>
                  <a:gd name="connsiteY3" fmla="*/ 940798 h 1032294"/>
                  <a:gd name="connsiteX4" fmla="*/ 29425 w 980596"/>
                  <a:gd name="connsiteY4" fmla="*/ 7348 h 1032294"/>
                  <a:gd name="connsiteX0" fmla="*/ 29425 w 974279"/>
                  <a:gd name="connsiteY0" fmla="*/ 92647 h 1117593"/>
                  <a:gd name="connsiteX1" fmla="*/ 121500 w 974279"/>
                  <a:gd name="connsiteY1" fmla="*/ 92647 h 1117593"/>
                  <a:gd name="connsiteX2" fmla="*/ 893025 w 974279"/>
                  <a:gd name="connsiteY2" fmla="*/ 613347 h 1117593"/>
                  <a:gd name="connsiteX3" fmla="*/ 880325 w 974279"/>
                  <a:gd name="connsiteY3" fmla="*/ 1032447 h 1117593"/>
                  <a:gd name="connsiteX4" fmla="*/ 264375 w 974279"/>
                  <a:gd name="connsiteY4" fmla="*/ 1026097 h 1117593"/>
                  <a:gd name="connsiteX5" fmla="*/ 29425 w 974279"/>
                  <a:gd name="connsiteY5" fmla="*/ 92647 h 1117593"/>
                  <a:gd name="connsiteX0" fmla="*/ 58507 w 1003361"/>
                  <a:gd name="connsiteY0" fmla="*/ 88246 h 1113192"/>
                  <a:gd name="connsiteX1" fmla="*/ 150582 w 1003361"/>
                  <a:gd name="connsiteY1" fmla="*/ 88246 h 1113192"/>
                  <a:gd name="connsiteX2" fmla="*/ 922107 w 1003361"/>
                  <a:gd name="connsiteY2" fmla="*/ 608946 h 1113192"/>
                  <a:gd name="connsiteX3" fmla="*/ 909407 w 1003361"/>
                  <a:gd name="connsiteY3" fmla="*/ 1028046 h 1113192"/>
                  <a:gd name="connsiteX4" fmla="*/ 293457 w 1003361"/>
                  <a:gd name="connsiteY4" fmla="*/ 1021696 h 1113192"/>
                  <a:gd name="connsiteX5" fmla="*/ 58507 w 1003361"/>
                  <a:gd name="connsiteY5" fmla="*/ 88246 h 1113192"/>
                  <a:gd name="connsiteX0" fmla="*/ 182676 w 892580"/>
                  <a:gd name="connsiteY0" fmla="*/ 933450 h 1023379"/>
                  <a:gd name="connsiteX1" fmla="*/ 39801 w 892580"/>
                  <a:gd name="connsiteY1" fmla="*/ 0 h 1023379"/>
                  <a:gd name="connsiteX2" fmla="*/ 811326 w 892580"/>
                  <a:gd name="connsiteY2" fmla="*/ 520700 h 1023379"/>
                  <a:gd name="connsiteX3" fmla="*/ 798626 w 892580"/>
                  <a:gd name="connsiteY3" fmla="*/ 939800 h 1023379"/>
                  <a:gd name="connsiteX4" fmla="*/ 182676 w 892580"/>
                  <a:gd name="connsiteY4" fmla="*/ 933450 h 1023379"/>
                  <a:gd name="connsiteX0" fmla="*/ 182676 w 851064"/>
                  <a:gd name="connsiteY0" fmla="*/ 942964 h 1032893"/>
                  <a:gd name="connsiteX1" fmla="*/ 39801 w 851064"/>
                  <a:gd name="connsiteY1" fmla="*/ 9514 h 1032893"/>
                  <a:gd name="connsiteX2" fmla="*/ 744651 w 851064"/>
                  <a:gd name="connsiteY2" fmla="*/ 463540 h 1032893"/>
                  <a:gd name="connsiteX3" fmla="*/ 811326 w 851064"/>
                  <a:gd name="connsiteY3" fmla="*/ 530214 h 1032893"/>
                  <a:gd name="connsiteX4" fmla="*/ 798626 w 851064"/>
                  <a:gd name="connsiteY4" fmla="*/ 949314 h 1032893"/>
                  <a:gd name="connsiteX5" fmla="*/ 182676 w 851064"/>
                  <a:gd name="connsiteY5" fmla="*/ 942964 h 1032893"/>
                  <a:gd name="connsiteX0" fmla="*/ 182676 w 856587"/>
                  <a:gd name="connsiteY0" fmla="*/ 944426 h 1037865"/>
                  <a:gd name="connsiteX1" fmla="*/ 39801 w 856587"/>
                  <a:gd name="connsiteY1" fmla="*/ 10976 h 1037865"/>
                  <a:gd name="connsiteX2" fmla="*/ 744651 w 856587"/>
                  <a:gd name="connsiteY2" fmla="*/ 465002 h 1037865"/>
                  <a:gd name="connsiteX3" fmla="*/ 798626 w 856587"/>
                  <a:gd name="connsiteY3" fmla="*/ 950776 h 1037865"/>
                  <a:gd name="connsiteX4" fmla="*/ 182676 w 856587"/>
                  <a:gd name="connsiteY4" fmla="*/ 944426 h 1037865"/>
                  <a:gd name="connsiteX0" fmla="*/ 182676 w 865612"/>
                  <a:gd name="connsiteY0" fmla="*/ 944426 h 1037865"/>
                  <a:gd name="connsiteX1" fmla="*/ 39801 w 865612"/>
                  <a:gd name="connsiteY1" fmla="*/ 10976 h 1037865"/>
                  <a:gd name="connsiteX2" fmla="*/ 744651 w 865612"/>
                  <a:gd name="connsiteY2" fmla="*/ 465002 h 1037865"/>
                  <a:gd name="connsiteX3" fmla="*/ 843076 w 865612"/>
                  <a:gd name="connsiteY3" fmla="*/ 868227 h 1037865"/>
                  <a:gd name="connsiteX4" fmla="*/ 798626 w 865612"/>
                  <a:gd name="connsiteY4" fmla="*/ 950776 h 1037865"/>
                  <a:gd name="connsiteX5" fmla="*/ 182676 w 865612"/>
                  <a:gd name="connsiteY5" fmla="*/ 944426 h 1037865"/>
                  <a:gd name="connsiteX0" fmla="*/ 182676 w 843334"/>
                  <a:gd name="connsiteY0" fmla="*/ 944426 h 1006156"/>
                  <a:gd name="connsiteX1" fmla="*/ 39801 w 843334"/>
                  <a:gd name="connsiteY1" fmla="*/ 10976 h 1006156"/>
                  <a:gd name="connsiteX2" fmla="*/ 744651 w 843334"/>
                  <a:gd name="connsiteY2" fmla="*/ 465002 h 1006156"/>
                  <a:gd name="connsiteX3" fmla="*/ 843076 w 843334"/>
                  <a:gd name="connsiteY3" fmla="*/ 868227 h 1006156"/>
                  <a:gd name="connsiteX4" fmla="*/ 182676 w 843334"/>
                  <a:gd name="connsiteY4" fmla="*/ 944426 h 1006156"/>
                  <a:gd name="connsiteX0" fmla="*/ 170537 w 831195"/>
                  <a:gd name="connsiteY0" fmla="*/ 944426 h 1006156"/>
                  <a:gd name="connsiteX1" fmla="*/ 145136 w 831195"/>
                  <a:gd name="connsiteY1" fmla="*/ 899977 h 1006156"/>
                  <a:gd name="connsiteX2" fmla="*/ 27662 w 831195"/>
                  <a:gd name="connsiteY2" fmla="*/ 10976 h 1006156"/>
                  <a:gd name="connsiteX3" fmla="*/ 732512 w 831195"/>
                  <a:gd name="connsiteY3" fmla="*/ 465002 h 1006156"/>
                  <a:gd name="connsiteX4" fmla="*/ 830937 w 831195"/>
                  <a:gd name="connsiteY4" fmla="*/ 868227 h 1006156"/>
                  <a:gd name="connsiteX5" fmla="*/ 170537 w 831195"/>
                  <a:gd name="connsiteY5" fmla="*/ 944426 h 1006156"/>
                  <a:gd name="connsiteX0" fmla="*/ 830937 w 831195"/>
                  <a:gd name="connsiteY0" fmla="*/ 868227 h 971859"/>
                  <a:gd name="connsiteX1" fmla="*/ 145136 w 831195"/>
                  <a:gd name="connsiteY1" fmla="*/ 899977 h 971859"/>
                  <a:gd name="connsiteX2" fmla="*/ 27662 w 831195"/>
                  <a:gd name="connsiteY2" fmla="*/ 10976 h 971859"/>
                  <a:gd name="connsiteX3" fmla="*/ 732512 w 831195"/>
                  <a:gd name="connsiteY3" fmla="*/ 465002 h 971859"/>
                  <a:gd name="connsiteX4" fmla="*/ 830937 w 831195"/>
                  <a:gd name="connsiteY4" fmla="*/ 868227 h 971859"/>
                  <a:gd name="connsiteX0" fmla="*/ 921815 w 922073"/>
                  <a:gd name="connsiteY0" fmla="*/ 855852 h 959484"/>
                  <a:gd name="connsiteX1" fmla="*/ 236014 w 922073"/>
                  <a:gd name="connsiteY1" fmla="*/ 887602 h 959484"/>
                  <a:gd name="connsiteX2" fmla="*/ 20115 w 922073"/>
                  <a:gd name="connsiteY2" fmla="*/ 11301 h 959484"/>
                  <a:gd name="connsiteX3" fmla="*/ 823390 w 922073"/>
                  <a:gd name="connsiteY3" fmla="*/ 452627 h 959484"/>
                  <a:gd name="connsiteX4" fmla="*/ 921815 w 922073"/>
                  <a:gd name="connsiteY4" fmla="*/ 855852 h 959484"/>
                  <a:gd name="connsiteX0" fmla="*/ 921815 w 925223"/>
                  <a:gd name="connsiteY0" fmla="*/ 853688 h 957320"/>
                  <a:gd name="connsiteX1" fmla="*/ 236014 w 925223"/>
                  <a:gd name="connsiteY1" fmla="*/ 885438 h 957320"/>
                  <a:gd name="connsiteX2" fmla="*/ 20115 w 925223"/>
                  <a:gd name="connsiteY2" fmla="*/ 9137 h 957320"/>
                  <a:gd name="connsiteX3" fmla="*/ 832915 w 925223"/>
                  <a:gd name="connsiteY3" fmla="*/ 552063 h 957320"/>
                  <a:gd name="connsiteX4" fmla="*/ 921815 w 925223"/>
                  <a:gd name="connsiteY4" fmla="*/ 853688 h 957320"/>
                  <a:gd name="connsiteX0" fmla="*/ 921815 w 921815"/>
                  <a:gd name="connsiteY0" fmla="*/ 852841 h 956473"/>
                  <a:gd name="connsiteX1" fmla="*/ 236014 w 921815"/>
                  <a:gd name="connsiteY1" fmla="*/ 884591 h 956473"/>
                  <a:gd name="connsiteX2" fmla="*/ 20115 w 921815"/>
                  <a:gd name="connsiteY2" fmla="*/ 8290 h 956473"/>
                  <a:gd name="connsiteX3" fmla="*/ 709090 w 921815"/>
                  <a:gd name="connsiteY3" fmla="*/ 605191 h 956473"/>
                  <a:gd name="connsiteX4" fmla="*/ 921815 w 921815"/>
                  <a:gd name="connsiteY4" fmla="*/ 852841 h 956473"/>
                  <a:gd name="connsiteX0" fmla="*/ 921815 w 938830"/>
                  <a:gd name="connsiteY0" fmla="*/ 853687 h 957319"/>
                  <a:gd name="connsiteX1" fmla="*/ 236014 w 938830"/>
                  <a:gd name="connsiteY1" fmla="*/ 885437 h 957319"/>
                  <a:gd name="connsiteX2" fmla="*/ 20115 w 938830"/>
                  <a:gd name="connsiteY2" fmla="*/ 9136 h 957319"/>
                  <a:gd name="connsiteX3" fmla="*/ 861490 w 938830"/>
                  <a:gd name="connsiteY3" fmla="*/ 552062 h 957319"/>
                  <a:gd name="connsiteX4" fmla="*/ 921815 w 938830"/>
                  <a:gd name="connsiteY4" fmla="*/ 853687 h 957319"/>
                  <a:gd name="connsiteX0" fmla="*/ 942869 w 959884"/>
                  <a:gd name="connsiteY0" fmla="*/ 866172 h 969804"/>
                  <a:gd name="connsiteX1" fmla="*/ 257068 w 959884"/>
                  <a:gd name="connsiteY1" fmla="*/ 897922 h 969804"/>
                  <a:gd name="connsiteX2" fmla="*/ 18944 w 959884"/>
                  <a:gd name="connsiteY2" fmla="*/ 8921 h 969804"/>
                  <a:gd name="connsiteX3" fmla="*/ 882544 w 959884"/>
                  <a:gd name="connsiteY3" fmla="*/ 564547 h 969804"/>
                  <a:gd name="connsiteX4" fmla="*/ 942869 w 959884"/>
                  <a:gd name="connsiteY4" fmla="*/ 866172 h 969804"/>
                  <a:gd name="connsiteX0" fmla="*/ 996405 w 1013420"/>
                  <a:gd name="connsiteY0" fmla="*/ 873993 h 977625"/>
                  <a:gd name="connsiteX1" fmla="*/ 310604 w 1013420"/>
                  <a:gd name="connsiteY1" fmla="*/ 905743 h 977625"/>
                  <a:gd name="connsiteX2" fmla="*/ 75653 w 1013420"/>
                  <a:gd name="connsiteY2" fmla="*/ 213593 h 977625"/>
                  <a:gd name="connsiteX3" fmla="*/ 72480 w 1013420"/>
                  <a:gd name="connsiteY3" fmla="*/ 16742 h 977625"/>
                  <a:gd name="connsiteX4" fmla="*/ 936080 w 1013420"/>
                  <a:gd name="connsiteY4" fmla="*/ 572368 h 977625"/>
                  <a:gd name="connsiteX5" fmla="*/ 996405 w 1013420"/>
                  <a:gd name="connsiteY5" fmla="*/ 873993 h 977625"/>
                  <a:gd name="connsiteX0" fmla="*/ 1095207 w 1112222"/>
                  <a:gd name="connsiteY0" fmla="*/ 868082 h 971714"/>
                  <a:gd name="connsiteX1" fmla="*/ 409406 w 1112222"/>
                  <a:gd name="connsiteY1" fmla="*/ 899832 h 971714"/>
                  <a:gd name="connsiteX2" fmla="*/ 12530 w 1112222"/>
                  <a:gd name="connsiteY2" fmla="*/ 299757 h 971714"/>
                  <a:gd name="connsiteX3" fmla="*/ 171282 w 1112222"/>
                  <a:gd name="connsiteY3" fmla="*/ 10831 h 971714"/>
                  <a:gd name="connsiteX4" fmla="*/ 1034882 w 1112222"/>
                  <a:gd name="connsiteY4" fmla="*/ 566457 h 971714"/>
                  <a:gd name="connsiteX5" fmla="*/ 1095207 w 1112222"/>
                  <a:gd name="connsiteY5" fmla="*/ 868082 h 971714"/>
                  <a:gd name="connsiteX0" fmla="*/ 1086921 w 1103936"/>
                  <a:gd name="connsiteY0" fmla="*/ 866173 h 969805"/>
                  <a:gd name="connsiteX1" fmla="*/ 401120 w 1103936"/>
                  <a:gd name="connsiteY1" fmla="*/ 897923 h 969805"/>
                  <a:gd name="connsiteX2" fmla="*/ 77269 w 1103936"/>
                  <a:gd name="connsiteY2" fmla="*/ 459773 h 969805"/>
                  <a:gd name="connsiteX3" fmla="*/ 4244 w 1103936"/>
                  <a:gd name="connsiteY3" fmla="*/ 297848 h 969805"/>
                  <a:gd name="connsiteX4" fmla="*/ 162996 w 1103936"/>
                  <a:gd name="connsiteY4" fmla="*/ 8922 h 969805"/>
                  <a:gd name="connsiteX5" fmla="*/ 1026596 w 1103936"/>
                  <a:gd name="connsiteY5" fmla="*/ 564548 h 969805"/>
                  <a:gd name="connsiteX6" fmla="*/ 1086921 w 1103936"/>
                  <a:gd name="connsiteY6" fmla="*/ 866173 h 969805"/>
                  <a:gd name="connsiteX0" fmla="*/ 1085139 w 1102154"/>
                  <a:gd name="connsiteY0" fmla="*/ 866173 h 969805"/>
                  <a:gd name="connsiteX1" fmla="*/ 399338 w 1102154"/>
                  <a:gd name="connsiteY1" fmla="*/ 897923 h 969805"/>
                  <a:gd name="connsiteX2" fmla="*/ 104062 w 1102154"/>
                  <a:gd name="connsiteY2" fmla="*/ 364523 h 969805"/>
                  <a:gd name="connsiteX3" fmla="*/ 2462 w 1102154"/>
                  <a:gd name="connsiteY3" fmla="*/ 297848 h 969805"/>
                  <a:gd name="connsiteX4" fmla="*/ 161214 w 1102154"/>
                  <a:gd name="connsiteY4" fmla="*/ 8922 h 969805"/>
                  <a:gd name="connsiteX5" fmla="*/ 1024814 w 1102154"/>
                  <a:gd name="connsiteY5" fmla="*/ 564548 h 969805"/>
                  <a:gd name="connsiteX6" fmla="*/ 1085139 w 1102154"/>
                  <a:gd name="connsiteY6" fmla="*/ 866173 h 969805"/>
                  <a:gd name="connsiteX0" fmla="*/ 1084160 w 1101175"/>
                  <a:gd name="connsiteY0" fmla="*/ 866173 h 969805"/>
                  <a:gd name="connsiteX1" fmla="*/ 398359 w 1101175"/>
                  <a:gd name="connsiteY1" fmla="*/ 897923 h 969805"/>
                  <a:gd name="connsiteX2" fmla="*/ 138008 w 1101175"/>
                  <a:gd name="connsiteY2" fmla="*/ 450248 h 969805"/>
                  <a:gd name="connsiteX3" fmla="*/ 103083 w 1101175"/>
                  <a:gd name="connsiteY3" fmla="*/ 364523 h 969805"/>
                  <a:gd name="connsiteX4" fmla="*/ 1483 w 1101175"/>
                  <a:gd name="connsiteY4" fmla="*/ 297848 h 969805"/>
                  <a:gd name="connsiteX5" fmla="*/ 160235 w 1101175"/>
                  <a:gd name="connsiteY5" fmla="*/ 8922 h 969805"/>
                  <a:gd name="connsiteX6" fmla="*/ 1023835 w 1101175"/>
                  <a:gd name="connsiteY6" fmla="*/ 564548 h 969805"/>
                  <a:gd name="connsiteX7" fmla="*/ 1084160 w 1101175"/>
                  <a:gd name="connsiteY7" fmla="*/ 866173 h 969805"/>
                  <a:gd name="connsiteX0" fmla="*/ 1084160 w 1101175"/>
                  <a:gd name="connsiteY0" fmla="*/ 866173 h 969805"/>
                  <a:gd name="connsiteX1" fmla="*/ 398359 w 1101175"/>
                  <a:gd name="connsiteY1" fmla="*/ 897923 h 969805"/>
                  <a:gd name="connsiteX2" fmla="*/ 55458 w 1101175"/>
                  <a:gd name="connsiteY2" fmla="*/ 440723 h 969805"/>
                  <a:gd name="connsiteX3" fmla="*/ 103083 w 1101175"/>
                  <a:gd name="connsiteY3" fmla="*/ 364523 h 969805"/>
                  <a:gd name="connsiteX4" fmla="*/ 1483 w 1101175"/>
                  <a:gd name="connsiteY4" fmla="*/ 297848 h 969805"/>
                  <a:gd name="connsiteX5" fmla="*/ 160235 w 1101175"/>
                  <a:gd name="connsiteY5" fmla="*/ 8922 h 969805"/>
                  <a:gd name="connsiteX6" fmla="*/ 1023835 w 1101175"/>
                  <a:gd name="connsiteY6" fmla="*/ 564548 h 969805"/>
                  <a:gd name="connsiteX7" fmla="*/ 1084160 w 1101175"/>
                  <a:gd name="connsiteY7" fmla="*/ 866173 h 969805"/>
                  <a:gd name="connsiteX0" fmla="*/ 1084160 w 1101175"/>
                  <a:gd name="connsiteY0" fmla="*/ 866173 h 969805"/>
                  <a:gd name="connsiteX1" fmla="*/ 398359 w 1101175"/>
                  <a:gd name="connsiteY1" fmla="*/ 897923 h 969805"/>
                  <a:gd name="connsiteX2" fmla="*/ 118958 w 1101175"/>
                  <a:gd name="connsiteY2" fmla="*/ 561373 h 969805"/>
                  <a:gd name="connsiteX3" fmla="*/ 55458 w 1101175"/>
                  <a:gd name="connsiteY3" fmla="*/ 440723 h 969805"/>
                  <a:gd name="connsiteX4" fmla="*/ 103083 w 1101175"/>
                  <a:gd name="connsiteY4" fmla="*/ 364523 h 969805"/>
                  <a:gd name="connsiteX5" fmla="*/ 1483 w 1101175"/>
                  <a:gd name="connsiteY5" fmla="*/ 297848 h 969805"/>
                  <a:gd name="connsiteX6" fmla="*/ 160235 w 1101175"/>
                  <a:gd name="connsiteY6" fmla="*/ 8922 h 969805"/>
                  <a:gd name="connsiteX7" fmla="*/ 1023835 w 1101175"/>
                  <a:gd name="connsiteY7" fmla="*/ 564548 h 969805"/>
                  <a:gd name="connsiteX8" fmla="*/ 1084160 w 1101175"/>
                  <a:gd name="connsiteY8" fmla="*/ 866173 h 969805"/>
                  <a:gd name="connsiteX0" fmla="*/ 1084160 w 1101175"/>
                  <a:gd name="connsiteY0" fmla="*/ 866173 h 969805"/>
                  <a:gd name="connsiteX1" fmla="*/ 398359 w 1101175"/>
                  <a:gd name="connsiteY1" fmla="*/ 897923 h 969805"/>
                  <a:gd name="connsiteX2" fmla="*/ 103083 w 1101175"/>
                  <a:gd name="connsiteY2" fmla="*/ 494698 h 969805"/>
                  <a:gd name="connsiteX3" fmla="*/ 55458 w 1101175"/>
                  <a:gd name="connsiteY3" fmla="*/ 440723 h 969805"/>
                  <a:gd name="connsiteX4" fmla="*/ 103083 w 1101175"/>
                  <a:gd name="connsiteY4" fmla="*/ 364523 h 969805"/>
                  <a:gd name="connsiteX5" fmla="*/ 1483 w 1101175"/>
                  <a:gd name="connsiteY5" fmla="*/ 297848 h 969805"/>
                  <a:gd name="connsiteX6" fmla="*/ 160235 w 1101175"/>
                  <a:gd name="connsiteY6" fmla="*/ 8922 h 969805"/>
                  <a:gd name="connsiteX7" fmla="*/ 1023835 w 1101175"/>
                  <a:gd name="connsiteY7" fmla="*/ 564548 h 969805"/>
                  <a:gd name="connsiteX8" fmla="*/ 1084160 w 1101175"/>
                  <a:gd name="connsiteY8" fmla="*/ 866173 h 969805"/>
                  <a:gd name="connsiteX0" fmla="*/ 1084160 w 1101175"/>
                  <a:gd name="connsiteY0" fmla="*/ 866173 h 969805"/>
                  <a:gd name="connsiteX1" fmla="*/ 398359 w 1101175"/>
                  <a:gd name="connsiteY1" fmla="*/ 897923 h 969805"/>
                  <a:gd name="connsiteX2" fmla="*/ 163408 w 1101175"/>
                  <a:gd name="connsiteY2" fmla="*/ 608998 h 969805"/>
                  <a:gd name="connsiteX3" fmla="*/ 103083 w 1101175"/>
                  <a:gd name="connsiteY3" fmla="*/ 494698 h 969805"/>
                  <a:gd name="connsiteX4" fmla="*/ 55458 w 1101175"/>
                  <a:gd name="connsiteY4" fmla="*/ 440723 h 969805"/>
                  <a:gd name="connsiteX5" fmla="*/ 103083 w 1101175"/>
                  <a:gd name="connsiteY5" fmla="*/ 364523 h 969805"/>
                  <a:gd name="connsiteX6" fmla="*/ 1483 w 1101175"/>
                  <a:gd name="connsiteY6" fmla="*/ 297848 h 969805"/>
                  <a:gd name="connsiteX7" fmla="*/ 160235 w 1101175"/>
                  <a:gd name="connsiteY7" fmla="*/ 8922 h 969805"/>
                  <a:gd name="connsiteX8" fmla="*/ 1023835 w 1101175"/>
                  <a:gd name="connsiteY8" fmla="*/ 564548 h 969805"/>
                  <a:gd name="connsiteX9" fmla="*/ 1084160 w 1101175"/>
                  <a:gd name="connsiteY9" fmla="*/ 866173 h 969805"/>
                  <a:gd name="connsiteX0" fmla="*/ 1084160 w 1101175"/>
                  <a:gd name="connsiteY0" fmla="*/ 866173 h 969805"/>
                  <a:gd name="connsiteX1" fmla="*/ 398359 w 1101175"/>
                  <a:gd name="connsiteY1" fmla="*/ 897923 h 969805"/>
                  <a:gd name="connsiteX2" fmla="*/ 93558 w 1101175"/>
                  <a:gd name="connsiteY2" fmla="*/ 570898 h 969805"/>
                  <a:gd name="connsiteX3" fmla="*/ 103083 w 1101175"/>
                  <a:gd name="connsiteY3" fmla="*/ 494698 h 969805"/>
                  <a:gd name="connsiteX4" fmla="*/ 55458 w 1101175"/>
                  <a:gd name="connsiteY4" fmla="*/ 440723 h 969805"/>
                  <a:gd name="connsiteX5" fmla="*/ 103083 w 1101175"/>
                  <a:gd name="connsiteY5" fmla="*/ 364523 h 969805"/>
                  <a:gd name="connsiteX6" fmla="*/ 1483 w 1101175"/>
                  <a:gd name="connsiteY6" fmla="*/ 297848 h 969805"/>
                  <a:gd name="connsiteX7" fmla="*/ 160235 w 1101175"/>
                  <a:gd name="connsiteY7" fmla="*/ 8922 h 969805"/>
                  <a:gd name="connsiteX8" fmla="*/ 1023835 w 1101175"/>
                  <a:gd name="connsiteY8" fmla="*/ 564548 h 969805"/>
                  <a:gd name="connsiteX9" fmla="*/ 1084160 w 1101175"/>
                  <a:gd name="connsiteY9" fmla="*/ 866173 h 969805"/>
                  <a:gd name="connsiteX0" fmla="*/ 1084160 w 1101175"/>
                  <a:gd name="connsiteY0" fmla="*/ 866173 h 969805"/>
                  <a:gd name="connsiteX1" fmla="*/ 398359 w 1101175"/>
                  <a:gd name="connsiteY1" fmla="*/ 897923 h 969805"/>
                  <a:gd name="connsiteX2" fmla="*/ 204683 w 1101175"/>
                  <a:gd name="connsiteY2" fmla="*/ 742348 h 969805"/>
                  <a:gd name="connsiteX3" fmla="*/ 93558 w 1101175"/>
                  <a:gd name="connsiteY3" fmla="*/ 570898 h 969805"/>
                  <a:gd name="connsiteX4" fmla="*/ 103083 w 1101175"/>
                  <a:gd name="connsiteY4" fmla="*/ 494698 h 969805"/>
                  <a:gd name="connsiteX5" fmla="*/ 55458 w 1101175"/>
                  <a:gd name="connsiteY5" fmla="*/ 440723 h 969805"/>
                  <a:gd name="connsiteX6" fmla="*/ 103083 w 1101175"/>
                  <a:gd name="connsiteY6" fmla="*/ 364523 h 969805"/>
                  <a:gd name="connsiteX7" fmla="*/ 1483 w 1101175"/>
                  <a:gd name="connsiteY7" fmla="*/ 297848 h 969805"/>
                  <a:gd name="connsiteX8" fmla="*/ 160235 w 1101175"/>
                  <a:gd name="connsiteY8" fmla="*/ 8922 h 969805"/>
                  <a:gd name="connsiteX9" fmla="*/ 1023835 w 1101175"/>
                  <a:gd name="connsiteY9" fmla="*/ 564548 h 969805"/>
                  <a:gd name="connsiteX10" fmla="*/ 1084160 w 1101175"/>
                  <a:gd name="connsiteY10" fmla="*/ 866173 h 969805"/>
                  <a:gd name="connsiteX0" fmla="*/ 1084160 w 1101175"/>
                  <a:gd name="connsiteY0" fmla="*/ 866173 h 969805"/>
                  <a:gd name="connsiteX1" fmla="*/ 398359 w 1101175"/>
                  <a:gd name="connsiteY1" fmla="*/ 897923 h 969805"/>
                  <a:gd name="connsiteX2" fmla="*/ 138008 w 1101175"/>
                  <a:gd name="connsiteY2" fmla="*/ 799498 h 969805"/>
                  <a:gd name="connsiteX3" fmla="*/ 93558 w 1101175"/>
                  <a:gd name="connsiteY3" fmla="*/ 570898 h 969805"/>
                  <a:gd name="connsiteX4" fmla="*/ 103083 w 1101175"/>
                  <a:gd name="connsiteY4" fmla="*/ 494698 h 969805"/>
                  <a:gd name="connsiteX5" fmla="*/ 55458 w 1101175"/>
                  <a:gd name="connsiteY5" fmla="*/ 440723 h 969805"/>
                  <a:gd name="connsiteX6" fmla="*/ 103083 w 1101175"/>
                  <a:gd name="connsiteY6" fmla="*/ 364523 h 969805"/>
                  <a:gd name="connsiteX7" fmla="*/ 1483 w 1101175"/>
                  <a:gd name="connsiteY7" fmla="*/ 297848 h 969805"/>
                  <a:gd name="connsiteX8" fmla="*/ 160235 w 1101175"/>
                  <a:gd name="connsiteY8" fmla="*/ 8922 h 969805"/>
                  <a:gd name="connsiteX9" fmla="*/ 1023835 w 1101175"/>
                  <a:gd name="connsiteY9" fmla="*/ 564548 h 969805"/>
                  <a:gd name="connsiteX10" fmla="*/ 1084160 w 1101175"/>
                  <a:gd name="connsiteY10" fmla="*/ 866173 h 969805"/>
                  <a:gd name="connsiteX0" fmla="*/ 1084160 w 1101175"/>
                  <a:gd name="connsiteY0" fmla="*/ 866173 h 917893"/>
                  <a:gd name="connsiteX1" fmla="*/ 388834 w 1101175"/>
                  <a:gd name="connsiteY1" fmla="*/ 805848 h 917893"/>
                  <a:gd name="connsiteX2" fmla="*/ 138008 w 1101175"/>
                  <a:gd name="connsiteY2" fmla="*/ 799498 h 917893"/>
                  <a:gd name="connsiteX3" fmla="*/ 93558 w 1101175"/>
                  <a:gd name="connsiteY3" fmla="*/ 570898 h 917893"/>
                  <a:gd name="connsiteX4" fmla="*/ 103083 w 1101175"/>
                  <a:gd name="connsiteY4" fmla="*/ 494698 h 917893"/>
                  <a:gd name="connsiteX5" fmla="*/ 55458 w 1101175"/>
                  <a:gd name="connsiteY5" fmla="*/ 440723 h 917893"/>
                  <a:gd name="connsiteX6" fmla="*/ 103083 w 1101175"/>
                  <a:gd name="connsiteY6" fmla="*/ 364523 h 917893"/>
                  <a:gd name="connsiteX7" fmla="*/ 1483 w 1101175"/>
                  <a:gd name="connsiteY7" fmla="*/ 297848 h 917893"/>
                  <a:gd name="connsiteX8" fmla="*/ 160235 w 1101175"/>
                  <a:gd name="connsiteY8" fmla="*/ 8922 h 917893"/>
                  <a:gd name="connsiteX9" fmla="*/ 1023835 w 1101175"/>
                  <a:gd name="connsiteY9" fmla="*/ 564548 h 917893"/>
                  <a:gd name="connsiteX10" fmla="*/ 1084160 w 1101175"/>
                  <a:gd name="connsiteY10" fmla="*/ 866173 h 917893"/>
                  <a:gd name="connsiteX0" fmla="*/ 1084160 w 1101175"/>
                  <a:gd name="connsiteY0" fmla="*/ 866173 h 917893"/>
                  <a:gd name="connsiteX1" fmla="*/ 388834 w 1101175"/>
                  <a:gd name="connsiteY1" fmla="*/ 805848 h 917893"/>
                  <a:gd name="connsiteX2" fmla="*/ 138008 w 1101175"/>
                  <a:gd name="connsiteY2" fmla="*/ 799498 h 917893"/>
                  <a:gd name="connsiteX3" fmla="*/ 93558 w 1101175"/>
                  <a:gd name="connsiteY3" fmla="*/ 570898 h 917893"/>
                  <a:gd name="connsiteX4" fmla="*/ 103083 w 1101175"/>
                  <a:gd name="connsiteY4" fmla="*/ 494698 h 917893"/>
                  <a:gd name="connsiteX5" fmla="*/ 55458 w 1101175"/>
                  <a:gd name="connsiteY5" fmla="*/ 440723 h 917893"/>
                  <a:gd name="connsiteX6" fmla="*/ 103083 w 1101175"/>
                  <a:gd name="connsiteY6" fmla="*/ 364523 h 917893"/>
                  <a:gd name="connsiteX7" fmla="*/ 1483 w 1101175"/>
                  <a:gd name="connsiteY7" fmla="*/ 297848 h 917893"/>
                  <a:gd name="connsiteX8" fmla="*/ 160235 w 1101175"/>
                  <a:gd name="connsiteY8" fmla="*/ 8922 h 917893"/>
                  <a:gd name="connsiteX9" fmla="*/ 1023835 w 1101175"/>
                  <a:gd name="connsiteY9" fmla="*/ 564548 h 917893"/>
                  <a:gd name="connsiteX10" fmla="*/ 1084160 w 1101175"/>
                  <a:gd name="connsiteY10" fmla="*/ 866173 h 917893"/>
                  <a:gd name="connsiteX0" fmla="*/ 1084160 w 1101175"/>
                  <a:gd name="connsiteY0" fmla="*/ 866173 h 918946"/>
                  <a:gd name="connsiteX1" fmla="*/ 639658 w 1101175"/>
                  <a:gd name="connsiteY1" fmla="*/ 913798 h 918946"/>
                  <a:gd name="connsiteX2" fmla="*/ 388834 w 1101175"/>
                  <a:gd name="connsiteY2" fmla="*/ 805848 h 918946"/>
                  <a:gd name="connsiteX3" fmla="*/ 138008 w 1101175"/>
                  <a:gd name="connsiteY3" fmla="*/ 799498 h 918946"/>
                  <a:gd name="connsiteX4" fmla="*/ 93558 w 1101175"/>
                  <a:gd name="connsiteY4" fmla="*/ 570898 h 918946"/>
                  <a:gd name="connsiteX5" fmla="*/ 103083 w 1101175"/>
                  <a:gd name="connsiteY5" fmla="*/ 494698 h 918946"/>
                  <a:gd name="connsiteX6" fmla="*/ 55458 w 1101175"/>
                  <a:gd name="connsiteY6" fmla="*/ 440723 h 918946"/>
                  <a:gd name="connsiteX7" fmla="*/ 103083 w 1101175"/>
                  <a:gd name="connsiteY7" fmla="*/ 364523 h 918946"/>
                  <a:gd name="connsiteX8" fmla="*/ 1483 w 1101175"/>
                  <a:gd name="connsiteY8" fmla="*/ 297848 h 918946"/>
                  <a:gd name="connsiteX9" fmla="*/ 160235 w 1101175"/>
                  <a:gd name="connsiteY9" fmla="*/ 8922 h 918946"/>
                  <a:gd name="connsiteX10" fmla="*/ 1023835 w 1101175"/>
                  <a:gd name="connsiteY10" fmla="*/ 564548 h 918946"/>
                  <a:gd name="connsiteX11" fmla="*/ 1084160 w 1101175"/>
                  <a:gd name="connsiteY11" fmla="*/ 866173 h 918946"/>
                  <a:gd name="connsiteX0" fmla="*/ 1084160 w 1101175"/>
                  <a:gd name="connsiteY0" fmla="*/ 866173 h 959686"/>
                  <a:gd name="connsiteX1" fmla="*/ 452333 w 1101175"/>
                  <a:gd name="connsiteY1" fmla="*/ 958248 h 959686"/>
                  <a:gd name="connsiteX2" fmla="*/ 388834 w 1101175"/>
                  <a:gd name="connsiteY2" fmla="*/ 805848 h 959686"/>
                  <a:gd name="connsiteX3" fmla="*/ 138008 w 1101175"/>
                  <a:gd name="connsiteY3" fmla="*/ 799498 h 959686"/>
                  <a:gd name="connsiteX4" fmla="*/ 93558 w 1101175"/>
                  <a:gd name="connsiteY4" fmla="*/ 570898 h 959686"/>
                  <a:gd name="connsiteX5" fmla="*/ 103083 w 1101175"/>
                  <a:gd name="connsiteY5" fmla="*/ 494698 h 959686"/>
                  <a:gd name="connsiteX6" fmla="*/ 55458 w 1101175"/>
                  <a:gd name="connsiteY6" fmla="*/ 440723 h 959686"/>
                  <a:gd name="connsiteX7" fmla="*/ 103083 w 1101175"/>
                  <a:gd name="connsiteY7" fmla="*/ 364523 h 959686"/>
                  <a:gd name="connsiteX8" fmla="*/ 1483 w 1101175"/>
                  <a:gd name="connsiteY8" fmla="*/ 297848 h 959686"/>
                  <a:gd name="connsiteX9" fmla="*/ 160235 w 1101175"/>
                  <a:gd name="connsiteY9" fmla="*/ 8922 h 959686"/>
                  <a:gd name="connsiteX10" fmla="*/ 1023835 w 1101175"/>
                  <a:gd name="connsiteY10" fmla="*/ 564548 h 959686"/>
                  <a:gd name="connsiteX11" fmla="*/ 1084160 w 1101175"/>
                  <a:gd name="connsiteY11" fmla="*/ 866173 h 959686"/>
                  <a:gd name="connsiteX0" fmla="*/ 1080985 w 1099805"/>
                  <a:gd name="connsiteY0" fmla="*/ 942373 h 976256"/>
                  <a:gd name="connsiteX1" fmla="*/ 452333 w 1099805"/>
                  <a:gd name="connsiteY1" fmla="*/ 958248 h 976256"/>
                  <a:gd name="connsiteX2" fmla="*/ 388834 w 1099805"/>
                  <a:gd name="connsiteY2" fmla="*/ 805848 h 976256"/>
                  <a:gd name="connsiteX3" fmla="*/ 138008 w 1099805"/>
                  <a:gd name="connsiteY3" fmla="*/ 799498 h 976256"/>
                  <a:gd name="connsiteX4" fmla="*/ 93558 w 1099805"/>
                  <a:gd name="connsiteY4" fmla="*/ 570898 h 976256"/>
                  <a:gd name="connsiteX5" fmla="*/ 103083 w 1099805"/>
                  <a:gd name="connsiteY5" fmla="*/ 494698 h 976256"/>
                  <a:gd name="connsiteX6" fmla="*/ 55458 w 1099805"/>
                  <a:gd name="connsiteY6" fmla="*/ 440723 h 976256"/>
                  <a:gd name="connsiteX7" fmla="*/ 103083 w 1099805"/>
                  <a:gd name="connsiteY7" fmla="*/ 364523 h 976256"/>
                  <a:gd name="connsiteX8" fmla="*/ 1483 w 1099805"/>
                  <a:gd name="connsiteY8" fmla="*/ 297848 h 976256"/>
                  <a:gd name="connsiteX9" fmla="*/ 160235 w 1099805"/>
                  <a:gd name="connsiteY9" fmla="*/ 8922 h 976256"/>
                  <a:gd name="connsiteX10" fmla="*/ 1023835 w 1099805"/>
                  <a:gd name="connsiteY10" fmla="*/ 564548 h 976256"/>
                  <a:gd name="connsiteX11" fmla="*/ 1080985 w 1099805"/>
                  <a:gd name="connsiteY11" fmla="*/ 942373 h 976256"/>
                  <a:gd name="connsiteX0" fmla="*/ 1080985 w 1099805"/>
                  <a:gd name="connsiteY0" fmla="*/ 942373 h 962459"/>
                  <a:gd name="connsiteX1" fmla="*/ 452333 w 1099805"/>
                  <a:gd name="connsiteY1" fmla="*/ 958248 h 962459"/>
                  <a:gd name="connsiteX2" fmla="*/ 388834 w 1099805"/>
                  <a:gd name="connsiteY2" fmla="*/ 805848 h 962459"/>
                  <a:gd name="connsiteX3" fmla="*/ 138008 w 1099805"/>
                  <a:gd name="connsiteY3" fmla="*/ 799498 h 962459"/>
                  <a:gd name="connsiteX4" fmla="*/ 93558 w 1099805"/>
                  <a:gd name="connsiteY4" fmla="*/ 570898 h 962459"/>
                  <a:gd name="connsiteX5" fmla="*/ 103083 w 1099805"/>
                  <a:gd name="connsiteY5" fmla="*/ 494698 h 962459"/>
                  <a:gd name="connsiteX6" fmla="*/ 55458 w 1099805"/>
                  <a:gd name="connsiteY6" fmla="*/ 440723 h 962459"/>
                  <a:gd name="connsiteX7" fmla="*/ 103083 w 1099805"/>
                  <a:gd name="connsiteY7" fmla="*/ 364523 h 962459"/>
                  <a:gd name="connsiteX8" fmla="*/ 1483 w 1099805"/>
                  <a:gd name="connsiteY8" fmla="*/ 297848 h 962459"/>
                  <a:gd name="connsiteX9" fmla="*/ 160235 w 1099805"/>
                  <a:gd name="connsiteY9" fmla="*/ 8922 h 962459"/>
                  <a:gd name="connsiteX10" fmla="*/ 1023835 w 1099805"/>
                  <a:gd name="connsiteY10" fmla="*/ 564548 h 962459"/>
                  <a:gd name="connsiteX11" fmla="*/ 1080985 w 1099805"/>
                  <a:gd name="connsiteY11" fmla="*/ 942373 h 962459"/>
                  <a:gd name="connsiteX0" fmla="*/ 1084160 w 1101175"/>
                  <a:gd name="connsiteY0" fmla="*/ 967773 h 975092"/>
                  <a:gd name="connsiteX1" fmla="*/ 452333 w 1101175"/>
                  <a:gd name="connsiteY1" fmla="*/ 958248 h 975092"/>
                  <a:gd name="connsiteX2" fmla="*/ 388834 w 1101175"/>
                  <a:gd name="connsiteY2" fmla="*/ 805848 h 975092"/>
                  <a:gd name="connsiteX3" fmla="*/ 138008 w 1101175"/>
                  <a:gd name="connsiteY3" fmla="*/ 799498 h 975092"/>
                  <a:gd name="connsiteX4" fmla="*/ 93558 w 1101175"/>
                  <a:gd name="connsiteY4" fmla="*/ 570898 h 975092"/>
                  <a:gd name="connsiteX5" fmla="*/ 103083 w 1101175"/>
                  <a:gd name="connsiteY5" fmla="*/ 494698 h 975092"/>
                  <a:gd name="connsiteX6" fmla="*/ 55458 w 1101175"/>
                  <a:gd name="connsiteY6" fmla="*/ 440723 h 975092"/>
                  <a:gd name="connsiteX7" fmla="*/ 103083 w 1101175"/>
                  <a:gd name="connsiteY7" fmla="*/ 364523 h 975092"/>
                  <a:gd name="connsiteX8" fmla="*/ 1483 w 1101175"/>
                  <a:gd name="connsiteY8" fmla="*/ 297848 h 975092"/>
                  <a:gd name="connsiteX9" fmla="*/ 160235 w 1101175"/>
                  <a:gd name="connsiteY9" fmla="*/ 8922 h 975092"/>
                  <a:gd name="connsiteX10" fmla="*/ 1023835 w 1101175"/>
                  <a:gd name="connsiteY10" fmla="*/ 564548 h 975092"/>
                  <a:gd name="connsiteX11" fmla="*/ 1084160 w 1101175"/>
                  <a:gd name="connsiteY11" fmla="*/ 967773 h 975092"/>
                  <a:gd name="connsiteX0" fmla="*/ 1090510 w 1104069"/>
                  <a:gd name="connsiteY0" fmla="*/ 948723 h 964122"/>
                  <a:gd name="connsiteX1" fmla="*/ 452333 w 1104069"/>
                  <a:gd name="connsiteY1" fmla="*/ 958248 h 964122"/>
                  <a:gd name="connsiteX2" fmla="*/ 388834 w 1104069"/>
                  <a:gd name="connsiteY2" fmla="*/ 805848 h 964122"/>
                  <a:gd name="connsiteX3" fmla="*/ 138008 w 1104069"/>
                  <a:gd name="connsiteY3" fmla="*/ 799498 h 964122"/>
                  <a:gd name="connsiteX4" fmla="*/ 93558 w 1104069"/>
                  <a:gd name="connsiteY4" fmla="*/ 570898 h 964122"/>
                  <a:gd name="connsiteX5" fmla="*/ 103083 w 1104069"/>
                  <a:gd name="connsiteY5" fmla="*/ 494698 h 964122"/>
                  <a:gd name="connsiteX6" fmla="*/ 55458 w 1104069"/>
                  <a:gd name="connsiteY6" fmla="*/ 440723 h 964122"/>
                  <a:gd name="connsiteX7" fmla="*/ 103083 w 1104069"/>
                  <a:gd name="connsiteY7" fmla="*/ 364523 h 964122"/>
                  <a:gd name="connsiteX8" fmla="*/ 1483 w 1104069"/>
                  <a:gd name="connsiteY8" fmla="*/ 297848 h 964122"/>
                  <a:gd name="connsiteX9" fmla="*/ 160235 w 1104069"/>
                  <a:gd name="connsiteY9" fmla="*/ 8922 h 964122"/>
                  <a:gd name="connsiteX10" fmla="*/ 1023835 w 1104069"/>
                  <a:gd name="connsiteY10" fmla="*/ 564548 h 964122"/>
                  <a:gd name="connsiteX11" fmla="*/ 1090510 w 1104069"/>
                  <a:gd name="connsiteY11" fmla="*/ 948723 h 964122"/>
                  <a:gd name="connsiteX0" fmla="*/ 1090510 w 1104069"/>
                  <a:gd name="connsiteY0" fmla="*/ 948723 h 960431"/>
                  <a:gd name="connsiteX1" fmla="*/ 436458 w 1104069"/>
                  <a:gd name="connsiteY1" fmla="*/ 951898 h 960431"/>
                  <a:gd name="connsiteX2" fmla="*/ 388834 w 1104069"/>
                  <a:gd name="connsiteY2" fmla="*/ 805848 h 960431"/>
                  <a:gd name="connsiteX3" fmla="*/ 138008 w 1104069"/>
                  <a:gd name="connsiteY3" fmla="*/ 799498 h 960431"/>
                  <a:gd name="connsiteX4" fmla="*/ 93558 w 1104069"/>
                  <a:gd name="connsiteY4" fmla="*/ 570898 h 960431"/>
                  <a:gd name="connsiteX5" fmla="*/ 103083 w 1104069"/>
                  <a:gd name="connsiteY5" fmla="*/ 494698 h 960431"/>
                  <a:gd name="connsiteX6" fmla="*/ 55458 w 1104069"/>
                  <a:gd name="connsiteY6" fmla="*/ 440723 h 960431"/>
                  <a:gd name="connsiteX7" fmla="*/ 103083 w 1104069"/>
                  <a:gd name="connsiteY7" fmla="*/ 364523 h 960431"/>
                  <a:gd name="connsiteX8" fmla="*/ 1483 w 1104069"/>
                  <a:gd name="connsiteY8" fmla="*/ 297848 h 960431"/>
                  <a:gd name="connsiteX9" fmla="*/ 160235 w 1104069"/>
                  <a:gd name="connsiteY9" fmla="*/ 8922 h 960431"/>
                  <a:gd name="connsiteX10" fmla="*/ 1023835 w 1104069"/>
                  <a:gd name="connsiteY10" fmla="*/ 564548 h 960431"/>
                  <a:gd name="connsiteX11" fmla="*/ 1090510 w 1104069"/>
                  <a:gd name="connsiteY11" fmla="*/ 948723 h 960431"/>
                  <a:gd name="connsiteX0" fmla="*/ 1090510 w 1104069"/>
                  <a:gd name="connsiteY0" fmla="*/ 948723 h 960431"/>
                  <a:gd name="connsiteX1" fmla="*/ 436458 w 1104069"/>
                  <a:gd name="connsiteY1" fmla="*/ 951898 h 960431"/>
                  <a:gd name="connsiteX2" fmla="*/ 388834 w 1104069"/>
                  <a:gd name="connsiteY2" fmla="*/ 805848 h 960431"/>
                  <a:gd name="connsiteX3" fmla="*/ 138008 w 1104069"/>
                  <a:gd name="connsiteY3" fmla="*/ 799498 h 960431"/>
                  <a:gd name="connsiteX4" fmla="*/ 93558 w 1104069"/>
                  <a:gd name="connsiteY4" fmla="*/ 570898 h 960431"/>
                  <a:gd name="connsiteX5" fmla="*/ 103083 w 1104069"/>
                  <a:gd name="connsiteY5" fmla="*/ 494698 h 960431"/>
                  <a:gd name="connsiteX6" fmla="*/ 55458 w 1104069"/>
                  <a:gd name="connsiteY6" fmla="*/ 440723 h 960431"/>
                  <a:gd name="connsiteX7" fmla="*/ 103083 w 1104069"/>
                  <a:gd name="connsiteY7" fmla="*/ 364523 h 960431"/>
                  <a:gd name="connsiteX8" fmla="*/ 1483 w 1104069"/>
                  <a:gd name="connsiteY8" fmla="*/ 297848 h 960431"/>
                  <a:gd name="connsiteX9" fmla="*/ 160235 w 1104069"/>
                  <a:gd name="connsiteY9" fmla="*/ 8922 h 960431"/>
                  <a:gd name="connsiteX10" fmla="*/ 1023835 w 1104069"/>
                  <a:gd name="connsiteY10" fmla="*/ 564548 h 960431"/>
                  <a:gd name="connsiteX11" fmla="*/ 1090510 w 1104069"/>
                  <a:gd name="connsiteY11" fmla="*/ 948723 h 960431"/>
                  <a:gd name="connsiteX0" fmla="*/ 1090510 w 1104069"/>
                  <a:gd name="connsiteY0" fmla="*/ 948723 h 960431"/>
                  <a:gd name="connsiteX1" fmla="*/ 436458 w 1104069"/>
                  <a:gd name="connsiteY1" fmla="*/ 951898 h 960431"/>
                  <a:gd name="connsiteX2" fmla="*/ 388834 w 1104069"/>
                  <a:gd name="connsiteY2" fmla="*/ 805848 h 960431"/>
                  <a:gd name="connsiteX3" fmla="*/ 138008 w 1104069"/>
                  <a:gd name="connsiteY3" fmla="*/ 799498 h 960431"/>
                  <a:gd name="connsiteX4" fmla="*/ 93558 w 1104069"/>
                  <a:gd name="connsiteY4" fmla="*/ 570898 h 960431"/>
                  <a:gd name="connsiteX5" fmla="*/ 103083 w 1104069"/>
                  <a:gd name="connsiteY5" fmla="*/ 494698 h 960431"/>
                  <a:gd name="connsiteX6" fmla="*/ 55458 w 1104069"/>
                  <a:gd name="connsiteY6" fmla="*/ 440723 h 960431"/>
                  <a:gd name="connsiteX7" fmla="*/ 103083 w 1104069"/>
                  <a:gd name="connsiteY7" fmla="*/ 364523 h 960431"/>
                  <a:gd name="connsiteX8" fmla="*/ 1483 w 1104069"/>
                  <a:gd name="connsiteY8" fmla="*/ 297848 h 960431"/>
                  <a:gd name="connsiteX9" fmla="*/ 160235 w 1104069"/>
                  <a:gd name="connsiteY9" fmla="*/ 8922 h 960431"/>
                  <a:gd name="connsiteX10" fmla="*/ 1023835 w 1104069"/>
                  <a:gd name="connsiteY10" fmla="*/ 564548 h 960431"/>
                  <a:gd name="connsiteX11" fmla="*/ 1090510 w 1104069"/>
                  <a:gd name="connsiteY11" fmla="*/ 948723 h 960431"/>
                  <a:gd name="connsiteX0" fmla="*/ 1097313 w 1110872"/>
                  <a:gd name="connsiteY0" fmla="*/ 948723 h 960431"/>
                  <a:gd name="connsiteX1" fmla="*/ 443261 w 1110872"/>
                  <a:gd name="connsiteY1" fmla="*/ 951898 h 960431"/>
                  <a:gd name="connsiteX2" fmla="*/ 395637 w 1110872"/>
                  <a:gd name="connsiteY2" fmla="*/ 805848 h 960431"/>
                  <a:gd name="connsiteX3" fmla="*/ 144811 w 1110872"/>
                  <a:gd name="connsiteY3" fmla="*/ 799498 h 960431"/>
                  <a:gd name="connsiteX4" fmla="*/ 100361 w 1110872"/>
                  <a:gd name="connsiteY4" fmla="*/ 570898 h 960431"/>
                  <a:gd name="connsiteX5" fmla="*/ 109886 w 1110872"/>
                  <a:gd name="connsiteY5" fmla="*/ 494698 h 960431"/>
                  <a:gd name="connsiteX6" fmla="*/ 62261 w 1110872"/>
                  <a:gd name="connsiteY6" fmla="*/ 440723 h 960431"/>
                  <a:gd name="connsiteX7" fmla="*/ 109886 w 1110872"/>
                  <a:gd name="connsiteY7" fmla="*/ 364523 h 960431"/>
                  <a:gd name="connsiteX8" fmla="*/ 1390 w 1110872"/>
                  <a:gd name="connsiteY8" fmla="*/ 272093 h 960431"/>
                  <a:gd name="connsiteX9" fmla="*/ 167038 w 1110872"/>
                  <a:gd name="connsiteY9" fmla="*/ 8922 h 960431"/>
                  <a:gd name="connsiteX10" fmla="*/ 1030638 w 1110872"/>
                  <a:gd name="connsiteY10" fmla="*/ 564548 h 960431"/>
                  <a:gd name="connsiteX11" fmla="*/ 1097313 w 1110872"/>
                  <a:gd name="connsiteY11" fmla="*/ 948723 h 960431"/>
                  <a:gd name="connsiteX0" fmla="*/ 1076946 w 1090505"/>
                  <a:gd name="connsiteY0" fmla="*/ 948723 h 960431"/>
                  <a:gd name="connsiteX1" fmla="*/ 422894 w 1090505"/>
                  <a:gd name="connsiteY1" fmla="*/ 951898 h 960431"/>
                  <a:gd name="connsiteX2" fmla="*/ 375270 w 1090505"/>
                  <a:gd name="connsiteY2" fmla="*/ 805848 h 960431"/>
                  <a:gd name="connsiteX3" fmla="*/ 124444 w 1090505"/>
                  <a:gd name="connsiteY3" fmla="*/ 799498 h 960431"/>
                  <a:gd name="connsiteX4" fmla="*/ 79994 w 1090505"/>
                  <a:gd name="connsiteY4" fmla="*/ 570898 h 960431"/>
                  <a:gd name="connsiteX5" fmla="*/ 89519 w 1090505"/>
                  <a:gd name="connsiteY5" fmla="*/ 494698 h 960431"/>
                  <a:gd name="connsiteX6" fmla="*/ 41894 w 1090505"/>
                  <a:gd name="connsiteY6" fmla="*/ 440723 h 960431"/>
                  <a:gd name="connsiteX7" fmla="*/ 89519 w 1090505"/>
                  <a:gd name="connsiteY7" fmla="*/ 364523 h 960431"/>
                  <a:gd name="connsiteX8" fmla="*/ 1709 w 1090505"/>
                  <a:gd name="connsiteY8" fmla="*/ 272093 h 960431"/>
                  <a:gd name="connsiteX9" fmla="*/ 146671 w 1090505"/>
                  <a:gd name="connsiteY9" fmla="*/ 8922 h 960431"/>
                  <a:gd name="connsiteX10" fmla="*/ 1010271 w 1090505"/>
                  <a:gd name="connsiteY10" fmla="*/ 564548 h 960431"/>
                  <a:gd name="connsiteX11" fmla="*/ 1076946 w 1090505"/>
                  <a:gd name="connsiteY11" fmla="*/ 948723 h 960431"/>
                  <a:gd name="connsiteX0" fmla="*/ 1097313 w 1110872"/>
                  <a:gd name="connsiteY0" fmla="*/ 948723 h 960431"/>
                  <a:gd name="connsiteX1" fmla="*/ 443261 w 1110872"/>
                  <a:gd name="connsiteY1" fmla="*/ 951898 h 960431"/>
                  <a:gd name="connsiteX2" fmla="*/ 395637 w 1110872"/>
                  <a:gd name="connsiteY2" fmla="*/ 805848 h 960431"/>
                  <a:gd name="connsiteX3" fmla="*/ 144811 w 1110872"/>
                  <a:gd name="connsiteY3" fmla="*/ 799498 h 960431"/>
                  <a:gd name="connsiteX4" fmla="*/ 100361 w 1110872"/>
                  <a:gd name="connsiteY4" fmla="*/ 570898 h 960431"/>
                  <a:gd name="connsiteX5" fmla="*/ 109886 w 1110872"/>
                  <a:gd name="connsiteY5" fmla="*/ 494698 h 960431"/>
                  <a:gd name="connsiteX6" fmla="*/ 62261 w 1110872"/>
                  <a:gd name="connsiteY6" fmla="*/ 440723 h 960431"/>
                  <a:gd name="connsiteX7" fmla="*/ 109886 w 1110872"/>
                  <a:gd name="connsiteY7" fmla="*/ 364523 h 960431"/>
                  <a:gd name="connsiteX8" fmla="*/ 1390 w 1110872"/>
                  <a:gd name="connsiteY8" fmla="*/ 272093 h 960431"/>
                  <a:gd name="connsiteX9" fmla="*/ 167038 w 1110872"/>
                  <a:gd name="connsiteY9" fmla="*/ 8922 h 960431"/>
                  <a:gd name="connsiteX10" fmla="*/ 1030638 w 1110872"/>
                  <a:gd name="connsiteY10" fmla="*/ 564548 h 960431"/>
                  <a:gd name="connsiteX11" fmla="*/ 1097313 w 1110872"/>
                  <a:gd name="connsiteY11" fmla="*/ 948723 h 960431"/>
                  <a:gd name="connsiteX0" fmla="*/ 1097313 w 1110872"/>
                  <a:gd name="connsiteY0" fmla="*/ 948723 h 960431"/>
                  <a:gd name="connsiteX1" fmla="*/ 443261 w 1110872"/>
                  <a:gd name="connsiteY1" fmla="*/ 951898 h 960431"/>
                  <a:gd name="connsiteX2" fmla="*/ 395637 w 1110872"/>
                  <a:gd name="connsiteY2" fmla="*/ 805848 h 960431"/>
                  <a:gd name="connsiteX3" fmla="*/ 144811 w 1110872"/>
                  <a:gd name="connsiteY3" fmla="*/ 799498 h 960431"/>
                  <a:gd name="connsiteX4" fmla="*/ 100361 w 1110872"/>
                  <a:gd name="connsiteY4" fmla="*/ 570898 h 960431"/>
                  <a:gd name="connsiteX5" fmla="*/ 109886 w 1110872"/>
                  <a:gd name="connsiteY5" fmla="*/ 494698 h 960431"/>
                  <a:gd name="connsiteX6" fmla="*/ 62261 w 1110872"/>
                  <a:gd name="connsiteY6" fmla="*/ 440723 h 960431"/>
                  <a:gd name="connsiteX7" fmla="*/ 109886 w 1110872"/>
                  <a:gd name="connsiteY7" fmla="*/ 364523 h 960431"/>
                  <a:gd name="connsiteX8" fmla="*/ 1390 w 1110872"/>
                  <a:gd name="connsiteY8" fmla="*/ 272093 h 960431"/>
                  <a:gd name="connsiteX9" fmla="*/ 167038 w 1110872"/>
                  <a:gd name="connsiteY9" fmla="*/ 8922 h 960431"/>
                  <a:gd name="connsiteX10" fmla="*/ 1030638 w 1110872"/>
                  <a:gd name="connsiteY10" fmla="*/ 564548 h 960431"/>
                  <a:gd name="connsiteX11" fmla="*/ 1097313 w 1110872"/>
                  <a:gd name="connsiteY11" fmla="*/ 948723 h 960431"/>
                  <a:gd name="connsiteX0" fmla="*/ 1097313 w 1110872"/>
                  <a:gd name="connsiteY0" fmla="*/ 937871 h 949579"/>
                  <a:gd name="connsiteX1" fmla="*/ 443261 w 1110872"/>
                  <a:gd name="connsiteY1" fmla="*/ 941046 h 949579"/>
                  <a:gd name="connsiteX2" fmla="*/ 395637 w 1110872"/>
                  <a:gd name="connsiteY2" fmla="*/ 794996 h 949579"/>
                  <a:gd name="connsiteX3" fmla="*/ 144811 w 1110872"/>
                  <a:gd name="connsiteY3" fmla="*/ 788646 h 949579"/>
                  <a:gd name="connsiteX4" fmla="*/ 100361 w 1110872"/>
                  <a:gd name="connsiteY4" fmla="*/ 560046 h 949579"/>
                  <a:gd name="connsiteX5" fmla="*/ 109886 w 1110872"/>
                  <a:gd name="connsiteY5" fmla="*/ 483846 h 949579"/>
                  <a:gd name="connsiteX6" fmla="*/ 62261 w 1110872"/>
                  <a:gd name="connsiteY6" fmla="*/ 429871 h 949579"/>
                  <a:gd name="connsiteX7" fmla="*/ 109886 w 1110872"/>
                  <a:gd name="connsiteY7" fmla="*/ 353671 h 949579"/>
                  <a:gd name="connsiteX8" fmla="*/ 1390 w 1110872"/>
                  <a:gd name="connsiteY8" fmla="*/ 261241 h 949579"/>
                  <a:gd name="connsiteX9" fmla="*/ 170486 w 1110872"/>
                  <a:gd name="connsiteY9" fmla="*/ 9108 h 949579"/>
                  <a:gd name="connsiteX10" fmla="*/ 1030638 w 1110872"/>
                  <a:gd name="connsiteY10" fmla="*/ 553696 h 949579"/>
                  <a:gd name="connsiteX11" fmla="*/ 1097313 w 1110872"/>
                  <a:gd name="connsiteY11" fmla="*/ 937871 h 949579"/>
                  <a:gd name="connsiteX0" fmla="*/ 1097313 w 1110872"/>
                  <a:gd name="connsiteY0" fmla="*/ 945104 h 956812"/>
                  <a:gd name="connsiteX1" fmla="*/ 443261 w 1110872"/>
                  <a:gd name="connsiteY1" fmla="*/ 948279 h 956812"/>
                  <a:gd name="connsiteX2" fmla="*/ 395637 w 1110872"/>
                  <a:gd name="connsiteY2" fmla="*/ 802229 h 956812"/>
                  <a:gd name="connsiteX3" fmla="*/ 144811 w 1110872"/>
                  <a:gd name="connsiteY3" fmla="*/ 795879 h 956812"/>
                  <a:gd name="connsiteX4" fmla="*/ 100361 w 1110872"/>
                  <a:gd name="connsiteY4" fmla="*/ 567279 h 956812"/>
                  <a:gd name="connsiteX5" fmla="*/ 109886 w 1110872"/>
                  <a:gd name="connsiteY5" fmla="*/ 491079 h 956812"/>
                  <a:gd name="connsiteX6" fmla="*/ 62261 w 1110872"/>
                  <a:gd name="connsiteY6" fmla="*/ 437104 h 956812"/>
                  <a:gd name="connsiteX7" fmla="*/ 109886 w 1110872"/>
                  <a:gd name="connsiteY7" fmla="*/ 360904 h 956812"/>
                  <a:gd name="connsiteX8" fmla="*/ 1390 w 1110872"/>
                  <a:gd name="connsiteY8" fmla="*/ 268474 h 956812"/>
                  <a:gd name="connsiteX9" fmla="*/ 156695 w 1110872"/>
                  <a:gd name="connsiteY9" fmla="*/ 8983 h 956812"/>
                  <a:gd name="connsiteX10" fmla="*/ 1030638 w 1110872"/>
                  <a:gd name="connsiteY10" fmla="*/ 560929 h 956812"/>
                  <a:gd name="connsiteX11" fmla="*/ 1097313 w 1110872"/>
                  <a:gd name="connsiteY11" fmla="*/ 945104 h 956812"/>
                  <a:gd name="connsiteX0" fmla="*/ 1093910 w 1107469"/>
                  <a:gd name="connsiteY0" fmla="*/ 945104 h 956812"/>
                  <a:gd name="connsiteX1" fmla="*/ 439858 w 1107469"/>
                  <a:gd name="connsiteY1" fmla="*/ 948279 h 956812"/>
                  <a:gd name="connsiteX2" fmla="*/ 392234 w 1107469"/>
                  <a:gd name="connsiteY2" fmla="*/ 802229 h 956812"/>
                  <a:gd name="connsiteX3" fmla="*/ 141408 w 1107469"/>
                  <a:gd name="connsiteY3" fmla="*/ 795879 h 956812"/>
                  <a:gd name="connsiteX4" fmla="*/ 96958 w 1107469"/>
                  <a:gd name="connsiteY4" fmla="*/ 567279 h 956812"/>
                  <a:gd name="connsiteX5" fmla="*/ 106483 w 1107469"/>
                  <a:gd name="connsiteY5" fmla="*/ 491079 h 956812"/>
                  <a:gd name="connsiteX6" fmla="*/ 58858 w 1107469"/>
                  <a:gd name="connsiteY6" fmla="*/ 437104 h 956812"/>
                  <a:gd name="connsiteX7" fmla="*/ 106483 w 1107469"/>
                  <a:gd name="connsiteY7" fmla="*/ 360904 h 956812"/>
                  <a:gd name="connsiteX8" fmla="*/ 1435 w 1107469"/>
                  <a:gd name="connsiteY8" fmla="*/ 261115 h 956812"/>
                  <a:gd name="connsiteX9" fmla="*/ 153292 w 1107469"/>
                  <a:gd name="connsiteY9" fmla="*/ 8983 h 956812"/>
                  <a:gd name="connsiteX10" fmla="*/ 1027235 w 1107469"/>
                  <a:gd name="connsiteY10" fmla="*/ 560929 h 956812"/>
                  <a:gd name="connsiteX11" fmla="*/ 1093910 w 1107469"/>
                  <a:gd name="connsiteY11" fmla="*/ 945104 h 956812"/>
                  <a:gd name="connsiteX0" fmla="*/ 1093910 w 1107469"/>
                  <a:gd name="connsiteY0" fmla="*/ 945104 h 956812"/>
                  <a:gd name="connsiteX1" fmla="*/ 439858 w 1107469"/>
                  <a:gd name="connsiteY1" fmla="*/ 948279 h 956812"/>
                  <a:gd name="connsiteX2" fmla="*/ 392234 w 1107469"/>
                  <a:gd name="connsiteY2" fmla="*/ 802229 h 956812"/>
                  <a:gd name="connsiteX3" fmla="*/ 141408 w 1107469"/>
                  <a:gd name="connsiteY3" fmla="*/ 795879 h 956812"/>
                  <a:gd name="connsiteX4" fmla="*/ 96958 w 1107469"/>
                  <a:gd name="connsiteY4" fmla="*/ 567279 h 956812"/>
                  <a:gd name="connsiteX5" fmla="*/ 106483 w 1107469"/>
                  <a:gd name="connsiteY5" fmla="*/ 491079 h 956812"/>
                  <a:gd name="connsiteX6" fmla="*/ 58858 w 1107469"/>
                  <a:gd name="connsiteY6" fmla="*/ 437104 h 956812"/>
                  <a:gd name="connsiteX7" fmla="*/ 106483 w 1107469"/>
                  <a:gd name="connsiteY7" fmla="*/ 360904 h 956812"/>
                  <a:gd name="connsiteX8" fmla="*/ 1435 w 1107469"/>
                  <a:gd name="connsiteY8" fmla="*/ 261115 h 956812"/>
                  <a:gd name="connsiteX9" fmla="*/ 153292 w 1107469"/>
                  <a:gd name="connsiteY9" fmla="*/ 8983 h 956812"/>
                  <a:gd name="connsiteX10" fmla="*/ 1027235 w 1107469"/>
                  <a:gd name="connsiteY10" fmla="*/ 560929 h 956812"/>
                  <a:gd name="connsiteX11" fmla="*/ 1093910 w 1107469"/>
                  <a:gd name="connsiteY11" fmla="*/ 945104 h 956812"/>
                  <a:gd name="connsiteX0" fmla="*/ 1093910 w 1107469"/>
                  <a:gd name="connsiteY0" fmla="*/ 934255 h 945963"/>
                  <a:gd name="connsiteX1" fmla="*/ 439858 w 1107469"/>
                  <a:gd name="connsiteY1" fmla="*/ 937430 h 945963"/>
                  <a:gd name="connsiteX2" fmla="*/ 392234 w 1107469"/>
                  <a:gd name="connsiteY2" fmla="*/ 791380 h 945963"/>
                  <a:gd name="connsiteX3" fmla="*/ 141408 w 1107469"/>
                  <a:gd name="connsiteY3" fmla="*/ 785030 h 945963"/>
                  <a:gd name="connsiteX4" fmla="*/ 96958 w 1107469"/>
                  <a:gd name="connsiteY4" fmla="*/ 556430 h 945963"/>
                  <a:gd name="connsiteX5" fmla="*/ 106483 w 1107469"/>
                  <a:gd name="connsiteY5" fmla="*/ 480230 h 945963"/>
                  <a:gd name="connsiteX6" fmla="*/ 58858 w 1107469"/>
                  <a:gd name="connsiteY6" fmla="*/ 426255 h 945963"/>
                  <a:gd name="connsiteX7" fmla="*/ 106483 w 1107469"/>
                  <a:gd name="connsiteY7" fmla="*/ 350055 h 945963"/>
                  <a:gd name="connsiteX8" fmla="*/ 1435 w 1107469"/>
                  <a:gd name="connsiteY8" fmla="*/ 250266 h 945963"/>
                  <a:gd name="connsiteX9" fmla="*/ 160187 w 1107469"/>
                  <a:gd name="connsiteY9" fmla="*/ 9172 h 945963"/>
                  <a:gd name="connsiteX10" fmla="*/ 1027235 w 1107469"/>
                  <a:gd name="connsiteY10" fmla="*/ 550080 h 945963"/>
                  <a:gd name="connsiteX11" fmla="*/ 1093910 w 1107469"/>
                  <a:gd name="connsiteY11" fmla="*/ 934255 h 945963"/>
                  <a:gd name="connsiteX0" fmla="*/ 1093910 w 1107469"/>
                  <a:gd name="connsiteY0" fmla="*/ 934255 h 945963"/>
                  <a:gd name="connsiteX1" fmla="*/ 439858 w 1107469"/>
                  <a:gd name="connsiteY1" fmla="*/ 937430 h 945963"/>
                  <a:gd name="connsiteX2" fmla="*/ 392234 w 1107469"/>
                  <a:gd name="connsiteY2" fmla="*/ 791380 h 945963"/>
                  <a:gd name="connsiteX3" fmla="*/ 141408 w 1107469"/>
                  <a:gd name="connsiteY3" fmla="*/ 785030 h 945963"/>
                  <a:gd name="connsiteX4" fmla="*/ 96958 w 1107469"/>
                  <a:gd name="connsiteY4" fmla="*/ 556430 h 945963"/>
                  <a:gd name="connsiteX5" fmla="*/ 106483 w 1107469"/>
                  <a:gd name="connsiteY5" fmla="*/ 480230 h 945963"/>
                  <a:gd name="connsiteX6" fmla="*/ 58858 w 1107469"/>
                  <a:gd name="connsiteY6" fmla="*/ 426255 h 945963"/>
                  <a:gd name="connsiteX7" fmla="*/ 106483 w 1107469"/>
                  <a:gd name="connsiteY7" fmla="*/ 350055 h 945963"/>
                  <a:gd name="connsiteX8" fmla="*/ 1435 w 1107469"/>
                  <a:gd name="connsiteY8" fmla="*/ 250266 h 945963"/>
                  <a:gd name="connsiteX9" fmla="*/ 160187 w 1107469"/>
                  <a:gd name="connsiteY9" fmla="*/ 9172 h 945963"/>
                  <a:gd name="connsiteX10" fmla="*/ 1027235 w 1107469"/>
                  <a:gd name="connsiteY10" fmla="*/ 550080 h 945963"/>
                  <a:gd name="connsiteX11" fmla="*/ 1093910 w 1107469"/>
                  <a:gd name="connsiteY11" fmla="*/ 934255 h 945963"/>
                  <a:gd name="connsiteX0" fmla="*/ 1083720 w 1097279"/>
                  <a:gd name="connsiteY0" fmla="*/ 934255 h 945963"/>
                  <a:gd name="connsiteX1" fmla="*/ 429668 w 1097279"/>
                  <a:gd name="connsiteY1" fmla="*/ 937430 h 945963"/>
                  <a:gd name="connsiteX2" fmla="*/ 382044 w 1097279"/>
                  <a:gd name="connsiteY2" fmla="*/ 791380 h 945963"/>
                  <a:gd name="connsiteX3" fmla="*/ 131218 w 1097279"/>
                  <a:gd name="connsiteY3" fmla="*/ 785030 h 945963"/>
                  <a:gd name="connsiteX4" fmla="*/ 86768 w 1097279"/>
                  <a:gd name="connsiteY4" fmla="*/ 556430 h 945963"/>
                  <a:gd name="connsiteX5" fmla="*/ 96293 w 1097279"/>
                  <a:gd name="connsiteY5" fmla="*/ 480230 h 945963"/>
                  <a:gd name="connsiteX6" fmla="*/ 48668 w 1097279"/>
                  <a:gd name="connsiteY6" fmla="*/ 426255 h 945963"/>
                  <a:gd name="connsiteX7" fmla="*/ 96293 w 1097279"/>
                  <a:gd name="connsiteY7" fmla="*/ 350055 h 945963"/>
                  <a:gd name="connsiteX8" fmla="*/ 1588 w 1097279"/>
                  <a:gd name="connsiteY8" fmla="*/ 246587 h 945963"/>
                  <a:gd name="connsiteX9" fmla="*/ 149997 w 1097279"/>
                  <a:gd name="connsiteY9" fmla="*/ 9172 h 945963"/>
                  <a:gd name="connsiteX10" fmla="*/ 1017045 w 1097279"/>
                  <a:gd name="connsiteY10" fmla="*/ 550080 h 945963"/>
                  <a:gd name="connsiteX11" fmla="*/ 1083720 w 1097279"/>
                  <a:gd name="connsiteY11" fmla="*/ 934255 h 945963"/>
                  <a:gd name="connsiteX0" fmla="*/ 1083720 w 1097279"/>
                  <a:gd name="connsiteY0" fmla="*/ 934255 h 945963"/>
                  <a:gd name="connsiteX1" fmla="*/ 429668 w 1097279"/>
                  <a:gd name="connsiteY1" fmla="*/ 937430 h 945963"/>
                  <a:gd name="connsiteX2" fmla="*/ 382044 w 1097279"/>
                  <a:gd name="connsiteY2" fmla="*/ 791380 h 945963"/>
                  <a:gd name="connsiteX3" fmla="*/ 131218 w 1097279"/>
                  <a:gd name="connsiteY3" fmla="*/ 785030 h 945963"/>
                  <a:gd name="connsiteX4" fmla="*/ 86768 w 1097279"/>
                  <a:gd name="connsiteY4" fmla="*/ 556430 h 945963"/>
                  <a:gd name="connsiteX5" fmla="*/ 96293 w 1097279"/>
                  <a:gd name="connsiteY5" fmla="*/ 480230 h 945963"/>
                  <a:gd name="connsiteX6" fmla="*/ 48668 w 1097279"/>
                  <a:gd name="connsiteY6" fmla="*/ 426255 h 945963"/>
                  <a:gd name="connsiteX7" fmla="*/ 96293 w 1097279"/>
                  <a:gd name="connsiteY7" fmla="*/ 350055 h 945963"/>
                  <a:gd name="connsiteX8" fmla="*/ 1588 w 1097279"/>
                  <a:gd name="connsiteY8" fmla="*/ 246587 h 945963"/>
                  <a:gd name="connsiteX9" fmla="*/ 149997 w 1097279"/>
                  <a:gd name="connsiteY9" fmla="*/ 9172 h 945963"/>
                  <a:gd name="connsiteX10" fmla="*/ 1017045 w 1097279"/>
                  <a:gd name="connsiteY10" fmla="*/ 550080 h 945963"/>
                  <a:gd name="connsiteX11" fmla="*/ 1083720 w 1097279"/>
                  <a:gd name="connsiteY11" fmla="*/ 934255 h 945963"/>
                  <a:gd name="connsiteX0" fmla="*/ 1083720 w 1097279"/>
                  <a:gd name="connsiteY0" fmla="*/ 1101489 h 1113197"/>
                  <a:gd name="connsiteX1" fmla="*/ 429668 w 1097279"/>
                  <a:gd name="connsiteY1" fmla="*/ 1104664 h 1113197"/>
                  <a:gd name="connsiteX2" fmla="*/ 382044 w 1097279"/>
                  <a:gd name="connsiteY2" fmla="*/ 958614 h 1113197"/>
                  <a:gd name="connsiteX3" fmla="*/ 131218 w 1097279"/>
                  <a:gd name="connsiteY3" fmla="*/ 952264 h 1113197"/>
                  <a:gd name="connsiteX4" fmla="*/ 86768 w 1097279"/>
                  <a:gd name="connsiteY4" fmla="*/ 723664 h 1113197"/>
                  <a:gd name="connsiteX5" fmla="*/ 96293 w 1097279"/>
                  <a:gd name="connsiteY5" fmla="*/ 647464 h 1113197"/>
                  <a:gd name="connsiteX6" fmla="*/ 48668 w 1097279"/>
                  <a:gd name="connsiteY6" fmla="*/ 593489 h 1113197"/>
                  <a:gd name="connsiteX7" fmla="*/ 96293 w 1097279"/>
                  <a:gd name="connsiteY7" fmla="*/ 517289 h 1113197"/>
                  <a:gd name="connsiteX8" fmla="*/ 1588 w 1097279"/>
                  <a:gd name="connsiteY8" fmla="*/ 413821 h 1113197"/>
                  <a:gd name="connsiteX9" fmla="*/ 149997 w 1097279"/>
                  <a:gd name="connsiteY9" fmla="*/ 176406 h 1113197"/>
                  <a:gd name="connsiteX10" fmla="*/ 1017045 w 1097279"/>
                  <a:gd name="connsiteY10" fmla="*/ 717314 h 1113197"/>
                  <a:gd name="connsiteX11" fmla="*/ 1083720 w 1097279"/>
                  <a:gd name="connsiteY11" fmla="*/ 1101489 h 1113197"/>
                  <a:gd name="connsiteX0" fmla="*/ 1083720 w 1083720"/>
                  <a:gd name="connsiteY0" fmla="*/ 1104871 h 1116579"/>
                  <a:gd name="connsiteX1" fmla="*/ 429668 w 1083720"/>
                  <a:gd name="connsiteY1" fmla="*/ 1108046 h 1116579"/>
                  <a:gd name="connsiteX2" fmla="*/ 382044 w 1083720"/>
                  <a:gd name="connsiteY2" fmla="*/ 961996 h 1116579"/>
                  <a:gd name="connsiteX3" fmla="*/ 131218 w 1083720"/>
                  <a:gd name="connsiteY3" fmla="*/ 955646 h 1116579"/>
                  <a:gd name="connsiteX4" fmla="*/ 86768 w 1083720"/>
                  <a:gd name="connsiteY4" fmla="*/ 727046 h 1116579"/>
                  <a:gd name="connsiteX5" fmla="*/ 96293 w 1083720"/>
                  <a:gd name="connsiteY5" fmla="*/ 650846 h 1116579"/>
                  <a:gd name="connsiteX6" fmla="*/ 48668 w 1083720"/>
                  <a:gd name="connsiteY6" fmla="*/ 596871 h 1116579"/>
                  <a:gd name="connsiteX7" fmla="*/ 96293 w 1083720"/>
                  <a:gd name="connsiteY7" fmla="*/ 520671 h 1116579"/>
                  <a:gd name="connsiteX8" fmla="*/ 1588 w 1083720"/>
                  <a:gd name="connsiteY8" fmla="*/ 417203 h 1116579"/>
                  <a:gd name="connsiteX9" fmla="*/ 149997 w 1083720"/>
                  <a:gd name="connsiteY9" fmla="*/ 179788 h 1116579"/>
                  <a:gd name="connsiteX10" fmla="*/ 975672 w 1083720"/>
                  <a:gd name="connsiteY10" fmla="*/ 694941 h 1116579"/>
                  <a:gd name="connsiteX11" fmla="*/ 1083720 w 1083720"/>
                  <a:gd name="connsiteY11" fmla="*/ 1104871 h 1116579"/>
                  <a:gd name="connsiteX0" fmla="*/ 1083720 w 1152020"/>
                  <a:gd name="connsiteY0" fmla="*/ 1321558 h 1333266"/>
                  <a:gd name="connsiteX1" fmla="*/ 429668 w 1152020"/>
                  <a:gd name="connsiteY1" fmla="*/ 1324733 h 1333266"/>
                  <a:gd name="connsiteX2" fmla="*/ 382044 w 1152020"/>
                  <a:gd name="connsiteY2" fmla="*/ 1178683 h 1333266"/>
                  <a:gd name="connsiteX3" fmla="*/ 131218 w 1152020"/>
                  <a:gd name="connsiteY3" fmla="*/ 1172333 h 1333266"/>
                  <a:gd name="connsiteX4" fmla="*/ 86768 w 1152020"/>
                  <a:gd name="connsiteY4" fmla="*/ 943733 h 1333266"/>
                  <a:gd name="connsiteX5" fmla="*/ 96293 w 1152020"/>
                  <a:gd name="connsiteY5" fmla="*/ 867533 h 1333266"/>
                  <a:gd name="connsiteX6" fmla="*/ 48668 w 1152020"/>
                  <a:gd name="connsiteY6" fmla="*/ 813558 h 1333266"/>
                  <a:gd name="connsiteX7" fmla="*/ 96293 w 1152020"/>
                  <a:gd name="connsiteY7" fmla="*/ 737358 h 1333266"/>
                  <a:gd name="connsiteX8" fmla="*/ 1588 w 1152020"/>
                  <a:gd name="connsiteY8" fmla="*/ 633890 h 1333266"/>
                  <a:gd name="connsiteX9" fmla="*/ 149997 w 1152020"/>
                  <a:gd name="connsiteY9" fmla="*/ 396475 h 1333266"/>
                  <a:gd name="connsiteX10" fmla="*/ 975672 w 1152020"/>
                  <a:gd name="connsiteY10" fmla="*/ 911628 h 1333266"/>
                  <a:gd name="connsiteX11" fmla="*/ 1083720 w 1152020"/>
                  <a:gd name="connsiteY11" fmla="*/ 1321558 h 1333266"/>
                  <a:gd name="connsiteX0" fmla="*/ 1083720 w 1149546"/>
                  <a:gd name="connsiteY0" fmla="*/ 1397499 h 1409207"/>
                  <a:gd name="connsiteX1" fmla="*/ 429668 w 1149546"/>
                  <a:gd name="connsiteY1" fmla="*/ 1400674 h 1409207"/>
                  <a:gd name="connsiteX2" fmla="*/ 382044 w 1149546"/>
                  <a:gd name="connsiteY2" fmla="*/ 1254624 h 1409207"/>
                  <a:gd name="connsiteX3" fmla="*/ 131218 w 1149546"/>
                  <a:gd name="connsiteY3" fmla="*/ 1248274 h 1409207"/>
                  <a:gd name="connsiteX4" fmla="*/ 86768 w 1149546"/>
                  <a:gd name="connsiteY4" fmla="*/ 1019674 h 1409207"/>
                  <a:gd name="connsiteX5" fmla="*/ 96293 w 1149546"/>
                  <a:gd name="connsiteY5" fmla="*/ 943474 h 1409207"/>
                  <a:gd name="connsiteX6" fmla="*/ 48668 w 1149546"/>
                  <a:gd name="connsiteY6" fmla="*/ 889499 h 1409207"/>
                  <a:gd name="connsiteX7" fmla="*/ 96293 w 1149546"/>
                  <a:gd name="connsiteY7" fmla="*/ 813299 h 1409207"/>
                  <a:gd name="connsiteX8" fmla="*/ 1588 w 1149546"/>
                  <a:gd name="connsiteY8" fmla="*/ 709831 h 1409207"/>
                  <a:gd name="connsiteX9" fmla="*/ 149997 w 1149546"/>
                  <a:gd name="connsiteY9" fmla="*/ 472416 h 1409207"/>
                  <a:gd name="connsiteX10" fmla="*/ 975672 w 1149546"/>
                  <a:gd name="connsiteY10" fmla="*/ 987569 h 1409207"/>
                  <a:gd name="connsiteX11" fmla="*/ 1083720 w 1149546"/>
                  <a:gd name="connsiteY11" fmla="*/ 1397499 h 1409207"/>
                  <a:gd name="connsiteX0" fmla="*/ 1083720 w 1139623"/>
                  <a:gd name="connsiteY0" fmla="*/ 1391920 h 1403628"/>
                  <a:gd name="connsiteX1" fmla="*/ 429668 w 1139623"/>
                  <a:gd name="connsiteY1" fmla="*/ 1395095 h 1403628"/>
                  <a:gd name="connsiteX2" fmla="*/ 382044 w 1139623"/>
                  <a:gd name="connsiteY2" fmla="*/ 1249045 h 1403628"/>
                  <a:gd name="connsiteX3" fmla="*/ 131218 w 1139623"/>
                  <a:gd name="connsiteY3" fmla="*/ 1242695 h 1403628"/>
                  <a:gd name="connsiteX4" fmla="*/ 86768 w 1139623"/>
                  <a:gd name="connsiteY4" fmla="*/ 1014095 h 1403628"/>
                  <a:gd name="connsiteX5" fmla="*/ 96293 w 1139623"/>
                  <a:gd name="connsiteY5" fmla="*/ 937895 h 1403628"/>
                  <a:gd name="connsiteX6" fmla="*/ 48668 w 1139623"/>
                  <a:gd name="connsiteY6" fmla="*/ 883920 h 1403628"/>
                  <a:gd name="connsiteX7" fmla="*/ 96293 w 1139623"/>
                  <a:gd name="connsiteY7" fmla="*/ 807720 h 1403628"/>
                  <a:gd name="connsiteX8" fmla="*/ 1588 w 1139623"/>
                  <a:gd name="connsiteY8" fmla="*/ 704252 h 1403628"/>
                  <a:gd name="connsiteX9" fmla="*/ 149997 w 1139623"/>
                  <a:gd name="connsiteY9" fmla="*/ 466837 h 1403628"/>
                  <a:gd name="connsiteX10" fmla="*/ 975672 w 1139623"/>
                  <a:gd name="connsiteY10" fmla="*/ 981990 h 1403628"/>
                  <a:gd name="connsiteX11" fmla="*/ 1083720 w 1139623"/>
                  <a:gd name="connsiteY11" fmla="*/ 1391920 h 1403628"/>
                  <a:gd name="connsiteX0" fmla="*/ 1083720 w 1144571"/>
                  <a:gd name="connsiteY0" fmla="*/ 1391920 h 1403628"/>
                  <a:gd name="connsiteX1" fmla="*/ 429668 w 1144571"/>
                  <a:gd name="connsiteY1" fmla="*/ 1395095 h 1403628"/>
                  <a:gd name="connsiteX2" fmla="*/ 382044 w 1144571"/>
                  <a:gd name="connsiteY2" fmla="*/ 1249045 h 1403628"/>
                  <a:gd name="connsiteX3" fmla="*/ 131218 w 1144571"/>
                  <a:gd name="connsiteY3" fmla="*/ 1242695 h 1403628"/>
                  <a:gd name="connsiteX4" fmla="*/ 86768 w 1144571"/>
                  <a:gd name="connsiteY4" fmla="*/ 1014095 h 1403628"/>
                  <a:gd name="connsiteX5" fmla="*/ 96293 w 1144571"/>
                  <a:gd name="connsiteY5" fmla="*/ 937895 h 1403628"/>
                  <a:gd name="connsiteX6" fmla="*/ 48668 w 1144571"/>
                  <a:gd name="connsiteY6" fmla="*/ 883920 h 1403628"/>
                  <a:gd name="connsiteX7" fmla="*/ 96293 w 1144571"/>
                  <a:gd name="connsiteY7" fmla="*/ 807720 h 1403628"/>
                  <a:gd name="connsiteX8" fmla="*/ 1588 w 1144571"/>
                  <a:gd name="connsiteY8" fmla="*/ 704252 h 1403628"/>
                  <a:gd name="connsiteX9" fmla="*/ 149997 w 1144571"/>
                  <a:gd name="connsiteY9" fmla="*/ 466837 h 1403628"/>
                  <a:gd name="connsiteX10" fmla="*/ 975672 w 1144571"/>
                  <a:gd name="connsiteY10" fmla="*/ 981990 h 1403628"/>
                  <a:gd name="connsiteX11" fmla="*/ 1083720 w 1144571"/>
                  <a:gd name="connsiteY11" fmla="*/ 1391920 h 1403628"/>
                  <a:gd name="connsiteX0" fmla="*/ 1083720 w 1148299"/>
                  <a:gd name="connsiteY0" fmla="*/ 1391920 h 1403628"/>
                  <a:gd name="connsiteX1" fmla="*/ 429668 w 1148299"/>
                  <a:gd name="connsiteY1" fmla="*/ 1395095 h 1403628"/>
                  <a:gd name="connsiteX2" fmla="*/ 382044 w 1148299"/>
                  <a:gd name="connsiteY2" fmla="*/ 1249045 h 1403628"/>
                  <a:gd name="connsiteX3" fmla="*/ 131218 w 1148299"/>
                  <a:gd name="connsiteY3" fmla="*/ 1242695 h 1403628"/>
                  <a:gd name="connsiteX4" fmla="*/ 86768 w 1148299"/>
                  <a:gd name="connsiteY4" fmla="*/ 1014095 h 1403628"/>
                  <a:gd name="connsiteX5" fmla="*/ 96293 w 1148299"/>
                  <a:gd name="connsiteY5" fmla="*/ 937895 h 1403628"/>
                  <a:gd name="connsiteX6" fmla="*/ 48668 w 1148299"/>
                  <a:gd name="connsiteY6" fmla="*/ 883920 h 1403628"/>
                  <a:gd name="connsiteX7" fmla="*/ 96293 w 1148299"/>
                  <a:gd name="connsiteY7" fmla="*/ 807720 h 1403628"/>
                  <a:gd name="connsiteX8" fmla="*/ 1588 w 1148299"/>
                  <a:gd name="connsiteY8" fmla="*/ 704252 h 1403628"/>
                  <a:gd name="connsiteX9" fmla="*/ 149997 w 1148299"/>
                  <a:gd name="connsiteY9" fmla="*/ 466837 h 1403628"/>
                  <a:gd name="connsiteX10" fmla="*/ 975672 w 1148299"/>
                  <a:gd name="connsiteY10" fmla="*/ 981990 h 1403628"/>
                  <a:gd name="connsiteX11" fmla="*/ 1083720 w 1148299"/>
                  <a:gd name="connsiteY11" fmla="*/ 1391920 h 1403628"/>
                  <a:gd name="connsiteX0" fmla="*/ 1083720 w 1133479"/>
                  <a:gd name="connsiteY0" fmla="*/ 1374431 h 1386139"/>
                  <a:gd name="connsiteX1" fmla="*/ 429668 w 1133479"/>
                  <a:gd name="connsiteY1" fmla="*/ 1377606 h 1386139"/>
                  <a:gd name="connsiteX2" fmla="*/ 382044 w 1133479"/>
                  <a:gd name="connsiteY2" fmla="*/ 1231556 h 1386139"/>
                  <a:gd name="connsiteX3" fmla="*/ 131218 w 1133479"/>
                  <a:gd name="connsiteY3" fmla="*/ 1225206 h 1386139"/>
                  <a:gd name="connsiteX4" fmla="*/ 86768 w 1133479"/>
                  <a:gd name="connsiteY4" fmla="*/ 996606 h 1386139"/>
                  <a:gd name="connsiteX5" fmla="*/ 96293 w 1133479"/>
                  <a:gd name="connsiteY5" fmla="*/ 920406 h 1386139"/>
                  <a:gd name="connsiteX6" fmla="*/ 48668 w 1133479"/>
                  <a:gd name="connsiteY6" fmla="*/ 866431 h 1386139"/>
                  <a:gd name="connsiteX7" fmla="*/ 96293 w 1133479"/>
                  <a:gd name="connsiteY7" fmla="*/ 790231 h 1386139"/>
                  <a:gd name="connsiteX8" fmla="*/ 1588 w 1133479"/>
                  <a:gd name="connsiteY8" fmla="*/ 686763 h 1386139"/>
                  <a:gd name="connsiteX9" fmla="*/ 149997 w 1133479"/>
                  <a:gd name="connsiteY9" fmla="*/ 449348 h 1386139"/>
                  <a:gd name="connsiteX10" fmla="*/ 975672 w 1133479"/>
                  <a:gd name="connsiteY10" fmla="*/ 964501 h 1386139"/>
                  <a:gd name="connsiteX11" fmla="*/ 1083720 w 1133479"/>
                  <a:gd name="connsiteY11" fmla="*/ 1374431 h 1386139"/>
                  <a:gd name="connsiteX0" fmla="*/ 1083720 w 1147055"/>
                  <a:gd name="connsiteY0" fmla="*/ 1374431 h 1386139"/>
                  <a:gd name="connsiteX1" fmla="*/ 429668 w 1147055"/>
                  <a:gd name="connsiteY1" fmla="*/ 1377606 h 1386139"/>
                  <a:gd name="connsiteX2" fmla="*/ 382044 w 1147055"/>
                  <a:gd name="connsiteY2" fmla="*/ 1231556 h 1386139"/>
                  <a:gd name="connsiteX3" fmla="*/ 131218 w 1147055"/>
                  <a:gd name="connsiteY3" fmla="*/ 1225206 h 1386139"/>
                  <a:gd name="connsiteX4" fmla="*/ 86768 w 1147055"/>
                  <a:gd name="connsiteY4" fmla="*/ 996606 h 1386139"/>
                  <a:gd name="connsiteX5" fmla="*/ 96293 w 1147055"/>
                  <a:gd name="connsiteY5" fmla="*/ 920406 h 1386139"/>
                  <a:gd name="connsiteX6" fmla="*/ 48668 w 1147055"/>
                  <a:gd name="connsiteY6" fmla="*/ 866431 h 1386139"/>
                  <a:gd name="connsiteX7" fmla="*/ 96293 w 1147055"/>
                  <a:gd name="connsiteY7" fmla="*/ 790231 h 1386139"/>
                  <a:gd name="connsiteX8" fmla="*/ 1588 w 1147055"/>
                  <a:gd name="connsiteY8" fmla="*/ 686763 h 1386139"/>
                  <a:gd name="connsiteX9" fmla="*/ 149997 w 1147055"/>
                  <a:gd name="connsiteY9" fmla="*/ 449348 h 1386139"/>
                  <a:gd name="connsiteX10" fmla="*/ 975672 w 1147055"/>
                  <a:gd name="connsiteY10" fmla="*/ 964501 h 1386139"/>
                  <a:gd name="connsiteX11" fmla="*/ 1083720 w 1147055"/>
                  <a:gd name="connsiteY11" fmla="*/ 1374431 h 1386139"/>
                  <a:gd name="connsiteX0" fmla="*/ 1083720 w 1137160"/>
                  <a:gd name="connsiteY0" fmla="*/ 1377666 h 1389374"/>
                  <a:gd name="connsiteX1" fmla="*/ 429668 w 1137160"/>
                  <a:gd name="connsiteY1" fmla="*/ 1380841 h 1389374"/>
                  <a:gd name="connsiteX2" fmla="*/ 382044 w 1137160"/>
                  <a:gd name="connsiteY2" fmla="*/ 1234791 h 1389374"/>
                  <a:gd name="connsiteX3" fmla="*/ 131218 w 1137160"/>
                  <a:gd name="connsiteY3" fmla="*/ 1228441 h 1389374"/>
                  <a:gd name="connsiteX4" fmla="*/ 86768 w 1137160"/>
                  <a:gd name="connsiteY4" fmla="*/ 999841 h 1389374"/>
                  <a:gd name="connsiteX5" fmla="*/ 96293 w 1137160"/>
                  <a:gd name="connsiteY5" fmla="*/ 923641 h 1389374"/>
                  <a:gd name="connsiteX6" fmla="*/ 48668 w 1137160"/>
                  <a:gd name="connsiteY6" fmla="*/ 869666 h 1389374"/>
                  <a:gd name="connsiteX7" fmla="*/ 96293 w 1137160"/>
                  <a:gd name="connsiteY7" fmla="*/ 793466 h 1389374"/>
                  <a:gd name="connsiteX8" fmla="*/ 1588 w 1137160"/>
                  <a:gd name="connsiteY8" fmla="*/ 689998 h 1389374"/>
                  <a:gd name="connsiteX9" fmla="*/ 149997 w 1137160"/>
                  <a:gd name="connsiteY9" fmla="*/ 452583 h 1389374"/>
                  <a:gd name="connsiteX10" fmla="*/ 975672 w 1137160"/>
                  <a:gd name="connsiteY10" fmla="*/ 967736 h 1389374"/>
                  <a:gd name="connsiteX11" fmla="*/ 1083720 w 1137160"/>
                  <a:gd name="connsiteY11" fmla="*/ 1377666 h 1389374"/>
                  <a:gd name="connsiteX0" fmla="*/ 1083720 w 1137439"/>
                  <a:gd name="connsiteY0" fmla="*/ 1372976 h 1384684"/>
                  <a:gd name="connsiteX1" fmla="*/ 429668 w 1137439"/>
                  <a:gd name="connsiteY1" fmla="*/ 1376151 h 1384684"/>
                  <a:gd name="connsiteX2" fmla="*/ 382044 w 1137439"/>
                  <a:gd name="connsiteY2" fmla="*/ 1230101 h 1384684"/>
                  <a:gd name="connsiteX3" fmla="*/ 131218 w 1137439"/>
                  <a:gd name="connsiteY3" fmla="*/ 1223751 h 1384684"/>
                  <a:gd name="connsiteX4" fmla="*/ 86768 w 1137439"/>
                  <a:gd name="connsiteY4" fmla="*/ 995151 h 1384684"/>
                  <a:gd name="connsiteX5" fmla="*/ 96293 w 1137439"/>
                  <a:gd name="connsiteY5" fmla="*/ 918951 h 1384684"/>
                  <a:gd name="connsiteX6" fmla="*/ 48668 w 1137439"/>
                  <a:gd name="connsiteY6" fmla="*/ 864976 h 1384684"/>
                  <a:gd name="connsiteX7" fmla="*/ 96293 w 1137439"/>
                  <a:gd name="connsiteY7" fmla="*/ 788776 h 1384684"/>
                  <a:gd name="connsiteX8" fmla="*/ 1588 w 1137439"/>
                  <a:gd name="connsiteY8" fmla="*/ 685308 h 1384684"/>
                  <a:gd name="connsiteX9" fmla="*/ 153445 w 1137439"/>
                  <a:gd name="connsiteY9" fmla="*/ 455252 h 1384684"/>
                  <a:gd name="connsiteX10" fmla="*/ 975672 w 1137439"/>
                  <a:gd name="connsiteY10" fmla="*/ 963046 h 1384684"/>
                  <a:gd name="connsiteX11" fmla="*/ 1083720 w 1137439"/>
                  <a:gd name="connsiteY11" fmla="*/ 1372976 h 1384684"/>
                  <a:gd name="connsiteX0" fmla="*/ 1083720 w 1136919"/>
                  <a:gd name="connsiteY0" fmla="*/ 1398268 h 1409976"/>
                  <a:gd name="connsiteX1" fmla="*/ 429668 w 1136919"/>
                  <a:gd name="connsiteY1" fmla="*/ 1401443 h 1409976"/>
                  <a:gd name="connsiteX2" fmla="*/ 382044 w 1136919"/>
                  <a:gd name="connsiteY2" fmla="*/ 1255393 h 1409976"/>
                  <a:gd name="connsiteX3" fmla="*/ 131218 w 1136919"/>
                  <a:gd name="connsiteY3" fmla="*/ 1249043 h 1409976"/>
                  <a:gd name="connsiteX4" fmla="*/ 86768 w 1136919"/>
                  <a:gd name="connsiteY4" fmla="*/ 1020443 h 1409976"/>
                  <a:gd name="connsiteX5" fmla="*/ 96293 w 1136919"/>
                  <a:gd name="connsiteY5" fmla="*/ 944243 h 1409976"/>
                  <a:gd name="connsiteX6" fmla="*/ 48668 w 1136919"/>
                  <a:gd name="connsiteY6" fmla="*/ 890268 h 1409976"/>
                  <a:gd name="connsiteX7" fmla="*/ 96293 w 1136919"/>
                  <a:gd name="connsiteY7" fmla="*/ 814068 h 1409976"/>
                  <a:gd name="connsiteX8" fmla="*/ 1588 w 1136919"/>
                  <a:gd name="connsiteY8" fmla="*/ 710600 h 1409976"/>
                  <a:gd name="connsiteX9" fmla="*/ 153445 w 1136919"/>
                  <a:gd name="connsiteY9" fmla="*/ 480544 h 1409976"/>
                  <a:gd name="connsiteX10" fmla="*/ 975672 w 1136919"/>
                  <a:gd name="connsiteY10" fmla="*/ 988338 h 1409976"/>
                  <a:gd name="connsiteX11" fmla="*/ 1083720 w 1136919"/>
                  <a:gd name="connsiteY11" fmla="*/ 1398268 h 1409976"/>
                  <a:gd name="connsiteX0" fmla="*/ 1083720 w 1138489"/>
                  <a:gd name="connsiteY0" fmla="*/ 1406190 h 1417898"/>
                  <a:gd name="connsiteX1" fmla="*/ 429668 w 1138489"/>
                  <a:gd name="connsiteY1" fmla="*/ 1409365 h 1417898"/>
                  <a:gd name="connsiteX2" fmla="*/ 382044 w 1138489"/>
                  <a:gd name="connsiteY2" fmla="*/ 1263315 h 1417898"/>
                  <a:gd name="connsiteX3" fmla="*/ 131218 w 1138489"/>
                  <a:gd name="connsiteY3" fmla="*/ 1256965 h 1417898"/>
                  <a:gd name="connsiteX4" fmla="*/ 86768 w 1138489"/>
                  <a:gd name="connsiteY4" fmla="*/ 1028365 h 1417898"/>
                  <a:gd name="connsiteX5" fmla="*/ 96293 w 1138489"/>
                  <a:gd name="connsiteY5" fmla="*/ 952165 h 1417898"/>
                  <a:gd name="connsiteX6" fmla="*/ 48668 w 1138489"/>
                  <a:gd name="connsiteY6" fmla="*/ 898190 h 1417898"/>
                  <a:gd name="connsiteX7" fmla="*/ 96293 w 1138489"/>
                  <a:gd name="connsiteY7" fmla="*/ 821990 h 1417898"/>
                  <a:gd name="connsiteX8" fmla="*/ 1588 w 1138489"/>
                  <a:gd name="connsiteY8" fmla="*/ 718522 h 1417898"/>
                  <a:gd name="connsiteX9" fmla="*/ 153445 w 1138489"/>
                  <a:gd name="connsiteY9" fmla="*/ 488466 h 1417898"/>
                  <a:gd name="connsiteX10" fmla="*/ 975672 w 1138489"/>
                  <a:gd name="connsiteY10" fmla="*/ 996260 h 1417898"/>
                  <a:gd name="connsiteX11" fmla="*/ 1083720 w 1138489"/>
                  <a:gd name="connsiteY11" fmla="*/ 1406190 h 1417898"/>
                  <a:gd name="connsiteX0" fmla="*/ 1083720 w 1138753"/>
                  <a:gd name="connsiteY0" fmla="*/ 1406190 h 1417898"/>
                  <a:gd name="connsiteX1" fmla="*/ 429668 w 1138753"/>
                  <a:gd name="connsiteY1" fmla="*/ 1409365 h 1417898"/>
                  <a:gd name="connsiteX2" fmla="*/ 382044 w 1138753"/>
                  <a:gd name="connsiteY2" fmla="*/ 1263315 h 1417898"/>
                  <a:gd name="connsiteX3" fmla="*/ 131218 w 1138753"/>
                  <a:gd name="connsiteY3" fmla="*/ 1256965 h 1417898"/>
                  <a:gd name="connsiteX4" fmla="*/ 86768 w 1138753"/>
                  <a:gd name="connsiteY4" fmla="*/ 1028365 h 1417898"/>
                  <a:gd name="connsiteX5" fmla="*/ 96293 w 1138753"/>
                  <a:gd name="connsiteY5" fmla="*/ 952165 h 1417898"/>
                  <a:gd name="connsiteX6" fmla="*/ 48668 w 1138753"/>
                  <a:gd name="connsiteY6" fmla="*/ 898190 h 1417898"/>
                  <a:gd name="connsiteX7" fmla="*/ 96293 w 1138753"/>
                  <a:gd name="connsiteY7" fmla="*/ 821990 h 1417898"/>
                  <a:gd name="connsiteX8" fmla="*/ 1588 w 1138753"/>
                  <a:gd name="connsiteY8" fmla="*/ 718522 h 1417898"/>
                  <a:gd name="connsiteX9" fmla="*/ 153445 w 1138753"/>
                  <a:gd name="connsiteY9" fmla="*/ 488466 h 1417898"/>
                  <a:gd name="connsiteX10" fmla="*/ 975672 w 1138753"/>
                  <a:gd name="connsiteY10" fmla="*/ 996260 h 1417898"/>
                  <a:gd name="connsiteX11" fmla="*/ 1083720 w 1138753"/>
                  <a:gd name="connsiteY11" fmla="*/ 1406190 h 1417898"/>
                  <a:gd name="connsiteX0" fmla="*/ 1083720 w 1139550"/>
                  <a:gd name="connsiteY0" fmla="*/ 1403021 h 1414729"/>
                  <a:gd name="connsiteX1" fmla="*/ 429668 w 1139550"/>
                  <a:gd name="connsiteY1" fmla="*/ 1406196 h 1414729"/>
                  <a:gd name="connsiteX2" fmla="*/ 382044 w 1139550"/>
                  <a:gd name="connsiteY2" fmla="*/ 1260146 h 1414729"/>
                  <a:gd name="connsiteX3" fmla="*/ 131218 w 1139550"/>
                  <a:gd name="connsiteY3" fmla="*/ 1253796 h 1414729"/>
                  <a:gd name="connsiteX4" fmla="*/ 86768 w 1139550"/>
                  <a:gd name="connsiteY4" fmla="*/ 1025196 h 1414729"/>
                  <a:gd name="connsiteX5" fmla="*/ 96293 w 1139550"/>
                  <a:gd name="connsiteY5" fmla="*/ 948996 h 1414729"/>
                  <a:gd name="connsiteX6" fmla="*/ 48668 w 1139550"/>
                  <a:gd name="connsiteY6" fmla="*/ 895021 h 1414729"/>
                  <a:gd name="connsiteX7" fmla="*/ 96293 w 1139550"/>
                  <a:gd name="connsiteY7" fmla="*/ 818821 h 1414729"/>
                  <a:gd name="connsiteX8" fmla="*/ 1588 w 1139550"/>
                  <a:gd name="connsiteY8" fmla="*/ 715353 h 1414729"/>
                  <a:gd name="connsiteX9" fmla="*/ 153445 w 1139550"/>
                  <a:gd name="connsiteY9" fmla="*/ 485297 h 1414729"/>
                  <a:gd name="connsiteX10" fmla="*/ 975672 w 1139550"/>
                  <a:gd name="connsiteY10" fmla="*/ 993091 h 1414729"/>
                  <a:gd name="connsiteX11" fmla="*/ 1083720 w 1139550"/>
                  <a:gd name="connsiteY11" fmla="*/ 1403021 h 1414729"/>
                  <a:gd name="connsiteX0" fmla="*/ 1083720 w 1139550"/>
                  <a:gd name="connsiteY0" fmla="*/ 1403021 h 1414729"/>
                  <a:gd name="connsiteX1" fmla="*/ 429668 w 1139550"/>
                  <a:gd name="connsiteY1" fmla="*/ 1406196 h 1414729"/>
                  <a:gd name="connsiteX2" fmla="*/ 382044 w 1139550"/>
                  <a:gd name="connsiteY2" fmla="*/ 1260146 h 1414729"/>
                  <a:gd name="connsiteX3" fmla="*/ 131218 w 1139550"/>
                  <a:gd name="connsiteY3" fmla="*/ 1253796 h 1414729"/>
                  <a:gd name="connsiteX4" fmla="*/ 86768 w 1139550"/>
                  <a:gd name="connsiteY4" fmla="*/ 1025196 h 1414729"/>
                  <a:gd name="connsiteX5" fmla="*/ 96293 w 1139550"/>
                  <a:gd name="connsiteY5" fmla="*/ 948996 h 1414729"/>
                  <a:gd name="connsiteX6" fmla="*/ 48668 w 1139550"/>
                  <a:gd name="connsiteY6" fmla="*/ 895021 h 1414729"/>
                  <a:gd name="connsiteX7" fmla="*/ 96293 w 1139550"/>
                  <a:gd name="connsiteY7" fmla="*/ 818821 h 1414729"/>
                  <a:gd name="connsiteX8" fmla="*/ 1588 w 1139550"/>
                  <a:gd name="connsiteY8" fmla="*/ 715353 h 1414729"/>
                  <a:gd name="connsiteX9" fmla="*/ 153445 w 1139550"/>
                  <a:gd name="connsiteY9" fmla="*/ 485297 h 1414729"/>
                  <a:gd name="connsiteX10" fmla="*/ 975672 w 1139550"/>
                  <a:gd name="connsiteY10" fmla="*/ 993091 h 1414729"/>
                  <a:gd name="connsiteX11" fmla="*/ 1083720 w 1139550"/>
                  <a:gd name="connsiteY11" fmla="*/ 1403021 h 1414729"/>
                  <a:gd name="connsiteX0" fmla="*/ 1004423 w 1139550"/>
                  <a:gd name="connsiteY0" fmla="*/ 1391983 h 1410765"/>
                  <a:gd name="connsiteX1" fmla="*/ 429668 w 1139550"/>
                  <a:gd name="connsiteY1" fmla="*/ 1406196 h 1410765"/>
                  <a:gd name="connsiteX2" fmla="*/ 382044 w 1139550"/>
                  <a:gd name="connsiteY2" fmla="*/ 1260146 h 1410765"/>
                  <a:gd name="connsiteX3" fmla="*/ 131218 w 1139550"/>
                  <a:gd name="connsiteY3" fmla="*/ 1253796 h 1410765"/>
                  <a:gd name="connsiteX4" fmla="*/ 86768 w 1139550"/>
                  <a:gd name="connsiteY4" fmla="*/ 1025196 h 1410765"/>
                  <a:gd name="connsiteX5" fmla="*/ 96293 w 1139550"/>
                  <a:gd name="connsiteY5" fmla="*/ 948996 h 1410765"/>
                  <a:gd name="connsiteX6" fmla="*/ 48668 w 1139550"/>
                  <a:gd name="connsiteY6" fmla="*/ 895021 h 1410765"/>
                  <a:gd name="connsiteX7" fmla="*/ 96293 w 1139550"/>
                  <a:gd name="connsiteY7" fmla="*/ 818821 h 1410765"/>
                  <a:gd name="connsiteX8" fmla="*/ 1588 w 1139550"/>
                  <a:gd name="connsiteY8" fmla="*/ 715353 h 1410765"/>
                  <a:gd name="connsiteX9" fmla="*/ 153445 w 1139550"/>
                  <a:gd name="connsiteY9" fmla="*/ 485297 h 1410765"/>
                  <a:gd name="connsiteX10" fmla="*/ 975672 w 1139550"/>
                  <a:gd name="connsiteY10" fmla="*/ 993091 h 1410765"/>
                  <a:gd name="connsiteX11" fmla="*/ 1004423 w 1139550"/>
                  <a:gd name="connsiteY11" fmla="*/ 1391983 h 1410765"/>
                  <a:gd name="connsiteX0" fmla="*/ 1014766 w 1139550"/>
                  <a:gd name="connsiteY0" fmla="*/ 1414058 h 1421780"/>
                  <a:gd name="connsiteX1" fmla="*/ 429668 w 1139550"/>
                  <a:gd name="connsiteY1" fmla="*/ 1406196 h 1421780"/>
                  <a:gd name="connsiteX2" fmla="*/ 382044 w 1139550"/>
                  <a:gd name="connsiteY2" fmla="*/ 1260146 h 1421780"/>
                  <a:gd name="connsiteX3" fmla="*/ 131218 w 1139550"/>
                  <a:gd name="connsiteY3" fmla="*/ 1253796 h 1421780"/>
                  <a:gd name="connsiteX4" fmla="*/ 86768 w 1139550"/>
                  <a:gd name="connsiteY4" fmla="*/ 1025196 h 1421780"/>
                  <a:gd name="connsiteX5" fmla="*/ 96293 w 1139550"/>
                  <a:gd name="connsiteY5" fmla="*/ 948996 h 1421780"/>
                  <a:gd name="connsiteX6" fmla="*/ 48668 w 1139550"/>
                  <a:gd name="connsiteY6" fmla="*/ 895021 h 1421780"/>
                  <a:gd name="connsiteX7" fmla="*/ 96293 w 1139550"/>
                  <a:gd name="connsiteY7" fmla="*/ 818821 h 1421780"/>
                  <a:gd name="connsiteX8" fmla="*/ 1588 w 1139550"/>
                  <a:gd name="connsiteY8" fmla="*/ 715353 h 1421780"/>
                  <a:gd name="connsiteX9" fmla="*/ 153445 w 1139550"/>
                  <a:gd name="connsiteY9" fmla="*/ 485297 h 1421780"/>
                  <a:gd name="connsiteX10" fmla="*/ 975672 w 1139550"/>
                  <a:gd name="connsiteY10" fmla="*/ 993091 h 1421780"/>
                  <a:gd name="connsiteX11" fmla="*/ 1014766 w 1139550"/>
                  <a:gd name="connsiteY11" fmla="*/ 1414058 h 1421780"/>
                  <a:gd name="connsiteX0" fmla="*/ 1011318 w 1139550"/>
                  <a:gd name="connsiteY0" fmla="*/ 1403021 h 1414729"/>
                  <a:gd name="connsiteX1" fmla="*/ 429668 w 1139550"/>
                  <a:gd name="connsiteY1" fmla="*/ 1406196 h 1414729"/>
                  <a:gd name="connsiteX2" fmla="*/ 382044 w 1139550"/>
                  <a:gd name="connsiteY2" fmla="*/ 1260146 h 1414729"/>
                  <a:gd name="connsiteX3" fmla="*/ 131218 w 1139550"/>
                  <a:gd name="connsiteY3" fmla="*/ 1253796 h 1414729"/>
                  <a:gd name="connsiteX4" fmla="*/ 86768 w 1139550"/>
                  <a:gd name="connsiteY4" fmla="*/ 1025196 h 1414729"/>
                  <a:gd name="connsiteX5" fmla="*/ 96293 w 1139550"/>
                  <a:gd name="connsiteY5" fmla="*/ 948996 h 1414729"/>
                  <a:gd name="connsiteX6" fmla="*/ 48668 w 1139550"/>
                  <a:gd name="connsiteY6" fmla="*/ 895021 h 1414729"/>
                  <a:gd name="connsiteX7" fmla="*/ 96293 w 1139550"/>
                  <a:gd name="connsiteY7" fmla="*/ 818821 h 1414729"/>
                  <a:gd name="connsiteX8" fmla="*/ 1588 w 1139550"/>
                  <a:gd name="connsiteY8" fmla="*/ 715353 h 1414729"/>
                  <a:gd name="connsiteX9" fmla="*/ 153445 w 1139550"/>
                  <a:gd name="connsiteY9" fmla="*/ 485297 h 1414729"/>
                  <a:gd name="connsiteX10" fmla="*/ 975672 w 1139550"/>
                  <a:gd name="connsiteY10" fmla="*/ 993091 h 1414729"/>
                  <a:gd name="connsiteX11" fmla="*/ 1011318 w 1139550"/>
                  <a:gd name="connsiteY11" fmla="*/ 1403021 h 1414729"/>
                  <a:gd name="connsiteX0" fmla="*/ 1011318 w 1139550"/>
                  <a:gd name="connsiteY0" fmla="*/ 1403021 h 1414729"/>
                  <a:gd name="connsiteX1" fmla="*/ 429668 w 1139550"/>
                  <a:gd name="connsiteY1" fmla="*/ 1406196 h 1414729"/>
                  <a:gd name="connsiteX2" fmla="*/ 382044 w 1139550"/>
                  <a:gd name="connsiteY2" fmla="*/ 1260146 h 1414729"/>
                  <a:gd name="connsiteX3" fmla="*/ 131218 w 1139550"/>
                  <a:gd name="connsiteY3" fmla="*/ 1253796 h 1414729"/>
                  <a:gd name="connsiteX4" fmla="*/ 86768 w 1139550"/>
                  <a:gd name="connsiteY4" fmla="*/ 1025196 h 1414729"/>
                  <a:gd name="connsiteX5" fmla="*/ 96293 w 1139550"/>
                  <a:gd name="connsiteY5" fmla="*/ 948996 h 1414729"/>
                  <a:gd name="connsiteX6" fmla="*/ 48668 w 1139550"/>
                  <a:gd name="connsiteY6" fmla="*/ 895021 h 1414729"/>
                  <a:gd name="connsiteX7" fmla="*/ 96293 w 1139550"/>
                  <a:gd name="connsiteY7" fmla="*/ 818821 h 1414729"/>
                  <a:gd name="connsiteX8" fmla="*/ 1588 w 1139550"/>
                  <a:gd name="connsiteY8" fmla="*/ 715353 h 1414729"/>
                  <a:gd name="connsiteX9" fmla="*/ 153445 w 1139550"/>
                  <a:gd name="connsiteY9" fmla="*/ 485297 h 1414729"/>
                  <a:gd name="connsiteX10" fmla="*/ 975672 w 1139550"/>
                  <a:gd name="connsiteY10" fmla="*/ 993091 h 1414729"/>
                  <a:gd name="connsiteX11" fmla="*/ 1011318 w 1139550"/>
                  <a:gd name="connsiteY11" fmla="*/ 1403021 h 1414729"/>
                  <a:gd name="connsiteX0" fmla="*/ 1011318 w 1139550"/>
                  <a:gd name="connsiteY0" fmla="*/ 1403021 h 1411172"/>
                  <a:gd name="connsiteX1" fmla="*/ 429668 w 1139550"/>
                  <a:gd name="connsiteY1" fmla="*/ 1406196 h 1411172"/>
                  <a:gd name="connsiteX2" fmla="*/ 382044 w 1139550"/>
                  <a:gd name="connsiteY2" fmla="*/ 1260146 h 1411172"/>
                  <a:gd name="connsiteX3" fmla="*/ 131218 w 1139550"/>
                  <a:gd name="connsiteY3" fmla="*/ 1253796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3945"/>
                  <a:gd name="connsiteX1" fmla="*/ 388296 w 1139550"/>
                  <a:gd name="connsiteY1" fmla="*/ 1409875 h 1413945"/>
                  <a:gd name="connsiteX2" fmla="*/ 382044 w 1139550"/>
                  <a:gd name="connsiteY2" fmla="*/ 1260146 h 1413945"/>
                  <a:gd name="connsiteX3" fmla="*/ 131218 w 1139550"/>
                  <a:gd name="connsiteY3" fmla="*/ 1253796 h 1413945"/>
                  <a:gd name="connsiteX4" fmla="*/ 86768 w 1139550"/>
                  <a:gd name="connsiteY4" fmla="*/ 1025196 h 1413945"/>
                  <a:gd name="connsiteX5" fmla="*/ 96293 w 1139550"/>
                  <a:gd name="connsiteY5" fmla="*/ 948996 h 1413945"/>
                  <a:gd name="connsiteX6" fmla="*/ 48668 w 1139550"/>
                  <a:gd name="connsiteY6" fmla="*/ 895021 h 1413945"/>
                  <a:gd name="connsiteX7" fmla="*/ 96293 w 1139550"/>
                  <a:gd name="connsiteY7" fmla="*/ 818821 h 1413945"/>
                  <a:gd name="connsiteX8" fmla="*/ 1588 w 1139550"/>
                  <a:gd name="connsiteY8" fmla="*/ 715353 h 1413945"/>
                  <a:gd name="connsiteX9" fmla="*/ 153445 w 1139550"/>
                  <a:gd name="connsiteY9" fmla="*/ 485297 h 1413945"/>
                  <a:gd name="connsiteX10" fmla="*/ 975672 w 1139550"/>
                  <a:gd name="connsiteY10" fmla="*/ 993091 h 1413945"/>
                  <a:gd name="connsiteX11" fmla="*/ 1011318 w 1139550"/>
                  <a:gd name="connsiteY11" fmla="*/ 1403021 h 1413945"/>
                  <a:gd name="connsiteX0" fmla="*/ 1011318 w 1139550"/>
                  <a:gd name="connsiteY0" fmla="*/ 1403021 h 1416980"/>
                  <a:gd name="connsiteX1" fmla="*/ 405535 w 1139550"/>
                  <a:gd name="connsiteY1" fmla="*/ 1413554 h 1416980"/>
                  <a:gd name="connsiteX2" fmla="*/ 382044 w 1139550"/>
                  <a:gd name="connsiteY2" fmla="*/ 1260146 h 1416980"/>
                  <a:gd name="connsiteX3" fmla="*/ 131218 w 1139550"/>
                  <a:gd name="connsiteY3" fmla="*/ 1253796 h 1416980"/>
                  <a:gd name="connsiteX4" fmla="*/ 86768 w 1139550"/>
                  <a:gd name="connsiteY4" fmla="*/ 1025196 h 1416980"/>
                  <a:gd name="connsiteX5" fmla="*/ 96293 w 1139550"/>
                  <a:gd name="connsiteY5" fmla="*/ 948996 h 1416980"/>
                  <a:gd name="connsiteX6" fmla="*/ 48668 w 1139550"/>
                  <a:gd name="connsiteY6" fmla="*/ 895021 h 1416980"/>
                  <a:gd name="connsiteX7" fmla="*/ 96293 w 1139550"/>
                  <a:gd name="connsiteY7" fmla="*/ 818821 h 1416980"/>
                  <a:gd name="connsiteX8" fmla="*/ 1588 w 1139550"/>
                  <a:gd name="connsiteY8" fmla="*/ 715353 h 1416980"/>
                  <a:gd name="connsiteX9" fmla="*/ 153445 w 1139550"/>
                  <a:gd name="connsiteY9" fmla="*/ 485297 h 1416980"/>
                  <a:gd name="connsiteX10" fmla="*/ 975672 w 1139550"/>
                  <a:gd name="connsiteY10" fmla="*/ 993091 h 1416980"/>
                  <a:gd name="connsiteX11" fmla="*/ 1011318 w 1139550"/>
                  <a:gd name="connsiteY11" fmla="*/ 1403021 h 1416980"/>
                  <a:gd name="connsiteX0" fmla="*/ 1011318 w 1139550"/>
                  <a:gd name="connsiteY0" fmla="*/ 1403021 h 1416980"/>
                  <a:gd name="connsiteX1" fmla="*/ 405535 w 1139550"/>
                  <a:gd name="connsiteY1" fmla="*/ 1413554 h 1416980"/>
                  <a:gd name="connsiteX2" fmla="*/ 382044 w 1139550"/>
                  <a:gd name="connsiteY2" fmla="*/ 1260146 h 1416980"/>
                  <a:gd name="connsiteX3" fmla="*/ 131218 w 1139550"/>
                  <a:gd name="connsiteY3" fmla="*/ 1253796 h 1416980"/>
                  <a:gd name="connsiteX4" fmla="*/ 86768 w 1139550"/>
                  <a:gd name="connsiteY4" fmla="*/ 1025196 h 1416980"/>
                  <a:gd name="connsiteX5" fmla="*/ 96293 w 1139550"/>
                  <a:gd name="connsiteY5" fmla="*/ 948996 h 1416980"/>
                  <a:gd name="connsiteX6" fmla="*/ 48668 w 1139550"/>
                  <a:gd name="connsiteY6" fmla="*/ 895021 h 1416980"/>
                  <a:gd name="connsiteX7" fmla="*/ 96293 w 1139550"/>
                  <a:gd name="connsiteY7" fmla="*/ 818821 h 1416980"/>
                  <a:gd name="connsiteX8" fmla="*/ 1588 w 1139550"/>
                  <a:gd name="connsiteY8" fmla="*/ 715353 h 1416980"/>
                  <a:gd name="connsiteX9" fmla="*/ 153445 w 1139550"/>
                  <a:gd name="connsiteY9" fmla="*/ 485297 h 1416980"/>
                  <a:gd name="connsiteX10" fmla="*/ 975672 w 1139550"/>
                  <a:gd name="connsiteY10" fmla="*/ 993091 h 1416980"/>
                  <a:gd name="connsiteX11" fmla="*/ 1011318 w 1139550"/>
                  <a:gd name="connsiteY11" fmla="*/ 1403021 h 1416980"/>
                  <a:gd name="connsiteX0" fmla="*/ 1011318 w 1139550"/>
                  <a:gd name="connsiteY0" fmla="*/ 1403021 h 1416980"/>
                  <a:gd name="connsiteX1" fmla="*/ 405535 w 1139550"/>
                  <a:gd name="connsiteY1" fmla="*/ 1413554 h 1416980"/>
                  <a:gd name="connsiteX2" fmla="*/ 382044 w 1139550"/>
                  <a:gd name="connsiteY2" fmla="*/ 1260146 h 1416980"/>
                  <a:gd name="connsiteX3" fmla="*/ 131218 w 1139550"/>
                  <a:gd name="connsiteY3" fmla="*/ 1253796 h 1416980"/>
                  <a:gd name="connsiteX4" fmla="*/ 86768 w 1139550"/>
                  <a:gd name="connsiteY4" fmla="*/ 1025196 h 1416980"/>
                  <a:gd name="connsiteX5" fmla="*/ 96293 w 1139550"/>
                  <a:gd name="connsiteY5" fmla="*/ 948996 h 1416980"/>
                  <a:gd name="connsiteX6" fmla="*/ 48668 w 1139550"/>
                  <a:gd name="connsiteY6" fmla="*/ 895021 h 1416980"/>
                  <a:gd name="connsiteX7" fmla="*/ 96293 w 1139550"/>
                  <a:gd name="connsiteY7" fmla="*/ 818821 h 1416980"/>
                  <a:gd name="connsiteX8" fmla="*/ 1588 w 1139550"/>
                  <a:gd name="connsiteY8" fmla="*/ 715353 h 1416980"/>
                  <a:gd name="connsiteX9" fmla="*/ 153445 w 1139550"/>
                  <a:gd name="connsiteY9" fmla="*/ 485297 h 1416980"/>
                  <a:gd name="connsiteX10" fmla="*/ 975672 w 1139550"/>
                  <a:gd name="connsiteY10" fmla="*/ 993091 h 1416980"/>
                  <a:gd name="connsiteX11" fmla="*/ 1011318 w 1139550"/>
                  <a:gd name="connsiteY11" fmla="*/ 1403021 h 1416980"/>
                  <a:gd name="connsiteX0" fmla="*/ 1011318 w 1139550"/>
                  <a:gd name="connsiteY0" fmla="*/ 1403021 h 1416980"/>
                  <a:gd name="connsiteX1" fmla="*/ 405535 w 1139550"/>
                  <a:gd name="connsiteY1" fmla="*/ 1413554 h 1416980"/>
                  <a:gd name="connsiteX2" fmla="*/ 382044 w 1139550"/>
                  <a:gd name="connsiteY2" fmla="*/ 1260146 h 1416980"/>
                  <a:gd name="connsiteX3" fmla="*/ 131218 w 1139550"/>
                  <a:gd name="connsiteY3" fmla="*/ 1253796 h 1416980"/>
                  <a:gd name="connsiteX4" fmla="*/ 86768 w 1139550"/>
                  <a:gd name="connsiteY4" fmla="*/ 1025196 h 1416980"/>
                  <a:gd name="connsiteX5" fmla="*/ 96293 w 1139550"/>
                  <a:gd name="connsiteY5" fmla="*/ 948996 h 1416980"/>
                  <a:gd name="connsiteX6" fmla="*/ 48668 w 1139550"/>
                  <a:gd name="connsiteY6" fmla="*/ 895021 h 1416980"/>
                  <a:gd name="connsiteX7" fmla="*/ 96293 w 1139550"/>
                  <a:gd name="connsiteY7" fmla="*/ 818821 h 1416980"/>
                  <a:gd name="connsiteX8" fmla="*/ 1588 w 1139550"/>
                  <a:gd name="connsiteY8" fmla="*/ 715353 h 1416980"/>
                  <a:gd name="connsiteX9" fmla="*/ 153445 w 1139550"/>
                  <a:gd name="connsiteY9" fmla="*/ 485297 h 1416980"/>
                  <a:gd name="connsiteX10" fmla="*/ 975672 w 1139550"/>
                  <a:gd name="connsiteY10" fmla="*/ 993091 h 1416980"/>
                  <a:gd name="connsiteX11" fmla="*/ 1011318 w 1139550"/>
                  <a:gd name="connsiteY11" fmla="*/ 1403021 h 1416980"/>
                  <a:gd name="connsiteX0" fmla="*/ 1011318 w 1139550"/>
                  <a:gd name="connsiteY0" fmla="*/ 1403021 h 1416980"/>
                  <a:gd name="connsiteX1" fmla="*/ 405535 w 1139550"/>
                  <a:gd name="connsiteY1" fmla="*/ 1413554 h 1416980"/>
                  <a:gd name="connsiteX2" fmla="*/ 356186 w 1139550"/>
                  <a:gd name="connsiteY2" fmla="*/ 1249108 h 1416980"/>
                  <a:gd name="connsiteX3" fmla="*/ 131218 w 1139550"/>
                  <a:gd name="connsiteY3" fmla="*/ 1253796 h 1416980"/>
                  <a:gd name="connsiteX4" fmla="*/ 86768 w 1139550"/>
                  <a:gd name="connsiteY4" fmla="*/ 1025196 h 1416980"/>
                  <a:gd name="connsiteX5" fmla="*/ 96293 w 1139550"/>
                  <a:gd name="connsiteY5" fmla="*/ 948996 h 1416980"/>
                  <a:gd name="connsiteX6" fmla="*/ 48668 w 1139550"/>
                  <a:gd name="connsiteY6" fmla="*/ 895021 h 1416980"/>
                  <a:gd name="connsiteX7" fmla="*/ 96293 w 1139550"/>
                  <a:gd name="connsiteY7" fmla="*/ 818821 h 1416980"/>
                  <a:gd name="connsiteX8" fmla="*/ 1588 w 1139550"/>
                  <a:gd name="connsiteY8" fmla="*/ 715353 h 1416980"/>
                  <a:gd name="connsiteX9" fmla="*/ 153445 w 1139550"/>
                  <a:gd name="connsiteY9" fmla="*/ 485297 h 1416980"/>
                  <a:gd name="connsiteX10" fmla="*/ 975672 w 1139550"/>
                  <a:gd name="connsiteY10" fmla="*/ 993091 h 1416980"/>
                  <a:gd name="connsiteX11" fmla="*/ 1011318 w 1139550"/>
                  <a:gd name="connsiteY11" fmla="*/ 1403021 h 1416980"/>
                  <a:gd name="connsiteX0" fmla="*/ 1011318 w 1139550"/>
                  <a:gd name="connsiteY0" fmla="*/ 1403021 h 1416980"/>
                  <a:gd name="connsiteX1" fmla="*/ 405535 w 1139550"/>
                  <a:gd name="connsiteY1" fmla="*/ 1413554 h 1416980"/>
                  <a:gd name="connsiteX2" fmla="*/ 299299 w 1139550"/>
                  <a:gd name="connsiteY2" fmla="*/ 1328211 h 1416980"/>
                  <a:gd name="connsiteX3" fmla="*/ 131218 w 1139550"/>
                  <a:gd name="connsiteY3" fmla="*/ 1253796 h 1416980"/>
                  <a:gd name="connsiteX4" fmla="*/ 86768 w 1139550"/>
                  <a:gd name="connsiteY4" fmla="*/ 1025196 h 1416980"/>
                  <a:gd name="connsiteX5" fmla="*/ 96293 w 1139550"/>
                  <a:gd name="connsiteY5" fmla="*/ 948996 h 1416980"/>
                  <a:gd name="connsiteX6" fmla="*/ 48668 w 1139550"/>
                  <a:gd name="connsiteY6" fmla="*/ 895021 h 1416980"/>
                  <a:gd name="connsiteX7" fmla="*/ 96293 w 1139550"/>
                  <a:gd name="connsiteY7" fmla="*/ 818821 h 1416980"/>
                  <a:gd name="connsiteX8" fmla="*/ 1588 w 1139550"/>
                  <a:gd name="connsiteY8" fmla="*/ 715353 h 1416980"/>
                  <a:gd name="connsiteX9" fmla="*/ 153445 w 1139550"/>
                  <a:gd name="connsiteY9" fmla="*/ 485297 h 1416980"/>
                  <a:gd name="connsiteX10" fmla="*/ 975672 w 1139550"/>
                  <a:gd name="connsiteY10" fmla="*/ 993091 h 1416980"/>
                  <a:gd name="connsiteX11" fmla="*/ 1011318 w 1139550"/>
                  <a:gd name="connsiteY11" fmla="*/ 1403021 h 1416980"/>
                  <a:gd name="connsiteX0" fmla="*/ 1011318 w 1139550"/>
                  <a:gd name="connsiteY0" fmla="*/ 1403021 h 1416980"/>
                  <a:gd name="connsiteX1" fmla="*/ 405535 w 1139550"/>
                  <a:gd name="connsiteY1" fmla="*/ 1413554 h 1416980"/>
                  <a:gd name="connsiteX2" fmla="*/ 351015 w 1139550"/>
                  <a:gd name="connsiteY2" fmla="*/ 1260146 h 1416980"/>
                  <a:gd name="connsiteX3" fmla="*/ 131218 w 1139550"/>
                  <a:gd name="connsiteY3" fmla="*/ 1253796 h 1416980"/>
                  <a:gd name="connsiteX4" fmla="*/ 86768 w 1139550"/>
                  <a:gd name="connsiteY4" fmla="*/ 1025196 h 1416980"/>
                  <a:gd name="connsiteX5" fmla="*/ 96293 w 1139550"/>
                  <a:gd name="connsiteY5" fmla="*/ 948996 h 1416980"/>
                  <a:gd name="connsiteX6" fmla="*/ 48668 w 1139550"/>
                  <a:gd name="connsiteY6" fmla="*/ 895021 h 1416980"/>
                  <a:gd name="connsiteX7" fmla="*/ 96293 w 1139550"/>
                  <a:gd name="connsiteY7" fmla="*/ 818821 h 1416980"/>
                  <a:gd name="connsiteX8" fmla="*/ 1588 w 1139550"/>
                  <a:gd name="connsiteY8" fmla="*/ 715353 h 1416980"/>
                  <a:gd name="connsiteX9" fmla="*/ 153445 w 1139550"/>
                  <a:gd name="connsiteY9" fmla="*/ 485297 h 1416980"/>
                  <a:gd name="connsiteX10" fmla="*/ 975672 w 1139550"/>
                  <a:gd name="connsiteY10" fmla="*/ 993091 h 1416980"/>
                  <a:gd name="connsiteX11" fmla="*/ 1011318 w 1139550"/>
                  <a:gd name="connsiteY11" fmla="*/ 1403021 h 1416980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1015 w 1139550"/>
                  <a:gd name="connsiteY2" fmla="*/ 1260146 h 1411172"/>
                  <a:gd name="connsiteX3" fmla="*/ 131218 w 1139550"/>
                  <a:gd name="connsiteY3" fmla="*/ 1253796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31218 w 1139550"/>
                  <a:gd name="connsiteY3" fmla="*/ 1253796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31218 w 1139550"/>
                  <a:gd name="connsiteY3" fmla="*/ 1253796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31218 w 1139550"/>
                  <a:gd name="connsiteY3" fmla="*/ 1253796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31218 w 1139550"/>
                  <a:gd name="connsiteY3" fmla="*/ 1253796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31218 w 1139550"/>
                  <a:gd name="connsiteY3" fmla="*/ 1253796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31218 w 1139550"/>
                  <a:gd name="connsiteY3" fmla="*/ 1253796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84674 w 1139550"/>
                  <a:gd name="connsiteY3" fmla="*/ 1222523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84674 w 1139550"/>
                  <a:gd name="connsiteY3" fmla="*/ 1222523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95017 w 1139550"/>
                  <a:gd name="connsiteY3" fmla="*/ 1222523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1912 w 1139550"/>
                  <a:gd name="connsiteY3" fmla="*/ 1224363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1912 w 1139550"/>
                  <a:gd name="connsiteY3" fmla="*/ 1224363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86768 w 1139550"/>
                  <a:gd name="connsiteY4" fmla="*/ 1025196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140207 w 1139550"/>
                  <a:gd name="connsiteY4" fmla="*/ 1047271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90215 w 1139550"/>
                  <a:gd name="connsiteY4" fmla="*/ 1050950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98835 w 1139550"/>
                  <a:gd name="connsiteY4" fmla="*/ 1052789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98835 w 1139550"/>
                  <a:gd name="connsiteY4" fmla="*/ 1052789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98835 w 1139550"/>
                  <a:gd name="connsiteY4" fmla="*/ 1052789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98835 w 1139550"/>
                  <a:gd name="connsiteY4" fmla="*/ 1052789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95387 w 1139550"/>
                  <a:gd name="connsiteY4" fmla="*/ 1038072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104006 w 1139550"/>
                  <a:gd name="connsiteY4" fmla="*/ 1027034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105730 w 1139550"/>
                  <a:gd name="connsiteY4" fmla="*/ 1036232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105730 w 1139550"/>
                  <a:gd name="connsiteY4" fmla="*/ 1036232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  <a:gd name="connsiteX0" fmla="*/ 1011318 w 1139550"/>
                  <a:gd name="connsiteY0" fmla="*/ 1403021 h 1411172"/>
                  <a:gd name="connsiteX1" fmla="*/ 390020 w 1139550"/>
                  <a:gd name="connsiteY1" fmla="*/ 1406196 h 1411172"/>
                  <a:gd name="connsiteX2" fmla="*/ 359635 w 1139550"/>
                  <a:gd name="connsiteY2" fmla="*/ 1263825 h 1411172"/>
                  <a:gd name="connsiteX3" fmla="*/ 103636 w 1139550"/>
                  <a:gd name="connsiteY3" fmla="*/ 1222524 h 1411172"/>
                  <a:gd name="connsiteX4" fmla="*/ 105730 w 1139550"/>
                  <a:gd name="connsiteY4" fmla="*/ 1036232 h 1411172"/>
                  <a:gd name="connsiteX5" fmla="*/ 96293 w 1139550"/>
                  <a:gd name="connsiteY5" fmla="*/ 948996 h 1411172"/>
                  <a:gd name="connsiteX6" fmla="*/ 48668 w 1139550"/>
                  <a:gd name="connsiteY6" fmla="*/ 895021 h 1411172"/>
                  <a:gd name="connsiteX7" fmla="*/ 96293 w 1139550"/>
                  <a:gd name="connsiteY7" fmla="*/ 818821 h 1411172"/>
                  <a:gd name="connsiteX8" fmla="*/ 1588 w 1139550"/>
                  <a:gd name="connsiteY8" fmla="*/ 715353 h 1411172"/>
                  <a:gd name="connsiteX9" fmla="*/ 153445 w 1139550"/>
                  <a:gd name="connsiteY9" fmla="*/ 485297 h 1411172"/>
                  <a:gd name="connsiteX10" fmla="*/ 975672 w 1139550"/>
                  <a:gd name="connsiteY10" fmla="*/ 993091 h 1411172"/>
                  <a:gd name="connsiteX11" fmla="*/ 1011318 w 1139550"/>
                  <a:gd name="connsiteY11" fmla="*/ 1403021 h 141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9550" h="1411172">
                    <a:moveTo>
                      <a:pt x="1011318" y="1403021"/>
                    </a:moveTo>
                    <a:cubicBezTo>
                      <a:pt x="886691" y="1408916"/>
                      <a:pt x="505908" y="1416250"/>
                      <a:pt x="390020" y="1406196"/>
                    </a:cubicBezTo>
                    <a:cubicBezTo>
                      <a:pt x="376813" y="1309054"/>
                      <a:pt x="384631" y="1297592"/>
                      <a:pt x="359635" y="1263825"/>
                    </a:cubicBezTo>
                    <a:cubicBezTo>
                      <a:pt x="213056" y="1243188"/>
                      <a:pt x="169951" y="1280708"/>
                      <a:pt x="103636" y="1222524"/>
                    </a:cubicBezTo>
                    <a:cubicBezTo>
                      <a:pt x="52836" y="1168020"/>
                      <a:pt x="105424" y="1088545"/>
                      <a:pt x="105730" y="1036232"/>
                    </a:cubicBezTo>
                    <a:cubicBezTo>
                      <a:pt x="38806" y="960004"/>
                      <a:pt x="76360" y="967844"/>
                      <a:pt x="96293" y="948996"/>
                    </a:cubicBezTo>
                    <a:cubicBezTo>
                      <a:pt x="78301" y="920950"/>
                      <a:pt x="51314" y="927829"/>
                      <a:pt x="48668" y="895021"/>
                    </a:cubicBezTo>
                    <a:cubicBezTo>
                      <a:pt x="46022" y="862213"/>
                      <a:pt x="119047" y="844221"/>
                      <a:pt x="96293" y="818821"/>
                    </a:cubicBezTo>
                    <a:cubicBezTo>
                      <a:pt x="73539" y="793421"/>
                      <a:pt x="-12700" y="790495"/>
                      <a:pt x="1588" y="715353"/>
                    </a:cubicBezTo>
                    <a:cubicBezTo>
                      <a:pt x="33115" y="618136"/>
                      <a:pt x="96232" y="580028"/>
                      <a:pt x="153445" y="485297"/>
                    </a:cubicBezTo>
                    <a:cubicBezTo>
                      <a:pt x="102303" y="-326768"/>
                      <a:pt x="1631829" y="-94382"/>
                      <a:pt x="975672" y="993091"/>
                    </a:cubicBezTo>
                    <a:cubicBezTo>
                      <a:pt x="957852" y="1165400"/>
                      <a:pt x="1002322" y="1322059"/>
                      <a:pt x="1011318" y="1403021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350" dirty="0"/>
              </a:p>
            </p:txBody>
          </p:sp>
          <p:pic>
            <p:nvPicPr>
              <p:cNvPr id="15" name="Imagen 14" descr="Recorte de pantalla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0" b="98451" l="5634" r="94165">
                            <a14:foregroundMark x1="24950" y1="21239" x2="40040" y2="36283"/>
                            <a14:foregroundMark x1="48692" y1="32522" x2="48491" y2="8407"/>
                            <a14:foregroundMark x1="62777" y1="38053" x2="75654" y2="21239"/>
                            <a14:foregroundMark x1="66398" y1="48230" x2="87928" y2="47124"/>
                            <a14:foregroundMark x1="62978" y1="61947" x2="77465" y2="78319"/>
                            <a14:foregroundMark x1="49899" y1="68363" x2="50704" y2="93363"/>
                            <a14:foregroundMark x1="38632" y1="63053" x2="23541" y2="80531"/>
                            <a14:foregroundMark x1="12475" y1="52212" x2="33803" y2="52212"/>
                            <a14:foregroundMark x1="31992" y1="72566" x2="22736" y2="51327"/>
                            <a14:foregroundMark x1="22736" y1="51327" x2="31388" y2="27212"/>
                            <a14:foregroundMark x1="32797" y1="28540" x2="47082" y2="19912"/>
                            <a14:foregroundMark x1="47686" y1="20354" x2="69215" y2="28982"/>
                            <a14:foregroundMark x1="76660" y1="49115" x2="70825" y2="68363"/>
                            <a14:foregroundMark x1="69215" y1="71239" x2="50101" y2="818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2" r="5220" b="1282"/>
              <a:stretch/>
            </p:blipFill>
            <p:spPr>
              <a:xfrm>
                <a:off x="7966641" y="3059259"/>
                <a:ext cx="344803" cy="342749"/>
              </a:xfrm>
              <a:prstGeom prst="rect">
                <a:avLst/>
              </a:prstGeom>
            </p:spPr>
          </p:pic>
          <p:grpSp>
            <p:nvGrpSpPr>
              <p:cNvPr id="16" name="Grupo 15"/>
              <p:cNvGrpSpPr/>
              <p:nvPr/>
            </p:nvGrpSpPr>
            <p:grpSpPr>
              <a:xfrm>
                <a:off x="8324796" y="2848410"/>
                <a:ext cx="623317" cy="619604"/>
                <a:chOff x="8230053" y="3211458"/>
                <a:chExt cx="623317" cy="619604"/>
              </a:xfrm>
            </p:grpSpPr>
            <p:pic>
              <p:nvPicPr>
                <p:cNvPr id="20" name="Imagen 19" descr="Recorte de pantalla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770" b="98451" l="5634" r="94165">
                              <a14:foregroundMark x1="24950" y1="21239" x2="40040" y2="36283"/>
                              <a14:foregroundMark x1="48692" y1="32522" x2="48491" y2="8407"/>
                              <a14:foregroundMark x1="62777" y1="38053" x2="75654" y2="21239"/>
                              <a14:foregroundMark x1="66398" y1="48230" x2="87928" y2="47124"/>
                              <a14:foregroundMark x1="62978" y1="61947" x2="77465" y2="78319"/>
                              <a14:foregroundMark x1="49899" y1="68363" x2="50704" y2="93363"/>
                              <a14:foregroundMark x1="38632" y1="63053" x2="23541" y2="80531"/>
                              <a14:foregroundMark x1="12475" y1="52212" x2="33803" y2="52212"/>
                              <a14:foregroundMark x1="31992" y1="72566" x2="22736" y2="51327"/>
                              <a14:foregroundMark x1="22736" y1="51327" x2="31388" y2="27212"/>
                              <a14:foregroundMark x1="32797" y1="28540" x2="47082" y2="19912"/>
                              <a14:foregroundMark x1="47686" y1="20354" x2="69215" y2="28982"/>
                              <a14:foregroundMark x1="76660" y1="49115" x2="70825" y2="68363"/>
                              <a14:foregroundMark x1="69215" y1="71239" x2="50101" y2="8185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62" r="5220" b="1282"/>
                <a:stretch/>
              </p:blipFill>
              <p:spPr>
                <a:xfrm>
                  <a:off x="8230053" y="3211458"/>
                  <a:ext cx="623317" cy="619604"/>
                </a:xfrm>
                <a:prstGeom prst="rect">
                  <a:avLst/>
                </a:prstGeom>
              </p:spPr>
            </p:pic>
            <p:sp>
              <p:nvSpPr>
                <p:cNvPr id="21" name="Elipse 20"/>
                <p:cNvSpPr/>
                <p:nvPr/>
              </p:nvSpPr>
              <p:spPr>
                <a:xfrm>
                  <a:off x="8348473" y="3325641"/>
                  <a:ext cx="396000" cy="39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350" dirty="0"/>
                </a:p>
              </p:txBody>
            </p:sp>
          </p:grpSp>
          <p:pic>
            <p:nvPicPr>
              <p:cNvPr id="17" name="Imagen 16" descr="Recorte de pantalla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8760" y="3008804"/>
                <a:ext cx="195515" cy="307237"/>
              </a:xfrm>
              <a:prstGeom prst="rect">
                <a:avLst/>
              </a:prstGeom>
            </p:spPr>
          </p:pic>
          <p:pic>
            <p:nvPicPr>
              <p:cNvPr id="18" name="Imagen 17" descr="Recorte de pantalla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0" b="98451" l="5634" r="94165">
                            <a14:foregroundMark x1="24950" y1="21239" x2="40040" y2="36283"/>
                            <a14:foregroundMark x1="48692" y1="32522" x2="48491" y2="8407"/>
                            <a14:foregroundMark x1="62777" y1="38053" x2="75654" y2="21239"/>
                            <a14:foregroundMark x1="66398" y1="48230" x2="87928" y2="47124"/>
                            <a14:foregroundMark x1="62978" y1="61947" x2="77465" y2="78319"/>
                            <a14:foregroundMark x1="49899" y1="68363" x2="50704" y2="93363"/>
                            <a14:foregroundMark x1="38632" y1="63053" x2="23541" y2="80531"/>
                            <a14:foregroundMark x1="12475" y1="52212" x2="33803" y2="52212"/>
                            <a14:foregroundMark x1="31992" y1="72566" x2="22736" y2="51327"/>
                            <a14:foregroundMark x1="22736" y1="51327" x2="31388" y2="27212"/>
                            <a14:foregroundMark x1="32797" y1="28540" x2="47082" y2="19912"/>
                            <a14:foregroundMark x1="47686" y1="20354" x2="69215" y2="28982"/>
                            <a14:foregroundMark x1="76660" y1="49115" x2="70825" y2="68363"/>
                            <a14:foregroundMark x1="69215" y1="71239" x2="50101" y2="818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2" r="5220" b="1282"/>
              <a:stretch/>
            </p:blipFill>
            <p:spPr>
              <a:xfrm>
                <a:off x="8145719" y="3392942"/>
                <a:ext cx="344803" cy="342749"/>
              </a:xfrm>
              <a:prstGeom prst="rect">
                <a:avLst/>
              </a:prstGeom>
            </p:spPr>
          </p:pic>
        </p:grpSp>
        <p:sp>
          <p:nvSpPr>
            <p:cNvPr id="10" name="CuadroTexto 9"/>
            <p:cNvSpPr txBox="1"/>
            <p:nvPr/>
          </p:nvSpPr>
          <p:spPr>
            <a:xfrm>
              <a:off x="3256398" y="5967664"/>
              <a:ext cx="1503411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D42C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/>
                <a:t>GESTIÓN DEL CONOCIMIENTO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05EE8C7-35EE-4320-BEFC-85631C8D4415}"/>
              </a:ext>
            </a:extLst>
          </p:cNvPr>
          <p:cNvGrpSpPr/>
          <p:nvPr/>
        </p:nvGrpSpPr>
        <p:grpSpPr>
          <a:xfrm>
            <a:off x="7677923" y="4712349"/>
            <a:ext cx="1253806" cy="941060"/>
            <a:chOff x="10237230" y="5140140"/>
            <a:chExt cx="1671741" cy="1254748"/>
          </a:xfrm>
        </p:grpSpPr>
        <p:grpSp>
          <p:nvGrpSpPr>
            <p:cNvPr id="23" name="Grupo 22"/>
            <p:cNvGrpSpPr/>
            <p:nvPr/>
          </p:nvGrpSpPr>
          <p:grpSpPr>
            <a:xfrm>
              <a:off x="10513904" y="5140140"/>
              <a:ext cx="1080000" cy="1080000"/>
              <a:chOff x="6600681" y="5629340"/>
              <a:chExt cx="1080000" cy="1080000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6600681" y="5629340"/>
                <a:ext cx="1080000" cy="1080000"/>
              </a:xfrm>
              <a:prstGeom prst="ellipse">
                <a:avLst/>
              </a:prstGeom>
              <a:solidFill>
                <a:srgbClr val="D5DA10"/>
              </a:solidFill>
              <a:ln>
                <a:solidFill>
                  <a:srgbClr val="D5DA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350" dirty="0"/>
              </a:p>
            </p:txBody>
          </p:sp>
          <p:pic>
            <p:nvPicPr>
              <p:cNvPr id="26" name="Imagen 25" descr="Recorte de pantalla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235" b="98113" l="2069" r="98161">
                            <a14:foregroundMark x1="37931" y1="35040" x2="37931" y2="35040"/>
                            <a14:foregroundMark x1="29655" y1="22102" x2="63218" y2="81402"/>
                            <a14:foregroundMark x1="27816" y1="67385" x2="77931" y2="21563"/>
                            <a14:foregroundMark x1="77931" y1="23181" x2="80230" y2="60916"/>
                            <a14:foregroundMark x1="80230" y1="60916" x2="25517" y2="68464"/>
                            <a14:foregroundMark x1="25517" y1="68464" x2="12184" y2="43666"/>
                            <a14:foregroundMark x1="12184" y1="43666" x2="22759" y2="15094"/>
                            <a14:foregroundMark x1="22759" y1="15094" x2="72414" y2="156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5087" y="5782206"/>
                <a:ext cx="857615" cy="731530"/>
              </a:xfrm>
              <a:prstGeom prst="rect">
                <a:avLst/>
              </a:prstGeom>
            </p:spPr>
          </p:pic>
          <p:pic>
            <p:nvPicPr>
              <p:cNvPr id="27" name="Imagen 26" descr="Recorte de pantalla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235" b="98113" l="2069" r="98161">
                            <a14:foregroundMark x1="37931" y1="35040" x2="37931" y2="35040"/>
                            <a14:foregroundMark x1="29655" y1="22102" x2="63218" y2="81402"/>
                            <a14:foregroundMark x1="27816" y1="67385" x2="77931" y2="21563"/>
                            <a14:foregroundMark x1="77931" y1="23181" x2="80230" y2="60916"/>
                            <a14:foregroundMark x1="80230" y1="60916" x2="25517" y2="68464"/>
                            <a14:foregroundMark x1="25517" y1="68464" x2="12184" y2="43666"/>
                            <a14:foregroundMark x1="12184" y1="43666" x2="22759" y2="15094"/>
                            <a14:foregroundMark x1="22759" y1="15094" x2="72414" y2="156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15583" y="5782206"/>
                <a:ext cx="857615" cy="731530"/>
              </a:xfrm>
              <a:prstGeom prst="rect">
                <a:avLst/>
              </a:prstGeom>
            </p:spPr>
          </p:pic>
          <p:pic>
            <p:nvPicPr>
              <p:cNvPr id="28" name="Imagen 27" descr="Recorte de pantalla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4661" y="5890225"/>
                <a:ext cx="388175" cy="391407"/>
              </a:xfrm>
              <a:prstGeom prst="rect">
                <a:avLst/>
              </a:prstGeom>
            </p:spPr>
          </p:pic>
        </p:grpSp>
        <p:sp>
          <p:nvSpPr>
            <p:cNvPr id="24" name="CuadroTexto 23"/>
            <p:cNvSpPr txBox="1"/>
            <p:nvPr/>
          </p:nvSpPr>
          <p:spPr>
            <a:xfrm>
              <a:off x="10237230" y="6056333"/>
              <a:ext cx="1671741" cy="338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/>
                <a:t>Gestión Ambiental</a:t>
              </a: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106E1FA-DCE9-47AB-AD04-F732B59E9DEF}"/>
              </a:ext>
            </a:extLst>
          </p:cNvPr>
          <p:cNvSpPr/>
          <p:nvPr/>
        </p:nvSpPr>
        <p:spPr>
          <a:xfrm>
            <a:off x="5269539" y="1700808"/>
            <a:ext cx="2165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MEDICION Y SOLUCIONATICA AMBIENTAL DE LOS IMPACTOS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EE98280-6AFB-4F60-BBB6-B0B9887E9248}"/>
              </a:ext>
            </a:extLst>
          </p:cNvPr>
          <p:cNvSpPr/>
          <p:nvPr/>
        </p:nvSpPr>
        <p:spPr>
          <a:xfrm>
            <a:off x="6709607" y="2276872"/>
            <a:ext cx="2326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USO DE HERRAMIENTAS ECO-TECNOLÓGICAS PARA LA INTERVENCION INSTITUCIONAL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CA20D6D-9735-4B94-A44C-372514C5B380}"/>
              </a:ext>
            </a:extLst>
          </p:cNvPr>
          <p:cNvSpPr/>
          <p:nvPr/>
        </p:nvSpPr>
        <p:spPr>
          <a:xfrm>
            <a:off x="5233569" y="4643346"/>
            <a:ext cx="2513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PROCEDIMIENTOS PARA GARANTIZAR LA EVALUACION AMBIENTAL ESTRATEGICA CONTINUA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93A39E2-D908-4C1D-AE42-1CFA9A1B01DA}"/>
              </a:ext>
            </a:extLst>
          </p:cNvPr>
          <p:cNvSpPr/>
          <p:nvPr/>
        </p:nvSpPr>
        <p:spPr>
          <a:xfrm>
            <a:off x="6530315" y="3789040"/>
            <a:ext cx="2350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RECONOCIMIENTO PÚBLICO DE LAS BUENAS PRACTICAS AMBIENTALES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988727A-8070-41B1-9FD9-02D0FF6B67AD}"/>
              </a:ext>
            </a:extLst>
          </p:cNvPr>
          <p:cNvSpPr/>
          <p:nvPr/>
        </p:nvSpPr>
        <p:spPr>
          <a:xfrm>
            <a:off x="5534983" y="2996952"/>
            <a:ext cx="1860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COMUNICACIÓN AMBIENTAL ASERTIVA CON LA CIUDADANÍA</a:t>
            </a:r>
          </a:p>
        </p:txBody>
      </p:sp>
      <p:graphicFrame>
        <p:nvGraphicFramePr>
          <p:cNvPr id="34" name="1 Diagrama">
            <a:extLst>
              <a:ext uri="{FF2B5EF4-FFF2-40B4-BE49-F238E27FC236}">
                <a16:creationId xmlns:a16="http://schemas.microsoft.com/office/drawing/2014/main" id="{20421D30-DD53-4CE5-9876-8C423F2F8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298863"/>
              </p:ext>
            </p:extLst>
          </p:nvPr>
        </p:nvGraphicFramePr>
        <p:xfrm>
          <a:off x="553602" y="1660579"/>
          <a:ext cx="3259120" cy="402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5" name="CuadroTexto 34"/>
          <p:cNvSpPr txBox="1"/>
          <p:nvPr/>
        </p:nvSpPr>
        <p:spPr>
          <a:xfrm>
            <a:off x="3707905" y="3071210"/>
            <a:ext cx="1659936" cy="707886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8959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VALOR PÚBLICO</a:t>
            </a:r>
          </a:p>
        </p:txBody>
      </p:sp>
      <p:sp>
        <p:nvSpPr>
          <p:cNvPr id="2" name="Botón de acción: Hacia delante o Siguiente 1">
            <a:hlinkClick r:id="" action="ppaction://hlinkshowjump?jump=nextslide" highlightClick="1"/>
          </p:cNvPr>
          <p:cNvSpPr/>
          <p:nvPr/>
        </p:nvSpPr>
        <p:spPr>
          <a:xfrm>
            <a:off x="8095067" y="5978163"/>
            <a:ext cx="693746" cy="504056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7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9" grpId="0"/>
      <p:bldP spid="30" grpId="0"/>
      <p:bldP spid="31" grpId="0"/>
      <p:bldP spid="32" grpId="0"/>
      <p:bldP spid="33" grpId="0"/>
      <p:bldGraphic spid="34" grpId="0">
        <p:bldAsOne/>
      </p:bldGraphic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52" y="2328461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4496" y="-121975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664" y="3861048"/>
            <a:ext cx="49594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</a:t>
            </a:r>
            <a:r>
              <a:rPr lang="es-CO" sz="1700" dirty="0">
                <a:latin typeface="Arial Narrow"/>
                <a:cs typeface="Arial Narrow"/>
              </a:rPr>
              <a:t>egún el Diccionario de Ciencias del Deporte 2012, </a:t>
            </a:r>
            <a:r>
              <a:rPr lang="es-CO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el deporte de aventura</a:t>
            </a:r>
            <a:r>
              <a:rPr lang="es-CO" sz="1700" b="1" dirty="0">
                <a:latin typeface="Arial Narrow"/>
                <a:cs typeface="Arial Narrow"/>
              </a:rPr>
              <a:t> </a:t>
            </a:r>
            <a:r>
              <a:rPr lang="es-CO" sz="1700" dirty="0">
                <a:latin typeface="Arial Narrow"/>
                <a:cs typeface="Arial Narrow"/>
              </a:rPr>
              <a:t>es: Todo deporte que conlleva, además de actividad física, una intensa actividad recreativa en el medio natural. </a:t>
            </a:r>
            <a:endParaRPr lang="en-US" sz="1700" dirty="0"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664" y="4990817"/>
            <a:ext cx="49594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</a:t>
            </a:r>
            <a:r>
              <a:rPr lang="es-CO" sz="1700" dirty="0">
                <a:latin typeface="Arial Narrow"/>
                <a:cs typeface="Arial Narrow"/>
              </a:rPr>
              <a:t>l </a:t>
            </a:r>
            <a:r>
              <a:rPr lang="es-CO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deporte extremo</a:t>
            </a:r>
            <a:r>
              <a:rPr lang="es-CO" sz="1700" dirty="0">
                <a:latin typeface="Arial Narrow"/>
                <a:cs typeface="Arial Narrow"/>
              </a:rPr>
              <a:t> puede realizarse en espacios espacios naturales y tambien construidos, sin embargo el deporte de aventura es netamente practicado en espacio naturales independiente incorpore el riesgo o no</a:t>
            </a:r>
            <a:r>
              <a:rPr lang="es-ES_tradnl" sz="1700" dirty="0">
                <a:latin typeface="Arial Narrow"/>
                <a:cs typeface="Arial Narrow"/>
              </a:rPr>
              <a:t>.</a:t>
            </a:r>
            <a:endParaRPr lang="en-US" sz="1700" dirty="0">
              <a:latin typeface="Arial Narrow"/>
              <a:cs typeface="Arial Narrow"/>
            </a:endParaRPr>
          </a:p>
        </p:txBody>
      </p:sp>
      <p:pic>
        <p:nvPicPr>
          <p:cNvPr id="9" name="Picture 8" descr="depor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67691"/>
            <a:ext cx="3312368" cy="3600400"/>
          </a:xfrm>
          <a:prstGeom prst="rect">
            <a:avLst/>
          </a:prstGeom>
        </p:spPr>
      </p:pic>
      <p:pic>
        <p:nvPicPr>
          <p:cNvPr id="11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6453336"/>
            <a:ext cx="2900404" cy="3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02880" y="2426735"/>
            <a:ext cx="49612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="1" u="sng" dirty="0">
                <a:solidFill>
                  <a:srgbClr val="00B050"/>
                </a:solidFill>
                <a:latin typeface="Arial Narrow" charset="0"/>
                <a:ea typeface="Arial Narrow" charset="0"/>
                <a:cs typeface="Arial Narrow" charset="0"/>
              </a:rPr>
              <a:t>D</a:t>
            </a:r>
            <a:r>
              <a:rPr lang="es-ES_tradnl" sz="1700" b="1" u="sng" dirty="0">
                <a:latin typeface="Arial Narrow" charset="0"/>
                <a:ea typeface="Arial Narrow" charset="0"/>
                <a:cs typeface="Arial Narrow" charset="0"/>
              </a:rPr>
              <a:t>eporte</a:t>
            </a:r>
            <a:r>
              <a:rPr lang="es-ES_tradnl" sz="1700" b="1" dirty="0"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s-ES_tradnl" sz="1700" dirty="0">
                <a:latin typeface="Arial Narrow" charset="0"/>
                <a:ea typeface="Arial Narrow" charset="0"/>
                <a:cs typeface="Arial Narrow" charset="0"/>
              </a:rPr>
              <a:t>Todas las clases de actividad física que contribuyen a la buena forma física, al bienestar mental y a la interacción social. Incluyen el juego, el esparcimiento, el deporte organizado, improvisado o competitivo y los deportes y juegos tradicionales </a:t>
            </a:r>
            <a:endParaRPr lang="es-ES_tradnl" sz="1700" dirty="0">
              <a:effectLst/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5576" y="11837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DEPORTE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4664" y="1169457"/>
            <a:ext cx="4961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b="1" u="sng" dirty="0" err="1">
                <a:solidFill>
                  <a:srgbClr val="00B050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E</a:t>
            </a:r>
            <a:r>
              <a:rPr lang="es-ES_tradnl" sz="1600" b="1" u="sng" dirty="0" err="1">
                <a:latin typeface="Arial Narrow" panose="020B0606020202030204" pitchFamily="34" charset="0"/>
                <a:ea typeface="Arial Narrow" charset="0"/>
                <a:cs typeface="Arial Narrow" charset="0"/>
              </a:rPr>
              <a:t>cologia</a:t>
            </a:r>
            <a:r>
              <a:rPr lang="es-ES_tradnl" sz="1600" b="1" u="sng" dirty="0">
                <a:latin typeface="Arial Narrow" panose="020B0606020202030204" pitchFamily="34" charset="0"/>
                <a:ea typeface="Arial Narrow" charset="0"/>
                <a:cs typeface="Arial Narrow" charset="0"/>
              </a:rPr>
              <a:t> deportiva</a:t>
            </a:r>
            <a:r>
              <a:rPr lang="es-ES_tradnl" sz="1600" b="1" dirty="0">
                <a:latin typeface="Arial Narrow" panose="020B0606020202030204" pitchFamily="34" charset="0"/>
                <a:ea typeface="Arial Narrow" charset="0"/>
                <a:cs typeface="Arial Narrow" charset="0"/>
              </a:rPr>
              <a:t>: </a:t>
            </a:r>
            <a:r>
              <a:rPr lang="es-CO" sz="1600" dirty="0">
                <a:latin typeface="Arial Narrow" panose="020B0606020202030204" pitchFamily="34" charset="0"/>
              </a:rPr>
              <a:t>Implantación óptima de instalaciones deportivas, de juego y de ocio en el ecosistema local y como el estudio de las relaciones recíprocas entre el deportista y los factores ambientales naturales y antropogénicos (Diccionario de Ciencias del Deporte </a:t>
            </a:r>
            <a:r>
              <a:rPr lang="es-CO" sz="1600" dirty="0"/>
              <a:t>– 1992)</a:t>
            </a:r>
          </a:p>
        </p:txBody>
      </p:sp>
    </p:spTree>
    <p:extLst>
      <p:ext uri="{BB962C8B-B14F-4D97-AF65-F5344CB8AC3E}">
        <p14:creationId xmlns:p14="http://schemas.microsoft.com/office/powerpoint/2010/main" val="41047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52" y="2328461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4496" y="-121975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6453336"/>
            <a:ext cx="2900404" cy="3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82704" y="169476"/>
            <a:ext cx="479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INSTITUCIONAL</a:t>
            </a:r>
          </a:p>
        </p:txBody>
      </p:sp>
      <p:sp>
        <p:nvSpPr>
          <p:cNvPr id="12" name="Flecha izquierda 11"/>
          <p:cNvSpPr/>
          <p:nvPr/>
        </p:nvSpPr>
        <p:spPr>
          <a:xfrm rot="13295843">
            <a:off x="2318958" y="4162773"/>
            <a:ext cx="1135892" cy="42236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lecha izquierda 12"/>
          <p:cNvSpPr/>
          <p:nvPr/>
        </p:nvSpPr>
        <p:spPr>
          <a:xfrm rot="16200000">
            <a:off x="1856848" y="4436516"/>
            <a:ext cx="1135892" cy="42236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lecha izquierda 13"/>
          <p:cNvSpPr/>
          <p:nvPr/>
        </p:nvSpPr>
        <p:spPr>
          <a:xfrm rot="19599668">
            <a:off x="1386650" y="4149803"/>
            <a:ext cx="1135892" cy="42236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5971623"/>
              </p:ext>
            </p:extLst>
          </p:nvPr>
        </p:nvGraphicFramePr>
        <p:xfrm>
          <a:off x="-623207" y="1619283"/>
          <a:ext cx="6096000" cy="324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1565427" y="5280753"/>
            <a:ext cx="1718732" cy="3320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350" dirty="0"/>
              <a:t>ORGANIZACIÓN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51787" y="4696315"/>
            <a:ext cx="1138955" cy="3320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1350" dirty="0"/>
              <a:t>INSTITUCIÓN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3347634" y="4720808"/>
            <a:ext cx="1265188" cy="5618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350" dirty="0"/>
              <a:t>RECTOR DEL SND</a:t>
            </a:r>
          </a:p>
        </p:txBody>
      </p:sp>
      <p:sp>
        <p:nvSpPr>
          <p:cNvPr id="20" name="Cerrar llave 19"/>
          <p:cNvSpPr/>
          <p:nvPr/>
        </p:nvSpPr>
        <p:spPr>
          <a:xfrm>
            <a:off x="4776107" y="1680568"/>
            <a:ext cx="52763" cy="3906653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1" name="Rectángulo redondeado 20"/>
          <p:cNvSpPr/>
          <p:nvPr/>
        </p:nvSpPr>
        <p:spPr>
          <a:xfrm>
            <a:off x="4906735" y="3473723"/>
            <a:ext cx="3757412" cy="320397"/>
          </a:xfrm>
          <a:prstGeom prst="roundRect">
            <a:avLst>
              <a:gd name="adj" fmla="val 121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350" dirty="0"/>
              <a:t>VALOR PÚBLICO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139219" y="4031424"/>
            <a:ext cx="1277949" cy="338792"/>
          </a:xfrm>
          <a:prstGeom prst="roundRect">
            <a:avLst>
              <a:gd name="adj" fmla="val 814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500" dirty="0"/>
              <a:t>Confianza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146465" y="4641932"/>
            <a:ext cx="1277949" cy="338792"/>
          </a:xfrm>
          <a:prstGeom prst="roundRect">
            <a:avLst>
              <a:gd name="adj" fmla="val 814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500" dirty="0"/>
              <a:t>Garantías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146465" y="5192627"/>
            <a:ext cx="1277950" cy="338792"/>
          </a:xfrm>
          <a:prstGeom prst="roundRect">
            <a:avLst>
              <a:gd name="adj" fmla="val 814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500" dirty="0"/>
              <a:t>Legitimidad </a:t>
            </a:r>
          </a:p>
        </p:txBody>
      </p:sp>
      <p:sp>
        <p:nvSpPr>
          <p:cNvPr id="28" name="Flecha abajo 27"/>
          <p:cNvSpPr/>
          <p:nvPr/>
        </p:nvSpPr>
        <p:spPr>
          <a:xfrm>
            <a:off x="6269729" y="4433163"/>
            <a:ext cx="1031421" cy="14519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9" name="Flecha abajo 28"/>
          <p:cNvSpPr/>
          <p:nvPr/>
        </p:nvSpPr>
        <p:spPr>
          <a:xfrm>
            <a:off x="6269729" y="5013833"/>
            <a:ext cx="1031421" cy="14519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0" name="CuadroTexto 29"/>
          <p:cNvSpPr txBox="1"/>
          <p:nvPr/>
        </p:nvSpPr>
        <p:spPr>
          <a:xfrm>
            <a:off x="5156200" y="2279048"/>
            <a:ext cx="3416300" cy="750183"/>
          </a:xfrm>
          <a:prstGeom prst="roundRect">
            <a:avLst>
              <a:gd name="adj" fmla="val 8142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350" dirty="0"/>
              <a:t>Es creado por las instituciones estatales a través de las buenas experiencias de relación con la ciudadanía</a:t>
            </a:r>
          </a:p>
        </p:txBody>
      </p:sp>
      <p:cxnSp>
        <p:nvCxnSpPr>
          <p:cNvPr id="31" name="Conector angular 30"/>
          <p:cNvCxnSpPr>
            <a:stCxn id="21" idx="0"/>
            <a:endCxn id="30" idx="2"/>
          </p:cNvCxnSpPr>
          <p:nvPr/>
        </p:nvCxnSpPr>
        <p:spPr>
          <a:xfrm rot="5400000" flipH="1" flipV="1">
            <a:off x="6602649" y="3212023"/>
            <a:ext cx="444492" cy="78909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Flecha abajo 31"/>
          <p:cNvSpPr/>
          <p:nvPr/>
        </p:nvSpPr>
        <p:spPr>
          <a:xfrm>
            <a:off x="6235144" y="3809164"/>
            <a:ext cx="1031421" cy="14519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</p:spTree>
    <p:extLst>
      <p:ext uri="{BB962C8B-B14F-4D97-AF65-F5344CB8AC3E}">
        <p14:creationId xmlns:p14="http://schemas.microsoft.com/office/powerpoint/2010/main" val="3747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52" y="2328461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4496" y="-121975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6453336"/>
            <a:ext cx="2900404" cy="3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55576" y="11837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80389"/>
            <a:ext cx="206219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6264696" cy="4835103"/>
          </a:xfrm>
        </p:spPr>
        <p:txBody>
          <a:bodyPr>
            <a:normAutofit fontScale="85000" lnSpcReduction="10000"/>
          </a:bodyPr>
          <a:lstStyle/>
          <a:p>
            <a:pPr marL="109728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CO" altLang="es-CO" sz="2100" b="1" dirty="0"/>
              <a:t>ANTECEDENTES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País mas </a:t>
            </a:r>
            <a:r>
              <a:rPr lang="es-CO" altLang="es-CO" sz="2100" dirty="0" err="1"/>
              <a:t>megadiverso</a:t>
            </a:r>
            <a:r>
              <a:rPr lang="es-CO" altLang="es-CO" sz="2100" dirty="0"/>
              <a:t> por Km2 (Manuel Becerra)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Mas de 10 poli-regiones culturales </a:t>
            </a:r>
          </a:p>
          <a:p>
            <a:pPr marL="109728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s-CO" altLang="es-CO" sz="2100" dirty="0"/>
          </a:p>
          <a:p>
            <a:pPr marL="109728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CO" altLang="es-CO" sz="2100" b="1" dirty="0"/>
              <a:t>AVANCES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II encuentro latino americano comisiones ambientales CON Medellín, 2009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Ganador Premio Internacional Deporte y Ambiente COI América (Suramericanos – Medellín 2010)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Inclusión Dimensión Ambiental Mundial FIFA Sub-20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Juegos Nacionales 2012, Primeros Juegos Verdes en la historia 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II Congreso Internacional Deporte y Ambiente, 2012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Inclusión variable ambiental Juegos Mundiales Cali 2013 (Aula Interactiva Eco- Tecnologías CATODO)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Inclusión variable ambiental en la postulación 2015 eventos ciclo olímpico (Candidatura Bolivarianos Santa Marta 2017)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s-CO" altLang="es-CO" sz="2100" dirty="0"/>
              <a:t>Inclusión calculo y compensación Huella de Carbono Juegos Nacionales Mar y Playa 2017 (Primeros Juegos carbono cero)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s-CO" altLang="es-CO" sz="2100" dirty="0"/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s-CO" altLang="es-CO" sz="21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CO" altLang="es-CO" sz="21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CO" altLang="es-CO" sz="21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CO" altLang="es-CO" sz="21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CO" altLang="es-CO" sz="2100" dirty="0"/>
          </a:p>
        </p:txBody>
      </p:sp>
    </p:spTree>
    <p:extLst>
      <p:ext uri="{BB962C8B-B14F-4D97-AF65-F5344CB8AC3E}">
        <p14:creationId xmlns:p14="http://schemas.microsoft.com/office/powerpoint/2010/main" val="14724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348880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8386" y="-105912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5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3908517" cy="4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7596336" y="2204864"/>
            <a:ext cx="9361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O" sz="1200" dirty="0"/>
              <a:t>Sistema de Gestión Ambiental </a:t>
            </a:r>
          </a:p>
        </p:txBody>
      </p:sp>
      <p:graphicFrame>
        <p:nvGraphicFramePr>
          <p:cNvPr id="10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688043"/>
              </p:ext>
            </p:extLst>
          </p:nvPr>
        </p:nvGraphicFramePr>
        <p:xfrm>
          <a:off x="4644008" y="3068960"/>
          <a:ext cx="4392488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409577189"/>
              </p:ext>
            </p:extLst>
          </p:nvPr>
        </p:nvGraphicFramePr>
        <p:xfrm>
          <a:off x="107504" y="1165200"/>
          <a:ext cx="4824536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xtBox 15"/>
          <p:cNvSpPr txBox="1"/>
          <p:nvPr/>
        </p:nvSpPr>
        <p:spPr>
          <a:xfrm>
            <a:off x="1774277" y="211336"/>
            <a:ext cx="3141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FFFFFF"/>
                </a:solidFill>
                <a:latin typeface="Arial Narrow"/>
                <a:cs typeface="Arial Narrow"/>
              </a:rPr>
              <a:t>Gestión</a:t>
            </a:r>
            <a:r>
              <a:rPr lang="en-US" sz="3200" b="1" i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 Narrow"/>
                <a:cs typeface="Arial Narrow"/>
              </a:rPr>
              <a:t>Ambiental</a:t>
            </a:r>
            <a:endParaRPr lang="en-US" sz="3200" b="1" i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329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2253064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23" descr="bullet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7304" r="31230" b="72325"/>
          <a:stretch/>
        </p:blipFill>
        <p:spPr>
          <a:xfrm>
            <a:off x="18480" y="1655116"/>
            <a:ext cx="4553520" cy="1541017"/>
          </a:xfrm>
          <a:prstGeom prst="rect">
            <a:avLst/>
          </a:prstGeom>
        </p:spPr>
      </p:pic>
      <p:pic>
        <p:nvPicPr>
          <p:cNvPr id="26" name="Picture 25" descr="bullet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28527" r="29434" b="52338"/>
          <a:stretch/>
        </p:blipFill>
        <p:spPr>
          <a:xfrm>
            <a:off x="4370908" y="1755973"/>
            <a:ext cx="3873500" cy="1440160"/>
          </a:xfrm>
          <a:prstGeom prst="rect">
            <a:avLst/>
          </a:prstGeom>
        </p:spPr>
      </p:pic>
      <p:pic>
        <p:nvPicPr>
          <p:cNvPr id="27" name="Picture 26" descr="bullet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48560" r="36340" b="32304"/>
          <a:stretch/>
        </p:blipFill>
        <p:spPr>
          <a:xfrm>
            <a:off x="105048" y="4024588"/>
            <a:ext cx="3890888" cy="1384342"/>
          </a:xfrm>
          <a:prstGeom prst="rect">
            <a:avLst/>
          </a:prstGeom>
        </p:spPr>
      </p:pic>
      <p:pic>
        <p:nvPicPr>
          <p:cNvPr id="28" name="Picture 27" descr="bullet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67901" r="23812" b="12346"/>
          <a:stretch/>
        </p:blipFill>
        <p:spPr>
          <a:xfrm>
            <a:off x="4427984" y="4005064"/>
            <a:ext cx="4099567" cy="1440160"/>
          </a:xfrm>
          <a:prstGeom prst="rect">
            <a:avLst/>
          </a:prstGeom>
        </p:spPr>
      </p:pic>
      <p:pic>
        <p:nvPicPr>
          <p:cNvPr id="19" name="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691728" y="-106952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2" name="AutoShape 7" descr="Resultado de imagen para procolomb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AutoShape 9" descr="Resultado de imagen para procolombi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AutoShape 11" descr="Resultado de imagen para procolombia logo"/>
          <p:cNvSpPr>
            <a:spLocks noChangeAspect="1" noChangeArrowheads="1"/>
          </p:cNvSpPr>
          <p:nvPr/>
        </p:nvSpPr>
        <p:spPr bwMode="auto">
          <a:xfrm>
            <a:off x="155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AutoShape 14" descr="Resultado de imagen para procolombia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8639" y="2260029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 dirty="0">
                <a:solidFill>
                  <a:prstClr val="black"/>
                </a:solidFill>
                <a:latin typeface="Arial Narrow"/>
                <a:cs typeface="Arial Narrow"/>
              </a:rPr>
              <a:t>Contamos con un Plan Institucional de Gestión ambiental. </a:t>
            </a:r>
            <a:r>
              <a:rPr lang="en-US" sz="1200" dirty="0">
                <a:solidFill>
                  <a:prstClr val="black"/>
                </a:solidFill>
                <a:latin typeface="Arial Narrow"/>
                <a:cs typeface="Arial Narrow"/>
              </a:rPr>
              <a:t>E</a:t>
            </a:r>
            <a:r>
              <a:rPr lang="es-ES_tradnl" sz="1200" dirty="0">
                <a:solidFill>
                  <a:prstClr val="black"/>
                </a:solidFill>
                <a:latin typeface="Arial Narrow"/>
                <a:cs typeface="Arial Narrow"/>
              </a:rPr>
              <a:t>jerciendo así voluntariamente el papel como </a:t>
            </a:r>
            <a:r>
              <a:rPr lang="es-ES_tradnl" sz="1200" b="1" dirty="0">
                <a:solidFill>
                  <a:prstClr val="black"/>
                </a:solidFill>
                <a:latin typeface="Arial Narrow"/>
                <a:cs typeface="Arial Narrow"/>
              </a:rPr>
              <a:t>entidad responsable </a:t>
            </a:r>
            <a:r>
              <a:rPr lang="es-ES_tradnl" sz="1200" dirty="0">
                <a:solidFill>
                  <a:prstClr val="black"/>
                </a:solidFill>
                <a:latin typeface="Arial Narrow"/>
                <a:cs typeface="Arial Narrow"/>
              </a:rPr>
              <a:t>que acoge la dimensión ambiental dentro de sus procesos internos y externos en paralelo, aplicando principios de sostenibilidad y homologación internacional.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6136" y="4564285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dirty="0">
                <a:solidFill>
                  <a:prstClr val="black"/>
                </a:solidFill>
                <a:latin typeface="Arial Narrow"/>
                <a:cs typeface="Arial Narrow"/>
              </a:rPr>
              <a:t>El Sello VERDE DE VERDAD®, es una etiqueta ambiental voluntaria, desarrollada por CO2CERO®, la cual es otorgada a </a:t>
            </a:r>
            <a:r>
              <a:rPr lang="es-ES_tradnl" sz="1400" b="1" dirty="0">
                <a:solidFill>
                  <a:prstClr val="black"/>
                </a:solidFill>
                <a:latin typeface="Arial Narrow"/>
                <a:cs typeface="Arial Narrow"/>
              </a:rPr>
              <a:t>organizaciones y eventos comprometidos con la mitigación del cambio climático..</a:t>
            </a:r>
          </a:p>
          <a:p>
            <a:pPr algn="just"/>
            <a:endParaRPr lang="en-US"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640" y="4384556"/>
            <a:ext cx="316835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00" b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just"/>
            <a:r>
              <a:rPr lang="es-ES_tradnl" sz="1300" dirty="0">
                <a:solidFill>
                  <a:prstClr val="black"/>
                </a:solidFill>
                <a:latin typeface="Arial Narrow"/>
                <a:cs typeface="Arial Narrow"/>
              </a:rPr>
              <a:t>Trabajando en equipo con la empresa </a:t>
            </a:r>
            <a:r>
              <a:rPr lang="es-ES_tradnl" sz="1300" b="1" dirty="0">
                <a:solidFill>
                  <a:prstClr val="black"/>
                </a:solidFill>
                <a:latin typeface="Arial Narrow"/>
                <a:cs typeface="Arial Narrow"/>
              </a:rPr>
              <a:t>CO2CERO® y COLDEPORTES</a:t>
            </a:r>
            <a:r>
              <a:rPr lang="es-ES_tradnl" sz="1300" dirty="0">
                <a:solidFill>
                  <a:prstClr val="black"/>
                </a:solidFill>
                <a:latin typeface="Arial Narrow"/>
                <a:cs typeface="Arial Narrow"/>
              </a:rPr>
              <a:t>, se logró que los III Juegos Nacionales de Mar y Playa, Tumaco 2017, fueran un evento carbono neutro. La huella de carbono del evento fue calculada y compensada.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6136" y="2171178"/>
            <a:ext cx="33123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sz="12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just"/>
            <a:r>
              <a:rPr lang="es-ES_tradnl" sz="1200" dirty="0">
                <a:solidFill>
                  <a:prstClr val="black"/>
                </a:solidFill>
                <a:latin typeface="Arial Narrow"/>
                <a:cs typeface="Arial Narrow"/>
              </a:rPr>
              <a:t>Con apoyo de Asofuturo se realizaron dos jornadas de siembra en la región de Boca Grande. </a:t>
            </a:r>
            <a:r>
              <a:rPr lang="en-US" sz="1200" dirty="0">
                <a:solidFill>
                  <a:prstClr val="black"/>
                </a:solidFill>
                <a:latin typeface="Arial Narrow"/>
                <a:cs typeface="Arial Narrow"/>
              </a:rPr>
              <a:t>L</a:t>
            </a:r>
            <a:r>
              <a:rPr lang="es-ES_tradnl" sz="1200" dirty="0">
                <a:solidFill>
                  <a:prstClr val="black"/>
                </a:solidFill>
                <a:latin typeface="Arial Narrow"/>
                <a:cs typeface="Arial Narrow"/>
              </a:rPr>
              <a:t>ogrando la integración de periodistas, funcionarios de COLDEPORTES, deportistas, la Armada y la comunidad Tumaqueña para sembrar</a:t>
            </a:r>
            <a:r>
              <a:rPr lang="es-ES_tradnl" sz="1400" b="1" dirty="0">
                <a:solidFill>
                  <a:prstClr val="black"/>
                </a:solidFill>
                <a:latin typeface="Arial Narrow"/>
                <a:cs typeface="Arial Narrow"/>
              </a:rPr>
              <a:t> 2000 </a:t>
            </a:r>
            <a:r>
              <a:rPr lang="es-ES_tradnl" sz="1200" dirty="0">
                <a:solidFill>
                  <a:prstClr val="black"/>
                </a:solidFill>
                <a:latin typeface="Arial Narrow"/>
                <a:cs typeface="Arial Narrow"/>
              </a:rPr>
              <a:t>ejemplares de manglar en torno a la protección ambiental.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6274" y="386705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FFFF"/>
                </a:solidFill>
                <a:latin typeface="Arial Narrow"/>
                <a:cs typeface="Arial Narrow"/>
              </a:rPr>
              <a:t>Huella De Carbono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41" y="1102883"/>
            <a:ext cx="82299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Dirección de Recursos y Herramientas del Sistema Nacional del Deporte</a:t>
            </a:r>
          </a:p>
          <a:p>
            <a:pPr algn="ctr"/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-GIT Información y Estudios del Deporte-</a:t>
            </a:r>
          </a:p>
        </p:txBody>
      </p:sp>
      <p:pic>
        <p:nvPicPr>
          <p:cNvPr id="14" name="Picture 13" descr="VERDOS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773811" cy="1008112"/>
          </a:xfrm>
          <a:prstGeom prst="rect">
            <a:avLst/>
          </a:prstGeom>
        </p:spPr>
      </p:pic>
      <p:pic>
        <p:nvPicPr>
          <p:cNvPr id="15" name="Picture 14" descr="SIEMBRA 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942752" cy="942752"/>
          </a:xfrm>
          <a:prstGeom prst="rect">
            <a:avLst/>
          </a:prstGeom>
        </p:spPr>
      </p:pic>
      <p:pic>
        <p:nvPicPr>
          <p:cNvPr id="16" name="Picture 15" descr="carbono 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1080120" cy="1080120"/>
          </a:xfrm>
          <a:prstGeom prst="rect">
            <a:avLst/>
          </a:prstGeom>
        </p:spPr>
      </p:pic>
      <p:pic>
        <p:nvPicPr>
          <p:cNvPr id="29" name="Picture 28" descr="vv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16" y="4188296"/>
            <a:ext cx="1112912" cy="1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2253064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691728" y="-106952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2" name="AutoShape 7" descr="Resultado de imagen para procolomb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AutoShape 9" descr="Resultado de imagen para procolombi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AutoShape 11" descr="Resultado de imagen para procolombia logo"/>
          <p:cNvSpPr>
            <a:spLocks noChangeAspect="1" noChangeArrowheads="1"/>
          </p:cNvSpPr>
          <p:nvPr/>
        </p:nvSpPr>
        <p:spPr bwMode="auto">
          <a:xfrm>
            <a:off x="155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AutoShape 14" descr="Resultado de imagen para procolombia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4615968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500" dirty="0">
                <a:solidFill>
                  <a:prstClr val="black"/>
                </a:solidFill>
                <a:latin typeface="Arial Narrow"/>
                <a:cs typeface="Arial Narrow"/>
              </a:rPr>
              <a:t>Durante la realización de los evento deportivo, se realizaron actividades de conciencia ambiental, cuyo objetivo fue el de dejar un legado en la comunidad: el deporte va de la mano con el cuidado del planeta. El cambio climático y </a:t>
            </a:r>
            <a:r>
              <a:rPr lang="es-ES_tradnl" sz="1500" b="1" dirty="0">
                <a:solidFill>
                  <a:prstClr val="black"/>
                </a:solidFill>
                <a:latin typeface="Arial Narrow"/>
                <a:cs typeface="Arial Narrow"/>
              </a:rPr>
              <a:t>el cuidado del planeta es compromiso de todos.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4277" y="211336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FFFFFF"/>
                </a:solidFill>
                <a:latin typeface="Arial Narrow"/>
                <a:cs typeface="Arial Narrow"/>
              </a:rPr>
              <a:t>Huella</a:t>
            </a:r>
            <a:r>
              <a:rPr lang="en-US" sz="3200" b="1" i="1" dirty="0">
                <a:solidFill>
                  <a:srgbClr val="FFFFFF"/>
                </a:solidFill>
                <a:latin typeface="Arial Narrow"/>
                <a:cs typeface="Arial Narrow"/>
              </a:rPr>
              <a:t> de Carbono </a:t>
            </a:r>
          </a:p>
        </p:txBody>
      </p:sp>
      <p:pic>
        <p:nvPicPr>
          <p:cNvPr id="15" name="Picture 14" descr="Captura de pantalla 2017-09-27 a las 12.50.41 a.m.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8" t="39136" r="33642" b="32469"/>
          <a:stretch/>
        </p:blipFill>
        <p:spPr>
          <a:xfrm>
            <a:off x="4995285" y="1700808"/>
            <a:ext cx="3753179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aptura de pantalla 2017-09-28 a las 9.29.49 a.m.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t="17407" r="33796" b="14198"/>
          <a:stretch/>
        </p:blipFill>
        <p:spPr>
          <a:xfrm>
            <a:off x="179512" y="1628800"/>
            <a:ext cx="4560159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157192"/>
            <a:ext cx="4557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CERTIFICADO DE LA COMPENSACION DE EMISION DE CO2 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PARA EL EVENTO III JUEGOS NACIONALES DE MAR Y PLAYA </a:t>
            </a:r>
          </a:p>
        </p:txBody>
      </p:sp>
      <p:sp>
        <p:nvSpPr>
          <p:cNvPr id="14" name="TextBox 22"/>
          <p:cNvSpPr txBox="1"/>
          <p:nvPr/>
        </p:nvSpPr>
        <p:spPr>
          <a:xfrm>
            <a:off x="14441" y="1020977"/>
            <a:ext cx="82299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Dirección de Recursos y Herramientas del Sistema Nacional del Deporte</a:t>
            </a:r>
          </a:p>
          <a:p>
            <a:pPr algn="ctr"/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-GIT Información y Estudios del Deporte-</a:t>
            </a:r>
          </a:p>
        </p:txBody>
      </p:sp>
      <p:sp>
        <p:nvSpPr>
          <p:cNvPr id="17" name="Botón de acción: Hacia delante o Siguiente 16">
            <a:hlinkClick r:id="" action="ppaction://hlinkshowjump?jump=nextslide" highlightClick="1"/>
          </p:cNvPr>
          <p:cNvSpPr/>
          <p:nvPr/>
        </p:nvSpPr>
        <p:spPr>
          <a:xfrm>
            <a:off x="760226" y="5956248"/>
            <a:ext cx="693746" cy="504056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1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52" y="2328461"/>
            <a:ext cx="8568952" cy="237626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r="61601"/>
          <a:stretch/>
        </p:blipFill>
        <p:spPr>
          <a:xfrm>
            <a:off x="5594496" y="-121975"/>
            <a:ext cx="3442000" cy="122413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Picture 2" descr="Resultado de imagen para gobierno de colom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6453336"/>
            <a:ext cx="2900404" cy="3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43608" y="1166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AMBIENTAL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1119063"/>
            <a:ext cx="5132387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53" y="1916832"/>
            <a:ext cx="24910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6258</TotalTime>
  <Words>908</Words>
  <Application>Microsoft Office PowerPoint</Application>
  <PresentationFormat>Προβολή στην οθόνη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ＭＳ Ｐゴシック</vt:lpstr>
      <vt:lpstr>ＭＳ Ｐゴシック</vt:lpstr>
      <vt:lpstr>Arial</vt:lpstr>
      <vt:lpstr>Arial Narrow</vt:lpstr>
      <vt:lpstr>Calibri</vt:lpstr>
      <vt:lpstr>Wingdings 3</vt:lpstr>
      <vt:lpstr>1_Tema de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Muñoz Bravo</dc:creator>
  <cp:lastModifiedBy>home business GLOBAL CHALLENGES</cp:lastModifiedBy>
  <cp:revision>421</cp:revision>
  <cp:lastPrinted>2017-09-29T17:17:58Z</cp:lastPrinted>
  <dcterms:created xsi:type="dcterms:W3CDTF">2016-04-25T16:14:29Z</dcterms:created>
  <dcterms:modified xsi:type="dcterms:W3CDTF">2017-11-23T08:01:10Z</dcterms:modified>
</cp:coreProperties>
</file>