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256" r:id="rId4"/>
    <p:sldId id="257" r:id="rId5"/>
    <p:sldId id="258" r:id="rId6"/>
    <p:sldId id="260" r:id="rId7"/>
    <p:sldId id="262" r:id="rId8"/>
    <p:sldId id="263" r:id="rId9"/>
    <p:sldId id="306" r:id="rId10"/>
    <p:sldId id="266" r:id="rId11"/>
    <p:sldId id="267" r:id="rId12"/>
    <p:sldId id="268" r:id="rId13"/>
    <p:sldId id="302" r:id="rId14"/>
    <p:sldId id="270" r:id="rId15"/>
    <p:sldId id="271" r:id="rId16"/>
    <p:sldId id="273" r:id="rId17"/>
    <p:sldId id="274" r:id="rId18"/>
    <p:sldId id="275" r:id="rId19"/>
    <p:sldId id="276" r:id="rId20"/>
    <p:sldId id="303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312" r:id="rId31"/>
    <p:sldId id="289" r:id="rId32"/>
    <p:sldId id="315" r:id="rId33"/>
    <p:sldId id="316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0" r:id="rId44"/>
    <p:sldId id="304" r:id="rId4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jDo2bMlZJxU1JJHW+Wh9W8Ply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D5477A-FBCD-4AAE-A1E5-E634F07D6062}" v="9" dt="2024-01-30T15:42:43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23" autoAdjust="0"/>
  </p:normalViewPr>
  <p:slideViewPr>
    <p:cSldViewPr snapToGrid="0">
      <p:cViewPr varScale="1">
        <p:scale>
          <a:sx n="72" d="100"/>
          <a:sy n="72" d="100"/>
        </p:scale>
        <p:origin x="1762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56" Type="http://customschemas.google.com/relationships/presentationmetadata" Target="meta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57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Mylon" userId="2e16d37e575f3fd9" providerId="LiveId" clId="{75D5477A-FBCD-4AAE-A1E5-E634F07D6062}"/>
    <pc:docChg chg="custSel addSld delSld modSld sldOrd">
      <pc:chgData name="Harry Mylon" userId="2e16d37e575f3fd9" providerId="LiveId" clId="{75D5477A-FBCD-4AAE-A1E5-E634F07D6062}" dt="2024-01-30T15:59:55.749" v="7999" actId="1036"/>
      <pc:docMkLst>
        <pc:docMk/>
      </pc:docMkLst>
      <pc:sldChg chg="addSp delSp modSp mod">
        <pc:chgData name="Harry Mylon" userId="2e16d37e575f3fd9" providerId="LiveId" clId="{75D5477A-FBCD-4AAE-A1E5-E634F07D6062}" dt="2024-01-29T14:23:29.465" v="331" actId="20577"/>
        <pc:sldMkLst>
          <pc:docMk/>
          <pc:sldMk cId="0" sldId="256"/>
        </pc:sldMkLst>
        <pc:spChg chg="mod">
          <ac:chgData name="Harry Mylon" userId="2e16d37e575f3fd9" providerId="LiveId" clId="{75D5477A-FBCD-4AAE-A1E5-E634F07D6062}" dt="2024-01-29T09:05:14.879" v="10" actId="20577"/>
          <ac:spMkLst>
            <pc:docMk/>
            <pc:sldMk cId="0" sldId="256"/>
            <ac:spMk id="238" creationId="{00000000-0000-0000-0000-000000000000}"/>
          </ac:spMkLst>
        </pc:spChg>
        <pc:spChg chg="mod">
          <ac:chgData name="Harry Mylon" userId="2e16d37e575f3fd9" providerId="LiveId" clId="{75D5477A-FBCD-4AAE-A1E5-E634F07D6062}" dt="2024-01-29T14:23:29.465" v="331" actId="20577"/>
          <ac:spMkLst>
            <pc:docMk/>
            <pc:sldMk cId="0" sldId="256"/>
            <ac:spMk id="240" creationId="{00000000-0000-0000-0000-000000000000}"/>
          </ac:spMkLst>
        </pc:spChg>
        <pc:picChg chg="del">
          <ac:chgData name="Harry Mylon" userId="2e16d37e575f3fd9" providerId="LiveId" clId="{75D5477A-FBCD-4AAE-A1E5-E634F07D6062}" dt="2024-01-29T09:05:38.122" v="13" actId="478"/>
          <ac:picMkLst>
            <pc:docMk/>
            <pc:sldMk cId="0" sldId="256"/>
            <ac:picMk id="3" creationId="{F7468716-D803-035D-1E6D-861B7BE267D5}"/>
          </ac:picMkLst>
        </pc:picChg>
        <pc:picChg chg="add mod">
          <ac:chgData name="Harry Mylon" userId="2e16d37e575f3fd9" providerId="LiveId" clId="{75D5477A-FBCD-4AAE-A1E5-E634F07D6062}" dt="2024-01-29T09:08:13.562" v="98" actId="1076"/>
          <ac:picMkLst>
            <pc:docMk/>
            <pc:sldMk cId="0" sldId="256"/>
            <ac:picMk id="4" creationId="{5E9688F0-0204-D822-C11D-680D4136C897}"/>
          </ac:picMkLst>
        </pc:picChg>
      </pc:sldChg>
      <pc:sldChg chg="addSp delSp modSp mod">
        <pc:chgData name="Harry Mylon" userId="2e16d37e575f3fd9" providerId="LiveId" clId="{75D5477A-FBCD-4AAE-A1E5-E634F07D6062}" dt="2024-01-30T12:09:18.417" v="1588" actId="113"/>
        <pc:sldMkLst>
          <pc:docMk/>
          <pc:sldMk cId="0" sldId="257"/>
        </pc:sldMkLst>
        <pc:spChg chg="mod">
          <ac:chgData name="Harry Mylon" userId="2e16d37e575f3fd9" providerId="LiveId" clId="{75D5477A-FBCD-4AAE-A1E5-E634F07D6062}" dt="2024-01-30T12:09:18.417" v="1588" actId="113"/>
          <ac:spMkLst>
            <pc:docMk/>
            <pc:sldMk cId="0" sldId="257"/>
            <ac:spMk id="245" creationId="{00000000-0000-0000-0000-000000000000}"/>
          </ac:spMkLst>
        </pc:spChg>
        <pc:spChg chg="mod">
          <ac:chgData name="Harry Mylon" userId="2e16d37e575f3fd9" providerId="LiveId" clId="{75D5477A-FBCD-4AAE-A1E5-E634F07D6062}" dt="2024-01-29T20:27:27.564" v="1551" actId="14100"/>
          <ac:spMkLst>
            <pc:docMk/>
            <pc:sldMk cId="0" sldId="257"/>
            <ac:spMk id="246" creationId="{00000000-0000-0000-0000-000000000000}"/>
          </ac:spMkLst>
        </pc:spChg>
        <pc:spChg chg="mod">
          <ac:chgData name="Harry Mylon" userId="2e16d37e575f3fd9" providerId="LiveId" clId="{75D5477A-FBCD-4AAE-A1E5-E634F07D6062}" dt="2024-01-29T20:27:24.723" v="1550" actId="14100"/>
          <ac:spMkLst>
            <pc:docMk/>
            <pc:sldMk cId="0" sldId="257"/>
            <ac:spMk id="247" creationId="{00000000-0000-0000-0000-000000000000}"/>
          </ac:spMkLst>
        </pc:spChg>
        <pc:picChg chg="add mod">
          <ac:chgData name="Harry Mylon" userId="2e16d37e575f3fd9" providerId="LiveId" clId="{75D5477A-FBCD-4AAE-A1E5-E634F07D6062}" dt="2024-01-29T20:28:08.088" v="1587" actId="1038"/>
          <ac:picMkLst>
            <pc:docMk/>
            <pc:sldMk cId="0" sldId="257"/>
            <ac:picMk id="3" creationId="{1C477ED0-87B2-5358-13A3-8CE4446B35CC}"/>
          </ac:picMkLst>
        </pc:picChg>
        <pc:picChg chg="del">
          <ac:chgData name="Harry Mylon" userId="2e16d37e575f3fd9" providerId="LiveId" clId="{75D5477A-FBCD-4AAE-A1E5-E634F07D6062}" dt="2024-01-29T09:05:36.282" v="12" actId="478"/>
          <ac:picMkLst>
            <pc:docMk/>
            <pc:sldMk cId="0" sldId="257"/>
            <ac:picMk id="4" creationId="{AFFAF1B2-F7F8-BC34-C64A-D4F97215CC32}"/>
          </ac:picMkLst>
        </pc:picChg>
        <pc:picChg chg="del">
          <ac:chgData name="Harry Mylon" userId="2e16d37e575f3fd9" providerId="LiveId" clId="{75D5477A-FBCD-4AAE-A1E5-E634F07D6062}" dt="2024-01-29T09:05:34.382" v="11" actId="478"/>
          <ac:picMkLst>
            <pc:docMk/>
            <pc:sldMk cId="0" sldId="257"/>
            <ac:picMk id="6" creationId="{F17B779F-366B-9ECC-A675-51438BF2A477}"/>
          </ac:picMkLst>
        </pc:picChg>
      </pc:sldChg>
      <pc:sldChg chg="addSp delSp modSp mod">
        <pc:chgData name="Harry Mylon" userId="2e16d37e575f3fd9" providerId="LiveId" clId="{75D5477A-FBCD-4AAE-A1E5-E634F07D6062}" dt="2024-01-29T20:27:05.565" v="1546" actId="20577"/>
        <pc:sldMkLst>
          <pc:docMk/>
          <pc:sldMk cId="0" sldId="258"/>
        </pc:sldMkLst>
        <pc:spChg chg="mod">
          <ac:chgData name="Harry Mylon" userId="2e16d37e575f3fd9" providerId="LiveId" clId="{75D5477A-FBCD-4AAE-A1E5-E634F07D6062}" dt="2024-01-29T20:27:05.565" v="1546" actId="20577"/>
          <ac:spMkLst>
            <pc:docMk/>
            <pc:sldMk cId="0" sldId="258"/>
            <ac:spMk id="256" creationId="{00000000-0000-0000-0000-000000000000}"/>
          </ac:spMkLst>
        </pc:spChg>
        <pc:spChg chg="mod">
          <ac:chgData name="Harry Mylon" userId="2e16d37e575f3fd9" providerId="LiveId" clId="{75D5477A-FBCD-4AAE-A1E5-E634F07D6062}" dt="2024-01-29T20:26:45.092" v="1519" actId="1076"/>
          <ac:spMkLst>
            <pc:docMk/>
            <pc:sldMk cId="0" sldId="258"/>
            <ac:spMk id="257" creationId="{00000000-0000-0000-0000-000000000000}"/>
          </ac:spMkLst>
        </pc:spChg>
        <pc:picChg chg="add del mod">
          <ac:chgData name="Harry Mylon" userId="2e16d37e575f3fd9" providerId="LiveId" clId="{75D5477A-FBCD-4AAE-A1E5-E634F07D6062}" dt="2024-01-29T14:55:27.918" v="415" actId="21"/>
          <ac:picMkLst>
            <pc:docMk/>
            <pc:sldMk cId="0" sldId="258"/>
            <ac:picMk id="3" creationId="{CDF6AC6F-5472-DB58-99C2-1FCC5EBE487F}"/>
          </ac:picMkLst>
        </pc:picChg>
        <pc:picChg chg="del">
          <ac:chgData name="Harry Mylon" userId="2e16d37e575f3fd9" providerId="LiveId" clId="{75D5477A-FBCD-4AAE-A1E5-E634F07D6062}" dt="2024-01-29T09:05:41.428" v="15" actId="478"/>
          <ac:picMkLst>
            <pc:docMk/>
            <pc:sldMk cId="0" sldId="258"/>
            <ac:picMk id="4" creationId="{DECA842E-78A2-FE4A-1D57-B2FD3A5C374A}"/>
          </ac:picMkLst>
        </pc:picChg>
        <pc:picChg chg="add mod">
          <ac:chgData name="Harry Mylon" userId="2e16d37e575f3fd9" providerId="LiveId" clId="{75D5477A-FBCD-4AAE-A1E5-E634F07D6062}" dt="2024-01-29T14:57:19.090" v="427" actId="1076"/>
          <ac:picMkLst>
            <pc:docMk/>
            <pc:sldMk cId="0" sldId="258"/>
            <ac:picMk id="4" creationId="{F2CC1C24-DAE2-08CC-3368-2DA2BF20668A}"/>
          </ac:picMkLst>
        </pc:picChg>
        <pc:picChg chg="add mod">
          <ac:chgData name="Harry Mylon" userId="2e16d37e575f3fd9" providerId="LiveId" clId="{75D5477A-FBCD-4AAE-A1E5-E634F07D6062}" dt="2024-01-29T14:57:17.400" v="426" actId="14100"/>
          <ac:picMkLst>
            <pc:docMk/>
            <pc:sldMk cId="0" sldId="258"/>
            <ac:picMk id="6" creationId="{CD8B8160-1667-C31E-A4D9-E78F2D32079D}"/>
          </ac:picMkLst>
        </pc:picChg>
        <pc:picChg chg="del">
          <ac:chgData name="Harry Mylon" userId="2e16d37e575f3fd9" providerId="LiveId" clId="{75D5477A-FBCD-4AAE-A1E5-E634F07D6062}" dt="2024-01-29T09:05:40.982" v="14" actId="478"/>
          <ac:picMkLst>
            <pc:docMk/>
            <pc:sldMk cId="0" sldId="258"/>
            <ac:picMk id="7" creationId="{8732F4B8-0C8B-23B3-45BC-DF406F60FD18}"/>
          </ac:picMkLst>
        </pc:picChg>
      </pc:sldChg>
      <pc:sldChg chg="addSp delSp modSp mod">
        <pc:chgData name="Harry Mylon" userId="2e16d37e575f3fd9" providerId="LiveId" clId="{75D5477A-FBCD-4AAE-A1E5-E634F07D6062}" dt="2024-01-30T12:09:49.316" v="1591" actId="20577"/>
        <pc:sldMkLst>
          <pc:docMk/>
          <pc:sldMk cId="0" sldId="260"/>
        </pc:sldMkLst>
        <pc:spChg chg="mod">
          <ac:chgData name="Harry Mylon" userId="2e16d37e575f3fd9" providerId="LiveId" clId="{75D5477A-FBCD-4AAE-A1E5-E634F07D6062}" dt="2024-01-29T20:25:37.169" v="1493" actId="1076"/>
          <ac:spMkLst>
            <pc:docMk/>
            <pc:sldMk cId="0" sldId="260"/>
            <ac:spMk id="272" creationId="{00000000-0000-0000-0000-000000000000}"/>
          </ac:spMkLst>
        </pc:spChg>
        <pc:spChg chg="mod">
          <ac:chgData name="Harry Mylon" userId="2e16d37e575f3fd9" providerId="LiveId" clId="{75D5477A-FBCD-4AAE-A1E5-E634F07D6062}" dt="2024-01-30T12:09:49.316" v="1591" actId="20577"/>
          <ac:spMkLst>
            <pc:docMk/>
            <pc:sldMk cId="0" sldId="260"/>
            <ac:spMk id="273" creationId="{00000000-0000-0000-0000-000000000000}"/>
          </ac:spMkLst>
        </pc:spChg>
        <pc:picChg chg="del">
          <ac:chgData name="Harry Mylon" userId="2e16d37e575f3fd9" providerId="LiveId" clId="{75D5477A-FBCD-4AAE-A1E5-E634F07D6062}" dt="2024-01-29T15:41:04.176" v="912" actId="478"/>
          <ac:picMkLst>
            <pc:docMk/>
            <pc:sldMk cId="0" sldId="260"/>
            <ac:picMk id="3" creationId="{F8685272-000D-B03A-170A-CCAAC14C51FC}"/>
          </ac:picMkLst>
        </pc:picChg>
        <pc:picChg chg="add mod">
          <ac:chgData name="Harry Mylon" userId="2e16d37e575f3fd9" providerId="LiveId" clId="{75D5477A-FBCD-4AAE-A1E5-E634F07D6062}" dt="2024-01-29T20:26:27.454" v="1518" actId="1076"/>
          <ac:picMkLst>
            <pc:docMk/>
            <pc:sldMk cId="0" sldId="260"/>
            <ac:picMk id="4" creationId="{94AAC395-E8A3-DC98-BA27-884C07A2D702}"/>
          </ac:picMkLst>
        </pc:picChg>
      </pc:sldChg>
      <pc:sldChg chg="addSp delSp modSp mod">
        <pc:chgData name="Harry Mylon" userId="2e16d37e575f3fd9" providerId="LiveId" clId="{75D5477A-FBCD-4AAE-A1E5-E634F07D6062}" dt="2024-01-29T09:08:21.682" v="101" actId="1076"/>
        <pc:sldMkLst>
          <pc:docMk/>
          <pc:sldMk cId="0" sldId="262"/>
        </pc:sldMkLst>
        <pc:picChg chg="add mod">
          <ac:chgData name="Harry Mylon" userId="2e16d37e575f3fd9" providerId="LiveId" clId="{75D5477A-FBCD-4AAE-A1E5-E634F07D6062}" dt="2024-01-29T09:08:21.682" v="101" actId="1076"/>
          <ac:picMkLst>
            <pc:docMk/>
            <pc:sldMk cId="0" sldId="262"/>
            <ac:picMk id="3" creationId="{BA7EAE48-BD11-6CE0-E8FD-F1E24E672DD1}"/>
          </ac:picMkLst>
        </pc:picChg>
        <pc:picChg chg="del">
          <ac:chgData name="Harry Mylon" userId="2e16d37e575f3fd9" providerId="LiveId" clId="{75D5477A-FBCD-4AAE-A1E5-E634F07D6062}" dt="2024-01-29T09:05:44.232" v="16" actId="478"/>
          <ac:picMkLst>
            <pc:docMk/>
            <pc:sldMk cId="0" sldId="262"/>
            <ac:picMk id="4" creationId="{35D4A2E5-AE0B-537D-254E-CA1BFEC526D0}"/>
          </ac:picMkLst>
        </pc:picChg>
      </pc:sldChg>
      <pc:sldChg chg="addSp delSp modSp mod">
        <pc:chgData name="Harry Mylon" userId="2e16d37e575f3fd9" providerId="LiveId" clId="{75D5477A-FBCD-4AAE-A1E5-E634F07D6062}" dt="2024-01-30T12:28:22.147" v="2451" actId="20577"/>
        <pc:sldMkLst>
          <pc:docMk/>
          <pc:sldMk cId="0" sldId="263"/>
        </pc:sldMkLst>
        <pc:spChg chg="mod">
          <ac:chgData name="Harry Mylon" userId="2e16d37e575f3fd9" providerId="LiveId" clId="{75D5477A-FBCD-4AAE-A1E5-E634F07D6062}" dt="2024-01-30T12:28:22.147" v="2451" actId="20577"/>
          <ac:spMkLst>
            <pc:docMk/>
            <pc:sldMk cId="0" sldId="263"/>
            <ac:spMk id="294" creationId="{00000000-0000-0000-0000-000000000000}"/>
          </ac:spMkLst>
        </pc:spChg>
        <pc:picChg chg="del">
          <ac:chgData name="Harry Mylon" userId="2e16d37e575f3fd9" providerId="LiveId" clId="{75D5477A-FBCD-4AAE-A1E5-E634F07D6062}" dt="2024-01-29T09:05:46.152" v="17" actId="478"/>
          <ac:picMkLst>
            <pc:docMk/>
            <pc:sldMk cId="0" sldId="263"/>
            <ac:picMk id="3" creationId="{B91A5879-8D1B-9957-5633-963F356637CD}"/>
          </ac:picMkLst>
        </pc:picChg>
        <pc:picChg chg="add mod">
          <ac:chgData name="Harry Mylon" userId="2e16d37e575f3fd9" providerId="LiveId" clId="{75D5477A-FBCD-4AAE-A1E5-E634F07D6062}" dt="2024-01-30T12:14:05.281" v="1835" actId="1076"/>
          <ac:picMkLst>
            <pc:docMk/>
            <pc:sldMk cId="0" sldId="263"/>
            <ac:picMk id="4" creationId="{612365A4-7C81-DD3C-1EFA-FC7249513211}"/>
          </ac:picMkLst>
        </pc:picChg>
        <pc:picChg chg="add mod">
          <ac:chgData name="Harry Mylon" userId="2e16d37e575f3fd9" providerId="LiveId" clId="{75D5477A-FBCD-4AAE-A1E5-E634F07D6062}" dt="2024-01-30T12:14:07.070" v="1836" actId="1076"/>
          <ac:picMkLst>
            <pc:docMk/>
            <pc:sldMk cId="0" sldId="263"/>
            <ac:picMk id="6" creationId="{44E26CC4-FD6B-196F-4F16-B3B26D4641B9}"/>
          </ac:picMkLst>
        </pc:picChg>
      </pc:sldChg>
      <pc:sldChg chg="delSp del mod">
        <pc:chgData name="Harry Mylon" userId="2e16d37e575f3fd9" providerId="LiveId" clId="{75D5477A-FBCD-4AAE-A1E5-E634F07D6062}" dt="2024-01-29T14:57:30.320" v="428" actId="47"/>
        <pc:sldMkLst>
          <pc:docMk/>
          <pc:sldMk cId="0" sldId="264"/>
        </pc:sldMkLst>
        <pc:picChg chg="del">
          <ac:chgData name="Harry Mylon" userId="2e16d37e575f3fd9" providerId="LiveId" clId="{75D5477A-FBCD-4AAE-A1E5-E634F07D6062}" dt="2024-01-29T09:05:47.783" v="18" actId="478"/>
          <ac:picMkLst>
            <pc:docMk/>
            <pc:sldMk cId="0" sldId="264"/>
            <ac:picMk id="11" creationId="{3337A3F9-3EAE-508F-0178-EEF2AEA3035B}"/>
          </ac:picMkLst>
        </pc:picChg>
        <pc:picChg chg="del">
          <ac:chgData name="Harry Mylon" userId="2e16d37e575f3fd9" providerId="LiveId" clId="{75D5477A-FBCD-4AAE-A1E5-E634F07D6062}" dt="2024-01-29T09:05:48.262" v="19" actId="478"/>
          <ac:picMkLst>
            <pc:docMk/>
            <pc:sldMk cId="0" sldId="264"/>
            <ac:picMk id="13" creationId="{237E0BA4-5E63-1496-132A-8058CAE36F7F}"/>
          </ac:picMkLst>
        </pc:picChg>
      </pc:sldChg>
      <pc:sldChg chg="modSp mod">
        <pc:chgData name="Harry Mylon" userId="2e16d37e575f3fd9" providerId="LiveId" clId="{75D5477A-FBCD-4AAE-A1E5-E634F07D6062}" dt="2024-01-30T12:47:05.219" v="2663" actId="113"/>
        <pc:sldMkLst>
          <pc:docMk/>
          <pc:sldMk cId="0" sldId="266"/>
        </pc:sldMkLst>
        <pc:spChg chg="mod">
          <ac:chgData name="Harry Mylon" userId="2e16d37e575f3fd9" providerId="LiveId" clId="{75D5477A-FBCD-4AAE-A1E5-E634F07D6062}" dt="2024-01-30T12:47:05.219" v="2663" actId="113"/>
          <ac:spMkLst>
            <pc:docMk/>
            <pc:sldMk cId="0" sldId="266"/>
            <ac:spMk id="323" creationId="{00000000-0000-0000-0000-000000000000}"/>
          </ac:spMkLst>
        </pc:spChg>
      </pc:sldChg>
      <pc:sldChg chg="addSp delSp modSp mod">
        <pc:chgData name="Harry Mylon" userId="2e16d37e575f3fd9" providerId="LiveId" clId="{75D5477A-FBCD-4AAE-A1E5-E634F07D6062}" dt="2024-01-30T12:50:59.826" v="3060" actId="1035"/>
        <pc:sldMkLst>
          <pc:docMk/>
          <pc:sldMk cId="0" sldId="267"/>
        </pc:sldMkLst>
        <pc:spChg chg="mod">
          <ac:chgData name="Harry Mylon" userId="2e16d37e575f3fd9" providerId="LiveId" clId="{75D5477A-FBCD-4AAE-A1E5-E634F07D6062}" dt="2024-01-30T12:50:46.598" v="3057" actId="113"/>
          <ac:spMkLst>
            <pc:docMk/>
            <pc:sldMk cId="0" sldId="267"/>
            <ac:spMk id="330" creationId="{00000000-0000-0000-0000-000000000000}"/>
          </ac:spMkLst>
        </pc:spChg>
        <pc:picChg chg="add mod">
          <ac:chgData name="Harry Mylon" userId="2e16d37e575f3fd9" providerId="LiveId" clId="{75D5477A-FBCD-4AAE-A1E5-E634F07D6062}" dt="2024-01-30T12:50:59.826" v="3060" actId="1035"/>
          <ac:picMkLst>
            <pc:docMk/>
            <pc:sldMk cId="0" sldId="267"/>
            <ac:picMk id="3" creationId="{A497C232-9EA6-15D7-0F1D-38469149FE18}"/>
          </ac:picMkLst>
        </pc:picChg>
        <pc:picChg chg="del">
          <ac:chgData name="Harry Mylon" userId="2e16d37e575f3fd9" providerId="LiveId" clId="{75D5477A-FBCD-4AAE-A1E5-E634F07D6062}" dt="2024-01-29T09:05:57.032" v="26" actId="478"/>
          <ac:picMkLst>
            <pc:docMk/>
            <pc:sldMk cId="0" sldId="267"/>
            <ac:picMk id="5" creationId="{23FC9B96-ED21-A6D3-D600-C522E819C588}"/>
          </ac:picMkLst>
        </pc:picChg>
      </pc:sldChg>
      <pc:sldChg chg="addSp delSp modSp mod">
        <pc:chgData name="Harry Mylon" userId="2e16d37e575f3fd9" providerId="LiveId" clId="{75D5477A-FBCD-4AAE-A1E5-E634F07D6062}" dt="2024-01-29T15:03:24.863" v="490" actId="1035"/>
        <pc:sldMkLst>
          <pc:docMk/>
          <pc:sldMk cId="0" sldId="268"/>
        </pc:sldMkLst>
        <pc:picChg chg="add del mod">
          <ac:chgData name="Harry Mylon" userId="2e16d37e575f3fd9" providerId="LiveId" clId="{75D5477A-FBCD-4AAE-A1E5-E634F07D6062}" dt="2024-01-29T15:00:01.680" v="465" actId="478"/>
          <ac:picMkLst>
            <pc:docMk/>
            <pc:sldMk cId="0" sldId="268"/>
            <ac:picMk id="3" creationId="{1C2AF4B3-A471-96DF-68BF-87A6D568BA41}"/>
          </ac:picMkLst>
        </pc:picChg>
        <pc:picChg chg="del">
          <ac:chgData name="Harry Mylon" userId="2e16d37e575f3fd9" providerId="LiveId" clId="{75D5477A-FBCD-4AAE-A1E5-E634F07D6062}" dt="2024-01-29T09:05:58.792" v="27" actId="478"/>
          <ac:picMkLst>
            <pc:docMk/>
            <pc:sldMk cId="0" sldId="268"/>
            <ac:picMk id="3" creationId="{E6D4AD28-F7FF-FE18-D67F-EB74DE012202}"/>
          </ac:picMkLst>
        </pc:picChg>
        <pc:picChg chg="add del">
          <ac:chgData name="Harry Mylon" userId="2e16d37e575f3fd9" providerId="LiveId" clId="{75D5477A-FBCD-4AAE-A1E5-E634F07D6062}" dt="2024-01-29T15:03:13.753" v="469" actId="21"/>
          <ac:picMkLst>
            <pc:docMk/>
            <pc:sldMk cId="0" sldId="268"/>
            <ac:picMk id="5" creationId="{B5C13519-4B30-29D5-54B8-6503CAAE282C}"/>
          </ac:picMkLst>
        </pc:picChg>
        <pc:picChg chg="del">
          <ac:chgData name="Harry Mylon" userId="2e16d37e575f3fd9" providerId="LiveId" clId="{75D5477A-FBCD-4AAE-A1E5-E634F07D6062}" dt="2024-01-29T09:05:59.182" v="28" actId="478"/>
          <ac:picMkLst>
            <pc:docMk/>
            <pc:sldMk cId="0" sldId="268"/>
            <ac:picMk id="7" creationId="{30FAE764-6EEC-57BC-D246-7CD0A6BC1F5A}"/>
          </ac:picMkLst>
        </pc:picChg>
        <pc:picChg chg="add mod">
          <ac:chgData name="Harry Mylon" userId="2e16d37e575f3fd9" providerId="LiveId" clId="{75D5477A-FBCD-4AAE-A1E5-E634F07D6062}" dt="2024-01-29T15:03:24.863" v="490" actId="1035"/>
          <ac:picMkLst>
            <pc:docMk/>
            <pc:sldMk cId="0" sldId="268"/>
            <ac:picMk id="7" creationId="{5989E594-2D9E-02AA-8D95-F44B96F408E5}"/>
          </ac:picMkLst>
        </pc:picChg>
      </pc:sldChg>
      <pc:sldChg chg="addSp delSp modSp mod">
        <pc:chgData name="Harry Mylon" userId="2e16d37e575f3fd9" providerId="LiveId" clId="{75D5477A-FBCD-4AAE-A1E5-E634F07D6062}" dt="2024-01-29T09:08:34.822" v="106" actId="1076"/>
        <pc:sldMkLst>
          <pc:docMk/>
          <pc:sldMk cId="0" sldId="270"/>
        </pc:sldMkLst>
        <pc:spChg chg="mod">
          <ac:chgData name="Harry Mylon" userId="2e16d37e575f3fd9" providerId="LiveId" clId="{75D5477A-FBCD-4AAE-A1E5-E634F07D6062}" dt="2024-01-29T09:06:05.253" v="34" actId="20577"/>
          <ac:spMkLst>
            <pc:docMk/>
            <pc:sldMk cId="0" sldId="270"/>
            <ac:spMk id="353" creationId="{00000000-0000-0000-0000-000000000000}"/>
          </ac:spMkLst>
        </pc:spChg>
        <pc:picChg chg="add mod">
          <ac:chgData name="Harry Mylon" userId="2e16d37e575f3fd9" providerId="LiveId" clId="{75D5477A-FBCD-4AAE-A1E5-E634F07D6062}" dt="2024-01-29T09:08:34.822" v="106" actId="1076"/>
          <ac:picMkLst>
            <pc:docMk/>
            <pc:sldMk cId="0" sldId="270"/>
            <ac:picMk id="3" creationId="{6B9FFE3B-0C8B-A4BF-A12D-9574A369FBF1}"/>
          </ac:picMkLst>
        </pc:picChg>
        <pc:picChg chg="del">
          <ac:chgData name="Harry Mylon" userId="2e16d37e575f3fd9" providerId="LiveId" clId="{75D5477A-FBCD-4AAE-A1E5-E634F07D6062}" dt="2024-01-29T09:06:00.982" v="29" actId="478"/>
          <ac:picMkLst>
            <pc:docMk/>
            <pc:sldMk cId="0" sldId="270"/>
            <ac:picMk id="4" creationId="{9FC0A9DF-26BD-A03E-7F9A-2C7DD839818A}"/>
          </ac:picMkLst>
        </pc:picChg>
      </pc:sldChg>
      <pc:sldChg chg="addSp delSp modSp mod">
        <pc:chgData name="Harry Mylon" userId="2e16d37e575f3fd9" providerId="LiveId" clId="{75D5477A-FBCD-4AAE-A1E5-E634F07D6062}" dt="2024-01-30T12:59:53.673" v="3606" actId="1076"/>
        <pc:sldMkLst>
          <pc:docMk/>
          <pc:sldMk cId="0" sldId="271"/>
        </pc:sldMkLst>
        <pc:spChg chg="mod">
          <ac:chgData name="Harry Mylon" userId="2e16d37e575f3fd9" providerId="LiveId" clId="{75D5477A-FBCD-4AAE-A1E5-E634F07D6062}" dt="2024-01-30T12:59:20.042" v="3604" actId="20577"/>
          <ac:spMkLst>
            <pc:docMk/>
            <pc:sldMk cId="0" sldId="271"/>
            <ac:spMk id="361" creationId="{00000000-0000-0000-0000-000000000000}"/>
          </ac:spMkLst>
        </pc:spChg>
        <pc:picChg chg="del">
          <ac:chgData name="Harry Mylon" userId="2e16d37e575f3fd9" providerId="LiveId" clId="{75D5477A-FBCD-4AAE-A1E5-E634F07D6062}" dt="2024-01-29T09:06:07.559" v="35" actId="478"/>
          <ac:picMkLst>
            <pc:docMk/>
            <pc:sldMk cId="0" sldId="271"/>
            <ac:picMk id="3" creationId="{A8455B30-7172-9A52-D223-5F8257C4892E}"/>
          </ac:picMkLst>
        </pc:picChg>
        <pc:picChg chg="add mod">
          <ac:chgData name="Harry Mylon" userId="2e16d37e575f3fd9" providerId="LiveId" clId="{75D5477A-FBCD-4AAE-A1E5-E634F07D6062}" dt="2024-01-30T12:59:53.673" v="3606" actId="1076"/>
          <ac:picMkLst>
            <pc:docMk/>
            <pc:sldMk cId="0" sldId="271"/>
            <ac:picMk id="4" creationId="{51AB27F6-8709-A34E-8AE7-E0C757DA83BE}"/>
          </ac:picMkLst>
        </pc:picChg>
      </pc:sldChg>
      <pc:sldChg chg="delSp del mod">
        <pc:chgData name="Harry Mylon" userId="2e16d37e575f3fd9" providerId="LiveId" clId="{75D5477A-FBCD-4AAE-A1E5-E634F07D6062}" dt="2024-01-29T15:03:31.493" v="491" actId="47"/>
        <pc:sldMkLst>
          <pc:docMk/>
          <pc:sldMk cId="0" sldId="272"/>
        </pc:sldMkLst>
        <pc:picChg chg="del">
          <ac:chgData name="Harry Mylon" userId="2e16d37e575f3fd9" providerId="LiveId" clId="{75D5477A-FBCD-4AAE-A1E5-E634F07D6062}" dt="2024-01-29T09:06:15.622" v="36" actId="478"/>
          <ac:picMkLst>
            <pc:docMk/>
            <pc:sldMk cId="0" sldId="272"/>
            <ac:picMk id="3" creationId="{67605FE7-B9B7-2B8B-6F93-66F9312E3FA5}"/>
          </ac:picMkLst>
        </pc:picChg>
        <pc:picChg chg="del">
          <ac:chgData name="Harry Mylon" userId="2e16d37e575f3fd9" providerId="LiveId" clId="{75D5477A-FBCD-4AAE-A1E5-E634F07D6062}" dt="2024-01-29T09:06:16.247" v="37" actId="478"/>
          <ac:picMkLst>
            <pc:docMk/>
            <pc:sldMk cId="0" sldId="272"/>
            <ac:picMk id="5" creationId="{C69618F4-BCC4-5A7E-75BC-2304F27D2FDB}"/>
          </ac:picMkLst>
        </pc:picChg>
      </pc:sldChg>
      <pc:sldChg chg="addSp delSp modSp mod">
        <pc:chgData name="Harry Mylon" userId="2e16d37e575f3fd9" providerId="LiveId" clId="{75D5477A-FBCD-4AAE-A1E5-E634F07D6062}" dt="2024-01-29T09:47:07.205" v="204" actId="1076"/>
        <pc:sldMkLst>
          <pc:docMk/>
          <pc:sldMk cId="0" sldId="273"/>
        </pc:sldMkLst>
        <pc:spChg chg="mod">
          <ac:chgData name="Harry Mylon" userId="2e16d37e575f3fd9" providerId="LiveId" clId="{75D5477A-FBCD-4AAE-A1E5-E634F07D6062}" dt="2024-01-29T09:16:12.741" v="189" actId="20577"/>
          <ac:spMkLst>
            <pc:docMk/>
            <pc:sldMk cId="0" sldId="273"/>
            <ac:spMk id="377" creationId="{00000000-0000-0000-0000-000000000000}"/>
          </ac:spMkLst>
        </pc:spChg>
        <pc:picChg chg="del">
          <ac:chgData name="Harry Mylon" userId="2e16d37e575f3fd9" providerId="LiveId" clId="{75D5477A-FBCD-4AAE-A1E5-E634F07D6062}" dt="2024-01-29T09:06:18.524" v="38" actId="478"/>
          <ac:picMkLst>
            <pc:docMk/>
            <pc:sldMk cId="0" sldId="273"/>
            <ac:picMk id="3" creationId="{F669F19A-87F2-6D9E-2C10-2BBA5A24DD0D}"/>
          </ac:picMkLst>
        </pc:picChg>
        <pc:picChg chg="add del">
          <ac:chgData name="Harry Mylon" userId="2e16d37e575f3fd9" providerId="LiveId" clId="{75D5477A-FBCD-4AAE-A1E5-E634F07D6062}" dt="2024-01-29T09:44:38.729" v="191" actId="478"/>
          <ac:picMkLst>
            <pc:docMk/>
            <pc:sldMk cId="0" sldId="273"/>
            <ac:picMk id="4" creationId="{D315124D-0A18-4C6E-4996-52742FDD666A}"/>
          </ac:picMkLst>
        </pc:picChg>
        <pc:picChg chg="add del mod">
          <ac:chgData name="Harry Mylon" userId="2e16d37e575f3fd9" providerId="LiveId" clId="{75D5477A-FBCD-4AAE-A1E5-E634F07D6062}" dt="2024-01-29T09:45:25.854" v="194" actId="478"/>
          <ac:picMkLst>
            <pc:docMk/>
            <pc:sldMk cId="0" sldId="273"/>
            <ac:picMk id="6" creationId="{BA165827-EF57-F972-C47D-15A25A29E013}"/>
          </ac:picMkLst>
        </pc:picChg>
        <pc:picChg chg="add mod">
          <ac:chgData name="Harry Mylon" userId="2e16d37e575f3fd9" providerId="LiveId" clId="{75D5477A-FBCD-4AAE-A1E5-E634F07D6062}" dt="2024-01-29T09:45:56.650" v="198" actId="1038"/>
          <ac:picMkLst>
            <pc:docMk/>
            <pc:sldMk cId="0" sldId="273"/>
            <ac:picMk id="8" creationId="{E58407BF-1FD9-26E7-EC1F-84111C101C5D}"/>
          </ac:picMkLst>
        </pc:picChg>
        <pc:picChg chg="add mod">
          <ac:chgData name="Harry Mylon" userId="2e16d37e575f3fd9" providerId="LiveId" clId="{75D5477A-FBCD-4AAE-A1E5-E634F07D6062}" dt="2024-01-29T09:46:49.275" v="202" actId="1076"/>
          <ac:picMkLst>
            <pc:docMk/>
            <pc:sldMk cId="0" sldId="273"/>
            <ac:picMk id="10" creationId="{D8615F78-C826-B3D7-B3BA-4B49A45AF62B}"/>
          </ac:picMkLst>
        </pc:picChg>
        <pc:picChg chg="add mod">
          <ac:chgData name="Harry Mylon" userId="2e16d37e575f3fd9" providerId="LiveId" clId="{75D5477A-FBCD-4AAE-A1E5-E634F07D6062}" dt="2024-01-29T09:47:07.205" v="204" actId="1076"/>
          <ac:picMkLst>
            <pc:docMk/>
            <pc:sldMk cId="0" sldId="273"/>
            <ac:picMk id="11" creationId="{77F12A36-2457-98E5-AD58-6790F14EA808}"/>
          </ac:picMkLst>
        </pc:picChg>
      </pc:sldChg>
      <pc:sldChg chg="modSp mod">
        <pc:chgData name="Harry Mylon" userId="2e16d37e575f3fd9" providerId="LiveId" clId="{75D5477A-FBCD-4AAE-A1E5-E634F07D6062}" dt="2024-01-30T13:00:19.211" v="3654" actId="20577"/>
        <pc:sldMkLst>
          <pc:docMk/>
          <pc:sldMk cId="0" sldId="274"/>
        </pc:sldMkLst>
        <pc:spChg chg="mod">
          <ac:chgData name="Harry Mylon" userId="2e16d37e575f3fd9" providerId="LiveId" clId="{75D5477A-FBCD-4AAE-A1E5-E634F07D6062}" dt="2024-01-30T13:00:19.211" v="3654" actId="20577"/>
          <ac:spMkLst>
            <pc:docMk/>
            <pc:sldMk cId="0" sldId="274"/>
            <ac:spMk id="391" creationId="{00000000-0000-0000-0000-000000000000}"/>
          </ac:spMkLst>
        </pc:spChg>
      </pc:sldChg>
      <pc:sldChg chg="addSp delSp modSp mod">
        <pc:chgData name="Harry Mylon" userId="2e16d37e575f3fd9" providerId="LiveId" clId="{75D5477A-FBCD-4AAE-A1E5-E634F07D6062}" dt="2024-01-30T13:07:18.578" v="4057" actId="20577"/>
        <pc:sldMkLst>
          <pc:docMk/>
          <pc:sldMk cId="0" sldId="275"/>
        </pc:sldMkLst>
        <pc:spChg chg="mod">
          <ac:chgData name="Harry Mylon" userId="2e16d37e575f3fd9" providerId="LiveId" clId="{75D5477A-FBCD-4AAE-A1E5-E634F07D6062}" dt="2024-01-30T13:07:18.578" v="4057" actId="20577"/>
          <ac:spMkLst>
            <pc:docMk/>
            <pc:sldMk cId="0" sldId="275"/>
            <ac:spMk id="398" creationId="{00000000-0000-0000-0000-000000000000}"/>
          </ac:spMkLst>
        </pc:spChg>
        <pc:picChg chg="add del mod">
          <ac:chgData name="Harry Mylon" userId="2e16d37e575f3fd9" providerId="LiveId" clId="{75D5477A-FBCD-4AAE-A1E5-E634F07D6062}" dt="2024-01-30T13:06:30.470" v="4024" actId="21"/>
          <ac:picMkLst>
            <pc:docMk/>
            <pc:sldMk cId="0" sldId="275"/>
            <ac:picMk id="3" creationId="{2A71E78A-333E-9125-9050-D3F0E54504BA}"/>
          </ac:picMkLst>
        </pc:picChg>
        <pc:picChg chg="add mod">
          <ac:chgData name="Harry Mylon" userId="2e16d37e575f3fd9" providerId="LiveId" clId="{75D5477A-FBCD-4AAE-A1E5-E634F07D6062}" dt="2024-01-30T13:06:54.121" v="4030" actId="1076"/>
          <ac:picMkLst>
            <pc:docMk/>
            <pc:sldMk cId="0" sldId="275"/>
            <ac:picMk id="4" creationId="{828D7120-4ABE-C7AE-B4DD-B005D4B82806}"/>
          </ac:picMkLst>
        </pc:picChg>
        <pc:picChg chg="del">
          <ac:chgData name="Harry Mylon" userId="2e16d37e575f3fd9" providerId="LiveId" clId="{75D5477A-FBCD-4AAE-A1E5-E634F07D6062}" dt="2024-01-29T09:06:23.113" v="39" actId="478"/>
          <ac:picMkLst>
            <pc:docMk/>
            <pc:sldMk cId="0" sldId="275"/>
            <ac:picMk id="4" creationId="{CA097880-EF1F-B0B3-78C4-DBE07FE7C8EC}"/>
          </ac:picMkLst>
        </pc:picChg>
      </pc:sldChg>
      <pc:sldChg chg="addSp delSp modSp mod">
        <pc:chgData name="Harry Mylon" userId="2e16d37e575f3fd9" providerId="LiveId" clId="{75D5477A-FBCD-4AAE-A1E5-E634F07D6062}" dt="2024-01-30T13:06:43.493" v="4027" actId="21"/>
        <pc:sldMkLst>
          <pc:docMk/>
          <pc:sldMk cId="0" sldId="276"/>
        </pc:sldMkLst>
        <pc:picChg chg="add del mod">
          <ac:chgData name="Harry Mylon" userId="2e16d37e575f3fd9" providerId="LiveId" clId="{75D5477A-FBCD-4AAE-A1E5-E634F07D6062}" dt="2024-01-30T13:06:43.493" v="4027" actId="21"/>
          <ac:picMkLst>
            <pc:docMk/>
            <pc:sldMk cId="0" sldId="276"/>
            <ac:picMk id="3" creationId="{FBDE92CA-A4B5-8A94-D9ED-1466832919A0}"/>
          </ac:picMkLst>
        </pc:picChg>
        <pc:picChg chg="del">
          <ac:chgData name="Harry Mylon" userId="2e16d37e575f3fd9" providerId="LiveId" clId="{75D5477A-FBCD-4AAE-A1E5-E634F07D6062}" dt="2024-01-29T09:06:24.432" v="40" actId="478"/>
          <ac:picMkLst>
            <pc:docMk/>
            <pc:sldMk cId="0" sldId="276"/>
            <ac:picMk id="4" creationId="{14496315-3BBD-78D3-9F86-6B8A352CEE89}"/>
          </ac:picMkLst>
        </pc:picChg>
        <pc:picChg chg="add mod">
          <ac:chgData name="Harry Mylon" userId="2e16d37e575f3fd9" providerId="LiveId" clId="{75D5477A-FBCD-4AAE-A1E5-E634F07D6062}" dt="2024-01-30T13:06:41.444" v="4026" actId="1076"/>
          <ac:picMkLst>
            <pc:docMk/>
            <pc:sldMk cId="0" sldId="276"/>
            <ac:picMk id="4" creationId="{77F4936E-8A5F-A6E9-E1DE-6B8BA70FC44C}"/>
          </ac:picMkLst>
        </pc:picChg>
      </pc:sldChg>
      <pc:sldChg chg="addSp delSp modSp mod">
        <pc:chgData name="Harry Mylon" userId="2e16d37e575f3fd9" providerId="LiveId" clId="{75D5477A-FBCD-4AAE-A1E5-E634F07D6062}" dt="2024-01-29T09:08:52.616" v="109" actId="1076"/>
        <pc:sldMkLst>
          <pc:docMk/>
          <pc:sldMk cId="0" sldId="278"/>
        </pc:sldMkLst>
        <pc:spChg chg="mod">
          <ac:chgData name="Harry Mylon" userId="2e16d37e575f3fd9" providerId="LiveId" clId="{75D5477A-FBCD-4AAE-A1E5-E634F07D6062}" dt="2024-01-29T09:06:30.625" v="46" actId="20577"/>
          <ac:spMkLst>
            <pc:docMk/>
            <pc:sldMk cId="0" sldId="278"/>
            <ac:spMk id="421" creationId="{00000000-0000-0000-0000-000000000000}"/>
          </ac:spMkLst>
        </pc:spChg>
        <pc:picChg chg="add mod">
          <ac:chgData name="Harry Mylon" userId="2e16d37e575f3fd9" providerId="LiveId" clId="{75D5477A-FBCD-4AAE-A1E5-E634F07D6062}" dt="2024-01-29T09:08:52.616" v="109" actId="1076"/>
          <ac:picMkLst>
            <pc:docMk/>
            <pc:sldMk cId="0" sldId="278"/>
            <ac:picMk id="3" creationId="{A79F42D7-DDB8-6275-B91C-3E89719CC496}"/>
          </ac:picMkLst>
        </pc:picChg>
        <pc:picChg chg="del">
          <ac:chgData name="Harry Mylon" userId="2e16d37e575f3fd9" providerId="LiveId" clId="{75D5477A-FBCD-4AAE-A1E5-E634F07D6062}" dt="2024-01-29T09:06:26.102" v="41" actId="478"/>
          <ac:picMkLst>
            <pc:docMk/>
            <pc:sldMk cId="0" sldId="278"/>
            <ac:picMk id="4" creationId="{03282541-D0F8-D872-454C-A5DCA7445921}"/>
          </ac:picMkLst>
        </pc:picChg>
      </pc:sldChg>
      <pc:sldChg chg="addSp delSp modSp mod">
        <pc:chgData name="Harry Mylon" userId="2e16d37e575f3fd9" providerId="LiveId" clId="{75D5477A-FBCD-4AAE-A1E5-E634F07D6062}" dt="2024-01-30T13:35:34.894" v="4581" actId="1035"/>
        <pc:sldMkLst>
          <pc:docMk/>
          <pc:sldMk cId="0" sldId="279"/>
        </pc:sldMkLst>
        <pc:spChg chg="mod">
          <ac:chgData name="Harry Mylon" userId="2e16d37e575f3fd9" providerId="LiveId" clId="{75D5477A-FBCD-4AAE-A1E5-E634F07D6062}" dt="2024-01-30T13:35:32.004" v="4569" actId="1035"/>
          <ac:spMkLst>
            <pc:docMk/>
            <pc:sldMk cId="0" sldId="279"/>
            <ac:spMk id="428" creationId="{00000000-0000-0000-0000-000000000000}"/>
          </ac:spMkLst>
        </pc:spChg>
        <pc:spChg chg="mod">
          <ac:chgData name="Harry Mylon" userId="2e16d37e575f3fd9" providerId="LiveId" clId="{75D5477A-FBCD-4AAE-A1E5-E634F07D6062}" dt="2024-01-30T13:35:29.177" v="4563" actId="1076"/>
          <ac:spMkLst>
            <pc:docMk/>
            <pc:sldMk cId="0" sldId="279"/>
            <ac:spMk id="429" creationId="{00000000-0000-0000-0000-000000000000}"/>
          </ac:spMkLst>
        </pc:spChg>
        <pc:picChg chg="del">
          <ac:chgData name="Harry Mylon" userId="2e16d37e575f3fd9" providerId="LiveId" clId="{75D5477A-FBCD-4AAE-A1E5-E634F07D6062}" dt="2024-01-29T09:06:33.267" v="47" actId="478"/>
          <ac:picMkLst>
            <pc:docMk/>
            <pc:sldMk cId="0" sldId="279"/>
            <ac:picMk id="3" creationId="{25E296BC-4D19-5E90-7C21-A5B839556993}"/>
          </ac:picMkLst>
        </pc:picChg>
        <pc:picChg chg="add del mod">
          <ac:chgData name="Harry Mylon" userId="2e16d37e575f3fd9" providerId="LiveId" clId="{75D5477A-FBCD-4AAE-A1E5-E634F07D6062}" dt="2024-01-29T10:02:46.996" v="317" actId="478"/>
          <ac:picMkLst>
            <pc:docMk/>
            <pc:sldMk cId="0" sldId="279"/>
            <ac:picMk id="4" creationId="{AE736733-2808-5A05-2290-99A01649CC63}"/>
          </ac:picMkLst>
        </pc:picChg>
        <pc:picChg chg="add mod">
          <ac:chgData name="Harry Mylon" userId="2e16d37e575f3fd9" providerId="LiveId" clId="{75D5477A-FBCD-4AAE-A1E5-E634F07D6062}" dt="2024-01-30T13:35:32.915" v="4572" actId="1036"/>
          <ac:picMkLst>
            <pc:docMk/>
            <pc:sldMk cId="0" sldId="279"/>
            <ac:picMk id="6" creationId="{E85F908B-C56E-528B-9E06-A0E720B1B09D}"/>
          </ac:picMkLst>
        </pc:picChg>
        <pc:picChg chg="add mod">
          <ac:chgData name="Harry Mylon" userId="2e16d37e575f3fd9" providerId="LiveId" clId="{75D5477A-FBCD-4AAE-A1E5-E634F07D6062}" dt="2024-01-30T13:35:34.894" v="4581" actId="1035"/>
          <ac:picMkLst>
            <pc:docMk/>
            <pc:sldMk cId="0" sldId="279"/>
            <ac:picMk id="8" creationId="{D8E76DAC-0442-E19E-6363-4A429DBE7470}"/>
          </ac:picMkLst>
        </pc:picChg>
      </pc:sldChg>
      <pc:sldChg chg="addSp delSp modSp mod">
        <pc:chgData name="Harry Mylon" userId="2e16d37e575f3fd9" providerId="LiveId" clId="{75D5477A-FBCD-4AAE-A1E5-E634F07D6062}" dt="2024-01-29T09:57:00.218" v="262" actId="1076"/>
        <pc:sldMkLst>
          <pc:docMk/>
          <pc:sldMk cId="0" sldId="280"/>
        </pc:sldMkLst>
        <pc:spChg chg="mod">
          <ac:chgData name="Harry Mylon" userId="2e16d37e575f3fd9" providerId="LiveId" clId="{75D5477A-FBCD-4AAE-A1E5-E634F07D6062}" dt="2024-01-29T09:50:30.151" v="249" actId="1076"/>
          <ac:spMkLst>
            <pc:docMk/>
            <pc:sldMk cId="0" sldId="280"/>
            <ac:spMk id="436" creationId="{00000000-0000-0000-0000-000000000000}"/>
          </ac:spMkLst>
        </pc:spChg>
        <pc:picChg chg="add mod">
          <ac:chgData name="Harry Mylon" userId="2e16d37e575f3fd9" providerId="LiveId" clId="{75D5477A-FBCD-4AAE-A1E5-E634F07D6062}" dt="2024-01-29T09:56:23.714" v="259" actId="1076"/>
          <ac:picMkLst>
            <pc:docMk/>
            <pc:sldMk cId="0" sldId="280"/>
            <ac:picMk id="3" creationId="{2CF1FB9D-8588-5CD6-7F99-46016868C13C}"/>
          </ac:picMkLst>
        </pc:picChg>
        <pc:picChg chg="add mod">
          <ac:chgData name="Harry Mylon" userId="2e16d37e575f3fd9" providerId="LiveId" clId="{75D5477A-FBCD-4AAE-A1E5-E634F07D6062}" dt="2024-01-29T09:57:00.218" v="262" actId="1076"/>
          <ac:picMkLst>
            <pc:docMk/>
            <pc:sldMk cId="0" sldId="280"/>
            <ac:picMk id="5" creationId="{8C3DB00A-8BDF-5FFD-08F1-C2B42B3E3219}"/>
          </ac:picMkLst>
        </pc:picChg>
        <pc:picChg chg="del">
          <ac:chgData name="Harry Mylon" userId="2e16d37e575f3fd9" providerId="LiveId" clId="{75D5477A-FBCD-4AAE-A1E5-E634F07D6062}" dt="2024-01-29T09:06:39.362" v="55" actId="478"/>
          <ac:picMkLst>
            <pc:docMk/>
            <pc:sldMk cId="0" sldId="280"/>
            <ac:picMk id="6" creationId="{CD11A54A-D589-5EBD-AED7-322077E80F98}"/>
          </ac:picMkLst>
        </pc:picChg>
        <pc:picChg chg="del">
          <ac:chgData name="Harry Mylon" userId="2e16d37e575f3fd9" providerId="LiveId" clId="{75D5477A-FBCD-4AAE-A1E5-E634F07D6062}" dt="2024-01-29T09:06:38.995" v="54" actId="478"/>
          <ac:picMkLst>
            <pc:docMk/>
            <pc:sldMk cId="0" sldId="280"/>
            <ac:picMk id="8" creationId="{292C6E5C-1DC4-99DD-DBA1-08226831C5A4}"/>
          </ac:picMkLst>
        </pc:picChg>
        <pc:picChg chg="del">
          <ac:chgData name="Harry Mylon" userId="2e16d37e575f3fd9" providerId="LiveId" clId="{75D5477A-FBCD-4AAE-A1E5-E634F07D6062}" dt="2024-01-29T09:06:38.564" v="53" actId="478"/>
          <ac:picMkLst>
            <pc:docMk/>
            <pc:sldMk cId="0" sldId="280"/>
            <ac:picMk id="10" creationId="{9C28CE17-22BA-2C97-DE5D-3A8B93B35208}"/>
          </ac:picMkLst>
        </pc:picChg>
        <pc:picChg chg="del">
          <ac:chgData name="Harry Mylon" userId="2e16d37e575f3fd9" providerId="LiveId" clId="{75D5477A-FBCD-4AAE-A1E5-E634F07D6062}" dt="2024-01-29T09:06:38.062" v="52" actId="478"/>
          <ac:picMkLst>
            <pc:docMk/>
            <pc:sldMk cId="0" sldId="280"/>
            <ac:picMk id="12" creationId="{F1650A0E-BD54-E199-4FF6-AD598FA858E5}"/>
          </ac:picMkLst>
        </pc:picChg>
      </pc:sldChg>
      <pc:sldChg chg="addSp delSp modSp mod ord">
        <pc:chgData name="Harry Mylon" userId="2e16d37e575f3fd9" providerId="LiveId" clId="{75D5477A-FBCD-4AAE-A1E5-E634F07D6062}" dt="2024-01-29T09:58:37.123" v="311" actId="1076"/>
        <pc:sldMkLst>
          <pc:docMk/>
          <pc:sldMk cId="0" sldId="281"/>
        </pc:sldMkLst>
        <pc:spChg chg="mod">
          <ac:chgData name="Harry Mylon" userId="2e16d37e575f3fd9" providerId="LiveId" clId="{75D5477A-FBCD-4AAE-A1E5-E634F07D6062}" dt="2024-01-29T09:57:18.845" v="308" actId="20577"/>
          <ac:spMkLst>
            <pc:docMk/>
            <pc:sldMk cId="0" sldId="281"/>
            <ac:spMk id="444" creationId="{00000000-0000-0000-0000-000000000000}"/>
          </ac:spMkLst>
        </pc:spChg>
        <pc:spChg chg="del">
          <ac:chgData name="Harry Mylon" userId="2e16d37e575f3fd9" providerId="LiveId" clId="{75D5477A-FBCD-4AAE-A1E5-E634F07D6062}" dt="2024-01-29T09:57:21.462" v="309" actId="478"/>
          <ac:spMkLst>
            <pc:docMk/>
            <pc:sldMk cId="0" sldId="281"/>
            <ac:spMk id="445" creationId="{00000000-0000-0000-0000-000000000000}"/>
          </ac:spMkLst>
        </pc:spChg>
        <pc:picChg chg="del">
          <ac:chgData name="Harry Mylon" userId="2e16d37e575f3fd9" providerId="LiveId" clId="{75D5477A-FBCD-4AAE-A1E5-E634F07D6062}" dt="2024-01-29T09:06:36.678" v="51" actId="478"/>
          <ac:picMkLst>
            <pc:docMk/>
            <pc:sldMk cId="0" sldId="281"/>
            <ac:picMk id="3" creationId="{CDD9BABB-8FF7-38AA-5D9E-1D556133046C}"/>
          </ac:picMkLst>
        </pc:picChg>
        <pc:picChg chg="add mod">
          <ac:chgData name="Harry Mylon" userId="2e16d37e575f3fd9" providerId="LiveId" clId="{75D5477A-FBCD-4AAE-A1E5-E634F07D6062}" dt="2024-01-29T09:58:37.123" v="311" actId="1076"/>
          <ac:picMkLst>
            <pc:docMk/>
            <pc:sldMk cId="0" sldId="281"/>
            <ac:picMk id="4" creationId="{623FFB72-FFF7-512B-B02E-4B413C3DF9D9}"/>
          </ac:picMkLst>
        </pc:picChg>
        <pc:picChg chg="del">
          <ac:chgData name="Harry Mylon" userId="2e16d37e575f3fd9" providerId="LiveId" clId="{75D5477A-FBCD-4AAE-A1E5-E634F07D6062}" dt="2024-01-29T09:06:36.327" v="50" actId="478"/>
          <ac:picMkLst>
            <pc:docMk/>
            <pc:sldMk cId="0" sldId="281"/>
            <ac:picMk id="5" creationId="{0201F49D-7AD0-680C-6D6F-F9A78B63B97D}"/>
          </ac:picMkLst>
        </pc:picChg>
      </pc:sldChg>
      <pc:sldChg chg="modSp mod">
        <pc:chgData name="Harry Mylon" userId="2e16d37e575f3fd9" providerId="LiveId" clId="{75D5477A-FBCD-4AAE-A1E5-E634F07D6062}" dt="2024-01-30T13:43:20.997" v="4678" actId="20577"/>
        <pc:sldMkLst>
          <pc:docMk/>
          <pc:sldMk cId="0" sldId="282"/>
        </pc:sldMkLst>
        <pc:spChg chg="mod">
          <ac:chgData name="Harry Mylon" userId="2e16d37e575f3fd9" providerId="LiveId" clId="{75D5477A-FBCD-4AAE-A1E5-E634F07D6062}" dt="2024-01-30T13:43:20.997" v="4678" actId="20577"/>
          <ac:spMkLst>
            <pc:docMk/>
            <pc:sldMk cId="0" sldId="282"/>
            <ac:spMk id="456" creationId="{00000000-0000-0000-0000-000000000000}"/>
          </ac:spMkLst>
        </pc:spChg>
      </pc:sldChg>
      <pc:sldChg chg="addSp delSp modSp mod">
        <pc:chgData name="Harry Mylon" userId="2e16d37e575f3fd9" providerId="LiveId" clId="{75D5477A-FBCD-4AAE-A1E5-E634F07D6062}" dt="2024-01-30T13:46:42.595" v="5205" actId="20577"/>
        <pc:sldMkLst>
          <pc:docMk/>
          <pc:sldMk cId="0" sldId="283"/>
        </pc:sldMkLst>
        <pc:spChg chg="mod">
          <ac:chgData name="Harry Mylon" userId="2e16d37e575f3fd9" providerId="LiveId" clId="{75D5477A-FBCD-4AAE-A1E5-E634F07D6062}" dt="2024-01-30T13:46:42.595" v="5205" actId="20577"/>
          <ac:spMkLst>
            <pc:docMk/>
            <pc:sldMk cId="0" sldId="283"/>
            <ac:spMk id="463" creationId="{00000000-0000-0000-0000-000000000000}"/>
          </ac:spMkLst>
        </pc:spChg>
        <pc:picChg chg="del">
          <ac:chgData name="Harry Mylon" userId="2e16d37e575f3fd9" providerId="LiveId" clId="{75D5477A-FBCD-4AAE-A1E5-E634F07D6062}" dt="2024-01-29T09:06:41.452" v="56" actId="478"/>
          <ac:picMkLst>
            <pc:docMk/>
            <pc:sldMk cId="0" sldId="283"/>
            <ac:picMk id="3" creationId="{DE320A76-F630-3E80-FD74-7A3E0F334CC9}"/>
          </ac:picMkLst>
        </pc:picChg>
        <pc:picChg chg="add mod">
          <ac:chgData name="Harry Mylon" userId="2e16d37e575f3fd9" providerId="LiveId" clId="{75D5477A-FBCD-4AAE-A1E5-E634F07D6062}" dt="2024-01-29T10:05:00.401" v="328" actId="1076"/>
          <ac:picMkLst>
            <pc:docMk/>
            <pc:sldMk cId="0" sldId="283"/>
            <ac:picMk id="4" creationId="{F46B82B6-9922-4D84-58B5-0CDE47A0A8E7}"/>
          </ac:picMkLst>
        </pc:picChg>
      </pc:sldChg>
      <pc:sldChg chg="addSp delSp modSp mod">
        <pc:chgData name="Harry Mylon" userId="2e16d37e575f3fd9" providerId="LiveId" clId="{75D5477A-FBCD-4AAE-A1E5-E634F07D6062}" dt="2024-01-30T13:36:07.989" v="4637" actId="6549"/>
        <pc:sldMkLst>
          <pc:docMk/>
          <pc:sldMk cId="0" sldId="284"/>
        </pc:sldMkLst>
        <pc:spChg chg="add mod">
          <ac:chgData name="Harry Mylon" userId="2e16d37e575f3fd9" providerId="LiveId" clId="{75D5477A-FBCD-4AAE-A1E5-E634F07D6062}" dt="2024-01-29T15:14:57.336" v="575" actId="1076"/>
          <ac:spMkLst>
            <pc:docMk/>
            <pc:sldMk cId="0" sldId="284"/>
            <ac:spMk id="6" creationId="{69BED656-2888-8F12-143D-C625EAEA57C7}"/>
          </ac:spMkLst>
        </pc:spChg>
        <pc:spChg chg="add mod">
          <ac:chgData name="Harry Mylon" userId="2e16d37e575f3fd9" providerId="LiveId" clId="{75D5477A-FBCD-4AAE-A1E5-E634F07D6062}" dt="2024-01-29T15:15:13.356" v="604" actId="20577"/>
          <ac:spMkLst>
            <pc:docMk/>
            <pc:sldMk cId="0" sldId="284"/>
            <ac:spMk id="7" creationId="{9691CEFB-2D61-7DC9-9117-788DB4F89F2C}"/>
          </ac:spMkLst>
        </pc:spChg>
        <pc:spChg chg="add mod">
          <ac:chgData name="Harry Mylon" userId="2e16d37e575f3fd9" providerId="LiveId" clId="{75D5477A-FBCD-4AAE-A1E5-E634F07D6062}" dt="2024-01-30T13:36:07.989" v="4637" actId="6549"/>
          <ac:spMkLst>
            <pc:docMk/>
            <pc:sldMk cId="0" sldId="284"/>
            <ac:spMk id="8" creationId="{94154476-ABDF-F461-970F-34AA6A2167AF}"/>
          </ac:spMkLst>
        </pc:spChg>
        <pc:picChg chg="add mod">
          <ac:chgData name="Harry Mylon" userId="2e16d37e575f3fd9" providerId="LiveId" clId="{75D5477A-FBCD-4AAE-A1E5-E634F07D6062}" dt="2024-01-29T15:13:50.841" v="505" actId="1076"/>
          <ac:picMkLst>
            <pc:docMk/>
            <pc:sldMk cId="0" sldId="284"/>
            <ac:picMk id="3" creationId="{BA0B29F2-A9D6-57EE-159C-6E39C11DE3FE}"/>
          </ac:picMkLst>
        </pc:picChg>
        <pc:picChg chg="add mod">
          <ac:chgData name="Harry Mylon" userId="2e16d37e575f3fd9" providerId="LiveId" clId="{75D5477A-FBCD-4AAE-A1E5-E634F07D6062}" dt="2024-01-29T15:13:52.310" v="506" actId="1076"/>
          <ac:picMkLst>
            <pc:docMk/>
            <pc:sldMk cId="0" sldId="284"/>
            <ac:picMk id="5" creationId="{11E5ECD0-AC6D-E059-E56F-27154301C5AF}"/>
          </ac:picMkLst>
        </pc:picChg>
        <pc:picChg chg="del">
          <ac:chgData name="Harry Mylon" userId="2e16d37e575f3fd9" providerId="LiveId" clId="{75D5477A-FBCD-4AAE-A1E5-E634F07D6062}" dt="2024-01-29T09:06:42.964" v="57" actId="478"/>
          <ac:picMkLst>
            <pc:docMk/>
            <pc:sldMk cId="0" sldId="284"/>
            <ac:picMk id="5" creationId="{BBCB87EB-188D-84FF-87B0-996E0F00E1C2}"/>
          </ac:picMkLst>
        </pc:picChg>
      </pc:sldChg>
      <pc:sldChg chg="addSp delSp modSp mod">
        <pc:chgData name="Harry Mylon" userId="2e16d37e575f3fd9" providerId="LiveId" clId="{75D5477A-FBCD-4AAE-A1E5-E634F07D6062}" dt="2024-01-29T09:09:02.572" v="112" actId="1076"/>
        <pc:sldMkLst>
          <pc:docMk/>
          <pc:sldMk cId="0" sldId="286"/>
        </pc:sldMkLst>
        <pc:spChg chg="mod">
          <ac:chgData name="Harry Mylon" userId="2e16d37e575f3fd9" providerId="LiveId" clId="{75D5477A-FBCD-4AAE-A1E5-E634F07D6062}" dt="2024-01-29T09:06:47.649" v="63" actId="20577"/>
          <ac:spMkLst>
            <pc:docMk/>
            <pc:sldMk cId="0" sldId="286"/>
            <ac:spMk id="485" creationId="{00000000-0000-0000-0000-000000000000}"/>
          </ac:spMkLst>
        </pc:spChg>
        <pc:picChg chg="add mod">
          <ac:chgData name="Harry Mylon" userId="2e16d37e575f3fd9" providerId="LiveId" clId="{75D5477A-FBCD-4AAE-A1E5-E634F07D6062}" dt="2024-01-29T09:09:02.572" v="112" actId="1076"/>
          <ac:picMkLst>
            <pc:docMk/>
            <pc:sldMk cId="0" sldId="286"/>
            <ac:picMk id="3" creationId="{C0B96291-1301-6204-0E86-A9B46A8B5C09}"/>
          </ac:picMkLst>
        </pc:picChg>
        <pc:picChg chg="del">
          <ac:chgData name="Harry Mylon" userId="2e16d37e575f3fd9" providerId="LiveId" clId="{75D5477A-FBCD-4AAE-A1E5-E634F07D6062}" dt="2024-01-29T09:06:44.897" v="58" actId="478"/>
          <ac:picMkLst>
            <pc:docMk/>
            <pc:sldMk cId="0" sldId="286"/>
            <ac:picMk id="4" creationId="{FBAE172C-5FA6-43E5-E390-5C287CFFD64D}"/>
          </ac:picMkLst>
        </pc:picChg>
      </pc:sldChg>
      <pc:sldChg chg="addSp delSp modSp mod">
        <pc:chgData name="Harry Mylon" userId="2e16d37e575f3fd9" providerId="LiveId" clId="{75D5477A-FBCD-4AAE-A1E5-E634F07D6062}" dt="2024-01-30T14:06:59.684" v="5832" actId="1037"/>
        <pc:sldMkLst>
          <pc:docMk/>
          <pc:sldMk cId="0" sldId="287"/>
        </pc:sldMkLst>
        <pc:spChg chg="mod">
          <ac:chgData name="Harry Mylon" userId="2e16d37e575f3fd9" providerId="LiveId" clId="{75D5477A-FBCD-4AAE-A1E5-E634F07D6062}" dt="2024-01-30T14:06:52.501" v="5829" actId="20577"/>
          <ac:spMkLst>
            <pc:docMk/>
            <pc:sldMk cId="0" sldId="287"/>
            <ac:spMk id="493" creationId="{00000000-0000-0000-0000-000000000000}"/>
          </ac:spMkLst>
        </pc:spChg>
        <pc:picChg chg="add mod">
          <ac:chgData name="Harry Mylon" userId="2e16d37e575f3fd9" providerId="LiveId" clId="{75D5477A-FBCD-4AAE-A1E5-E634F07D6062}" dt="2024-01-30T14:06:59.684" v="5832" actId="1037"/>
          <ac:picMkLst>
            <pc:docMk/>
            <pc:sldMk cId="0" sldId="287"/>
            <ac:picMk id="3" creationId="{1AD3D4E1-3D0B-32E1-1597-8CF0E752E7E0}"/>
          </ac:picMkLst>
        </pc:picChg>
        <pc:picChg chg="del">
          <ac:chgData name="Harry Mylon" userId="2e16d37e575f3fd9" providerId="LiveId" clId="{75D5477A-FBCD-4AAE-A1E5-E634F07D6062}" dt="2024-01-29T09:06:51.652" v="64" actId="478"/>
          <ac:picMkLst>
            <pc:docMk/>
            <pc:sldMk cId="0" sldId="287"/>
            <ac:picMk id="3" creationId="{BE1CC7AC-F2C6-75EF-226B-C8F5F81256E7}"/>
          </ac:picMkLst>
        </pc:picChg>
      </pc:sldChg>
      <pc:sldChg chg="delSp del mod">
        <pc:chgData name="Harry Mylon" userId="2e16d37e575f3fd9" providerId="LiveId" clId="{75D5477A-FBCD-4AAE-A1E5-E634F07D6062}" dt="2024-01-29T15:16:12.711" v="697" actId="47"/>
        <pc:sldMkLst>
          <pc:docMk/>
          <pc:sldMk cId="0" sldId="288"/>
        </pc:sldMkLst>
        <pc:picChg chg="del">
          <ac:chgData name="Harry Mylon" userId="2e16d37e575f3fd9" providerId="LiveId" clId="{75D5477A-FBCD-4AAE-A1E5-E634F07D6062}" dt="2024-01-29T09:06:54.892" v="66" actId="478"/>
          <ac:picMkLst>
            <pc:docMk/>
            <pc:sldMk cId="0" sldId="288"/>
            <ac:picMk id="3" creationId="{731DDBFC-C8B5-AF8F-3A3E-6666C9044B12}"/>
          </ac:picMkLst>
        </pc:picChg>
      </pc:sldChg>
      <pc:sldChg chg="addSp delSp modSp mod">
        <pc:chgData name="Harry Mylon" userId="2e16d37e575f3fd9" providerId="LiveId" clId="{75D5477A-FBCD-4AAE-A1E5-E634F07D6062}" dt="2024-01-29T14:50:15.755" v="398" actId="1076"/>
        <pc:sldMkLst>
          <pc:docMk/>
          <pc:sldMk cId="0" sldId="289"/>
        </pc:sldMkLst>
        <pc:spChg chg="mod">
          <ac:chgData name="Harry Mylon" userId="2e16d37e575f3fd9" providerId="LiveId" clId="{75D5477A-FBCD-4AAE-A1E5-E634F07D6062}" dt="2024-01-29T14:50:08.403" v="380" actId="1076"/>
          <ac:spMkLst>
            <pc:docMk/>
            <pc:sldMk cId="0" sldId="289"/>
            <ac:spMk id="508" creationId="{00000000-0000-0000-0000-000000000000}"/>
          </ac:spMkLst>
        </pc:spChg>
        <pc:spChg chg="mod">
          <ac:chgData name="Harry Mylon" userId="2e16d37e575f3fd9" providerId="LiveId" clId="{75D5477A-FBCD-4AAE-A1E5-E634F07D6062}" dt="2024-01-29T14:50:15.755" v="398" actId="1076"/>
          <ac:spMkLst>
            <pc:docMk/>
            <pc:sldMk cId="0" sldId="289"/>
            <ac:spMk id="509" creationId="{00000000-0000-0000-0000-000000000000}"/>
          </ac:spMkLst>
        </pc:spChg>
        <pc:picChg chg="add mod">
          <ac:chgData name="Harry Mylon" userId="2e16d37e575f3fd9" providerId="LiveId" clId="{75D5477A-FBCD-4AAE-A1E5-E634F07D6062}" dt="2024-01-29T14:50:11.925" v="397" actId="1035"/>
          <ac:picMkLst>
            <pc:docMk/>
            <pc:sldMk cId="0" sldId="289"/>
            <ac:picMk id="3" creationId="{BF31A6EA-46F5-F110-1C71-F038E29ACFB9}"/>
          </ac:picMkLst>
        </pc:picChg>
        <pc:picChg chg="del">
          <ac:chgData name="Harry Mylon" userId="2e16d37e575f3fd9" providerId="LiveId" clId="{75D5477A-FBCD-4AAE-A1E5-E634F07D6062}" dt="2024-01-29T09:06:56.827" v="68" actId="478"/>
          <ac:picMkLst>
            <pc:docMk/>
            <pc:sldMk cId="0" sldId="289"/>
            <ac:picMk id="3" creationId="{D8DEA300-121F-B089-7309-35496BC7CCCF}"/>
          </ac:picMkLst>
        </pc:picChg>
        <pc:picChg chg="add mod">
          <ac:chgData name="Harry Mylon" userId="2e16d37e575f3fd9" providerId="LiveId" clId="{75D5477A-FBCD-4AAE-A1E5-E634F07D6062}" dt="2024-01-29T14:50:03.820" v="379" actId="1076"/>
          <ac:picMkLst>
            <pc:docMk/>
            <pc:sldMk cId="0" sldId="289"/>
            <ac:picMk id="5" creationId="{2087B0C7-62C7-F2C9-BC84-9A9C075F54B4}"/>
          </ac:picMkLst>
        </pc:picChg>
        <pc:picChg chg="del">
          <ac:chgData name="Harry Mylon" userId="2e16d37e575f3fd9" providerId="LiveId" clId="{75D5477A-FBCD-4AAE-A1E5-E634F07D6062}" dt="2024-01-29T09:06:56.477" v="67" actId="478"/>
          <ac:picMkLst>
            <pc:docMk/>
            <pc:sldMk cId="0" sldId="289"/>
            <ac:picMk id="5" creationId="{6D9D5D54-A153-FE0B-6111-14018246F62D}"/>
          </ac:picMkLst>
        </pc:picChg>
        <pc:picChg chg="del">
          <ac:chgData name="Harry Mylon" userId="2e16d37e575f3fd9" providerId="LiveId" clId="{75D5477A-FBCD-4AAE-A1E5-E634F07D6062}" dt="2024-01-29T09:06:57.312" v="69" actId="478"/>
          <ac:picMkLst>
            <pc:docMk/>
            <pc:sldMk cId="0" sldId="289"/>
            <ac:picMk id="7" creationId="{8AA54C5D-E5DE-55B9-28A3-CD1A00941A9A}"/>
          </ac:picMkLst>
        </pc:picChg>
      </pc:sldChg>
      <pc:sldChg chg="modSp mod">
        <pc:chgData name="Harry Mylon" userId="2e16d37e575f3fd9" providerId="LiveId" clId="{75D5477A-FBCD-4AAE-A1E5-E634F07D6062}" dt="2024-01-30T14:09:08.180" v="5976" actId="20577"/>
        <pc:sldMkLst>
          <pc:docMk/>
          <pc:sldMk cId="0" sldId="290"/>
        </pc:sldMkLst>
        <pc:spChg chg="mod">
          <ac:chgData name="Harry Mylon" userId="2e16d37e575f3fd9" providerId="LiveId" clId="{75D5477A-FBCD-4AAE-A1E5-E634F07D6062}" dt="2024-01-30T14:09:08.180" v="5976" actId="20577"/>
          <ac:spMkLst>
            <pc:docMk/>
            <pc:sldMk cId="0" sldId="290"/>
            <ac:spMk id="519" creationId="{00000000-0000-0000-0000-000000000000}"/>
          </ac:spMkLst>
        </pc:spChg>
      </pc:sldChg>
      <pc:sldChg chg="addSp delSp modSp mod">
        <pc:chgData name="Harry Mylon" userId="2e16d37e575f3fd9" providerId="LiveId" clId="{75D5477A-FBCD-4AAE-A1E5-E634F07D6062}" dt="2024-01-30T14:11:09.858" v="6266" actId="20577"/>
        <pc:sldMkLst>
          <pc:docMk/>
          <pc:sldMk cId="0" sldId="291"/>
        </pc:sldMkLst>
        <pc:spChg chg="mod">
          <ac:chgData name="Harry Mylon" userId="2e16d37e575f3fd9" providerId="LiveId" clId="{75D5477A-FBCD-4AAE-A1E5-E634F07D6062}" dt="2024-01-30T14:11:09.858" v="6266" actId="20577"/>
          <ac:spMkLst>
            <pc:docMk/>
            <pc:sldMk cId="0" sldId="291"/>
            <ac:spMk id="526" creationId="{00000000-0000-0000-0000-000000000000}"/>
          </ac:spMkLst>
        </pc:spChg>
        <pc:picChg chg="del">
          <ac:chgData name="Harry Mylon" userId="2e16d37e575f3fd9" providerId="LiveId" clId="{75D5477A-FBCD-4AAE-A1E5-E634F07D6062}" dt="2024-01-29T09:06:59.476" v="70" actId="478"/>
          <ac:picMkLst>
            <pc:docMk/>
            <pc:sldMk cId="0" sldId="291"/>
            <ac:picMk id="3" creationId="{4AA09698-C845-3655-1B53-A862B12E4831}"/>
          </ac:picMkLst>
        </pc:picChg>
        <pc:picChg chg="add mod">
          <ac:chgData name="Harry Mylon" userId="2e16d37e575f3fd9" providerId="LiveId" clId="{75D5477A-FBCD-4AAE-A1E5-E634F07D6062}" dt="2024-01-29T14:54:16.312" v="414" actId="1076"/>
          <ac:picMkLst>
            <pc:docMk/>
            <pc:sldMk cId="0" sldId="291"/>
            <ac:picMk id="3" creationId="{50CEE248-BEA7-2B56-FC24-6B227BDD2BB8}"/>
          </ac:picMkLst>
        </pc:picChg>
        <pc:picChg chg="add del mod">
          <ac:chgData name="Harry Mylon" userId="2e16d37e575f3fd9" providerId="LiveId" clId="{75D5477A-FBCD-4AAE-A1E5-E634F07D6062}" dt="2024-01-29T14:54:08.282" v="409" actId="478"/>
          <ac:picMkLst>
            <pc:docMk/>
            <pc:sldMk cId="0" sldId="291"/>
            <ac:picMk id="5" creationId="{F469ABA3-2F53-BDB5-FE4F-DA3F607C8A46}"/>
          </ac:picMkLst>
        </pc:picChg>
      </pc:sldChg>
      <pc:sldChg chg="addSp delSp modSp mod">
        <pc:chgData name="Harry Mylon" userId="2e16d37e575f3fd9" providerId="LiveId" clId="{75D5477A-FBCD-4AAE-A1E5-E634F07D6062}" dt="2024-01-29T14:54:13.926" v="413" actId="1076"/>
        <pc:sldMkLst>
          <pc:docMk/>
          <pc:sldMk cId="0" sldId="292"/>
        </pc:sldMkLst>
        <pc:picChg chg="add mod">
          <ac:chgData name="Harry Mylon" userId="2e16d37e575f3fd9" providerId="LiveId" clId="{75D5477A-FBCD-4AAE-A1E5-E634F07D6062}" dt="2024-01-29T14:54:13.926" v="413" actId="1076"/>
          <ac:picMkLst>
            <pc:docMk/>
            <pc:sldMk cId="0" sldId="292"/>
            <ac:picMk id="3" creationId="{F7601E90-62DB-1D5B-B2C4-D1CEB737E90D}"/>
          </ac:picMkLst>
        </pc:picChg>
        <pc:picChg chg="del">
          <ac:chgData name="Harry Mylon" userId="2e16d37e575f3fd9" providerId="LiveId" clId="{75D5477A-FBCD-4AAE-A1E5-E634F07D6062}" dt="2024-01-29T09:07:01.142" v="71" actId="478"/>
          <ac:picMkLst>
            <pc:docMk/>
            <pc:sldMk cId="0" sldId="292"/>
            <ac:picMk id="4" creationId="{AADEE873-3705-FE74-7982-35649FA06DC5}"/>
          </ac:picMkLst>
        </pc:picChg>
        <pc:picChg chg="del">
          <ac:chgData name="Harry Mylon" userId="2e16d37e575f3fd9" providerId="LiveId" clId="{75D5477A-FBCD-4AAE-A1E5-E634F07D6062}" dt="2024-01-29T09:07:01.522" v="72" actId="478"/>
          <ac:picMkLst>
            <pc:docMk/>
            <pc:sldMk cId="0" sldId="292"/>
            <ac:picMk id="6" creationId="{D9499F64-38FE-7845-2486-6EF37A30F053}"/>
          </ac:picMkLst>
        </pc:picChg>
      </pc:sldChg>
      <pc:sldChg chg="addSp delSp modSp mod">
        <pc:chgData name="Harry Mylon" userId="2e16d37e575f3fd9" providerId="LiveId" clId="{75D5477A-FBCD-4AAE-A1E5-E634F07D6062}" dt="2024-01-29T09:09:12.932" v="115" actId="1076"/>
        <pc:sldMkLst>
          <pc:docMk/>
          <pc:sldMk cId="0" sldId="294"/>
        </pc:sldMkLst>
        <pc:spChg chg="mod">
          <ac:chgData name="Harry Mylon" userId="2e16d37e575f3fd9" providerId="LiveId" clId="{75D5477A-FBCD-4AAE-A1E5-E634F07D6062}" dt="2024-01-29T09:07:06.332" v="78" actId="20577"/>
          <ac:spMkLst>
            <pc:docMk/>
            <pc:sldMk cId="0" sldId="294"/>
            <ac:spMk id="546" creationId="{00000000-0000-0000-0000-000000000000}"/>
          </ac:spMkLst>
        </pc:spChg>
        <pc:picChg chg="add mod">
          <ac:chgData name="Harry Mylon" userId="2e16d37e575f3fd9" providerId="LiveId" clId="{75D5477A-FBCD-4AAE-A1E5-E634F07D6062}" dt="2024-01-29T09:09:12.932" v="115" actId="1076"/>
          <ac:picMkLst>
            <pc:docMk/>
            <pc:sldMk cId="0" sldId="294"/>
            <ac:picMk id="3" creationId="{7202ED4D-ADA8-11A3-6427-0907B27C44A9}"/>
          </ac:picMkLst>
        </pc:picChg>
        <pc:picChg chg="del">
          <ac:chgData name="Harry Mylon" userId="2e16d37e575f3fd9" providerId="LiveId" clId="{75D5477A-FBCD-4AAE-A1E5-E634F07D6062}" dt="2024-01-29T09:07:03.524" v="73" actId="478"/>
          <ac:picMkLst>
            <pc:docMk/>
            <pc:sldMk cId="0" sldId="294"/>
            <ac:picMk id="4" creationId="{25641C6E-4875-847D-F6B7-75313C3F9767}"/>
          </ac:picMkLst>
        </pc:picChg>
      </pc:sldChg>
      <pc:sldChg chg="addSp delSp modSp mod">
        <pc:chgData name="Harry Mylon" userId="2e16d37e575f3fd9" providerId="LiveId" clId="{75D5477A-FBCD-4AAE-A1E5-E634F07D6062}" dt="2024-01-30T15:46:27.759" v="7134" actId="20577"/>
        <pc:sldMkLst>
          <pc:docMk/>
          <pc:sldMk cId="0" sldId="295"/>
        </pc:sldMkLst>
        <pc:spChg chg="mod">
          <ac:chgData name="Harry Mylon" userId="2e16d37e575f3fd9" providerId="LiveId" clId="{75D5477A-FBCD-4AAE-A1E5-E634F07D6062}" dt="2024-01-30T15:46:27.759" v="7134" actId="20577"/>
          <ac:spMkLst>
            <pc:docMk/>
            <pc:sldMk cId="0" sldId="295"/>
            <ac:spMk id="554" creationId="{00000000-0000-0000-0000-000000000000}"/>
          </ac:spMkLst>
        </pc:spChg>
        <pc:picChg chg="add del mod">
          <ac:chgData name="Harry Mylon" userId="2e16d37e575f3fd9" providerId="LiveId" clId="{75D5477A-FBCD-4AAE-A1E5-E634F07D6062}" dt="2024-01-29T14:50:28.897" v="399" actId="21"/>
          <ac:picMkLst>
            <pc:docMk/>
            <pc:sldMk cId="0" sldId="295"/>
            <ac:picMk id="3" creationId="{15DD446D-FE02-C140-68FE-7F372CEF7A92}"/>
          </ac:picMkLst>
        </pc:picChg>
        <pc:picChg chg="add mod">
          <ac:chgData name="Harry Mylon" userId="2e16d37e575f3fd9" providerId="LiveId" clId="{75D5477A-FBCD-4AAE-A1E5-E634F07D6062}" dt="2024-01-30T15:39:33.308" v="6634" actId="1076"/>
          <ac:picMkLst>
            <pc:docMk/>
            <pc:sldMk cId="0" sldId="295"/>
            <ac:picMk id="3" creationId="{A93E7D73-D758-00BD-A067-0412FDE14215}"/>
          </ac:picMkLst>
        </pc:picChg>
        <pc:picChg chg="del">
          <ac:chgData name="Harry Mylon" userId="2e16d37e575f3fd9" providerId="LiveId" clId="{75D5477A-FBCD-4AAE-A1E5-E634F07D6062}" dt="2024-01-29T09:07:08.702" v="79" actId="478"/>
          <ac:picMkLst>
            <pc:docMk/>
            <pc:sldMk cId="0" sldId="295"/>
            <ac:picMk id="3" creationId="{AAF1B6AB-FEB5-D075-1D3A-D97DE7C34E4F}"/>
          </ac:picMkLst>
        </pc:picChg>
        <pc:picChg chg="add del mod">
          <ac:chgData name="Harry Mylon" userId="2e16d37e575f3fd9" providerId="LiveId" clId="{75D5477A-FBCD-4AAE-A1E5-E634F07D6062}" dt="2024-01-29T15:36:52.569" v="864" actId="478"/>
          <ac:picMkLst>
            <pc:docMk/>
            <pc:sldMk cId="0" sldId="295"/>
            <ac:picMk id="5" creationId="{4A307DA8-AF69-DDED-5EAB-A0C6A004E5A0}"/>
          </ac:picMkLst>
        </pc:picChg>
        <pc:picChg chg="del">
          <ac:chgData name="Harry Mylon" userId="2e16d37e575f3fd9" providerId="LiveId" clId="{75D5477A-FBCD-4AAE-A1E5-E634F07D6062}" dt="2024-01-29T09:07:09.860" v="80" actId="478"/>
          <ac:picMkLst>
            <pc:docMk/>
            <pc:sldMk cId="0" sldId="295"/>
            <ac:picMk id="5" creationId="{BBB868B9-3DDF-CBD8-B1F3-DF080BD979AA}"/>
          </ac:picMkLst>
        </pc:picChg>
        <pc:picChg chg="add mod">
          <ac:chgData name="Harry Mylon" userId="2e16d37e575f3fd9" providerId="LiveId" clId="{75D5477A-FBCD-4AAE-A1E5-E634F07D6062}" dt="2024-01-30T15:39:34.314" v="6635" actId="1076"/>
          <ac:picMkLst>
            <pc:docMk/>
            <pc:sldMk cId="0" sldId="295"/>
            <ac:picMk id="7" creationId="{705939B5-DED7-F409-D63B-B2A43553F85C}"/>
          </ac:picMkLst>
        </pc:picChg>
      </pc:sldChg>
      <pc:sldChg chg="delSp del mod">
        <pc:chgData name="Harry Mylon" userId="2e16d37e575f3fd9" providerId="LiveId" clId="{75D5477A-FBCD-4AAE-A1E5-E634F07D6062}" dt="2024-01-29T15:37:08.062" v="868" actId="47"/>
        <pc:sldMkLst>
          <pc:docMk/>
          <pc:sldMk cId="0" sldId="296"/>
        </pc:sldMkLst>
        <pc:picChg chg="del">
          <ac:chgData name="Harry Mylon" userId="2e16d37e575f3fd9" providerId="LiveId" clId="{75D5477A-FBCD-4AAE-A1E5-E634F07D6062}" dt="2024-01-29T09:07:11.553" v="81" actId="478"/>
          <ac:picMkLst>
            <pc:docMk/>
            <pc:sldMk cId="0" sldId="296"/>
            <ac:picMk id="7" creationId="{3032807F-8BB2-BCCC-C73C-1112847E8B6A}"/>
          </ac:picMkLst>
        </pc:picChg>
        <pc:picChg chg="del">
          <ac:chgData name="Harry Mylon" userId="2e16d37e575f3fd9" providerId="LiveId" clId="{75D5477A-FBCD-4AAE-A1E5-E634F07D6062}" dt="2024-01-29T09:07:12.112" v="82" actId="478"/>
          <ac:picMkLst>
            <pc:docMk/>
            <pc:sldMk cId="0" sldId="296"/>
            <ac:picMk id="9" creationId="{2D8EE2EC-510D-1571-744E-D033DBE45E5A}"/>
          </ac:picMkLst>
        </pc:picChg>
      </pc:sldChg>
      <pc:sldChg chg="addSp delSp modSp mod">
        <pc:chgData name="Harry Mylon" userId="2e16d37e575f3fd9" providerId="LiveId" clId="{75D5477A-FBCD-4AAE-A1E5-E634F07D6062}" dt="2024-01-29T15:38:44.775" v="879" actId="1035"/>
        <pc:sldMkLst>
          <pc:docMk/>
          <pc:sldMk cId="0" sldId="297"/>
        </pc:sldMkLst>
        <pc:spChg chg="mod">
          <ac:chgData name="Harry Mylon" userId="2e16d37e575f3fd9" providerId="LiveId" clId="{75D5477A-FBCD-4AAE-A1E5-E634F07D6062}" dt="2024-01-29T14:25:02.580" v="333" actId="1076"/>
          <ac:spMkLst>
            <pc:docMk/>
            <pc:sldMk cId="0" sldId="297"/>
            <ac:spMk id="568" creationId="{00000000-0000-0000-0000-000000000000}"/>
          </ac:spMkLst>
        </pc:spChg>
        <pc:picChg chg="del">
          <ac:chgData name="Harry Mylon" userId="2e16d37e575f3fd9" providerId="LiveId" clId="{75D5477A-FBCD-4AAE-A1E5-E634F07D6062}" dt="2024-01-29T09:07:18.092" v="87" actId="478"/>
          <ac:picMkLst>
            <pc:docMk/>
            <pc:sldMk cId="0" sldId="297"/>
            <ac:picMk id="3" creationId="{576682D0-5D48-E398-8D49-178AC88A0F16}"/>
          </ac:picMkLst>
        </pc:picChg>
        <pc:picChg chg="add mod">
          <ac:chgData name="Harry Mylon" userId="2e16d37e575f3fd9" providerId="LiveId" clId="{75D5477A-FBCD-4AAE-A1E5-E634F07D6062}" dt="2024-01-29T15:35:02.446" v="860" actId="14100"/>
          <ac:picMkLst>
            <pc:docMk/>
            <pc:sldMk cId="0" sldId="297"/>
            <ac:picMk id="3" creationId="{E3B70A11-7B92-755F-7300-B9323A6DBF9F}"/>
          </ac:picMkLst>
        </pc:picChg>
        <pc:picChg chg="del">
          <ac:chgData name="Harry Mylon" userId="2e16d37e575f3fd9" providerId="LiveId" clId="{75D5477A-FBCD-4AAE-A1E5-E634F07D6062}" dt="2024-01-29T09:07:16.895" v="86" actId="478"/>
          <ac:picMkLst>
            <pc:docMk/>
            <pc:sldMk cId="0" sldId="297"/>
            <ac:picMk id="5" creationId="{2A145A38-2A3F-A6C7-A0DC-C730E9D30398}"/>
          </ac:picMkLst>
        </pc:picChg>
        <pc:picChg chg="add mod">
          <ac:chgData name="Harry Mylon" userId="2e16d37e575f3fd9" providerId="LiveId" clId="{75D5477A-FBCD-4AAE-A1E5-E634F07D6062}" dt="2024-01-29T15:38:44.775" v="879" actId="1035"/>
          <ac:picMkLst>
            <pc:docMk/>
            <pc:sldMk cId="0" sldId="297"/>
            <ac:picMk id="5" creationId="{C00BE73B-98EC-E316-2B77-17EB00534B83}"/>
          </ac:picMkLst>
        </pc:picChg>
        <pc:picChg chg="del">
          <ac:chgData name="Harry Mylon" userId="2e16d37e575f3fd9" providerId="LiveId" clId="{75D5477A-FBCD-4AAE-A1E5-E634F07D6062}" dt="2024-01-29T09:07:16.522" v="85" actId="478"/>
          <ac:picMkLst>
            <pc:docMk/>
            <pc:sldMk cId="0" sldId="297"/>
            <ac:picMk id="7" creationId="{0CB3E84A-8CAF-CFE8-E4B1-7D516CBA8BD4}"/>
          </ac:picMkLst>
        </pc:picChg>
      </pc:sldChg>
      <pc:sldChg chg="modSp mod">
        <pc:chgData name="Harry Mylon" userId="2e16d37e575f3fd9" providerId="LiveId" clId="{75D5477A-FBCD-4AAE-A1E5-E634F07D6062}" dt="2024-01-30T15:41:58.766" v="6832" actId="20577"/>
        <pc:sldMkLst>
          <pc:docMk/>
          <pc:sldMk cId="0" sldId="298"/>
        </pc:sldMkLst>
        <pc:spChg chg="mod">
          <ac:chgData name="Harry Mylon" userId="2e16d37e575f3fd9" providerId="LiveId" clId="{75D5477A-FBCD-4AAE-A1E5-E634F07D6062}" dt="2024-01-30T15:41:58.766" v="6832" actId="20577"/>
          <ac:spMkLst>
            <pc:docMk/>
            <pc:sldMk cId="0" sldId="298"/>
            <ac:spMk id="579" creationId="{00000000-0000-0000-0000-000000000000}"/>
          </ac:spMkLst>
        </pc:spChg>
      </pc:sldChg>
      <pc:sldChg chg="addSp delSp modSp mod">
        <pc:chgData name="Harry Mylon" userId="2e16d37e575f3fd9" providerId="LiveId" clId="{75D5477A-FBCD-4AAE-A1E5-E634F07D6062}" dt="2024-01-30T15:59:55.749" v="7999" actId="1036"/>
        <pc:sldMkLst>
          <pc:docMk/>
          <pc:sldMk cId="0" sldId="299"/>
        </pc:sldMkLst>
        <pc:spChg chg="mod">
          <ac:chgData name="Harry Mylon" userId="2e16d37e575f3fd9" providerId="LiveId" clId="{75D5477A-FBCD-4AAE-A1E5-E634F07D6062}" dt="2024-01-30T15:59:55.749" v="7999" actId="1036"/>
          <ac:spMkLst>
            <pc:docMk/>
            <pc:sldMk cId="0" sldId="299"/>
            <ac:spMk id="585" creationId="{00000000-0000-0000-0000-000000000000}"/>
          </ac:spMkLst>
        </pc:spChg>
        <pc:spChg chg="mod">
          <ac:chgData name="Harry Mylon" userId="2e16d37e575f3fd9" providerId="LiveId" clId="{75D5477A-FBCD-4AAE-A1E5-E634F07D6062}" dt="2024-01-30T15:59:52.372" v="7994" actId="1076"/>
          <ac:spMkLst>
            <pc:docMk/>
            <pc:sldMk cId="0" sldId="299"/>
            <ac:spMk id="586" creationId="{00000000-0000-0000-0000-000000000000}"/>
          </ac:spMkLst>
        </pc:spChg>
        <pc:picChg chg="add del mod">
          <ac:chgData name="Harry Mylon" userId="2e16d37e575f3fd9" providerId="LiveId" clId="{75D5477A-FBCD-4AAE-A1E5-E634F07D6062}" dt="2024-01-29T16:01:22.431" v="1040" actId="478"/>
          <ac:picMkLst>
            <pc:docMk/>
            <pc:sldMk cId="0" sldId="299"/>
            <ac:picMk id="2" creationId="{1F7708EF-6A92-D6E1-24B0-6FA5B9626EED}"/>
          </ac:picMkLst>
        </pc:picChg>
        <pc:picChg chg="add del mod">
          <ac:chgData name="Harry Mylon" userId="2e16d37e575f3fd9" providerId="LiveId" clId="{75D5477A-FBCD-4AAE-A1E5-E634F07D6062}" dt="2024-01-29T16:20:11.212" v="1045" actId="478"/>
          <ac:picMkLst>
            <pc:docMk/>
            <pc:sldMk cId="0" sldId="299"/>
            <ac:picMk id="3" creationId="{0173B8D3-5F8C-CBFC-431E-47C022FD51BE}"/>
          </ac:picMkLst>
        </pc:picChg>
        <pc:picChg chg="del">
          <ac:chgData name="Harry Mylon" userId="2e16d37e575f3fd9" providerId="LiveId" clId="{75D5477A-FBCD-4AAE-A1E5-E634F07D6062}" dt="2024-01-29T09:07:20.952" v="89" actId="478"/>
          <ac:picMkLst>
            <pc:docMk/>
            <pc:sldMk cId="0" sldId="299"/>
            <ac:picMk id="3" creationId="{3A9F543B-B2F9-55C6-0D21-FD6346953D0C}"/>
          </ac:picMkLst>
        </pc:picChg>
        <pc:picChg chg="del">
          <ac:chgData name="Harry Mylon" userId="2e16d37e575f3fd9" providerId="LiveId" clId="{75D5477A-FBCD-4AAE-A1E5-E634F07D6062}" dt="2024-01-29T09:07:20.408" v="88" actId="478"/>
          <ac:picMkLst>
            <pc:docMk/>
            <pc:sldMk cId="0" sldId="299"/>
            <ac:picMk id="5" creationId="{4C792410-27E8-AB89-8677-048285F78E14}"/>
          </ac:picMkLst>
        </pc:picChg>
        <pc:picChg chg="add mod">
          <ac:chgData name="Harry Mylon" userId="2e16d37e575f3fd9" providerId="LiveId" clId="{75D5477A-FBCD-4AAE-A1E5-E634F07D6062}" dt="2024-01-30T15:59:49.938" v="7993" actId="14100"/>
          <ac:picMkLst>
            <pc:docMk/>
            <pc:sldMk cId="0" sldId="299"/>
            <ac:picMk id="5" creationId="{72420668-B7D3-E3DD-A7CD-A7D94437E4BD}"/>
          </ac:picMkLst>
        </pc:picChg>
        <pc:picChg chg="add mod">
          <ac:chgData name="Harry Mylon" userId="2e16d37e575f3fd9" providerId="LiveId" clId="{75D5477A-FBCD-4AAE-A1E5-E634F07D6062}" dt="2024-01-29T16:21:15.457" v="1053" actId="1076"/>
          <ac:picMkLst>
            <pc:docMk/>
            <pc:sldMk cId="0" sldId="299"/>
            <ac:picMk id="7" creationId="{CA8EF632-74B3-4DBE-9185-E7AFE8D83E9D}"/>
          </ac:picMkLst>
        </pc:picChg>
      </pc:sldChg>
      <pc:sldChg chg="addSp delSp modSp mod">
        <pc:chgData name="Harry Mylon" userId="2e16d37e575f3fd9" providerId="LiveId" clId="{75D5477A-FBCD-4AAE-A1E5-E634F07D6062}" dt="2024-01-29T15:58:58.914" v="1036" actId="1036"/>
        <pc:sldMkLst>
          <pc:docMk/>
          <pc:sldMk cId="0" sldId="300"/>
        </pc:sldMkLst>
        <pc:spChg chg="mod">
          <ac:chgData name="Harry Mylon" userId="2e16d37e575f3fd9" providerId="LiveId" clId="{75D5477A-FBCD-4AAE-A1E5-E634F07D6062}" dt="2024-01-29T15:56:40.778" v="917" actId="1076"/>
          <ac:spMkLst>
            <pc:docMk/>
            <pc:sldMk cId="0" sldId="300"/>
            <ac:spMk id="12" creationId="{2EC38F9F-CE04-D658-DB3F-6CDCA9767156}"/>
          </ac:spMkLst>
        </pc:spChg>
        <pc:spChg chg="del mod">
          <ac:chgData name="Harry Mylon" userId="2e16d37e575f3fd9" providerId="LiveId" clId="{75D5477A-FBCD-4AAE-A1E5-E634F07D6062}" dt="2024-01-29T09:07:27.082" v="95" actId="478"/>
          <ac:spMkLst>
            <pc:docMk/>
            <pc:sldMk cId="0" sldId="300"/>
            <ac:spMk id="15" creationId="{1C580097-18DC-8382-0327-B49DAC92E83F}"/>
          </ac:spMkLst>
        </pc:spChg>
        <pc:picChg chg="add mod">
          <ac:chgData name="Harry Mylon" userId="2e16d37e575f3fd9" providerId="LiveId" clId="{75D5477A-FBCD-4AAE-A1E5-E634F07D6062}" dt="2024-01-29T15:58:27.935" v="1019" actId="1036"/>
          <ac:picMkLst>
            <pc:docMk/>
            <pc:sldMk cId="0" sldId="300"/>
            <ac:picMk id="3" creationId="{43303436-6F55-FFB6-8D1B-9D1C9B970737}"/>
          </ac:picMkLst>
        </pc:picChg>
        <pc:picChg chg="add mod">
          <ac:chgData name="Harry Mylon" userId="2e16d37e575f3fd9" providerId="LiveId" clId="{75D5477A-FBCD-4AAE-A1E5-E634F07D6062}" dt="2024-01-29T15:58:07.918" v="938" actId="1076"/>
          <ac:picMkLst>
            <pc:docMk/>
            <pc:sldMk cId="0" sldId="300"/>
            <ac:picMk id="5" creationId="{340B1292-9B1A-F0FA-FD79-C1039A4B9C07}"/>
          </ac:picMkLst>
        </pc:picChg>
        <pc:picChg chg="add mod">
          <ac:chgData name="Harry Mylon" userId="2e16d37e575f3fd9" providerId="LiveId" clId="{75D5477A-FBCD-4AAE-A1E5-E634F07D6062}" dt="2024-01-29T15:58:23.178" v="989" actId="1076"/>
          <ac:picMkLst>
            <pc:docMk/>
            <pc:sldMk cId="0" sldId="300"/>
            <ac:picMk id="7" creationId="{87DA0428-FE45-C5B4-EBC5-FD12CC311666}"/>
          </ac:picMkLst>
        </pc:picChg>
        <pc:picChg chg="del">
          <ac:chgData name="Harry Mylon" userId="2e16d37e575f3fd9" providerId="LiveId" clId="{75D5477A-FBCD-4AAE-A1E5-E634F07D6062}" dt="2024-01-29T09:07:23.892" v="93" actId="478"/>
          <ac:picMkLst>
            <pc:docMk/>
            <pc:sldMk cId="0" sldId="300"/>
            <ac:picMk id="8" creationId="{E28ACFF2-B883-0BE5-BB1E-E1FBDCC177C1}"/>
          </ac:picMkLst>
        </pc:picChg>
        <pc:picChg chg="add mod">
          <ac:chgData name="Harry Mylon" userId="2e16d37e575f3fd9" providerId="LiveId" clId="{75D5477A-FBCD-4AAE-A1E5-E634F07D6062}" dt="2024-01-29T15:58:58.914" v="1036" actId="1036"/>
          <ac:picMkLst>
            <pc:docMk/>
            <pc:sldMk cId="0" sldId="300"/>
            <ac:picMk id="9" creationId="{72C29A13-62D5-DCC1-7A48-2C5BE78EB811}"/>
          </ac:picMkLst>
        </pc:picChg>
        <pc:picChg chg="del">
          <ac:chgData name="Harry Mylon" userId="2e16d37e575f3fd9" providerId="LiveId" clId="{75D5477A-FBCD-4AAE-A1E5-E634F07D6062}" dt="2024-01-29T09:07:23.006" v="91" actId="478"/>
          <ac:picMkLst>
            <pc:docMk/>
            <pc:sldMk cId="0" sldId="300"/>
            <ac:picMk id="10" creationId="{0DCE02D9-04B7-41B0-B441-1565E32FADC2}"/>
          </ac:picMkLst>
        </pc:picChg>
        <pc:picChg chg="add mod">
          <ac:chgData name="Harry Mylon" userId="2e16d37e575f3fd9" providerId="LiveId" clId="{75D5477A-FBCD-4AAE-A1E5-E634F07D6062}" dt="2024-01-29T15:58:51.944" v="1024" actId="1076"/>
          <ac:picMkLst>
            <pc:docMk/>
            <pc:sldMk cId="0" sldId="300"/>
            <ac:picMk id="11" creationId="{911E5CAB-76D0-0408-281A-F6797FCD691B}"/>
          </ac:picMkLst>
        </pc:picChg>
        <pc:picChg chg="add mod">
          <ac:chgData name="Harry Mylon" userId="2e16d37e575f3fd9" providerId="LiveId" clId="{75D5477A-FBCD-4AAE-A1E5-E634F07D6062}" dt="2024-01-29T15:58:55.897" v="1027" actId="1076"/>
          <ac:picMkLst>
            <pc:docMk/>
            <pc:sldMk cId="0" sldId="300"/>
            <ac:picMk id="14" creationId="{B87B8FB3-6DF2-03A0-3B56-7BBF67395C34}"/>
          </ac:picMkLst>
        </pc:picChg>
        <pc:picChg chg="del">
          <ac:chgData name="Harry Mylon" userId="2e16d37e575f3fd9" providerId="LiveId" clId="{75D5477A-FBCD-4AAE-A1E5-E634F07D6062}" dt="2024-01-29T09:07:23.422" v="92" actId="478"/>
          <ac:picMkLst>
            <pc:docMk/>
            <pc:sldMk cId="0" sldId="300"/>
            <ac:picMk id="14" creationId="{FA81E679-741F-766D-58BE-0DE2F2E350B9}"/>
          </ac:picMkLst>
        </pc:picChg>
        <pc:picChg chg="del">
          <ac:chgData name="Harry Mylon" userId="2e16d37e575f3fd9" providerId="LiveId" clId="{75D5477A-FBCD-4AAE-A1E5-E634F07D6062}" dt="2024-01-29T09:07:22.590" v="90" actId="478"/>
          <ac:picMkLst>
            <pc:docMk/>
            <pc:sldMk cId="0" sldId="300"/>
            <ac:picMk id="17" creationId="{EE6DE5F6-38A9-FC76-D95E-1C6F67EC05D8}"/>
          </ac:picMkLst>
        </pc:picChg>
      </pc:sldChg>
      <pc:sldChg chg="addSp delSp modSp mod">
        <pc:chgData name="Harry Mylon" userId="2e16d37e575f3fd9" providerId="LiveId" clId="{75D5477A-FBCD-4AAE-A1E5-E634F07D6062}" dt="2024-01-29T14:58:16.071" v="462" actId="1037"/>
        <pc:sldMkLst>
          <pc:docMk/>
          <pc:sldMk cId="3519689653" sldId="306"/>
        </pc:sldMkLst>
        <pc:spChg chg="mod">
          <ac:chgData name="Harry Mylon" userId="2e16d37e575f3fd9" providerId="LiveId" clId="{75D5477A-FBCD-4AAE-A1E5-E634F07D6062}" dt="2024-01-29T09:13:26.074" v="117" actId="1076"/>
          <ac:spMkLst>
            <pc:docMk/>
            <pc:sldMk cId="3519689653" sldId="306"/>
            <ac:spMk id="2" creationId="{F99D3862-5F45-9EDD-69A5-1D7AD2DD242D}"/>
          </ac:spMkLst>
        </pc:spChg>
        <pc:picChg chg="add mod">
          <ac:chgData name="Harry Mylon" userId="2e16d37e575f3fd9" providerId="LiveId" clId="{75D5477A-FBCD-4AAE-A1E5-E634F07D6062}" dt="2024-01-29T14:58:04.389" v="451" actId="1036"/>
          <ac:picMkLst>
            <pc:docMk/>
            <pc:sldMk cId="3519689653" sldId="306"/>
            <ac:picMk id="4" creationId="{A881E882-DD55-1BD7-4DCB-EAF3D7DCE77D}"/>
          </ac:picMkLst>
        </pc:picChg>
        <pc:picChg chg="del">
          <ac:chgData name="Harry Mylon" userId="2e16d37e575f3fd9" providerId="LiveId" clId="{75D5477A-FBCD-4AAE-A1E5-E634F07D6062}" dt="2024-01-29T09:05:53.872" v="24" actId="478"/>
          <ac:picMkLst>
            <pc:docMk/>
            <pc:sldMk cId="3519689653" sldId="306"/>
            <ac:picMk id="6" creationId="{9312C157-4E8F-FAA9-554D-A5D355F449F4}"/>
          </ac:picMkLst>
        </pc:picChg>
        <pc:picChg chg="add del mod">
          <ac:chgData name="Harry Mylon" userId="2e16d37e575f3fd9" providerId="LiveId" clId="{75D5477A-FBCD-4AAE-A1E5-E634F07D6062}" dt="2024-01-29T09:14:09.815" v="156" actId="478"/>
          <ac:picMkLst>
            <pc:docMk/>
            <pc:sldMk cId="3519689653" sldId="306"/>
            <ac:picMk id="7" creationId="{B3C22197-FFEB-9438-7EF1-7747DF6B4F12}"/>
          </ac:picMkLst>
        </pc:picChg>
        <pc:picChg chg="del">
          <ac:chgData name="Harry Mylon" userId="2e16d37e575f3fd9" providerId="LiveId" clId="{75D5477A-FBCD-4AAE-A1E5-E634F07D6062}" dt="2024-01-29T09:05:54.347" v="25" actId="478"/>
          <ac:picMkLst>
            <pc:docMk/>
            <pc:sldMk cId="3519689653" sldId="306"/>
            <ac:picMk id="8" creationId="{F4E3D0C4-6484-EDFE-7B99-EE1549D73F00}"/>
          </ac:picMkLst>
        </pc:picChg>
        <pc:picChg chg="mod">
          <ac:chgData name="Harry Mylon" userId="2e16d37e575f3fd9" providerId="LiveId" clId="{75D5477A-FBCD-4AAE-A1E5-E634F07D6062}" dt="2024-01-29T14:58:16.071" v="462" actId="1037"/>
          <ac:picMkLst>
            <pc:docMk/>
            <pc:sldMk cId="3519689653" sldId="306"/>
            <ac:picMk id="10" creationId="{087DD034-A004-631B-E6EA-5E26CCE7CC8E}"/>
          </ac:picMkLst>
        </pc:picChg>
        <pc:picChg chg="del">
          <ac:chgData name="Harry Mylon" userId="2e16d37e575f3fd9" providerId="LiveId" clId="{75D5477A-FBCD-4AAE-A1E5-E634F07D6062}" dt="2024-01-29T09:05:53.475" v="23" actId="478"/>
          <ac:picMkLst>
            <pc:docMk/>
            <pc:sldMk cId="3519689653" sldId="306"/>
            <ac:picMk id="11" creationId="{05C82EC6-42D1-F0EF-8AF2-F653DF17B457}"/>
          </ac:picMkLst>
        </pc:picChg>
        <pc:picChg chg="add mod">
          <ac:chgData name="Harry Mylon" userId="2e16d37e575f3fd9" providerId="LiveId" clId="{75D5477A-FBCD-4AAE-A1E5-E634F07D6062}" dt="2024-01-29T14:57:56.492" v="432" actId="1076"/>
          <ac:picMkLst>
            <pc:docMk/>
            <pc:sldMk cId="3519689653" sldId="306"/>
            <ac:picMk id="12" creationId="{E633BDCD-CABE-7F82-DD09-8D9DB981D8A2}"/>
          </ac:picMkLst>
        </pc:picChg>
      </pc:sldChg>
      <pc:sldChg chg="addSp delSp modSp mod ord">
        <pc:chgData name="Harry Mylon" userId="2e16d37e575f3fd9" providerId="LiveId" clId="{75D5477A-FBCD-4AAE-A1E5-E634F07D6062}" dt="2024-01-30T15:46:09.021" v="7133" actId="478"/>
        <pc:sldMkLst>
          <pc:docMk/>
          <pc:sldMk cId="2920981305" sldId="308"/>
        </pc:sldMkLst>
        <pc:spChg chg="mod">
          <ac:chgData name="Harry Mylon" userId="2e16d37e575f3fd9" providerId="LiveId" clId="{75D5477A-FBCD-4AAE-A1E5-E634F07D6062}" dt="2024-01-29T15:38:53.640" v="909" actId="20577"/>
          <ac:spMkLst>
            <pc:docMk/>
            <pc:sldMk cId="2920981305" sldId="308"/>
            <ac:spMk id="2" creationId="{FBCD3F71-5AB5-F4EE-8835-237F30C21082}"/>
          </ac:spMkLst>
        </pc:spChg>
        <pc:spChg chg="add del mod">
          <ac:chgData name="Harry Mylon" userId="2e16d37e575f3fd9" providerId="LiveId" clId="{75D5477A-FBCD-4AAE-A1E5-E634F07D6062}" dt="2024-01-30T15:46:09.021" v="7133" actId="478"/>
          <ac:spMkLst>
            <pc:docMk/>
            <pc:sldMk cId="2920981305" sldId="308"/>
            <ac:spMk id="3" creationId="{6B8DF45C-E8BC-68FC-9223-A2B4C4BDAE5A}"/>
          </ac:spMkLst>
        </pc:spChg>
        <pc:picChg chg="add mod">
          <ac:chgData name="Harry Mylon" userId="2e16d37e575f3fd9" providerId="LiveId" clId="{75D5477A-FBCD-4AAE-A1E5-E634F07D6062}" dt="2024-01-30T15:42:09.445" v="6833" actId="1076"/>
          <ac:picMkLst>
            <pc:docMk/>
            <pc:sldMk cId="2920981305" sldId="308"/>
            <ac:picMk id="4" creationId="{B932037C-04A4-F83E-47A4-2532D3A4E399}"/>
          </ac:picMkLst>
        </pc:picChg>
        <pc:picChg chg="del">
          <ac:chgData name="Harry Mylon" userId="2e16d37e575f3fd9" providerId="LiveId" clId="{75D5477A-FBCD-4AAE-A1E5-E634F07D6062}" dt="2024-01-29T09:07:14.652" v="84" actId="478"/>
          <ac:picMkLst>
            <pc:docMk/>
            <pc:sldMk cId="2920981305" sldId="308"/>
            <ac:picMk id="5" creationId="{10E015C0-77B2-8F59-5C85-6D845BCE6E6B}"/>
          </ac:picMkLst>
        </pc:picChg>
        <pc:picChg chg="del">
          <ac:chgData name="Harry Mylon" userId="2e16d37e575f3fd9" providerId="LiveId" clId="{75D5477A-FBCD-4AAE-A1E5-E634F07D6062}" dt="2024-01-29T09:07:13.572" v="83" actId="478"/>
          <ac:picMkLst>
            <pc:docMk/>
            <pc:sldMk cId="2920981305" sldId="308"/>
            <ac:picMk id="9" creationId="{6C12231B-933C-0881-73AF-F200E532F98E}"/>
          </ac:picMkLst>
        </pc:picChg>
        <pc:picChg chg="del mod">
          <ac:chgData name="Harry Mylon" userId="2e16d37e575f3fd9" providerId="LiveId" clId="{75D5477A-FBCD-4AAE-A1E5-E634F07D6062}" dt="2024-01-29T15:39:17.512" v="911" actId="478"/>
          <ac:picMkLst>
            <pc:docMk/>
            <pc:sldMk cId="2920981305" sldId="308"/>
            <ac:picMk id="10" creationId="{AA3D3B24-7BC6-0FA6-257D-83F6F51C8A78}"/>
          </ac:picMkLst>
        </pc:picChg>
      </pc:sldChg>
      <pc:sldChg chg="delSp del mod">
        <pc:chgData name="Harry Mylon" userId="2e16d37e575f3fd9" providerId="LiveId" clId="{75D5477A-FBCD-4AAE-A1E5-E634F07D6062}" dt="2024-01-29T14:57:33.689" v="430" actId="47"/>
        <pc:sldMkLst>
          <pc:docMk/>
          <pc:sldMk cId="3889464201" sldId="309"/>
        </pc:sldMkLst>
        <pc:picChg chg="del">
          <ac:chgData name="Harry Mylon" userId="2e16d37e575f3fd9" providerId="LiveId" clId="{75D5477A-FBCD-4AAE-A1E5-E634F07D6062}" dt="2024-01-29T09:05:51.512" v="22" actId="478"/>
          <ac:picMkLst>
            <pc:docMk/>
            <pc:sldMk cId="3889464201" sldId="309"/>
            <ac:picMk id="5" creationId="{0C9CE894-2C02-F7F3-7029-276277196D96}"/>
          </ac:picMkLst>
        </pc:picChg>
        <pc:picChg chg="del">
          <ac:chgData name="Harry Mylon" userId="2e16d37e575f3fd9" providerId="LiveId" clId="{75D5477A-FBCD-4AAE-A1E5-E634F07D6062}" dt="2024-01-29T09:05:51.106" v="21" actId="478"/>
          <ac:picMkLst>
            <pc:docMk/>
            <pc:sldMk cId="3889464201" sldId="309"/>
            <ac:picMk id="8" creationId="{6718CEE1-8EDD-43FE-5B8D-5F759C4CA49A}"/>
          </ac:picMkLst>
        </pc:picChg>
      </pc:sldChg>
      <pc:sldChg chg="delSp del mod">
        <pc:chgData name="Harry Mylon" userId="2e16d37e575f3fd9" providerId="LiveId" clId="{75D5477A-FBCD-4AAE-A1E5-E634F07D6062}" dt="2024-01-29T14:57:32.259" v="429" actId="47"/>
        <pc:sldMkLst>
          <pc:docMk/>
          <pc:sldMk cId="3105515241" sldId="310"/>
        </pc:sldMkLst>
        <pc:picChg chg="del">
          <ac:chgData name="Harry Mylon" userId="2e16d37e575f3fd9" providerId="LiveId" clId="{75D5477A-FBCD-4AAE-A1E5-E634F07D6062}" dt="2024-01-29T09:05:49.655" v="20" actId="478"/>
          <ac:picMkLst>
            <pc:docMk/>
            <pc:sldMk cId="3105515241" sldId="310"/>
            <ac:picMk id="7" creationId="{85BDCE37-7DD1-D4E0-8FA2-50A56922D2DA}"/>
          </ac:picMkLst>
        </pc:picChg>
      </pc:sldChg>
      <pc:sldChg chg="delSp del mod">
        <pc:chgData name="Harry Mylon" userId="2e16d37e575f3fd9" providerId="LiveId" clId="{75D5477A-FBCD-4AAE-A1E5-E634F07D6062}" dt="2024-01-29T15:05:49.462" v="496" actId="47"/>
        <pc:sldMkLst>
          <pc:docMk/>
          <pc:sldMk cId="2976752508" sldId="311"/>
        </pc:sldMkLst>
        <pc:picChg chg="del">
          <ac:chgData name="Harry Mylon" userId="2e16d37e575f3fd9" providerId="LiveId" clId="{75D5477A-FBCD-4AAE-A1E5-E634F07D6062}" dt="2024-01-29T09:06:34.750" v="48" actId="478"/>
          <ac:picMkLst>
            <pc:docMk/>
            <pc:sldMk cId="2976752508" sldId="311"/>
            <ac:picMk id="5" creationId="{30AACE4F-8255-10CD-C48E-6B9AAA735196}"/>
          </ac:picMkLst>
        </pc:picChg>
        <pc:picChg chg="del">
          <ac:chgData name="Harry Mylon" userId="2e16d37e575f3fd9" providerId="LiveId" clId="{75D5477A-FBCD-4AAE-A1E5-E634F07D6062}" dt="2024-01-29T09:06:35.054" v="49" actId="478"/>
          <ac:picMkLst>
            <pc:docMk/>
            <pc:sldMk cId="2976752508" sldId="311"/>
            <ac:picMk id="7" creationId="{3D611AEE-4C67-701D-7C68-6F2FBCE0E2A5}"/>
          </ac:picMkLst>
        </pc:picChg>
      </pc:sldChg>
      <pc:sldChg chg="addSp delSp modSp mod">
        <pc:chgData name="Harry Mylon" userId="2e16d37e575f3fd9" providerId="LiveId" clId="{75D5477A-FBCD-4AAE-A1E5-E634F07D6062}" dt="2024-01-29T15:22:00.351" v="857" actId="20577"/>
        <pc:sldMkLst>
          <pc:docMk/>
          <pc:sldMk cId="2166936764" sldId="312"/>
        </pc:sldMkLst>
        <pc:spChg chg="mod">
          <ac:chgData name="Harry Mylon" userId="2e16d37e575f3fd9" providerId="LiveId" clId="{75D5477A-FBCD-4AAE-A1E5-E634F07D6062}" dt="2024-01-29T15:16:24.438" v="718" actId="20577"/>
          <ac:spMkLst>
            <pc:docMk/>
            <pc:sldMk cId="2166936764" sldId="312"/>
            <ac:spMk id="2" creationId="{69FB0BF0-1B9B-CE62-0F79-C3B714509D9D}"/>
          </ac:spMkLst>
        </pc:spChg>
        <pc:spChg chg="add mod">
          <ac:chgData name="Harry Mylon" userId="2e16d37e575f3fd9" providerId="LiveId" clId="{75D5477A-FBCD-4AAE-A1E5-E634F07D6062}" dt="2024-01-29T15:22:00.351" v="857" actId="20577"/>
          <ac:spMkLst>
            <pc:docMk/>
            <pc:sldMk cId="2166936764" sldId="312"/>
            <ac:spMk id="3" creationId="{516FFB20-FCF1-6F8F-2A93-B465CC4DF4DB}"/>
          </ac:spMkLst>
        </pc:spChg>
        <pc:spChg chg="del">
          <ac:chgData name="Harry Mylon" userId="2e16d37e575f3fd9" providerId="LiveId" clId="{75D5477A-FBCD-4AAE-A1E5-E634F07D6062}" dt="2024-01-29T15:16:27.785" v="719" actId="478"/>
          <ac:spMkLst>
            <pc:docMk/>
            <pc:sldMk cId="2166936764" sldId="312"/>
            <ac:spMk id="4" creationId="{DFE0DE2D-D2DD-898B-9DFC-6954ED0E03DF}"/>
          </ac:spMkLst>
        </pc:spChg>
        <pc:picChg chg="add mod">
          <ac:chgData name="Harry Mylon" userId="2e16d37e575f3fd9" providerId="LiveId" clId="{75D5477A-FBCD-4AAE-A1E5-E634F07D6062}" dt="2024-01-29T15:21:02.166" v="844" actId="1076"/>
          <ac:picMkLst>
            <pc:docMk/>
            <pc:sldMk cId="2166936764" sldId="312"/>
            <ac:picMk id="6" creationId="{9B851170-3EE0-98F6-A728-2244A331ACBA}"/>
          </ac:picMkLst>
        </pc:picChg>
        <pc:picChg chg="add mod">
          <ac:chgData name="Harry Mylon" userId="2e16d37e575f3fd9" providerId="LiveId" clId="{75D5477A-FBCD-4AAE-A1E5-E634F07D6062}" dt="2024-01-29T15:21:55.722" v="855" actId="14100"/>
          <ac:picMkLst>
            <pc:docMk/>
            <pc:sldMk cId="2166936764" sldId="312"/>
            <ac:picMk id="8" creationId="{6EE16655-6568-C4CF-3FAF-F3A1082A7860}"/>
          </ac:picMkLst>
        </pc:picChg>
        <pc:picChg chg="del">
          <ac:chgData name="Harry Mylon" userId="2e16d37e575f3fd9" providerId="LiveId" clId="{75D5477A-FBCD-4AAE-A1E5-E634F07D6062}" dt="2024-01-29T09:06:53.152" v="65" actId="478"/>
          <ac:picMkLst>
            <pc:docMk/>
            <pc:sldMk cId="2166936764" sldId="312"/>
            <ac:picMk id="10" creationId="{4587E361-BFF2-29EE-1F17-62B5C1F92E9F}"/>
          </ac:picMkLst>
        </pc:picChg>
      </pc:sldChg>
      <pc:sldChg chg="addSp delSp modSp new mod">
        <pc:chgData name="Harry Mylon" userId="2e16d37e575f3fd9" providerId="LiveId" clId="{75D5477A-FBCD-4AAE-A1E5-E634F07D6062}" dt="2024-01-29T09:14:15.058" v="159" actId="1076"/>
        <pc:sldMkLst>
          <pc:docMk/>
          <pc:sldMk cId="3144166964" sldId="313"/>
        </pc:sldMkLst>
        <pc:spChg chg="mod">
          <ac:chgData name="Harry Mylon" userId="2e16d37e575f3fd9" providerId="LiveId" clId="{75D5477A-FBCD-4AAE-A1E5-E634F07D6062}" dt="2024-01-29T09:14:06.491" v="154" actId="20577"/>
          <ac:spMkLst>
            <pc:docMk/>
            <pc:sldMk cId="3144166964" sldId="313"/>
            <ac:spMk id="2" creationId="{48D567F9-8E3E-0752-1703-87E3CAE559DE}"/>
          </ac:spMkLst>
        </pc:spChg>
        <pc:spChg chg="del">
          <ac:chgData name="Harry Mylon" userId="2e16d37e575f3fd9" providerId="LiveId" clId="{75D5477A-FBCD-4AAE-A1E5-E634F07D6062}" dt="2024-01-29T09:14:08.164" v="155" actId="478"/>
          <ac:spMkLst>
            <pc:docMk/>
            <pc:sldMk cId="3144166964" sldId="313"/>
            <ac:spMk id="3" creationId="{EF4A4CE0-B796-3254-27F2-AD964564D37A}"/>
          </ac:spMkLst>
        </pc:spChg>
        <pc:picChg chg="add mod">
          <ac:chgData name="Harry Mylon" userId="2e16d37e575f3fd9" providerId="LiveId" clId="{75D5477A-FBCD-4AAE-A1E5-E634F07D6062}" dt="2024-01-29T09:14:15.058" v="159" actId="1076"/>
          <ac:picMkLst>
            <pc:docMk/>
            <pc:sldMk cId="3144166964" sldId="313"/>
            <ac:picMk id="5" creationId="{75AC7BEB-2BA1-92FB-ACD0-A08E3DE2E5AC}"/>
          </ac:picMkLst>
        </pc:picChg>
      </pc:sldChg>
      <pc:sldChg chg="addSp delSp modSp new mod">
        <pc:chgData name="Harry Mylon" userId="2e16d37e575f3fd9" providerId="LiveId" clId="{75D5477A-FBCD-4AAE-A1E5-E634F07D6062}" dt="2024-01-29T09:48:53.852" v="248" actId="1076"/>
        <pc:sldMkLst>
          <pc:docMk/>
          <pc:sldMk cId="3429293231" sldId="314"/>
        </pc:sldMkLst>
        <pc:spChg chg="mod">
          <ac:chgData name="Harry Mylon" userId="2e16d37e575f3fd9" providerId="LiveId" clId="{75D5477A-FBCD-4AAE-A1E5-E634F07D6062}" dt="2024-01-29T09:48:36.446" v="245" actId="20577"/>
          <ac:spMkLst>
            <pc:docMk/>
            <pc:sldMk cId="3429293231" sldId="314"/>
            <ac:spMk id="2" creationId="{807F1729-59C4-87DD-4639-8D4E7421BEC6}"/>
          </ac:spMkLst>
        </pc:spChg>
        <pc:spChg chg="del">
          <ac:chgData name="Harry Mylon" userId="2e16d37e575f3fd9" providerId="LiveId" clId="{75D5477A-FBCD-4AAE-A1E5-E634F07D6062}" dt="2024-01-29T09:48:38.207" v="246" actId="478"/>
          <ac:spMkLst>
            <pc:docMk/>
            <pc:sldMk cId="3429293231" sldId="314"/>
            <ac:spMk id="3" creationId="{227A3B66-18D6-0793-9B12-4C12838A5ED5}"/>
          </ac:spMkLst>
        </pc:spChg>
        <pc:picChg chg="add mod">
          <ac:chgData name="Harry Mylon" userId="2e16d37e575f3fd9" providerId="LiveId" clId="{75D5477A-FBCD-4AAE-A1E5-E634F07D6062}" dt="2024-01-29T09:48:53.852" v="248" actId="1076"/>
          <ac:picMkLst>
            <pc:docMk/>
            <pc:sldMk cId="3429293231" sldId="314"/>
            <ac:picMk id="5" creationId="{313386A6-11FD-294D-3661-559141A08B9E}"/>
          </ac:picMkLst>
        </pc:picChg>
      </pc:sldChg>
      <pc:sldChg chg="addSp delSp modSp new mod">
        <pc:chgData name="Harry Mylon" userId="2e16d37e575f3fd9" providerId="LiveId" clId="{75D5477A-FBCD-4AAE-A1E5-E634F07D6062}" dt="2024-01-29T14:48:32.110" v="376" actId="1035"/>
        <pc:sldMkLst>
          <pc:docMk/>
          <pc:sldMk cId="379003461" sldId="315"/>
        </pc:sldMkLst>
        <pc:spChg chg="mod">
          <ac:chgData name="Harry Mylon" userId="2e16d37e575f3fd9" providerId="LiveId" clId="{75D5477A-FBCD-4AAE-A1E5-E634F07D6062}" dt="2024-01-29T14:46:52.295" v="371" actId="20577"/>
          <ac:spMkLst>
            <pc:docMk/>
            <pc:sldMk cId="379003461" sldId="315"/>
            <ac:spMk id="2" creationId="{A86375C3-73A9-BBD1-58BE-5246D32A8036}"/>
          </ac:spMkLst>
        </pc:spChg>
        <pc:spChg chg="del">
          <ac:chgData name="Harry Mylon" userId="2e16d37e575f3fd9" providerId="LiveId" clId="{75D5477A-FBCD-4AAE-A1E5-E634F07D6062}" dt="2024-01-29T14:46:54.545" v="372" actId="478"/>
          <ac:spMkLst>
            <pc:docMk/>
            <pc:sldMk cId="379003461" sldId="315"/>
            <ac:spMk id="3" creationId="{01FE2469-1D7C-D2AA-0999-B4AC545FC0BA}"/>
          </ac:spMkLst>
        </pc:spChg>
        <pc:picChg chg="add mod">
          <ac:chgData name="Harry Mylon" userId="2e16d37e575f3fd9" providerId="LiveId" clId="{75D5477A-FBCD-4AAE-A1E5-E634F07D6062}" dt="2024-01-29T14:48:32.110" v="376" actId="1035"/>
          <ac:picMkLst>
            <pc:docMk/>
            <pc:sldMk cId="379003461" sldId="315"/>
            <ac:picMk id="5" creationId="{96AFD0E4-985F-ECF3-CCBC-74A56DF005B6}"/>
          </ac:picMkLst>
        </pc:picChg>
      </pc:sldChg>
      <pc:sldChg chg="addSp delSp modSp new mod">
        <pc:chgData name="Harry Mylon" userId="2e16d37e575f3fd9" providerId="LiveId" clId="{75D5477A-FBCD-4AAE-A1E5-E634F07D6062}" dt="2024-01-30T14:08:27.980" v="5904" actId="20577"/>
        <pc:sldMkLst>
          <pc:docMk/>
          <pc:sldMk cId="2740027623" sldId="316"/>
        </pc:sldMkLst>
        <pc:spChg chg="mod">
          <ac:chgData name="Harry Mylon" userId="2e16d37e575f3fd9" providerId="LiveId" clId="{75D5477A-FBCD-4AAE-A1E5-E634F07D6062}" dt="2024-01-30T14:08:27.980" v="5904" actId="20577"/>
          <ac:spMkLst>
            <pc:docMk/>
            <pc:sldMk cId="2740027623" sldId="316"/>
            <ac:spMk id="2" creationId="{068BD528-FA0F-9B43-548E-9BD7746DE040}"/>
          </ac:spMkLst>
        </pc:spChg>
        <pc:spChg chg="del">
          <ac:chgData name="Harry Mylon" userId="2e16d37e575f3fd9" providerId="LiveId" clId="{75D5477A-FBCD-4AAE-A1E5-E634F07D6062}" dt="2024-01-30T14:07:38.494" v="5885" actId="478"/>
          <ac:spMkLst>
            <pc:docMk/>
            <pc:sldMk cId="2740027623" sldId="316"/>
            <ac:spMk id="3" creationId="{A0FF65AE-3D1D-9E0B-58A5-9CB7B6D8EEC9}"/>
          </ac:spMkLst>
        </pc:spChg>
        <pc:picChg chg="add del">
          <ac:chgData name="Harry Mylon" userId="2e16d37e575f3fd9" providerId="LiveId" clId="{75D5477A-FBCD-4AAE-A1E5-E634F07D6062}" dt="2024-01-30T14:08:13.711" v="5887" actId="478"/>
          <ac:picMkLst>
            <pc:docMk/>
            <pc:sldMk cId="2740027623" sldId="316"/>
            <ac:picMk id="4" creationId="{469B596E-2B19-D476-BAC3-FB3A265BCD0A}"/>
          </ac:picMkLst>
        </pc:picChg>
        <pc:picChg chg="add mod">
          <ac:chgData name="Harry Mylon" userId="2e16d37e575f3fd9" providerId="LiveId" clId="{75D5477A-FBCD-4AAE-A1E5-E634F07D6062}" dt="2024-01-30T14:08:22.123" v="5890" actId="1076"/>
          <ac:picMkLst>
            <pc:docMk/>
            <pc:sldMk cId="2740027623" sldId="316"/>
            <ac:picMk id="6" creationId="{A7CD0CB5-F695-86BD-301C-30E531B6A33B}"/>
          </ac:picMkLst>
        </pc:picChg>
      </pc:sldChg>
    </pc:docChg>
  </pc:docChgLst>
  <pc:docChgLst>
    <pc:chgData name="Harry Mylon" userId="2e16d37e575f3fd9" providerId="LiveId" clId="{2A822A4C-B67F-4FAC-9483-9B8A2B2CB4D4}"/>
    <pc:docChg chg="undo custSel addSld delSld modSld">
      <pc:chgData name="Harry Mylon" userId="2e16d37e575f3fd9" providerId="LiveId" clId="{2A822A4C-B67F-4FAC-9483-9B8A2B2CB4D4}" dt="2024-01-17T09:12:49.014" v="8570" actId="20577"/>
      <pc:docMkLst>
        <pc:docMk/>
      </pc:docMkLst>
      <pc:sldChg chg="addSp delSp modSp mod">
        <pc:chgData name="Harry Mylon" userId="2e16d37e575f3fd9" providerId="LiveId" clId="{2A822A4C-B67F-4FAC-9483-9B8A2B2CB4D4}" dt="2024-01-15T20:37:03.230" v="534" actId="1076"/>
        <pc:sldMkLst>
          <pc:docMk/>
          <pc:sldMk cId="0" sldId="256"/>
        </pc:sldMkLst>
        <pc:spChg chg="mod">
          <ac:chgData name="Harry Mylon" userId="2e16d37e575f3fd9" providerId="LiveId" clId="{2A822A4C-B67F-4FAC-9483-9B8A2B2CB4D4}" dt="2024-01-15T20:25:33.678" v="44" actId="20577"/>
          <ac:spMkLst>
            <pc:docMk/>
            <pc:sldMk cId="0" sldId="256"/>
            <ac:spMk id="238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25:45.948" v="64" actId="20577"/>
          <ac:spMkLst>
            <pc:docMk/>
            <pc:sldMk cId="0" sldId="256"/>
            <ac:spMk id="240" creationId="{00000000-0000-0000-0000-000000000000}"/>
          </ac:spMkLst>
        </pc:spChg>
        <pc:picChg chg="add del">
          <ac:chgData name="Harry Mylon" userId="2e16d37e575f3fd9" providerId="LiveId" clId="{2A822A4C-B67F-4FAC-9483-9B8A2B2CB4D4}" dt="2024-01-15T20:36:08.221" v="529" actId="478"/>
          <ac:picMkLst>
            <pc:docMk/>
            <pc:sldMk cId="0" sldId="256"/>
            <ac:picMk id="3" creationId="{15383275-D016-E087-F15E-8C83523B42E5}"/>
          </ac:picMkLst>
        </pc:picChg>
        <pc:picChg chg="add del">
          <ac:chgData name="Harry Mylon" userId="2e16d37e575f3fd9" providerId="LiveId" clId="{2A822A4C-B67F-4FAC-9483-9B8A2B2CB4D4}" dt="2024-01-15T20:36:28.111" v="531" actId="478"/>
          <ac:picMkLst>
            <pc:docMk/>
            <pc:sldMk cId="0" sldId="256"/>
            <ac:picMk id="5" creationId="{D0358510-7092-F018-8A80-FE7F969C924C}"/>
          </ac:picMkLst>
        </pc:picChg>
        <pc:picChg chg="add mod">
          <ac:chgData name="Harry Mylon" userId="2e16d37e575f3fd9" providerId="LiveId" clId="{2A822A4C-B67F-4FAC-9483-9B8A2B2CB4D4}" dt="2024-01-15T20:37:03.230" v="534" actId="1076"/>
          <ac:picMkLst>
            <pc:docMk/>
            <pc:sldMk cId="0" sldId="256"/>
            <ac:picMk id="7" creationId="{24B2F0D0-B56B-9010-D571-2D84498C6DED}"/>
          </ac:picMkLst>
        </pc:picChg>
        <pc:picChg chg="del">
          <ac:chgData name="Harry Mylon" userId="2e16d37e575f3fd9" providerId="LiveId" clId="{2A822A4C-B67F-4FAC-9483-9B8A2B2CB4D4}" dt="2024-01-15T20:25:18.584" v="0" actId="478"/>
          <ac:picMkLst>
            <pc:docMk/>
            <pc:sldMk cId="0" sldId="256"/>
            <ac:picMk id="239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06:58:10.594" v="571" actId="255"/>
        <pc:sldMkLst>
          <pc:docMk/>
          <pc:sldMk cId="0" sldId="257"/>
        </pc:sldMkLst>
        <pc:spChg chg="mod">
          <ac:chgData name="Harry Mylon" userId="2e16d37e575f3fd9" providerId="LiveId" clId="{2A822A4C-B67F-4FAC-9483-9B8A2B2CB4D4}" dt="2024-01-16T06:58:10.594" v="571" actId="255"/>
          <ac:spMkLst>
            <pc:docMk/>
            <pc:sldMk cId="0" sldId="257"/>
            <ac:spMk id="247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06:55:15.913" v="562" actId="1076"/>
          <ac:picMkLst>
            <pc:docMk/>
            <pc:sldMk cId="0" sldId="257"/>
            <ac:picMk id="3" creationId="{EC5A0841-AFC8-8DDD-DA91-74715B4A2E4B}"/>
          </ac:picMkLst>
        </pc:picChg>
        <pc:picChg chg="add del mod">
          <ac:chgData name="Harry Mylon" userId="2e16d37e575f3fd9" providerId="LiveId" clId="{2A822A4C-B67F-4FAC-9483-9B8A2B2CB4D4}" dt="2024-01-16T06:56:36.102" v="565" actId="478"/>
          <ac:picMkLst>
            <pc:docMk/>
            <pc:sldMk cId="0" sldId="257"/>
            <ac:picMk id="5" creationId="{B2B0BB73-C656-7EB2-119C-357FF02337CB}"/>
          </ac:picMkLst>
        </pc:picChg>
        <pc:picChg chg="add mod">
          <ac:chgData name="Harry Mylon" userId="2e16d37e575f3fd9" providerId="LiveId" clId="{2A822A4C-B67F-4FAC-9483-9B8A2B2CB4D4}" dt="2024-01-16T06:56:53.476" v="570" actId="1076"/>
          <ac:picMkLst>
            <pc:docMk/>
            <pc:sldMk cId="0" sldId="257"/>
            <ac:picMk id="7" creationId="{F0C11016-809B-C24A-2A08-A183206DBCC8}"/>
          </ac:picMkLst>
        </pc:picChg>
        <pc:picChg chg="del">
          <ac:chgData name="Harry Mylon" userId="2e16d37e575f3fd9" providerId="LiveId" clId="{2A822A4C-B67F-4FAC-9483-9B8A2B2CB4D4}" dt="2024-01-15T20:25:54.728" v="66" actId="478"/>
          <ac:picMkLst>
            <pc:docMk/>
            <pc:sldMk cId="0" sldId="257"/>
            <ac:picMk id="248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5:54.078" v="65" actId="478"/>
          <ac:picMkLst>
            <pc:docMk/>
            <pc:sldMk cId="0" sldId="257"/>
            <ac:picMk id="249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06:59:16.754" v="587" actId="1035"/>
        <pc:sldMkLst>
          <pc:docMk/>
          <pc:sldMk cId="0" sldId="258"/>
        </pc:sldMkLst>
        <pc:picChg chg="add mod">
          <ac:chgData name="Harry Mylon" userId="2e16d37e575f3fd9" providerId="LiveId" clId="{2A822A4C-B67F-4FAC-9483-9B8A2B2CB4D4}" dt="2024-01-16T06:59:16.754" v="587" actId="1035"/>
          <ac:picMkLst>
            <pc:docMk/>
            <pc:sldMk cId="0" sldId="258"/>
            <ac:picMk id="3" creationId="{4A78CD53-62D3-B432-ED99-8AE8D6E93A0D}"/>
          </ac:picMkLst>
        </pc:picChg>
        <pc:picChg chg="add mod">
          <ac:chgData name="Harry Mylon" userId="2e16d37e575f3fd9" providerId="LiveId" clId="{2A822A4C-B67F-4FAC-9483-9B8A2B2CB4D4}" dt="2024-01-16T06:59:14.939" v="580" actId="1076"/>
          <ac:picMkLst>
            <pc:docMk/>
            <pc:sldMk cId="0" sldId="258"/>
            <ac:picMk id="5" creationId="{BA7E97D9-0FFF-4C73-E51B-BB5761DCA698}"/>
          </ac:picMkLst>
        </pc:picChg>
        <pc:picChg chg="del">
          <ac:chgData name="Harry Mylon" userId="2e16d37e575f3fd9" providerId="LiveId" clId="{2A822A4C-B67F-4FAC-9483-9B8A2B2CB4D4}" dt="2024-01-15T20:25:58.020" v="67" actId="478"/>
          <ac:picMkLst>
            <pc:docMk/>
            <pc:sldMk cId="0" sldId="258"/>
            <ac:picMk id="258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5:58.618" v="68" actId="478"/>
          <ac:picMkLst>
            <pc:docMk/>
            <pc:sldMk cId="0" sldId="258"/>
            <ac:picMk id="259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5T20:26:04.063" v="69" actId="47"/>
        <pc:sldMkLst>
          <pc:docMk/>
          <pc:sldMk cId="0" sldId="259"/>
        </pc:sldMkLst>
      </pc:sldChg>
      <pc:sldChg chg="addSp delSp modSp mod">
        <pc:chgData name="Harry Mylon" userId="2e16d37e575f3fd9" providerId="LiveId" clId="{2A822A4C-B67F-4FAC-9483-9B8A2B2CB4D4}" dt="2024-01-16T07:07:01.565" v="919" actId="1076"/>
        <pc:sldMkLst>
          <pc:docMk/>
          <pc:sldMk cId="0" sldId="260"/>
        </pc:sldMkLst>
        <pc:spChg chg="mod">
          <ac:chgData name="Harry Mylon" userId="2e16d37e575f3fd9" providerId="LiveId" clId="{2A822A4C-B67F-4FAC-9483-9B8A2B2CB4D4}" dt="2024-01-16T07:04:58.923" v="907" actId="5793"/>
          <ac:spMkLst>
            <pc:docMk/>
            <pc:sldMk cId="0" sldId="260"/>
            <ac:spMk id="273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6T07:06:37.441" v="912" actId="478"/>
          <ac:picMkLst>
            <pc:docMk/>
            <pc:sldMk cId="0" sldId="260"/>
            <ac:picMk id="3" creationId="{BCB5FCC6-DB15-61DA-410B-D540D4FA4624}"/>
          </ac:picMkLst>
        </pc:picChg>
        <pc:picChg chg="add mod">
          <ac:chgData name="Harry Mylon" userId="2e16d37e575f3fd9" providerId="LiveId" clId="{2A822A4C-B67F-4FAC-9483-9B8A2B2CB4D4}" dt="2024-01-16T07:06:40.803" v="914" actId="1076"/>
          <ac:picMkLst>
            <pc:docMk/>
            <pc:sldMk cId="0" sldId="260"/>
            <ac:picMk id="5" creationId="{AD3834E6-FD28-1BD8-3157-2F11BF80D7E3}"/>
          </ac:picMkLst>
        </pc:picChg>
        <pc:picChg chg="add mod">
          <ac:chgData name="Harry Mylon" userId="2e16d37e575f3fd9" providerId="LiveId" clId="{2A822A4C-B67F-4FAC-9483-9B8A2B2CB4D4}" dt="2024-01-16T07:07:01.565" v="919" actId="1076"/>
          <ac:picMkLst>
            <pc:docMk/>
            <pc:sldMk cId="0" sldId="260"/>
            <ac:picMk id="7" creationId="{0EC6DBEF-B36A-F6C3-2189-3CB1C53D9B02}"/>
          </ac:picMkLst>
        </pc:picChg>
        <pc:picChg chg="del">
          <ac:chgData name="Harry Mylon" userId="2e16d37e575f3fd9" providerId="LiveId" clId="{2A822A4C-B67F-4FAC-9483-9B8A2B2CB4D4}" dt="2024-01-15T20:26:07.259" v="71" actId="478"/>
          <ac:picMkLst>
            <pc:docMk/>
            <pc:sldMk cId="0" sldId="260"/>
            <ac:picMk id="274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6:06.798" v="70" actId="478"/>
          <ac:picMkLst>
            <pc:docMk/>
            <pc:sldMk cId="0" sldId="260"/>
            <ac:picMk id="275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6T07:07:16.286" v="920" actId="47"/>
        <pc:sldMkLst>
          <pc:docMk/>
          <pc:sldMk cId="0" sldId="261"/>
        </pc:sldMkLst>
      </pc:sldChg>
      <pc:sldChg chg="addSp delSp modSp mod">
        <pc:chgData name="Harry Mylon" userId="2e16d37e575f3fd9" providerId="LiveId" clId="{2A822A4C-B67F-4FAC-9483-9B8A2B2CB4D4}" dt="2024-01-15T20:37:17.401" v="539" actId="1076"/>
        <pc:sldMkLst>
          <pc:docMk/>
          <pc:sldMk cId="0" sldId="262"/>
        </pc:sldMkLst>
        <pc:spChg chg="mod">
          <ac:chgData name="Harry Mylon" userId="2e16d37e575f3fd9" providerId="LiveId" clId="{2A822A4C-B67F-4FAC-9483-9B8A2B2CB4D4}" dt="2024-01-15T20:26:17.790" v="93" actId="6549"/>
          <ac:spMkLst>
            <pc:docMk/>
            <pc:sldMk cId="0" sldId="262"/>
            <ac:spMk id="286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26:32.869" v="131" actId="20577"/>
          <ac:spMkLst>
            <pc:docMk/>
            <pc:sldMk cId="0" sldId="262"/>
            <ac:spMk id="287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5T20:37:17.401" v="539" actId="1076"/>
          <ac:picMkLst>
            <pc:docMk/>
            <pc:sldMk cId="0" sldId="262"/>
            <ac:picMk id="3" creationId="{05F96A7E-D313-E997-4773-69A4EB4CB078}"/>
          </ac:picMkLst>
        </pc:picChg>
        <pc:picChg chg="del">
          <ac:chgData name="Harry Mylon" userId="2e16d37e575f3fd9" providerId="LiveId" clId="{2A822A4C-B67F-4FAC-9483-9B8A2B2CB4D4}" dt="2024-01-15T20:26:20.604" v="94" actId="478"/>
          <ac:picMkLst>
            <pc:docMk/>
            <pc:sldMk cId="0" sldId="262"/>
            <ac:picMk id="288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08:08:23.333" v="1459" actId="1076"/>
        <pc:sldMkLst>
          <pc:docMk/>
          <pc:sldMk cId="0" sldId="263"/>
        </pc:sldMkLst>
        <pc:spChg chg="mod">
          <ac:chgData name="Harry Mylon" userId="2e16d37e575f3fd9" providerId="LiveId" clId="{2A822A4C-B67F-4FAC-9483-9B8A2B2CB4D4}" dt="2024-01-16T08:00:46.505" v="1449" actId="255"/>
          <ac:spMkLst>
            <pc:docMk/>
            <pc:sldMk cId="0" sldId="263"/>
            <ac:spMk id="294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6T07:48:39.755" v="1439" actId="478"/>
          <ac:picMkLst>
            <pc:docMk/>
            <pc:sldMk cId="0" sldId="263"/>
            <ac:picMk id="3" creationId="{BB780B2D-1C63-F65F-1995-88DBED4DCAA0}"/>
          </ac:picMkLst>
        </pc:picChg>
        <pc:picChg chg="add mod">
          <ac:chgData name="Harry Mylon" userId="2e16d37e575f3fd9" providerId="LiveId" clId="{2A822A4C-B67F-4FAC-9483-9B8A2B2CB4D4}" dt="2024-01-16T08:02:27.317" v="1456" actId="1076"/>
          <ac:picMkLst>
            <pc:docMk/>
            <pc:sldMk cId="0" sldId="263"/>
            <ac:picMk id="4" creationId="{CA4A4ACF-AED0-6961-7D1F-9070920248C3}"/>
          </ac:picMkLst>
        </pc:picChg>
        <pc:picChg chg="add mod">
          <ac:chgData name="Harry Mylon" userId="2e16d37e575f3fd9" providerId="LiveId" clId="{2A822A4C-B67F-4FAC-9483-9B8A2B2CB4D4}" dt="2024-01-16T08:02:24.715" v="1455" actId="1076"/>
          <ac:picMkLst>
            <pc:docMk/>
            <pc:sldMk cId="0" sldId="263"/>
            <ac:picMk id="6" creationId="{07702753-4198-76CC-A632-8EA20434B754}"/>
          </ac:picMkLst>
        </pc:picChg>
        <pc:picChg chg="add mod">
          <ac:chgData name="Harry Mylon" userId="2e16d37e575f3fd9" providerId="LiveId" clId="{2A822A4C-B67F-4FAC-9483-9B8A2B2CB4D4}" dt="2024-01-16T08:08:23.333" v="1459" actId="1076"/>
          <ac:picMkLst>
            <pc:docMk/>
            <pc:sldMk cId="0" sldId="263"/>
            <ac:picMk id="7" creationId="{F40894AC-C1C1-04C5-7330-6714CC73AAB9}"/>
          </ac:picMkLst>
        </pc:picChg>
        <pc:picChg chg="del">
          <ac:chgData name="Harry Mylon" userId="2e16d37e575f3fd9" providerId="LiveId" clId="{2A822A4C-B67F-4FAC-9483-9B8A2B2CB4D4}" dt="2024-01-16T07:19:54.638" v="1295" actId="478"/>
          <ac:picMkLst>
            <pc:docMk/>
            <pc:sldMk cId="0" sldId="263"/>
            <ac:picMk id="295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08:11:08.609" v="1501" actId="1035"/>
        <pc:sldMkLst>
          <pc:docMk/>
          <pc:sldMk cId="0" sldId="264"/>
        </pc:sldMkLst>
        <pc:spChg chg="mod">
          <ac:chgData name="Harry Mylon" userId="2e16d37e575f3fd9" providerId="LiveId" clId="{2A822A4C-B67F-4FAC-9483-9B8A2B2CB4D4}" dt="2024-01-16T08:08:49.961" v="1483" actId="20577"/>
          <ac:spMkLst>
            <pc:docMk/>
            <pc:sldMk cId="0" sldId="264"/>
            <ac:spMk id="300" creationId="{00000000-0000-0000-0000-000000000000}"/>
          </ac:spMkLst>
        </pc:spChg>
        <pc:spChg chg="mod">
          <ac:chgData name="Harry Mylon" userId="2e16d37e575f3fd9" providerId="LiveId" clId="{2A822A4C-B67F-4FAC-9483-9B8A2B2CB4D4}" dt="2024-01-16T08:08:57.497" v="1489" actId="1076"/>
          <ac:spMkLst>
            <pc:docMk/>
            <pc:sldMk cId="0" sldId="264"/>
            <ac:spMk id="305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08:11:06.131" v="1497" actId="1076"/>
          <ac:picMkLst>
            <pc:docMk/>
            <pc:sldMk cId="0" sldId="264"/>
            <ac:picMk id="3" creationId="{407E22E6-B863-E3E0-787F-286A217034B8}"/>
          </ac:picMkLst>
        </pc:picChg>
        <pc:picChg chg="del">
          <ac:chgData name="Harry Mylon" userId="2e16d37e575f3fd9" providerId="LiveId" clId="{2A822A4C-B67F-4FAC-9483-9B8A2B2CB4D4}" dt="2024-01-16T08:08:51.080" v="1484" actId="478"/>
          <ac:picMkLst>
            <pc:docMk/>
            <pc:sldMk cId="0" sldId="264"/>
            <ac:picMk id="301" creationId="{00000000-0000-0000-0000-000000000000}"/>
          </ac:picMkLst>
        </pc:picChg>
        <pc:picChg chg="mod">
          <ac:chgData name="Harry Mylon" userId="2e16d37e575f3fd9" providerId="LiveId" clId="{2A822A4C-B67F-4FAC-9483-9B8A2B2CB4D4}" dt="2024-01-16T08:11:08.609" v="1501" actId="1035"/>
          <ac:picMkLst>
            <pc:docMk/>
            <pc:sldMk cId="0" sldId="264"/>
            <ac:picMk id="302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08:08:51.714" v="1485" actId="478"/>
          <ac:picMkLst>
            <pc:docMk/>
            <pc:sldMk cId="0" sldId="264"/>
            <ac:picMk id="303" creationId="{00000000-0000-0000-0000-000000000000}"/>
          </ac:picMkLst>
        </pc:picChg>
        <pc:picChg chg="del mod">
          <ac:chgData name="Harry Mylon" userId="2e16d37e575f3fd9" providerId="LiveId" clId="{2A822A4C-B67F-4FAC-9483-9B8A2B2CB4D4}" dt="2024-01-16T08:08:54.752" v="1488" actId="478"/>
          <ac:picMkLst>
            <pc:docMk/>
            <pc:sldMk cId="0" sldId="264"/>
            <ac:picMk id="304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6T08:10:36.436" v="1495" actId="47"/>
        <pc:sldMkLst>
          <pc:docMk/>
          <pc:sldMk cId="0" sldId="265"/>
        </pc:sldMkLst>
      </pc:sldChg>
      <pc:sldChg chg="modSp mod">
        <pc:chgData name="Harry Mylon" userId="2e16d37e575f3fd9" providerId="LiveId" clId="{2A822A4C-B67F-4FAC-9483-9B8A2B2CB4D4}" dt="2024-01-16T08:22:39.727" v="1701" actId="20577"/>
        <pc:sldMkLst>
          <pc:docMk/>
          <pc:sldMk cId="0" sldId="266"/>
        </pc:sldMkLst>
        <pc:spChg chg="mod">
          <ac:chgData name="Harry Mylon" userId="2e16d37e575f3fd9" providerId="LiveId" clId="{2A822A4C-B67F-4FAC-9483-9B8A2B2CB4D4}" dt="2024-01-16T08:22:39.727" v="1701" actId="20577"/>
          <ac:spMkLst>
            <pc:docMk/>
            <pc:sldMk cId="0" sldId="266"/>
            <ac:spMk id="323" creationId="{00000000-0000-0000-0000-000000000000}"/>
          </ac:spMkLst>
        </pc:spChg>
      </pc:sldChg>
      <pc:sldChg chg="addSp delSp modSp mod">
        <pc:chgData name="Harry Mylon" userId="2e16d37e575f3fd9" providerId="LiveId" clId="{2A822A4C-B67F-4FAC-9483-9B8A2B2CB4D4}" dt="2024-01-16T08:41:42.592" v="2058" actId="1076"/>
        <pc:sldMkLst>
          <pc:docMk/>
          <pc:sldMk cId="0" sldId="267"/>
        </pc:sldMkLst>
        <pc:spChg chg="mod">
          <ac:chgData name="Harry Mylon" userId="2e16d37e575f3fd9" providerId="LiveId" clId="{2A822A4C-B67F-4FAC-9483-9B8A2B2CB4D4}" dt="2024-01-16T08:41:41.140" v="2057" actId="1076"/>
          <ac:spMkLst>
            <pc:docMk/>
            <pc:sldMk cId="0" sldId="267"/>
            <ac:spMk id="330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08:41:42.592" v="2058" actId="1076"/>
          <ac:picMkLst>
            <pc:docMk/>
            <pc:sldMk cId="0" sldId="267"/>
            <ac:picMk id="3" creationId="{047FAC8E-0610-768E-BDCB-C7ADF6D3D6BB}"/>
          </ac:picMkLst>
        </pc:picChg>
        <pc:picChg chg="del">
          <ac:chgData name="Harry Mylon" userId="2e16d37e575f3fd9" providerId="LiveId" clId="{2A822A4C-B67F-4FAC-9483-9B8A2B2CB4D4}" dt="2024-01-15T20:26:47.258" v="132" actId="478"/>
          <ac:picMkLst>
            <pc:docMk/>
            <pc:sldMk cId="0" sldId="267"/>
            <ac:picMk id="331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6:47.609" v="133" actId="478"/>
          <ac:picMkLst>
            <pc:docMk/>
            <pc:sldMk cId="0" sldId="267"/>
            <ac:picMk id="332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08:40:12.506" v="2053" actId="1076"/>
        <pc:sldMkLst>
          <pc:docMk/>
          <pc:sldMk cId="0" sldId="268"/>
        </pc:sldMkLst>
        <pc:spChg chg="mod">
          <ac:chgData name="Harry Mylon" userId="2e16d37e575f3fd9" providerId="LiveId" clId="{2A822A4C-B67F-4FAC-9483-9B8A2B2CB4D4}" dt="2024-01-16T08:39:37.988" v="2047" actId="1076"/>
          <ac:spMkLst>
            <pc:docMk/>
            <pc:sldMk cId="0" sldId="268"/>
            <ac:spMk id="337" creationId="{00000000-0000-0000-0000-000000000000}"/>
          </ac:spMkLst>
        </pc:spChg>
        <pc:picChg chg="add del">
          <ac:chgData name="Harry Mylon" userId="2e16d37e575f3fd9" providerId="LiveId" clId="{2A822A4C-B67F-4FAC-9483-9B8A2B2CB4D4}" dt="2024-01-16T08:39:27.448" v="2045" actId="478"/>
          <ac:picMkLst>
            <pc:docMk/>
            <pc:sldMk cId="0" sldId="268"/>
            <ac:picMk id="2" creationId="{2FF79616-DB1B-F83D-F29A-656BC15D6251}"/>
          </ac:picMkLst>
        </pc:picChg>
        <pc:picChg chg="add mod">
          <ac:chgData name="Harry Mylon" userId="2e16d37e575f3fd9" providerId="LiveId" clId="{2A822A4C-B67F-4FAC-9483-9B8A2B2CB4D4}" dt="2024-01-16T08:40:12.506" v="2053" actId="1076"/>
          <ac:picMkLst>
            <pc:docMk/>
            <pc:sldMk cId="0" sldId="268"/>
            <ac:picMk id="4" creationId="{DE4F9293-C3C1-869E-B073-2D4A33D13B8C}"/>
          </ac:picMkLst>
        </pc:picChg>
        <pc:picChg chg="add mod">
          <ac:chgData name="Harry Mylon" userId="2e16d37e575f3fd9" providerId="LiveId" clId="{2A822A4C-B67F-4FAC-9483-9B8A2B2CB4D4}" dt="2024-01-16T08:40:01.554" v="2051" actId="1076"/>
          <ac:picMkLst>
            <pc:docMk/>
            <pc:sldMk cId="0" sldId="268"/>
            <ac:picMk id="6" creationId="{E2ECEABE-73BE-2A64-E739-F1391DCE8C58}"/>
          </ac:picMkLst>
        </pc:picChg>
        <pc:picChg chg="del">
          <ac:chgData name="Harry Mylon" userId="2e16d37e575f3fd9" providerId="LiveId" clId="{2A822A4C-B67F-4FAC-9483-9B8A2B2CB4D4}" dt="2024-01-15T20:26:49.567" v="134" actId="478"/>
          <ac:picMkLst>
            <pc:docMk/>
            <pc:sldMk cId="0" sldId="268"/>
            <ac:picMk id="338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5T20:27:02.977" v="161" actId="47"/>
        <pc:sldMkLst>
          <pc:docMk/>
          <pc:sldMk cId="0" sldId="269"/>
        </pc:sldMkLst>
      </pc:sldChg>
      <pc:sldChg chg="addSp delSp modSp mod">
        <pc:chgData name="Harry Mylon" userId="2e16d37e575f3fd9" providerId="LiveId" clId="{2A822A4C-B67F-4FAC-9483-9B8A2B2CB4D4}" dt="2024-01-15T20:37:34.700" v="544" actId="1076"/>
        <pc:sldMkLst>
          <pc:docMk/>
          <pc:sldMk cId="0" sldId="270"/>
        </pc:sldMkLst>
        <pc:spChg chg="mod">
          <ac:chgData name="Harry Mylon" userId="2e16d37e575f3fd9" providerId="LiveId" clId="{2A822A4C-B67F-4FAC-9483-9B8A2B2CB4D4}" dt="2024-01-15T20:27:11.012" v="186" actId="6549"/>
          <ac:spMkLst>
            <pc:docMk/>
            <pc:sldMk cId="0" sldId="270"/>
            <ac:spMk id="353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27:26.077" v="211" actId="6549"/>
          <ac:spMkLst>
            <pc:docMk/>
            <pc:sldMk cId="0" sldId="270"/>
            <ac:spMk id="354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5T20:37:34.700" v="544" actId="1076"/>
          <ac:picMkLst>
            <pc:docMk/>
            <pc:sldMk cId="0" sldId="270"/>
            <ac:picMk id="3" creationId="{D32A33E4-B3F6-5AFA-AF09-E9EBB26D79A0}"/>
          </ac:picMkLst>
        </pc:picChg>
        <pc:picChg chg="del">
          <ac:chgData name="Harry Mylon" userId="2e16d37e575f3fd9" providerId="LiveId" clId="{2A822A4C-B67F-4FAC-9483-9B8A2B2CB4D4}" dt="2024-01-15T20:27:04.837" v="162" actId="478"/>
          <ac:picMkLst>
            <pc:docMk/>
            <pc:sldMk cId="0" sldId="270"/>
            <ac:picMk id="355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5:25:28.180" v="3149" actId="20577"/>
        <pc:sldMkLst>
          <pc:docMk/>
          <pc:sldMk cId="0" sldId="271"/>
        </pc:sldMkLst>
        <pc:spChg chg="mod">
          <ac:chgData name="Harry Mylon" userId="2e16d37e575f3fd9" providerId="LiveId" clId="{2A822A4C-B67F-4FAC-9483-9B8A2B2CB4D4}" dt="2024-01-16T15:25:28.180" v="3149" actId="20577"/>
          <ac:spMkLst>
            <pc:docMk/>
            <pc:sldMk cId="0" sldId="271"/>
            <ac:spMk id="361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4:36:14.303" v="2283" actId="1076"/>
          <ac:picMkLst>
            <pc:docMk/>
            <pc:sldMk cId="0" sldId="271"/>
            <ac:picMk id="3" creationId="{C9768112-D057-F539-1E99-27531FA11588}"/>
          </ac:picMkLst>
        </pc:picChg>
        <pc:picChg chg="add mod">
          <ac:chgData name="Harry Mylon" userId="2e16d37e575f3fd9" providerId="LiveId" clId="{2A822A4C-B67F-4FAC-9483-9B8A2B2CB4D4}" dt="2024-01-16T14:36:13.140" v="2282" actId="1076"/>
          <ac:picMkLst>
            <pc:docMk/>
            <pc:sldMk cId="0" sldId="271"/>
            <ac:picMk id="5" creationId="{B952FD3B-1A42-4B89-8E30-492C9D576EED}"/>
          </ac:picMkLst>
        </pc:picChg>
        <pc:picChg chg="del">
          <ac:chgData name="Harry Mylon" userId="2e16d37e575f3fd9" providerId="LiveId" clId="{2A822A4C-B67F-4FAC-9483-9B8A2B2CB4D4}" dt="2024-01-15T20:27:29.828" v="212" actId="478"/>
          <ac:picMkLst>
            <pc:docMk/>
            <pc:sldMk cId="0" sldId="271"/>
            <ac:picMk id="362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5:10:05.824" v="2576" actId="1076"/>
        <pc:sldMkLst>
          <pc:docMk/>
          <pc:sldMk cId="0" sldId="272"/>
        </pc:sldMkLst>
        <pc:spChg chg="mod">
          <ac:chgData name="Harry Mylon" userId="2e16d37e575f3fd9" providerId="LiveId" clId="{2A822A4C-B67F-4FAC-9483-9B8A2B2CB4D4}" dt="2024-01-16T15:09:12.478" v="2572" actId="20577"/>
          <ac:spMkLst>
            <pc:docMk/>
            <pc:sldMk cId="0" sldId="272"/>
            <ac:spMk id="368" creationId="{00000000-0000-0000-0000-000000000000}"/>
          </ac:spMkLst>
        </pc:spChg>
        <pc:spChg chg="del mod">
          <ac:chgData name="Harry Mylon" userId="2e16d37e575f3fd9" providerId="LiveId" clId="{2A822A4C-B67F-4FAC-9483-9B8A2B2CB4D4}" dt="2024-01-16T15:09:58.858" v="2573" actId="478"/>
          <ac:spMkLst>
            <pc:docMk/>
            <pc:sldMk cId="0" sldId="272"/>
            <ac:spMk id="369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6T15:08:42.356" v="2543" actId="478"/>
          <ac:picMkLst>
            <pc:docMk/>
            <pc:sldMk cId="0" sldId="272"/>
            <ac:picMk id="3" creationId="{DFCC1A82-6B36-9DFB-7DD7-D5FFD9DC68E9}"/>
          </ac:picMkLst>
        </pc:picChg>
        <pc:picChg chg="add del mod">
          <ac:chgData name="Harry Mylon" userId="2e16d37e575f3fd9" providerId="LiveId" clId="{2A822A4C-B67F-4FAC-9483-9B8A2B2CB4D4}" dt="2024-01-16T15:09:04.178" v="2547" actId="478"/>
          <ac:picMkLst>
            <pc:docMk/>
            <pc:sldMk cId="0" sldId="272"/>
            <ac:picMk id="5" creationId="{59713F1E-98D9-DC3C-68DD-88291E37EB2A}"/>
          </ac:picMkLst>
        </pc:picChg>
        <pc:picChg chg="add del mod">
          <ac:chgData name="Harry Mylon" userId="2e16d37e575f3fd9" providerId="LiveId" clId="{2A822A4C-B67F-4FAC-9483-9B8A2B2CB4D4}" dt="2024-01-16T15:09:04.692" v="2548" actId="478"/>
          <ac:picMkLst>
            <pc:docMk/>
            <pc:sldMk cId="0" sldId="272"/>
            <ac:picMk id="7" creationId="{A7209223-399F-D16E-605B-E302626E0911}"/>
          </ac:picMkLst>
        </pc:picChg>
        <pc:picChg chg="add mod">
          <ac:chgData name="Harry Mylon" userId="2e16d37e575f3fd9" providerId="LiveId" clId="{2A822A4C-B67F-4FAC-9483-9B8A2B2CB4D4}" dt="2024-01-16T15:10:05.824" v="2576" actId="1076"/>
          <ac:picMkLst>
            <pc:docMk/>
            <pc:sldMk cId="0" sldId="272"/>
            <ac:picMk id="9" creationId="{2A9551F4-1719-C6A6-B72E-D447A86E7998}"/>
          </ac:picMkLst>
        </pc:picChg>
        <pc:picChg chg="del">
          <ac:chgData name="Harry Mylon" userId="2e16d37e575f3fd9" providerId="LiveId" clId="{2A822A4C-B67F-4FAC-9483-9B8A2B2CB4D4}" dt="2024-01-15T20:27:31.610" v="213" actId="478"/>
          <ac:picMkLst>
            <pc:docMk/>
            <pc:sldMk cId="0" sldId="272"/>
            <ac:picMk id="370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2.438" v="215" actId="478"/>
          <ac:picMkLst>
            <pc:docMk/>
            <pc:sldMk cId="0" sldId="272"/>
            <ac:picMk id="371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1.969" v="214" actId="478"/>
          <ac:picMkLst>
            <pc:docMk/>
            <pc:sldMk cId="0" sldId="272"/>
            <ac:picMk id="372" creationId="{00000000-0000-0000-0000-000000000000}"/>
          </ac:picMkLst>
        </pc:picChg>
      </pc:sldChg>
      <pc:sldChg chg="addSp delSp modSp mod delAnim">
        <pc:chgData name="Harry Mylon" userId="2e16d37e575f3fd9" providerId="LiveId" clId="{2A822A4C-B67F-4FAC-9483-9B8A2B2CB4D4}" dt="2024-01-16T15:13:17.817" v="2623" actId="14100"/>
        <pc:sldMkLst>
          <pc:docMk/>
          <pc:sldMk cId="0" sldId="273"/>
        </pc:sldMkLst>
        <pc:spChg chg="mod">
          <ac:chgData name="Harry Mylon" userId="2e16d37e575f3fd9" providerId="LiveId" clId="{2A822A4C-B67F-4FAC-9483-9B8A2B2CB4D4}" dt="2024-01-16T15:10:26.448" v="2615" actId="255"/>
          <ac:spMkLst>
            <pc:docMk/>
            <pc:sldMk cId="0" sldId="273"/>
            <ac:spMk id="377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7:36.625" v="218" actId="478"/>
          <ac:spMkLst>
            <pc:docMk/>
            <pc:sldMk cId="0" sldId="273"/>
            <ac:spMk id="382" creationId="{00000000-0000-0000-0000-000000000000}"/>
          </ac:spMkLst>
        </pc:spChg>
        <pc:spChg chg="del mod">
          <ac:chgData name="Harry Mylon" userId="2e16d37e575f3fd9" providerId="LiveId" clId="{2A822A4C-B67F-4FAC-9483-9B8A2B2CB4D4}" dt="2024-01-15T20:27:39.144" v="222" actId="478"/>
          <ac:spMkLst>
            <pc:docMk/>
            <pc:sldMk cId="0" sldId="273"/>
            <ac:spMk id="383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5:10:54.437" v="2619" actId="1076"/>
          <ac:picMkLst>
            <pc:docMk/>
            <pc:sldMk cId="0" sldId="273"/>
            <ac:picMk id="3" creationId="{F9ABDA18-A523-1F58-A946-466BE0A3826D}"/>
          </ac:picMkLst>
        </pc:picChg>
        <pc:picChg chg="add mod">
          <ac:chgData name="Harry Mylon" userId="2e16d37e575f3fd9" providerId="LiveId" clId="{2A822A4C-B67F-4FAC-9483-9B8A2B2CB4D4}" dt="2024-01-16T15:13:17.817" v="2623" actId="14100"/>
          <ac:picMkLst>
            <pc:docMk/>
            <pc:sldMk cId="0" sldId="273"/>
            <ac:picMk id="5" creationId="{AC562A4B-1D96-E34E-B676-4F71AEBC15B3}"/>
          </ac:picMkLst>
        </pc:picChg>
        <pc:picChg chg="mod">
          <ac:chgData name="Harry Mylon" userId="2e16d37e575f3fd9" providerId="LiveId" clId="{2A822A4C-B67F-4FAC-9483-9B8A2B2CB4D4}" dt="2024-01-16T15:10:53.228" v="2618" actId="14100"/>
          <ac:picMkLst>
            <pc:docMk/>
            <pc:sldMk cId="0" sldId="273"/>
            <ac:picMk id="378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5.657" v="216" actId="478"/>
          <ac:picMkLst>
            <pc:docMk/>
            <pc:sldMk cId="0" sldId="273"/>
            <ac:picMk id="379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6.063" v="217" actId="478"/>
          <ac:picMkLst>
            <pc:docMk/>
            <pc:sldMk cId="0" sldId="273"/>
            <ac:picMk id="380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7.688" v="220" actId="478"/>
          <ac:picMkLst>
            <pc:docMk/>
            <pc:sldMk cId="0" sldId="273"/>
            <ac:picMk id="381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9.566" v="223" actId="478"/>
          <ac:picMkLst>
            <pc:docMk/>
            <pc:sldMk cId="0" sldId="273"/>
            <ac:picMk id="384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7:37.266" v="219" actId="478"/>
          <ac:picMkLst>
            <pc:docMk/>
            <pc:sldMk cId="0" sldId="273"/>
            <ac:picMk id="385" creationId="{00000000-0000-0000-0000-000000000000}"/>
          </ac:picMkLst>
        </pc:picChg>
      </pc:sldChg>
      <pc:sldChg chg="modSp mod">
        <pc:chgData name="Harry Mylon" userId="2e16d37e575f3fd9" providerId="LiveId" clId="{2A822A4C-B67F-4FAC-9483-9B8A2B2CB4D4}" dt="2024-01-16T15:24:16.457" v="3089" actId="20577"/>
        <pc:sldMkLst>
          <pc:docMk/>
          <pc:sldMk cId="0" sldId="274"/>
        </pc:sldMkLst>
        <pc:spChg chg="mod">
          <ac:chgData name="Harry Mylon" userId="2e16d37e575f3fd9" providerId="LiveId" clId="{2A822A4C-B67F-4FAC-9483-9B8A2B2CB4D4}" dt="2024-01-16T15:24:16.457" v="3089" actId="20577"/>
          <ac:spMkLst>
            <pc:docMk/>
            <pc:sldMk cId="0" sldId="274"/>
            <ac:spMk id="391" creationId="{00000000-0000-0000-0000-000000000000}"/>
          </ac:spMkLst>
        </pc:spChg>
      </pc:sldChg>
      <pc:sldChg chg="addSp delSp modSp mod">
        <pc:chgData name="Harry Mylon" userId="2e16d37e575f3fd9" providerId="LiveId" clId="{2A822A4C-B67F-4FAC-9483-9B8A2B2CB4D4}" dt="2024-01-16T15:29:04.938" v="3431" actId="1076"/>
        <pc:sldMkLst>
          <pc:docMk/>
          <pc:sldMk cId="0" sldId="275"/>
        </pc:sldMkLst>
        <pc:spChg chg="mod">
          <ac:chgData name="Harry Mylon" userId="2e16d37e575f3fd9" providerId="LiveId" clId="{2A822A4C-B67F-4FAC-9483-9B8A2B2CB4D4}" dt="2024-01-16T15:28:10.375" v="3428" actId="20577"/>
          <ac:spMkLst>
            <pc:docMk/>
            <pc:sldMk cId="0" sldId="275"/>
            <ac:spMk id="398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5:29:04.938" v="3431" actId="1076"/>
          <ac:picMkLst>
            <pc:docMk/>
            <pc:sldMk cId="0" sldId="275"/>
            <ac:picMk id="3" creationId="{E0543D5B-CF9F-10EE-FAEA-C40D68241C31}"/>
          </ac:picMkLst>
        </pc:picChg>
        <pc:picChg chg="del">
          <ac:chgData name="Harry Mylon" userId="2e16d37e575f3fd9" providerId="LiveId" clId="{2A822A4C-B67F-4FAC-9483-9B8A2B2CB4D4}" dt="2024-01-15T20:27:42.692" v="224" actId="478"/>
          <ac:picMkLst>
            <pc:docMk/>
            <pc:sldMk cId="0" sldId="275"/>
            <ac:picMk id="399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5:31:17.685" v="3440" actId="1076"/>
        <pc:sldMkLst>
          <pc:docMk/>
          <pc:sldMk cId="0" sldId="276"/>
        </pc:sldMkLst>
        <pc:spChg chg="mod">
          <ac:chgData name="Harry Mylon" userId="2e16d37e575f3fd9" providerId="LiveId" clId="{2A822A4C-B67F-4FAC-9483-9B8A2B2CB4D4}" dt="2024-01-16T15:29:09.945" v="3432" actId="1076"/>
          <ac:spMkLst>
            <pc:docMk/>
            <pc:sldMk cId="0" sldId="276"/>
            <ac:spMk id="404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5:31:17.685" v="3440" actId="1076"/>
          <ac:picMkLst>
            <pc:docMk/>
            <pc:sldMk cId="0" sldId="276"/>
            <ac:picMk id="3" creationId="{A41B3810-702F-B7BA-1C7D-852FDACD3D9F}"/>
          </ac:picMkLst>
        </pc:picChg>
        <pc:picChg chg="del">
          <ac:chgData name="Harry Mylon" userId="2e16d37e575f3fd9" providerId="LiveId" clId="{2A822A4C-B67F-4FAC-9483-9B8A2B2CB4D4}" dt="2024-01-15T20:27:44.379" v="225" actId="478"/>
          <ac:picMkLst>
            <pc:docMk/>
            <pc:sldMk cId="0" sldId="276"/>
            <ac:picMk id="405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5T20:27:47.841" v="226" actId="47"/>
        <pc:sldMkLst>
          <pc:docMk/>
          <pc:sldMk cId="0" sldId="277"/>
        </pc:sldMkLst>
      </pc:sldChg>
      <pc:sldChg chg="addSp delSp modSp mod">
        <pc:chgData name="Harry Mylon" userId="2e16d37e575f3fd9" providerId="LiveId" clId="{2A822A4C-B67F-4FAC-9483-9B8A2B2CB4D4}" dt="2024-01-15T20:38:00.961" v="547" actId="1076"/>
        <pc:sldMkLst>
          <pc:docMk/>
          <pc:sldMk cId="0" sldId="278"/>
        </pc:sldMkLst>
        <pc:spChg chg="mod">
          <ac:chgData name="Harry Mylon" userId="2e16d37e575f3fd9" providerId="LiveId" clId="{2A822A4C-B67F-4FAC-9483-9B8A2B2CB4D4}" dt="2024-01-15T20:28:06.726" v="275" actId="6549"/>
          <ac:spMkLst>
            <pc:docMk/>
            <pc:sldMk cId="0" sldId="278"/>
            <ac:spMk id="421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28:21.752" v="310" actId="6549"/>
          <ac:spMkLst>
            <pc:docMk/>
            <pc:sldMk cId="0" sldId="278"/>
            <ac:spMk id="422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5T20:38:00.961" v="547" actId="1076"/>
          <ac:picMkLst>
            <pc:docMk/>
            <pc:sldMk cId="0" sldId="278"/>
            <ac:picMk id="3" creationId="{6AF5B4DC-83FB-F24C-A3B2-419B5746D7EB}"/>
          </ac:picMkLst>
        </pc:picChg>
        <pc:picChg chg="del">
          <ac:chgData name="Harry Mylon" userId="2e16d37e575f3fd9" providerId="LiveId" clId="{2A822A4C-B67F-4FAC-9483-9B8A2B2CB4D4}" dt="2024-01-15T20:28:00.562" v="253" actId="478"/>
          <ac:picMkLst>
            <pc:docMk/>
            <pc:sldMk cId="0" sldId="278"/>
            <ac:picMk id="423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7:26:36.094" v="4163" actId="1076"/>
        <pc:sldMkLst>
          <pc:docMk/>
          <pc:sldMk cId="0" sldId="279"/>
        </pc:sldMkLst>
        <pc:spChg chg="mod">
          <ac:chgData name="Harry Mylon" userId="2e16d37e575f3fd9" providerId="LiveId" clId="{2A822A4C-B67F-4FAC-9483-9B8A2B2CB4D4}" dt="2024-01-16T16:44:00.443" v="3874" actId="20578"/>
          <ac:spMkLst>
            <pc:docMk/>
            <pc:sldMk cId="0" sldId="279"/>
            <ac:spMk id="429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7:25:08.688" v="4157" actId="1076"/>
          <ac:picMkLst>
            <pc:docMk/>
            <pc:sldMk cId="0" sldId="279"/>
            <ac:picMk id="3" creationId="{F92D6496-4D29-459A-FDDD-16079BA96F78}"/>
          </ac:picMkLst>
        </pc:picChg>
        <pc:picChg chg="add mod">
          <ac:chgData name="Harry Mylon" userId="2e16d37e575f3fd9" providerId="LiveId" clId="{2A822A4C-B67F-4FAC-9483-9B8A2B2CB4D4}" dt="2024-01-16T17:25:36.914" v="4160" actId="1076"/>
          <ac:picMkLst>
            <pc:docMk/>
            <pc:sldMk cId="0" sldId="279"/>
            <ac:picMk id="5" creationId="{33E5F716-C7BE-AC34-968C-2065B721DAAC}"/>
          </ac:picMkLst>
        </pc:picChg>
        <pc:picChg chg="add mod">
          <ac:chgData name="Harry Mylon" userId="2e16d37e575f3fd9" providerId="LiveId" clId="{2A822A4C-B67F-4FAC-9483-9B8A2B2CB4D4}" dt="2024-01-16T17:26:36.094" v="4163" actId="1076"/>
          <ac:picMkLst>
            <pc:docMk/>
            <pc:sldMk cId="0" sldId="279"/>
            <ac:picMk id="7" creationId="{C84EB6FE-203B-1CB1-2F36-323159CF579C}"/>
          </ac:picMkLst>
        </pc:picChg>
        <pc:picChg chg="del">
          <ac:chgData name="Harry Mylon" userId="2e16d37e575f3fd9" providerId="LiveId" clId="{2A822A4C-B67F-4FAC-9483-9B8A2B2CB4D4}" dt="2024-01-15T20:28:33.723" v="311" actId="478"/>
          <ac:picMkLst>
            <pc:docMk/>
            <pc:sldMk cId="0" sldId="279"/>
            <ac:picMk id="430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6:49:53.212" v="3937" actId="20577"/>
        <pc:sldMkLst>
          <pc:docMk/>
          <pc:sldMk cId="0" sldId="280"/>
        </pc:sldMkLst>
        <pc:spChg chg="mod">
          <ac:chgData name="Harry Mylon" userId="2e16d37e575f3fd9" providerId="LiveId" clId="{2A822A4C-B67F-4FAC-9483-9B8A2B2CB4D4}" dt="2024-01-16T16:44:30.874" v="3915" actId="20577"/>
          <ac:spMkLst>
            <pc:docMk/>
            <pc:sldMk cId="0" sldId="280"/>
            <ac:spMk id="436" creationId="{00000000-0000-0000-0000-000000000000}"/>
          </ac:spMkLst>
        </pc:spChg>
        <pc:spChg chg="mod">
          <ac:chgData name="Harry Mylon" userId="2e16d37e575f3fd9" providerId="LiveId" clId="{2A822A4C-B67F-4FAC-9483-9B8A2B2CB4D4}" dt="2024-01-16T16:49:53.212" v="3937" actId="20577"/>
          <ac:spMkLst>
            <pc:docMk/>
            <pc:sldMk cId="0" sldId="280"/>
            <ac:spMk id="437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6:46:16.411" v="3921" actId="1076"/>
          <ac:picMkLst>
            <pc:docMk/>
            <pc:sldMk cId="0" sldId="280"/>
            <ac:picMk id="3" creationId="{DE643518-B393-2522-7917-28010EB8B3BB}"/>
          </ac:picMkLst>
        </pc:picChg>
        <pc:picChg chg="add del mod">
          <ac:chgData name="Harry Mylon" userId="2e16d37e575f3fd9" providerId="LiveId" clId="{2A822A4C-B67F-4FAC-9483-9B8A2B2CB4D4}" dt="2024-01-16T16:49:23.378" v="3925" actId="478"/>
          <ac:picMkLst>
            <pc:docMk/>
            <pc:sldMk cId="0" sldId="280"/>
            <ac:picMk id="5" creationId="{4D8ED71D-0462-B37D-ABA5-8C325845DDED}"/>
          </ac:picMkLst>
        </pc:picChg>
        <pc:picChg chg="add mod">
          <ac:chgData name="Harry Mylon" userId="2e16d37e575f3fd9" providerId="LiveId" clId="{2A822A4C-B67F-4FAC-9483-9B8A2B2CB4D4}" dt="2024-01-16T16:49:44.371" v="3930" actId="1076"/>
          <ac:picMkLst>
            <pc:docMk/>
            <pc:sldMk cId="0" sldId="280"/>
            <ac:picMk id="7" creationId="{FF701270-003D-266E-1D97-0D9BBD5C8B34}"/>
          </ac:picMkLst>
        </pc:picChg>
        <pc:picChg chg="del">
          <ac:chgData name="Harry Mylon" userId="2e16d37e575f3fd9" providerId="LiveId" clId="{2A822A4C-B67F-4FAC-9483-9B8A2B2CB4D4}" dt="2024-01-16T16:44:32.122" v="3916" actId="478"/>
          <ac:picMkLst>
            <pc:docMk/>
            <pc:sldMk cId="0" sldId="280"/>
            <ac:picMk id="438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16:44:32.572" v="3917" actId="478"/>
          <ac:picMkLst>
            <pc:docMk/>
            <pc:sldMk cId="0" sldId="280"/>
            <ac:picMk id="439" creationId="{00000000-0000-0000-0000-000000000000}"/>
          </ac:picMkLst>
        </pc:picChg>
      </pc:sldChg>
      <pc:sldChg chg="addSp delSp modSp mod modNotesTx">
        <pc:chgData name="Harry Mylon" userId="2e16d37e575f3fd9" providerId="LiveId" clId="{2A822A4C-B67F-4FAC-9483-9B8A2B2CB4D4}" dt="2024-01-16T17:33:09.972" v="4507" actId="20577"/>
        <pc:sldMkLst>
          <pc:docMk/>
          <pc:sldMk cId="0" sldId="281"/>
        </pc:sldMkLst>
        <pc:spChg chg="mod">
          <ac:chgData name="Harry Mylon" userId="2e16d37e575f3fd9" providerId="LiveId" clId="{2A822A4C-B67F-4FAC-9483-9B8A2B2CB4D4}" dt="2024-01-16T16:50:57.702" v="3966" actId="20577"/>
          <ac:spMkLst>
            <pc:docMk/>
            <pc:sldMk cId="0" sldId="281"/>
            <ac:spMk id="444" creationId="{00000000-0000-0000-0000-000000000000}"/>
          </ac:spMkLst>
        </pc:spChg>
        <pc:spChg chg="mod">
          <ac:chgData name="Harry Mylon" userId="2e16d37e575f3fd9" providerId="LiveId" clId="{2A822A4C-B67F-4FAC-9483-9B8A2B2CB4D4}" dt="2024-01-16T17:19:45.545" v="3994" actId="1076"/>
          <ac:spMkLst>
            <pc:docMk/>
            <pc:sldMk cId="0" sldId="281"/>
            <ac:spMk id="445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6T17:18:22.194" v="3973" actId="478"/>
          <ac:picMkLst>
            <pc:docMk/>
            <pc:sldMk cId="0" sldId="281"/>
            <ac:picMk id="3" creationId="{6C9C1B9A-2366-B8FC-EB8A-9322DF56F246}"/>
          </ac:picMkLst>
        </pc:picChg>
        <pc:picChg chg="add mod">
          <ac:chgData name="Harry Mylon" userId="2e16d37e575f3fd9" providerId="LiveId" clId="{2A822A4C-B67F-4FAC-9483-9B8A2B2CB4D4}" dt="2024-01-16T17:18:28.012" v="3977" actId="14100"/>
          <ac:picMkLst>
            <pc:docMk/>
            <pc:sldMk cId="0" sldId="281"/>
            <ac:picMk id="5" creationId="{80D59E4C-74DF-A21C-116B-E44CF0C822C1}"/>
          </ac:picMkLst>
        </pc:picChg>
        <pc:picChg chg="add mod">
          <ac:chgData name="Harry Mylon" userId="2e16d37e575f3fd9" providerId="LiveId" clId="{2A822A4C-B67F-4FAC-9483-9B8A2B2CB4D4}" dt="2024-01-16T17:19:41.917" v="3993" actId="1036"/>
          <ac:picMkLst>
            <pc:docMk/>
            <pc:sldMk cId="0" sldId="281"/>
            <ac:picMk id="7" creationId="{31FD9FF2-4D23-3F7D-2ED4-B8363E0C98BA}"/>
          </ac:picMkLst>
        </pc:picChg>
        <pc:picChg chg="del">
          <ac:chgData name="Harry Mylon" userId="2e16d37e575f3fd9" providerId="LiveId" clId="{2A822A4C-B67F-4FAC-9483-9B8A2B2CB4D4}" dt="2024-01-15T20:28:40.226" v="315" actId="478"/>
          <ac:picMkLst>
            <pc:docMk/>
            <pc:sldMk cId="0" sldId="281"/>
            <ac:picMk id="446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8:40.663" v="316" actId="478"/>
          <ac:picMkLst>
            <pc:docMk/>
            <pc:sldMk cId="0" sldId="281"/>
            <ac:picMk id="447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8:39.601" v="314" actId="478"/>
          <ac:picMkLst>
            <pc:docMk/>
            <pc:sldMk cId="0" sldId="281"/>
            <ac:picMk id="448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8:38.803" v="312" actId="478"/>
          <ac:picMkLst>
            <pc:docMk/>
            <pc:sldMk cId="0" sldId="281"/>
            <ac:picMk id="449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8:39.225" v="313" actId="478"/>
          <ac:picMkLst>
            <pc:docMk/>
            <pc:sldMk cId="0" sldId="281"/>
            <ac:picMk id="450" creationId="{00000000-0000-0000-0000-000000000000}"/>
          </ac:picMkLst>
        </pc:picChg>
      </pc:sldChg>
      <pc:sldChg chg="modSp mod">
        <pc:chgData name="Harry Mylon" userId="2e16d37e575f3fd9" providerId="LiveId" clId="{2A822A4C-B67F-4FAC-9483-9B8A2B2CB4D4}" dt="2024-01-16T17:33:56.683" v="4508" actId="20577"/>
        <pc:sldMkLst>
          <pc:docMk/>
          <pc:sldMk cId="0" sldId="282"/>
        </pc:sldMkLst>
        <pc:spChg chg="mod">
          <ac:chgData name="Harry Mylon" userId="2e16d37e575f3fd9" providerId="LiveId" clId="{2A822A4C-B67F-4FAC-9483-9B8A2B2CB4D4}" dt="2024-01-16T17:33:56.683" v="4508" actId="20577"/>
          <ac:spMkLst>
            <pc:docMk/>
            <pc:sldMk cId="0" sldId="282"/>
            <ac:spMk id="456" creationId="{00000000-0000-0000-0000-000000000000}"/>
          </ac:spMkLst>
        </pc:spChg>
      </pc:sldChg>
      <pc:sldChg chg="delSp modSp mod">
        <pc:chgData name="Harry Mylon" userId="2e16d37e575f3fd9" providerId="LiveId" clId="{2A822A4C-B67F-4FAC-9483-9B8A2B2CB4D4}" dt="2024-01-16T17:30:15.073" v="4466" actId="20577"/>
        <pc:sldMkLst>
          <pc:docMk/>
          <pc:sldMk cId="0" sldId="283"/>
        </pc:sldMkLst>
        <pc:spChg chg="mod">
          <ac:chgData name="Harry Mylon" userId="2e16d37e575f3fd9" providerId="LiveId" clId="{2A822A4C-B67F-4FAC-9483-9B8A2B2CB4D4}" dt="2024-01-16T17:30:15.073" v="4466" actId="20577"/>
          <ac:spMkLst>
            <pc:docMk/>
            <pc:sldMk cId="0" sldId="283"/>
            <ac:spMk id="463" creationId="{00000000-0000-0000-0000-000000000000}"/>
          </ac:spMkLst>
        </pc:spChg>
        <pc:picChg chg="del">
          <ac:chgData name="Harry Mylon" userId="2e16d37e575f3fd9" providerId="LiveId" clId="{2A822A4C-B67F-4FAC-9483-9B8A2B2CB4D4}" dt="2024-01-15T20:28:43.554" v="317" actId="478"/>
          <ac:picMkLst>
            <pc:docMk/>
            <pc:sldMk cId="0" sldId="283"/>
            <ac:picMk id="464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7:32:39.723" v="4472" actId="1036"/>
        <pc:sldMkLst>
          <pc:docMk/>
          <pc:sldMk cId="0" sldId="284"/>
        </pc:sldMkLst>
        <pc:spChg chg="mod">
          <ac:chgData name="Harry Mylon" userId="2e16d37e575f3fd9" providerId="LiveId" clId="{2A822A4C-B67F-4FAC-9483-9B8A2B2CB4D4}" dt="2024-01-16T17:32:38.393" v="4469" actId="1076"/>
          <ac:spMkLst>
            <pc:docMk/>
            <pc:sldMk cId="0" sldId="284"/>
            <ac:spMk id="469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7:32:39.723" v="4472" actId="1036"/>
          <ac:picMkLst>
            <pc:docMk/>
            <pc:sldMk cId="0" sldId="284"/>
            <ac:picMk id="3" creationId="{3F2CC5F3-461F-C27B-2D3C-A28AACADF30F}"/>
          </ac:picMkLst>
        </pc:picChg>
        <pc:picChg chg="del">
          <ac:chgData name="Harry Mylon" userId="2e16d37e575f3fd9" providerId="LiveId" clId="{2A822A4C-B67F-4FAC-9483-9B8A2B2CB4D4}" dt="2024-01-15T20:28:45.524" v="318" actId="478"/>
          <ac:picMkLst>
            <pc:docMk/>
            <pc:sldMk cId="0" sldId="284"/>
            <ac:picMk id="470" creationId="{00000000-0000-0000-0000-000000000000}"/>
          </ac:picMkLst>
        </pc:picChg>
      </pc:sldChg>
      <pc:sldChg chg="delSp modSp mod">
        <pc:chgData name="Harry Mylon" userId="2e16d37e575f3fd9" providerId="LiveId" clId="{2A822A4C-B67F-4FAC-9483-9B8A2B2CB4D4}" dt="2024-01-15T20:29:01.256" v="357" actId="6549"/>
        <pc:sldMkLst>
          <pc:docMk/>
          <pc:sldMk cId="0" sldId="285"/>
        </pc:sldMkLst>
        <pc:spChg chg="mod">
          <ac:chgData name="Harry Mylon" userId="2e16d37e575f3fd9" providerId="LiveId" clId="{2A822A4C-B67F-4FAC-9483-9B8A2B2CB4D4}" dt="2024-01-15T20:29:01.256" v="357" actId="6549"/>
          <ac:spMkLst>
            <pc:docMk/>
            <pc:sldMk cId="0" sldId="285"/>
            <ac:spMk id="475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8:52.917" v="323" actId="478"/>
          <ac:spMkLst>
            <pc:docMk/>
            <pc:sldMk cId="0" sldId="285"/>
            <ac:spMk id="477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8:51.198" v="322" actId="478"/>
          <ac:spMkLst>
            <pc:docMk/>
            <pc:sldMk cId="0" sldId="285"/>
            <ac:spMk id="479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8:49.681" v="321" actId="478"/>
          <ac:spMkLst>
            <pc:docMk/>
            <pc:sldMk cId="0" sldId="285"/>
            <ac:spMk id="480" creationId="{00000000-0000-0000-0000-000000000000}"/>
          </ac:spMkLst>
        </pc:spChg>
        <pc:picChg chg="del">
          <ac:chgData name="Harry Mylon" userId="2e16d37e575f3fd9" providerId="LiveId" clId="{2A822A4C-B67F-4FAC-9483-9B8A2B2CB4D4}" dt="2024-01-15T20:28:47.711" v="319" actId="478"/>
          <ac:picMkLst>
            <pc:docMk/>
            <pc:sldMk cId="0" sldId="285"/>
            <ac:picMk id="476" creationId="{00000000-0000-0000-0000-000000000000}"/>
          </ac:picMkLst>
        </pc:picChg>
        <pc:picChg chg="del">
          <ac:chgData name="Harry Mylon" userId="2e16d37e575f3fd9" providerId="LiveId" clId="{2A822A4C-B67F-4FAC-9483-9B8A2B2CB4D4}" dt="2024-01-15T20:28:48.336" v="320" actId="478"/>
          <ac:picMkLst>
            <pc:docMk/>
            <pc:sldMk cId="0" sldId="285"/>
            <ac:picMk id="478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5T20:38:17.980" v="552" actId="1076"/>
        <pc:sldMkLst>
          <pc:docMk/>
          <pc:sldMk cId="0" sldId="286"/>
        </pc:sldMkLst>
        <pc:spChg chg="mod">
          <ac:chgData name="Harry Mylon" userId="2e16d37e575f3fd9" providerId="LiveId" clId="{2A822A4C-B67F-4FAC-9483-9B8A2B2CB4D4}" dt="2024-01-15T20:29:10.565" v="380" actId="20577"/>
          <ac:spMkLst>
            <pc:docMk/>
            <pc:sldMk cId="0" sldId="286"/>
            <ac:spMk id="485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29:20.823" v="403" actId="20577"/>
          <ac:spMkLst>
            <pc:docMk/>
            <pc:sldMk cId="0" sldId="286"/>
            <ac:spMk id="486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5T20:38:17.980" v="552" actId="1076"/>
          <ac:picMkLst>
            <pc:docMk/>
            <pc:sldMk cId="0" sldId="286"/>
            <ac:picMk id="3" creationId="{600A6B25-3A66-3C98-D940-3A7BD16A0341}"/>
          </ac:picMkLst>
        </pc:picChg>
        <pc:picChg chg="del">
          <ac:chgData name="Harry Mylon" userId="2e16d37e575f3fd9" providerId="LiveId" clId="{2A822A4C-B67F-4FAC-9483-9B8A2B2CB4D4}" dt="2024-01-15T20:29:04.926" v="358" actId="478"/>
          <ac:picMkLst>
            <pc:docMk/>
            <pc:sldMk cId="0" sldId="286"/>
            <ac:picMk id="487" creationId="{00000000-0000-0000-0000-000000000000}"/>
          </ac:picMkLst>
        </pc:picChg>
      </pc:sldChg>
      <pc:sldChg chg="addSp delSp modSp mod delAnim">
        <pc:chgData name="Harry Mylon" userId="2e16d37e575f3fd9" providerId="LiveId" clId="{2A822A4C-B67F-4FAC-9483-9B8A2B2CB4D4}" dt="2024-01-16T21:05:35.293" v="6348" actId="1076"/>
        <pc:sldMkLst>
          <pc:docMk/>
          <pc:sldMk cId="0" sldId="287"/>
        </pc:sldMkLst>
        <pc:spChg chg="add mod">
          <ac:chgData name="Harry Mylon" userId="2e16d37e575f3fd9" providerId="LiveId" clId="{2A822A4C-B67F-4FAC-9483-9B8A2B2CB4D4}" dt="2024-01-16T21:05:03.271" v="6334" actId="1076"/>
          <ac:spMkLst>
            <pc:docMk/>
            <pc:sldMk cId="0" sldId="287"/>
            <ac:spMk id="15" creationId="{22ED0193-0431-1DB0-0A2E-D9B746B41CBF}"/>
          </ac:spMkLst>
        </pc:spChg>
        <pc:spChg chg="add mod">
          <ac:chgData name="Harry Mylon" userId="2e16d37e575f3fd9" providerId="LiveId" clId="{2A822A4C-B67F-4FAC-9483-9B8A2B2CB4D4}" dt="2024-01-16T21:05:14.071" v="6347" actId="14100"/>
          <ac:spMkLst>
            <pc:docMk/>
            <pc:sldMk cId="0" sldId="287"/>
            <ac:spMk id="16" creationId="{AC920B40-CC8F-8494-68EB-C1334AF80526}"/>
          </ac:spMkLst>
        </pc:spChg>
        <pc:spChg chg="mod">
          <ac:chgData name="Harry Mylon" userId="2e16d37e575f3fd9" providerId="LiveId" clId="{2A822A4C-B67F-4FAC-9483-9B8A2B2CB4D4}" dt="2024-01-16T21:03:05.916" v="6295" actId="20577"/>
          <ac:spMkLst>
            <pc:docMk/>
            <pc:sldMk cId="0" sldId="287"/>
            <ac:spMk id="493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21:03:11.092" v="6298" actId="1076"/>
          <ac:picMkLst>
            <pc:docMk/>
            <pc:sldMk cId="0" sldId="287"/>
            <ac:picMk id="3" creationId="{6A67564B-E144-8CB8-2F79-5CE9AC2E524A}"/>
          </ac:picMkLst>
        </pc:picChg>
        <pc:picChg chg="add mod">
          <ac:chgData name="Harry Mylon" userId="2e16d37e575f3fd9" providerId="LiveId" clId="{2A822A4C-B67F-4FAC-9483-9B8A2B2CB4D4}" dt="2024-01-16T20:59:57.278" v="6282" actId="1076"/>
          <ac:picMkLst>
            <pc:docMk/>
            <pc:sldMk cId="0" sldId="287"/>
            <ac:picMk id="5" creationId="{D49FBCD4-4B3A-288F-A9F0-040B74519435}"/>
          </ac:picMkLst>
        </pc:picChg>
        <pc:picChg chg="add mod">
          <ac:chgData name="Harry Mylon" userId="2e16d37e575f3fd9" providerId="LiveId" clId="{2A822A4C-B67F-4FAC-9483-9B8A2B2CB4D4}" dt="2024-01-16T21:05:35.293" v="6348" actId="1076"/>
          <ac:picMkLst>
            <pc:docMk/>
            <pc:sldMk cId="0" sldId="287"/>
            <ac:picMk id="7" creationId="{04B2D84C-CE10-039E-D2AF-A36BFDAF581F}"/>
          </ac:picMkLst>
        </pc:picChg>
        <pc:picChg chg="add mod">
          <ac:chgData name="Harry Mylon" userId="2e16d37e575f3fd9" providerId="LiveId" clId="{2A822A4C-B67F-4FAC-9483-9B8A2B2CB4D4}" dt="2024-01-16T21:03:16.337" v="6300" actId="1076"/>
          <ac:picMkLst>
            <pc:docMk/>
            <pc:sldMk cId="0" sldId="287"/>
            <ac:picMk id="9" creationId="{C0960C3F-68CA-1981-5DFA-C6128FBCC75E}"/>
          </ac:picMkLst>
        </pc:picChg>
        <pc:picChg chg="add mod">
          <ac:chgData name="Harry Mylon" userId="2e16d37e575f3fd9" providerId="LiveId" clId="{2A822A4C-B67F-4FAC-9483-9B8A2B2CB4D4}" dt="2024-01-16T21:03:34.332" v="6303" actId="1076"/>
          <ac:picMkLst>
            <pc:docMk/>
            <pc:sldMk cId="0" sldId="287"/>
            <ac:picMk id="11" creationId="{EF1D5D61-58E4-5D69-6076-A1EF92588E45}"/>
          </ac:picMkLst>
        </pc:picChg>
        <pc:picChg chg="add mod">
          <ac:chgData name="Harry Mylon" userId="2e16d37e575f3fd9" providerId="LiveId" clId="{2A822A4C-B67F-4FAC-9483-9B8A2B2CB4D4}" dt="2024-01-16T21:04:11.185" v="6308" actId="1076"/>
          <ac:picMkLst>
            <pc:docMk/>
            <pc:sldMk cId="0" sldId="287"/>
            <ac:picMk id="13" creationId="{A930BBB7-14F4-4D31-BBE2-504E10876E6A}"/>
          </ac:picMkLst>
        </pc:picChg>
        <pc:picChg chg="add del mod">
          <ac:chgData name="Harry Mylon" userId="2e16d37e575f3fd9" providerId="LiveId" clId="{2A822A4C-B67F-4FAC-9483-9B8A2B2CB4D4}" dt="2024-01-16T21:04:47.024" v="6314" actId="478"/>
          <ac:picMkLst>
            <pc:docMk/>
            <pc:sldMk cId="0" sldId="287"/>
            <ac:picMk id="14" creationId="{29E66AA2-2BA9-38F9-50C3-79B7C006B4E0}"/>
          </ac:picMkLst>
        </pc:picChg>
        <pc:picChg chg="del">
          <ac:chgData name="Harry Mylon" userId="2e16d37e575f3fd9" providerId="LiveId" clId="{2A822A4C-B67F-4FAC-9483-9B8A2B2CB4D4}" dt="2024-01-15T20:29:23.924" v="404" actId="478"/>
          <ac:picMkLst>
            <pc:docMk/>
            <pc:sldMk cId="0" sldId="287"/>
            <ac:picMk id="494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9:53:18.738" v="5178" actId="1038"/>
        <pc:sldMkLst>
          <pc:docMk/>
          <pc:sldMk cId="0" sldId="288"/>
        </pc:sldMkLst>
        <pc:spChg chg="mod">
          <ac:chgData name="Harry Mylon" userId="2e16d37e575f3fd9" providerId="LiveId" clId="{2A822A4C-B67F-4FAC-9483-9B8A2B2CB4D4}" dt="2024-01-16T19:52:01.054" v="5166" actId="20577"/>
          <ac:spMkLst>
            <pc:docMk/>
            <pc:sldMk cId="0" sldId="288"/>
            <ac:spMk id="500" creationId="{00000000-0000-0000-0000-000000000000}"/>
          </ac:spMkLst>
        </pc:spChg>
        <pc:spChg chg="mod">
          <ac:chgData name="Harry Mylon" userId="2e16d37e575f3fd9" providerId="LiveId" clId="{2A822A4C-B67F-4FAC-9483-9B8A2B2CB4D4}" dt="2024-01-16T19:52:04.629" v="5168" actId="20577"/>
          <ac:spMkLst>
            <pc:docMk/>
            <pc:sldMk cId="0" sldId="288"/>
            <ac:spMk id="501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9:53:18.738" v="5178" actId="1038"/>
          <ac:picMkLst>
            <pc:docMk/>
            <pc:sldMk cId="0" sldId="288"/>
            <ac:picMk id="3" creationId="{DD96CE43-5A80-9F5B-7DD9-82A3D532F2C1}"/>
          </ac:picMkLst>
        </pc:picChg>
        <pc:picChg chg="add mod">
          <ac:chgData name="Harry Mylon" userId="2e16d37e575f3fd9" providerId="LiveId" clId="{2A822A4C-B67F-4FAC-9483-9B8A2B2CB4D4}" dt="2024-01-16T19:53:17.545" v="5176" actId="1076"/>
          <ac:picMkLst>
            <pc:docMk/>
            <pc:sldMk cId="0" sldId="288"/>
            <ac:picMk id="5" creationId="{0C6E3C67-B02D-DB17-A19D-168228DC1BE1}"/>
          </ac:picMkLst>
        </pc:picChg>
        <pc:picChg chg="del">
          <ac:chgData name="Harry Mylon" userId="2e16d37e575f3fd9" providerId="LiveId" clId="{2A822A4C-B67F-4FAC-9483-9B8A2B2CB4D4}" dt="2024-01-16T19:51:50.117" v="5125" actId="478"/>
          <ac:picMkLst>
            <pc:docMk/>
            <pc:sldMk cId="0" sldId="288"/>
            <ac:picMk id="502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19:51:49.749" v="5124" actId="478"/>
          <ac:picMkLst>
            <pc:docMk/>
            <pc:sldMk cId="0" sldId="288"/>
            <ac:picMk id="503" creationId="{00000000-0000-0000-0000-000000000000}"/>
          </ac:picMkLst>
        </pc:picChg>
      </pc:sldChg>
      <pc:sldChg chg="addSp delSp modSp mod modNotesTx">
        <pc:chgData name="Harry Mylon" userId="2e16d37e575f3fd9" providerId="LiveId" clId="{2A822A4C-B67F-4FAC-9483-9B8A2B2CB4D4}" dt="2024-01-16T20:53:31.965" v="6208" actId="20577"/>
        <pc:sldMkLst>
          <pc:docMk/>
          <pc:sldMk cId="0" sldId="289"/>
        </pc:sldMkLst>
        <pc:spChg chg="mod">
          <ac:chgData name="Harry Mylon" userId="2e16d37e575f3fd9" providerId="LiveId" clId="{2A822A4C-B67F-4FAC-9483-9B8A2B2CB4D4}" dt="2024-01-16T19:51:35.041" v="5117" actId="1076"/>
          <ac:spMkLst>
            <pc:docMk/>
            <pc:sldMk cId="0" sldId="289"/>
            <ac:spMk id="508" creationId="{00000000-0000-0000-0000-000000000000}"/>
          </ac:spMkLst>
        </pc:spChg>
        <pc:spChg chg="mod">
          <ac:chgData name="Harry Mylon" userId="2e16d37e575f3fd9" providerId="LiveId" clId="{2A822A4C-B67F-4FAC-9483-9B8A2B2CB4D4}" dt="2024-01-16T19:51:44.417" v="5123" actId="1076"/>
          <ac:spMkLst>
            <pc:docMk/>
            <pc:sldMk cId="0" sldId="289"/>
            <ac:spMk id="509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6T19:51:36.569" v="5118" actId="1076"/>
          <ac:picMkLst>
            <pc:docMk/>
            <pc:sldMk cId="0" sldId="289"/>
            <ac:picMk id="3" creationId="{0E01EC21-A8FB-ABDE-2DE1-5761E712DD93}"/>
          </ac:picMkLst>
        </pc:picChg>
        <pc:picChg chg="add mod">
          <ac:chgData name="Harry Mylon" userId="2e16d37e575f3fd9" providerId="LiveId" clId="{2A822A4C-B67F-4FAC-9483-9B8A2B2CB4D4}" dt="2024-01-16T19:53:41.256" v="5186" actId="1038"/>
          <ac:picMkLst>
            <pc:docMk/>
            <pc:sldMk cId="0" sldId="289"/>
            <ac:picMk id="5" creationId="{CEADAD57-CA8B-1B7A-00C3-265437DC57D2}"/>
          </ac:picMkLst>
        </pc:picChg>
        <pc:picChg chg="add mod">
          <ac:chgData name="Harry Mylon" userId="2e16d37e575f3fd9" providerId="LiveId" clId="{2A822A4C-B67F-4FAC-9483-9B8A2B2CB4D4}" dt="2024-01-16T19:51:42.152" v="5122" actId="1076"/>
          <ac:picMkLst>
            <pc:docMk/>
            <pc:sldMk cId="0" sldId="289"/>
            <ac:picMk id="7" creationId="{F9AE9390-D037-94AB-6E26-C167F2DABD7F}"/>
          </ac:picMkLst>
        </pc:picChg>
        <pc:picChg chg="del">
          <ac:chgData name="Harry Mylon" userId="2e16d37e575f3fd9" providerId="LiveId" clId="{2A822A4C-B67F-4FAC-9483-9B8A2B2CB4D4}" dt="2024-01-16T19:21:39.996" v="5086" actId="478"/>
          <ac:picMkLst>
            <pc:docMk/>
            <pc:sldMk cId="0" sldId="289"/>
            <ac:picMk id="510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19:21:37.613" v="5085" actId="478"/>
          <ac:picMkLst>
            <pc:docMk/>
            <pc:sldMk cId="0" sldId="289"/>
            <ac:picMk id="511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19:21:42.372" v="5087" actId="478"/>
          <ac:picMkLst>
            <pc:docMk/>
            <pc:sldMk cId="0" sldId="289"/>
            <ac:picMk id="512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19:21:44.493" v="5088" actId="478"/>
          <ac:picMkLst>
            <pc:docMk/>
            <pc:sldMk cId="0" sldId="289"/>
            <ac:picMk id="513" creationId="{00000000-0000-0000-0000-000000000000}"/>
          </ac:picMkLst>
        </pc:picChg>
      </pc:sldChg>
      <pc:sldChg chg="modSp mod">
        <pc:chgData name="Harry Mylon" userId="2e16d37e575f3fd9" providerId="LiveId" clId="{2A822A4C-B67F-4FAC-9483-9B8A2B2CB4D4}" dt="2024-01-16T20:02:58.125" v="5447" actId="6549"/>
        <pc:sldMkLst>
          <pc:docMk/>
          <pc:sldMk cId="0" sldId="290"/>
        </pc:sldMkLst>
        <pc:spChg chg="mod">
          <ac:chgData name="Harry Mylon" userId="2e16d37e575f3fd9" providerId="LiveId" clId="{2A822A4C-B67F-4FAC-9483-9B8A2B2CB4D4}" dt="2024-01-16T20:02:58.125" v="5447" actId="6549"/>
          <ac:spMkLst>
            <pc:docMk/>
            <pc:sldMk cId="0" sldId="290"/>
            <ac:spMk id="519" creationId="{00000000-0000-0000-0000-000000000000}"/>
          </ac:spMkLst>
        </pc:spChg>
      </pc:sldChg>
      <pc:sldChg chg="addSp delSp modSp mod modNotesTx">
        <pc:chgData name="Harry Mylon" userId="2e16d37e575f3fd9" providerId="LiveId" clId="{2A822A4C-B67F-4FAC-9483-9B8A2B2CB4D4}" dt="2024-01-16T21:06:32.808" v="6537" actId="20577"/>
        <pc:sldMkLst>
          <pc:docMk/>
          <pc:sldMk cId="0" sldId="291"/>
        </pc:sldMkLst>
        <pc:spChg chg="mod">
          <ac:chgData name="Harry Mylon" userId="2e16d37e575f3fd9" providerId="LiveId" clId="{2A822A4C-B67F-4FAC-9483-9B8A2B2CB4D4}" dt="2024-01-16T20:36:11.479" v="6090" actId="20577"/>
          <ac:spMkLst>
            <pc:docMk/>
            <pc:sldMk cId="0" sldId="291"/>
            <ac:spMk id="526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6T20:39:08.424" v="6094" actId="478"/>
          <ac:picMkLst>
            <pc:docMk/>
            <pc:sldMk cId="0" sldId="291"/>
            <ac:picMk id="3" creationId="{39F356C1-B612-1967-663D-69885A3B3B08}"/>
          </ac:picMkLst>
        </pc:picChg>
        <pc:picChg chg="add mod">
          <ac:chgData name="Harry Mylon" userId="2e16d37e575f3fd9" providerId="LiveId" clId="{2A822A4C-B67F-4FAC-9483-9B8A2B2CB4D4}" dt="2024-01-16T20:41:39.035" v="6097" actId="1076"/>
          <ac:picMkLst>
            <pc:docMk/>
            <pc:sldMk cId="0" sldId="291"/>
            <ac:picMk id="5" creationId="{7DA88281-9BC3-3871-C018-F4219D737B88}"/>
          </ac:picMkLst>
        </pc:picChg>
        <pc:picChg chg="del">
          <ac:chgData name="Harry Mylon" userId="2e16d37e575f3fd9" providerId="LiveId" clId="{2A822A4C-B67F-4FAC-9483-9B8A2B2CB4D4}" dt="2024-01-15T20:29:28.138" v="405" actId="478"/>
          <ac:picMkLst>
            <pc:docMk/>
            <pc:sldMk cId="0" sldId="291"/>
            <ac:picMk id="527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6T19:56:31.577" v="5191" actId="1076"/>
        <pc:sldMkLst>
          <pc:docMk/>
          <pc:sldMk cId="0" sldId="292"/>
        </pc:sldMkLst>
        <pc:picChg chg="add mod">
          <ac:chgData name="Harry Mylon" userId="2e16d37e575f3fd9" providerId="LiveId" clId="{2A822A4C-B67F-4FAC-9483-9B8A2B2CB4D4}" dt="2024-01-16T19:56:05.929" v="5189" actId="1076"/>
          <ac:picMkLst>
            <pc:docMk/>
            <pc:sldMk cId="0" sldId="292"/>
            <ac:picMk id="3" creationId="{A1F68EDC-CA8F-AD75-9A5C-78304F3F41CC}"/>
          </ac:picMkLst>
        </pc:picChg>
        <pc:picChg chg="add mod">
          <ac:chgData name="Harry Mylon" userId="2e16d37e575f3fd9" providerId="LiveId" clId="{2A822A4C-B67F-4FAC-9483-9B8A2B2CB4D4}" dt="2024-01-16T19:56:31.577" v="5191" actId="1076"/>
          <ac:picMkLst>
            <pc:docMk/>
            <pc:sldMk cId="0" sldId="292"/>
            <ac:picMk id="5" creationId="{850DC8C1-887F-546A-FADF-7C0AE1495308}"/>
          </ac:picMkLst>
        </pc:picChg>
        <pc:picChg chg="del">
          <ac:chgData name="Harry Mylon" userId="2e16d37e575f3fd9" providerId="LiveId" clId="{2A822A4C-B67F-4FAC-9483-9B8A2B2CB4D4}" dt="2024-01-15T20:29:29.623" v="406" actId="478"/>
          <ac:picMkLst>
            <pc:docMk/>
            <pc:sldMk cId="0" sldId="292"/>
            <ac:picMk id="533" creationId="{00000000-0000-0000-0000-000000000000}"/>
          </ac:picMkLst>
        </pc:picChg>
      </pc:sldChg>
      <pc:sldChg chg="delSp modSp mod">
        <pc:chgData name="Harry Mylon" userId="2e16d37e575f3fd9" providerId="LiveId" clId="{2A822A4C-B67F-4FAC-9483-9B8A2B2CB4D4}" dt="2024-01-15T20:29:42.576" v="454" actId="6549"/>
        <pc:sldMkLst>
          <pc:docMk/>
          <pc:sldMk cId="0" sldId="293"/>
        </pc:sldMkLst>
        <pc:spChg chg="mod">
          <ac:chgData name="Harry Mylon" userId="2e16d37e575f3fd9" providerId="LiveId" clId="{2A822A4C-B67F-4FAC-9483-9B8A2B2CB4D4}" dt="2024-01-15T20:29:42.576" v="454" actId="6549"/>
          <ac:spMkLst>
            <pc:docMk/>
            <pc:sldMk cId="0" sldId="293"/>
            <ac:spMk id="538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9:33.982" v="408" actId="478"/>
          <ac:spMkLst>
            <pc:docMk/>
            <pc:sldMk cId="0" sldId="293"/>
            <ac:spMk id="539" creationId="{00000000-0000-0000-0000-000000000000}"/>
          </ac:spMkLst>
        </pc:spChg>
        <pc:spChg chg="del">
          <ac:chgData name="Harry Mylon" userId="2e16d37e575f3fd9" providerId="LiveId" clId="{2A822A4C-B67F-4FAC-9483-9B8A2B2CB4D4}" dt="2024-01-15T20:29:35.639" v="409" actId="478"/>
          <ac:spMkLst>
            <pc:docMk/>
            <pc:sldMk cId="0" sldId="293"/>
            <ac:spMk id="541" creationId="{00000000-0000-0000-0000-000000000000}"/>
          </ac:spMkLst>
        </pc:spChg>
        <pc:picChg chg="del">
          <ac:chgData name="Harry Mylon" userId="2e16d37e575f3fd9" providerId="LiveId" clId="{2A822A4C-B67F-4FAC-9483-9B8A2B2CB4D4}" dt="2024-01-15T20:29:31.201" v="407" actId="478"/>
          <ac:picMkLst>
            <pc:docMk/>
            <pc:sldMk cId="0" sldId="293"/>
            <ac:picMk id="540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5T20:38:30.213" v="557" actId="1076"/>
        <pc:sldMkLst>
          <pc:docMk/>
          <pc:sldMk cId="0" sldId="294"/>
        </pc:sldMkLst>
        <pc:spChg chg="mod">
          <ac:chgData name="Harry Mylon" userId="2e16d37e575f3fd9" providerId="LiveId" clId="{2A822A4C-B67F-4FAC-9483-9B8A2B2CB4D4}" dt="2024-01-15T20:29:53.265" v="477" actId="6549"/>
          <ac:spMkLst>
            <pc:docMk/>
            <pc:sldMk cId="0" sldId="294"/>
            <ac:spMk id="546" creationId="{00000000-0000-0000-0000-000000000000}"/>
          </ac:spMkLst>
        </pc:spChg>
        <pc:spChg chg="mod">
          <ac:chgData name="Harry Mylon" userId="2e16d37e575f3fd9" providerId="LiveId" clId="{2A822A4C-B67F-4FAC-9483-9B8A2B2CB4D4}" dt="2024-01-15T20:30:03.745" v="496" actId="313"/>
          <ac:spMkLst>
            <pc:docMk/>
            <pc:sldMk cId="0" sldId="294"/>
            <ac:spMk id="547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5T20:38:30.213" v="557" actId="1076"/>
          <ac:picMkLst>
            <pc:docMk/>
            <pc:sldMk cId="0" sldId="294"/>
            <ac:picMk id="3" creationId="{B0D61DB4-E791-1068-A79B-F3D694B12679}"/>
          </ac:picMkLst>
        </pc:picChg>
        <pc:picChg chg="del">
          <ac:chgData name="Harry Mylon" userId="2e16d37e575f3fd9" providerId="LiveId" clId="{2A822A4C-B67F-4FAC-9483-9B8A2B2CB4D4}" dt="2024-01-15T20:29:47.420" v="455" actId="478"/>
          <ac:picMkLst>
            <pc:docMk/>
            <pc:sldMk cId="0" sldId="294"/>
            <ac:picMk id="548" creationId="{00000000-0000-0000-0000-000000000000}"/>
          </ac:picMkLst>
        </pc:picChg>
      </pc:sldChg>
      <pc:sldChg chg="addSp modSp mod">
        <pc:chgData name="Harry Mylon" userId="2e16d37e575f3fd9" providerId="LiveId" clId="{2A822A4C-B67F-4FAC-9483-9B8A2B2CB4D4}" dt="2024-01-17T09:12:49.014" v="8570" actId="20577"/>
        <pc:sldMkLst>
          <pc:docMk/>
          <pc:sldMk cId="0" sldId="295"/>
        </pc:sldMkLst>
        <pc:spChg chg="mod">
          <ac:chgData name="Harry Mylon" userId="2e16d37e575f3fd9" providerId="LiveId" clId="{2A822A4C-B67F-4FAC-9483-9B8A2B2CB4D4}" dt="2024-01-17T09:12:49.014" v="8570" actId="20577"/>
          <ac:spMkLst>
            <pc:docMk/>
            <pc:sldMk cId="0" sldId="295"/>
            <ac:spMk id="554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7T09:12:41.429" v="8562" actId="1076"/>
          <ac:picMkLst>
            <pc:docMk/>
            <pc:sldMk cId="0" sldId="295"/>
            <ac:picMk id="3" creationId="{251F776B-7B1E-5969-6473-C45048822EAA}"/>
          </ac:picMkLst>
        </pc:picChg>
      </pc:sldChg>
      <pc:sldChg chg="addSp delSp modSp mod">
        <pc:chgData name="Harry Mylon" userId="2e16d37e575f3fd9" providerId="LiveId" clId="{2A822A4C-B67F-4FAC-9483-9B8A2B2CB4D4}" dt="2024-01-17T08:44:00.411" v="7665" actId="1076"/>
        <pc:sldMkLst>
          <pc:docMk/>
          <pc:sldMk cId="0" sldId="296"/>
        </pc:sldMkLst>
        <pc:spChg chg="mod">
          <ac:chgData name="Harry Mylon" userId="2e16d37e575f3fd9" providerId="LiveId" clId="{2A822A4C-B67F-4FAC-9483-9B8A2B2CB4D4}" dt="2024-01-17T08:38:07.327" v="7650" actId="20577"/>
          <ac:spMkLst>
            <pc:docMk/>
            <pc:sldMk cId="0" sldId="296"/>
            <ac:spMk id="560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7T08:43:56.253" v="7662" actId="1076"/>
          <ac:picMkLst>
            <pc:docMk/>
            <pc:sldMk cId="0" sldId="296"/>
            <ac:picMk id="3" creationId="{686769C2-6C22-8A6D-A50C-8AC28272B182}"/>
          </ac:picMkLst>
        </pc:picChg>
        <pc:picChg chg="add mod">
          <ac:chgData name="Harry Mylon" userId="2e16d37e575f3fd9" providerId="LiveId" clId="{2A822A4C-B67F-4FAC-9483-9B8A2B2CB4D4}" dt="2024-01-17T08:43:57.058" v="7663" actId="1076"/>
          <ac:picMkLst>
            <pc:docMk/>
            <pc:sldMk cId="0" sldId="296"/>
            <ac:picMk id="5" creationId="{41B48BB3-971F-230E-4AC9-1F6C0615A85D}"/>
          </ac:picMkLst>
        </pc:picChg>
        <pc:picChg chg="add mod">
          <ac:chgData name="Harry Mylon" userId="2e16d37e575f3fd9" providerId="LiveId" clId="{2A822A4C-B67F-4FAC-9483-9B8A2B2CB4D4}" dt="2024-01-17T08:43:58.820" v="7664" actId="1076"/>
          <ac:picMkLst>
            <pc:docMk/>
            <pc:sldMk cId="0" sldId="296"/>
            <ac:picMk id="7" creationId="{115DC541-B507-0686-2E8A-37AA64C4EA98}"/>
          </ac:picMkLst>
        </pc:picChg>
        <pc:picChg chg="add mod">
          <ac:chgData name="Harry Mylon" userId="2e16d37e575f3fd9" providerId="LiveId" clId="{2A822A4C-B67F-4FAC-9483-9B8A2B2CB4D4}" dt="2024-01-17T08:44:00.411" v="7665" actId="1076"/>
          <ac:picMkLst>
            <pc:docMk/>
            <pc:sldMk cId="0" sldId="296"/>
            <ac:picMk id="9" creationId="{53905C43-88AF-E1A3-3883-D18A87765265}"/>
          </ac:picMkLst>
        </pc:picChg>
        <pc:picChg chg="del">
          <ac:chgData name="Harry Mylon" userId="2e16d37e575f3fd9" providerId="LiveId" clId="{2A822A4C-B67F-4FAC-9483-9B8A2B2CB4D4}" dt="2024-01-16T21:07:48.399" v="6545" actId="478"/>
          <ac:picMkLst>
            <pc:docMk/>
            <pc:sldMk cId="0" sldId="296"/>
            <ac:picMk id="562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21:07:47.801" v="6544" actId="478"/>
          <ac:picMkLst>
            <pc:docMk/>
            <pc:sldMk cId="0" sldId="296"/>
            <ac:picMk id="563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7T07:46:03.266" v="6605" actId="1076"/>
        <pc:sldMkLst>
          <pc:docMk/>
          <pc:sldMk cId="0" sldId="297"/>
        </pc:sldMkLst>
        <pc:spChg chg="mod">
          <ac:chgData name="Harry Mylon" userId="2e16d37e575f3fd9" providerId="LiveId" clId="{2A822A4C-B67F-4FAC-9483-9B8A2B2CB4D4}" dt="2024-01-17T07:41:38.670" v="6585" actId="1076"/>
          <ac:spMkLst>
            <pc:docMk/>
            <pc:sldMk cId="0" sldId="297"/>
            <ac:spMk id="568" creationId="{00000000-0000-0000-0000-000000000000}"/>
          </ac:spMkLst>
        </pc:spChg>
        <pc:spChg chg="mod">
          <ac:chgData name="Harry Mylon" userId="2e16d37e575f3fd9" providerId="LiveId" clId="{2A822A4C-B67F-4FAC-9483-9B8A2B2CB4D4}" dt="2024-01-17T07:41:40.422" v="6586" actId="1076"/>
          <ac:spMkLst>
            <pc:docMk/>
            <pc:sldMk cId="0" sldId="297"/>
            <ac:spMk id="569" creationId="{00000000-0000-0000-0000-000000000000}"/>
          </ac:spMkLst>
        </pc:spChg>
        <pc:picChg chg="add mod">
          <ac:chgData name="Harry Mylon" userId="2e16d37e575f3fd9" providerId="LiveId" clId="{2A822A4C-B67F-4FAC-9483-9B8A2B2CB4D4}" dt="2024-01-17T07:45:34.503" v="6600" actId="14100"/>
          <ac:picMkLst>
            <pc:docMk/>
            <pc:sldMk cId="0" sldId="297"/>
            <ac:picMk id="3" creationId="{D14CB196-0844-E5CE-A28A-92F16C737585}"/>
          </ac:picMkLst>
        </pc:picChg>
        <pc:picChg chg="add mod">
          <ac:chgData name="Harry Mylon" userId="2e16d37e575f3fd9" providerId="LiveId" clId="{2A822A4C-B67F-4FAC-9483-9B8A2B2CB4D4}" dt="2024-01-17T07:46:03.266" v="6605" actId="1076"/>
          <ac:picMkLst>
            <pc:docMk/>
            <pc:sldMk cId="0" sldId="297"/>
            <ac:picMk id="5" creationId="{517CE561-2C59-D387-40F2-F15D19826F25}"/>
          </ac:picMkLst>
        </pc:picChg>
        <pc:picChg chg="del">
          <ac:chgData name="Harry Mylon" userId="2e16d37e575f3fd9" providerId="LiveId" clId="{2A822A4C-B67F-4FAC-9483-9B8A2B2CB4D4}" dt="2024-01-16T21:07:43.027" v="6541" actId="478"/>
          <ac:picMkLst>
            <pc:docMk/>
            <pc:sldMk cId="0" sldId="297"/>
            <ac:picMk id="570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21:07:43.608" v="6542" actId="478"/>
          <ac:picMkLst>
            <pc:docMk/>
            <pc:sldMk cId="0" sldId="297"/>
            <ac:picMk id="571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21:07:44.096" v="6543" actId="478"/>
          <ac:picMkLst>
            <pc:docMk/>
            <pc:sldMk cId="0" sldId="297"/>
            <ac:picMk id="572" creationId="{00000000-0000-0000-0000-000000000000}"/>
          </ac:picMkLst>
        </pc:picChg>
        <pc:picChg chg="del">
          <ac:chgData name="Harry Mylon" userId="2e16d37e575f3fd9" providerId="LiveId" clId="{2A822A4C-B67F-4FAC-9483-9B8A2B2CB4D4}" dt="2024-01-16T21:07:42.443" v="6540" actId="478"/>
          <ac:picMkLst>
            <pc:docMk/>
            <pc:sldMk cId="0" sldId="297"/>
            <ac:picMk id="573" creationId="{00000000-0000-0000-0000-000000000000}"/>
          </ac:picMkLst>
        </pc:picChg>
      </pc:sldChg>
      <pc:sldChg chg="modSp mod">
        <pc:chgData name="Harry Mylon" userId="2e16d37e575f3fd9" providerId="LiveId" clId="{2A822A4C-B67F-4FAC-9483-9B8A2B2CB4D4}" dt="2024-01-17T08:21:01.943" v="7180" actId="6549"/>
        <pc:sldMkLst>
          <pc:docMk/>
          <pc:sldMk cId="0" sldId="298"/>
        </pc:sldMkLst>
        <pc:spChg chg="mod">
          <ac:chgData name="Harry Mylon" userId="2e16d37e575f3fd9" providerId="LiveId" clId="{2A822A4C-B67F-4FAC-9483-9B8A2B2CB4D4}" dt="2024-01-17T08:21:01.943" v="7180" actId="6549"/>
          <ac:spMkLst>
            <pc:docMk/>
            <pc:sldMk cId="0" sldId="298"/>
            <ac:spMk id="579" creationId="{00000000-0000-0000-0000-000000000000}"/>
          </ac:spMkLst>
        </pc:spChg>
      </pc:sldChg>
      <pc:sldChg chg="delSp modSp mod">
        <pc:chgData name="Harry Mylon" userId="2e16d37e575f3fd9" providerId="LiveId" clId="{2A822A4C-B67F-4FAC-9483-9B8A2B2CB4D4}" dt="2024-01-17T08:34:54.483" v="7611" actId="20577"/>
        <pc:sldMkLst>
          <pc:docMk/>
          <pc:sldMk cId="0" sldId="299"/>
        </pc:sldMkLst>
        <pc:spChg chg="mod">
          <ac:chgData name="Harry Mylon" userId="2e16d37e575f3fd9" providerId="LiveId" clId="{2A822A4C-B67F-4FAC-9483-9B8A2B2CB4D4}" dt="2024-01-17T08:34:54.483" v="7611" actId="20577"/>
          <ac:spMkLst>
            <pc:docMk/>
            <pc:sldMk cId="0" sldId="299"/>
            <ac:spMk id="586" creationId="{00000000-0000-0000-0000-000000000000}"/>
          </ac:spMkLst>
        </pc:spChg>
        <pc:picChg chg="del">
          <ac:chgData name="Harry Mylon" userId="2e16d37e575f3fd9" providerId="LiveId" clId="{2A822A4C-B67F-4FAC-9483-9B8A2B2CB4D4}" dt="2024-01-16T21:07:39.268" v="6539" actId="478"/>
          <ac:picMkLst>
            <pc:docMk/>
            <pc:sldMk cId="0" sldId="299"/>
            <ac:picMk id="587" creationId="{00000000-0000-0000-0000-000000000000}"/>
          </ac:picMkLst>
        </pc:picChg>
      </pc:sldChg>
      <pc:sldChg chg="addSp delSp modSp mod">
        <pc:chgData name="Harry Mylon" userId="2e16d37e575f3fd9" providerId="LiveId" clId="{2A822A4C-B67F-4FAC-9483-9B8A2B2CB4D4}" dt="2024-01-17T07:52:19.927" v="6716" actId="1076"/>
        <pc:sldMkLst>
          <pc:docMk/>
          <pc:sldMk cId="0" sldId="300"/>
        </pc:sldMkLst>
        <pc:spChg chg="add del mod">
          <ac:chgData name="Harry Mylon" userId="2e16d37e575f3fd9" providerId="LiveId" clId="{2A822A4C-B67F-4FAC-9483-9B8A2B2CB4D4}" dt="2024-01-17T07:52:13.286" v="6712" actId="478"/>
          <ac:spMkLst>
            <pc:docMk/>
            <pc:sldMk cId="0" sldId="300"/>
            <ac:spMk id="8" creationId="{7089563A-106B-6EAD-EF94-0C32B1AE5CB2}"/>
          </ac:spMkLst>
        </pc:spChg>
        <pc:spChg chg="del">
          <ac:chgData name="Harry Mylon" userId="2e16d37e575f3fd9" providerId="LiveId" clId="{2A822A4C-B67F-4FAC-9483-9B8A2B2CB4D4}" dt="2024-01-17T07:52:11.154" v="6711" actId="478"/>
          <ac:spMkLst>
            <pc:docMk/>
            <pc:sldMk cId="0" sldId="300"/>
            <ac:spMk id="592" creationId="{00000000-0000-0000-0000-000000000000}"/>
          </ac:spMkLst>
        </pc:spChg>
        <pc:picChg chg="add del mod">
          <ac:chgData name="Harry Mylon" userId="2e16d37e575f3fd9" providerId="LiveId" clId="{2A822A4C-B67F-4FAC-9483-9B8A2B2CB4D4}" dt="2024-01-17T07:51:57.478" v="6705" actId="478"/>
          <ac:picMkLst>
            <pc:docMk/>
            <pc:sldMk cId="0" sldId="300"/>
            <ac:picMk id="3" creationId="{E78B5E25-9E10-AF63-0B04-8C3F3C3AB2FC}"/>
          </ac:picMkLst>
        </pc:picChg>
        <pc:picChg chg="add del">
          <ac:chgData name="Harry Mylon" userId="2e16d37e575f3fd9" providerId="LiveId" clId="{2A822A4C-B67F-4FAC-9483-9B8A2B2CB4D4}" dt="2024-01-17T07:52:05.433" v="6707" actId="478"/>
          <ac:picMkLst>
            <pc:docMk/>
            <pc:sldMk cId="0" sldId="300"/>
            <ac:picMk id="4" creationId="{45A51153-C373-BA9B-D8E6-69C0D3AAEA6F}"/>
          </ac:picMkLst>
        </pc:picChg>
        <pc:picChg chg="add mod">
          <ac:chgData name="Harry Mylon" userId="2e16d37e575f3fd9" providerId="LiveId" clId="{2A822A4C-B67F-4FAC-9483-9B8A2B2CB4D4}" dt="2024-01-17T07:52:19.927" v="6716" actId="1076"/>
          <ac:picMkLst>
            <pc:docMk/>
            <pc:sldMk cId="0" sldId="300"/>
            <ac:picMk id="6" creationId="{3207AF1B-BC60-C6B3-6468-57CA5A620B04}"/>
          </ac:picMkLst>
        </pc:picChg>
        <pc:picChg chg="del">
          <ac:chgData name="Harry Mylon" userId="2e16d37e575f3fd9" providerId="LiveId" clId="{2A822A4C-B67F-4FAC-9483-9B8A2B2CB4D4}" dt="2024-01-16T21:07:36.869" v="6538" actId="478"/>
          <ac:picMkLst>
            <pc:docMk/>
            <pc:sldMk cId="0" sldId="300"/>
            <ac:picMk id="593" creationId="{00000000-0000-0000-0000-000000000000}"/>
          </ac:picMkLst>
        </pc:picChg>
      </pc:sldChg>
      <pc:sldChg chg="del">
        <pc:chgData name="Harry Mylon" userId="2e16d37e575f3fd9" providerId="LiveId" clId="{2A822A4C-B67F-4FAC-9483-9B8A2B2CB4D4}" dt="2024-01-15T20:30:12.997" v="497" actId="47"/>
        <pc:sldMkLst>
          <pc:docMk/>
          <pc:sldMk cId="0" sldId="301"/>
        </pc:sldMkLst>
      </pc:sldChg>
      <pc:sldChg chg="delSp modSp new mod">
        <pc:chgData name="Harry Mylon" userId="2e16d37e575f3fd9" providerId="LiveId" clId="{2A822A4C-B67F-4FAC-9483-9B8A2B2CB4D4}" dt="2024-01-15T20:27:01.336" v="160" actId="478"/>
        <pc:sldMkLst>
          <pc:docMk/>
          <pc:sldMk cId="4004627376" sldId="302"/>
        </pc:sldMkLst>
        <pc:spChg chg="mod">
          <ac:chgData name="Harry Mylon" userId="2e16d37e575f3fd9" providerId="LiveId" clId="{2A822A4C-B67F-4FAC-9483-9B8A2B2CB4D4}" dt="2024-01-15T20:26:58.742" v="159" actId="20577"/>
          <ac:spMkLst>
            <pc:docMk/>
            <pc:sldMk cId="4004627376" sldId="302"/>
            <ac:spMk id="2" creationId="{40C26AC9-8763-071C-2F14-162ABC9EE7EA}"/>
          </ac:spMkLst>
        </pc:spChg>
        <pc:spChg chg="del">
          <ac:chgData name="Harry Mylon" userId="2e16d37e575f3fd9" providerId="LiveId" clId="{2A822A4C-B67F-4FAC-9483-9B8A2B2CB4D4}" dt="2024-01-15T20:27:01.336" v="160" actId="478"/>
          <ac:spMkLst>
            <pc:docMk/>
            <pc:sldMk cId="4004627376" sldId="302"/>
            <ac:spMk id="3" creationId="{F61210DD-378E-6F7D-1446-8CE9AFAE27AC}"/>
          </ac:spMkLst>
        </pc:spChg>
      </pc:sldChg>
      <pc:sldChg chg="delSp modSp new mod">
        <pc:chgData name="Harry Mylon" userId="2e16d37e575f3fd9" providerId="LiveId" clId="{2A822A4C-B67F-4FAC-9483-9B8A2B2CB4D4}" dt="2024-01-15T20:27:57.045" v="252" actId="20577"/>
        <pc:sldMkLst>
          <pc:docMk/>
          <pc:sldMk cId="1696816924" sldId="303"/>
        </pc:sldMkLst>
        <pc:spChg chg="mod">
          <ac:chgData name="Harry Mylon" userId="2e16d37e575f3fd9" providerId="LiveId" clId="{2A822A4C-B67F-4FAC-9483-9B8A2B2CB4D4}" dt="2024-01-15T20:27:57.045" v="252" actId="20577"/>
          <ac:spMkLst>
            <pc:docMk/>
            <pc:sldMk cId="1696816924" sldId="303"/>
            <ac:spMk id="2" creationId="{6E6AD2C0-9069-8C2F-8DE6-9495C4458A99}"/>
          </ac:spMkLst>
        </pc:spChg>
        <pc:spChg chg="del">
          <ac:chgData name="Harry Mylon" userId="2e16d37e575f3fd9" providerId="LiveId" clId="{2A822A4C-B67F-4FAC-9483-9B8A2B2CB4D4}" dt="2024-01-15T20:27:51.997" v="228" actId="478"/>
          <ac:spMkLst>
            <pc:docMk/>
            <pc:sldMk cId="1696816924" sldId="303"/>
            <ac:spMk id="3" creationId="{C6407D3B-8002-9D08-2148-C0CAFCCA5B84}"/>
          </ac:spMkLst>
        </pc:spChg>
      </pc:sldChg>
      <pc:sldChg chg="delSp modSp new mod">
        <pc:chgData name="Harry Mylon" userId="2e16d37e575f3fd9" providerId="LiveId" clId="{2A822A4C-B67F-4FAC-9483-9B8A2B2CB4D4}" dt="2024-01-15T20:30:24.092" v="527" actId="478"/>
        <pc:sldMkLst>
          <pc:docMk/>
          <pc:sldMk cId="3283443831" sldId="304"/>
        </pc:sldMkLst>
        <pc:spChg chg="mod">
          <ac:chgData name="Harry Mylon" userId="2e16d37e575f3fd9" providerId="LiveId" clId="{2A822A4C-B67F-4FAC-9483-9B8A2B2CB4D4}" dt="2024-01-15T20:30:21.889" v="526" actId="20577"/>
          <ac:spMkLst>
            <pc:docMk/>
            <pc:sldMk cId="3283443831" sldId="304"/>
            <ac:spMk id="2" creationId="{1C3B7075-614F-ADE1-84AC-1629E40309F1}"/>
          </ac:spMkLst>
        </pc:spChg>
        <pc:spChg chg="del">
          <ac:chgData name="Harry Mylon" userId="2e16d37e575f3fd9" providerId="LiveId" clId="{2A822A4C-B67F-4FAC-9483-9B8A2B2CB4D4}" dt="2024-01-15T20:30:24.092" v="527" actId="478"/>
          <ac:spMkLst>
            <pc:docMk/>
            <pc:sldMk cId="3283443831" sldId="304"/>
            <ac:spMk id="3" creationId="{BDCC8B81-54AC-B486-0912-EBB39819AE97}"/>
          </ac:spMkLst>
        </pc:spChg>
      </pc:sldChg>
      <pc:sldChg chg="addSp delSp modSp new mod">
        <pc:chgData name="Harry Mylon" userId="2e16d37e575f3fd9" providerId="LiveId" clId="{2A822A4C-B67F-4FAC-9483-9B8A2B2CB4D4}" dt="2024-01-16T08:11:29.333" v="1562" actId="20577"/>
        <pc:sldMkLst>
          <pc:docMk/>
          <pc:sldMk cId="3264887831" sldId="305"/>
        </pc:sldMkLst>
        <pc:spChg chg="mod">
          <ac:chgData name="Harry Mylon" userId="2e16d37e575f3fd9" providerId="LiveId" clId="{2A822A4C-B67F-4FAC-9483-9B8A2B2CB4D4}" dt="2024-01-16T08:11:29.333" v="1562" actId="20577"/>
          <ac:spMkLst>
            <pc:docMk/>
            <pc:sldMk cId="3264887831" sldId="305"/>
            <ac:spMk id="2" creationId="{320C2F22-7FE0-E6FC-38EA-E12E243723F3}"/>
          </ac:spMkLst>
        </pc:spChg>
        <pc:spChg chg="del">
          <ac:chgData name="Harry Mylon" userId="2e16d37e575f3fd9" providerId="LiveId" clId="{2A822A4C-B67F-4FAC-9483-9B8A2B2CB4D4}" dt="2024-01-16T08:11:11.093" v="1502" actId="478"/>
          <ac:spMkLst>
            <pc:docMk/>
            <pc:sldMk cId="3264887831" sldId="305"/>
            <ac:spMk id="3" creationId="{E4580D90-AC0D-1907-BE0C-961CE88D79CD}"/>
          </ac:spMkLst>
        </pc:spChg>
        <pc:picChg chg="add mod">
          <ac:chgData name="Harry Mylon" userId="2e16d37e575f3fd9" providerId="LiveId" clId="{2A822A4C-B67F-4FAC-9483-9B8A2B2CB4D4}" dt="2024-01-16T08:11:16.809" v="1506" actId="1076"/>
          <ac:picMkLst>
            <pc:docMk/>
            <pc:sldMk cId="3264887831" sldId="305"/>
            <ac:picMk id="4" creationId="{8318EB1D-804E-C953-2804-87796AA59A45}"/>
          </ac:picMkLst>
        </pc:picChg>
      </pc:sldChg>
      <pc:sldChg chg="addSp delSp modSp new mod">
        <pc:chgData name="Harry Mylon" userId="2e16d37e575f3fd9" providerId="LiveId" clId="{2A822A4C-B67F-4FAC-9483-9B8A2B2CB4D4}" dt="2024-01-16T08:19:15.697" v="1637" actId="1076"/>
        <pc:sldMkLst>
          <pc:docMk/>
          <pc:sldMk cId="3519689653" sldId="306"/>
        </pc:sldMkLst>
        <pc:spChg chg="mod">
          <ac:chgData name="Harry Mylon" userId="2e16d37e575f3fd9" providerId="LiveId" clId="{2A822A4C-B67F-4FAC-9483-9B8A2B2CB4D4}" dt="2024-01-16T08:19:01.147" v="1620" actId="1076"/>
          <ac:spMkLst>
            <pc:docMk/>
            <pc:sldMk cId="3519689653" sldId="306"/>
            <ac:spMk id="2" creationId="{F99D3862-5F45-9EDD-69A5-1D7AD2DD242D}"/>
          </ac:spMkLst>
        </pc:spChg>
        <pc:spChg chg="del">
          <ac:chgData name="Harry Mylon" userId="2e16d37e575f3fd9" providerId="LiveId" clId="{2A822A4C-B67F-4FAC-9483-9B8A2B2CB4D4}" dt="2024-01-16T08:13:54.954" v="1593" actId="478"/>
          <ac:spMkLst>
            <pc:docMk/>
            <pc:sldMk cId="3519689653" sldId="306"/>
            <ac:spMk id="3" creationId="{84C45573-C0D5-C919-5B4B-61524D0235A1}"/>
          </ac:spMkLst>
        </pc:spChg>
        <pc:picChg chg="add mod">
          <ac:chgData name="Harry Mylon" userId="2e16d37e575f3fd9" providerId="LiveId" clId="{2A822A4C-B67F-4FAC-9483-9B8A2B2CB4D4}" dt="2024-01-16T08:18:05.369" v="1601" actId="1076"/>
          <ac:picMkLst>
            <pc:docMk/>
            <pc:sldMk cId="3519689653" sldId="306"/>
            <ac:picMk id="5" creationId="{A41B90FB-2707-2C35-A03C-901133C01738}"/>
          </ac:picMkLst>
        </pc:picChg>
        <pc:picChg chg="add mod">
          <ac:chgData name="Harry Mylon" userId="2e16d37e575f3fd9" providerId="LiveId" clId="{2A822A4C-B67F-4FAC-9483-9B8A2B2CB4D4}" dt="2024-01-16T08:19:05.615" v="1635" actId="1076"/>
          <ac:picMkLst>
            <pc:docMk/>
            <pc:sldMk cId="3519689653" sldId="306"/>
            <ac:picMk id="7" creationId="{E71D9697-D7DF-4FC1-282A-F7DEA9E340F8}"/>
          </ac:picMkLst>
        </pc:picChg>
        <pc:picChg chg="add mod">
          <ac:chgData name="Harry Mylon" userId="2e16d37e575f3fd9" providerId="LiveId" clId="{2A822A4C-B67F-4FAC-9483-9B8A2B2CB4D4}" dt="2024-01-16T08:19:03.785" v="1634" actId="1035"/>
          <ac:picMkLst>
            <pc:docMk/>
            <pc:sldMk cId="3519689653" sldId="306"/>
            <ac:picMk id="9" creationId="{6A080432-9E27-CFCD-41BE-5D8299C7B40A}"/>
          </ac:picMkLst>
        </pc:picChg>
        <pc:picChg chg="add mod">
          <ac:chgData name="Harry Mylon" userId="2e16d37e575f3fd9" providerId="LiveId" clId="{2A822A4C-B67F-4FAC-9483-9B8A2B2CB4D4}" dt="2024-01-16T08:19:15.697" v="1637" actId="1076"/>
          <ac:picMkLst>
            <pc:docMk/>
            <pc:sldMk cId="3519689653" sldId="306"/>
            <ac:picMk id="10" creationId="{087DD034-A004-631B-E6EA-5E26CCE7CC8E}"/>
          </ac:picMkLst>
        </pc:picChg>
      </pc:sldChg>
      <pc:sldChg chg="addSp delSp modSp new mod modNotesTx">
        <pc:chgData name="Harry Mylon" userId="2e16d37e575f3fd9" providerId="LiveId" clId="{2A822A4C-B67F-4FAC-9483-9B8A2B2CB4D4}" dt="2024-01-16T15:22:44.936" v="2867" actId="20577"/>
        <pc:sldMkLst>
          <pc:docMk/>
          <pc:sldMk cId="2042876575" sldId="307"/>
        </pc:sldMkLst>
        <pc:spChg chg="mod">
          <ac:chgData name="Harry Mylon" userId="2e16d37e575f3fd9" providerId="LiveId" clId="{2A822A4C-B67F-4FAC-9483-9B8A2B2CB4D4}" dt="2024-01-16T15:13:34.510" v="2655" actId="255"/>
          <ac:spMkLst>
            <pc:docMk/>
            <pc:sldMk cId="2042876575" sldId="307"/>
            <ac:spMk id="2" creationId="{4D47CAAB-8C7F-3718-1DDD-B1B64DC3390C}"/>
          </ac:spMkLst>
        </pc:spChg>
        <pc:spChg chg="del">
          <ac:chgData name="Harry Mylon" userId="2e16d37e575f3fd9" providerId="LiveId" clId="{2A822A4C-B67F-4FAC-9483-9B8A2B2CB4D4}" dt="2024-01-16T15:13:36.517" v="2656" actId="478"/>
          <ac:spMkLst>
            <pc:docMk/>
            <pc:sldMk cId="2042876575" sldId="307"/>
            <ac:spMk id="3" creationId="{84ED3FCA-FBD0-2FD0-C9F2-A2E4459BD49C}"/>
          </ac:spMkLst>
        </pc:spChg>
        <pc:picChg chg="add mod">
          <ac:chgData name="Harry Mylon" userId="2e16d37e575f3fd9" providerId="LiveId" clId="{2A822A4C-B67F-4FAC-9483-9B8A2B2CB4D4}" dt="2024-01-16T15:13:44.578" v="2658" actId="1076"/>
          <ac:picMkLst>
            <pc:docMk/>
            <pc:sldMk cId="2042876575" sldId="307"/>
            <ac:picMk id="4" creationId="{7083DC83-2923-1035-FCEE-65206235D0A0}"/>
          </ac:picMkLst>
        </pc:picChg>
        <pc:picChg chg="add del mod">
          <ac:chgData name="Harry Mylon" userId="2e16d37e575f3fd9" providerId="LiveId" clId="{2A822A4C-B67F-4FAC-9483-9B8A2B2CB4D4}" dt="2024-01-16T15:21:38.382" v="2749" actId="478"/>
          <ac:picMkLst>
            <pc:docMk/>
            <pc:sldMk cId="2042876575" sldId="307"/>
            <ac:picMk id="6" creationId="{B5184D27-311A-652D-98CC-376DD5AA65E6}"/>
          </ac:picMkLst>
        </pc:picChg>
        <pc:picChg chg="add mod">
          <ac:chgData name="Harry Mylon" userId="2e16d37e575f3fd9" providerId="LiveId" clId="{2A822A4C-B67F-4FAC-9483-9B8A2B2CB4D4}" dt="2024-01-16T15:21:46.303" v="2755" actId="1076"/>
          <ac:picMkLst>
            <pc:docMk/>
            <pc:sldMk cId="2042876575" sldId="307"/>
            <ac:picMk id="8" creationId="{36005DEE-A486-50C1-F84C-54FA5C95DE0F}"/>
          </ac:picMkLst>
        </pc:picChg>
        <pc:picChg chg="add mod">
          <ac:chgData name="Harry Mylon" userId="2e16d37e575f3fd9" providerId="LiveId" clId="{2A822A4C-B67F-4FAC-9483-9B8A2B2CB4D4}" dt="2024-01-16T15:22:24.607" v="2758" actId="1076"/>
          <ac:picMkLst>
            <pc:docMk/>
            <pc:sldMk cId="2042876575" sldId="307"/>
            <ac:picMk id="9" creationId="{47F00CC6-32A6-20C5-9B9D-2C6FD55EF061}"/>
          </ac:picMkLst>
        </pc:picChg>
      </pc:sldChg>
      <pc:sldChg chg="addSp delSp modSp new mod">
        <pc:chgData name="Harry Mylon" userId="2e16d37e575f3fd9" providerId="LiveId" clId="{2A822A4C-B67F-4FAC-9483-9B8A2B2CB4D4}" dt="2024-01-17T07:45:17.719" v="6599" actId="1076"/>
        <pc:sldMkLst>
          <pc:docMk/>
          <pc:sldMk cId="3311899394" sldId="308"/>
        </pc:sldMkLst>
        <pc:spChg chg="del">
          <ac:chgData name="Harry Mylon" userId="2e16d37e575f3fd9" providerId="LiveId" clId="{2A822A4C-B67F-4FAC-9483-9B8A2B2CB4D4}" dt="2024-01-17T07:44:00.426" v="6589" actId="478"/>
          <ac:spMkLst>
            <pc:docMk/>
            <pc:sldMk cId="3311899394" sldId="308"/>
            <ac:spMk id="2" creationId="{38FB9F22-1593-D7DA-5896-BBAD94448913}"/>
          </ac:spMkLst>
        </pc:spChg>
        <pc:spChg chg="del">
          <ac:chgData name="Harry Mylon" userId="2e16d37e575f3fd9" providerId="LiveId" clId="{2A822A4C-B67F-4FAC-9483-9B8A2B2CB4D4}" dt="2024-01-17T07:43:59.054" v="6588" actId="478"/>
          <ac:spMkLst>
            <pc:docMk/>
            <pc:sldMk cId="3311899394" sldId="308"/>
            <ac:spMk id="3" creationId="{BEE1A806-76CC-E1CE-AD8B-4501F8C795AC}"/>
          </ac:spMkLst>
        </pc:spChg>
        <pc:picChg chg="add mod">
          <ac:chgData name="Harry Mylon" userId="2e16d37e575f3fd9" providerId="LiveId" clId="{2A822A4C-B67F-4FAC-9483-9B8A2B2CB4D4}" dt="2024-01-17T07:44:06.927" v="6593" actId="1076"/>
          <ac:picMkLst>
            <pc:docMk/>
            <pc:sldMk cId="3311899394" sldId="308"/>
            <ac:picMk id="5" creationId="{780AF501-935C-AC01-5BCD-4022240BE02D}"/>
          </ac:picMkLst>
        </pc:picChg>
        <pc:picChg chg="add mod">
          <ac:chgData name="Harry Mylon" userId="2e16d37e575f3fd9" providerId="LiveId" clId="{2A822A4C-B67F-4FAC-9483-9B8A2B2CB4D4}" dt="2024-01-17T07:45:06.579" v="6597" actId="1076"/>
          <ac:picMkLst>
            <pc:docMk/>
            <pc:sldMk cId="3311899394" sldId="308"/>
            <ac:picMk id="7" creationId="{ED259A23-C2C2-FCB5-B88A-67574964104D}"/>
          </ac:picMkLst>
        </pc:picChg>
        <pc:picChg chg="add mod">
          <ac:chgData name="Harry Mylon" userId="2e16d37e575f3fd9" providerId="LiveId" clId="{2A822A4C-B67F-4FAC-9483-9B8A2B2CB4D4}" dt="2024-01-17T07:45:17.719" v="6599" actId="1076"/>
          <ac:picMkLst>
            <pc:docMk/>
            <pc:sldMk cId="3311899394" sldId="308"/>
            <ac:picMk id="8" creationId="{390D17A9-2791-F5C8-B91A-251C0DAFD3F8}"/>
          </ac:picMkLst>
        </pc:picChg>
      </pc:sldChg>
    </pc:docChg>
  </pc:docChgLst>
  <pc:docChgLst>
    <pc:chgData name="Harry Mylon" userId="2e16d37e575f3fd9" providerId="LiveId" clId="{B911BBF5-5131-4B90-84A0-1375A7F422BE}"/>
    <pc:docChg chg="undo custSel addSld delSld modSld sldOrd delMainMaster modMainMaster">
      <pc:chgData name="Harry Mylon" userId="2e16d37e575f3fd9" providerId="LiveId" clId="{B911BBF5-5131-4B90-84A0-1375A7F422BE}" dt="2024-01-27T14:03:52.385" v="10234" actId="1076"/>
      <pc:docMkLst>
        <pc:docMk/>
      </pc:docMkLst>
      <pc:sldChg chg="addSp delSp modSp mod">
        <pc:chgData name="Harry Mylon" userId="2e16d37e575f3fd9" providerId="LiveId" clId="{B911BBF5-5131-4B90-84A0-1375A7F422BE}" dt="2024-01-24T15:15:47.391" v="41" actId="1036"/>
        <pc:sldMkLst>
          <pc:docMk/>
          <pc:sldMk cId="0" sldId="256"/>
        </pc:sldMkLst>
        <pc:spChg chg="mod">
          <ac:chgData name="Harry Mylon" userId="2e16d37e575f3fd9" providerId="LiveId" clId="{B911BBF5-5131-4B90-84A0-1375A7F422BE}" dt="2024-01-24T15:11:44.511" v="19" actId="20577"/>
          <ac:spMkLst>
            <pc:docMk/>
            <pc:sldMk cId="0" sldId="256"/>
            <ac:spMk id="238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4T15:15:47.391" v="41" actId="1036"/>
          <ac:picMkLst>
            <pc:docMk/>
            <pc:sldMk cId="0" sldId="256"/>
            <ac:picMk id="3" creationId="{F7468716-D803-035D-1E6D-861B7BE267D5}"/>
          </ac:picMkLst>
        </pc:picChg>
        <pc:picChg chg="del">
          <ac:chgData name="Harry Mylon" userId="2e16d37e575f3fd9" providerId="LiveId" clId="{B911BBF5-5131-4B90-84A0-1375A7F422BE}" dt="2024-01-24T15:11:37.251" v="6" actId="478"/>
          <ac:picMkLst>
            <pc:docMk/>
            <pc:sldMk cId="0" sldId="256"/>
            <ac:picMk id="7" creationId="{24B2F0D0-B56B-9010-D571-2D84498C6DED}"/>
          </ac:picMkLst>
        </pc:picChg>
      </pc:sldChg>
      <pc:sldChg chg="addSp delSp modSp mod">
        <pc:chgData name="Harry Mylon" userId="2e16d37e575f3fd9" providerId="LiveId" clId="{B911BBF5-5131-4B90-84A0-1375A7F422BE}" dt="2024-01-24T16:57:27.093" v="132" actId="1076"/>
        <pc:sldMkLst>
          <pc:docMk/>
          <pc:sldMk cId="0" sldId="257"/>
        </pc:sldMkLst>
        <pc:picChg chg="del">
          <ac:chgData name="Harry Mylon" userId="2e16d37e575f3fd9" providerId="LiveId" clId="{B911BBF5-5131-4B90-84A0-1375A7F422BE}" dt="2024-01-24T16:46:02.011" v="72" actId="478"/>
          <ac:picMkLst>
            <pc:docMk/>
            <pc:sldMk cId="0" sldId="257"/>
            <ac:picMk id="3" creationId="{EC5A0841-AFC8-8DDD-DA91-74715B4A2E4B}"/>
          </ac:picMkLst>
        </pc:picChg>
        <pc:picChg chg="add mod">
          <ac:chgData name="Harry Mylon" userId="2e16d37e575f3fd9" providerId="LiveId" clId="{B911BBF5-5131-4B90-84A0-1375A7F422BE}" dt="2024-01-24T16:55:07.666" v="129" actId="1076"/>
          <ac:picMkLst>
            <pc:docMk/>
            <pc:sldMk cId="0" sldId="257"/>
            <ac:picMk id="4" creationId="{AFFAF1B2-F7F8-BC34-C64A-D4F97215CC32}"/>
          </ac:picMkLst>
        </pc:picChg>
        <pc:picChg chg="add mod">
          <ac:chgData name="Harry Mylon" userId="2e16d37e575f3fd9" providerId="LiveId" clId="{B911BBF5-5131-4B90-84A0-1375A7F422BE}" dt="2024-01-24T16:57:27.093" v="132" actId="1076"/>
          <ac:picMkLst>
            <pc:docMk/>
            <pc:sldMk cId="0" sldId="257"/>
            <ac:picMk id="6" creationId="{F17B779F-366B-9ECC-A675-51438BF2A477}"/>
          </ac:picMkLst>
        </pc:picChg>
        <pc:picChg chg="del">
          <ac:chgData name="Harry Mylon" userId="2e16d37e575f3fd9" providerId="LiveId" clId="{B911BBF5-5131-4B90-84A0-1375A7F422BE}" dt="2024-01-24T16:46:01.381" v="71" actId="478"/>
          <ac:picMkLst>
            <pc:docMk/>
            <pc:sldMk cId="0" sldId="257"/>
            <ac:picMk id="7" creationId="{F0C11016-809B-C24A-2A08-A183206DBCC8}"/>
          </ac:picMkLst>
        </pc:picChg>
      </pc:sldChg>
      <pc:sldChg chg="addSp delSp modSp mod">
        <pc:chgData name="Harry Mylon" userId="2e16d37e575f3fd9" providerId="LiveId" clId="{B911BBF5-5131-4B90-84A0-1375A7F422BE}" dt="2024-01-24T16:59:16.798" v="154" actId="14100"/>
        <pc:sldMkLst>
          <pc:docMk/>
          <pc:sldMk cId="0" sldId="258"/>
        </pc:sldMkLst>
        <pc:spChg chg="mod">
          <ac:chgData name="Harry Mylon" userId="2e16d37e575f3fd9" providerId="LiveId" clId="{B911BBF5-5131-4B90-84A0-1375A7F422BE}" dt="2024-01-24T16:57:50.272" v="144" actId="20577"/>
          <ac:spMkLst>
            <pc:docMk/>
            <pc:sldMk cId="0" sldId="258"/>
            <ac:spMk id="256" creationId="{00000000-0000-0000-0000-000000000000}"/>
          </ac:spMkLst>
        </pc:spChg>
        <pc:picChg chg="del">
          <ac:chgData name="Harry Mylon" userId="2e16d37e575f3fd9" providerId="LiveId" clId="{B911BBF5-5131-4B90-84A0-1375A7F422BE}" dt="2024-01-24T16:46:04.766" v="73" actId="478"/>
          <ac:picMkLst>
            <pc:docMk/>
            <pc:sldMk cId="0" sldId="258"/>
            <ac:picMk id="3" creationId="{4A78CD53-62D3-B432-ED99-8AE8D6E93A0D}"/>
          </ac:picMkLst>
        </pc:picChg>
        <pc:picChg chg="add mod">
          <ac:chgData name="Harry Mylon" userId="2e16d37e575f3fd9" providerId="LiveId" clId="{B911BBF5-5131-4B90-84A0-1375A7F422BE}" dt="2024-01-24T16:58:14.092" v="147" actId="1076"/>
          <ac:picMkLst>
            <pc:docMk/>
            <pc:sldMk cId="0" sldId="258"/>
            <ac:picMk id="4" creationId="{DECA842E-78A2-FE4A-1D57-B2FD3A5C374A}"/>
          </ac:picMkLst>
        </pc:picChg>
        <pc:picChg chg="del">
          <ac:chgData name="Harry Mylon" userId="2e16d37e575f3fd9" providerId="LiveId" clId="{B911BBF5-5131-4B90-84A0-1375A7F422BE}" dt="2024-01-24T16:46:05.254" v="74" actId="478"/>
          <ac:picMkLst>
            <pc:docMk/>
            <pc:sldMk cId="0" sldId="258"/>
            <ac:picMk id="5" creationId="{BA7E97D9-0FFF-4C73-E51B-BB5761DCA698}"/>
          </ac:picMkLst>
        </pc:picChg>
        <pc:picChg chg="add mod">
          <ac:chgData name="Harry Mylon" userId="2e16d37e575f3fd9" providerId="LiveId" clId="{B911BBF5-5131-4B90-84A0-1375A7F422BE}" dt="2024-01-24T16:59:16.798" v="154" actId="14100"/>
          <ac:picMkLst>
            <pc:docMk/>
            <pc:sldMk cId="0" sldId="258"/>
            <ac:picMk id="7" creationId="{8732F4B8-0C8B-23B3-45BC-DF406F60FD18}"/>
          </ac:picMkLst>
        </pc:picChg>
      </pc:sldChg>
      <pc:sldChg chg="addSp delSp modSp mod">
        <pc:chgData name="Harry Mylon" userId="2e16d37e575f3fd9" providerId="LiveId" clId="{B911BBF5-5131-4B90-84A0-1375A7F422BE}" dt="2024-01-27T08:31:55.745" v="7575" actId="1036"/>
        <pc:sldMkLst>
          <pc:docMk/>
          <pc:sldMk cId="0" sldId="260"/>
        </pc:sldMkLst>
        <pc:spChg chg="mod">
          <ac:chgData name="Harry Mylon" userId="2e16d37e575f3fd9" providerId="LiveId" clId="{B911BBF5-5131-4B90-84A0-1375A7F422BE}" dt="2024-01-27T08:31:53.456" v="7572" actId="14100"/>
          <ac:spMkLst>
            <pc:docMk/>
            <pc:sldMk cId="0" sldId="260"/>
            <ac:spMk id="273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7T08:31:55.745" v="7575" actId="1036"/>
          <ac:picMkLst>
            <pc:docMk/>
            <pc:sldMk cId="0" sldId="260"/>
            <ac:picMk id="3" creationId="{F8685272-000D-B03A-170A-CCAAC14C51FC}"/>
          </ac:picMkLst>
        </pc:picChg>
        <pc:picChg chg="del">
          <ac:chgData name="Harry Mylon" userId="2e16d37e575f3fd9" providerId="LiveId" clId="{B911BBF5-5131-4B90-84A0-1375A7F422BE}" dt="2024-01-24T16:46:09.099" v="76" actId="478"/>
          <ac:picMkLst>
            <pc:docMk/>
            <pc:sldMk cId="0" sldId="260"/>
            <ac:picMk id="5" creationId="{AD3834E6-FD28-1BD8-3157-2F11BF80D7E3}"/>
          </ac:picMkLst>
        </pc:picChg>
        <pc:picChg chg="del">
          <ac:chgData name="Harry Mylon" userId="2e16d37e575f3fd9" providerId="LiveId" clId="{B911BBF5-5131-4B90-84A0-1375A7F422BE}" dt="2024-01-24T16:46:08.483" v="75" actId="478"/>
          <ac:picMkLst>
            <pc:docMk/>
            <pc:sldMk cId="0" sldId="260"/>
            <ac:picMk id="7" creationId="{0EC6DBEF-B36A-F6C3-2189-3CB1C53D9B02}"/>
          </ac:picMkLst>
        </pc:picChg>
      </pc:sldChg>
      <pc:sldChg chg="addSp delSp modSp mod">
        <pc:chgData name="Harry Mylon" userId="2e16d37e575f3fd9" providerId="LiveId" clId="{B911BBF5-5131-4B90-84A0-1375A7F422BE}" dt="2024-01-24T17:04:26.012" v="530" actId="1076"/>
        <pc:sldMkLst>
          <pc:docMk/>
          <pc:sldMk cId="0" sldId="262"/>
        </pc:sldMkLst>
        <pc:spChg chg="mod">
          <ac:chgData name="Harry Mylon" userId="2e16d37e575f3fd9" providerId="LiveId" clId="{B911BBF5-5131-4B90-84A0-1375A7F422BE}" dt="2024-01-24T15:11:55.525" v="26" actId="20577"/>
          <ac:spMkLst>
            <pc:docMk/>
            <pc:sldMk cId="0" sldId="262"/>
            <ac:spMk id="286" creationId="{00000000-0000-0000-0000-000000000000}"/>
          </ac:spMkLst>
        </pc:spChg>
        <pc:picChg chg="del">
          <ac:chgData name="Harry Mylon" userId="2e16d37e575f3fd9" providerId="LiveId" clId="{B911BBF5-5131-4B90-84A0-1375A7F422BE}" dt="2024-01-24T15:13:57.655" v="27" actId="478"/>
          <ac:picMkLst>
            <pc:docMk/>
            <pc:sldMk cId="0" sldId="262"/>
            <ac:picMk id="3" creationId="{05F96A7E-D313-E997-4773-69A4EB4CB078}"/>
          </ac:picMkLst>
        </pc:picChg>
        <pc:picChg chg="add mod">
          <ac:chgData name="Harry Mylon" userId="2e16d37e575f3fd9" providerId="LiveId" clId="{B911BBF5-5131-4B90-84A0-1375A7F422BE}" dt="2024-01-24T17:04:26.012" v="530" actId="1076"/>
          <ac:picMkLst>
            <pc:docMk/>
            <pc:sldMk cId="0" sldId="262"/>
            <ac:picMk id="4" creationId="{35D4A2E5-AE0B-537D-254E-CA1BFEC526D0}"/>
          </ac:picMkLst>
        </pc:picChg>
      </pc:sldChg>
      <pc:sldChg chg="addSp delSp modSp mod">
        <pc:chgData name="Harry Mylon" userId="2e16d37e575f3fd9" providerId="LiveId" clId="{B911BBF5-5131-4B90-84A0-1375A7F422BE}" dt="2024-01-27T08:31:15.986" v="7565" actId="20577"/>
        <pc:sldMkLst>
          <pc:docMk/>
          <pc:sldMk cId="0" sldId="263"/>
        </pc:sldMkLst>
        <pc:spChg chg="mod">
          <ac:chgData name="Harry Mylon" userId="2e16d37e575f3fd9" providerId="LiveId" clId="{B911BBF5-5131-4B90-84A0-1375A7F422BE}" dt="2024-01-27T08:31:15.986" v="7565" actId="20577"/>
          <ac:spMkLst>
            <pc:docMk/>
            <pc:sldMk cId="0" sldId="263"/>
            <ac:spMk id="294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7T08:31:03.852" v="7561" actId="1076"/>
          <ac:picMkLst>
            <pc:docMk/>
            <pc:sldMk cId="0" sldId="263"/>
            <ac:picMk id="3" creationId="{B91A5879-8D1B-9957-5633-963F356637CD}"/>
          </ac:picMkLst>
        </pc:picChg>
        <pc:picChg chg="del">
          <ac:chgData name="Harry Mylon" userId="2e16d37e575f3fd9" providerId="LiveId" clId="{B911BBF5-5131-4B90-84A0-1375A7F422BE}" dt="2024-01-26T20:06:40.767" v="6472" actId="478"/>
          <ac:picMkLst>
            <pc:docMk/>
            <pc:sldMk cId="0" sldId="263"/>
            <ac:picMk id="4" creationId="{CA4A4ACF-AED0-6961-7D1F-9070920248C3}"/>
          </ac:picMkLst>
        </pc:picChg>
        <pc:picChg chg="del">
          <ac:chgData name="Harry Mylon" userId="2e16d37e575f3fd9" providerId="LiveId" clId="{B911BBF5-5131-4B90-84A0-1375A7F422BE}" dt="2024-01-24T16:46:17.864" v="77" actId="478"/>
          <ac:picMkLst>
            <pc:docMk/>
            <pc:sldMk cId="0" sldId="263"/>
            <ac:picMk id="6" creationId="{07702753-4198-76CC-A632-8EA20434B754}"/>
          </ac:picMkLst>
        </pc:picChg>
        <pc:picChg chg="del">
          <ac:chgData name="Harry Mylon" userId="2e16d37e575f3fd9" providerId="LiveId" clId="{B911BBF5-5131-4B90-84A0-1375A7F422BE}" dt="2024-01-26T20:06:42.541" v="6473" actId="478"/>
          <ac:picMkLst>
            <pc:docMk/>
            <pc:sldMk cId="0" sldId="263"/>
            <ac:picMk id="7" creationId="{F40894AC-C1C1-04C5-7330-6714CC73AAB9}"/>
          </ac:picMkLst>
        </pc:picChg>
      </pc:sldChg>
      <pc:sldChg chg="addSp delSp modSp mod">
        <pc:chgData name="Harry Mylon" userId="2e16d37e575f3fd9" providerId="LiveId" clId="{B911BBF5-5131-4B90-84A0-1375A7F422BE}" dt="2024-01-26T19:52:49.680" v="6449" actId="1076"/>
        <pc:sldMkLst>
          <pc:docMk/>
          <pc:sldMk cId="0" sldId="264"/>
        </pc:sldMkLst>
        <pc:picChg chg="del">
          <ac:chgData name="Harry Mylon" userId="2e16d37e575f3fd9" providerId="LiveId" clId="{B911BBF5-5131-4B90-84A0-1375A7F422BE}" dt="2024-01-24T16:46:20.893" v="78" actId="478"/>
          <ac:picMkLst>
            <pc:docMk/>
            <pc:sldMk cId="0" sldId="264"/>
            <ac:picMk id="3" creationId="{407E22E6-B863-E3E0-787F-286A217034B8}"/>
          </ac:picMkLst>
        </pc:picChg>
        <pc:picChg chg="add del mod">
          <ac:chgData name="Harry Mylon" userId="2e16d37e575f3fd9" providerId="LiveId" clId="{B911BBF5-5131-4B90-84A0-1375A7F422BE}" dt="2024-01-26T19:46:32.170" v="6430" actId="478"/>
          <ac:picMkLst>
            <pc:docMk/>
            <pc:sldMk cId="0" sldId="264"/>
            <ac:picMk id="3" creationId="{7FD91965-178A-9BBD-CE5E-167E2DD333D6}"/>
          </ac:picMkLst>
        </pc:picChg>
        <pc:picChg chg="add del mod">
          <ac:chgData name="Harry Mylon" userId="2e16d37e575f3fd9" providerId="LiveId" clId="{B911BBF5-5131-4B90-84A0-1375A7F422BE}" dt="2024-01-26T19:47:22.759" v="6436" actId="478"/>
          <ac:picMkLst>
            <pc:docMk/>
            <pc:sldMk cId="0" sldId="264"/>
            <ac:picMk id="5" creationId="{EDDD9723-5719-9D69-6010-D49547FB9C12}"/>
          </ac:picMkLst>
        </pc:picChg>
        <pc:picChg chg="add del mod">
          <ac:chgData name="Harry Mylon" userId="2e16d37e575f3fd9" providerId="LiveId" clId="{B911BBF5-5131-4B90-84A0-1375A7F422BE}" dt="2024-01-26T19:50:03.245" v="6443" actId="478"/>
          <ac:picMkLst>
            <pc:docMk/>
            <pc:sldMk cId="0" sldId="264"/>
            <ac:picMk id="7" creationId="{C506C0EE-0A01-443B-C640-55760F8EC16F}"/>
          </ac:picMkLst>
        </pc:picChg>
        <pc:picChg chg="add del mod">
          <ac:chgData name="Harry Mylon" userId="2e16d37e575f3fd9" providerId="LiveId" clId="{B911BBF5-5131-4B90-84A0-1375A7F422BE}" dt="2024-01-26T19:50:02.736" v="6442" actId="478"/>
          <ac:picMkLst>
            <pc:docMk/>
            <pc:sldMk cId="0" sldId="264"/>
            <ac:picMk id="9" creationId="{6BC82B51-B716-CA86-84A2-49D8ACFB3A77}"/>
          </ac:picMkLst>
        </pc:picChg>
        <pc:picChg chg="add mod">
          <ac:chgData name="Harry Mylon" userId="2e16d37e575f3fd9" providerId="LiveId" clId="{B911BBF5-5131-4B90-84A0-1375A7F422BE}" dt="2024-01-26T19:50:47.358" v="6446" actId="1076"/>
          <ac:picMkLst>
            <pc:docMk/>
            <pc:sldMk cId="0" sldId="264"/>
            <ac:picMk id="11" creationId="{3337A3F9-3EAE-508F-0178-EEF2AEA3035B}"/>
          </ac:picMkLst>
        </pc:picChg>
        <pc:picChg chg="add mod">
          <ac:chgData name="Harry Mylon" userId="2e16d37e575f3fd9" providerId="LiveId" clId="{B911BBF5-5131-4B90-84A0-1375A7F422BE}" dt="2024-01-26T19:52:49.680" v="6449" actId="1076"/>
          <ac:picMkLst>
            <pc:docMk/>
            <pc:sldMk cId="0" sldId="264"/>
            <ac:picMk id="13" creationId="{237E0BA4-5E63-1496-132A-8058CAE36F7F}"/>
          </ac:picMkLst>
        </pc:picChg>
        <pc:picChg chg="del">
          <ac:chgData name="Harry Mylon" userId="2e16d37e575f3fd9" providerId="LiveId" clId="{B911BBF5-5131-4B90-84A0-1375A7F422BE}" dt="2024-01-26T19:33:30.930" v="6423" actId="478"/>
          <ac:picMkLst>
            <pc:docMk/>
            <pc:sldMk cId="0" sldId="264"/>
            <ac:picMk id="302" creationId="{00000000-0000-0000-0000-000000000000}"/>
          </ac:picMkLst>
        </pc:picChg>
      </pc:sldChg>
      <pc:sldChg chg="modSp mod">
        <pc:chgData name="Harry Mylon" userId="2e16d37e575f3fd9" providerId="LiveId" clId="{B911BBF5-5131-4B90-84A0-1375A7F422BE}" dt="2024-01-24T17:25:38.408" v="823" actId="1036"/>
        <pc:sldMkLst>
          <pc:docMk/>
          <pc:sldMk cId="0" sldId="266"/>
        </pc:sldMkLst>
        <pc:spChg chg="mod">
          <ac:chgData name="Harry Mylon" userId="2e16d37e575f3fd9" providerId="LiveId" clId="{B911BBF5-5131-4B90-84A0-1375A7F422BE}" dt="2024-01-24T17:25:33.409" v="805" actId="2710"/>
          <ac:spMkLst>
            <pc:docMk/>
            <pc:sldMk cId="0" sldId="266"/>
            <ac:spMk id="323" creationId="{00000000-0000-0000-0000-000000000000}"/>
          </ac:spMkLst>
        </pc:spChg>
        <pc:picChg chg="mod">
          <ac:chgData name="Harry Mylon" userId="2e16d37e575f3fd9" providerId="LiveId" clId="{B911BBF5-5131-4B90-84A0-1375A7F422BE}" dt="2024-01-24T17:25:38.408" v="823" actId="1036"/>
          <ac:picMkLst>
            <pc:docMk/>
            <pc:sldMk cId="0" sldId="266"/>
            <ac:picMk id="324" creationId="{00000000-0000-0000-0000-000000000000}"/>
          </ac:picMkLst>
        </pc:picChg>
      </pc:sldChg>
      <pc:sldChg chg="addSp delSp modSp mod">
        <pc:chgData name="Harry Mylon" userId="2e16d37e575f3fd9" providerId="LiveId" clId="{B911BBF5-5131-4B90-84A0-1375A7F422BE}" dt="2024-01-24T17:37:47.503" v="1248" actId="1076"/>
        <pc:sldMkLst>
          <pc:docMk/>
          <pc:sldMk cId="0" sldId="267"/>
        </pc:sldMkLst>
        <pc:spChg chg="mod">
          <ac:chgData name="Harry Mylon" userId="2e16d37e575f3fd9" providerId="LiveId" clId="{B911BBF5-5131-4B90-84A0-1375A7F422BE}" dt="2024-01-24T17:35:51.363" v="1239" actId="20577"/>
          <ac:spMkLst>
            <pc:docMk/>
            <pc:sldMk cId="0" sldId="267"/>
            <ac:spMk id="330" creationId="{00000000-0000-0000-0000-000000000000}"/>
          </ac:spMkLst>
        </pc:spChg>
        <pc:picChg chg="add del mod">
          <ac:chgData name="Harry Mylon" userId="2e16d37e575f3fd9" providerId="LiveId" clId="{B911BBF5-5131-4B90-84A0-1375A7F422BE}" dt="2024-01-24T17:35:56.727" v="1240" actId="21"/>
          <ac:picMkLst>
            <pc:docMk/>
            <pc:sldMk cId="0" sldId="267"/>
            <ac:picMk id="2" creationId="{898D5EFE-A57A-5F0E-18B9-CCEA631E9F39}"/>
          </ac:picMkLst>
        </pc:picChg>
        <pc:picChg chg="del">
          <ac:chgData name="Harry Mylon" userId="2e16d37e575f3fd9" providerId="LiveId" clId="{B911BBF5-5131-4B90-84A0-1375A7F422BE}" dt="2024-01-24T16:46:33.068" v="85" actId="478"/>
          <ac:picMkLst>
            <pc:docMk/>
            <pc:sldMk cId="0" sldId="267"/>
            <ac:picMk id="3" creationId="{047FAC8E-0610-768E-BDCB-C7ADF6D3D6BB}"/>
          </ac:picMkLst>
        </pc:picChg>
        <pc:picChg chg="add mod">
          <ac:chgData name="Harry Mylon" userId="2e16d37e575f3fd9" providerId="LiveId" clId="{B911BBF5-5131-4B90-84A0-1375A7F422BE}" dt="2024-01-24T17:37:47.503" v="1248" actId="1076"/>
          <ac:picMkLst>
            <pc:docMk/>
            <pc:sldMk cId="0" sldId="267"/>
            <ac:picMk id="5" creationId="{23FC9B96-ED21-A6D3-D600-C522E819C588}"/>
          </ac:picMkLst>
        </pc:picChg>
      </pc:sldChg>
      <pc:sldChg chg="addSp delSp modSp mod">
        <pc:chgData name="Harry Mylon" userId="2e16d37e575f3fd9" providerId="LiveId" clId="{B911BBF5-5131-4B90-84A0-1375A7F422BE}" dt="2024-01-24T17:38:52.261" v="1255" actId="1076"/>
        <pc:sldMkLst>
          <pc:docMk/>
          <pc:sldMk cId="0" sldId="268"/>
        </pc:sldMkLst>
        <pc:picChg chg="add mod">
          <ac:chgData name="Harry Mylon" userId="2e16d37e575f3fd9" providerId="LiveId" clId="{B911BBF5-5131-4B90-84A0-1375A7F422BE}" dt="2024-01-24T17:38:49.537" v="1254" actId="1076"/>
          <ac:picMkLst>
            <pc:docMk/>
            <pc:sldMk cId="0" sldId="268"/>
            <ac:picMk id="3" creationId="{E6D4AD28-F7FF-FE18-D67F-EB74DE012202}"/>
          </ac:picMkLst>
        </pc:picChg>
        <pc:picChg chg="del">
          <ac:chgData name="Harry Mylon" userId="2e16d37e575f3fd9" providerId="LiveId" clId="{B911BBF5-5131-4B90-84A0-1375A7F422BE}" dt="2024-01-24T16:46:30.715" v="83" actId="478"/>
          <ac:picMkLst>
            <pc:docMk/>
            <pc:sldMk cId="0" sldId="268"/>
            <ac:picMk id="4" creationId="{DE4F9293-C3C1-869E-B073-2D4A33D13B8C}"/>
          </ac:picMkLst>
        </pc:picChg>
        <pc:picChg chg="del">
          <ac:chgData name="Harry Mylon" userId="2e16d37e575f3fd9" providerId="LiveId" clId="{B911BBF5-5131-4B90-84A0-1375A7F422BE}" dt="2024-01-24T16:46:31.185" v="84" actId="478"/>
          <ac:picMkLst>
            <pc:docMk/>
            <pc:sldMk cId="0" sldId="268"/>
            <ac:picMk id="6" creationId="{E2ECEABE-73BE-2A64-E739-F1391DCE8C58}"/>
          </ac:picMkLst>
        </pc:picChg>
        <pc:picChg chg="add mod">
          <ac:chgData name="Harry Mylon" userId="2e16d37e575f3fd9" providerId="LiveId" clId="{B911BBF5-5131-4B90-84A0-1375A7F422BE}" dt="2024-01-24T17:38:52.261" v="1255" actId="1076"/>
          <ac:picMkLst>
            <pc:docMk/>
            <pc:sldMk cId="0" sldId="268"/>
            <ac:picMk id="7" creationId="{30FAE764-6EEC-57BC-D246-7CD0A6BC1F5A}"/>
          </ac:picMkLst>
        </pc:picChg>
      </pc:sldChg>
      <pc:sldChg chg="addSp delSp modSp mod">
        <pc:chgData name="Harry Mylon" userId="2e16d37e575f3fd9" providerId="LiveId" clId="{B911BBF5-5131-4B90-84A0-1375A7F422BE}" dt="2024-01-24T15:15:59.208" v="45" actId="1076"/>
        <pc:sldMkLst>
          <pc:docMk/>
          <pc:sldMk cId="0" sldId="270"/>
        </pc:sldMkLst>
        <pc:spChg chg="mod">
          <ac:chgData name="Harry Mylon" userId="2e16d37e575f3fd9" providerId="LiveId" clId="{B911BBF5-5131-4B90-84A0-1375A7F422BE}" dt="2024-01-24T15:14:42.721" v="35"/>
          <ac:spMkLst>
            <pc:docMk/>
            <pc:sldMk cId="0" sldId="270"/>
            <ac:spMk id="353" creationId="{00000000-0000-0000-0000-000000000000}"/>
          </ac:spMkLst>
        </pc:spChg>
        <pc:picChg chg="del">
          <ac:chgData name="Harry Mylon" userId="2e16d37e575f3fd9" providerId="LiveId" clId="{B911BBF5-5131-4B90-84A0-1375A7F422BE}" dt="2024-01-24T15:14:40.391" v="34" actId="478"/>
          <ac:picMkLst>
            <pc:docMk/>
            <pc:sldMk cId="0" sldId="270"/>
            <ac:picMk id="3" creationId="{D32A33E4-B3F6-5AFA-AF09-E9EBB26D79A0}"/>
          </ac:picMkLst>
        </pc:picChg>
        <pc:picChg chg="add mod">
          <ac:chgData name="Harry Mylon" userId="2e16d37e575f3fd9" providerId="LiveId" clId="{B911BBF5-5131-4B90-84A0-1375A7F422BE}" dt="2024-01-24T15:15:59.208" v="45" actId="1076"/>
          <ac:picMkLst>
            <pc:docMk/>
            <pc:sldMk cId="0" sldId="270"/>
            <ac:picMk id="4" creationId="{9FC0A9DF-26BD-A03E-7F9A-2C7DD839818A}"/>
          </ac:picMkLst>
        </pc:picChg>
      </pc:sldChg>
      <pc:sldChg chg="addSp delSp modSp mod">
        <pc:chgData name="Harry Mylon" userId="2e16d37e575f3fd9" providerId="LiveId" clId="{B911BBF5-5131-4B90-84A0-1375A7F422BE}" dt="2024-01-27T08:32:28.832" v="7577" actId="313"/>
        <pc:sldMkLst>
          <pc:docMk/>
          <pc:sldMk cId="0" sldId="271"/>
        </pc:sldMkLst>
        <pc:spChg chg="mod">
          <ac:chgData name="Harry Mylon" userId="2e16d37e575f3fd9" providerId="LiveId" clId="{B911BBF5-5131-4B90-84A0-1375A7F422BE}" dt="2024-01-26T08:58:07.097" v="6189" actId="1076"/>
          <ac:spMkLst>
            <pc:docMk/>
            <pc:sldMk cId="0" sldId="271"/>
            <ac:spMk id="360" creationId="{00000000-0000-0000-0000-000000000000}"/>
          </ac:spMkLst>
        </pc:spChg>
        <pc:spChg chg="mod">
          <ac:chgData name="Harry Mylon" userId="2e16d37e575f3fd9" providerId="LiveId" clId="{B911BBF5-5131-4B90-84A0-1375A7F422BE}" dt="2024-01-27T08:32:28.832" v="7577" actId="313"/>
          <ac:spMkLst>
            <pc:docMk/>
            <pc:sldMk cId="0" sldId="271"/>
            <ac:spMk id="361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6T08:58:08.919" v="6190" actId="14100"/>
          <ac:picMkLst>
            <pc:docMk/>
            <pc:sldMk cId="0" sldId="271"/>
            <ac:picMk id="3" creationId="{A8455B30-7172-9A52-D223-5F8257C4892E}"/>
          </ac:picMkLst>
        </pc:picChg>
        <pc:picChg chg="del">
          <ac:chgData name="Harry Mylon" userId="2e16d37e575f3fd9" providerId="LiveId" clId="{B911BBF5-5131-4B90-84A0-1375A7F422BE}" dt="2024-01-24T16:46:36.001" v="86" actId="478"/>
          <ac:picMkLst>
            <pc:docMk/>
            <pc:sldMk cId="0" sldId="271"/>
            <ac:picMk id="3" creationId="{C9768112-D057-F539-1E99-27531FA11588}"/>
          </ac:picMkLst>
        </pc:picChg>
        <pc:picChg chg="del">
          <ac:chgData name="Harry Mylon" userId="2e16d37e575f3fd9" providerId="LiveId" clId="{B911BBF5-5131-4B90-84A0-1375A7F422BE}" dt="2024-01-24T16:46:36.693" v="87" actId="478"/>
          <ac:picMkLst>
            <pc:docMk/>
            <pc:sldMk cId="0" sldId="271"/>
            <ac:picMk id="5" creationId="{B952FD3B-1A42-4B89-8E30-492C9D576EED}"/>
          </ac:picMkLst>
        </pc:picChg>
      </pc:sldChg>
      <pc:sldChg chg="addSp delSp modSp mod">
        <pc:chgData name="Harry Mylon" userId="2e16d37e575f3fd9" providerId="LiveId" clId="{B911BBF5-5131-4B90-84A0-1375A7F422BE}" dt="2024-01-26T09:01:06.190" v="6303" actId="1076"/>
        <pc:sldMkLst>
          <pc:docMk/>
          <pc:sldMk cId="0" sldId="272"/>
        </pc:sldMkLst>
        <pc:spChg chg="mod">
          <ac:chgData name="Harry Mylon" userId="2e16d37e575f3fd9" providerId="LiveId" clId="{B911BBF5-5131-4B90-84A0-1375A7F422BE}" dt="2024-01-26T08:58:58.865" v="6255" actId="20577"/>
          <ac:spMkLst>
            <pc:docMk/>
            <pc:sldMk cId="0" sldId="272"/>
            <ac:spMk id="368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6T09:01:06.190" v="6303" actId="1076"/>
          <ac:picMkLst>
            <pc:docMk/>
            <pc:sldMk cId="0" sldId="272"/>
            <ac:picMk id="3" creationId="{67605FE7-B9B7-2B8B-6F93-66F9312E3FA5}"/>
          </ac:picMkLst>
        </pc:picChg>
        <pc:picChg chg="add mod">
          <ac:chgData name="Harry Mylon" userId="2e16d37e575f3fd9" providerId="LiveId" clId="{B911BBF5-5131-4B90-84A0-1375A7F422BE}" dt="2024-01-26T09:01:03.118" v="6302" actId="1076"/>
          <ac:picMkLst>
            <pc:docMk/>
            <pc:sldMk cId="0" sldId="272"/>
            <ac:picMk id="5" creationId="{C69618F4-BCC4-5A7E-75BC-2304F27D2FDB}"/>
          </ac:picMkLst>
        </pc:picChg>
        <pc:picChg chg="del">
          <ac:chgData name="Harry Mylon" userId="2e16d37e575f3fd9" providerId="LiveId" clId="{B911BBF5-5131-4B90-84A0-1375A7F422BE}" dt="2024-01-24T16:46:40.569" v="88" actId="478"/>
          <ac:picMkLst>
            <pc:docMk/>
            <pc:sldMk cId="0" sldId="272"/>
            <ac:picMk id="9" creationId="{2A9551F4-1719-C6A6-B72E-D447A86E7998}"/>
          </ac:picMkLst>
        </pc:picChg>
      </pc:sldChg>
      <pc:sldChg chg="addSp delSp modSp mod">
        <pc:chgData name="Harry Mylon" userId="2e16d37e575f3fd9" providerId="LiveId" clId="{B911BBF5-5131-4B90-84A0-1375A7F422BE}" dt="2024-01-26T07:50:52.036" v="4799" actId="1076"/>
        <pc:sldMkLst>
          <pc:docMk/>
          <pc:sldMk cId="0" sldId="273"/>
        </pc:sldMkLst>
        <pc:spChg chg="mod">
          <ac:chgData name="Harry Mylon" userId="2e16d37e575f3fd9" providerId="LiveId" clId="{B911BBF5-5131-4B90-84A0-1375A7F422BE}" dt="2024-01-26T07:46:37.332" v="4795" actId="20577"/>
          <ac:spMkLst>
            <pc:docMk/>
            <pc:sldMk cId="0" sldId="273"/>
            <ac:spMk id="377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6T07:50:52.036" v="4799" actId="1076"/>
          <ac:picMkLst>
            <pc:docMk/>
            <pc:sldMk cId="0" sldId="273"/>
            <ac:picMk id="3" creationId="{F669F19A-87F2-6D9E-2C10-2BBA5A24DD0D}"/>
          </ac:picMkLst>
        </pc:picChg>
        <pc:picChg chg="del">
          <ac:chgData name="Harry Mylon" userId="2e16d37e575f3fd9" providerId="LiveId" clId="{B911BBF5-5131-4B90-84A0-1375A7F422BE}" dt="2024-01-24T16:46:42.290" v="89" actId="478"/>
          <ac:picMkLst>
            <pc:docMk/>
            <pc:sldMk cId="0" sldId="273"/>
            <ac:picMk id="3" creationId="{F9ABDA18-A523-1F58-A946-466BE0A3826D}"/>
          </ac:picMkLst>
        </pc:picChg>
        <pc:picChg chg="del">
          <ac:chgData name="Harry Mylon" userId="2e16d37e575f3fd9" providerId="LiveId" clId="{B911BBF5-5131-4B90-84A0-1375A7F422BE}" dt="2024-01-24T16:46:42.716" v="90" actId="478"/>
          <ac:picMkLst>
            <pc:docMk/>
            <pc:sldMk cId="0" sldId="273"/>
            <ac:picMk id="5" creationId="{AC562A4B-1D96-E34E-B676-4F71AEBC15B3}"/>
          </ac:picMkLst>
        </pc:picChg>
        <pc:picChg chg="del">
          <ac:chgData name="Harry Mylon" userId="2e16d37e575f3fd9" providerId="LiveId" clId="{B911BBF5-5131-4B90-84A0-1375A7F422BE}" dt="2024-01-26T07:50:48.715" v="4797" actId="478"/>
          <ac:picMkLst>
            <pc:docMk/>
            <pc:sldMk cId="0" sldId="273"/>
            <ac:picMk id="378" creationId="{00000000-0000-0000-0000-000000000000}"/>
          </ac:picMkLst>
        </pc:picChg>
      </pc:sldChg>
      <pc:sldChg chg="modSp mod">
        <pc:chgData name="Harry Mylon" userId="2e16d37e575f3fd9" providerId="LiveId" clId="{B911BBF5-5131-4B90-84A0-1375A7F422BE}" dt="2024-01-24T17:43:36.797" v="1557" actId="20577"/>
        <pc:sldMkLst>
          <pc:docMk/>
          <pc:sldMk cId="0" sldId="274"/>
        </pc:sldMkLst>
        <pc:spChg chg="mod">
          <ac:chgData name="Harry Mylon" userId="2e16d37e575f3fd9" providerId="LiveId" clId="{B911BBF5-5131-4B90-84A0-1375A7F422BE}" dt="2024-01-24T17:43:36.797" v="1557" actId="20577"/>
          <ac:spMkLst>
            <pc:docMk/>
            <pc:sldMk cId="0" sldId="274"/>
            <ac:spMk id="391" creationId="{00000000-0000-0000-0000-000000000000}"/>
          </ac:spMkLst>
        </pc:spChg>
        <pc:picChg chg="mod">
          <ac:chgData name="Harry Mylon" userId="2e16d37e575f3fd9" providerId="LiveId" clId="{B911BBF5-5131-4B90-84A0-1375A7F422BE}" dt="2024-01-24T17:43:10.945" v="1500" actId="1076"/>
          <ac:picMkLst>
            <pc:docMk/>
            <pc:sldMk cId="0" sldId="274"/>
            <ac:picMk id="392" creationId="{00000000-0000-0000-0000-000000000000}"/>
          </ac:picMkLst>
        </pc:picChg>
      </pc:sldChg>
      <pc:sldChg chg="addSp delSp modSp mod">
        <pc:chgData name="Harry Mylon" userId="2e16d37e575f3fd9" providerId="LiveId" clId="{B911BBF5-5131-4B90-84A0-1375A7F422BE}" dt="2024-01-26T09:03:33.761" v="6422" actId="20577"/>
        <pc:sldMkLst>
          <pc:docMk/>
          <pc:sldMk cId="0" sldId="275"/>
        </pc:sldMkLst>
        <pc:spChg chg="mod">
          <ac:chgData name="Harry Mylon" userId="2e16d37e575f3fd9" providerId="LiveId" clId="{B911BBF5-5131-4B90-84A0-1375A7F422BE}" dt="2024-01-24T18:49:46.945" v="2259" actId="255"/>
          <ac:spMkLst>
            <pc:docMk/>
            <pc:sldMk cId="0" sldId="275"/>
            <ac:spMk id="397" creationId="{00000000-0000-0000-0000-000000000000}"/>
          </ac:spMkLst>
        </pc:spChg>
        <pc:spChg chg="mod">
          <ac:chgData name="Harry Mylon" userId="2e16d37e575f3fd9" providerId="LiveId" clId="{B911BBF5-5131-4B90-84A0-1375A7F422BE}" dt="2024-01-26T09:03:33.761" v="6422" actId="20577"/>
          <ac:spMkLst>
            <pc:docMk/>
            <pc:sldMk cId="0" sldId="275"/>
            <ac:spMk id="398" creationId="{00000000-0000-0000-0000-000000000000}"/>
          </ac:spMkLst>
        </pc:spChg>
        <pc:picChg chg="del">
          <ac:chgData name="Harry Mylon" userId="2e16d37e575f3fd9" providerId="LiveId" clId="{B911BBF5-5131-4B90-84A0-1375A7F422BE}" dt="2024-01-24T16:46:47.482" v="93" actId="478"/>
          <ac:picMkLst>
            <pc:docMk/>
            <pc:sldMk cId="0" sldId="275"/>
            <ac:picMk id="3" creationId="{E0543D5B-CF9F-10EE-FAEA-C40D68241C31}"/>
          </ac:picMkLst>
        </pc:picChg>
        <pc:picChg chg="add mod">
          <ac:chgData name="Harry Mylon" userId="2e16d37e575f3fd9" providerId="LiveId" clId="{B911BBF5-5131-4B90-84A0-1375A7F422BE}" dt="2024-01-24T18:49:53.127" v="2275" actId="1035"/>
          <ac:picMkLst>
            <pc:docMk/>
            <pc:sldMk cId="0" sldId="275"/>
            <ac:picMk id="4" creationId="{CA097880-EF1F-B0B3-78C4-DBE07FE7C8EC}"/>
          </ac:picMkLst>
        </pc:picChg>
      </pc:sldChg>
      <pc:sldChg chg="addSp delSp modSp mod">
        <pc:chgData name="Harry Mylon" userId="2e16d37e575f3fd9" providerId="LiveId" clId="{B911BBF5-5131-4B90-84A0-1375A7F422BE}" dt="2024-01-24T18:52:57.399" v="2348" actId="1076"/>
        <pc:sldMkLst>
          <pc:docMk/>
          <pc:sldMk cId="0" sldId="276"/>
        </pc:sldMkLst>
        <pc:picChg chg="del">
          <ac:chgData name="Harry Mylon" userId="2e16d37e575f3fd9" providerId="LiveId" clId="{B911BBF5-5131-4B90-84A0-1375A7F422BE}" dt="2024-01-24T16:50:08.377" v="94" actId="478"/>
          <ac:picMkLst>
            <pc:docMk/>
            <pc:sldMk cId="0" sldId="276"/>
            <ac:picMk id="3" creationId="{A41B3810-702F-B7BA-1C7D-852FDACD3D9F}"/>
          </ac:picMkLst>
        </pc:picChg>
        <pc:picChg chg="add mod">
          <ac:chgData name="Harry Mylon" userId="2e16d37e575f3fd9" providerId="LiveId" clId="{B911BBF5-5131-4B90-84A0-1375A7F422BE}" dt="2024-01-24T18:52:57.399" v="2348" actId="1076"/>
          <ac:picMkLst>
            <pc:docMk/>
            <pc:sldMk cId="0" sldId="276"/>
            <ac:picMk id="4" creationId="{14496315-3BBD-78D3-9F86-6B8A352CEE89}"/>
          </ac:picMkLst>
        </pc:picChg>
      </pc:sldChg>
      <pc:sldChg chg="addSp delSp modSp mod">
        <pc:chgData name="Harry Mylon" userId="2e16d37e575f3fd9" providerId="LiveId" clId="{B911BBF5-5131-4B90-84A0-1375A7F422BE}" dt="2024-01-24T15:16:12.236" v="54" actId="1036"/>
        <pc:sldMkLst>
          <pc:docMk/>
          <pc:sldMk cId="0" sldId="278"/>
        </pc:sldMkLst>
        <pc:spChg chg="mod">
          <ac:chgData name="Harry Mylon" userId="2e16d37e575f3fd9" providerId="LiveId" clId="{B911BBF5-5131-4B90-84A0-1375A7F422BE}" dt="2024-01-24T15:14:07.762" v="28"/>
          <ac:spMkLst>
            <pc:docMk/>
            <pc:sldMk cId="0" sldId="278"/>
            <ac:spMk id="421" creationId="{00000000-0000-0000-0000-000000000000}"/>
          </ac:spMkLst>
        </pc:spChg>
        <pc:picChg chg="del">
          <ac:chgData name="Harry Mylon" userId="2e16d37e575f3fd9" providerId="LiveId" clId="{B911BBF5-5131-4B90-84A0-1375A7F422BE}" dt="2024-01-24T15:14:09.246" v="29" actId="478"/>
          <ac:picMkLst>
            <pc:docMk/>
            <pc:sldMk cId="0" sldId="278"/>
            <ac:picMk id="3" creationId="{6AF5B4DC-83FB-F24C-A3B2-419B5746D7EB}"/>
          </ac:picMkLst>
        </pc:picChg>
        <pc:picChg chg="add mod">
          <ac:chgData name="Harry Mylon" userId="2e16d37e575f3fd9" providerId="LiveId" clId="{B911BBF5-5131-4B90-84A0-1375A7F422BE}" dt="2024-01-24T15:16:12.236" v="54" actId="1036"/>
          <ac:picMkLst>
            <pc:docMk/>
            <pc:sldMk cId="0" sldId="278"/>
            <ac:picMk id="4" creationId="{03282541-D0F8-D872-454C-A5DCA7445921}"/>
          </ac:picMkLst>
        </pc:picChg>
      </pc:sldChg>
      <pc:sldChg chg="addSp delSp modSp mod">
        <pc:chgData name="Harry Mylon" userId="2e16d37e575f3fd9" providerId="LiveId" clId="{B911BBF5-5131-4B90-84A0-1375A7F422BE}" dt="2024-01-27T09:01:05.748" v="8660" actId="20577"/>
        <pc:sldMkLst>
          <pc:docMk/>
          <pc:sldMk cId="0" sldId="279"/>
        </pc:sldMkLst>
        <pc:spChg chg="mod">
          <ac:chgData name="Harry Mylon" userId="2e16d37e575f3fd9" providerId="LiveId" clId="{B911BBF5-5131-4B90-84A0-1375A7F422BE}" dt="2024-01-27T09:01:05.748" v="8660" actId="20577"/>
          <ac:spMkLst>
            <pc:docMk/>
            <pc:sldMk cId="0" sldId="279"/>
            <ac:spMk id="429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7T08:56:07.067" v="8324" actId="1076"/>
          <ac:picMkLst>
            <pc:docMk/>
            <pc:sldMk cId="0" sldId="279"/>
            <ac:picMk id="3" creationId="{25E296BC-4D19-5E90-7C21-A5B839556993}"/>
          </ac:picMkLst>
        </pc:picChg>
        <pc:picChg chg="del">
          <ac:chgData name="Harry Mylon" userId="2e16d37e575f3fd9" providerId="LiveId" clId="{B911BBF5-5131-4B90-84A0-1375A7F422BE}" dt="2024-01-24T16:50:13.383" v="95" actId="478"/>
          <ac:picMkLst>
            <pc:docMk/>
            <pc:sldMk cId="0" sldId="279"/>
            <ac:picMk id="3" creationId="{F92D6496-4D29-459A-FDDD-16079BA96F78}"/>
          </ac:picMkLst>
        </pc:picChg>
        <pc:picChg chg="del">
          <ac:chgData name="Harry Mylon" userId="2e16d37e575f3fd9" providerId="LiveId" clId="{B911BBF5-5131-4B90-84A0-1375A7F422BE}" dt="2024-01-24T16:50:14.737" v="97" actId="478"/>
          <ac:picMkLst>
            <pc:docMk/>
            <pc:sldMk cId="0" sldId="279"/>
            <ac:picMk id="5" creationId="{33E5F716-C7BE-AC34-968C-2065B721DAAC}"/>
          </ac:picMkLst>
        </pc:picChg>
        <pc:picChg chg="del">
          <ac:chgData name="Harry Mylon" userId="2e16d37e575f3fd9" providerId="LiveId" clId="{B911BBF5-5131-4B90-84A0-1375A7F422BE}" dt="2024-01-24T16:50:14.060" v="96" actId="478"/>
          <ac:picMkLst>
            <pc:docMk/>
            <pc:sldMk cId="0" sldId="279"/>
            <ac:picMk id="7" creationId="{C84EB6FE-203B-1CB1-2F36-323159CF579C}"/>
          </ac:picMkLst>
        </pc:picChg>
      </pc:sldChg>
      <pc:sldChg chg="addSp delSp modSp mod ord">
        <pc:chgData name="Harry Mylon" userId="2e16d37e575f3fd9" providerId="LiveId" clId="{B911BBF5-5131-4B90-84A0-1375A7F422BE}" dt="2024-01-26T08:04:32.290" v="4828" actId="1076"/>
        <pc:sldMkLst>
          <pc:docMk/>
          <pc:sldMk cId="0" sldId="280"/>
        </pc:sldMkLst>
        <pc:spChg chg="mod">
          <ac:chgData name="Harry Mylon" userId="2e16d37e575f3fd9" providerId="LiveId" clId="{B911BBF5-5131-4B90-84A0-1375A7F422BE}" dt="2024-01-26T08:04:30.674" v="4827" actId="1076"/>
          <ac:spMkLst>
            <pc:docMk/>
            <pc:sldMk cId="0" sldId="280"/>
            <ac:spMk id="436" creationId="{00000000-0000-0000-0000-000000000000}"/>
          </ac:spMkLst>
        </pc:spChg>
        <pc:spChg chg="mod">
          <ac:chgData name="Harry Mylon" userId="2e16d37e575f3fd9" providerId="LiveId" clId="{B911BBF5-5131-4B90-84A0-1375A7F422BE}" dt="2024-01-26T08:04:24.002" v="4824" actId="1076"/>
          <ac:spMkLst>
            <pc:docMk/>
            <pc:sldMk cId="0" sldId="280"/>
            <ac:spMk id="437" creationId="{00000000-0000-0000-0000-000000000000}"/>
          </ac:spMkLst>
        </pc:spChg>
        <pc:picChg chg="add del mod">
          <ac:chgData name="Harry Mylon" userId="2e16d37e575f3fd9" providerId="LiveId" clId="{B911BBF5-5131-4B90-84A0-1375A7F422BE}" dt="2024-01-26T08:00:42.844" v="4805" actId="478"/>
          <ac:picMkLst>
            <pc:docMk/>
            <pc:sldMk cId="0" sldId="280"/>
            <ac:picMk id="3" creationId="{7CBE7212-85C3-3191-9397-9048E0E84B6B}"/>
          </ac:picMkLst>
        </pc:picChg>
        <pc:picChg chg="del">
          <ac:chgData name="Harry Mylon" userId="2e16d37e575f3fd9" providerId="LiveId" clId="{B911BBF5-5131-4B90-84A0-1375A7F422BE}" dt="2024-01-24T16:50:17.924" v="99" actId="478"/>
          <ac:picMkLst>
            <pc:docMk/>
            <pc:sldMk cId="0" sldId="280"/>
            <ac:picMk id="3" creationId="{DE643518-B393-2522-7917-28010EB8B3BB}"/>
          </ac:picMkLst>
        </pc:picChg>
        <pc:picChg chg="add del mod">
          <ac:chgData name="Harry Mylon" userId="2e16d37e575f3fd9" providerId="LiveId" clId="{B911BBF5-5131-4B90-84A0-1375A7F422BE}" dt="2024-01-26T08:00:49.004" v="4808" actId="478"/>
          <ac:picMkLst>
            <pc:docMk/>
            <pc:sldMk cId="0" sldId="280"/>
            <ac:picMk id="4" creationId="{A17F3FFF-FA68-9E3F-7C12-35383F0FDB52}"/>
          </ac:picMkLst>
        </pc:picChg>
        <pc:picChg chg="add mod">
          <ac:chgData name="Harry Mylon" userId="2e16d37e575f3fd9" providerId="LiveId" clId="{B911BBF5-5131-4B90-84A0-1375A7F422BE}" dt="2024-01-26T08:04:25.514" v="4825" actId="1076"/>
          <ac:picMkLst>
            <pc:docMk/>
            <pc:sldMk cId="0" sldId="280"/>
            <ac:picMk id="6" creationId="{CD11A54A-D589-5EBD-AED7-322077E80F98}"/>
          </ac:picMkLst>
        </pc:picChg>
        <pc:picChg chg="del">
          <ac:chgData name="Harry Mylon" userId="2e16d37e575f3fd9" providerId="LiveId" clId="{B911BBF5-5131-4B90-84A0-1375A7F422BE}" dt="2024-01-24T16:50:17.437" v="98" actId="478"/>
          <ac:picMkLst>
            <pc:docMk/>
            <pc:sldMk cId="0" sldId="280"/>
            <ac:picMk id="7" creationId="{FF701270-003D-266E-1D97-0D9BBD5C8B34}"/>
          </ac:picMkLst>
        </pc:picChg>
        <pc:picChg chg="add mod">
          <ac:chgData name="Harry Mylon" userId="2e16d37e575f3fd9" providerId="LiveId" clId="{B911BBF5-5131-4B90-84A0-1375A7F422BE}" dt="2024-01-26T08:01:26.162" v="4814" actId="1076"/>
          <ac:picMkLst>
            <pc:docMk/>
            <pc:sldMk cId="0" sldId="280"/>
            <ac:picMk id="8" creationId="{292C6E5C-1DC4-99DD-DBA1-08226831C5A4}"/>
          </ac:picMkLst>
        </pc:picChg>
        <pc:picChg chg="add mod">
          <ac:chgData name="Harry Mylon" userId="2e16d37e575f3fd9" providerId="LiveId" clId="{B911BBF5-5131-4B90-84A0-1375A7F422BE}" dt="2024-01-26T08:02:04.921" v="4817" actId="1076"/>
          <ac:picMkLst>
            <pc:docMk/>
            <pc:sldMk cId="0" sldId="280"/>
            <ac:picMk id="10" creationId="{9C28CE17-22BA-2C97-DE5D-3A8B93B35208}"/>
          </ac:picMkLst>
        </pc:picChg>
        <pc:picChg chg="add mod">
          <ac:chgData name="Harry Mylon" userId="2e16d37e575f3fd9" providerId="LiveId" clId="{B911BBF5-5131-4B90-84A0-1375A7F422BE}" dt="2024-01-26T08:04:32.290" v="4828" actId="1076"/>
          <ac:picMkLst>
            <pc:docMk/>
            <pc:sldMk cId="0" sldId="280"/>
            <ac:picMk id="12" creationId="{F1650A0E-BD54-E199-4FF6-AD598FA858E5}"/>
          </ac:picMkLst>
        </pc:picChg>
      </pc:sldChg>
      <pc:sldChg chg="addSp delSp modSp mod modNotesTx">
        <pc:chgData name="Harry Mylon" userId="2e16d37e575f3fd9" providerId="LiveId" clId="{B911BBF5-5131-4B90-84A0-1375A7F422BE}" dt="2024-01-25T15:45:05.950" v="4510" actId="1076"/>
        <pc:sldMkLst>
          <pc:docMk/>
          <pc:sldMk cId="0" sldId="281"/>
        </pc:sldMkLst>
        <pc:spChg chg="mod">
          <ac:chgData name="Harry Mylon" userId="2e16d37e575f3fd9" providerId="LiveId" clId="{B911BBF5-5131-4B90-84A0-1375A7F422BE}" dt="2024-01-25T15:44:34.432" v="4507" actId="20577"/>
          <ac:spMkLst>
            <pc:docMk/>
            <pc:sldMk cId="0" sldId="281"/>
            <ac:spMk id="444" creationId="{00000000-0000-0000-0000-000000000000}"/>
          </ac:spMkLst>
        </pc:spChg>
        <pc:spChg chg="mod">
          <ac:chgData name="Harry Mylon" userId="2e16d37e575f3fd9" providerId="LiveId" clId="{B911BBF5-5131-4B90-84A0-1375A7F422BE}" dt="2024-01-25T15:44:17.596" v="4457" actId="1076"/>
          <ac:spMkLst>
            <pc:docMk/>
            <pc:sldMk cId="0" sldId="281"/>
            <ac:spMk id="445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5T15:44:15.092" v="4456" actId="1076"/>
          <ac:picMkLst>
            <pc:docMk/>
            <pc:sldMk cId="0" sldId="281"/>
            <ac:picMk id="3" creationId="{CDD9BABB-8FF7-38AA-5D9E-1D556133046C}"/>
          </ac:picMkLst>
        </pc:picChg>
        <pc:picChg chg="add mod">
          <ac:chgData name="Harry Mylon" userId="2e16d37e575f3fd9" providerId="LiveId" clId="{B911BBF5-5131-4B90-84A0-1375A7F422BE}" dt="2024-01-25T15:45:05.950" v="4510" actId="1076"/>
          <ac:picMkLst>
            <pc:docMk/>
            <pc:sldMk cId="0" sldId="281"/>
            <ac:picMk id="5" creationId="{0201F49D-7AD0-680C-6D6F-F9A78B63B97D}"/>
          </ac:picMkLst>
        </pc:picChg>
        <pc:picChg chg="del">
          <ac:chgData name="Harry Mylon" userId="2e16d37e575f3fd9" providerId="LiveId" clId="{B911BBF5-5131-4B90-84A0-1375A7F422BE}" dt="2024-01-24T16:50:20.075" v="101" actId="478"/>
          <ac:picMkLst>
            <pc:docMk/>
            <pc:sldMk cId="0" sldId="281"/>
            <ac:picMk id="5" creationId="{80D59E4C-74DF-A21C-116B-E44CF0C822C1}"/>
          </ac:picMkLst>
        </pc:picChg>
        <pc:picChg chg="del">
          <ac:chgData name="Harry Mylon" userId="2e16d37e575f3fd9" providerId="LiveId" clId="{B911BBF5-5131-4B90-84A0-1375A7F422BE}" dt="2024-01-24T16:50:19.636" v="100" actId="478"/>
          <ac:picMkLst>
            <pc:docMk/>
            <pc:sldMk cId="0" sldId="281"/>
            <ac:picMk id="7" creationId="{31FD9FF2-4D23-3F7D-2ED4-B8363E0C98BA}"/>
          </ac:picMkLst>
        </pc:picChg>
      </pc:sldChg>
      <pc:sldChg chg="modSp mod">
        <pc:chgData name="Harry Mylon" userId="2e16d37e575f3fd9" providerId="LiveId" clId="{B911BBF5-5131-4B90-84A0-1375A7F422BE}" dt="2024-01-24T18:58:35.890" v="2470" actId="20577"/>
        <pc:sldMkLst>
          <pc:docMk/>
          <pc:sldMk cId="0" sldId="282"/>
        </pc:sldMkLst>
        <pc:spChg chg="mod">
          <ac:chgData name="Harry Mylon" userId="2e16d37e575f3fd9" providerId="LiveId" clId="{B911BBF5-5131-4B90-84A0-1375A7F422BE}" dt="2024-01-24T18:58:35.890" v="2470" actId="20577"/>
          <ac:spMkLst>
            <pc:docMk/>
            <pc:sldMk cId="0" sldId="282"/>
            <ac:spMk id="456" creationId="{00000000-0000-0000-0000-000000000000}"/>
          </ac:spMkLst>
        </pc:spChg>
      </pc:sldChg>
      <pc:sldChg chg="addSp modSp mod">
        <pc:chgData name="Harry Mylon" userId="2e16d37e575f3fd9" providerId="LiveId" clId="{B911BBF5-5131-4B90-84A0-1375A7F422BE}" dt="2024-01-24T19:08:16.542" v="2982" actId="20577"/>
        <pc:sldMkLst>
          <pc:docMk/>
          <pc:sldMk cId="0" sldId="283"/>
        </pc:sldMkLst>
        <pc:spChg chg="mod">
          <ac:chgData name="Harry Mylon" userId="2e16d37e575f3fd9" providerId="LiveId" clId="{B911BBF5-5131-4B90-84A0-1375A7F422BE}" dt="2024-01-24T19:08:16.542" v="2982" actId="20577"/>
          <ac:spMkLst>
            <pc:docMk/>
            <pc:sldMk cId="0" sldId="283"/>
            <ac:spMk id="463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4T19:00:33.494" v="2494" actId="14100"/>
          <ac:picMkLst>
            <pc:docMk/>
            <pc:sldMk cId="0" sldId="283"/>
            <ac:picMk id="3" creationId="{DE320A76-F630-3E80-FD74-7A3E0F334CC9}"/>
          </ac:picMkLst>
        </pc:picChg>
      </pc:sldChg>
      <pc:sldChg chg="addSp delSp modSp mod">
        <pc:chgData name="Harry Mylon" userId="2e16d37e575f3fd9" providerId="LiveId" clId="{B911BBF5-5131-4B90-84A0-1375A7F422BE}" dt="2024-01-24T18:59:43.168" v="2476" actId="1076"/>
        <pc:sldMkLst>
          <pc:docMk/>
          <pc:sldMk cId="0" sldId="284"/>
        </pc:sldMkLst>
        <pc:picChg chg="add del">
          <ac:chgData name="Harry Mylon" userId="2e16d37e575f3fd9" providerId="LiveId" clId="{B911BBF5-5131-4B90-84A0-1375A7F422BE}" dt="2024-01-24T18:59:35.147" v="2472" actId="478"/>
          <ac:picMkLst>
            <pc:docMk/>
            <pc:sldMk cId="0" sldId="284"/>
            <ac:picMk id="2" creationId="{7547A84B-1E79-2D4E-C591-4AF15EF017F7}"/>
          </ac:picMkLst>
        </pc:picChg>
        <pc:picChg chg="del">
          <ac:chgData name="Harry Mylon" userId="2e16d37e575f3fd9" providerId="LiveId" clId="{B911BBF5-5131-4B90-84A0-1375A7F422BE}" dt="2024-01-24T16:50:23.131" v="102" actId="478"/>
          <ac:picMkLst>
            <pc:docMk/>
            <pc:sldMk cId="0" sldId="284"/>
            <ac:picMk id="3" creationId="{3F2CC5F3-461F-C27B-2D3C-A28AACADF30F}"/>
          </ac:picMkLst>
        </pc:picChg>
        <pc:picChg chg="add mod">
          <ac:chgData name="Harry Mylon" userId="2e16d37e575f3fd9" providerId="LiveId" clId="{B911BBF5-5131-4B90-84A0-1375A7F422BE}" dt="2024-01-24T18:59:43.168" v="2476" actId="1076"/>
          <ac:picMkLst>
            <pc:docMk/>
            <pc:sldMk cId="0" sldId="284"/>
            <ac:picMk id="5" creationId="{BBCB87EB-188D-84FF-87B0-996E0F00E1C2}"/>
          </ac:picMkLst>
        </pc:picChg>
      </pc:sldChg>
      <pc:sldChg chg="addSp delSp modSp mod">
        <pc:chgData name="Harry Mylon" userId="2e16d37e575f3fd9" providerId="LiveId" clId="{B911BBF5-5131-4B90-84A0-1375A7F422BE}" dt="2024-01-26T20:29:13.703" v="6664" actId="1038"/>
        <pc:sldMkLst>
          <pc:docMk/>
          <pc:sldMk cId="0" sldId="286"/>
        </pc:sldMkLst>
        <pc:spChg chg="mod">
          <ac:chgData name="Harry Mylon" userId="2e16d37e575f3fd9" providerId="LiveId" clId="{B911BBF5-5131-4B90-84A0-1375A7F422BE}" dt="2024-01-24T15:14:29.731" v="32"/>
          <ac:spMkLst>
            <pc:docMk/>
            <pc:sldMk cId="0" sldId="286"/>
            <ac:spMk id="485" creationId="{00000000-0000-0000-0000-000000000000}"/>
          </ac:spMkLst>
        </pc:spChg>
        <pc:picChg chg="del">
          <ac:chgData name="Harry Mylon" userId="2e16d37e575f3fd9" providerId="LiveId" clId="{B911BBF5-5131-4B90-84A0-1375A7F422BE}" dt="2024-01-24T15:14:33.965" v="33" actId="478"/>
          <ac:picMkLst>
            <pc:docMk/>
            <pc:sldMk cId="0" sldId="286"/>
            <ac:picMk id="3" creationId="{600A6B25-3A66-3C98-D940-3A7BD16A0341}"/>
          </ac:picMkLst>
        </pc:picChg>
        <pc:picChg chg="add mod">
          <ac:chgData name="Harry Mylon" userId="2e16d37e575f3fd9" providerId="LiveId" clId="{B911BBF5-5131-4B90-84A0-1375A7F422BE}" dt="2024-01-26T20:29:13.703" v="6664" actId="1038"/>
          <ac:picMkLst>
            <pc:docMk/>
            <pc:sldMk cId="0" sldId="286"/>
            <ac:picMk id="4" creationId="{FBAE172C-5FA6-43E5-E390-5C287CFFD64D}"/>
          </ac:picMkLst>
        </pc:picChg>
      </pc:sldChg>
      <pc:sldChg chg="addSp delSp modSp mod">
        <pc:chgData name="Harry Mylon" userId="2e16d37e575f3fd9" providerId="LiveId" clId="{B911BBF5-5131-4B90-84A0-1375A7F422BE}" dt="2024-01-27T13:31:27.003" v="9512" actId="20577"/>
        <pc:sldMkLst>
          <pc:docMk/>
          <pc:sldMk cId="0" sldId="287"/>
        </pc:sldMkLst>
        <pc:spChg chg="del">
          <ac:chgData name="Harry Mylon" userId="2e16d37e575f3fd9" providerId="LiveId" clId="{B911BBF5-5131-4B90-84A0-1375A7F422BE}" dt="2024-01-27T13:29:44.287" v="9482" actId="478"/>
          <ac:spMkLst>
            <pc:docMk/>
            <pc:sldMk cId="0" sldId="287"/>
            <ac:spMk id="15" creationId="{22ED0193-0431-1DB0-0A2E-D9B746B41CBF}"/>
          </ac:spMkLst>
        </pc:spChg>
        <pc:spChg chg="del">
          <ac:chgData name="Harry Mylon" userId="2e16d37e575f3fd9" providerId="LiveId" clId="{B911BBF5-5131-4B90-84A0-1375A7F422BE}" dt="2024-01-27T13:29:45.642" v="9483" actId="478"/>
          <ac:spMkLst>
            <pc:docMk/>
            <pc:sldMk cId="0" sldId="287"/>
            <ac:spMk id="16" creationId="{AC920B40-CC8F-8494-68EB-C1334AF80526}"/>
          </ac:spMkLst>
        </pc:spChg>
        <pc:spChg chg="mod">
          <ac:chgData name="Harry Mylon" userId="2e16d37e575f3fd9" providerId="LiveId" clId="{B911BBF5-5131-4B90-84A0-1375A7F422BE}" dt="2024-01-27T13:31:27.003" v="9512" actId="20577"/>
          <ac:spMkLst>
            <pc:docMk/>
            <pc:sldMk cId="0" sldId="287"/>
            <ac:spMk id="493" creationId="{00000000-0000-0000-0000-000000000000}"/>
          </ac:spMkLst>
        </pc:spChg>
        <pc:picChg chg="del">
          <ac:chgData name="Harry Mylon" userId="2e16d37e575f3fd9" providerId="LiveId" clId="{B911BBF5-5131-4B90-84A0-1375A7F422BE}" dt="2024-01-24T16:50:27.020" v="104" actId="478"/>
          <ac:picMkLst>
            <pc:docMk/>
            <pc:sldMk cId="0" sldId="287"/>
            <ac:picMk id="3" creationId="{6A67564B-E144-8CB8-2F79-5CE9AC2E524A}"/>
          </ac:picMkLst>
        </pc:picChg>
        <pc:picChg chg="add mod">
          <ac:chgData name="Harry Mylon" userId="2e16d37e575f3fd9" providerId="LiveId" clId="{B911BBF5-5131-4B90-84A0-1375A7F422BE}" dt="2024-01-27T13:31:14.193" v="9488" actId="1076"/>
          <ac:picMkLst>
            <pc:docMk/>
            <pc:sldMk cId="0" sldId="287"/>
            <ac:picMk id="3" creationId="{BE1CC7AC-F2C6-75EF-226B-C8F5F81256E7}"/>
          </ac:picMkLst>
        </pc:picChg>
        <pc:picChg chg="del">
          <ac:chgData name="Harry Mylon" userId="2e16d37e575f3fd9" providerId="LiveId" clId="{B911BBF5-5131-4B90-84A0-1375A7F422BE}" dt="2024-01-24T16:50:26.345" v="103" actId="478"/>
          <ac:picMkLst>
            <pc:docMk/>
            <pc:sldMk cId="0" sldId="287"/>
            <ac:picMk id="5" creationId="{D49FBCD4-4B3A-288F-A9F0-040B74519435}"/>
          </ac:picMkLst>
        </pc:picChg>
        <pc:picChg chg="del">
          <ac:chgData name="Harry Mylon" userId="2e16d37e575f3fd9" providerId="LiveId" clId="{B911BBF5-5131-4B90-84A0-1375A7F422BE}" dt="2024-01-24T16:50:29.769" v="108" actId="478"/>
          <ac:picMkLst>
            <pc:docMk/>
            <pc:sldMk cId="0" sldId="287"/>
            <ac:picMk id="7" creationId="{04B2D84C-CE10-039E-D2AF-A36BFDAF581F}"/>
          </ac:picMkLst>
        </pc:picChg>
        <pc:picChg chg="del">
          <ac:chgData name="Harry Mylon" userId="2e16d37e575f3fd9" providerId="LiveId" clId="{B911BBF5-5131-4B90-84A0-1375A7F422BE}" dt="2024-01-24T16:50:27.743" v="105" actId="478"/>
          <ac:picMkLst>
            <pc:docMk/>
            <pc:sldMk cId="0" sldId="287"/>
            <ac:picMk id="9" creationId="{C0960C3F-68CA-1981-5DFA-C6128FBCC75E}"/>
          </ac:picMkLst>
        </pc:picChg>
        <pc:picChg chg="del">
          <ac:chgData name="Harry Mylon" userId="2e16d37e575f3fd9" providerId="LiveId" clId="{B911BBF5-5131-4B90-84A0-1375A7F422BE}" dt="2024-01-24T16:50:28.418" v="106" actId="478"/>
          <ac:picMkLst>
            <pc:docMk/>
            <pc:sldMk cId="0" sldId="287"/>
            <ac:picMk id="11" creationId="{EF1D5D61-58E4-5D69-6076-A1EF92588E45}"/>
          </ac:picMkLst>
        </pc:picChg>
        <pc:picChg chg="del">
          <ac:chgData name="Harry Mylon" userId="2e16d37e575f3fd9" providerId="LiveId" clId="{B911BBF5-5131-4B90-84A0-1375A7F422BE}" dt="2024-01-24T16:50:29.140" v="107" actId="478"/>
          <ac:picMkLst>
            <pc:docMk/>
            <pc:sldMk cId="0" sldId="287"/>
            <ac:picMk id="13" creationId="{A930BBB7-14F4-4D31-BBE2-504E10876E6A}"/>
          </ac:picMkLst>
        </pc:picChg>
      </pc:sldChg>
      <pc:sldChg chg="addSp delSp modSp mod">
        <pc:chgData name="Harry Mylon" userId="2e16d37e575f3fd9" providerId="LiveId" clId="{B911BBF5-5131-4B90-84A0-1375A7F422BE}" dt="2024-01-25T14:54:16.285" v="4439" actId="478"/>
        <pc:sldMkLst>
          <pc:docMk/>
          <pc:sldMk cId="0" sldId="288"/>
        </pc:sldMkLst>
        <pc:spChg chg="mod">
          <ac:chgData name="Harry Mylon" userId="2e16d37e575f3fd9" providerId="LiveId" clId="{B911BBF5-5131-4B90-84A0-1375A7F422BE}" dt="2024-01-25T14:53:01.466" v="4435" actId="20577"/>
          <ac:spMkLst>
            <pc:docMk/>
            <pc:sldMk cId="0" sldId="288"/>
            <ac:spMk id="500" creationId="{00000000-0000-0000-0000-000000000000}"/>
          </ac:spMkLst>
        </pc:spChg>
        <pc:spChg chg="del">
          <ac:chgData name="Harry Mylon" userId="2e16d37e575f3fd9" providerId="LiveId" clId="{B911BBF5-5131-4B90-84A0-1375A7F422BE}" dt="2024-01-25T14:54:16.285" v="4439" actId="478"/>
          <ac:spMkLst>
            <pc:docMk/>
            <pc:sldMk cId="0" sldId="288"/>
            <ac:spMk id="501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5T14:54:01.327" v="4438" actId="1076"/>
          <ac:picMkLst>
            <pc:docMk/>
            <pc:sldMk cId="0" sldId="288"/>
            <ac:picMk id="3" creationId="{731DDBFC-C8B5-AF8F-3A3E-6666C9044B12}"/>
          </ac:picMkLst>
        </pc:picChg>
        <pc:picChg chg="del">
          <ac:chgData name="Harry Mylon" userId="2e16d37e575f3fd9" providerId="LiveId" clId="{B911BBF5-5131-4B90-84A0-1375A7F422BE}" dt="2024-01-24T16:50:32.068" v="110" actId="478"/>
          <ac:picMkLst>
            <pc:docMk/>
            <pc:sldMk cId="0" sldId="288"/>
            <ac:picMk id="3" creationId="{DD96CE43-5A80-9F5B-7DD9-82A3D532F2C1}"/>
          </ac:picMkLst>
        </pc:picChg>
        <pc:picChg chg="del">
          <ac:chgData name="Harry Mylon" userId="2e16d37e575f3fd9" providerId="LiveId" clId="{B911BBF5-5131-4B90-84A0-1375A7F422BE}" dt="2024-01-24T16:50:31.658" v="109" actId="478"/>
          <ac:picMkLst>
            <pc:docMk/>
            <pc:sldMk cId="0" sldId="288"/>
            <ac:picMk id="5" creationId="{0C6E3C67-B02D-DB17-A19D-168228DC1BE1}"/>
          </ac:picMkLst>
        </pc:picChg>
      </pc:sldChg>
      <pc:sldChg chg="addSp delSp modSp mod modNotesTx">
        <pc:chgData name="Harry Mylon" userId="2e16d37e575f3fd9" providerId="LiveId" clId="{B911BBF5-5131-4B90-84A0-1375A7F422BE}" dt="2024-01-25T15:26:08.149" v="4453" actId="1076"/>
        <pc:sldMkLst>
          <pc:docMk/>
          <pc:sldMk cId="0" sldId="289"/>
        </pc:sldMkLst>
        <pc:picChg chg="del">
          <ac:chgData name="Harry Mylon" userId="2e16d37e575f3fd9" providerId="LiveId" clId="{B911BBF5-5131-4B90-84A0-1375A7F422BE}" dt="2024-01-24T16:50:34.291" v="112" actId="478"/>
          <ac:picMkLst>
            <pc:docMk/>
            <pc:sldMk cId="0" sldId="289"/>
            <ac:picMk id="3" creationId="{0E01EC21-A8FB-ABDE-2DE1-5761E712DD93}"/>
          </ac:picMkLst>
        </pc:picChg>
        <pc:picChg chg="add mod">
          <ac:chgData name="Harry Mylon" userId="2e16d37e575f3fd9" providerId="LiveId" clId="{B911BBF5-5131-4B90-84A0-1375A7F422BE}" dt="2024-01-25T15:24:31.955" v="4447" actId="1076"/>
          <ac:picMkLst>
            <pc:docMk/>
            <pc:sldMk cId="0" sldId="289"/>
            <ac:picMk id="3" creationId="{D8DEA300-121F-B089-7309-35496BC7CCCF}"/>
          </ac:picMkLst>
        </pc:picChg>
        <pc:picChg chg="add mod">
          <ac:chgData name="Harry Mylon" userId="2e16d37e575f3fd9" providerId="LiveId" clId="{B911BBF5-5131-4B90-84A0-1375A7F422BE}" dt="2024-01-25T15:24:36.330" v="4449" actId="1076"/>
          <ac:picMkLst>
            <pc:docMk/>
            <pc:sldMk cId="0" sldId="289"/>
            <ac:picMk id="5" creationId="{6D9D5D54-A153-FE0B-6111-14018246F62D}"/>
          </ac:picMkLst>
        </pc:picChg>
        <pc:picChg chg="del">
          <ac:chgData name="Harry Mylon" userId="2e16d37e575f3fd9" providerId="LiveId" clId="{B911BBF5-5131-4B90-84A0-1375A7F422BE}" dt="2024-01-24T16:50:33.772" v="111" actId="478"/>
          <ac:picMkLst>
            <pc:docMk/>
            <pc:sldMk cId="0" sldId="289"/>
            <ac:picMk id="5" creationId="{CEADAD57-CA8B-1B7A-00C3-265437DC57D2}"/>
          </ac:picMkLst>
        </pc:picChg>
        <pc:picChg chg="add mod">
          <ac:chgData name="Harry Mylon" userId="2e16d37e575f3fd9" providerId="LiveId" clId="{B911BBF5-5131-4B90-84A0-1375A7F422BE}" dt="2024-01-25T15:26:08.149" v="4453" actId="1076"/>
          <ac:picMkLst>
            <pc:docMk/>
            <pc:sldMk cId="0" sldId="289"/>
            <ac:picMk id="7" creationId="{8AA54C5D-E5DE-55B9-28A3-CD1A00941A9A}"/>
          </ac:picMkLst>
        </pc:picChg>
        <pc:picChg chg="del">
          <ac:chgData name="Harry Mylon" userId="2e16d37e575f3fd9" providerId="LiveId" clId="{B911BBF5-5131-4B90-84A0-1375A7F422BE}" dt="2024-01-24T16:50:34.764" v="113" actId="478"/>
          <ac:picMkLst>
            <pc:docMk/>
            <pc:sldMk cId="0" sldId="289"/>
            <ac:picMk id="7" creationId="{F9AE9390-D037-94AB-6E26-C167F2DABD7F}"/>
          </ac:picMkLst>
        </pc:picChg>
      </pc:sldChg>
      <pc:sldChg chg="modSp mod">
        <pc:chgData name="Harry Mylon" userId="2e16d37e575f3fd9" providerId="LiveId" clId="{B911BBF5-5131-4B90-84A0-1375A7F422BE}" dt="2024-01-24T19:16:17.989" v="3051" actId="6549"/>
        <pc:sldMkLst>
          <pc:docMk/>
          <pc:sldMk cId="0" sldId="290"/>
        </pc:sldMkLst>
        <pc:spChg chg="mod">
          <ac:chgData name="Harry Mylon" userId="2e16d37e575f3fd9" providerId="LiveId" clId="{B911BBF5-5131-4B90-84A0-1375A7F422BE}" dt="2024-01-24T19:16:17.989" v="3051" actId="6549"/>
          <ac:spMkLst>
            <pc:docMk/>
            <pc:sldMk cId="0" sldId="290"/>
            <ac:spMk id="519" creationId="{00000000-0000-0000-0000-000000000000}"/>
          </ac:spMkLst>
        </pc:spChg>
      </pc:sldChg>
      <pc:sldChg chg="addSp delSp modSp mod modNotesTx">
        <pc:chgData name="Harry Mylon" userId="2e16d37e575f3fd9" providerId="LiveId" clId="{B911BBF5-5131-4B90-84A0-1375A7F422BE}" dt="2024-01-24T19:36:08.205" v="3400" actId="1076"/>
        <pc:sldMkLst>
          <pc:docMk/>
          <pc:sldMk cId="0" sldId="291"/>
        </pc:sldMkLst>
        <pc:spChg chg="mod">
          <ac:chgData name="Harry Mylon" userId="2e16d37e575f3fd9" providerId="LiveId" clId="{B911BBF5-5131-4B90-84A0-1375A7F422BE}" dt="2024-01-24T19:35:01.985" v="3397" actId="20577"/>
          <ac:spMkLst>
            <pc:docMk/>
            <pc:sldMk cId="0" sldId="291"/>
            <ac:spMk id="526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4T19:36:08.205" v="3400" actId="1076"/>
          <ac:picMkLst>
            <pc:docMk/>
            <pc:sldMk cId="0" sldId="291"/>
            <ac:picMk id="3" creationId="{4AA09698-C845-3655-1B53-A862B12E4831}"/>
          </ac:picMkLst>
        </pc:picChg>
        <pc:picChg chg="del">
          <ac:chgData name="Harry Mylon" userId="2e16d37e575f3fd9" providerId="LiveId" clId="{B911BBF5-5131-4B90-84A0-1375A7F422BE}" dt="2024-01-24T16:50:37.171" v="114" actId="478"/>
          <ac:picMkLst>
            <pc:docMk/>
            <pc:sldMk cId="0" sldId="291"/>
            <ac:picMk id="5" creationId="{7DA88281-9BC3-3871-C018-F4219D737B88}"/>
          </ac:picMkLst>
        </pc:picChg>
      </pc:sldChg>
      <pc:sldChg chg="addSp delSp modSp mod">
        <pc:chgData name="Harry Mylon" userId="2e16d37e575f3fd9" providerId="LiveId" clId="{B911BBF5-5131-4B90-84A0-1375A7F422BE}" dt="2024-01-24T19:28:17.484" v="3093" actId="1076"/>
        <pc:sldMkLst>
          <pc:docMk/>
          <pc:sldMk cId="0" sldId="292"/>
        </pc:sldMkLst>
        <pc:spChg chg="mod">
          <ac:chgData name="Harry Mylon" userId="2e16d37e575f3fd9" providerId="LiveId" clId="{B911BBF5-5131-4B90-84A0-1375A7F422BE}" dt="2024-01-24T19:28:07.765" v="3089" actId="1076"/>
          <ac:spMkLst>
            <pc:docMk/>
            <pc:sldMk cId="0" sldId="292"/>
            <ac:spMk id="532" creationId="{00000000-0000-0000-0000-000000000000}"/>
          </ac:spMkLst>
        </pc:spChg>
        <pc:picChg chg="del">
          <ac:chgData name="Harry Mylon" userId="2e16d37e575f3fd9" providerId="LiveId" clId="{B911BBF5-5131-4B90-84A0-1375A7F422BE}" dt="2024-01-24T16:50:38.820" v="115" actId="478"/>
          <ac:picMkLst>
            <pc:docMk/>
            <pc:sldMk cId="0" sldId="292"/>
            <ac:picMk id="3" creationId="{A1F68EDC-CA8F-AD75-9A5C-78304F3F41CC}"/>
          </ac:picMkLst>
        </pc:picChg>
        <pc:picChg chg="add mod">
          <ac:chgData name="Harry Mylon" userId="2e16d37e575f3fd9" providerId="LiveId" clId="{B911BBF5-5131-4B90-84A0-1375A7F422BE}" dt="2024-01-24T19:28:17.484" v="3093" actId="1076"/>
          <ac:picMkLst>
            <pc:docMk/>
            <pc:sldMk cId="0" sldId="292"/>
            <ac:picMk id="4" creationId="{AADEE873-3705-FE74-7982-35649FA06DC5}"/>
          </ac:picMkLst>
        </pc:picChg>
        <pc:picChg chg="del">
          <ac:chgData name="Harry Mylon" userId="2e16d37e575f3fd9" providerId="LiveId" clId="{B911BBF5-5131-4B90-84A0-1375A7F422BE}" dt="2024-01-24T16:50:39.310" v="116" actId="478"/>
          <ac:picMkLst>
            <pc:docMk/>
            <pc:sldMk cId="0" sldId="292"/>
            <ac:picMk id="5" creationId="{850DC8C1-887F-546A-FADF-7C0AE1495308}"/>
          </ac:picMkLst>
        </pc:picChg>
        <pc:picChg chg="add mod">
          <ac:chgData name="Harry Mylon" userId="2e16d37e575f3fd9" providerId="LiveId" clId="{B911BBF5-5131-4B90-84A0-1375A7F422BE}" dt="2024-01-24T19:28:11.069" v="3090" actId="1076"/>
          <ac:picMkLst>
            <pc:docMk/>
            <pc:sldMk cId="0" sldId="292"/>
            <ac:picMk id="6" creationId="{D9499F64-38FE-7845-2486-6EF37A30F053}"/>
          </ac:picMkLst>
        </pc:picChg>
      </pc:sldChg>
      <pc:sldChg chg="addSp delSp modSp mod">
        <pc:chgData name="Harry Mylon" userId="2e16d37e575f3fd9" providerId="LiveId" clId="{B911BBF5-5131-4B90-84A0-1375A7F422BE}" dt="2024-01-24T15:16:38.235" v="70" actId="1035"/>
        <pc:sldMkLst>
          <pc:docMk/>
          <pc:sldMk cId="0" sldId="294"/>
        </pc:sldMkLst>
        <pc:spChg chg="mod">
          <ac:chgData name="Harry Mylon" userId="2e16d37e575f3fd9" providerId="LiveId" clId="{B911BBF5-5131-4B90-84A0-1375A7F422BE}" dt="2024-01-24T15:14:19.221" v="31"/>
          <ac:spMkLst>
            <pc:docMk/>
            <pc:sldMk cId="0" sldId="294"/>
            <ac:spMk id="546" creationId="{00000000-0000-0000-0000-000000000000}"/>
          </ac:spMkLst>
        </pc:spChg>
        <pc:picChg chg="del">
          <ac:chgData name="Harry Mylon" userId="2e16d37e575f3fd9" providerId="LiveId" clId="{B911BBF5-5131-4B90-84A0-1375A7F422BE}" dt="2024-01-24T15:14:16.930" v="30" actId="478"/>
          <ac:picMkLst>
            <pc:docMk/>
            <pc:sldMk cId="0" sldId="294"/>
            <ac:picMk id="3" creationId="{B0D61DB4-E791-1068-A79B-F3D694B12679}"/>
          </ac:picMkLst>
        </pc:picChg>
        <pc:picChg chg="add mod">
          <ac:chgData name="Harry Mylon" userId="2e16d37e575f3fd9" providerId="LiveId" clId="{B911BBF5-5131-4B90-84A0-1375A7F422BE}" dt="2024-01-24T15:16:38.235" v="70" actId="1035"/>
          <ac:picMkLst>
            <pc:docMk/>
            <pc:sldMk cId="0" sldId="294"/>
            <ac:picMk id="4" creationId="{25641C6E-4875-847D-F6B7-75313C3F9767}"/>
          </ac:picMkLst>
        </pc:picChg>
      </pc:sldChg>
      <pc:sldChg chg="addSp delSp modSp mod">
        <pc:chgData name="Harry Mylon" userId="2e16d37e575f3fd9" providerId="LiveId" clId="{B911BBF5-5131-4B90-84A0-1375A7F422BE}" dt="2024-01-27T14:01:42.710" v="10231" actId="1076"/>
        <pc:sldMkLst>
          <pc:docMk/>
          <pc:sldMk cId="0" sldId="295"/>
        </pc:sldMkLst>
        <pc:spChg chg="mod">
          <ac:chgData name="Harry Mylon" userId="2e16d37e575f3fd9" providerId="LiveId" clId="{B911BBF5-5131-4B90-84A0-1375A7F422BE}" dt="2024-01-27T14:01:27.786" v="10223" actId="255"/>
          <ac:spMkLst>
            <pc:docMk/>
            <pc:sldMk cId="0" sldId="295"/>
            <ac:spMk id="554" creationId="{00000000-0000-0000-0000-000000000000}"/>
          </ac:spMkLst>
        </pc:spChg>
        <pc:picChg chg="del">
          <ac:chgData name="Harry Mylon" userId="2e16d37e575f3fd9" providerId="LiveId" clId="{B911BBF5-5131-4B90-84A0-1375A7F422BE}" dt="2024-01-24T16:50:42.017" v="117" actId="478"/>
          <ac:picMkLst>
            <pc:docMk/>
            <pc:sldMk cId="0" sldId="295"/>
            <ac:picMk id="3" creationId="{251F776B-7B1E-5969-6473-C45048822EAA}"/>
          </ac:picMkLst>
        </pc:picChg>
        <pc:picChg chg="add mod">
          <ac:chgData name="Harry Mylon" userId="2e16d37e575f3fd9" providerId="LiveId" clId="{B911BBF5-5131-4B90-84A0-1375A7F422BE}" dt="2024-01-27T14:01:33.356" v="10226" actId="1076"/>
          <ac:picMkLst>
            <pc:docMk/>
            <pc:sldMk cId="0" sldId="295"/>
            <ac:picMk id="3" creationId="{AAF1B6AB-FEB5-D075-1D3A-D97DE7C34E4F}"/>
          </ac:picMkLst>
        </pc:picChg>
        <pc:picChg chg="add mod">
          <ac:chgData name="Harry Mylon" userId="2e16d37e575f3fd9" providerId="LiveId" clId="{B911BBF5-5131-4B90-84A0-1375A7F422BE}" dt="2024-01-27T14:01:42.710" v="10231" actId="1076"/>
          <ac:picMkLst>
            <pc:docMk/>
            <pc:sldMk cId="0" sldId="295"/>
            <ac:picMk id="5" creationId="{BBB868B9-3DDF-CBD8-B1F3-DF080BD979AA}"/>
          </ac:picMkLst>
        </pc:picChg>
      </pc:sldChg>
      <pc:sldChg chg="addSp delSp modSp mod">
        <pc:chgData name="Harry Mylon" userId="2e16d37e575f3fd9" providerId="LiveId" clId="{B911BBF5-5131-4B90-84A0-1375A7F422BE}" dt="2024-01-27T14:03:52.385" v="10234" actId="1076"/>
        <pc:sldMkLst>
          <pc:docMk/>
          <pc:sldMk cId="0" sldId="296"/>
        </pc:sldMkLst>
        <pc:spChg chg="mod">
          <ac:chgData name="Harry Mylon" userId="2e16d37e575f3fd9" providerId="LiveId" clId="{B911BBF5-5131-4B90-84A0-1375A7F422BE}" dt="2024-01-26T20:38:33.646" v="6956" actId="20577"/>
          <ac:spMkLst>
            <pc:docMk/>
            <pc:sldMk cId="0" sldId="296"/>
            <ac:spMk id="560" creationId="{00000000-0000-0000-0000-000000000000}"/>
          </ac:spMkLst>
        </pc:spChg>
        <pc:spChg chg="mod">
          <ac:chgData name="Harry Mylon" userId="2e16d37e575f3fd9" providerId="LiveId" clId="{B911BBF5-5131-4B90-84A0-1375A7F422BE}" dt="2024-01-26T20:38:39.125" v="6970" actId="20577"/>
          <ac:spMkLst>
            <pc:docMk/>
            <pc:sldMk cId="0" sldId="296"/>
            <ac:spMk id="561" creationId="{00000000-0000-0000-0000-000000000000}"/>
          </ac:spMkLst>
        </pc:spChg>
        <pc:picChg chg="add del mod">
          <ac:chgData name="Harry Mylon" userId="2e16d37e575f3fd9" providerId="LiveId" clId="{B911BBF5-5131-4B90-84A0-1375A7F422BE}" dt="2024-01-27T13:51:50.137" v="10136" actId="478"/>
          <ac:picMkLst>
            <pc:docMk/>
            <pc:sldMk cId="0" sldId="296"/>
            <ac:picMk id="3" creationId="{361EB46A-5C24-4601-7861-F962F363DB5D}"/>
          </ac:picMkLst>
        </pc:picChg>
        <pc:picChg chg="del">
          <ac:chgData name="Harry Mylon" userId="2e16d37e575f3fd9" providerId="LiveId" clId="{B911BBF5-5131-4B90-84A0-1375A7F422BE}" dt="2024-01-24T16:50:43.964" v="118" actId="478"/>
          <ac:picMkLst>
            <pc:docMk/>
            <pc:sldMk cId="0" sldId="296"/>
            <ac:picMk id="3" creationId="{686769C2-6C22-8A6D-A50C-8AC28272B182}"/>
          </ac:picMkLst>
        </pc:picChg>
        <pc:picChg chg="add del mod">
          <ac:chgData name="Harry Mylon" userId="2e16d37e575f3fd9" providerId="LiveId" clId="{B911BBF5-5131-4B90-84A0-1375A7F422BE}" dt="2024-01-27T13:53:10.440" v="10144" actId="478"/>
          <ac:picMkLst>
            <pc:docMk/>
            <pc:sldMk cId="0" sldId="296"/>
            <ac:picMk id="4" creationId="{D002B95F-711A-6181-2A24-E39185ABB5CA}"/>
          </ac:picMkLst>
        </pc:picChg>
        <pc:picChg chg="del">
          <ac:chgData name="Harry Mylon" userId="2e16d37e575f3fd9" providerId="LiveId" clId="{B911BBF5-5131-4B90-84A0-1375A7F422BE}" dt="2024-01-24T16:50:44.451" v="119" actId="478"/>
          <ac:picMkLst>
            <pc:docMk/>
            <pc:sldMk cId="0" sldId="296"/>
            <ac:picMk id="5" creationId="{41B48BB3-971F-230E-4AC9-1F6C0615A85D}"/>
          </ac:picMkLst>
        </pc:picChg>
        <pc:picChg chg="add del mod">
          <ac:chgData name="Harry Mylon" userId="2e16d37e575f3fd9" providerId="LiveId" clId="{B911BBF5-5131-4B90-84A0-1375A7F422BE}" dt="2024-01-27T13:52:08.302" v="10140" actId="478"/>
          <ac:picMkLst>
            <pc:docMk/>
            <pc:sldMk cId="0" sldId="296"/>
            <ac:picMk id="5" creationId="{60568BC2-AD42-91BC-B204-632E6FF2F421}"/>
          </ac:picMkLst>
        </pc:picChg>
        <pc:picChg chg="del">
          <ac:chgData name="Harry Mylon" userId="2e16d37e575f3fd9" providerId="LiveId" clId="{B911BBF5-5131-4B90-84A0-1375A7F422BE}" dt="2024-01-24T16:50:45.017" v="120" actId="478"/>
          <ac:picMkLst>
            <pc:docMk/>
            <pc:sldMk cId="0" sldId="296"/>
            <ac:picMk id="7" creationId="{115DC541-B507-0686-2E8A-37AA64C4EA98}"/>
          </ac:picMkLst>
        </pc:picChg>
        <pc:picChg chg="add mod">
          <ac:chgData name="Harry Mylon" userId="2e16d37e575f3fd9" providerId="LiveId" clId="{B911BBF5-5131-4B90-84A0-1375A7F422BE}" dt="2024-01-27T13:53:04.922" v="10143" actId="1076"/>
          <ac:picMkLst>
            <pc:docMk/>
            <pc:sldMk cId="0" sldId="296"/>
            <ac:picMk id="7" creationId="{3032807F-8BB2-BCCC-C73C-1112847E8B6A}"/>
          </ac:picMkLst>
        </pc:picChg>
        <pc:picChg chg="add mod">
          <ac:chgData name="Harry Mylon" userId="2e16d37e575f3fd9" providerId="LiveId" clId="{B911BBF5-5131-4B90-84A0-1375A7F422BE}" dt="2024-01-27T14:03:52.385" v="10234" actId="1076"/>
          <ac:picMkLst>
            <pc:docMk/>
            <pc:sldMk cId="0" sldId="296"/>
            <ac:picMk id="9" creationId="{2D8EE2EC-510D-1571-744E-D033DBE45E5A}"/>
          </ac:picMkLst>
        </pc:picChg>
        <pc:picChg chg="del">
          <ac:chgData name="Harry Mylon" userId="2e16d37e575f3fd9" providerId="LiveId" clId="{B911BBF5-5131-4B90-84A0-1375A7F422BE}" dt="2024-01-24T16:50:45.519" v="121" actId="478"/>
          <ac:picMkLst>
            <pc:docMk/>
            <pc:sldMk cId="0" sldId="296"/>
            <ac:picMk id="9" creationId="{53905C43-88AF-E1A3-3883-D18A87765265}"/>
          </ac:picMkLst>
        </pc:picChg>
      </pc:sldChg>
      <pc:sldChg chg="addSp delSp modSp mod">
        <pc:chgData name="Harry Mylon" userId="2e16d37e575f3fd9" providerId="LiveId" clId="{B911BBF5-5131-4B90-84A0-1375A7F422BE}" dt="2024-01-25T14:44:36.359" v="4303" actId="1076"/>
        <pc:sldMkLst>
          <pc:docMk/>
          <pc:sldMk cId="0" sldId="297"/>
        </pc:sldMkLst>
        <pc:spChg chg="mod">
          <ac:chgData name="Harry Mylon" userId="2e16d37e575f3fd9" providerId="LiveId" clId="{B911BBF5-5131-4B90-84A0-1375A7F422BE}" dt="2024-01-25T14:43:53.776" v="4301" actId="1076"/>
          <ac:spMkLst>
            <pc:docMk/>
            <pc:sldMk cId="0" sldId="297"/>
            <ac:spMk id="568" creationId="{00000000-0000-0000-0000-000000000000}"/>
          </ac:spMkLst>
        </pc:spChg>
        <pc:spChg chg="mod">
          <ac:chgData name="Harry Mylon" userId="2e16d37e575f3fd9" providerId="LiveId" clId="{B911BBF5-5131-4B90-84A0-1375A7F422BE}" dt="2024-01-25T14:43:44.103" v="4298" actId="1076"/>
          <ac:spMkLst>
            <pc:docMk/>
            <pc:sldMk cId="0" sldId="297"/>
            <ac:spMk id="569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5T14:43:46.741" v="4299" actId="1076"/>
          <ac:picMkLst>
            <pc:docMk/>
            <pc:sldMk cId="0" sldId="297"/>
            <ac:picMk id="3" creationId="{576682D0-5D48-E398-8D49-178AC88A0F16}"/>
          </ac:picMkLst>
        </pc:picChg>
        <pc:picChg chg="del">
          <ac:chgData name="Harry Mylon" userId="2e16d37e575f3fd9" providerId="LiveId" clId="{B911BBF5-5131-4B90-84A0-1375A7F422BE}" dt="2024-01-24T16:50:47.673" v="123" actId="478"/>
          <ac:picMkLst>
            <pc:docMk/>
            <pc:sldMk cId="0" sldId="297"/>
            <ac:picMk id="3" creationId="{D14CB196-0844-E5CE-A28A-92F16C737585}"/>
          </ac:picMkLst>
        </pc:picChg>
        <pc:picChg chg="add mod">
          <ac:chgData name="Harry Mylon" userId="2e16d37e575f3fd9" providerId="LiveId" clId="{B911BBF5-5131-4B90-84A0-1375A7F422BE}" dt="2024-01-25T14:43:49.659" v="4300" actId="1076"/>
          <ac:picMkLst>
            <pc:docMk/>
            <pc:sldMk cId="0" sldId="297"/>
            <ac:picMk id="5" creationId="{2A145A38-2A3F-A6C7-A0DC-C730E9D30398}"/>
          </ac:picMkLst>
        </pc:picChg>
        <pc:picChg chg="del">
          <ac:chgData name="Harry Mylon" userId="2e16d37e575f3fd9" providerId="LiveId" clId="{B911BBF5-5131-4B90-84A0-1375A7F422BE}" dt="2024-01-24T16:50:47.265" v="122" actId="478"/>
          <ac:picMkLst>
            <pc:docMk/>
            <pc:sldMk cId="0" sldId="297"/>
            <ac:picMk id="5" creationId="{517CE561-2C59-D387-40F2-F15D19826F25}"/>
          </ac:picMkLst>
        </pc:picChg>
        <pc:picChg chg="add mod">
          <ac:chgData name="Harry Mylon" userId="2e16d37e575f3fd9" providerId="LiveId" clId="{B911BBF5-5131-4B90-84A0-1375A7F422BE}" dt="2024-01-25T14:44:36.359" v="4303" actId="1076"/>
          <ac:picMkLst>
            <pc:docMk/>
            <pc:sldMk cId="0" sldId="297"/>
            <ac:picMk id="7" creationId="{0CB3E84A-8CAF-CFE8-E4B1-7D516CBA8BD4}"/>
          </ac:picMkLst>
        </pc:picChg>
      </pc:sldChg>
      <pc:sldChg chg="modSp mod">
        <pc:chgData name="Harry Mylon" userId="2e16d37e575f3fd9" providerId="LiveId" clId="{B911BBF5-5131-4B90-84A0-1375A7F422BE}" dt="2024-01-24T20:41:47.890" v="3507" actId="20577"/>
        <pc:sldMkLst>
          <pc:docMk/>
          <pc:sldMk cId="0" sldId="298"/>
        </pc:sldMkLst>
        <pc:spChg chg="mod">
          <ac:chgData name="Harry Mylon" userId="2e16d37e575f3fd9" providerId="LiveId" clId="{B911BBF5-5131-4B90-84A0-1375A7F422BE}" dt="2024-01-24T20:41:47.890" v="3507" actId="20577"/>
          <ac:spMkLst>
            <pc:docMk/>
            <pc:sldMk cId="0" sldId="298"/>
            <ac:spMk id="579" creationId="{00000000-0000-0000-0000-000000000000}"/>
          </ac:spMkLst>
        </pc:spChg>
      </pc:sldChg>
      <pc:sldChg chg="addSp modSp mod">
        <pc:chgData name="Harry Mylon" userId="2e16d37e575f3fd9" providerId="LiveId" clId="{B911BBF5-5131-4B90-84A0-1375A7F422BE}" dt="2024-01-24T21:11:04.513" v="4026" actId="6549"/>
        <pc:sldMkLst>
          <pc:docMk/>
          <pc:sldMk cId="0" sldId="299"/>
        </pc:sldMkLst>
        <pc:spChg chg="mod">
          <ac:chgData name="Harry Mylon" userId="2e16d37e575f3fd9" providerId="LiveId" clId="{B911BBF5-5131-4B90-84A0-1375A7F422BE}" dt="2024-01-24T21:11:04.513" v="4026" actId="6549"/>
          <ac:spMkLst>
            <pc:docMk/>
            <pc:sldMk cId="0" sldId="299"/>
            <ac:spMk id="586" creationId="{00000000-0000-0000-0000-000000000000}"/>
          </ac:spMkLst>
        </pc:spChg>
        <pc:picChg chg="add mod">
          <ac:chgData name="Harry Mylon" userId="2e16d37e575f3fd9" providerId="LiveId" clId="{B911BBF5-5131-4B90-84A0-1375A7F422BE}" dt="2024-01-24T20:48:56.949" v="3920" actId="1076"/>
          <ac:picMkLst>
            <pc:docMk/>
            <pc:sldMk cId="0" sldId="299"/>
            <ac:picMk id="3" creationId="{3A9F543B-B2F9-55C6-0D21-FD6346953D0C}"/>
          </ac:picMkLst>
        </pc:picChg>
        <pc:picChg chg="add mod">
          <ac:chgData name="Harry Mylon" userId="2e16d37e575f3fd9" providerId="LiveId" clId="{B911BBF5-5131-4B90-84A0-1375A7F422BE}" dt="2024-01-24T20:50:52.864" v="3925" actId="1076"/>
          <ac:picMkLst>
            <pc:docMk/>
            <pc:sldMk cId="0" sldId="299"/>
            <ac:picMk id="5" creationId="{4C792410-27E8-AB89-8677-048285F78E14}"/>
          </ac:picMkLst>
        </pc:picChg>
      </pc:sldChg>
      <pc:sldChg chg="addSp delSp modSp mod">
        <pc:chgData name="Harry Mylon" userId="2e16d37e575f3fd9" providerId="LiveId" clId="{B911BBF5-5131-4B90-84A0-1375A7F422BE}" dt="2024-01-26T08:26:00.677" v="4938" actId="1036"/>
        <pc:sldMkLst>
          <pc:docMk/>
          <pc:sldMk cId="0" sldId="300"/>
        </pc:sldMkLst>
        <pc:spChg chg="add del mod">
          <ac:chgData name="Harry Mylon" userId="2e16d37e575f3fd9" providerId="LiveId" clId="{B911BBF5-5131-4B90-84A0-1375A7F422BE}" dt="2024-01-26T08:17:36.071" v="4829" actId="478"/>
          <ac:spMkLst>
            <pc:docMk/>
            <pc:sldMk cId="0" sldId="300"/>
            <ac:spMk id="2" creationId="{13D4C649-DC9F-7552-59B1-72CB2F47ABE5}"/>
          </ac:spMkLst>
        </pc:spChg>
        <pc:spChg chg="add mod">
          <ac:chgData name="Harry Mylon" userId="2e16d37e575f3fd9" providerId="LiveId" clId="{B911BBF5-5131-4B90-84A0-1375A7F422BE}" dt="2024-01-26T08:23:59.611" v="4882" actId="1076"/>
          <ac:spMkLst>
            <pc:docMk/>
            <pc:sldMk cId="0" sldId="300"/>
            <ac:spMk id="12" creationId="{2EC38F9F-CE04-D658-DB3F-6CDCA9767156}"/>
          </ac:spMkLst>
        </pc:spChg>
        <pc:spChg chg="add mod">
          <ac:chgData name="Harry Mylon" userId="2e16d37e575f3fd9" providerId="LiveId" clId="{B911BBF5-5131-4B90-84A0-1375A7F422BE}" dt="2024-01-26T08:25:53.970" v="4924" actId="1076"/>
          <ac:spMkLst>
            <pc:docMk/>
            <pc:sldMk cId="0" sldId="300"/>
            <ac:spMk id="15" creationId="{1C580097-18DC-8382-0327-B49DAC92E83F}"/>
          </ac:spMkLst>
        </pc:spChg>
        <pc:picChg chg="add del mod">
          <ac:chgData name="Harry Mylon" userId="2e16d37e575f3fd9" providerId="LiveId" clId="{B911BBF5-5131-4B90-84A0-1375A7F422BE}" dt="2024-01-26T08:18:43.351" v="4834" actId="478"/>
          <ac:picMkLst>
            <pc:docMk/>
            <pc:sldMk cId="0" sldId="300"/>
            <ac:picMk id="4" creationId="{C3462015-052E-341D-8155-163AD27954D7}"/>
          </ac:picMkLst>
        </pc:picChg>
        <pc:picChg chg="del">
          <ac:chgData name="Harry Mylon" userId="2e16d37e575f3fd9" providerId="LiveId" clId="{B911BBF5-5131-4B90-84A0-1375A7F422BE}" dt="2024-01-24T16:50:53.599" v="126" actId="478"/>
          <ac:picMkLst>
            <pc:docMk/>
            <pc:sldMk cId="0" sldId="300"/>
            <ac:picMk id="6" creationId="{3207AF1B-BC60-C6B3-6468-57CA5A620B04}"/>
          </ac:picMkLst>
        </pc:picChg>
        <pc:picChg chg="add del mod">
          <ac:chgData name="Harry Mylon" userId="2e16d37e575f3fd9" providerId="LiveId" clId="{B911BBF5-5131-4B90-84A0-1375A7F422BE}" dt="2024-01-26T08:25:20.904" v="4915" actId="21"/>
          <ac:picMkLst>
            <pc:docMk/>
            <pc:sldMk cId="0" sldId="300"/>
            <ac:picMk id="6" creationId="{87B2F0EE-16A1-10D2-99F0-D19CD09CC673}"/>
          </ac:picMkLst>
        </pc:picChg>
        <pc:picChg chg="add mod">
          <ac:chgData name="Harry Mylon" userId="2e16d37e575f3fd9" providerId="LiveId" clId="{B911BBF5-5131-4B90-84A0-1375A7F422BE}" dt="2024-01-26T08:26:00.677" v="4938" actId="1036"/>
          <ac:picMkLst>
            <pc:docMk/>
            <pc:sldMk cId="0" sldId="300"/>
            <ac:picMk id="8" creationId="{E28ACFF2-B883-0BE5-BB1E-E1FBDCC177C1}"/>
          </ac:picMkLst>
        </pc:picChg>
        <pc:picChg chg="add mod">
          <ac:chgData name="Harry Mylon" userId="2e16d37e575f3fd9" providerId="LiveId" clId="{B911BBF5-5131-4B90-84A0-1375A7F422BE}" dt="2024-01-26T08:25:46.060" v="4922" actId="1076"/>
          <ac:picMkLst>
            <pc:docMk/>
            <pc:sldMk cId="0" sldId="300"/>
            <ac:picMk id="10" creationId="{0DCE02D9-04B7-41B0-B441-1565E32FADC2}"/>
          </ac:picMkLst>
        </pc:picChg>
        <pc:picChg chg="add del">
          <ac:chgData name="Harry Mylon" userId="2e16d37e575f3fd9" providerId="LiveId" clId="{B911BBF5-5131-4B90-84A0-1375A7F422BE}" dt="2024-01-26T08:21:58.115" v="4852" actId="478"/>
          <ac:picMkLst>
            <pc:docMk/>
            <pc:sldMk cId="0" sldId="300"/>
            <ac:picMk id="11" creationId="{DFCE670E-E662-D409-058C-86AA5C17525A}"/>
          </ac:picMkLst>
        </pc:picChg>
        <pc:picChg chg="add mod">
          <ac:chgData name="Harry Mylon" userId="2e16d37e575f3fd9" providerId="LiveId" clId="{B911BBF5-5131-4B90-84A0-1375A7F422BE}" dt="2024-01-26T08:25:50.377" v="4923" actId="1076"/>
          <ac:picMkLst>
            <pc:docMk/>
            <pc:sldMk cId="0" sldId="300"/>
            <ac:picMk id="14" creationId="{FA81E679-741F-766D-58BE-0DE2F2E350B9}"/>
          </ac:picMkLst>
        </pc:picChg>
        <pc:picChg chg="add mod">
          <ac:chgData name="Harry Mylon" userId="2e16d37e575f3fd9" providerId="LiveId" clId="{B911BBF5-5131-4B90-84A0-1375A7F422BE}" dt="2024-01-26T08:25:44.030" v="4921" actId="1076"/>
          <ac:picMkLst>
            <pc:docMk/>
            <pc:sldMk cId="0" sldId="300"/>
            <ac:picMk id="17" creationId="{EE6DE5F6-38A9-FC76-D95E-1C6F67EC05D8}"/>
          </ac:picMkLst>
        </pc:picChg>
      </pc:sldChg>
      <pc:sldChg chg="delSp modSp del mod">
        <pc:chgData name="Harry Mylon" userId="2e16d37e575f3fd9" providerId="LiveId" clId="{B911BBF5-5131-4B90-84A0-1375A7F422BE}" dt="2024-01-26T19:48:33.505" v="6441" actId="47"/>
        <pc:sldMkLst>
          <pc:docMk/>
          <pc:sldMk cId="3264887831" sldId="305"/>
        </pc:sldMkLst>
        <pc:spChg chg="mod">
          <ac:chgData name="Harry Mylon" userId="2e16d37e575f3fd9" providerId="LiveId" clId="{B911BBF5-5131-4B90-84A0-1375A7F422BE}" dt="2024-01-26T19:48:31.935" v="6440" actId="6549"/>
          <ac:spMkLst>
            <pc:docMk/>
            <pc:sldMk cId="3264887831" sldId="305"/>
            <ac:spMk id="2" creationId="{320C2F22-7FE0-E6FC-38EA-E12E243723F3}"/>
          </ac:spMkLst>
        </pc:spChg>
        <pc:picChg chg="del">
          <ac:chgData name="Harry Mylon" userId="2e16d37e575f3fd9" providerId="LiveId" clId="{B911BBF5-5131-4B90-84A0-1375A7F422BE}" dt="2024-01-24T16:46:23.185" v="79" actId="478"/>
          <ac:picMkLst>
            <pc:docMk/>
            <pc:sldMk cId="3264887831" sldId="305"/>
            <ac:picMk id="4" creationId="{8318EB1D-804E-C953-2804-87796AA59A45}"/>
          </ac:picMkLst>
        </pc:picChg>
      </pc:sldChg>
      <pc:sldChg chg="addSp delSp modSp mod">
        <pc:chgData name="Harry Mylon" userId="2e16d37e575f3fd9" providerId="LiveId" clId="{B911BBF5-5131-4B90-84A0-1375A7F422BE}" dt="2024-01-26T07:43:20.628" v="4750" actId="1076"/>
        <pc:sldMkLst>
          <pc:docMk/>
          <pc:sldMk cId="3519689653" sldId="306"/>
        </pc:sldMkLst>
        <pc:spChg chg="mod">
          <ac:chgData name="Harry Mylon" userId="2e16d37e575f3fd9" providerId="LiveId" clId="{B911BBF5-5131-4B90-84A0-1375A7F422BE}" dt="2024-01-26T07:42:45.709" v="4744" actId="1076"/>
          <ac:spMkLst>
            <pc:docMk/>
            <pc:sldMk cId="3519689653" sldId="306"/>
            <ac:spMk id="2" creationId="{F99D3862-5F45-9EDD-69A5-1D7AD2DD242D}"/>
          </ac:spMkLst>
        </pc:spChg>
        <pc:picChg chg="add del">
          <ac:chgData name="Harry Mylon" userId="2e16d37e575f3fd9" providerId="LiveId" clId="{B911BBF5-5131-4B90-84A0-1375A7F422BE}" dt="2024-01-26T06:41:08.468" v="4540" actId="478"/>
          <ac:picMkLst>
            <pc:docMk/>
            <pc:sldMk cId="3519689653" sldId="306"/>
            <ac:picMk id="4" creationId="{D8631B88-AB86-C21C-865B-F6464112702F}"/>
          </ac:picMkLst>
        </pc:picChg>
        <pc:picChg chg="del">
          <ac:chgData name="Harry Mylon" userId="2e16d37e575f3fd9" providerId="LiveId" clId="{B911BBF5-5131-4B90-84A0-1375A7F422BE}" dt="2024-01-24T16:46:26.748" v="82" actId="478"/>
          <ac:picMkLst>
            <pc:docMk/>
            <pc:sldMk cId="3519689653" sldId="306"/>
            <ac:picMk id="5" creationId="{A41B90FB-2707-2C35-A03C-901133C01738}"/>
          </ac:picMkLst>
        </pc:picChg>
        <pc:picChg chg="add mod">
          <ac:chgData name="Harry Mylon" userId="2e16d37e575f3fd9" providerId="LiveId" clId="{B911BBF5-5131-4B90-84A0-1375A7F422BE}" dt="2024-01-26T07:43:14.621" v="4748" actId="1076"/>
          <ac:picMkLst>
            <pc:docMk/>
            <pc:sldMk cId="3519689653" sldId="306"/>
            <ac:picMk id="6" creationId="{9312C157-4E8F-FAA9-554D-A5D355F449F4}"/>
          </ac:picMkLst>
        </pc:picChg>
        <pc:picChg chg="del">
          <ac:chgData name="Harry Mylon" userId="2e16d37e575f3fd9" providerId="LiveId" clId="{B911BBF5-5131-4B90-84A0-1375A7F422BE}" dt="2024-01-24T16:46:26.197" v="81" actId="478"/>
          <ac:picMkLst>
            <pc:docMk/>
            <pc:sldMk cId="3519689653" sldId="306"/>
            <ac:picMk id="7" creationId="{E71D9697-D7DF-4FC1-282A-F7DEA9E340F8}"/>
          </ac:picMkLst>
        </pc:picChg>
        <pc:picChg chg="add mod">
          <ac:chgData name="Harry Mylon" userId="2e16d37e575f3fd9" providerId="LiveId" clId="{B911BBF5-5131-4B90-84A0-1375A7F422BE}" dt="2024-01-26T07:43:20.628" v="4750" actId="1076"/>
          <ac:picMkLst>
            <pc:docMk/>
            <pc:sldMk cId="3519689653" sldId="306"/>
            <ac:picMk id="8" creationId="{F4E3D0C4-6484-EDFE-7B99-EE1549D73F00}"/>
          </ac:picMkLst>
        </pc:picChg>
        <pc:picChg chg="del">
          <ac:chgData name="Harry Mylon" userId="2e16d37e575f3fd9" providerId="LiveId" clId="{B911BBF5-5131-4B90-84A0-1375A7F422BE}" dt="2024-01-24T16:46:25.554" v="80" actId="478"/>
          <ac:picMkLst>
            <pc:docMk/>
            <pc:sldMk cId="3519689653" sldId="306"/>
            <ac:picMk id="9" creationId="{6A080432-9E27-CFCD-41BE-5D8299C7B40A}"/>
          </ac:picMkLst>
        </pc:picChg>
        <pc:picChg chg="add mod">
          <ac:chgData name="Harry Mylon" userId="2e16d37e575f3fd9" providerId="LiveId" clId="{B911BBF5-5131-4B90-84A0-1375A7F422BE}" dt="2024-01-26T07:43:10.903" v="4746" actId="1076"/>
          <ac:picMkLst>
            <pc:docMk/>
            <pc:sldMk cId="3519689653" sldId="306"/>
            <ac:picMk id="11" creationId="{05C82EC6-42D1-F0EF-8AF2-F653DF17B457}"/>
          </ac:picMkLst>
        </pc:picChg>
      </pc:sldChg>
      <pc:sldChg chg="delSp del mod modNotesTx">
        <pc:chgData name="Harry Mylon" userId="2e16d37e575f3fd9" providerId="LiveId" clId="{B911BBF5-5131-4B90-84A0-1375A7F422BE}" dt="2024-01-26T07:46:23.892" v="4751" actId="47"/>
        <pc:sldMkLst>
          <pc:docMk/>
          <pc:sldMk cId="2042876575" sldId="307"/>
        </pc:sldMkLst>
        <pc:picChg chg="del">
          <ac:chgData name="Harry Mylon" userId="2e16d37e575f3fd9" providerId="LiveId" clId="{B911BBF5-5131-4B90-84A0-1375A7F422BE}" dt="2024-01-24T16:46:45.144" v="92" actId="478"/>
          <ac:picMkLst>
            <pc:docMk/>
            <pc:sldMk cId="2042876575" sldId="307"/>
            <ac:picMk id="8" creationId="{36005DEE-A486-50C1-F84C-54FA5C95DE0F}"/>
          </ac:picMkLst>
        </pc:picChg>
        <pc:picChg chg="del">
          <ac:chgData name="Harry Mylon" userId="2e16d37e575f3fd9" providerId="LiveId" clId="{B911BBF5-5131-4B90-84A0-1375A7F422BE}" dt="2024-01-24T16:46:44.656" v="91" actId="478"/>
          <ac:picMkLst>
            <pc:docMk/>
            <pc:sldMk cId="2042876575" sldId="307"/>
            <ac:picMk id="9" creationId="{47F00CC6-32A6-20C5-9B9D-2C6FD55EF061}"/>
          </ac:picMkLst>
        </pc:picChg>
      </pc:sldChg>
      <pc:sldChg chg="addSp delSp modSp new mod">
        <pc:chgData name="Harry Mylon" userId="2e16d37e575f3fd9" providerId="LiveId" clId="{B911BBF5-5131-4B90-84A0-1375A7F422BE}" dt="2024-01-26T20:45:14.217" v="7012" actId="339"/>
        <pc:sldMkLst>
          <pc:docMk/>
          <pc:sldMk cId="2920981305" sldId="308"/>
        </pc:sldMkLst>
        <pc:spChg chg="mod">
          <ac:chgData name="Harry Mylon" userId="2e16d37e575f3fd9" providerId="LiveId" clId="{B911BBF5-5131-4B90-84A0-1375A7F422BE}" dt="2024-01-25T14:47:46.691" v="4342" actId="20577"/>
          <ac:spMkLst>
            <pc:docMk/>
            <pc:sldMk cId="2920981305" sldId="308"/>
            <ac:spMk id="2" creationId="{FBCD3F71-5AB5-F4EE-8835-237F30C21082}"/>
          </ac:spMkLst>
        </pc:spChg>
        <pc:spChg chg="del">
          <ac:chgData name="Harry Mylon" userId="2e16d37e575f3fd9" providerId="LiveId" clId="{B911BBF5-5131-4B90-84A0-1375A7F422BE}" dt="2024-01-25T14:47:48.692" v="4343" actId="478"/>
          <ac:spMkLst>
            <pc:docMk/>
            <pc:sldMk cId="2920981305" sldId="308"/>
            <ac:spMk id="3" creationId="{ECFE8749-EC76-6476-3DBF-6929A61FED93}"/>
          </ac:spMkLst>
        </pc:spChg>
        <pc:picChg chg="add mod">
          <ac:chgData name="Harry Mylon" userId="2e16d37e575f3fd9" providerId="LiveId" clId="{B911BBF5-5131-4B90-84A0-1375A7F422BE}" dt="2024-01-26T20:45:14.217" v="7012" actId="339"/>
          <ac:picMkLst>
            <pc:docMk/>
            <pc:sldMk cId="2920981305" sldId="308"/>
            <ac:picMk id="5" creationId="{10E015C0-77B2-8F59-5C85-6D845BCE6E6B}"/>
          </ac:picMkLst>
        </pc:picChg>
        <pc:picChg chg="add del mod">
          <ac:chgData name="Harry Mylon" userId="2e16d37e575f3fd9" providerId="LiveId" clId="{B911BBF5-5131-4B90-84A0-1375A7F422BE}" dt="2024-01-25T14:50:57.130" v="4350" actId="478"/>
          <ac:picMkLst>
            <pc:docMk/>
            <pc:sldMk cId="2920981305" sldId="308"/>
            <ac:picMk id="7" creationId="{E3D22E22-5E16-DB97-1A29-EA19609E50CC}"/>
          </ac:picMkLst>
        </pc:picChg>
        <pc:picChg chg="add mod">
          <ac:chgData name="Harry Mylon" userId="2e16d37e575f3fd9" providerId="LiveId" clId="{B911BBF5-5131-4B90-84A0-1375A7F422BE}" dt="2024-01-26T20:45:09.439" v="7009" actId="339"/>
          <ac:picMkLst>
            <pc:docMk/>
            <pc:sldMk cId="2920981305" sldId="308"/>
            <ac:picMk id="9" creationId="{6C12231B-933C-0881-73AF-F200E532F98E}"/>
          </ac:picMkLst>
        </pc:picChg>
        <pc:picChg chg="add mod">
          <ac:chgData name="Harry Mylon" userId="2e16d37e575f3fd9" providerId="LiveId" clId="{B911BBF5-5131-4B90-84A0-1375A7F422BE}" dt="2024-01-25T14:52:16.584" v="4391" actId="1076"/>
          <ac:picMkLst>
            <pc:docMk/>
            <pc:sldMk cId="2920981305" sldId="308"/>
            <ac:picMk id="10" creationId="{AA3D3B24-7BC6-0FA6-257D-83F6F51C8A78}"/>
          </ac:picMkLst>
        </pc:picChg>
      </pc:sldChg>
      <pc:sldChg chg="delSp del mod">
        <pc:chgData name="Harry Mylon" userId="2e16d37e575f3fd9" providerId="LiveId" clId="{B911BBF5-5131-4B90-84A0-1375A7F422BE}" dt="2024-01-25T14:34:29.287" v="4264" actId="47"/>
        <pc:sldMkLst>
          <pc:docMk/>
          <pc:sldMk cId="3311899394" sldId="308"/>
        </pc:sldMkLst>
        <pc:picChg chg="del">
          <ac:chgData name="Harry Mylon" userId="2e16d37e575f3fd9" providerId="LiveId" clId="{B911BBF5-5131-4B90-84A0-1375A7F422BE}" dt="2024-01-24T16:50:50.287" v="124" actId="478"/>
          <ac:picMkLst>
            <pc:docMk/>
            <pc:sldMk cId="3311899394" sldId="308"/>
            <ac:picMk id="5" creationId="{780AF501-935C-AC01-5BCD-4022240BE02D}"/>
          </ac:picMkLst>
        </pc:picChg>
        <pc:picChg chg="del">
          <ac:chgData name="Harry Mylon" userId="2e16d37e575f3fd9" providerId="LiveId" clId="{B911BBF5-5131-4B90-84A0-1375A7F422BE}" dt="2024-01-24T16:50:50.630" v="125" actId="478"/>
          <ac:picMkLst>
            <pc:docMk/>
            <pc:sldMk cId="3311899394" sldId="308"/>
            <ac:picMk id="7" creationId="{ED259A23-C2C2-FCB5-B88A-67574964104D}"/>
          </ac:picMkLst>
        </pc:picChg>
      </pc:sldChg>
      <pc:sldChg chg="add del setBg">
        <pc:chgData name="Harry Mylon" userId="2e16d37e575f3fd9" providerId="LiveId" clId="{B911BBF5-5131-4B90-84A0-1375A7F422BE}" dt="2024-01-24T15:11:34.947" v="5" actId="47"/>
        <pc:sldMkLst>
          <pc:docMk/>
          <pc:sldMk cId="3148677586" sldId="309"/>
        </pc:sldMkLst>
      </pc:sldChg>
      <pc:sldChg chg="addSp delSp modSp new mod">
        <pc:chgData name="Harry Mylon" userId="2e16d37e575f3fd9" providerId="LiveId" clId="{B911BBF5-5131-4B90-84A0-1375A7F422BE}" dt="2024-01-26T06:51:08.505" v="4730" actId="1076"/>
        <pc:sldMkLst>
          <pc:docMk/>
          <pc:sldMk cId="3889464201" sldId="309"/>
        </pc:sldMkLst>
        <pc:spChg chg="mod">
          <ac:chgData name="Harry Mylon" userId="2e16d37e575f3fd9" providerId="LiveId" clId="{B911BBF5-5131-4B90-84A0-1375A7F422BE}" dt="2024-01-26T06:51:05.692" v="4729" actId="1076"/>
          <ac:spMkLst>
            <pc:docMk/>
            <pc:sldMk cId="3889464201" sldId="309"/>
            <ac:spMk id="2" creationId="{F3C5E758-CC96-B711-564F-2D5171280A91}"/>
          </ac:spMkLst>
        </pc:spChg>
        <pc:spChg chg="del">
          <ac:chgData name="Harry Mylon" userId="2e16d37e575f3fd9" providerId="LiveId" clId="{B911BBF5-5131-4B90-84A0-1375A7F422BE}" dt="2024-01-26T06:41:12.453" v="4541" actId="478"/>
          <ac:spMkLst>
            <pc:docMk/>
            <pc:sldMk cId="3889464201" sldId="309"/>
            <ac:spMk id="3" creationId="{DD210521-10E7-7D54-2533-43BD11801297}"/>
          </ac:spMkLst>
        </pc:spChg>
        <pc:spChg chg="add mod">
          <ac:chgData name="Harry Mylon" userId="2e16d37e575f3fd9" providerId="LiveId" clId="{B911BBF5-5131-4B90-84A0-1375A7F422BE}" dt="2024-01-26T06:49:05.053" v="4694" actId="1076"/>
          <ac:spMkLst>
            <pc:docMk/>
            <pc:sldMk cId="3889464201" sldId="309"/>
            <ac:spMk id="6" creationId="{BF6C0D39-FD74-48BA-0598-4D6AFC348F4A}"/>
          </ac:spMkLst>
        </pc:spChg>
        <pc:picChg chg="add mod">
          <ac:chgData name="Harry Mylon" userId="2e16d37e575f3fd9" providerId="LiveId" clId="{B911BBF5-5131-4B90-84A0-1375A7F422BE}" dt="2024-01-26T06:49:07.750" v="4695" actId="1076"/>
          <ac:picMkLst>
            <pc:docMk/>
            <pc:sldMk cId="3889464201" sldId="309"/>
            <ac:picMk id="5" creationId="{0C9CE894-2C02-F7F3-7029-276277196D96}"/>
          </ac:picMkLst>
        </pc:picChg>
        <pc:picChg chg="add mod">
          <ac:chgData name="Harry Mylon" userId="2e16d37e575f3fd9" providerId="LiveId" clId="{B911BBF5-5131-4B90-84A0-1375A7F422BE}" dt="2024-01-26T06:51:08.505" v="4730" actId="1076"/>
          <ac:picMkLst>
            <pc:docMk/>
            <pc:sldMk cId="3889464201" sldId="309"/>
            <ac:picMk id="8" creationId="{6718CEE1-8EDD-43FE-5B8D-5F759C4CA49A}"/>
          </ac:picMkLst>
        </pc:picChg>
      </pc:sldChg>
      <pc:sldChg chg="addSp delSp modSp new mod">
        <pc:chgData name="Harry Mylon" userId="2e16d37e575f3fd9" providerId="LiveId" clId="{B911BBF5-5131-4B90-84A0-1375A7F422BE}" dt="2024-01-26T20:06:31.029" v="6471" actId="1076"/>
        <pc:sldMkLst>
          <pc:docMk/>
          <pc:sldMk cId="3105515241" sldId="310"/>
        </pc:sldMkLst>
        <pc:spChg chg="mod">
          <ac:chgData name="Harry Mylon" userId="2e16d37e575f3fd9" providerId="LiveId" clId="{B911BBF5-5131-4B90-84A0-1375A7F422BE}" dt="2024-01-26T19:53:09.718" v="6460" actId="20577"/>
          <ac:spMkLst>
            <pc:docMk/>
            <pc:sldMk cId="3105515241" sldId="310"/>
            <ac:spMk id="2" creationId="{974634DB-C18F-76F4-AF4F-32AB1132B357}"/>
          </ac:spMkLst>
        </pc:spChg>
        <pc:spChg chg="del">
          <ac:chgData name="Harry Mylon" userId="2e16d37e575f3fd9" providerId="LiveId" clId="{B911BBF5-5131-4B90-84A0-1375A7F422BE}" dt="2024-01-26T19:53:12.142" v="6461" actId="478"/>
          <ac:spMkLst>
            <pc:docMk/>
            <pc:sldMk cId="3105515241" sldId="310"/>
            <ac:spMk id="3" creationId="{86C6ECAA-D56E-D220-B7B2-0167F15B17F6}"/>
          </ac:spMkLst>
        </pc:spChg>
        <pc:picChg chg="add del mod">
          <ac:chgData name="Harry Mylon" userId="2e16d37e575f3fd9" providerId="LiveId" clId="{B911BBF5-5131-4B90-84A0-1375A7F422BE}" dt="2024-01-26T20:06:14.540" v="6466" actId="478"/>
          <ac:picMkLst>
            <pc:docMk/>
            <pc:sldMk cId="3105515241" sldId="310"/>
            <ac:picMk id="5" creationId="{C27D041B-8A4D-5DAC-6BA1-F9B132CCC1CD}"/>
          </ac:picMkLst>
        </pc:picChg>
        <pc:picChg chg="add mod">
          <ac:chgData name="Harry Mylon" userId="2e16d37e575f3fd9" providerId="LiveId" clId="{B911BBF5-5131-4B90-84A0-1375A7F422BE}" dt="2024-01-26T20:06:31.029" v="6471" actId="1076"/>
          <ac:picMkLst>
            <pc:docMk/>
            <pc:sldMk cId="3105515241" sldId="310"/>
            <ac:picMk id="7" creationId="{85BDCE37-7DD1-D4E0-8FA2-50A56922D2DA}"/>
          </ac:picMkLst>
        </pc:picChg>
      </pc:sldChg>
      <pc:sldChg chg="addSp delSp modSp new mod modNotesTx">
        <pc:chgData name="Harry Mylon" userId="2e16d37e575f3fd9" providerId="LiveId" clId="{B911BBF5-5131-4B90-84A0-1375A7F422BE}" dt="2024-01-27T09:01:43.746" v="8760" actId="20577"/>
        <pc:sldMkLst>
          <pc:docMk/>
          <pc:sldMk cId="2976752508" sldId="311"/>
        </pc:sldMkLst>
        <pc:spChg chg="mod">
          <ac:chgData name="Harry Mylon" userId="2e16d37e575f3fd9" providerId="LiveId" clId="{B911BBF5-5131-4B90-84A0-1375A7F422BE}" dt="2024-01-26T20:25:52.236" v="6541" actId="20577"/>
          <ac:spMkLst>
            <pc:docMk/>
            <pc:sldMk cId="2976752508" sldId="311"/>
            <ac:spMk id="2" creationId="{DE5FB4A7-EFAE-D8A6-30F4-29B456E56B36}"/>
          </ac:spMkLst>
        </pc:spChg>
        <pc:spChg chg="del">
          <ac:chgData name="Harry Mylon" userId="2e16d37e575f3fd9" providerId="LiveId" clId="{B911BBF5-5131-4B90-84A0-1375A7F422BE}" dt="2024-01-26T20:25:54.764" v="6542" actId="478"/>
          <ac:spMkLst>
            <pc:docMk/>
            <pc:sldMk cId="2976752508" sldId="311"/>
            <ac:spMk id="3" creationId="{9125E306-5787-B4D2-0062-DF443EE5F775}"/>
          </ac:spMkLst>
        </pc:spChg>
        <pc:spChg chg="add mod">
          <ac:chgData name="Harry Mylon" userId="2e16d37e575f3fd9" providerId="LiveId" clId="{B911BBF5-5131-4B90-84A0-1375A7F422BE}" dt="2024-01-26T20:28:47.041" v="6641" actId="20577"/>
          <ac:spMkLst>
            <pc:docMk/>
            <pc:sldMk cId="2976752508" sldId="311"/>
            <ac:spMk id="8" creationId="{02C21923-F32D-F06D-4F74-B6B5CE752F7E}"/>
          </ac:spMkLst>
        </pc:spChg>
        <pc:picChg chg="add mod">
          <ac:chgData name="Harry Mylon" userId="2e16d37e575f3fd9" providerId="LiveId" clId="{B911BBF5-5131-4B90-84A0-1375A7F422BE}" dt="2024-01-26T20:26:23.100" v="6544" actId="1076"/>
          <ac:picMkLst>
            <pc:docMk/>
            <pc:sldMk cId="2976752508" sldId="311"/>
            <ac:picMk id="5" creationId="{30AACE4F-8255-10CD-C48E-6B9AAA735196}"/>
          </ac:picMkLst>
        </pc:picChg>
        <pc:picChg chg="add del mod">
          <ac:chgData name="Harry Mylon" userId="2e16d37e575f3fd9" providerId="LiveId" clId="{B911BBF5-5131-4B90-84A0-1375A7F422BE}" dt="2024-01-26T20:28:00.218" v="6595" actId="339"/>
          <ac:picMkLst>
            <pc:docMk/>
            <pc:sldMk cId="2976752508" sldId="311"/>
            <ac:picMk id="7" creationId="{3D611AEE-4C67-701D-7C68-6F2FBCE0E2A5}"/>
          </ac:picMkLst>
        </pc:picChg>
      </pc:sldChg>
      <pc:sldChg chg="addSp delSp modSp new mod">
        <pc:chgData name="Harry Mylon" userId="2e16d37e575f3fd9" providerId="LiveId" clId="{B911BBF5-5131-4B90-84A0-1375A7F422BE}" dt="2024-01-26T20:32:50.290" v="6918" actId="20577"/>
        <pc:sldMkLst>
          <pc:docMk/>
          <pc:sldMk cId="2166936764" sldId="312"/>
        </pc:sldMkLst>
        <pc:spChg chg="mod">
          <ac:chgData name="Harry Mylon" userId="2e16d37e575f3fd9" providerId="LiveId" clId="{B911BBF5-5131-4B90-84A0-1375A7F422BE}" dt="2024-01-26T20:31:45.270" v="6688" actId="20577"/>
          <ac:spMkLst>
            <pc:docMk/>
            <pc:sldMk cId="2166936764" sldId="312"/>
            <ac:spMk id="2" creationId="{69FB0BF0-1B9B-CE62-0F79-C3B714509D9D}"/>
          </ac:spMkLst>
        </pc:spChg>
        <pc:spChg chg="del">
          <ac:chgData name="Harry Mylon" userId="2e16d37e575f3fd9" providerId="LiveId" clId="{B911BBF5-5131-4B90-84A0-1375A7F422BE}" dt="2024-01-26T20:28:31.056" v="6627" actId="478"/>
          <ac:spMkLst>
            <pc:docMk/>
            <pc:sldMk cId="2166936764" sldId="312"/>
            <ac:spMk id="3" creationId="{0D1628F2-A71E-B49A-C583-8EF0766F2C4E}"/>
          </ac:spMkLst>
        </pc:spChg>
        <pc:spChg chg="add mod">
          <ac:chgData name="Harry Mylon" userId="2e16d37e575f3fd9" providerId="LiveId" clId="{B911BBF5-5131-4B90-84A0-1375A7F422BE}" dt="2024-01-26T20:32:50.290" v="6918" actId="20577"/>
          <ac:spMkLst>
            <pc:docMk/>
            <pc:sldMk cId="2166936764" sldId="312"/>
            <ac:spMk id="4" creationId="{DFE0DE2D-D2DD-898B-9DFC-6954ED0E03DF}"/>
          </ac:spMkLst>
        </pc:spChg>
        <pc:picChg chg="add del mod">
          <ac:chgData name="Harry Mylon" userId="2e16d37e575f3fd9" providerId="LiveId" clId="{B911BBF5-5131-4B90-84A0-1375A7F422BE}" dt="2024-01-26T20:31:47.525" v="6689" actId="478"/>
          <ac:picMkLst>
            <pc:docMk/>
            <pc:sldMk cId="2166936764" sldId="312"/>
            <ac:picMk id="6" creationId="{428D0251-38A1-72B8-3C97-9995DC489111}"/>
          </ac:picMkLst>
        </pc:picChg>
        <pc:picChg chg="add del mod">
          <ac:chgData name="Harry Mylon" userId="2e16d37e575f3fd9" providerId="LiveId" clId="{B911BBF5-5131-4B90-84A0-1375A7F422BE}" dt="2024-01-26T20:31:56.711" v="6693" actId="478"/>
          <ac:picMkLst>
            <pc:docMk/>
            <pc:sldMk cId="2166936764" sldId="312"/>
            <ac:picMk id="8" creationId="{8B0AE210-6090-7962-C06E-3591A314A0DA}"/>
          </ac:picMkLst>
        </pc:picChg>
        <pc:picChg chg="add mod">
          <ac:chgData name="Harry Mylon" userId="2e16d37e575f3fd9" providerId="LiveId" clId="{B911BBF5-5131-4B90-84A0-1375A7F422BE}" dt="2024-01-26T20:32:00.430" v="6696" actId="1076"/>
          <ac:picMkLst>
            <pc:docMk/>
            <pc:sldMk cId="2166936764" sldId="312"/>
            <ac:picMk id="10" creationId="{4587E361-BFF2-29EE-1F17-62B5C1F92E9F}"/>
          </ac:picMkLst>
        </pc:picChg>
      </pc:sldChg>
      <pc:sldMasterChg chg="setBg modSldLayout">
        <pc:chgData name="Harry Mylon" userId="2e16d37e575f3fd9" providerId="LiveId" clId="{B911BBF5-5131-4B90-84A0-1375A7F422BE}" dt="2024-01-24T15:11:31.047" v="4"/>
        <pc:sldMasterMkLst>
          <pc:docMk/>
          <pc:sldMasterMk cId="0" sldId="2147483648"/>
        </pc:sldMasterMkLst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setBg modSldLayout">
        <pc:chgData name="Harry Mylon" userId="2e16d37e575f3fd9" providerId="LiveId" clId="{B911BBF5-5131-4B90-84A0-1375A7F422BE}" dt="2024-01-24T15:11:31.047" v="4"/>
        <pc:sldMasterMkLst>
          <pc:docMk/>
          <pc:sldMasterMk cId="0" sldId="2147483660"/>
        </pc:sldMasterMkLst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1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2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3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4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5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6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7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8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69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70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60"/>
            <pc:sldLayoutMk cId="0" sldId="2147483671"/>
          </pc:sldLayoutMkLst>
        </pc:sldLayoutChg>
      </pc:sldMasterChg>
      <pc:sldMasterChg chg="setBg modSldLayout">
        <pc:chgData name="Harry Mylon" userId="2e16d37e575f3fd9" providerId="LiveId" clId="{B911BBF5-5131-4B90-84A0-1375A7F422BE}" dt="2024-01-24T15:11:31.047" v="4"/>
        <pc:sldMasterMkLst>
          <pc:docMk/>
          <pc:sldMasterMk cId="0" sldId="2147483672"/>
        </pc:sldMasterMkLst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3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4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5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6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7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8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79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80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81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82"/>
          </pc:sldLayoutMkLst>
        </pc:sldLayoutChg>
        <pc:sldLayoutChg chg="setBg">
          <pc:chgData name="Harry Mylon" userId="2e16d37e575f3fd9" providerId="LiveId" clId="{B911BBF5-5131-4B90-84A0-1375A7F422BE}" dt="2024-01-24T15:11:31.047" v="4"/>
          <pc:sldLayoutMkLst>
            <pc:docMk/>
            <pc:sldMasterMk cId="0" sldId="2147483672"/>
            <pc:sldLayoutMk cId="0" sldId="2147483683"/>
          </pc:sldLayoutMkLst>
        </pc:sldLayoutChg>
      </pc:sldMasterChg>
      <pc:sldMasterChg chg="del setBg delSldLayout modSldLayout">
        <pc:chgData name="Harry Mylon" userId="2e16d37e575f3fd9" providerId="LiveId" clId="{B911BBF5-5131-4B90-84A0-1375A7F422BE}" dt="2024-01-24T15:11:34.947" v="5" actId="47"/>
        <pc:sldMasterMkLst>
          <pc:docMk/>
          <pc:sldMasterMk cId="3942003586" sldId="2147483684"/>
        </pc:sldMasterMkLst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4034916731" sldId="2147483685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878071252" sldId="2147483686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420988021" sldId="2147483687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961053617" sldId="2147483688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1016468188" sldId="2147483689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4063383142" sldId="2147483690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314182758" sldId="2147483691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309516147" sldId="2147483692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3868608158" sldId="2147483693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647475746" sldId="2147483694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2331662165" sldId="2147483695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1837301623" sldId="2147483696"/>
          </pc:sldLayoutMkLst>
        </pc:sldLayoutChg>
        <pc:sldLayoutChg chg="del setBg">
          <pc:chgData name="Harry Mylon" userId="2e16d37e575f3fd9" providerId="LiveId" clId="{B911BBF5-5131-4B90-84A0-1375A7F422BE}" dt="2024-01-24T15:11:34.947" v="5" actId="47"/>
          <pc:sldLayoutMkLst>
            <pc:docMk/>
            <pc:sldMasterMk cId="3942003586" sldId="2147483684"/>
            <pc:sldLayoutMk cId="1684750393" sldId="2147483697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4-05-09T08:47:53.9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5556 8202 0,'18'0'172,"0"0"-156,-1 0-1,1 0 32,-1 0-31,1 0 15,0 0-15,-1 0 15,19 0 0,-1 0 32,-17 0-48,-1 0 1,1 0-1,-1 0 1,1 0 0,0 0 15,17 0-15,0 0 15,1 0 0,-19 0 0,1 0-15,17 0 0,-17 0 15,35 0-16,-36 0 1,54-18 0,-53 18-1,17 0 1,-18 0-16,1 0 16,0-17-16,-1 17 15,1 0-15,-18-18 16,35 18-1,-17 0 1,17-17 15,0 17-15,1 0 15,-19 0-15,19 0-1,-19 0 1,19 0 0,-19 0-1,1 0-15,-1 0 16,1 0 0,17 0-1,1 0 16,-19 0 1,1 0-17,17 0 1,-17 0 0,0 0-1,-1 0-15,1 0 31,-1 0-15,1 0-16,0 0 16,17 0-1,0 0 1,-17 0 0,35 0-1,-18 0 16,0 0 16,-17 0-31,0 0-16,-1 0 31,1 0-15,0 0-16,-1 0 15,18 0 1,-17 0 15,17 0-15,1 0 0,-19 17-1,1-17 1,0 0-16,-1 0 15,19 18 1,-19-18 31,18 0-31,1 0 15,-19 0 16,19 0-32,-19 0-15,1 17 32,17-17-17,-17 0 16,17 0-15,0 18 31,36-18-16,-18 0-15,-36 0 15,19 0-15,-19 0-1,1 0 1,0 0-16,17 0 31,0 0 32,-17 0-32,17 0-15,0 0 15,-35-18 406,-17-17-437</inkml:trace>
  <inkml:trace contextRef="#ctx0" brushRef="#br0" timeOffset="6264.63">13935 8202 0,'0'0'0,"0"-18"47,17 18-16,1 0-16,35-17 1,0 17 0,-18 0-16,-17 0 15,-1 0 1,1 0 15,123 0 94,0 0-109,-53 0-1,-70 0 1,0 0 47,-1 0-48,36 0 1,0 0-1,-35 0 1,35 0-16,53 0 31,-89 0-15,36 0 0,0 0-1,-35 0 1,17 0-1,-17 17 1,17 1 0,71 0-1,-71-18-15,36 0 16,-36 17-16,-18-17 16,54 0-1,-53 0-15,-1 0 16,19 0-1,-1 0 1,0 0 31,-17 0-31,17 0 15,-17 0-16,35 0-15,-18 0 16,18 0 0,0 0-16,17 0 15,-17 0 1,-18 0-16,1 0 16,-1 0-1,-17 0 1,-1 0 15,1 0 0,35 0-15,-36 0 0,19 0-16,-1 0 15,53 0 1,-70 0-16,52 0 15,-17 0 1,-17 0 0,-1 0-1,53 0 1,18 0 0,-18 0-1,-17 0 1,-1 0-1,1 0 17,-54 0-17,1 0 79,35 0-78,-35 0-1,17 0-15,18 0 16,17 0 0,71 0-1,-52 0 1,-19 0-1,-17 0-15,-18 0 16,18 0-16,71 0 31,-71 0-15,35-17 0,18-1-1,-18 0 1,53 18-1,-35 0 1,17-17 0,-87 17-1,-19 0 1,19 0 0,-19 0-16,18 0 15,1 0 1,-1 0-1,-17 0-15,70 0 32,-53 0-17,53 0 1,-52 0 0,-1-18-1,18 18 1,-36 0-1,1 0-15,0 0 63,17 0-32,-17 0-15,-1 0-16,19 0 15,-19 0 1,1 0 15,0 0-15,123 0 0,-71 0-1,-17 0-15,-35 0 16,52 0-1,-52 0-15,0 0 16,17 0 0,-18 0-1,1 0 1,17 0 15,-17 0-15,17 0-1,-17 0 17,0 0-17,34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7" name="Google Shape;4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6" name="Google Shape;5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3" name="Google Shape;5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err="1"/>
              <a:t>Προβάλλουσα</a:t>
            </a:r>
            <a:r>
              <a:rPr lang="el-GR" dirty="0"/>
              <a:t>  </a:t>
            </a:r>
            <a:r>
              <a:rPr lang="el-GR" dirty="0" err="1"/>
              <a:t>φυσαλιδοποίηση</a:t>
            </a:r>
            <a:r>
              <a:rPr lang="el-GR" dirty="0"/>
              <a:t> του </a:t>
            </a:r>
            <a:r>
              <a:rPr lang="el-GR" u="sng" dirty="0"/>
              <a:t>πλήρως εγκατεστημένου</a:t>
            </a:r>
            <a:r>
              <a:rPr lang="el-GR" dirty="0"/>
              <a:t>, </a:t>
            </a:r>
            <a:r>
              <a:rPr lang="el-GR" b="1" dirty="0"/>
              <a:t>οξέος</a:t>
            </a:r>
            <a:r>
              <a:rPr lang="el-GR" dirty="0"/>
              <a:t> σταδίου βαριάς μορφής.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 err="1"/>
              <a:t>Ακάνθωση</a:t>
            </a:r>
            <a:r>
              <a:rPr lang="el-GR" dirty="0"/>
              <a:t> και </a:t>
            </a:r>
            <a:r>
              <a:rPr lang="el-GR" dirty="0" err="1"/>
              <a:t>ενδοεπιδερμιδικό</a:t>
            </a:r>
            <a:r>
              <a:rPr lang="el-GR" dirty="0"/>
              <a:t> οίδημα </a:t>
            </a:r>
            <a:r>
              <a:rPr lang="el-GR" b="1" dirty="0" err="1"/>
              <a:t>υποξέος</a:t>
            </a:r>
            <a:r>
              <a:rPr lang="el-GR" dirty="0"/>
              <a:t> σταδίου, εν προκειμένω με </a:t>
            </a:r>
            <a:r>
              <a:rPr lang="el-GR" dirty="0" err="1"/>
              <a:t>εξωκύττωση</a:t>
            </a:r>
            <a:r>
              <a:rPr lang="el-GR" dirty="0"/>
              <a:t> λεμφοκυττάρων εντός της επιδερμίδας και </a:t>
            </a:r>
            <a:r>
              <a:rPr lang="el-GR" dirty="0" err="1"/>
              <a:t>παρακεράτωση</a:t>
            </a:r>
            <a:r>
              <a:rPr lang="el-GR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Έντονη </a:t>
            </a:r>
            <a:r>
              <a:rPr lang="el-GR" dirty="0" err="1"/>
              <a:t>ακάνθωση</a:t>
            </a:r>
            <a:r>
              <a:rPr lang="el-GR" dirty="0"/>
              <a:t> και </a:t>
            </a:r>
            <a:r>
              <a:rPr lang="el-GR" dirty="0" err="1"/>
              <a:t>υπερκεράτωση</a:t>
            </a:r>
            <a:r>
              <a:rPr lang="el-GR" dirty="0"/>
              <a:t> και ελάχιστο πια </a:t>
            </a:r>
            <a:r>
              <a:rPr lang="el-GR" dirty="0" err="1"/>
              <a:t>επιδερμιδικό</a:t>
            </a:r>
            <a:r>
              <a:rPr lang="el-GR" dirty="0"/>
              <a:t> οίδημα </a:t>
            </a:r>
            <a:r>
              <a:rPr lang="el-GR" b="1" dirty="0"/>
              <a:t>χρόνιου</a:t>
            </a:r>
            <a:r>
              <a:rPr lang="el-GR" dirty="0"/>
              <a:t> σταδίου.</a:t>
            </a:r>
            <a:endParaRPr dirty="0"/>
          </a:p>
        </p:txBody>
      </p:sp>
      <p:sp>
        <p:nvSpPr>
          <p:cNvPr id="566" name="Google Shape;56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409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Ήπιο </a:t>
            </a:r>
            <a:r>
              <a:rPr lang="el-GR" b="1" dirty="0"/>
              <a:t>οίδημα του χορίου </a:t>
            </a:r>
            <a:r>
              <a:rPr lang="el-GR" dirty="0"/>
              <a:t>και κυρίως </a:t>
            </a:r>
            <a:r>
              <a:rPr lang="el-GR" dirty="0" err="1"/>
              <a:t>περιαγγειακό</a:t>
            </a:r>
            <a:r>
              <a:rPr lang="el-GR" dirty="0"/>
              <a:t> φλεγμονώδες διήθημα που αποτελείται από </a:t>
            </a:r>
            <a:r>
              <a:rPr lang="el-GR" b="1" dirty="0"/>
              <a:t>λεμφοκύτταρα και </a:t>
            </a:r>
            <a:r>
              <a:rPr lang="el-GR" b="1" dirty="0" err="1"/>
              <a:t>ηωσινόφιλα</a:t>
            </a:r>
            <a:r>
              <a:rPr lang="el-GR" dirty="0"/>
              <a:t>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l-G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764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7" name="Google Shape;117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5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4" name="Google Shape;124;p5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5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6" name="Google Shape;126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3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4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6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1" name="Google Shape;191;p6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2" name="Google Shape;192;p6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6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11" name="Google Shape;211;p6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2" name="Google Shape;212;p6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6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9" name="Google Shape;219;p7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7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7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7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76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7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7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2" name="Google Shape;62;p7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5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0.png"/><Relationship Id="rId4" Type="http://schemas.openxmlformats.org/officeDocument/2006/relationships/customXml" Target="../ink/ink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b="1" dirty="0"/>
              <a:t>Δέρμα</a:t>
            </a:r>
            <a:br>
              <a:rPr lang="el-GR" sz="3600" b="1" dirty="0"/>
            </a:br>
            <a:r>
              <a:rPr lang="el-GR" sz="3200" dirty="0"/>
              <a:t>Μια σύντομη εισαγωγή</a:t>
            </a:r>
            <a:br>
              <a:rPr lang="el-GR" sz="2625" dirty="0"/>
            </a:br>
            <a:endParaRPr sz="2625" dirty="0"/>
          </a:p>
        </p:txBody>
      </p:sp>
      <p:sp>
        <p:nvSpPr>
          <p:cNvPr id="240" name="Google Shape;240;p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 Χ.  Μυλωνάς, Ιατρός - </a:t>
            </a:r>
            <a:r>
              <a:rPr lang="el-GR" sz="2800" dirty="0" err="1"/>
              <a:t>Eιδικός</a:t>
            </a:r>
            <a:r>
              <a:rPr lang="el-GR" sz="2800" dirty="0"/>
              <a:t> Παθολόγος</a:t>
            </a:r>
            <a:endParaRPr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688F0-0204-D822-C11D-680D4136C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99" y="1533575"/>
            <a:ext cx="4827075" cy="4021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"/>
          <p:cNvSpPr txBox="1">
            <a:spLocks noGrp="1"/>
          </p:cNvSpPr>
          <p:nvPr>
            <p:ph type="title"/>
          </p:nvPr>
        </p:nvSpPr>
        <p:spPr>
          <a:xfrm>
            <a:off x="685800" y="-185058"/>
            <a:ext cx="8229600" cy="81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dirty="0"/>
              <a:t>Κλινικό σκέλος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9E594-2D9E-02AA-8D95-F44B96F40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05" y="528753"/>
            <a:ext cx="8725495" cy="61346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6AC9-8763-071C-2F14-162ABC9EE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97276"/>
            <a:ext cx="9143999" cy="486382"/>
          </a:xfrm>
        </p:spPr>
        <p:txBody>
          <a:bodyPr>
            <a:noAutofit/>
          </a:bodyPr>
          <a:lstStyle/>
          <a:p>
            <a:r>
              <a:rPr lang="el-GR" sz="2800" dirty="0" err="1"/>
              <a:t>Κλινικοπαθολογοανατομική</a:t>
            </a:r>
            <a:r>
              <a:rPr lang="el-GR" sz="2800" dirty="0"/>
              <a:t> θεώρηση της κνίδωσης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AEC00-3ABB-5290-D5A1-70EF4085ABB3}"/>
              </a:ext>
            </a:extLst>
          </p:cNvPr>
          <p:cNvSpPr txBox="1"/>
          <p:nvPr/>
        </p:nvSpPr>
        <p:spPr>
          <a:xfrm>
            <a:off x="0" y="272374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Πρόκειται για πρότυπο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δερματικής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αντίδρασης που χαρακτηρίζεται κλινικά από παροδικές, συχνά κνησμώδεις, οιδηματώδεις,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ερυθηματώδεις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βλατίδες ή πομφούς, λόγω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εντοπισμένης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αποκοκκίωσης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μαστοκυττάρων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με απελευθέρωση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ισταμίνης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και άλλων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προφλεγμονωδών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διαμεσολαβητών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υπερδιαπερατότητας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μεγαλομοριακών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πρωτεϊνών του πλάσματος από τα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μετατριχοειδικά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φλεβίδια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του χορίου.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Οι μεμονωμένες βλάβες εξασθενούν εντός 24 ωρών, αν και τα επεισόδια μπορεί να διαρκέσουν μέρες έως μήνες. Η χρόνια κνίδωση ορίζεται ως υποτροπιάζουσα κνίδωση που διαρκεί περισσότερο από 6 εβδομάδες. Η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κνίδωση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χαρακτηρίζεται από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παροδικές εξοιδήσεις του δέρματος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ή των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βλεννογόνων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λόγω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διαρροής πλάσματος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Τα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επιφανειακά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δερματικά οιδήματα ονομάζονται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πομφοί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τα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βαθιά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οιδήματα του δέρματος ή των βλεννογόνων ονομάζονται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αγγειοοίδημα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Οι πομφοί είναι χαρακτηριστικά κνησμώδεις και ροζ ή ωχροί στο κέντρο, ενώ το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αγγειοοίδημα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είναι συχνά επώδυνο, λιγότερο καλά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αφοριζόμενο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και δεν παρουσιάζει αλλαγή χρώματος. Η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ιστοπαθολογία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της κνίδωσης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είναι </a:t>
            </a:r>
            <a:r>
              <a:rPr lang="el-GR" b="1" i="1" dirty="0"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ειδική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επιβάλλεται </a:t>
            </a:r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κλινικοπαθολογοανατομική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 συσχέτιση.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74911-C646-EFB4-9D0F-F032AF186E31}"/>
              </a:ext>
            </a:extLst>
          </p:cNvPr>
          <p:cNvSpPr txBox="1"/>
          <p:nvPr/>
        </p:nvSpPr>
        <p:spPr>
          <a:xfrm>
            <a:off x="6254885" y="2363821"/>
            <a:ext cx="28891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ΔΔ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κνιδωτικής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αγγειίτιδας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δεξ.εικ</a:t>
            </a:r>
            <a:r>
              <a:rPr lang="el-G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Οίδημα ενδοθηλίων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μετατριχοειδικών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φλεβιδίων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του χορίου, απόφραξη αυλού τους,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λευκοκυτταροκλασία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εξαγγειωμένα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ερυθροκύτταρα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και εναπόθεση </a:t>
            </a:r>
            <a:r>
              <a:rPr lang="el-G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ινιδώδους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Το κύριο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διαφοροδιαγνωστικό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χαρακτηριστικό υπέρ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κνιδωτικής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αγγειίτιδας είναι η παρουσία </a:t>
            </a:r>
            <a:r>
              <a:rPr lang="el-G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ινωδοειδούς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νέκρωσης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των δερματικών τριχοειδών αγγείων </a:t>
            </a:r>
          </a:p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σε αντίθεση με την απουσία βλάβης του αγγειακού τοιχώματος στην κνίδωση (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αριστ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εικ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., παρά τη συμμετοχή ουδετερόφιλων)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B3012EC-72C5-A828-D872-07ACDEACC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32077" y="2945667"/>
            <a:ext cx="4270286" cy="3417238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1D66936-0902-B78C-7F56-7831A333E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72510" y="3314862"/>
            <a:ext cx="4293026" cy="2671724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CD24ACDC-B581-91FB-99C4-239F1168B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55" y="2504211"/>
            <a:ext cx="5649530" cy="429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2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Δέρμα 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2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354" name="Google Shape;354;p15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– Ειδικός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9FFE3B-0C8B-A4BF-A12D-9574A369F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827" y="1794747"/>
            <a:ext cx="4565819" cy="38033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457200" y="-3346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l-GR" sz="4000" dirty="0"/>
              <a:t>2</a:t>
            </a:r>
            <a:r>
              <a:rPr lang="el-GR" sz="4000" baseline="30000" dirty="0"/>
              <a:t>ο</a:t>
            </a:r>
            <a:r>
              <a:rPr lang="el-GR" sz="4000" dirty="0"/>
              <a:t> Περιστατικό</a:t>
            </a:r>
            <a:endParaRPr sz="4000" dirty="0"/>
          </a:p>
        </p:txBody>
      </p:sp>
      <p:sp>
        <p:nvSpPr>
          <p:cNvPr id="361" name="Google Shape;361;p16"/>
          <p:cNvSpPr txBox="1"/>
          <p:nvPr/>
        </p:nvSpPr>
        <p:spPr>
          <a:xfrm>
            <a:off x="0" y="283228"/>
            <a:ext cx="9144000" cy="637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4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Ιστορικό: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Άνδρας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70</a:t>
            </a:r>
            <a:r>
              <a:rPr lang="el-GR" sz="24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ετών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προσήλθε λόγω </a:t>
            </a:r>
            <a:r>
              <a:rPr lang="el-GR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μη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επουλωθέντος </a:t>
            </a:r>
            <a:r>
              <a:rPr lang="el-GR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έλκους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2400" b="1" spc="3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ρινός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από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διμήνου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Από το ατομικό αναμνηστικό, αναφέρει πολλαπλά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εγκαύματα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προσώπου στο παρελθόν λόγω </a:t>
            </a:r>
            <a:r>
              <a:rPr lang="el-GR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ηλιακής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ακτινοβολίας. Εργαζόταν ως οικοδόμος.</a:t>
            </a:r>
            <a:endParaRPr lang="el-GR" sz="24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l-GR" sz="24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4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Κλινική εξέταση: 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Βλατίδα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2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ρινός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ερυθρή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σκληρή 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και </a:t>
            </a:r>
            <a:r>
              <a:rPr lang="el-GR" sz="24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εξελκωμένη</a:t>
            </a:r>
            <a:r>
              <a:rPr lang="el-GR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  <a:endParaRPr lang="en-US"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lang="en-US"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4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Εργαστηριακός έλεγχος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</a:p>
          <a:p>
            <a:pPr algn="just">
              <a:buSzPts val="2200"/>
            </a:pP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Χωρίς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ευρήματα.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40C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B27F6-8709-A34E-8AE7-E0C757DA8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749" y="2196609"/>
            <a:ext cx="5815196" cy="38637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 txBox="1">
            <a:spLocks noGrp="1"/>
          </p:cNvSpPr>
          <p:nvPr>
            <p:ph type="title"/>
          </p:nvPr>
        </p:nvSpPr>
        <p:spPr>
          <a:xfrm>
            <a:off x="0" y="-171401"/>
            <a:ext cx="9144000" cy="672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l-GR" sz="2500" dirty="0"/>
              <a:t>Βιοψία. Τομές Α-Η, μικρή και μεγαλύτερες μεγεθύνσεις.</a:t>
            </a:r>
            <a:endParaRPr sz="2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407BF-1FD9-26E7-EC1F-84111C101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158" y="332947"/>
            <a:ext cx="5100838" cy="4180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615F78-C826-B3D7-B3BA-4B49A45AF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4" y="3429000"/>
            <a:ext cx="3750260" cy="3186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F12A36-2457-98E5-AD58-6790F14EA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5253"/>
            <a:ext cx="9143999" cy="310839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CB5A39B2-39A5-EBAC-72B6-D2BF3A6A0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621412" y="3894233"/>
            <a:ext cx="3058767" cy="2383276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91E986B-F9BC-5024-ED2B-5FDF74A4D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608" y="4513634"/>
            <a:ext cx="2559388" cy="214857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E505216-53D8-907F-7CF4-3A78F0FA7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4" y="305057"/>
            <a:ext cx="3750260" cy="3071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79512" y="1340768"/>
            <a:ext cx="8805664" cy="220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δερματική νόσος 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του ασθενούς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ποια σχετική </a:t>
            </a:r>
            <a:r>
              <a:rPr lang="el-GR" sz="2500" b="1" dirty="0" err="1">
                <a:latin typeface="Calibri"/>
                <a:ea typeface="Calibri"/>
                <a:cs typeface="Calibri"/>
                <a:sym typeface="Calibri"/>
              </a:rPr>
              <a:t>ενδοεπιδερμιδική</a:t>
            </a:r>
            <a:r>
              <a:rPr lang="el-GR" sz="2500" b="1" dirty="0">
                <a:latin typeface="Calibri"/>
                <a:ea typeface="Calibri"/>
                <a:cs typeface="Calibri"/>
                <a:sym typeface="Calibri"/>
              </a:rPr>
              <a:t> πρόδρομη </a:t>
            </a:r>
            <a:r>
              <a:rPr lang="el-GR" sz="2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αλλοίωσ</a:t>
            </a:r>
            <a:r>
              <a:rPr lang="el-GR" sz="2500" b="1" dirty="0">
                <a:latin typeface="Calibri"/>
                <a:ea typeface="Calibri"/>
                <a:cs typeface="Calibri"/>
                <a:sym typeface="Calibri"/>
              </a:rPr>
              <a:t>η</a:t>
            </a:r>
            <a:r>
              <a:rPr lang="el-GR" sz="25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γνωρίζετε</a:t>
            </a:r>
            <a:r>
              <a:rPr lang="el-GR" sz="2500" dirty="0">
                <a:latin typeface="Calibri"/>
                <a:ea typeface="Calibri"/>
                <a:cs typeface="Calibri"/>
                <a:sym typeface="Calibri"/>
              </a:rPr>
              <a:t>;</a:t>
            </a: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6229" y="3429000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3279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sz="3500" dirty="0"/>
              <a:t>Απάντηση</a:t>
            </a:r>
            <a:endParaRPr sz="3500" dirty="0"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398834"/>
            <a:ext cx="9143999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εμφάνισε </a:t>
            </a:r>
            <a:r>
              <a:rPr lang="el-GR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ακανθοκυτταρικό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(εκ πλακωδών κυττάρων)  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καρκίνωμα (ΑΚΚ) του δέρματος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και η </a:t>
            </a:r>
            <a:r>
              <a:rPr lang="el-GR" sz="2400" dirty="0" err="1">
                <a:latin typeface="Calibri"/>
                <a:ea typeface="Calibri"/>
                <a:cs typeface="Calibri"/>
                <a:sym typeface="Calibri"/>
              </a:rPr>
              <a:t>ενδοεπιδερμιδική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αλλοίωση </a:t>
            </a: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με την οποία σχετίζεται η εν λόγω νόσος (όχι σε κάθε περίπτωση όμως) είναι 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ηλιακή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ακτινική (</a:t>
            </a:r>
            <a:r>
              <a:rPr lang="el-GR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υπερ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l-GR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κεράτωση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Πέραν της </a:t>
            </a:r>
            <a:r>
              <a:rPr lang="el-GR" sz="24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ηλιακής ακτινοβολίας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σημαντικός </a:t>
            </a:r>
            <a:r>
              <a:rPr lang="el-GR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προδιαθεσικός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παράγων είναι και η </a:t>
            </a:r>
            <a:r>
              <a:rPr lang="el-GR" sz="24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ανοσοκαταστολή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π.χ. σε περίπτωση μεταμόσχευσης συμπαγούς οργάνου.</a:t>
            </a:r>
            <a:endParaRPr lang="en-US" sz="2400" i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D7120-4ABE-C7AE-B4DD-B005D4B82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952" y="2674589"/>
            <a:ext cx="4617380" cy="408613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1"/>
          <p:cNvSpPr txBox="1">
            <a:spLocks noGrp="1"/>
          </p:cNvSpPr>
          <p:nvPr>
            <p:ph type="title"/>
          </p:nvPr>
        </p:nvSpPr>
        <p:spPr>
          <a:xfrm>
            <a:off x="457200" y="-508858"/>
            <a:ext cx="8229600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dirty="0"/>
              <a:t>Κλινικό σκέλος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4936E-8A5F-A6E9-E1DE-6B8BA70FC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69" y="798514"/>
            <a:ext cx="7564409" cy="57482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D2C0-9069-8C2F-8DE6-9495C4458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282101"/>
          </a:xfrm>
        </p:spPr>
        <p:txBody>
          <a:bodyPr>
            <a:normAutofit fontScale="90000"/>
          </a:bodyPr>
          <a:lstStyle/>
          <a:p>
            <a:r>
              <a:rPr lang="el-GR" sz="2800" dirty="0" err="1"/>
              <a:t>Παθολογοανατομική</a:t>
            </a:r>
            <a:r>
              <a:rPr lang="el-GR" sz="2800" dirty="0"/>
              <a:t> θεώρηση </a:t>
            </a:r>
            <a:r>
              <a:rPr lang="el-GR" sz="2800" b="1" dirty="0"/>
              <a:t>ΑΚΚ του δέρματος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029829-CEA9-420B-916A-05BC4EC75E82}"/>
              </a:ext>
            </a:extLst>
          </p:cNvPr>
          <p:cNvSpPr txBox="1"/>
          <p:nvPr/>
        </p:nvSpPr>
        <p:spPr>
          <a:xfrm>
            <a:off x="0" y="204281"/>
            <a:ext cx="9144000" cy="309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Το δερματικό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AKK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είναι μια κακοήθεια των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επιδερμιδικών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κερατινοκυττάρων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που εμφανίζει ποικίλους βαθμούς διαφοροποίησης (όπως το εν λόγω περιστατικό) και ποικίλα κυτταρολογικά χαρακτηριστικά. Οι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περισσότεροι ασθενείς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έχουν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ευνοϊκή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έκβαση μετά από χειρουργική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εκτομή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Παράγοντες κινδύνου </a:t>
            </a:r>
            <a:r>
              <a:rPr lang="el-G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δυσμενούς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έκβασης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Διάμετρος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&gt; 2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διπλασιάζει τον κίνδυνο υποτροπής, τριπλασιάζει το ποσοστό μετάστασης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Βάθος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διήθησης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&gt; 2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δεκαπλάσιος κίνδυνος τοπικής υποτροπής, πέρα από το υποδόριο λίπος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ενδεκαπλάσιος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κίνδυνος μετάστασης.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Περινευριδιακή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διήθηση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αριστ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εικ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διπλής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ανοσοχρώσης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CK5 &amp; S100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εμπλεκόμενοι περιφερικοί νευρικοί κλάδοι ≥ 0,1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σχετίζονται με αυξημένες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λεμφαδενικές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μεταστάσεις.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Βαθμός διαφοροποίησης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η κακή διαφοροποίηση υποδηλώνει κακή πρόγνωση.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Λεμφαγγειακά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έμβολα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παράγοντας κινδύνου για μετάσταση λεμφαδένων.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Θέση ανάπτυξης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ανατομικά σημεία υψηλού κινδύνου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τριχωτό της κεφαλής, αυτί, χείλη, μύτη, βλέφαρο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Ανοσοκαταστολή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αυξημένη υποτροπή (13%) και μετάσταση (5 - 8%)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Προηγουμένως </a:t>
            </a:r>
            <a:r>
              <a:rPr lang="el-G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χειρουργηθέν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/ υποτροπιάζον ΑΚΚ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χειρότερη πρόγνωση σε σύγκριση με πρωτοεμφανιζόμενους όγκους.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Ανάπτυξη επί ουλής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:  ΑΚΚ σε έδαφος έλκους, ουλής εγκαύματος, δερματίτιδας από ακτινοβολία και άλλων χρόνιων τραυμάτων έχουν αυξημένο ποσοστό μετάστασης. Η </a:t>
            </a:r>
            <a:r>
              <a:rPr lang="el-GR" sz="1200" b="1" spc="300" dirty="0" err="1">
                <a:latin typeface="Calibri" panose="020F0502020204030204" pitchFamily="34" charset="0"/>
                <a:cs typeface="Calibri" panose="020F0502020204030204" pitchFamily="34" charset="0"/>
              </a:rPr>
              <a:t>σταδιοποίηση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στηρίζεται στο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μέγεθος της αλλοίωσης, το βάθος διήθησής της, τον βαθμό διαφοροποίησής της (!)  και την ύπαρξη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περινευριδιακής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διήθησης.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Διακρίνονται ιστολογικές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υποποικιλίες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ΑΚΚ χαμηλού (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κερατοακάνθωμα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ακροχορδωνώδες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ΑΚΚ,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διαυγοκυτταρικό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ΑΚΚ) και υψηλού κινδύνου εξέλιξης [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ακανθολυτικό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(υπό αμφισβήτηση, πάνω μεσαία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εικ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.),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μποουενοειδές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δεξ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εικ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.),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ατρακτοκυτταρικό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(κάτω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εικ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ανοσοχρώσης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έναντι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CK5,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δυσμενές μόνο επί αναπτύξεώς του μετά από επίδραση ζημιογόνου παράγοντα),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δεσμοπλαστικό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αδενοακανθώδες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ΔΔ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Στην</a:t>
            </a:r>
            <a:r>
              <a:rPr lang="el-GR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ψευδοεπιθηλιωματώδη</a:t>
            </a:r>
            <a:r>
              <a:rPr lang="el-GR" sz="1100" i="1" dirty="0">
                <a:latin typeface="Calibri" panose="020F0502020204030204" pitchFamily="34" charset="0"/>
                <a:cs typeface="Calibri" panose="020F0502020204030204" pitchFamily="34" charset="0"/>
              </a:rPr>
              <a:t> υπερπλασία,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η υπερβολική </a:t>
            </a:r>
            <a:r>
              <a:rPr lang="el-GR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ακάνθωση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της επιδερμίδας 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100" i="1" spc="300" dirty="0">
                <a:latin typeface="Calibri" panose="020F0502020204030204" pitchFamily="34" charset="0"/>
                <a:cs typeface="Calibri" panose="020F0502020204030204" pitchFamily="34" charset="0"/>
              </a:rPr>
              <a:t>μιμείται 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το ΑΚΚ. Συχνά η εν λόγω </a:t>
            </a:r>
            <a:r>
              <a:rPr lang="el-GR" sz="1100" i="1" dirty="0"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lang="el-GR" sz="1100" dirty="0">
                <a:latin typeface="Calibri" panose="020F0502020204030204" pitchFamily="34" charset="0"/>
                <a:cs typeface="Calibri" panose="020F0502020204030204" pitchFamily="34" charset="0"/>
              </a:rPr>
              <a:t> καρκινική αλλοίωση εμφανίζεται στην επιδερμίδα που υπερκαλύπτει σημεία προηγούμενης επέμβασης, χρόνια φλεγμονή,  όγκο κοκκιωδών κυττάρων ή βλαστομυκητίαση.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881826F0-AE9A-9BCF-AC9F-A005606D9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855976" y="4130115"/>
            <a:ext cx="3616629" cy="169883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5985130-C223-DB81-025B-2D0FC2382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62" y="3171217"/>
            <a:ext cx="2284634" cy="2240011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86B7EFB-C816-E631-712B-3A9E1226A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239" y="3171217"/>
            <a:ext cx="3814840" cy="3554737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F480988-DA9B-72D7-0328-ADF378485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716427" y="5450619"/>
            <a:ext cx="1765052" cy="133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1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 dirty="0"/>
              <a:t>Δέρμα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3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22" name="Google Shape;422;p23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– Ειδικός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F42D7-DDB8-6275-B91C-3E89719CC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785701"/>
            <a:ext cx="4642018" cy="38668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>
            <a:spLocks noGrp="1"/>
          </p:cNvSpPr>
          <p:nvPr>
            <p:ph type="title"/>
          </p:nvPr>
        </p:nvSpPr>
        <p:spPr>
          <a:xfrm>
            <a:off x="0" y="783771"/>
            <a:ext cx="3690257" cy="65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25"/>
              <a:buFont typeface="Calibri"/>
              <a:buNone/>
            </a:pPr>
            <a:r>
              <a:rPr lang="el-GR" sz="2800" dirty="0"/>
              <a:t>Αρχική εκτίμηση </a:t>
            </a:r>
            <a:br>
              <a:rPr lang="el-GR" sz="2800" dirty="0"/>
            </a:br>
            <a:r>
              <a:rPr lang="el-GR" sz="2800" dirty="0"/>
              <a:t>από τον </a:t>
            </a:r>
            <a:r>
              <a:rPr lang="en-US" sz="2800" dirty="0"/>
              <a:t> </a:t>
            </a:r>
            <a:r>
              <a:rPr lang="el-GR" sz="2800" b="1" spc="300" dirty="0"/>
              <a:t>κλινικό</a:t>
            </a:r>
            <a:r>
              <a:rPr lang="el-GR" sz="2800" b="1" dirty="0"/>
              <a:t> ιατρό</a:t>
            </a:r>
            <a:endParaRPr sz="2800" b="1" dirty="0"/>
          </a:p>
        </p:txBody>
      </p:sp>
      <p:sp>
        <p:nvSpPr>
          <p:cNvPr id="246" name="Google Shape;246;p2"/>
          <p:cNvSpPr txBox="1">
            <a:spLocks noGrp="1"/>
          </p:cNvSpPr>
          <p:nvPr>
            <p:ph type="body" idx="1"/>
          </p:nvPr>
        </p:nvSpPr>
        <p:spPr>
          <a:xfrm>
            <a:off x="211669" y="4953000"/>
            <a:ext cx="347859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b="1" u="sng" dirty="0"/>
              <a:t>Κλινική εξέταση</a:t>
            </a:r>
            <a:r>
              <a:rPr lang="el-GR" dirty="0"/>
              <a:t>: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Επισκόπηση, ψηλάφηση</a:t>
            </a:r>
            <a:r>
              <a:rPr lang="el-GR" dirty="0"/>
              <a:t>, επίκρουση, ακρόαση </a:t>
            </a:r>
            <a:r>
              <a:rPr lang="el-GR" b="1" dirty="0"/>
              <a:t>όλων</a:t>
            </a:r>
            <a:r>
              <a:rPr lang="el-GR" dirty="0"/>
              <a:t> των συστημάτων του ασθενούς</a:t>
            </a:r>
            <a:endParaRPr dirty="0"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dirty="0"/>
          </a:p>
        </p:txBody>
      </p:sp>
      <p:sp>
        <p:nvSpPr>
          <p:cNvPr id="247" name="Google Shape;247;p2"/>
          <p:cNvSpPr txBox="1"/>
          <p:nvPr/>
        </p:nvSpPr>
        <p:spPr>
          <a:xfrm>
            <a:off x="211668" y="1984208"/>
            <a:ext cx="3478589" cy="288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Πληροφορίες που μπορεί να αποκομίσει ο ιατρός από τον ασθενή και τους οικείους του σχετικά με το πρόβλημα του ασθενούς.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77ED0-87B2-5358-13A3-8CE4446B3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257" y="27963"/>
            <a:ext cx="5242074" cy="67398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"/>
          <p:cNvSpPr txBox="1">
            <a:spLocks noGrp="1"/>
          </p:cNvSpPr>
          <p:nvPr>
            <p:ph type="title"/>
          </p:nvPr>
        </p:nvSpPr>
        <p:spPr>
          <a:xfrm>
            <a:off x="1485900" y="-181476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3</a:t>
            </a:r>
            <a:r>
              <a:rPr lang="el-GR" baseline="30000" dirty="0"/>
              <a:t>ο</a:t>
            </a:r>
            <a:r>
              <a:rPr lang="el-GR" dirty="0"/>
              <a:t> Περιστατικό</a:t>
            </a:r>
            <a:endParaRPr dirty="0"/>
          </a:p>
        </p:txBody>
      </p:sp>
      <p:sp>
        <p:nvSpPr>
          <p:cNvPr id="429" name="Google Shape;429;p24"/>
          <p:cNvSpPr txBox="1"/>
          <p:nvPr/>
        </p:nvSpPr>
        <p:spPr>
          <a:xfrm>
            <a:off x="0" y="141515"/>
            <a:ext cx="9143999" cy="4987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7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700" dirty="0">
                <a:latin typeface="Calibri"/>
                <a:ea typeface="Calibri"/>
                <a:cs typeface="Calibri"/>
                <a:sym typeface="Calibri"/>
              </a:rPr>
              <a:t>Γυναίκα </a:t>
            </a:r>
            <a:r>
              <a:rPr lang="el-GR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lang="el-GR" sz="17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ετών</a:t>
            </a:r>
            <a:r>
              <a:rPr lang="el-GR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700" dirty="0">
                <a:latin typeface="Calibri"/>
                <a:ea typeface="Calibri"/>
                <a:cs typeface="Calibri"/>
                <a:sym typeface="Calibri"/>
              </a:rPr>
              <a:t>προσέρχεται λόγω </a:t>
            </a:r>
            <a:r>
              <a:rPr lang="el-GR" sz="1700" b="1" dirty="0">
                <a:latin typeface="Calibri"/>
                <a:ea typeface="Calibri"/>
                <a:cs typeface="Calibri"/>
                <a:sym typeface="Calibri"/>
              </a:rPr>
              <a:t>κνησμώδους εξανθήματος από μηνών</a:t>
            </a:r>
            <a:r>
              <a:rPr lang="el-GR" sz="1700" dirty="0">
                <a:latin typeface="Calibri"/>
                <a:ea typeface="Calibri"/>
                <a:cs typeface="Calibri"/>
                <a:sym typeface="Calibri"/>
              </a:rPr>
              <a:t>. Σε περιοχές </a:t>
            </a:r>
            <a:r>
              <a:rPr lang="el-GR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τραυματισμού</a:t>
            </a:r>
            <a:r>
              <a:rPr lang="el-GR" sz="1700" dirty="0">
                <a:latin typeface="Calibri"/>
                <a:ea typeface="Calibri"/>
                <a:cs typeface="Calibri"/>
                <a:sym typeface="Calibri"/>
              </a:rPr>
              <a:t>, μπορεί να εμφανιστούν </a:t>
            </a:r>
            <a:r>
              <a:rPr lang="el-GR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παρόμοια εξανθήματα </a:t>
            </a:r>
            <a:r>
              <a:rPr lang="el-GR" sz="1700" dirty="0">
                <a:latin typeface="Calibri"/>
                <a:ea typeface="Calibri"/>
                <a:cs typeface="Calibri"/>
                <a:sym typeface="Calibri"/>
              </a:rPr>
              <a:t>(φαινόμενο 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Koebner).</a:t>
            </a:r>
            <a:r>
              <a:rPr lang="el-GR" sz="1700" dirty="0">
                <a:latin typeface="Calibri"/>
                <a:ea typeface="Calibri"/>
                <a:cs typeface="Calibri"/>
                <a:sym typeface="Calibri"/>
              </a:rPr>
              <a:t> Η ασθενής έχει ελεύθερο ατομικό αναμνηστικό.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7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sz="17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700" b="1" dirty="0" err="1">
                <a:latin typeface="Calibri"/>
                <a:ea typeface="Calibri"/>
                <a:cs typeface="Calibri"/>
                <a:sym typeface="Calibri"/>
              </a:rPr>
              <a:t>Ερυθρο</a:t>
            </a:r>
            <a:r>
              <a:rPr lang="el-GR" sz="1700" b="1" dirty="0">
                <a:latin typeface="Calibri"/>
                <a:ea typeface="Calibri"/>
                <a:cs typeface="Calibri"/>
                <a:sym typeface="Calibri"/>
              </a:rPr>
              <a:t>-ιώδεις πολυγωνικές βλατίδες</a:t>
            </a:r>
            <a:r>
              <a:rPr lang="el-GR" sz="1700" dirty="0">
                <a:latin typeface="Calibri"/>
                <a:ea typeface="Calibri"/>
                <a:cs typeface="Calibri"/>
                <a:sym typeface="Calibri"/>
              </a:rPr>
              <a:t>, κυρίως στις </a:t>
            </a:r>
            <a:r>
              <a:rPr lang="el-GR" sz="1700" b="1" dirty="0" err="1">
                <a:latin typeface="Calibri"/>
                <a:ea typeface="Calibri"/>
                <a:cs typeface="Calibri"/>
                <a:sym typeface="Calibri"/>
              </a:rPr>
              <a:t>καμπτικές</a:t>
            </a:r>
            <a:r>
              <a:rPr lang="el-GR" sz="1700" dirty="0">
                <a:latin typeface="Calibri"/>
                <a:ea typeface="Calibri"/>
                <a:cs typeface="Calibri"/>
                <a:sym typeface="Calibri"/>
              </a:rPr>
              <a:t> επιφάνειες των καρπών, </a:t>
            </a:r>
            <a:r>
              <a:rPr lang="el-GR" sz="1700" dirty="0" err="1">
                <a:latin typeface="Calibri"/>
                <a:ea typeface="Calibri"/>
                <a:cs typeface="Calibri"/>
                <a:sym typeface="Calibri"/>
              </a:rPr>
              <a:t>άμφω</a:t>
            </a:r>
            <a:r>
              <a:rPr lang="el-GR" sz="1700" dirty="0">
                <a:latin typeface="Calibri"/>
                <a:ea typeface="Calibri"/>
                <a:cs typeface="Calibri"/>
                <a:sym typeface="Calibri"/>
              </a:rPr>
              <a:t>. Εμφανίζουν </a:t>
            </a:r>
            <a:r>
              <a:rPr lang="el-GR" sz="1700" b="1" dirty="0">
                <a:latin typeface="Calibri"/>
                <a:ea typeface="Calibri"/>
                <a:cs typeface="Calibri"/>
                <a:sym typeface="Calibri"/>
              </a:rPr>
              <a:t>λευκές γραμμές</a:t>
            </a:r>
            <a:r>
              <a:rPr lang="el-GR" sz="1700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700" b="1" u="sng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Bασικός</a:t>
            </a:r>
            <a:r>
              <a:rPr lang="el-GR" sz="17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εργαστηριακός έλεγχος</a:t>
            </a:r>
            <a:r>
              <a:rPr lang="el-GR" sz="17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700" i="1" dirty="0">
                <a:latin typeface="Calibri"/>
                <a:ea typeface="Calibri"/>
                <a:cs typeface="Calibri"/>
                <a:sym typeface="Calibri"/>
              </a:rPr>
              <a:t>Χωρίς</a:t>
            </a:r>
            <a:r>
              <a:rPr lang="el-GR" sz="1700" dirty="0">
                <a:latin typeface="Calibri"/>
                <a:ea typeface="Calibri"/>
                <a:cs typeface="Calibri"/>
                <a:sym typeface="Calibri"/>
              </a:rPr>
              <a:t> ευρήματα</a:t>
            </a:r>
            <a:endParaRPr lang="en-US" sz="17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endParaRPr lang="el-GR" sz="17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F908B-C56E-528B-9E06-A0E720B1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79" y="3592286"/>
            <a:ext cx="4927309" cy="3265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76DAC-0442-E19E-6363-4A429DBE7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667" y="2498948"/>
            <a:ext cx="3921368" cy="378489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47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Βιοψία. Τομές Α-Η, μικρή, μεσαία και μεγάλη μεγέθυνση</a:t>
            </a:r>
            <a:endParaRPr dirty="0"/>
          </a:p>
        </p:txBody>
      </p:sp>
      <p:sp>
        <p:nvSpPr>
          <p:cNvPr id="437" name="Google Shape;437;p25"/>
          <p:cNvSpPr txBox="1"/>
          <p:nvPr/>
        </p:nvSpPr>
        <p:spPr>
          <a:xfrm>
            <a:off x="0" y="6522550"/>
            <a:ext cx="8689179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Φυσιολογικό                                                               Ασθενούς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DB00A-8BDF-5FFD-08F1-C2B42B3E3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79" y="4333010"/>
            <a:ext cx="2553361" cy="218954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728DBE87-B605-C250-606C-15A9E067A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715" y="4331810"/>
            <a:ext cx="2921957" cy="219074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8C27776-5DB5-AB9D-B8A5-CC2D367D5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79" y="501823"/>
            <a:ext cx="8840293" cy="358031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A7FD85E-89F1-5AB2-361D-5D39EB58C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291" y="4333010"/>
            <a:ext cx="2921956" cy="2189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456" name="Google Shape;456;p27"/>
          <p:cNvSpPr txBox="1"/>
          <p:nvPr/>
        </p:nvSpPr>
        <p:spPr>
          <a:xfrm>
            <a:off x="1619672" y="1412776"/>
            <a:ext cx="61722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 </a:t>
            </a: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της ασθενούς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ποια η πρόγνωσ</a:t>
            </a:r>
            <a:r>
              <a:rPr lang="el-GR" sz="3200" dirty="0">
                <a:latin typeface="Calibri"/>
                <a:ea typeface="Calibri"/>
                <a:cs typeface="Calibri"/>
                <a:sym typeface="Calibri"/>
              </a:rPr>
              <a:t>ή της</a:t>
            </a: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sz="3200" dirty="0"/>
          </a:p>
        </p:txBody>
      </p:sp>
      <p:pic>
        <p:nvPicPr>
          <p:cNvPr id="457" name="Google Shape;4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792" y="3356992"/>
            <a:ext cx="3830797" cy="30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8"/>
          <p:cNvSpPr txBox="1">
            <a:spLocks noGrp="1"/>
          </p:cNvSpPr>
          <p:nvPr>
            <p:ph type="title"/>
          </p:nvPr>
        </p:nvSpPr>
        <p:spPr>
          <a:xfrm>
            <a:off x="1543785" y="4614"/>
            <a:ext cx="6172200" cy="47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Απάντηση</a:t>
            </a:r>
            <a:endParaRPr/>
          </a:p>
        </p:txBody>
      </p:sp>
      <p:sp>
        <p:nvSpPr>
          <p:cNvPr id="463" name="Google Shape;463;p28"/>
          <p:cNvSpPr txBox="1"/>
          <p:nvPr/>
        </p:nvSpPr>
        <p:spPr>
          <a:xfrm>
            <a:off x="0" y="476672"/>
            <a:ext cx="9144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latin typeface="Calibri"/>
                <a:ea typeface="Calibri"/>
                <a:cs typeface="Calibri"/>
                <a:sym typeface="Calibri"/>
              </a:rPr>
              <a:t>Η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εμφάνισε </a:t>
            </a:r>
            <a:r>
              <a:rPr lang="el-GR" sz="2400" b="1" spc="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ομαλό λειχήνα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Η νόσος μπορεί να διαρκέσει 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μήνες ή λίγα χρόνια 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πριν υποχωρήσει, αλλά έπειτα δύναται να 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υποτροπιάσει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Οι βλάβες εντοπισμένες στο 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δέρμα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έχουν 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καλύτερη πρόγνωση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από τον ομαλό λειχήνα </a:t>
            </a:r>
            <a:r>
              <a:rPr lang="el-GR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του στόματος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Γενικά, η νόσος </a:t>
            </a:r>
            <a:r>
              <a:rPr lang="el-GR" sz="2400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δεν</a:t>
            </a:r>
            <a:r>
              <a:rPr lang="el-GR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εμφανίζει </a:t>
            </a:r>
            <a:r>
              <a:rPr lang="el-GR" sz="24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κακόηθες</a:t>
            </a:r>
            <a:r>
              <a:rPr lang="el-GR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δυναμικό 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(με σπάνια εξαίρεση χρόνιες 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εξελκωμένες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αλλοιώσεις π.χ. λόγω κνησμού).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B82B6-9922-4D84-58B5-0CDE47A0A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307" y="2710528"/>
            <a:ext cx="5286441" cy="3981147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9C5DA818-E1DE-D7C4-8D4F-45ED61EFB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66" y="3522565"/>
            <a:ext cx="3318689" cy="265495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9"/>
          <p:cNvSpPr txBox="1">
            <a:spLocks noGrp="1"/>
          </p:cNvSpPr>
          <p:nvPr>
            <p:ph type="title"/>
          </p:nvPr>
        </p:nvSpPr>
        <p:spPr>
          <a:xfrm>
            <a:off x="555171" y="-272143"/>
            <a:ext cx="8229600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2800" dirty="0"/>
              <a:t>Κλινικό σκέλος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B29F2-A9D6-57EE-159C-6E39C11DE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05125" y="1694002"/>
            <a:ext cx="5420567" cy="3562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5ECD0-AC6D-E059-E56F-27154301C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101992" y="1502550"/>
            <a:ext cx="5354702" cy="4010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ED656-2888-8F12-143D-C625EAEA57C7}"/>
              </a:ext>
            </a:extLst>
          </p:cNvPr>
          <p:cNvSpPr txBox="1"/>
          <p:nvPr/>
        </p:nvSpPr>
        <p:spPr>
          <a:xfrm>
            <a:off x="1" y="6143609"/>
            <a:ext cx="4229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Νευροδερματίιδα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(χρόνιος απλός λειχήνας)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1CEFB-2D61-7DC9-9117-788DB4F89F2C}"/>
              </a:ext>
            </a:extLst>
          </p:cNvPr>
          <p:cNvSpPr txBox="1"/>
          <p:nvPr/>
        </p:nvSpPr>
        <p:spPr>
          <a:xfrm rot="10800000" flipV="1">
            <a:off x="4914402" y="6143609"/>
            <a:ext cx="3758031" cy="651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Σκληρο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-ατροφικός</a:t>
            </a:r>
          </a:p>
          <a:p>
            <a:pPr algn="ctr"/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λειχήνας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54476-ABDF-F461-970F-34AA6A2167AF}"/>
              </a:ext>
            </a:extLst>
          </p:cNvPr>
          <p:cNvSpPr txBox="1"/>
          <p:nvPr/>
        </p:nvSpPr>
        <p:spPr>
          <a:xfrm>
            <a:off x="0" y="36954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Παραδείγματα </a:t>
            </a:r>
            <a:r>
              <a:rPr lang="el-GR" sz="18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άλλων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νοσημάτων που εμπεριέχουν τον όρο &lt;&lt;λειχήνα&gt;&gt; στο όνομά τους.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41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dirty="0" err="1"/>
              <a:t>Παθολογοανατομική</a:t>
            </a:r>
            <a:r>
              <a:rPr lang="el-GR" dirty="0"/>
              <a:t> θεώρηση ομαλού λειχήνα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C2946-F181-10BD-583E-4A67776148CA}"/>
              </a:ext>
            </a:extLst>
          </p:cNvPr>
          <p:cNvSpPr txBox="1"/>
          <p:nvPr/>
        </p:nvSpPr>
        <p:spPr>
          <a:xfrm>
            <a:off x="-1" y="413658"/>
            <a:ext cx="91439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Πρόκειται για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αρχετυπική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μορφή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δερματικής αντίδρασης λειχηνοειδούς προτύπου φλεγμονώδους διήθησης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κλινικά χαρακτηριζόμενη από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μωβ, κνησμώδεις, επίπεδες, πολυγωνικές βλατίδες και πλάκες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Μικροσκοπικά ανευρίσκουμε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σφηνοειδή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υπερκοκκίωση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και σωμάτια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Civatte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PAS +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δυσκερατωτικά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κερατινοκύτταρα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 στην επιδερμίδα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(κάτω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εικ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A-H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πριονισμένες τις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επιδερμιδικές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καταδύσεις και 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λεμφοϊστιοκυτταρική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διήθηση που μοιάζει με ταινία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ζώνη στη </a:t>
            </a:r>
            <a:r>
              <a:rPr lang="el-G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χοριοεπιδερμιδική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συμβολή.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Παρακεράτωση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γενικά </a:t>
            </a:r>
            <a:r>
              <a:rPr lang="el-GR" i="1" u="sng" dirty="0">
                <a:latin typeface="Calibri" panose="020F0502020204030204" pitchFamily="34" charset="0"/>
                <a:cs typeface="Calibri" panose="020F0502020204030204" pitchFamily="34" charset="0"/>
              </a:rPr>
              <a:t>απουσιάζει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ΔΔ από 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χρόνιο δισκοειδή λύκο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 παρουσία </a:t>
            </a:r>
            <a:r>
              <a:rPr lang="el-GR" i="1" dirty="0" err="1">
                <a:latin typeface="Calibri" panose="020F0502020204030204" pitchFamily="34" charset="0"/>
                <a:cs typeface="Calibri" panose="020F0502020204030204" pitchFamily="34" charset="0"/>
              </a:rPr>
              <a:t>επιδερμιδικής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 ατροφίας, δερματικής αντίδρασης εστιαζόμενης μεν στην </a:t>
            </a:r>
            <a:r>
              <a:rPr lang="el-GR" i="1" dirty="0" err="1">
                <a:latin typeface="Calibri" panose="020F0502020204030204" pitchFamily="34" charset="0"/>
                <a:cs typeface="Calibri" panose="020F0502020204030204" pitchFamily="34" charset="0"/>
              </a:rPr>
              <a:t>χοριοεπιδερμιδική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 συμβολή αλλά </a:t>
            </a:r>
            <a:r>
              <a:rPr lang="el-GR" i="1" dirty="0" err="1">
                <a:latin typeface="Calibri" panose="020F0502020204030204" pitchFamily="34" charset="0"/>
                <a:cs typeface="Calibri" panose="020F0502020204030204" pitchFamily="34" charset="0"/>
              </a:rPr>
              <a:t>κενοτοπιώδους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 μορφής, απόφραξης </a:t>
            </a:r>
            <a:r>
              <a:rPr lang="el-GR" i="1" dirty="0" err="1">
                <a:latin typeface="Calibri" panose="020F0502020204030204" pitchFamily="34" charset="0"/>
                <a:cs typeface="Calibri" panose="020F0502020204030204" pitchFamily="34" charset="0"/>
              </a:rPr>
              <a:t>τριχοθυλακίων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, εναπόθεσης </a:t>
            </a:r>
            <a:r>
              <a:rPr lang="el-GR" i="1" dirty="0" err="1">
                <a:latin typeface="Calibri" panose="020F0502020204030204" pitchFamily="34" charset="0"/>
                <a:cs typeface="Calibri" panose="020F0502020204030204" pitchFamily="34" charset="0"/>
              </a:rPr>
              <a:t>βλέννης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 στο χόριο  και η προσβολή των εξαρτημάτων 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συνηγορούν υπέρ  λύκου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0C3AE1C-2A73-397E-C7A2-494718C79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7" y="2266563"/>
            <a:ext cx="8834651" cy="4471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Δέρμα 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4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– </a:t>
            </a:r>
            <a:r>
              <a:rPr lang="el-GR" sz="2800" dirty="0" err="1"/>
              <a:t>Eιδικός</a:t>
            </a:r>
            <a:r>
              <a:rPr lang="el-GR" sz="2800" dirty="0"/>
              <a:t>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96291-1301-6204-0E86-A9B46A8B5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228" y="1772954"/>
            <a:ext cx="4500504" cy="37489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4</a:t>
            </a:r>
            <a:r>
              <a:rPr lang="el-GR" baseline="30000"/>
              <a:t>ο</a:t>
            </a:r>
            <a:r>
              <a:rPr lang="el-GR"/>
              <a:t> Περιστατικό</a:t>
            </a:r>
            <a:endParaRPr/>
          </a:p>
        </p:txBody>
      </p:sp>
      <p:sp>
        <p:nvSpPr>
          <p:cNvPr id="493" name="Google Shape;493;p32"/>
          <p:cNvSpPr txBox="1"/>
          <p:nvPr/>
        </p:nvSpPr>
        <p:spPr>
          <a:xfrm>
            <a:off x="0" y="322401"/>
            <a:ext cx="9144000" cy="469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Γυναίκα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24 ετών προσέρχεται λόγω </a:t>
            </a:r>
            <a:r>
              <a:rPr lang="el-GR" sz="1900" b="1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επώδυνων εξανθ</a:t>
            </a:r>
            <a:r>
              <a:rPr lang="el-GR" sz="19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ημάτων 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στις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κνήμες </a:t>
            </a:r>
            <a:r>
              <a:rPr lang="el-G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άμφω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από 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ημερών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Αναφέρει επίσης </a:t>
            </a:r>
            <a:r>
              <a:rPr lang="el-GR" sz="19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δεκατική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πυρετική κίνηση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καθώς και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άλγος στις </a:t>
            </a:r>
            <a:r>
              <a:rPr lang="el-GR" sz="19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ποδοκνημικές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διαρθρώσεις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Αναφέρει 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ελεύθερο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ατομικό αναμνηστικό.</a:t>
            </a:r>
            <a:endParaRPr lang="el-GR" sz="19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Κλινική εξέταση: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37,5 βαθμοί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 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θερμοκρασία, </a:t>
            </a:r>
            <a:r>
              <a:rPr lang="el-GR" sz="19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επώδυνα. μη </a:t>
            </a:r>
            <a:r>
              <a:rPr lang="el-GR" sz="19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εξελκωμένα</a:t>
            </a:r>
            <a:r>
              <a:rPr lang="el-GR" sz="19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δερματικά </a:t>
            </a:r>
            <a:r>
              <a:rPr lang="el-GR" sz="19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οζία</a:t>
            </a:r>
            <a:r>
              <a:rPr lang="el-GR" sz="19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στην </a:t>
            </a:r>
            <a:r>
              <a:rPr lang="el-GR" sz="19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πρόσθια επιφάνεια των κνημών</a:t>
            </a:r>
            <a:r>
              <a:rPr lang="en-US" sz="19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</a:t>
            </a:r>
            <a:r>
              <a:rPr lang="el-GR" sz="19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19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άμφω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  <a:r>
              <a:rPr lang="el-G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Υμενίτιδα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στις </a:t>
            </a:r>
            <a:r>
              <a:rPr lang="el-G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ποδοκνημικές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άμφω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  <a:r>
              <a:rPr lang="el-GR" sz="19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Χωρίς άλλα 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ευρήματα από την κλινική εξέταση.</a:t>
            </a:r>
            <a:endParaRPr sz="19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19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Εργαστηρια</a:t>
            </a:r>
            <a:r>
              <a:rPr lang="el-GR" sz="1900" b="1" u="sng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κ</a:t>
            </a:r>
            <a:r>
              <a:rPr lang="el-GR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ός έλεγχος</a:t>
            </a:r>
            <a:r>
              <a:rPr lang="en-US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1900" b="1" u="sng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ορού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CRP=</a:t>
            </a: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40</a:t>
            </a:r>
            <a:r>
              <a:rPr lang="en-US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mg/dL   </a:t>
            </a: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l-GR" sz="1900" dirty="0" err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φ.τ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</a:t>
            </a:r>
            <a:r>
              <a:rPr lang="el-GR" sz="1900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&lt;5)</a:t>
            </a:r>
            <a:endParaRPr lang="en-US" sz="19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Ασβέστιο= 11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mg/dL</a:t>
            </a:r>
            <a:r>
              <a:rPr lang="el-G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l-GR" sz="19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φ.τ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r>
              <a:rPr lang="en-US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:8,5-10,5)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Αλβουμίνη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=3</a:t>
            </a:r>
            <a:r>
              <a:rPr lang="en-US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,5g/dL  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l-GR" sz="19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φ.τ</a:t>
            </a:r>
            <a:r>
              <a:rPr lang="en-US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.:</a:t>
            </a:r>
            <a:r>
              <a:rPr lang="el-GR" sz="19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3,4-5,4)</a:t>
            </a:r>
            <a:endParaRPr lang="el-GR" sz="1900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3D4E1-3D0B-32E1-1597-8CF0E752E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503" y="3160794"/>
            <a:ext cx="5509098" cy="35401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B0BF0-1B9B-CE62-0F79-C3B71450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Απλή </a:t>
            </a:r>
            <a:r>
              <a:rPr lang="el-GR" dirty="0" err="1"/>
              <a:t>προσθιοπίσθια</a:t>
            </a:r>
            <a:r>
              <a:rPr lang="el-GR" dirty="0"/>
              <a:t> ακτινογραφία θώρακα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FFB20-FCF1-6F8F-2A93-B465CC4DF4DB}"/>
              </a:ext>
            </a:extLst>
          </p:cNvPr>
          <p:cNvSpPr txBox="1"/>
          <p:nvPr/>
        </p:nvSpPr>
        <p:spPr>
          <a:xfrm>
            <a:off x="0" y="6117109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Φυσιολογικό                                                                 Ασθενούς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51170-3EE0-98F6-A728-2244A331A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2" y="1614381"/>
            <a:ext cx="4404126" cy="4305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16655-6568-C4CF-3FAF-F3A1082A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614381"/>
            <a:ext cx="4505234" cy="430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36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4"/>
          <p:cNvSpPr txBox="1">
            <a:spLocks noGrp="1"/>
          </p:cNvSpPr>
          <p:nvPr>
            <p:ph type="title"/>
          </p:nvPr>
        </p:nvSpPr>
        <p:spPr>
          <a:xfrm>
            <a:off x="1368231" y="-25744"/>
            <a:ext cx="6172200" cy="604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Σφηνοειδής βιοψία δέρματος</a:t>
            </a:r>
            <a:endParaRPr dirty="0"/>
          </a:p>
        </p:txBody>
      </p:sp>
      <p:sp>
        <p:nvSpPr>
          <p:cNvPr id="509" name="Google Shape;509;p34"/>
          <p:cNvSpPr txBox="1"/>
          <p:nvPr/>
        </p:nvSpPr>
        <p:spPr>
          <a:xfrm>
            <a:off x="0" y="6492451"/>
            <a:ext cx="9067799" cy="33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Φυσιολογικό                                                                                      Ασθενούς</a:t>
            </a:r>
            <a:endParaRPr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1A6EA-46F5-F110-1C71-F038E29AC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371" y="499605"/>
            <a:ext cx="4136571" cy="5992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87B0C7-62C7-F2C9-BC84-9A9C075F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57" y="515539"/>
            <a:ext cx="3755572" cy="59769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title"/>
          </p:nvPr>
        </p:nvSpPr>
        <p:spPr>
          <a:xfrm>
            <a:off x="72387" y="-86564"/>
            <a:ext cx="8999225" cy="672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</a:pPr>
            <a:r>
              <a:rPr lang="el-GR" sz="2250" dirty="0"/>
              <a:t>Εκτίμηση από τον </a:t>
            </a:r>
            <a:r>
              <a:rPr lang="el-GR" sz="2250" b="1" spc="300" dirty="0"/>
              <a:t>εργαστηριακό</a:t>
            </a:r>
            <a:r>
              <a:rPr lang="el-GR" sz="2250" b="1" dirty="0"/>
              <a:t> ιατρό</a:t>
            </a:r>
            <a:endParaRPr b="1" dirty="0"/>
          </a:p>
        </p:txBody>
      </p:sp>
      <p:sp>
        <p:nvSpPr>
          <p:cNvPr id="255" name="Google Shape;255;p3"/>
          <p:cNvSpPr txBox="1">
            <a:spLocks noGrp="1"/>
          </p:cNvSpPr>
          <p:nvPr>
            <p:ph type="body" idx="1"/>
          </p:nvPr>
        </p:nvSpPr>
        <p:spPr>
          <a:xfrm>
            <a:off x="163286" y="2422187"/>
            <a:ext cx="3976666" cy="270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b="1" u="sng" dirty="0"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b="1" u="sng" dirty="0"/>
          </a:p>
          <a:p>
            <a:pPr marL="0" lvl="0" indent="0" algn="ctr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2000" b="1" u="sng" dirty="0"/>
              <a:t>Απεικονίσεις οργάνων</a:t>
            </a:r>
            <a:r>
              <a:rPr lang="el-GR" sz="2000" dirty="0"/>
              <a:t>: ακτινογραφίες, υπέρηχοι, αξονικές/μαγνητικές τομογραφίες, εξετάσεις πυρηνικής ιατρικής, αγγειογραφίες κ.α.</a:t>
            </a:r>
            <a:endParaRPr sz="2000" dirty="0"/>
          </a:p>
          <a:p>
            <a:pPr marL="257175" lvl="0" indent="-1047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256" name="Google Shape;256;p3"/>
          <p:cNvSpPr txBox="1"/>
          <p:nvPr/>
        </p:nvSpPr>
        <p:spPr>
          <a:xfrm>
            <a:off x="163286" y="836713"/>
            <a:ext cx="3834426" cy="213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Βιολογικά υγρά</a:t>
            </a: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αιματολογικός, βιοχημικός, κυτταρολογικός, ανοσολογικός και μικροβιολογικός έλεγχος κ.α.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1" i="0" u="sng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"/>
          <p:cNvSpPr txBox="1"/>
          <p:nvPr/>
        </p:nvSpPr>
        <p:spPr>
          <a:xfrm>
            <a:off x="163286" y="5240086"/>
            <a:ext cx="417646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Αδρά χωρίζονται σε απλές εξετάσεις π.χ. γενική αίματος/ακτινογραφία 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σε εξειδικευμένες π.χ. αξονική τομογραφία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C1C24-DAE2-08CC-3368-2DA2BF206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765" y="585860"/>
            <a:ext cx="3244844" cy="2163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B8160-1667-C31E-A4D9-E78F2D320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691" y="2898101"/>
            <a:ext cx="3538992" cy="337403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375C3-73A9-BBD1-58BE-5246D32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27865"/>
          </a:xfrm>
        </p:spPr>
        <p:txBody>
          <a:bodyPr>
            <a:normAutofit/>
          </a:bodyPr>
          <a:lstStyle/>
          <a:p>
            <a:r>
              <a:rPr lang="el-GR" sz="2400" dirty="0"/>
              <a:t>Υπό μεγαλύτερες μεγεθύνσεις, η βιοψία δέρματος της ασθενούς.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FD0E4-985F-ECF3-CCBC-74A56DF00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12537" y="1273059"/>
            <a:ext cx="6187621" cy="474483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2D78953-E30F-24C9-C0EC-D9A3238CD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86159" y="1590302"/>
            <a:ext cx="6187622" cy="411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3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BD528-FA0F-9B43-548E-9BD7746DE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43819"/>
          </a:xfrm>
        </p:spPr>
        <p:txBody>
          <a:bodyPr>
            <a:noAutofit/>
          </a:bodyPr>
          <a:lstStyle/>
          <a:p>
            <a:r>
              <a:rPr lang="el-GR" sz="2400" dirty="0"/>
              <a:t>Μικροσκοπικές εικόνες από </a:t>
            </a:r>
            <a:br>
              <a:rPr lang="el-GR" sz="2400" dirty="0"/>
            </a:br>
            <a:r>
              <a:rPr lang="el-GR" sz="2400" dirty="0" err="1"/>
              <a:t>εξαιρεθέντα</a:t>
            </a:r>
            <a:r>
              <a:rPr lang="el-GR" sz="2400" dirty="0"/>
              <a:t> λεμφαδένα της πύλης του πνεύμονα της ασθενούς.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30C333D-6B8D-21F4-CDCB-F78C1399B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58732" y="1673036"/>
            <a:ext cx="5707313" cy="427712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75ED401-7561-BF6B-EFC7-FBF9BCCA3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785" y="957943"/>
            <a:ext cx="3882855" cy="290915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907D01BC-0B45-EC1D-A851-D982EF3DB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785" y="3893495"/>
            <a:ext cx="3882856" cy="27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276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97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dirty="0"/>
              <a:t>Ερώτηση</a:t>
            </a:r>
            <a:endParaRPr dirty="0"/>
          </a:p>
        </p:txBody>
      </p:sp>
      <p:sp>
        <p:nvSpPr>
          <p:cNvPr id="519" name="Google Shape;519;p35"/>
          <p:cNvSpPr txBox="1"/>
          <p:nvPr/>
        </p:nvSpPr>
        <p:spPr>
          <a:xfrm>
            <a:off x="185056" y="1066800"/>
            <a:ext cx="8958943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συστηματική</a:t>
            </a: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της ασθενούς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ποια </a:t>
            </a:r>
            <a:r>
              <a:rPr lang="el-GR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δερματική επιπλοκή </a:t>
            </a: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της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(ουσιαστικά διακριτό δερματικό νόσημα)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εμφάνισε;</a:t>
            </a:r>
            <a:endParaRPr sz="3200" dirty="0"/>
          </a:p>
        </p:txBody>
      </p:sp>
      <p:pic>
        <p:nvPicPr>
          <p:cNvPr id="520" name="Google Shape;5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7810" y="3524256"/>
            <a:ext cx="3648379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1485900" y="89420"/>
            <a:ext cx="6172200" cy="67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Απάντηση</a:t>
            </a:r>
            <a:endParaRPr/>
          </a:p>
        </p:txBody>
      </p:sp>
      <p:sp>
        <p:nvSpPr>
          <p:cNvPr id="526" name="Google Shape;526;p36"/>
          <p:cNvSpPr txBox="1"/>
          <p:nvPr/>
        </p:nvSpPr>
        <p:spPr>
          <a:xfrm>
            <a:off x="0" y="642258"/>
            <a:ext cx="9143999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Η ασθενής έπασχε από </a:t>
            </a:r>
            <a:r>
              <a:rPr lang="el-GR" sz="2800" b="1" spc="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σαρκοείδωση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, και η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δερματική επιπλοκή 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που εμφάνισε ήταν το </a:t>
            </a:r>
            <a:r>
              <a:rPr lang="el-GR" sz="2800" b="1" u="sng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οζώδες ερύθημα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. Παρότι πιο συχνά ιδιοπαθής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(55%)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, αυτή η 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νόσος του </a:t>
            </a:r>
            <a:r>
              <a:rPr lang="el-G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υποδορίου</a:t>
            </a: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ιστού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δύναται να σχετίζεται με συνύπαρξη άλλου νοσήματος, όπως στην περίπτωση της ασθενούς μας.  </a:t>
            </a: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EE248-BEA7-2B56-FC24-6B227BDD2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384" y="2888987"/>
            <a:ext cx="4358075" cy="387959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 txBox="1">
            <a:spLocks noGrp="1"/>
          </p:cNvSpPr>
          <p:nvPr>
            <p:ph type="title"/>
          </p:nvPr>
        </p:nvSpPr>
        <p:spPr>
          <a:xfrm>
            <a:off x="328154" y="-152401"/>
            <a:ext cx="8229600" cy="1082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sz="3200" dirty="0"/>
              <a:t>Κλινικό σκέλος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601E90-62DB-1D5B-B2C4-D1CEB737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450" y="722784"/>
            <a:ext cx="5550521" cy="59845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Γραφή 1">
                <a:extLst>
                  <a:ext uri="{FF2B5EF4-FFF2-40B4-BE49-F238E27FC236}">
                    <a16:creationId xmlns:a16="http://schemas.microsoft.com/office/drawing/2014/main" id="{E4C1E5A2-2C23-3024-FF2A-124BD9244EB0}"/>
                  </a:ext>
                </a:extLst>
              </p14:cNvPr>
              <p14:cNvContentPartPr/>
              <p14:nvPr/>
            </p14:nvContentPartPr>
            <p14:xfrm>
              <a:off x="2000160" y="2927520"/>
              <a:ext cx="5200920" cy="38160"/>
            </p14:xfrm>
          </p:contentPart>
        </mc:Choice>
        <mc:Fallback xmlns="">
          <p:pic>
            <p:nvPicPr>
              <p:cNvPr id="2" name="Γραφή 1">
                <a:extLst>
                  <a:ext uri="{FF2B5EF4-FFF2-40B4-BE49-F238E27FC236}">
                    <a16:creationId xmlns:a16="http://schemas.microsoft.com/office/drawing/2014/main" id="{E4C1E5A2-2C23-3024-FF2A-124BD9244E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90800" y="2918160"/>
                <a:ext cx="5219640" cy="56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8"/>
          <p:cNvSpPr txBox="1">
            <a:spLocks noGrp="1"/>
          </p:cNvSpPr>
          <p:nvPr>
            <p:ph type="title"/>
          </p:nvPr>
        </p:nvSpPr>
        <p:spPr>
          <a:xfrm>
            <a:off x="0" y="-171400"/>
            <a:ext cx="914400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l-GR" sz="2400" dirty="0" err="1"/>
              <a:t>Παθολογοανατομική</a:t>
            </a:r>
            <a:r>
              <a:rPr lang="el-GR" sz="2400" dirty="0"/>
              <a:t> θεώρηση </a:t>
            </a:r>
            <a:r>
              <a:rPr lang="el-GR" sz="2400" b="1" spc="300" dirty="0"/>
              <a:t>οζώδους ερυθήματος</a:t>
            </a:r>
            <a:endParaRPr sz="2400" b="1" spc="3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23F87-08C0-25D7-3290-19A756211CB3}"/>
              </a:ext>
            </a:extLst>
          </p:cNvPr>
          <p:cNvSpPr txBox="1"/>
          <p:nvPr/>
        </p:nvSpPr>
        <p:spPr>
          <a:xfrm>
            <a:off x="0" y="394791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Υποδοριίτιδα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με </a:t>
            </a:r>
            <a:r>
              <a:rPr lang="el-G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μαλθακά ερυθρά οζίδια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συνήθως και στις δύο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κνήμες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Πρόκειται για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αρχετυπική  </a:t>
            </a:r>
            <a:r>
              <a:rPr lang="el-GR" sz="12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διαφραγματική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υποδοριίτιδα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που χαρακτηρίζεται από αγγειακές μεταβολές, φλεγμονή των διαφραγμάτων πέριξ των λοβίων του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υποδορίου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λιπώδους ιστού, αιμορραγία και ποικίλου βαθμού οξεία και χρόνια φλεγμονή. Αναγνωρίζεται τόσο διαφραγματική όσο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λοβιακή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υποδοριίτιδα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Το διαφραγματικό φλεγμονώδες διήθημα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περνά και στα λόβια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του υποδόριου λιπώδους ιστού. Σημαντική </a:t>
            </a:r>
            <a:r>
              <a:rPr lang="el-GR" sz="1200" b="1" dirty="0">
                <a:latin typeface="Calibri" panose="020F0502020204030204" pitchFamily="34" charset="0"/>
                <a:cs typeface="Calibri" panose="020F0502020204030204" pitchFamily="34" charset="0"/>
              </a:rPr>
              <a:t>διαφραγματική </a:t>
            </a:r>
            <a:r>
              <a:rPr lang="el-GR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ίνωση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με συναθροίσεις από λεμφοκύτταρα, ουδετερόφιλα,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ιστιοκύτταρα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και κοκκιώματα με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γιγαντοκύτταρα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Ψηλότερα, το χόριο εμφανίζει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περιαγγειακή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περιεξαρτηματική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χρόνια φλεγμονώδη κυτταρική διήθηση. Γενικά ποικίλει ο αριθμός των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ηωσινόφιλων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και οι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αλλιοιώσεις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αγγειίτιδας. Σε πρώιμη φάση, η φλεγμονή στα υποδόρια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διαφραγμάτια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είναι οξεία (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αριστ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.) και χαρακτηρίζεται από ουδετερόφιλα, τα οποία σύντομα αντικαθίστανται από λεμφοκύτταρα και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ιστιοκύτταρα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δεξ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.). Παρακάτω εικονίζεται το ακτινωτό κοκκίωμα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Miescher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χαρακτηριστικό εύρημα επί οζώδους ερυθήματος. Πρόκειται για  διαφραγματική συλλογή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ιστιοκυττάρων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που περιβάλλουν μια σχισμή (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δεξ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εικ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). Συνοδεύει το σύνδρομο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Sweet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την οζώδη αγγειίτιδα και την </a:t>
            </a:r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λιποειδική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νεκροβίωση.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C5EF8BF-83FF-DF7B-622A-9511B3DF0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50" y="2305059"/>
            <a:ext cx="4139836" cy="443012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D391CAF-0E4A-359E-991B-A2A9A38CF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595" y="2305058"/>
            <a:ext cx="4166953" cy="443012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Δέρμα 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5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547" name="Google Shape;547;p39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- Ειδικός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2ED4D-ADA8-11A3-6427-0907B27C4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6" y="1743933"/>
            <a:ext cx="4522275" cy="37670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0"/>
          <p:cNvSpPr txBox="1">
            <a:spLocks noGrp="1"/>
          </p:cNvSpPr>
          <p:nvPr>
            <p:ph type="title"/>
          </p:nvPr>
        </p:nvSpPr>
        <p:spPr>
          <a:xfrm>
            <a:off x="323528" y="0"/>
            <a:ext cx="82296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5</a:t>
            </a:r>
            <a:r>
              <a:rPr lang="el-GR" baseline="30000"/>
              <a:t>ο</a:t>
            </a:r>
            <a:r>
              <a:rPr lang="el-GR"/>
              <a:t>  Περιστατικό</a:t>
            </a:r>
            <a:endParaRPr/>
          </a:p>
        </p:txBody>
      </p:sp>
      <p:sp>
        <p:nvSpPr>
          <p:cNvPr id="554" name="Google Shape;554;p40"/>
          <p:cNvSpPr txBox="1"/>
          <p:nvPr/>
        </p:nvSpPr>
        <p:spPr>
          <a:xfrm>
            <a:off x="0" y="398834"/>
            <a:ext cx="9144000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Άντρας 22 ετών, 4ετής φοιτητής Ιατρικής, προσέρχεται λόγω εμφάνισης 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εξανθήματος στις άκρες χείρες </a:t>
            </a:r>
            <a:r>
              <a:rPr lang="el-G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άμφω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από μηνός, σταδιακά επιδεινούμενο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Αναφέρει ότι συσχετίζει την έναρξη του εξανθήματος 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 την έναρξη της κλινικής άσκησής του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Αιτιάται 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έντονο κνησμό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ενώ παρατηρεί 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μικρές φυσαλίδες που </a:t>
            </a:r>
            <a:r>
              <a:rPr lang="el-G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ρήγνυνται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και </a:t>
            </a:r>
            <a:r>
              <a:rPr lang="el-G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ορορροούν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εντός της πάσχουσας περιοχής. Αναφέρει ελεύθερο ατομικό αναμνηστικό. </a:t>
            </a:r>
            <a:endParaRPr sz="1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sz="1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Ερυθρές πλάκες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με 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μικρές φυσαλίδες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που κατά τόπους έχουν </a:t>
            </a:r>
            <a:r>
              <a:rPr lang="el-GR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ραγεί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 μετατροπή σε 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εφελκίδες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 ορού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1800"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Χωρίς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ευρήματα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5939B5-DED7-F409-D63B-B2A43553F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771" y="3040679"/>
            <a:ext cx="5614322" cy="3107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E7D73-D758-00BD-A067-0412FDE14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7" y="4327554"/>
            <a:ext cx="3340272" cy="226071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415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dirty="0"/>
              <a:t>B</a:t>
            </a:r>
            <a:r>
              <a:rPr lang="el-GR" sz="2800" dirty="0" err="1"/>
              <a:t>ιοψία</a:t>
            </a:r>
            <a:r>
              <a:rPr lang="el-GR" sz="2800" dirty="0"/>
              <a:t> ανά στάδιο της νόσου</a:t>
            </a:r>
            <a:endParaRPr sz="2800" dirty="0"/>
          </a:p>
        </p:txBody>
      </p:sp>
      <p:sp>
        <p:nvSpPr>
          <p:cNvPr id="569" name="Google Shape;569;p42"/>
          <p:cNvSpPr txBox="1"/>
          <p:nvPr/>
        </p:nvSpPr>
        <p:spPr>
          <a:xfrm>
            <a:off x="0" y="6584850"/>
            <a:ext cx="914399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Φυσιολογικό                                                                                Ασθενούς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70A11-7B92-755F-7300-B9323A6DB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2" y="534322"/>
            <a:ext cx="3861508" cy="2823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0BE73B-98EC-E316-2B77-17EB00534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8" y="3642492"/>
            <a:ext cx="3433727" cy="2942358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A2010539-E44A-4CA1-3B80-A3A040718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969" y="415477"/>
            <a:ext cx="4800319" cy="378804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FA4D586-9CC5-34C6-2E81-494DF6521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320" y="4290647"/>
            <a:ext cx="3493439" cy="2376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579" name="Google Shape;579;p43"/>
          <p:cNvSpPr txBox="1"/>
          <p:nvPr/>
        </p:nvSpPr>
        <p:spPr>
          <a:xfrm>
            <a:off x="251520" y="1948190"/>
            <a:ext cx="8733656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δερματική νόσος </a:t>
            </a:r>
            <a:r>
              <a:rPr lang="el-GR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που ανέπτυξε ο ασθενής;</a:t>
            </a:r>
            <a:endParaRPr dirty="0"/>
          </a:p>
        </p:txBody>
      </p:sp>
      <p:pic>
        <p:nvPicPr>
          <p:cNvPr id="580" name="Google Shape;58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784" y="3645024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"/>
          <p:cNvSpPr txBox="1">
            <a:spLocks noGrp="1"/>
          </p:cNvSpPr>
          <p:nvPr>
            <p:ph type="title"/>
          </p:nvPr>
        </p:nvSpPr>
        <p:spPr>
          <a:xfrm>
            <a:off x="590872" y="-163287"/>
            <a:ext cx="8229600" cy="562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l-GR" sz="2400" dirty="0"/>
              <a:t>Εκτίμηση από τον </a:t>
            </a:r>
            <a:r>
              <a:rPr lang="el-GR" sz="2400" b="1" u="sng" dirty="0" err="1"/>
              <a:t>δερματο</a:t>
            </a:r>
            <a:r>
              <a:rPr lang="el-GR" sz="2400" b="1" dirty="0" err="1"/>
              <a:t>παθολογοανατόμο</a:t>
            </a:r>
            <a:endParaRPr sz="2400" b="1" dirty="0"/>
          </a:p>
        </p:txBody>
      </p:sp>
      <p:sp>
        <p:nvSpPr>
          <p:cNvPr id="273" name="Google Shape;273;p5"/>
          <p:cNvSpPr txBox="1">
            <a:spLocks noGrp="1"/>
          </p:cNvSpPr>
          <p:nvPr>
            <p:ph type="body" idx="1"/>
          </p:nvPr>
        </p:nvSpPr>
        <p:spPr>
          <a:xfrm>
            <a:off x="0" y="102796"/>
            <a:ext cx="9143999" cy="270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57175" lvl="0" indent="-2571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endParaRPr lang="el-GR" sz="1875" dirty="0"/>
          </a:p>
          <a:p>
            <a:pPr marL="257175" lvl="0" indent="-2571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r>
              <a:rPr lang="el-GR" sz="2200" dirty="0"/>
              <a:t>Χρήσιμη για αξιολόγηση μιας </a:t>
            </a:r>
            <a:r>
              <a:rPr lang="el-GR" sz="2200" b="1" dirty="0"/>
              <a:t>πληθώρας νοσημάτων, </a:t>
            </a:r>
            <a:r>
              <a:rPr lang="el-GR" sz="2200" b="1" dirty="0" err="1"/>
              <a:t>νεοπλασματικών</a:t>
            </a:r>
            <a:r>
              <a:rPr lang="el-GR" sz="2200" b="1" dirty="0"/>
              <a:t> και μη</a:t>
            </a:r>
            <a:r>
              <a:rPr lang="el-GR" sz="2200" dirty="0"/>
              <a:t>. Μία από τις μεγαλύτερες προκλήσεις της </a:t>
            </a:r>
            <a:r>
              <a:rPr lang="el-GR" sz="2200" dirty="0" err="1"/>
              <a:t>δερματοπαθολογοανατομίας</a:t>
            </a:r>
            <a:r>
              <a:rPr lang="el-GR" sz="2200" dirty="0"/>
              <a:t> είναι το </a:t>
            </a:r>
            <a:r>
              <a:rPr lang="el-GR" sz="2200" b="1" spc="600" dirty="0"/>
              <a:t>εύρος</a:t>
            </a:r>
            <a:r>
              <a:rPr lang="el-GR" sz="2200" dirty="0"/>
              <a:t> της. Υπάρχουν </a:t>
            </a:r>
            <a:r>
              <a:rPr lang="el-GR" sz="2200" b="1" dirty="0"/>
              <a:t>περισσότερες από 1500 </a:t>
            </a:r>
            <a:r>
              <a:rPr lang="el-GR" sz="2200" dirty="0"/>
              <a:t>διαφορετικές δερματικές αλλοιώσεις, συμπεριλαμβανομένων δερματικών εξανθημάτων και νεοπλασμάτων </a:t>
            </a:r>
            <a:r>
              <a:rPr lang="el-GR" sz="2200" dirty="0" err="1"/>
              <a:t>καλοήθων</a:t>
            </a:r>
            <a:r>
              <a:rPr lang="el-GR" sz="2200" dirty="0"/>
              <a:t> ή κακοήθων καθώς και προ-κακοήθων αλλοιώσεων. Επομένως, οι </a:t>
            </a:r>
            <a:r>
              <a:rPr lang="el-GR" sz="2200" dirty="0" err="1"/>
              <a:t>δερματοπαθολογοανατόμοι</a:t>
            </a:r>
            <a:r>
              <a:rPr lang="el-GR" sz="2200" dirty="0"/>
              <a:t> πρέπει να διατηρούν μια </a:t>
            </a:r>
            <a:r>
              <a:rPr lang="el-GR" sz="2200" b="1" dirty="0"/>
              <a:t>ευρεία βάση γνώσεων στην </a:t>
            </a:r>
            <a:r>
              <a:rPr lang="el-GR" sz="2200" b="1" spc="300" dirty="0"/>
              <a:t>κλινική</a:t>
            </a:r>
            <a:r>
              <a:rPr lang="el-GR" sz="2200" b="1" dirty="0"/>
              <a:t> δερματολογία </a:t>
            </a:r>
            <a:r>
              <a:rPr lang="el-GR" sz="2200" dirty="0"/>
              <a:t>και να είναι </a:t>
            </a:r>
            <a:r>
              <a:rPr lang="el-GR" sz="2200" b="1" dirty="0"/>
              <a:t>εξοικειωμένοι με </a:t>
            </a:r>
            <a:r>
              <a:rPr lang="el-GR" sz="2200" b="1" u="sng" dirty="0"/>
              <a:t>αρκετούς άλλους τομείς ειδικοτήτων </a:t>
            </a:r>
            <a:r>
              <a:rPr lang="el-GR" sz="2200" b="1" dirty="0"/>
              <a:t>της Ιατρικής</a:t>
            </a:r>
            <a:r>
              <a:rPr lang="el-GR" sz="2200" dirty="0"/>
              <a:t>.</a:t>
            </a:r>
          </a:p>
          <a:p>
            <a:pPr marL="257175" lvl="0" indent="-257175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r>
              <a:rPr lang="el-GR" sz="2200" dirty="0"/>
              <a:t>Η </a:t>
            </a:r>
            <a:r>
              <a:rPr lang="el-GR" sz="2200" dirty="0" err="1"/>
              <a:t>ιστοπαθολογία</a:t>
            </a:r>
            <a:r>
              <a:rPr lang="el-GR" sz="2200" dirty="0"/>
              <a:t> του δέρματος αποτελεί 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εξειδίκευση</a:t>
            </a:r>
            <a:r>
              <a:rPr lang="el-GR" sz="2200" dirty="0"/>
              <a:t> της παθολογικής ανατομικής. Σε ορισμένες περιπτώσεις, χρειάζεται να πραγματοποιηθούν </a:t>
            </a: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πρόσθετες εξειδικευμένες εξετάσεις</a:t>
            </a:r>
            <a:r>
              <a:rPr lang="el-GR" sz="2200" dirty="0"/>
              <a:t>, συμπεριλαμβανομένου του </a:t>
            </a:r>
            <a:r>
              <a:rPr lang="el-GR" sz="2200" dirty="0" err="1"/>
              <a:t>ανοσοφθορισμού</a:t>
            </a:r>
            <a:r>
              <a:rPr lang="el-GR" sz="2200" dirty="0"/>
              <a:t> σε νωπές βιοψίες δερματοπαθειών (όχι σε φορμόλη), της </a:t>
            </a:r>
            <a:r>
              <a:rPr lang="el-GR" sz="2200" dirty="0" err="1"/>
              <a:t>ανοσοϊστοχημείας</a:t>
            </a:r>
            <a:r>
              <a:rPr lang="el-GR" sz="2200" dirty="0"/>
              <a:t>, της ηλεκτρονικής μικροσκοπίας, της  </a:t>
            </a:r>
            <a:r>
              <a:rPr lang="el-GR" sz="2200" dirty="0" err="1"/>
              <a:t>κυτταρομετρίας</a:t>
            </a:r>
            <a:r>
              <a:rPr lang="el-GR" sz="2200" dirty="0"/>
              <a:t> ροής και μοριακών τεχνικών.</a:t>
            </a:r>
          </a:p>
          <a:p>
            <a:pPr marL="257175" lvl="0" indent="-257175" algn="just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r>
              <a:rPr lang="el-GR" sz="2200" b="1" dirty="0"/>
              <a:t>Συνεργασία</a:t>
            </a:r>
            <a:r>
              <a:rPr lang="el-GR" sz="2200" dirty="0"/>
              <a:t> </a:t>
            </a:r>
            <a:r>
              <a:rPr lang="el-GR" sz="2200" b="1" dirty="0"/>
              <a:t>κλινικού</a:t>
            </a:r>
            <a:r>
              <a:rPr lang="en-US" sz="2200" b="1" dirty="0"/>
              <a:t> </a:t>
            </a:r>
            <a:r>
              <a:rPr lang="el-GR" sz="2200" b="1" dirty="0"/>
              <a:t>ιατρού </a:t>
            </a:r>
            <a:r>
              <a:rPr lang="el-GR" sz="2200" dirty="0"/>
              <a:t>(δερματολόγου, πλαστικού χειρουργού) με τον </a:t>
            </a:r>
            <a:r>
              <a:rPr lang="el-GR" sz="2200" b="1" dirty="0" err="1"/>
              <a:t>δερματοπαθολογοανατόμο</a:t>
            </a:r>
            <a:r>
              <a:rPr lang="el-GR" sz="2200" dirty="0"/>
              <a:t> και </a:t>
            </a:r>
            <a:r>
              <a:rPr lang="el-GR" sz="2200" b="1" dirty="0"/>
              <a:t>πληροφόρησή</a:t>
            </a:r>
            <a:r>
              <a:rPr lang="el-GR" sz="2200" dirty="0"/>
              <a:t> του </a:t>
            </a:r>
            <a:r>
              <a:rPr lang="el-GR" sz="2200" b="1" dirty="0"/>
              <a:t>απόλυτα</a:t>
            </a:r>
            <a:r>
              <a:rPr lang="el-GR" sz="2200" dirty="0"/>
              <a:t> </a:t>
            </a:r>
            <a:r>
              <a:rPr lang="el-GR" sz="2200" b="1" dirty="0"/>
              <a:t>απαραίτητη</a:t>
            </a:r>
            <a:r>
              <a:rPr lang="el-GR" sz="2200" dirty="0"/>
              <a:t> για τη σωστή διάγνωση. </a:t>
            </a:r>
            <a:endParaRPr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AC395-E8A3-DC98-BA27-884C07A2D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31" y="2600471"/>
            <a:ext cx="7255281" cy="415473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>
            <a:spLocks noGrp="1"/>
          </p:cNvSpPr>
          <p:nvPr>
            <p:ph type="title"/>
          </p:nvPr>
        </p:nvSpPr>
        <p:spPr>
          <a:xfrm>
            <a:off x="457200" y="-33061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dirty="0"/>
              <a:t>Απάντηση</a:t>
            </a:r>
            <a:endParaRPr dirty="0"/>
          </a:p>
        </p:txBody>
      </p:sp>
      <p:sp>
        <p:nvSpPr>
          <p:cNvPr id="586" name="Google Shape;586;p44"/>
          <p:cNvSpPr txBox="1"/>
          <p:nvPr/>
        </p:nvSpPr>
        <p:spPr>
          <a:xfrm>
            <a:off x="0" y="514782"/>
            <a:ext cx="9144000" cy="3708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ασθενής εμφάνισε </a:t>
            </a:r>
            <a:r>
              <a:rPr lang="el-GR" sz="1700" b="1" spc="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αλλεργική</a:t>
            </a:r>
            <a:r>
              <a:rPr lang="el-G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δερματίτιδα / </a:t>
            </a:r>
            <a:r>
              <a:rPr lang="el-GR" sz="1700" b="1" spc="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αλλεργικό</a:t>
            </a:r>
            <a:r>
              <a:rPr lang="el-GR" sz="17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έκζεμα</a:t>
            </a:r>
            <a:r>
              <a:rPr lang="el-G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700" b="1" spc="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εξ επαφής </a:t>
            </a: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(η οποία είναι μια τύπου </a:t>
            </a:r>
            <a:r>
              <a:rPr lang="en-US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</a:t>
            </a: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αντίδραση υπερευαισθησίας) λόγω της χρήσης </a:t>
            </a:r>
            <a:r>
              <a:rPr lang="el-GR" sz="17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γαντιών με </a:t>
            </a:r>
            <a:r>
              <a:rPr lang="el-GR" sz="17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λάτεξ</a:t>
            </a: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Θα πρέπει να την ξεχωρίσουμε από την </a:t>
            </a:r>
            <a:r>
              <a:rPr lang="el-GR" sz="1700" b="1" i="1" spc="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ερεθιστική</a:t>
            </a:r>
            <a:r>
              <a:rPr lang="el-GR" sz="17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δερματίτιδα / </a:t>
            </a:r>
            <a:r>
              <a:rPr lang="el-GR" sz="1700" b="1" i="1" spc="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ερεθιστικό</a:t>
            </a:r>
            <a:r>
              <a:rPr lang="el-GR" sz="17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έκζεμα</a:t>
            </a: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l-G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οποία είναι </a:t>
            </a:r>
            <a:r>
              <a:rPr lang="el-GR" sz="1700" i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μη</a:t>
            </a:r>
            <a:r>
              <a:rPr lang="el-GR" sz="17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ειδική, </a:t>
            </a:r>
            <a:r>
              <a:rPr lang="el-GR" sz="1700" i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μη</a:t>
            </a:r>
            <a:r>
              <a:rPr lang="el-GR" sz="17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7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ανοσιακή</a:t>
            </a:r>
            <a:r>
              <a:rPr lang="el-GR" sz="17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αντίδραση </a:t>
            </a: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του δέρματος λόγω υπερβολικής χρήσης (ή παραμονής στο δέρμα) </a:t>
            </a:r>
            <a:r>
              <a:rPr lang="el-GR" sz="17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ερεθιστικών ουσιών </a:t>
            </a: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(π.χ. σαπούνια, αντισηπτικά ή ακόμα και το νερό).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l-GR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Στην πρώτη περίπτωση, για την πρόληψη υποτροπής είναι σημαντική η </a:t>
            </a:r>
            <a:r>
              <a:rPr lang="el-GR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αποφυγή του αιτιολογικού παράγοντα</a:t>
            </a: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στην περίπτωσή μας το </a:t>
            </a:r>
            <a:r>
              <a:rPr lang="el-GR" sz="17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λάτεξ</a:t>
            </a:r>
            <a:r>
              <a:rPr lang="el-GR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l-GR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l-GR"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ctr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l-G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20668-B7D3-E3DD-A7CD-A7D94437E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762" y="2935512"/>
            <a:ext cx="5563002" cy="3708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8EF632-74B3-4DBE-9185-E7AFE8D83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6" y="3429000"/>
            <a:ext cx="3314870" cy="257188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EC38F9F-CE04-D658-DB3F-6CDCA9767156}"/>
              </a:ext>
            </a:extLst>
          </p:cNvPr>
          <p:cNvSpPr txBox="1"/>
          <p:nvPr/>
        </p:nvSpPr>
        <p:spPr>
          <a:xfrm>
            <a:off x="3498764" y="0"/>
            <a:ext cx="4596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>
                <a:latin typeface="Calibri" panose="020F0502020204030204" pitchFamily="34" charset="0"/>
                <a:cs typeface="Calibri" panose="020F0502020204030204" pitchFamily="34" charset="0"/>
              </a:rPr>
              <a:t>Κλινικό σκέλος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03436-6F55-FFB6-8D1B-9D1C9B970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2" y="278892"/>
            <a:ext cx="1895155" cy="1992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0B1292-9B1A-F0FA-FD79-C1039A4B9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750" y="445412"/>
            <a:ext cx="3138545" cy="1207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A0428-FE45-C5B4-EBC5-FD12CC311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095" y="795489"/>
            <a:ext cx="3512436" cy="1523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29A13-62D5-DCC1-7A48-2C5BE78EB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241" y="2044675"/>
            <a:ext cx="3244534" cy="2834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1E5CAB-76D0-0408-281A-F6797FCD69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62" y="2393004"/>
            <a:ext cx="5262265" cy="2943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7B8FB3-6DF2-03A0-3B56-7BBF67395C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617" y="5401370"/>
            <a:ext cx="5067021" cy="137087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B7075-614F-ADE1-84AC-1629E4030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8093"/>
            <a:ext cx="9144000" cy="408562"/>
          </a:xfrm>
        </p:spPr>
        <p:txBody>
          <a:bodyPr>
            <a:noAutofit/>
          </a:bodyPr>
          <a:lstStyle/>
          <a:p>
            <a:r>
              <a:rPr lang="el-GR" sz="2400" dirty="0" err="1"/>
              <a:t>Ιστοπαθολογική</a:t>
            </a:r>
            <a:r>
              <a:rPr lang="el-GR" sz="2400" dirty="0"/>
              <a:t> θεώρηση</a:t>
            </a:r>
            <a:r>
              <a:rPr lang="en-US" sz="2400" dirty="0"/>
              <a:t> </a:t>
            </a:r>
            <a:r>
              <a:rPr lang="el-GR" sz="2400" b="1" dirty="0"/>
              <a:t>αλλεργικής δερματίτιδας εξ επαφής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6A192-F04D-97B9-483D-29C7FB8E6317}"/>
              </a:ext>
            </a:extLst>
          </p:cNvPr>
          <p:cNvSpPr txBox="1"/>
          <p:nvPr/>
        </p:nvSpPr>
        <p:spPr>
          <a:xfrm>
            <a:off x="0" y="272374"/>
            <a:ext cx="9144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b="1" dirty="0" err="1">
                <a:latin typeface="Calibri" panose="020F0502020204030204" pitchFamily="34" charset="0"/>
                <a:cs typeface="Calibri" panose="020F0502020204030204" pitchFamily="34" charset="0"/>
              </a:rPr>
              <a:t>Σπογγιωτική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δερματίτιδα σε ποικίλα στάδια (οξύ,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υποξύ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χρόνιο) προκαλούμενη από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αλλεργιογόνο στο δέρμα.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Πρόκειται για την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πιο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κοινή επαγγελματική δερματική νόσο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(εργαζόμενοι στον τομέα της υγείας, κομμωτές / αισθητικοί, χειριστές μηχανών, εργάτες στη χημική βιομηχανία)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Μπορεί να τεκμηριωθεί μόνο με βάση το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κλινικό ιστορικό,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την </a:t>
            </a: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κλινική εικόνα και τη δοκιμή επιθέματος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Τα ιστολογικά χαρακτηριστικά είναι </a:t>
            </a:r>
            <a:r>
              <a:rPr lang="el-GR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μη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ειδικά, συμπεριλαμβανομένου του παρακάτω εικονιζόμενου </a:t>
            </a:r>
            <a:r>
              <a:rPr lang="el-GR" i="1" dirty="0" err="1">
                <a:latin typeface="Calibri" panose="020F0502020204030204" pitchFamily="34" charset="0"/>
                <a:cs typeface="Calibri" panose="020F0502020204030204" pitchFamily="34" charset="0"/>
              </a:rPr>
              <a:t>μικροαποστηματίου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 από κύτταρα του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Langerhans (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με άφθονο κυτταρόπλασμα και πεταλοειδείς πυρήνες)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EB7D995-5BC4-82C3-904A-BE4C4B485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55360" y="1792588"/>
            <a:ext cx="5087826" cy="4498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32C52-98EC-5426-5D59-27AB5B5B6B94}"/>
              </a:ext>
            </a:extLst>
          </p:cNvPr>
          <p:cNvSpPr txBox="1"/>
          <p:nvPr/>
        </p:nvSpPr>
        <p:spPr>
          <a:xfrm>
            <a:off x="4637679" y="1360714"/>
            <a:ext cx="450632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Τα κλασικά ιστολογικά χαρακτηριστικά της 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αλλεργικής δερματίτιδας εξ επαφής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ACD)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είναι αυτά της </a:t>
            </a:r>
            <a:r>
              <a:rPr lang="el-GR" sz="1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σπογγιωτικής</a:t>
            </a:r>
            <a:r>
              <a:rPr lang="el-G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δερματίτιδας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. Στη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χρόνια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μακροχρόνια αλλεργική δερματίτιδα εξ επαφής, μπορεί επίσης να υπάρξουν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ψωριασόμορφες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αλλαγές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με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έντονη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ακάνθωση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l-G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μικρότερο βαθμό </a:t>
            </a:r>
            <a:r>
              <a:rPr lang="el-GR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σπογγίωσης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1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sz="16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σκληρυντική</a:t>
            </a:r>
            <a:r>
              <a:rPr lang="el-GR" sz="1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δερματική αντίδραση </a:t>
            </a:r>
            <a:r>
              <a:rPr lang="el-GR" sz="1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 μια διαδικασία του </a:t>
            </a:r>
            <a:r>
              <a:rPr lang="el-GR" sz="1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χορίου</a:t>
            </a:r>
            <a:r>
              <a:rPr lang="el-GR" sz="1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που θα μπορούσε να παρατηρηθεί σε </a:t>
            </a:r>
            <a:r>
              <a:rPr lang="el-GR" sz="1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σκληρυντικό λειχήνα, </a:t>
            </a:r>
            <a:r>
              <a:rPr lang="el-GR" sz="1600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μορφέα</a:t>
            </a:r>
            <a:r>
              <a:rPr lang="el-GR" sz="16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/ σκληρόδερμα και άλλες σκληρυντικές αλλοιώσεις,</a:t>
            </a:r>
            <a:r>
              <a:rPr lang="el-GR" sz="1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αλλά </a:t>
            </a:r>
            <a:r>
              <a:rPr lang="el-GR" sz="1600" i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όχι τυπικά σε ACD</a:t>
            </a:r>
            <a:r>
              <a:rPr lang="el-GR" sz="1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δερματική αντίδραση </a:t>
            </a:r>
            <a:r>
              <a:rPr lang="el-GR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της </a:t>
            </a:r>
            <a:r>
              <a:rPr lang="el-GR" sz="16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χοριοεπιδερμιδικής</a:t>
            </a:r>
            <a:r>
              <a:rPr lang="el-GR" sz="1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συμβολής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παρατηρείται σε </a:t>
            </a:r>
            <a:r>
              <a:rPr lang="el-GR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αυτοάνοση</a:t>
            </a:r>
            <a:r>
              <a:rPr lang="el-GR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νόσο του συνδετικού ιστού, σε αντιδράσεις σε φάρμακα, στο πολύμορφο ερύθημα και άλλες διεργασίες της εν λόγω περιοχής.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ερεθιστική δερματίτιδα  </a:t>
            </a:r>
            <a:r>
              <a:rPr lang="el-GR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μπορεί να εμφανίσει συνδυασμό τόσο </a:t>
            </a:r>
            <a:r>
              <a:rPr lang="el-GR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σπογγιωτικών</a:t>
            </a:r>
            <a:r>
              <a:rPr lang="el-GR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αλλαγών όσο και αλλαγών στην </a:t>
            </a:r>
            <a:r>
              <a:rPr lang="el-GR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χοριοεπιδερμιδική</a:t>
            </a:r>
            <a:r>
              <a:rPr lang="el-GR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συμβολή.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sz="1600" b="1" u="sng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κοκκιωματώδης</a:t>
            </a:r>
            <a:r>
              <a:rPr lang="el-GR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δερματική αντίδραση 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εμφανίζεται στο δακτυλιοειδές κοκκίωμα, σε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κοκκιωματώδεις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φαρμακευτικές αντιδράσεις, στη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σαρκοείδωση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σε λοιμώξεις, μεταξύ άλλων οντοτήτων.</a:t>
            </a:r>
          </a:p>
        </p:txBody>
      </p:sp>
    </p:spTree>
    <p:extLst>
      <p:ext uri="{BB962C8B-B14F-4D97-AF65-F5344CB8AC3E}">
        <p14:creationId xmlns:p14="http://schemas.microsoft.com/office/powerpoint/2010/main" val="32834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 dirty="0"/>
              <a:t>Δέρμα</a:t>
            </a:r>
            <a:br>
              <a:rPr lang="el-GR" dirty="0"/>
            </a:br>
            <a:r>
              <a:rPr lang="el-GR" sz="3600" dirty="0"/>
              <a:t>Βραχεία παρουσίαση </a:t>
            </a:r>
            <a:r>
              <a:rPr lang="el-GR" sz="3600" b="1" dirty="0"/>
              <a:t>1</a:t>
            </a:r>
            <a:r>
              <a:rPr lang="el-GR" sz="3600" b="1" baseline="30000" dirty="0"/>
              <a:t>ου</a:t>
            </a:r>
            <a:r>
              <a:rPr lang="el-GR" sz="3600" dirty="0"/>
              <a:t> περιστατικού</a:t>
            </a:r>
            <a:endParaRPr sz="3600" dirty="0"/>
          </a:p>
        </p:txBody>
      </p: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Ανδρέας Χ. </a:t>
            </a:r>
            <a:r>
              <a:rPr lang="el-GR" sz="2800" dirty="0" err="1"/>
              <a:t>Λάζαρης</a:t>
            </a:r>
            <a:r>
              <a:rPr lang="el-GR" sz="2800" dirty="0"/>
              <a:t>, Ιατρός - </a:t>
            </a:r>
            <a:r>
              <a:rPr lang="el-GR" sz="2800" dirty="0" err="1"/>
              <a:t>Ιστοπαθολόγος</a:t>
            </a:r>
            <a:endParaRPr sz="2800" dirty="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 dirty="0"/>
              <a:t>Χαράλαμπος Χ. Μυλωνάς, Ιατρός – </a:t>
            </a:r>
            <a:r>
              <a:rPr lang="el-GR" sz="2800" dirty="0" err="1"/>
              <a:t>Eιδικός</a:t>
            </a:r>
            <a:r>
              <a:rPr lang="el-GR" sz="2800" dirty="0"/>
              <a:t> Παθολόγος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EAE48-BD11-6CE0-E8FD-F1E24E672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6" y="1646066"/>
            <a:ext cx="4848847" cy="40391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13171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1o Περιστατικό</a:t>
            </a:r>
            <a:endParaRPr/>
          </a:p>
        </p:txBody>
      </p:sp>
      <p:sp>
        <p:nvSpPr>
          <p:cNvPr id="294" name="Google Shape;294;p8"/>
          <p:cNvSpPr txBox="1"/>
          <p:nvPr/>
        </p:nvSpPr>
        <p:spPr>
          <a:xfrm>
            <a:off x="0" y="386304"/>
            <a:ext cx="9143999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Ιστορικό: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sz="1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Γυναίκα 30 ετών, προσέρχεται αιτιώμενη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αιφνίδια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l-GR" sz="18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έκθυση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l-GR" sz="1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κνησμώδους εξανθήματος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l-GR" sz="18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χωρίς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άλλα συμπτώματ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α. Αναφέρει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προ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ώρας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κατανάλωση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φαγητού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που πιθανώς περιείχε μικρή ποσότητα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ξηρών καρπών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. Από το ατομικό αναμνηστικό, εμφανίζει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εποχιακή αλλεργική ρινίτιδα 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και έχει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αλλεργία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στους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ξηρούς καρπούς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Κλινική εξέταση: 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1" i="0" u="none" strike="noStrike" cap="none" spc="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Πομφοί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κορμού και άκρων</a:t>
            </a:r>
            <a:r>
              <a:rPr lang="en-US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διάχυτα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Αλλαγή θέσης 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με το </a:t>
            </a:r>
            <a:r>
              <a:rPr lang="el-GR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πέρασμα της ώρας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l-GR" sz="1800" b="0" i="1" u="sng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Χωρίς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l-GR" sz="18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οίδημα σταφυλής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l-GR" sz="1800" b="0" i="1" u="sng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χωρίς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l-GR" sz="1800" b="0" i="1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βράγχος</a:t>
            </a:r>
            <a:r>
              <a:rPr lang="el-GR" sz="18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φωνής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l-GR" sz="1800" b="0" i="1" u="sng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χωρίς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l-GR" sz="18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ακροαστικά ευρήματα από το</a:t>
            </a:r>
            <a:r>
              <a:rPr lang="el-GR" sz="1800" i="1" dirty="0">
                <a:latin typeface="Calibri" panose="020F0502020204030204" pitchFamily="34" charset="0"/>
                <a:cs typeface="Calibri" panose="020F0502020204030204" pitchFamily="34" charset="0"/>
              </a:rPr>
              <a:t>υς</a:t>
            </a:r>
            <a:r>
              <a:rPr lang="el-GR" sz="1800" b="0" i="1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πνεύμονες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sz="1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Εργαστηριακός έλεγχος</a:t>
            </a:r>
            <a:r>
              <a:rPr lang="el-GR" sz="18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Ηωσινόφιλα</a:t>
            </a: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600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κυβ</a:t>
            </a:r>
            <a:r>
              <a:rPr lang="el-GR" sz="1800" b="1" dirty="0">
                <a:latin typeface="Calibri" panose="020F0502020204030204" pitchFamily="34" charset="0"/>
                <a:cs typeface="Calibri" panose="020F0502020204030204" pitchFamily="34" charset="0"/>
              </a:rPr>
              <a:t>. χιλ.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φ.τ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 &lt;500)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365A4-7C81-DD3C-1EFA-FC7249513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17" y="3745149"/>
            <a:ext cx="4931113" cy="2996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E26CC4-FD6B-196F-4F16-B3B26D464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83511" y="3755158"/>
            <a:ext cx="3870103" cy="217693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3862-5F45-9EDD-69A5-1D7AD2DD2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318200"/>
            <a:ext cx="9221820" cy="1143000"/>
          </a:xfrm>
        </p:spPr>
        <p:txBody>
          <a:bodyPr>
            <a:normAutofit/>
          </a:bodyPr>
          <a:lstStyle/>
          <a:p>
            <a:r>
              <a:rPr lang="el-GR" sz="3000" dirty="0"/>
              <a:t>Βιοψία. Τομή Α-Η, μεγάλης &amp; μικρής μεγέθυνσης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7DD034-A004-631B-E6EA-5E26CCE7C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47" y="6320789"/>
            <a:ext cx="8144591" cy="7220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33BDCD-CABE-7F82-DD09-8D9DB981D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50" y="4007172"/>
            <a:ext cx="2907296" cy="25284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473FD5F-DDF8-693D-117B-B8A4968A1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666378" y="1105568"/>
            <a:ext cx="5984792" cy="478924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2C86B5E-5E8E-D809-8C4D-7D9763F9B3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47" y="507795"/>
            <a:ext cx="4069808" cy="32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89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0" y="1487106"/>
            <a:ext cx="91440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Ποιο </a:t>
            </a:r>
            <a:r>
              <a:rPr lang="el-GR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δερματικό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νόσημα ανέπτυξε η ασθενής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dirty="0">
                <a:latin typeface="Calibri"/>
                <a:ea typeface="Calibri"/>
                <a:cs typeface="Calibri"/>
                <a:sym typeface="Calibri"/>
              </a:rPr>
              <a:t>κ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αι ποιους </a:t>
            </a:r>
            <a:r>
              <a:rPr lang="el-GR" sz="2800" b="1" i="0" u="none" strike="noStrike" cap="none" spc="3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άλλους</a:t>
            </a:r>
            <a:r>
              <a:rPr lang="el-GR" sz="2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8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εκλυτικούς</a:t>
            </a:r>
            <a:r>
              <a:rPr lang="el-GR" sz="2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παράγοντές του 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γνωρίζετε; </a:t>
            </a:r>
            <a:endParaRPr dirty="0"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836" y="3683565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>
            <a:spLocks noGrp="1"/>
          </p:cNvSpPr>
          <p:nvPr>
            <p:ph type="title"/>
          </p:nvPr>
        </p:nvSpPr>
        <p:spPr>
          <a:xfrm>
            <a:off x="457200" y="-387424"/>
            <a:ext cx="8229600" cy="128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/>
              <a:t>Απάντηση</a:t>
            </a:r>
            <a:endParaRPr/>
          </a:p>
        </p:txBody>
      </p:sp>
      <p:sp>
        <p:nvSpPr>
          <p:cNvPr id="330" name="Google Shape;330;p12"/>
          <p:cNvSpPr txBox="1"/>
          <p:nvPr/>
        </p:nvSpPr>
        <p:spPr>
          <a:xfrm>
            <a:off x="0" y="437745"/>
            <a:ext cx="914399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εμφάνισε 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οξεία κνίδωση 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λόγω της </a:t>
            </a:r>
            <a:r>
              <a:rPr lang="el-GR" sz="24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βρώσης ξηρών καρπών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στους οποίους είχε αλλεργία (</a:t>
            </a:r>
            <a:r>
              <a:rPr lang="el-GR" sz="24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τύπου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αντίδραση υπερευαισθησίας </a:t>
            </a:r>
            <a:r>
              <a:rPr lang="el-GR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μεσολαβούμενη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μέσω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Ig</a:t>
            </a:r>
            <a:r>
              <a:rPr lang="en-US" sz="2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αντισώματα). Η κνίδωση διαχωρίζεται σε </a:t>
            </a:r>
            <a:r>
              <a:rPr lang="el-GR" sz="24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οξεία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και </a:t>
            </a:r>
            <a:r>
              <a:rPr lang="el-GR" sz="24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χρόνια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και σε </a:t>
            </a:r>
            <a:r>
              <a:rPr lang="el-GR" sz="24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μεσολαβούμενη</a:t>
            </a:r>
            <a:r>
              <a:rPr lang="el-GR" sz="24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ή όχι 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από </a:t>
            </a:r>
            <a:r>
              <a:rPr lang="en-US" sz="2400" b="0" i="0" u="none" strike="noStrike" cap="non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IgE</a:t>
            </a:r>
            <a:r>
              <a:rPr lang="el-GR" sz="24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αντισώματα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l-GR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ΔΕΝ είναι ταυτόσημη 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με την </a:t>
            </a:r>
            <a:r>
              <a:rPr lang="el-GR" sz="24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αναφυλαξία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7C232-9EA6-15D7-0F1D-38469149F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65" y="2396929"/>
            <a:ext cx="8293526" cy="43499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2446</Words>
  <Application>Microsoft Office PowerPoint</Application>
  <PresentationFormat>Προβολή στην οθόνη (4:3)</PresentationFormat>
  <Paragraphs>182</Paragraphs>
  <Slides>42</Slides>
  <Notes>37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42</vt:i4>
      </vt:variant>
    </vt:vector>
  </HeadingPairs>
  <TitlesOfParts>
    <vt:vector size="47" baseType="lpstr">
      <vt:lpstr>Arial</vt:lpstr>
      <vt:lpstr>Calibri</vt:lpstr>
      <vt:lpstr>2_Θέμα του Office</vt:lpstr>
      <vt:lpstr>Θέμα του Office</vt:lpstr>
      <vt:lpstr>1_Θέμα του Office</vt:lpstr>
      <vt:lpstr>Δέρμα Μια σύντομη εισαγωγή </vt:lpstr>
      <vt:lpstr>Αρχική εκτίμηση  από τον  κλινικό ιατρό</vt:lpstr>
      <vt:lpstr>Εκτίμηση από τον εργαστηριακό ιατρό</vt:lpstr>
      <vt:lpstr>Εκτίμηση από τον δερματοπαθολογοανατόμο</vt:lpstr>
      <vt:lpstr>Δέρμα Βραχεία παρουσίαση 1ου περιστατικού</vt:lpstr>
      <vt:lpstr>1o Περιστατικό</vt:lpstr>
      <vt:lpstr>Βιοψία. Τομή Α-Η, μεγάλης &amp; μικρής μεγέθυνσης</vt:lpstr>
      <vt:lpstr>Ερώτηση</vt:lpstr>
      <vt:lpstr>Απάντηση</vt:lpstr>
      <vt:lpstr>Κλινικό σκέλος</vt:lpstr>
      <vt:lpstr>Κλινικοπαθολογοανατομική θεώρηση της κνίδωσης</vt:lpstr>
      <vt:lpstr>Δέρμα  Βραχεία παρουσίαση 2ου περιστατικού</vt:lpstr>
      <vt:lpstr>2ο Περιστατικό</vt:lpstr>
      <vt:lpstr>Βιοψία. Τομές Α-Η, μικρή και μεγαλύτερες μεγεθύνσεις.</vt:lpstr>
      <vt:lpstr>Ερώτηση</vt:lpstr>
      <vt:lpstr>Απάντηση</vt:lpstr>
      <vt:lpstr>Κλινικό σκέλος</vt:lpstr>
      <vt:lpstr>Παθολογοανατομική θεώρηση ΑΚΚ του δέρματος</vt:lpstr>
      <vt:lpstr>Δέρμα Βραχεία παρουσίαση 3ου περιστατικού</vt:lpstr>
      <vt:lpstr>3ο Περιστατικό</vt:lpstr>
      <vt:lpstr>Βιοψία. Τομές Α-Η, μικρή, μεσαία και μεγάλη μεγέθυνση</vt:lpstr>
      <vt:lpstr>Ερώτηση</vt:lpstr>
      <vt:lpstr>Απάντηση</vt:lpstr>
      <vt:lpstr>Κλινικό σκέλος</vt:lpstr>
      <vt:lpstr>Παθολογοανατομική θεώρηση ομαλού λειχήνα</vt:lpstr>
      <vt:lpstr>Δέρμα  Βραχεία παρουσίαση 4ου περιστατικού</vt:lpstr>
      <vt:lpstr>4ο Περιστατικό</vt:lpstr>
      <vt:lpstr>Απλή προσθιοπίσθια ακτινογραφία θώρακα</vt:lpstr>
      <vt:lpstr>Σφηνοειδής βιοψία δέρματος</vt:lpstr>
      <vt:lpstr>Υπό μεγαλύτερες μεγεθύνσεις, η βιοψία δέρματος της ασθενούς. </vt:lpstr>
      <vt:lpstr>Μικροσκοπικές εικόνες από  εξαιρεθέντα λεμφαδένα της πύλης του πνεύμονα της ασθενούς. </vt:lpstr>
      <vt:lpstr>Ερώτηση</vt:lpstr>
      <vt:lpstr>Απάντηση</vt:lpstr>
      <vt:lpstr>Κλινικό σκέλος</vt:lpstr>
      <vt:lpstr>Παθολογοανατομική θεώρηση οζώδους ερυθήματος</vt:lpstr>
      <vt:lpstr>Δέρμα  Βραχεία παρουσίαση 5ου περιστατικού</vt:lpstr>
      <vt:lpstr>5ο  Περιστατικό</vt:lpstr>
      <vt:lpstr>Bιοψία ανά στάδιο της νόσου</vt:lpstr>
      <vt:lpstr>Ερώτηση</vt:lpstr>
      <vt:lpstr>Απάντηση</vt:lpstr>
      <vt:lpstr>Παρουσίαση του PowerPoint</vt:lpstr>
      <vt:lpstr>Ιστοπαθολογική θεώρηση αλλεργικής δερματίτιδας εξ επαφής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Αιμοποιητικό σύστημα Μια σύντομη εισαγωγή </dc:title>
  <dc:creator>User</dc:creator>
  <cp:lastModifiedBy>user</cp:lastModifiedBy>
  <cp:revision>21</cp:revision>
  <dcterms:created xsi:type="dcterms:W3CDTF">2021-08-02T10:33:48Z</dcterms:created>
  <dcterms:modified xsi:type="dcterms:W3CDTF">2024-06-02T05:06:17Z</dcterms:modified>
</cp:coreProperties>
</file>