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401" r:id="rId3"/>
    <p:sldId id="402"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p:cViewPr varScale="1">
        <p:scale>
          <a:sx n="69" d="100"/>
          <a:sy n="69" d="100"/>
        </p:scale>
        <p:origin x="13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24/3/2020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ΠΑΡΑΤΗΡΗΣΗ</a:t>
            </a:r>
          </a:p>
        </p:txBody>
      </p:sp>
      <p:sp>
        <p:nvSpPr>
          <p:cNvPr id="3" name="2 - Υπότιτλος"/>
          <p:cNvSpPr>
            <a:spLocks noGrp="1"/>
          </p:cNvSpPr>
          <p:nvPr>
            <p:ph type="subTitle" idx="1"/>
          </p:nvPr>
        </p:nvSpPr>
        <p:spPr/>
        <p:txBody>
          <a:bodyPr/>
          <a:lstStyle/>
          <a:p>
            <a:r>
              <a:rPr lang="el-GR" dirty="0"/>
              <a:t>Αλεξάνδρα </a:t>
            </a:r>
            <a:r>
              <a:rPr lang="el-GR" dirty="0" err="1"/>
              <a:t>Ανδρούσου</a:t>
            </a:r>
            <a:r>
              <a:rPr lang="el-GR" dirty="0"/>
              <a:t> </a:t>
            </a:r>
          </a:p>
          <a:p>
            <a:r>
              <a:rPr lang="el-GR" dirty="0"/>
              <a:t>Βασίλης </a:t>
            </a:r>
            <a:r>
              <a:rPr lang="el-GR" dirty="0" err="1"/>
              <a:t>Τσάφος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DA2316-0C12-4888-8A18-2CB5757B0503}"/>
              </a:ext>
            </a:extLst>
          </p:cNvPr>
          <p:cNvSpPr>
            <a:spLocks noGrp="1"/>
          </p:cNvSpPr>
          <p:nvPr>
            <p:ph type="title"/>
          </p:nvPr>
        </p:nvSpPr>
        <p:spPr/>
        <p:txBody>
          <a:bodyPr/>
          <a:lstStyle/>
          <a:p>
            <a:r>
              <a:rPr lang="el-GR" dirty="0"/>
              <a:t>1</a:t>
            </a:r>
            <a:r>
              <a:rPr lang="el-GR" baseline="30000" dirty="0"/>
              <a:t>η</a:t>
            </a:r>
            <a:r>
              <a:rPr lang="el-GR" dirty="0"/>
              <a:t> Παρατήρηση</a:t>
            </a:r>
          </a:p>
        </p:txBody>
      </p:sp>
      <p:sp>
        <p:nvSpPr>
          <p:cNvPr id="3" name="Θέση περιεχομένου 2">
            <a:extLst>
              <a:ext uri="{FF2B5EF4-FFF2-40B4-BE49-F238E27FC236}">
                <a16:creationId xmlns:a16="http://schemas.microsoft.com/office/drawing/2014/main" id="{2A7771A2-6C4F-481A-90DA-E58FCB87F0E1}"/>
              </a:ext>
            </a:extLst>
          </p:cNvPr>
          <p:cNvSpPr>
            <a:spLocks noGrp="1"/>
          </p:cNvSpPr>
          <p:nvPr>
            <p:ph idx="1"/>
          </p:nvPr>
        </p:nvSpPr>
        <p:spPr/>
        <p:txBody>
          <a:bodyPr/>
          <a:lstStyle/>
          <a:p>
            <a:r>
              <a:rPr lang="el-GR" dirty="0"/>
              <a:t>Πρόκειται για μια εκπαιδευτικό που έχει οργανώσει μια δραστηριότητα με στόχο την ανάπτυξη της </a:t>
            </a:r>
            <a:r>
              <a:rPr lang="el-GR" dirty="0" err="1"/>
              <a:t>φιλαναγνωσίας</a:t>
            </a:r>
            <a:r>
              <a:rPr lang="el-GR" dirty="0"/>
              <a:t> σε ένα νηπιαγωγείο. Τα παιδιά δείχνουν μεγάλο ενδιαφέρον και μοιάζουν να κινητοποιούνται με αυτή τη δραστηριότητα. Είναι μια πολύ ενδιαφέρουσα και σημαντική δραστηριότητα</a:t>
            </a:r>
          </a:p>
        </p:txBody>
      </p:sp>
    </p:spTree>
    <p:extLst>
      <p:ext uri="{BB962C8B-B14F-4D97-AF65-F5344CB8AC3E}">
        <p14:creationId xmlns:p14="http://schemas.microsoft.com/office/powerpoint/2010/main" val="251753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82B01B-E537-4BC5-9ACD-C54A8C9FD16D}"/>
              </a:ext>
            </a:extLst>
          </p:cNvPr>
          <p:cNvSpPr>
            <a:spLocks noGrp="1"/>
          </p:cNvSpPr>
          <p:nvPr>
            <p:ph type="title"/>
          </p:nvPr>
        </p:nvSpPr>
        <p:spPr/>
        <p:txBody>
          <a:bodyPr/>
          <a:lstStyle/>
          <a:p>
            <a:r>
              <a:rPr lang="el-GR" dirty="0"/>
              <a:t>2</a:t>
            </a:r>
            <a:r>
              <a:rPr lang="el-GR" baseline="30000" dirty="0"/>
              <a:t>η</a:t>
            </a:r>
            <a:r>
              <a:rPr lang="el-GR" dirty="0"/>
              <a:t> Παρατήρηση</a:t>
            </a:r>
          </a:p>
        </p:txBody>
      </p:sp>
      <p:sp>
        <p:nvSpPr>
          <p:cNvPr id="3" name="Θέση περιεχομένου 2">
            <a:extLst>
              <a:ext uri="{FF2B5EF4-FFF2-40B4-BE49-F238E27FC236}">
                <a16:creationId xmlns:a16="http://schemas.microsoft.com/office/drawing/2014/main" id="{C68AFAE8-829A-4935-89B9-86B1CF36E906}"/>
              </a:ext>
            </a:extLst>
          </p:cNvPr>
          <p:cNvSpPr>
            <a:spLocks noGrp="1"/>
          </p:cNvSpPr>
          <p:nvPr>
            <p:ph idx="1"/>
          </p:nvPr>
        </p:nvSpPr>
        <p:spPr/>
        <p:txBody>
          <a:bodyPr>
            <a:normAutofit fontScale="92500" lnSpcReduction="20000"/>
          </a:bodyPr>
          <a:lstStyle/>
          <a:p>
            <a:r>
              <a:rPr lang="el-GR" dirty="0"/>
              <a:t>Η σκηνή διαδραματίζεται σε μια αίθουσα νηπιαγωγείου. Βλέπουμε μια εκπαιδευτικό και 12 νήπια, 4 κορίτσια και 8 αγόρια. Η εκπαιδευτικός τους ζητά να πάνε στη γωνιά της βιβλιοθήκης και να διαλέξουν ένα βιβλίο που τους άρεσε. Πλησιάζει και εκείνη και τα βοηθά να διαλέξουν τα βιβλία. Ύστερα κάθονται στη μέση της αίθουσας σε κύκλο και η νηπιαγωγός ζητά από τον καθένα να μιλήσει για το βιβλίο. Τους κάνει ερωτήσεις: γιατί το διάλεξες αυτό το βιβλίο;; τι σου έκανε εντύπωση;; .....</a:t>
            </a:r>
          </a:p>
        </p:txBody>
      </p:sp>
    </p:spTree>
    <p:extLst>
      <p:ext uri="{BB962C8B-B14F-4D97-AF65-F5344CB8AC3E}">
        <p14:creationId xmlns:p14="http://schemas.microsoft.com/office/powerpoint/2010/main" val="31033841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28768</TotalTime>
  <Words>138</Words>
  <Application>Microsoft Office PowerPoint</Application>
  <PresentationFormat>Προβολή στην οθόνη (4:3)</PresentationFormat>
  <Paragraphs>7</Paragraphs>
  <Slides>3</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vt:i4>
      </vt:variant>
    </vt:vector>
  </HeadingPairs>
  <TitlesOfParts>
    <vt:vector size="6" baseType="lpstr">
      <vt:lpstr>Arial</vt:lpstr>
      <vt:lpstr>Calibri</vt:lpstr>
      <vt:lpstr>Θέμα του Office</vt:lpstr>
      <vt:lpstr>ΠΑΡΑΤΗΡΗΣΗ</vt:lpstr>
      <vt:lpstr>1η Παρατήρηση</vt:lpstr>
      <vt:lpstr>2η Παρατήρηση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4η ΟΣΣ</dc:title>
  <dc:creator>tsafos</dc:creator>
  <cp:lastModifiedBy>Vasilios Tsafos</cp:lastModifiedBy>
  <cp:revision>147</cp:revision>
  <dcterms:created xsi:type="dcterms:W3CDTF">2014-03-21T05:46:13Z</dcterms:created>
  <dcterms:modified xsi:type="dcterms:W3CDTF">2020-03-24T06:48:55Z</dcterms:modified>
</cp:coreProperties>
</file>