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70" r:id="rId2"/>
    <p:sldId id="276" r:id="rId3"/>
    <p:sldId id="271" r:id="rId4"/>
    <p:sldId id="272" r:id="rId5"/>
    <p:sldId id="274" r:id="rId6"/>
    <p:sldId id="267" r:id="rId7"/>
    <p:sldId id="268" r:id="rId8"/>
    <p:sldId id="273" r:id="rId9"/>
    <p:sldId id="269" r:id="rId10"/>
    <p:sldId id="261" r:id="rId11"/>
    <p:sldId id="262" r:id="rId12"/>
    <p:sldId id="260" r:id="rId13"/>
    <p:sldId id="263" r:id="rId14"/>
    <p:sldId id="285" r:id="rId15"/>
    <p:sldId id="290" r:id="rId16"/>
    <p:sldId id="291" r:id="rId17"/>
    <p:sldId id="275" r:id="rId18"/>
    <p:sldId id="257" r:id="rId19"/>
    <p:sldId id="277" r:id="rId20"/>
    <p:sldId id="278" r:id="rId21"/>
    <p:sldId id="280" r:id="rId22"/>
    <p:sldId id="283" r:id="rId23"/>
    <p:sldId id="279" r:id="rId24"/>
    <p:sldId id="259" r:id="rId25"/>
    <p:sldId id="289" r:id="rId26"/>
    <p:sldId id="266" r:id="rId27"/>
    <p:sldId id="258" r:id="rId28"/>
    <p:sldId id="265" r:id="rId29"/>
    <p:sldId id="264" r:id="rId30"/>
    <p:sldId id="287" r:id="rId31"/>
    <p:sldId id="288" r:id="rId32"/>
    <p:sldId id="284" r:id="rId33"/>
    <p:sldId id="286" r:id="rId34"/>
    <p:sldId id="282" r:id="rId35"/>
    <p:sldId id="281" r:id="rId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859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7887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162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017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40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95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180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33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646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000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184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2FBB6-DD9A-4914-8810-DF798C721D64}" type="datetimeFigureOut">
              <a:rPr lang="el-GR" smtClean="0"/>
              <a:t>20/12/2020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873A5-C42D-4EF9-B6C8-02D8C9B7CA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551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0"/>
            <a:ext cx="10868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3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r="12917"/>
          <a:stretch/>
        </p:blipFill>
        <p:spPr>
          <a:xfrm>
            <a:off x="3827282" y="0"/>
            <a:ext cx="417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2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63"/>
            <a:ext cx="12192000" cy="6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66" y="0"/>
            <a:ext cx="8568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73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B42121DA-3A3A-4C17-B219-4194F0638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B655B7D-B56D-4043-B40C-8D2341BC3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61" y="0"/>
            <a:ext cx="5174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1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88D460-7678-4C58-AA33-8C49381B8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57" y="0"/>
            <a:ext cx="5124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9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A3E5124-9B98-48B5-AC24-F4AD6470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35" y="0"/>
            <a:ext cx="5180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D3E2A83-67E0-48AA-8842-420AAC79A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2" b="89"/>
          <a:stretch/>
        </p:blipFill>
        <p:spPr>
          <a:xfrm>
            <a:off x="821635" y="0"/>
            <a:ext cx="4990768" cy="685190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A9B2090-55CC-4678-93AB-0EC252A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25" y="0"/>
            <a:ext cx="4843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9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37" y="1"/>
            <a:ext cx="89177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D04570D-B0F1-45A3-B098-A9ADE9A23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8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" t="4088" r="2258" b="4000"/>
          <a:stretch/>
        </p:blipFill>
        <p:spPr>
          <a:xfrm>
            <a:off x="841248" y="0"/>
            <a:ext cx="512064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34" y="12700"/>
            <a:ext cx="45085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92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D153173-AF54-4FC8-8DC6-A70FE8D7F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3F0EB1E-6B6D-45EE-876E-59423B57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5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520CE1-0EF0-4EB1-BA9E-0BB66A50E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6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EB51240-A5CF-401F-AD1C-F9C412DE2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49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765" r="13712" b="19912"/>
          <a:stretch/>
        </p:blipFill>
        <p:spPr>
          <a:xfrm>
            <a:off x="0" y="-1"/>
            <a:ext cx="12192000" cy="69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8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A3476DB-B683-4511-8738-4050648E6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72" y="0"/>
            <a:ext cx="456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85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0" y="0"/>
            <a:ext cx="9964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5"/>
          <a:stretch/>
        </p:blipFill>
        <p:spPr>
          <a:xfrm>
            <a:off x="1131217" y="0"/>
            <a:ext cx="9954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0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t="11478" r="7103" b="4116"/>
          <a:stretch/>
        </p:blipFill>
        <p:spPr>
          <a:xfrm>
            <a:off x="6162260" y="0"/>
            <a:ext cx="5385683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25174"/>
          <a:stretch/>
        </p:blipFill>
        <p:spPr>
          <a:xfrm>
            <a:off x="596348" y="0"/>
            <a:ext cx="5343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67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2867"/>
          <a:stretch/>
        </p:blipFill>
        <p:spPr>
          <a:xfrm>
            <a:off x="2592372" y="0"/>
            <a:ext cx="686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0"/>
            <a:ext cx="5129349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0"/>
            <a:ext cx="5016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50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12098B9-15DE-4D2C-8041-7E43246D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326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02DAD79-59E6-49B5-AA53-961EB8152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51" y="0"/>
            <a:ext cx="4930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4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24EA2E6-CC46-4CC6-8F9F-7CA488C11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56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F73177-CFB3-4D9F-9EFE-093BDA620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99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91CF92-A132-4A93-9C1B-6D056C512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6" y="0"/>
            <a:ext cx="10301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89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A22254A-1341-40BF-A327-7825DCD11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9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2" y="0"/>
            <a:ext cx="6444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1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3" y="0"/>
            <a:ext cx="6252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0"/>
            <a:ext cx="4841966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-1" b="1080"/>
          <a:stretch/>
        </p:blipFill>
        <p:spPr>
          <a:xfrm>
            <a:off x="6183086" y="0"/>
            <a:ext cx="4902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0"/>
            <a:ext cx="6331132" cy="685799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31" y="1"/>
            <a:ext cx="44500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t="513" r="1066"/>
          <a:stretch/>
        </p:blipFill>
        <p:spPr>
          <a:xfrm>
            <a:off x="3143793" y="0"/>
            <a:ext cx="5024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2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/>
          <a:stretch/>
        </p:blipFill>
        <p:spPr>
          <a:xfrm>
            <a:off x="634201" y="0"/>
            <a:ext cx="4721570" cy="685799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r="11388"/>
          <a:stretch/>
        </p:blipFill>
        <p:spPr>
          <a:xfrm>
            <a:off x="5886995" y="635726"/>
            <a:ext cx="5704114" cy="45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6198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Πράσινο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0</Words>
  <Application>Microsoft Office PowerPoint</Application>
  <PresentationFormat>Ευρεία οθόνη</PresentationFormat>
  <Paragraphs>0</Paragraphs>
  <Slides>35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 Παυλόπουλος</dc:creator>
  <cp:lastModifiedBy>ΔΗΜΗΤΡΗΣ ΠΑΥΛΟΠΟΥΛΟΣ</cp:lastModifiedBy>
  <cp:revision>25</cp:revision>
  <dcterms:created xsi:type="dcterms:W3CDTF">2016-10-18T17:03:04Z</dcterms:created>
  <dcterms:modified xsi:type="dcterms:W3CDTF">2020-12-20T17:06:38Z</dcterms:modified>
</cp:coreProperties>
</file>