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6" r:id="rId4"/>
    <p:sldId id="308" r:id="rId5"/>
    <p:sldId id="307" r:id="rId6"/>
    <p:sldId id="309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8"/>
            <p14:sldId id="307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«Μηνύματα»: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Αποστολή μηνύματος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«Μηνύματα»: </a:t>
            </a:r>
            <a:br>
              <a:rPr lang="el-GR" dirty="0" smtClean="0"/>
            </a:br>
            <a:r>
              <a:rPr lang="el-GR" dirty="0" smtClean="0"/>
              <a:t>Αποστολή </a:t>
            </a:r>
            <a:r>
              <a:rPr lang="el-GR" dirty="0"/>
              <a:t>μηνύματος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Αποστολή </a:t>
            </a:r>
            <a:r>
              <a:rPr lang="el-GR" dirty="0" smtClean="0"/>
              <a:t>μηνύματος (1/4)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στείλετε ένα μήνυμα, πατήστε το κουμπί με την ένδειξη «Νέο μήνυμα μαθήματος».</a:t>
            </a:r>
            <a:endParaRPr lang="en-GB" dirty="0"/>
          </a:p>
          <a:p>
            <a:endParaRPr lang="el-GR" dirty="0"/>
          </a:p>
        </p:txBody>
      </p:sp>
      <p:pic>
        <p:nvPicPr>
          <p:cNvPr id="1229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0" y="1700808"/>
            <a:ext cx="410915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91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Αποστολή μηνύματος </a:t>
            </a:r>
            <a:r>
              <a:rPr lang="el-GR" dirty="0" smtClean="0"/>
              <a:t>(2/4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φόρμα που θα εμφανιστεί, </a:t>
            </a:r>
            <a:r>
              <a:rPr lang="el-GR" dirty="0" smtClean="0"/>
              <a:t>πληκτρολογήστε έναν </a:t>
            </a:r>
            <a:r>
              <a:rPr lang="el-GR" dirty="0"/>
              <a:t>τίτλο για το μήνυμά σας, συντάξτε το κυρίως σώμα του </a:t>
            </a:r>
            <a:r>
              <a:rPr lang="el-GR" dirty="0" smtClean="0"/>
              <a:t>και </a:t>
            </a:r>
            <a:r>
              <a:rPr lang="el-GR" dirty="0"/>
              <a:t>αν θέλετε επισυνάψτε κάποιο αρχείο. </a:t>
            </a:r>
          </a:p>
        </p:txBody>
      </p:sp>
      <p:pic>
        <p:nvPicPr>
          <p:cNvPr id="1433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85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63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Αποστολή μηνύματος </a:t>
            </a:r>
            <a:r>
              <a:rPr lang="el-GR" dirty="0" smtClean="0"/>
              <a:t>(3/4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Στη </a:t>
            </a:r>
            <a:r>
              <a:rPr lang="el-GR" dirty="0"/>
              <a:t>συνέχεια, επιλέξτε από τον κατάλογο των χρηστών </a:t>
            </a:r>
            <a:r>
              <a:rPr lang="el-GR" dirty="0" smtClean="0"/>
              <a:t>τον</a:t>
            </a:r>
            <a:r>
              <a:rPr lang="en-GB" dirty="0" smtClean="0"/>
              <a:t>/</a:t>
            </a:r>
            <a:r>
              <a:rPr lang="el-GR" dirty="0" smtClean="0"/>
              <a:t>τους παραλήπτη/ες </a:t>
            </a:r>
            <a:r>
              <a:rPr lang="el-GR" dirty="0"/>
              <a:t>του </a:t>
            </a:r>
            <a:r>
              <a:rPr lang="el-GR" dirty="0" smtClean="0"/>
              <a:t>μηνύματος. Επιλέξτε επίσης αν επιθυμείτε οι παραλήπτες να ειδοποιηθούν μέσω </a:t>
            </a:r>
            <a:r>
              <a:rPr lang="en-GB" dirty="0"/>
              <a:t>email </a:t>
            </a:r>
            <a:r>
              <a:rPr lang="el-GR" dirty="0"/>
              <a:t>μαρκάροντας το αντίστοιχο </a:t>
            </a:r>
            <a:r>
              <a:rPr lang="el-GR" dirty="0" smtClean="0"/>
              <a:t>κουτάκι. </a:t>
            </a:r>
            <a:endParaRPr lang="el-GR" dirty="0"/>
          </a:p>
        </p:txBody>
      </p:sp>
      <p:pic>
        <p:nvPicPr>
          <p:cNvPr id="1331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54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5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Αποστολή μηνύματος </a:t>
            </a:r>
            <a:r>
              <a:rPr lang="el-GR" dirty="0" smtClean="0"/>
              <a:t>(4/4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Τέλος κάντε κλικ στο κουμπί με την </a:t>
            </a:r>
            <a:r>
              <a:rPr lang="el-GR" dirty="0" smtClean="0"/>
              <a:t>ένδειξη </a:t>
            </a:r>
            <a:r>
              <a:rPr lang="el-GR" dirty="0"/>
              <a:t>«</a:t>
            </a:r>
            <a:r>
              <a:rPr lang="el-GR" dirty="0" smtClean="0"/>
              <a:t>Αποστολή», για </a:t>
            </a:r>
            <a:r>
              <a:rPr lang="el-GR" dirty="0"/>
              <a:t>να σταλεί το μήνυμά σας. </a:t>
            </a:r>
          </a:p>
          <a:p>
            <a:endParaRPr lang="el-GR" dirty="0"/>
          </a:p>
        </p:txBody>
      </p:sp>
      <p:pic>
        <p:nvPicPr>
          <p:cNvPr id="1536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389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7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Συνεργασίας. </a:t>
            </a:r>
            <a:r>
              <a:rPr lang="el-GR" sz="2000" dirty="0"/>
              <a:t>Εργαλείο «Μηνύματα»: </a:t>
            </a:r>
            <a:r>
              <a:rPr lang="el-GR" sz="2000" dirty="0" smtClean="0"/>
              <a:t>Αποστολή Μηνύματος.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55:1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144388C-38CC-4D52-8C1E-565FFDA87B0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279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Αποστολή μηνύματος (1/4)</vt:lpstr>
      <vt:lpstr>Αποστολή μηνύματος (2/4)</vt:lpstr>
      <vt:lpstr>Αποστολή μηνύματος (3/4)</vt:lpstr>
      <vt:lpstr>Αποστολή μηνύματος (4/4)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226</cp:revision>
  <dcterms:created xsi:type="dcterms:W3CDTF">2012-09-06T09:03:05Z</dcterms:created>
  <dcterms:modified xsi:type="dcterms:W3CDTF">2016-03-11T08:18:58Z</dcterms:modified>
</cp:coreProperties>
</file>