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99"/>
  </p:notesMasterIdLst>
  <p:sldIdLst>
    <p:sldId id="300" r:id="rId3"/>
    <p:sldId id="304" r:id="rId4"/>
    <p:sldId id="301" r:id="rId5"/>
    <p:sldId id="257" r:id="rId6"/>
    <p:sldId id="296" r:id="rId7"/>
    <p:sldId id="260" r:id="rId8"/>
    <p:sldId id="293" r:id="rId9"/>
    <p:sldId id="288" r:id="rId10"/>
    <p:sldId id="292" r:id="rId11"/>
    <p:sldId id="305" r:id="rId12"/>
    <p:sldId id="358" r:id="rId13"/>
    <p:sldId id="359" r:id="rId14"/>
    <p:sldId id="360" r:id="rId15"/>
    <p:sldId id="361" r:id="rId16"/>
    <p:sldId id="362" r:id="rId17"/>
    <p:sldId id="363" r:id="rId18"/>
    <p:sldId id="336" r:id="rId19"/>
    <p:sldId id="337" r:id="rId20"/>
    <p:sldId id="338" r:id="rId21"/>
    <p:sldId id="339" r:id="rId22"/>
    <p:sldId id="345" r:id="rId23"/>
    <p:sldId id="340" r:id="rId24"/>
    <p:sldId id="343" r:id="rId25"/>
    <p:sldId id="344" r:id="rId26"/>
    <p:sldId id="341" r:id="rId27"/>
    <p:sldId id="342" r:id="rId28"/>
    <p:sldId id="346" r:id="rId29"/>
    <p:sldId id="347" r:id="rId30"/>
    <p:sldId id="348" r:id="rId31"/>
    <p:sldId id="349" r:id="rId32"/>
    <p:sldId id="350" r:id="rId33"/>
    <p:sldId id="351" r:id="rId34"/>
    <p:sldId id="352" r:id="rId35"/>
    <p:sldId id="353" r:id="rId36"/>
    <p:sldId id="354" r:id="rId37"/>
    <p:sldId id="355" r:id="rId38"/>
    <p:sldId id="356" r:id="rId39"/>
    <p:sldId id="298" r:id="rId40"/>
    <p:sldId id="282" r:id="rId41"/>
    <p:sldId id="283" r:id="rId42"/>
    <p:sldId id="261" r:id="rId43"/>
    <p:sldId id="295" r:id="rId44"/>
    <p:sldId id="297" r:id="rId45"/>
    <p:sldId id="365" r:id="rId46"/>
    <p:sldId id="289" r:id="rId47"/>
    <p:sldId id="328" r:id="rId48"/>
    <p:sldId id="308" r:id="rId49"/>
    <p:sldId id="309" r:id="rId50"/>
    <p:sldId id="306" r:id="rId51"/>
    <p:sldId id="310" r:id="rId52"/>
    <p:sldId id="311" r:id="rId53"/>
    <p:sldId id="312" r:id="rId54"/>
    <p:sldId id="313" r:id="rId55"/>
    <p:sldId id="314" r:id="rId56"/>
    <p:sldId id="315" r:id="rId57"/>
    <p:sldId id="299" r:id="rId58"/>
    <p:sldId id="256" r:id="rId59"/>
    <p:sldId id="290" r:id="rId60"/>
    <p:sldId id="324" r:id="rId61"/>
    <p:sldId id="325" r:id="rId62"/>
    <p:sldId id="326" r:id="rId63"/>
    <p:sldId id="327" r:id="rId64"/>
    <p:sldId id="259" r:id="rId65"/>
    <p:sldId id="303" r:id="rId66"/>
    <p:sldId id="333" r:id="rId67"/>
    <p:sldId id="334" r:id="rId68"/>
    <p:sldId id="335" r:id="rId69"/>
    <p:sldId id="264" r:id="rId70"/>
    <p:sldId id="332" r:id="rId71"/>
    <p:sldId id="265" r:id="rId72"/>
    <p:sldId id="266" r:id="rId73"/>
    <p:sldId id="267" r:id="rId74"/>
    <p:sldId id="268" r:id="rId75"/>
    <p:sldId id="269" r:id="rId76"/>
    <p:sldId id="270" r:id="rId77"/>
    <p:sldId id="364" r:id="rId78"/>
    <p:sldId id="271" r:id="rId79"/>
    <p:sldId id="272" r:id="rId80"/>
    <p:sldId id="273" r:id="rId81"/>
    <p:sldId id="274" r:id="rId82"/>
    <p:sldId id="275" r:id="rId83"/>
    <p:sldId id="276" r:id="rId84"/>
    <p:sldId id="277" r:id="rId85"/>
    <p:sldId id="278" r:id="rId86"/>
    <p:sldId id="279" r:id="rId87"/>
    <p:sldId id="329" r:id="rId88"/>
    <p:sldId id="330" r:id="rId89"/>
    <p:sldId id="331" r:id="rId90"/>
    <p:sldId id="316" r:id="rId91"/>
    <p:sldId id="317" r:id="rId92"/>
    <p:sldId id="318" r:id="rId93"/>
    <p:sldId id="319" r:id="rId94"/>
    <p:sldId id="320" r:id="rId95"/>
    <p:sldId id="321" r:id="rId96"/>
    <p:sldId id="322" r:id="rId97"/>
    <p:sldId id="323" r:id="rId98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912" autoAdjust="0"/>
  </p:normalViewPr>
  <p:slideViewPr>
    <p:cSldViewPr>
      <p:cViewPr varScale="1">
        <p:scale>
          <a:sx n="81" d="100"/>
          <a:sy n="81" d="100"/>
        </p:scale>
        <p:origin x="840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theme" Target="theme/theme1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notesMaster" Target="notesMasters/notesMaster1.xml"/><Relationship Id="rId10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ECC425-AF66-44A5-B913-89491F644843}" type="datetimeFigureOut">
              <a:rPr lang="el-GR" smtClean="0"/>
              <a:pPr/>
              <a:t>10/2/2021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1BF206-8B77-4795-942A-BEDD46301D80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12438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62DD2ABC-6B4D-D24F-9F57-E6E291E7478E}" type="slidenum">
              <a:rPr lang="en-CA" sz="1200">
                <a:solidFill>
                  <a:prstClr val="black"/>
                </a:solidFill>
              </a:rPr>
              <a:pPr eaLnBrk="1" hangingPunct="1"/>
              <a:t>2</a:t>
            </a:fld>
            <a:endParaRPr lang="en-CA" sz="1200">
              <a:solidFill>
                <a:prstClr val="black"/>
              </a:solidFill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l-GR">
                <a:latin typeface="Times New Roman" charset="0"/>
              </a:rPr>
              <a:t>Αποκλίσεις από την Τάξη Ι κατά </a:t>
            </a:r>
            <a:r>
              <a:rPr lang="en-US">
                <a:latin typeface="Times New Roman" charset="0"/>
              </a:rPr>
              <a:t>Angle</a:t>
            </a:r>
            <a:r>
              <a:rPr lang="el-GR">
                <a:latin typeface="Times New Roman" charset="0"/>
              </a:rPr>
              <a:t>. Όταν η κάτω γνάθος βρίσκεται πιό πίσω λέγεται τάξη ΙΙ κατά </a:t>
            </a:r>
            <a:r>
              <a:rPr lang="en-US">
                <a:latin typeface="Times New Roman" charset="0"/>
              </a:rPr>
              <a:t>Angle</a:t>
            </a:r>
            <a:r>
              <a:rPr lang="el-GR">
                <a:latin typeface="Times New Roman" charset="0"/>
              </a:rPr>
              <a:t> (πάνω αριστερά), ενώ όταν η κάτω γνάθος είναι πιό μπροστά σε σχέση με το φυσιολογικό έχουμε την τάξη ΙΙΙ κατά </a:t>
            </a:r>
            <a:r>
              <a:rPr lang="en-US">
                <a:latin typeface="Times New Roman" charset="0"/>
              </a:rPr>
              <a:t>Angle</a:t>
            </a:r>
            <a:r>
              <a:rPr lang="el-GR">
                <a:latin typeface="Times New Roman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267172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AD6BFD4-A0DB-4ACE-B1CA-4528F38E4BCE}" type="slidenum">
              <a:rPr lang="el-GR" sz="1200"/>
              <a:pPr eaLnBrk="1" hangingPunct="1"/>
              <a:t>87</a:t>
            </a:fld>
            <a:endParaRPr lang="el-GR" sz="1200"/>
          </a:p>
        </p:txBody>
      </p:sp>
      <p:sp>
        <p:nvSpPr>
          <p:cNvPr id="211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l-GR" smtClean="0"/>
              <a:t>096023</a:t>
            </a:r>
          </a:p>
        </p:txBody>
      </p:sp>
    </p:spTree>
    <p:extLst>
      <p:ext uri="{BB962C8B-B14F-4D97-AF65-F5344CB8AC3E}">
        <p14:creationId xmlns:p14="http://schemas.microsoft.com/office/powerpoint/2010/main" val="6222336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285D4ED-3195-46B6-A817-11536821A4DF}" type="slidenum">
              <a:rPr lang="el-GR" sz="1200"/>
              <a:pPr eaLnBrk="1" hangingPunct="1"/>
              <a:t>88</a:t>
            </a:fld>
            <a:endParaRPr lang="el-GR" sz="1200"/>
          </a:p>
        </p:txBody>
      </p:sp>
      <p:sp>
        <p:nvSpPr>
          <p:cNvPr id="216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l-GR" smtClean="0"/>
              <a:t>099018</a:t>
            </a:r>
          </a:p>
          <a:p>
            <a:r>
              <a:rPr lang="el-GR" smtClean="0"/>
              <a:t>Έντονη στένωση άνω και κάτω. Δεν υπάρχει σταυροειδής, άρα πρέπει να γίνει διεύρυνση και στις δύο γνάθους. Υπάρχουν πολλές θεραπευτικές επιλογές.</a:t>
            </a:r>
          </a:p>
        </p:txBody>
      </p:sp>
    </p:spTree>
    <p:extLst>
      <p:ext uri="{BB962C8B-B14F-4D97-AF65-F5344CB8AC3E}">
        <p14:creationId xmlns:p14="http://schemas.microsoft.com/office/powerpoint/2010/main" val="5289798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BF206-8B77-4795-942A-BEDD46301D80}" type="slidenum">
              <a:rPr lang="el-GR" smtClean="0"/>
              <a:pPr/>
              <a:t>14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214816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BF206-8B77-4795-942A-BEDD46301D80}" type="slidenum">
              <a:rPr lang="el-GR" smtClean="0"/>
              <a:pPr/>
              <a:t>15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4573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l-GR" dirty="0" smtClean="0">
                <a:ea typeface="ヒラギノ角ゴ Pro W3" pitchFamily="-110" charset="-128"/>
              </a:rPr>
              <a:t>Αναλύεται </a:t>
            </a:r>
            <a:r>
              <a:rPr lang="el-GR" dirty="0" err="1" smtClean="0">
                <a:ea typeface="ヒラギノ角ゴ Pro W3" pitchFamily="-110" charset="-128"/>
              </a:rPr>
              <a:t>στό</a:t>
            </a:r>
            <a:r>
              <a:rPr lang="el-GR" dirty="0" smtClean="0">
                <a:ea typeface="ヒラギノ角ゴ Pro W3" pitchFamily="-110" charset="-128"/>
              </a:rPr>
              <a:t>  στο </a:t>
            </a:r>
            <a:r>
              <a:rPr lang="el-GR" dirty="0" err="1" smtClean="0">
                <a:ea typeface="ヒラギノ角ゴ Pro W3" pitchFamily="-110" charset="-128"/>
              </a:rPr>
              <a:t>σεμιναριακό</a:t>
            </a:r>
            <a:r>
              <a:rPr lang="el-GR" dirty="0" smtClean="0">
                <a:ea typeface="ヒラギノ角ゴ Pro W3" pitchFamily="-110" charset="-128"/>
              </a:rPr>
              <a:t> μάθημα </a:t>
            </a:r>
            <a:endParaRPr lang="en-US" dirty="0" smtClean="0">
              <a:ea typeface="ヒラギノ角ゴ Pro W3" pitchFamily="-110" charset="-128"/>
            </a:endParaRP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1FBAF25A-A7D8-4690-88FF-D032C71CCDF8}" type="slidenum">
              <a:rPr lang="en-US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3911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l-GR" smtClean="0">
                <a:ea typeface="ヒラギノ角ゴ Pro W3" pitchFamily="-110" charset="-128"/>
              </a:rPr>
              <a:t>Διάφορα σχήματα και μεγέθη υπερώας</a:t>
            </a:r>
            <a:endParaRPr lang="en-US" smtClean="0">
              <a:ea typeface="ヒラギノ角ゴ Pro W3" pitchFamily="-110" charset="-128"/>
            </a:endParaRP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77098FB5-B0F0-4CB3-B16A-3584574417F4}" type="slidenum">
              <a:rPr lang="en-US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416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l-GR" smtClean="0">
                <a:ea typeface="ヒラギノ角ゴ Pro W3" pitchFamily="-110" charset="-128"/>
              </a:rPr>
              <a:t>Διάγνωση με οπισθοπρόσθια ακτινογραφία σκελετικής οπίσθιας στ.σύγκλεισης</a:t>
            </a:r>
            <a:endParaRPr lang="en-US" smtClean="0">
              <a:ea typeface="ヒラギノ角ゴ Pro W3" pitchFamily="-110" charset="-128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2351889D-FDD9-42D2-A6EF-0135992FEB2A}" type="slidenum">
              <a:rPr lang="en-US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6763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l-GR" smtClean="0">
                <a:ea typeface="ヒラギノ角ゴ Pro W3" pitchFamily="-110" charset="-128"/>
              </a:rPr>
              <a:t>Εγκάρσιο σχήμα-μέγεθος υπερώας,διαφορετική θεραπευτική αντιμετώπιση</a:t>
            </a:r>
            <a:endParaRPr lang="en-US" smtClean="0">
              <a:ea typeface="ヒラギノ角ゴ Pro W3" pitchFamily="-110" charset="-128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795E456A-DCE7-47EA-811D-83C8352A0639}" type="slidenum">
              <a:rPr lang="en-US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5528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l-GR" smtClean="0">
                <a:ea typeface="ヒラギノ角ゴ Pro W3" pitchFamily="-110" charset="-128"/>
              </a:rPr>
              <a:t>Σχολιασμός για την δημιουργία μεσοδιαστήματος στους 11-21 χωρίς να τοποθετηθούν άλλοι ορθ. μηχανισμοί. Άνοιξε η μέση υπερώιος ραφή</a:t>
            </a:r>
            <a:endParaRPr lang="en-US" smtClean="0">
              <a:ea typeface="ヒラギノ角ゴ Pro W3" pitchFamily="-110" charset="-128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64FB65C5-1E12-40F4-9E09-6DDD0B6E6A5F}" type="slidenum">
              <a:rPr lang="en-US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6435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3419403-FBA4-4721-8F60-FDB60EE95E4E}" type="slidenum">
              <a:rPr lang="el-GR" sz="1200"/>
              <a:pPr eaLnBrk="1" hangingPunct="1"/>
              <a:t>86</a:t>
            </a:fld>
            <a:endParaRPr lang="el-GR" sz="1200"/>
          </a:p>
        </p:txBody>
      </p:sp>
      <p:sp>
        <p:nvSpPr>
          <p:cNvPr id="210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l-GR" smtClean="0"/>
              <a:t>096023</a:t>
            </a:r>
          </a:p>
        </p:txBody>
      </p:sp>
    </p:spTree>
    <p:extLst>
      <p:ext uri="{BB962C8B-B14F-4D97-AF65-F5344CB8AC3E}">
        <p14:creationId xmlns:p14="http://schemas.microsoft.com/office/powerpoint/2010/main" val="3157839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EFD230-7B05-9E40-ACAD-60195A2D02DA}" type="slidenum">
              <a:rPr lang="fr-FR">
                <a:solidFill>
                  <a:srgbClr val="000000"/>
                </a:solidFill>
              </a:rPr>
              <a:pPr/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770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1C9622-42FB-674C-B1F0-38C0CA95D827}" type="slidenum">
              <a:rPr lang="fr-FR">
                <a:solidFill>
                  <a:srgbClr val="000000"/>
                </a:solidFill>
              </a:rPr>
              <a:pPr/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806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87C365-842C-734D-814C-CE46C68E9B19}" type="slidenum">
              <a:rPr lang="fr-FR">
                <a:solidFill>
                  <a:srgbClr val="000000"/>
                </a:solidFill>
              </a:rPr>
              <a:pPr/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9471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F51E4-B3DF-493B-A676-E594CC7A6176}" type="datetimeFigureOut">
              <a:rPr lang="el-GR" smtClean="0"/>
              <a:pPr/>
              <a:t>10/2/2021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07A7C-C175-4566-99BC-9E0ED67E7FE1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857792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F51E4-B3DF-493B-A676-E594CC7A6176}" type="datetimeFigureOut">
              <a:rPr lang="el-GR" smtClean="0"/>
              <a:pPr/>
              <a:t>10/2/2021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07A7C-C175-4566-99BC-9E0ED67E7FE1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287793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F51E4-B3DF-493B-A676-E594CC7A6176}" type="datetimeFigureOut">
              <a:rPr lang="el-GR" smtClean="0"/>
              <a:pPr/>
              <a:t>10/2/2021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07A7C-C175-4566-99BC-9E0ED67E7FE1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694060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F51E4-B3DF-493B-A676-E594CC7A6176}" type="datetimeFigureOut">
              <a:rPr lang="el-GR" smtClean="0"/>
              <a:pPr/>
              <a:t>10/2/2021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07A7C-C175-4566-99BC-9E0ED67E7FE1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297517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F51E4-B3DF-493B-A676-E594CC7A6176}" type="datetimeFigureOut">
              <a:rPr lang="el-GR" smtClean="0"/>
              <a:pPr/>
              <a:t>10/2/2021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07A7C-C175-4566-99BC-9E0ED67E7FE1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670768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F51E4-B3DF-493B-A676-E594CC7A6176}" type="datetimeFigureOut">
              <a:rPr lang="el-GR" smtClean="0"/>
              <a:pPr/>
              <a:t>10/2/2021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07A7C-C175-4566-99BC-9E0ED67E7FE1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100231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F51E4-B3DF-493B-A676-E594CC7A6176}" type="datetimeFigureOut">
              <a:rPr lang="el-GR" smtClean="0"/>
              <a:pPr/>
              <a:t>10/2/2021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07A7C-C175-4566-99BC-9E0ED67E7FE1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336263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F51E4-B3DF-493B-A676-E594CC7A6176}" type="datetimeFigureOut">
              <a:rPr lang="el-GR" smtClean="0"/>
              <a:pPr/>
              <a:t>10/2/2021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07A7C-C175-4566-99BC-9E0ED67E7FE1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44997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920DD8-E5EF-1543-91D7-3D8261029D34}" type="slidenum">
              <a:rPr lang="fr-FR">
                <a:solidFill>
                  <a:srgbClr val="000000"/>
                </a:solidFill>
              </a:rPr>
              <a:pPr/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0999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F51E4-B3DF-493B-A676-E594CC7A6176}" type="datetimeFigureOut">
              <a:rPr lang="el-GR" smtClean="0"/>
              <a:pPr/>
              <a:t>10/2/2021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07A7C-C175-4566-99BC-9E0ED67E7FE1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482336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ανοραμική 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F51E4-B3DF-493B-A676-E594CC7A6176}" type="datetimeFigureOut">
              <a:rPr lang="el-GR" smtClean="0"/>
              <a:pPr/>
              <a:t>10/2/2021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07A7C-C175-4566-99BC-9E0ED67E7FE1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097070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F51E4-B3DF-493B-A676-E594CC7A6176}" type="datetimeFigureOut">
              <a:rPr lang="el-GR" smtClean="0"/>
              <a:pPr/>
              <a:t>10/2/2021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07A7C-C175-4566-99BC-9E0ED67E7FE1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270241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F51E4-B3DF-493B-A676-E594CC7A6176}" type="datetimeFigureOut">
              <a:rPr lang="el-GR" smtClean="0"/>
              <a:pPr/>
              <a:t>10/2/2021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07A7C-C175-4566-99BC-9E0ED67E7FE1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798636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F51E4-B3DF-493B-A676-E594CC7A6176}" type="datetimeFigureOut">
              <a:rPr lang="el-GR" smtClean="0"/>
              <a:pPr/>
              <a:t>10/2/2021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07A7C-C175-4566-99BC-9E0ED67E7FE1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685713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 με φρά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l-GR" smtClean="0"/>
              <a:t>Στυλ υποδείγματος κειμένου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F51E4-B3DF-493B-A676-E594CC7A6176}" type="datetimeFigureOut">
              <a:rPr lang="el-GR" smtClean="0"/>
              <a:pPr/>
              <a:t>10/2/2021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07A7C-C175-4566-99BC-9E0ED67E7FE1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334958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ή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l-GR" smtClean="0"/>
              <a:t>Στυλ υποδείγματος κειμένου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F51E4-B3DF-493B-A676-E594CC7A6176}" type="datetimeFigureOut">
              <a:rPr lang="el-GR" smtClean="0"/>
              <a:pPr/>
              <a:t>10/2/2021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07A7C-C175-4566-99BC-9E0ED67E7FE1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185174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F51E4-B3DF-493B-A676-E594CC7A6176}" type="datetimeFigureOut">
              <a:rPr lang="el-GR" smtClean="0"/>
              <a:pPr/>
              <a:t>10/2/2021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07A7C-C175-4566-99BC-9E0ED67E7FE1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238699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F51E4-B3DF-493B-A676-E594CC7A6176}" type="datetimeFigureOut">
              <a:rPr lang="el-GR" smtClean="0"/>
              <a:pPr/>
              <a:t>10/2/2021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07A7C-C175-4566-99BC-9E0ED67E7FE1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00550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4E635D-232C-6B45-BA43-9662151DE7C9}" type="slidenum">
              <a:rPr lang="fr-FR">
                <a:solidFill>
                  <a:srgbClr val="000000"/>
                </a:solidFill>
              </a:rPr>
              <a:pPr/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674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201E11-C7E6-6A44-AAB1-41066407E786}" type="slidenum">
              <a:rPr lang="fr-FR">
                <a:solidFill>
                  <a:srgbClr val="000000"/>
                </a:solidFill>
              </a:rPr>
              <a:pPr/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096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586670-32F0-0448-9A0E-FD5C09604757}" type="slidenum">
              <a:rPr lang="fr-FR">
                <a:solidFill>
                  <a:srgbClr val="000000"/>
                </a:solidFill>
              </a:rPr>
              <a:pPr/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657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D0784A-68F6-C94F-AC5F-675B6C0CFA4D}" type="slidenum">
              <a:rPr lang="fr-FR">
                <a:solidFill>
                  <a:srgbClr val="000000"/>
                </a:solidFill>
              </a:rPr>
              <a:pPr/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548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F9A255-F992-9645-B997-10FC5E1FA81E}" type="slidenum">
              <a:rPr lang="fr-FR">
                <a:solidFill>
                  <a:srgbClr val="000000"/>
                </a:solidFill>
              </a:rPr>
              <a:pPr/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938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E8DC61-B544-DB42-AD5C-F4A0E49DD19D}" type="slidenum">
              <a:rPr lang="fr-FR">
                <a:solidFill>
                  <a:srgbClr val="000000"/>
                </a:solidFill>
              </a:rPr>
              <a:pPr/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516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2AF4D9-4975-CC43-8D04-3720066019A0}" type="slidenum">
              <a:rPr lang="fr-FR">
                <a:solidFill>
                  <a:srgbClr val="000000"/>
                </a:solidFill>
              </a:rPr>
              <a:pPr/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71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405C89D-C7FA-0C45-89BE-3C4E10D0760D}" type="slidenum">
              <a:rPr lang="fr-FR" smtClean="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fr-FR" smtClean="0">
              <a:solidFill>
                <a:srgbClr val="000000"/>
              </a:solidFill>
              <a:latin typeface="Times New Roman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686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ヒラギノ角ゴ Pro W3" charset="0"/>
          <a:cs typeface="ヒラギノ角ゴ Pro W3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ヒラギノ角ゴ Pro W3" charset="0"/>
          <a:cs typeface="ヒラギノ角ゴ Pro W3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ヒラギノ角ゴ Pro W3" charset="0"/>
          <a:cs typeface="ヒラギノ角ゴ Pro W3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ヒラギノ角ゴ Pro W3" charset="0"/>
          <a:cs typeface="ヒラギノ角ゴ Pro W3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ヒラギノ角ゴ Pro W3" charset="0"/>
          <a:cs typeface="ヒラギノ角ゴ Pro W3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ヒラギノ角ゴ Pro W3" pitchFamily="-110" charset="-128"/>
          <a:cs typeface="ヒラギノ角ゴ Pro W3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ヒラギノ角ゴ Pro W3" pitchFamily="-110" charset="-128"/>
          <a:cs typeface="ヒラギノ角ゴ Pro W3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ヒラギノ角ゴ Pro W3" pitchFamily="-110" charset="-128"/>
          <a:cs typeface="ヒラギノ角ゴ Pro W3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ヒラギノ角ゴ Pro W3" pitchFamily="-110" charset="-128"/>
          <a:cs typeface="ヒラギノ角ゴ Pro W3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ヒラギノ角ゴ Pro W3" pitchFamily="-110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ヒラギノ角ゴ Pro W3" pitchFamily="-110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ヒラギノ角ゴ Pro W3" pitchFamily="-110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ヒラギノ角ゴ Pro W3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4CF51E4-B3DF-493B-A676-E594CC7A6176}" type="datetimeFigureOut">
              <a:rPr lang="el-GR" smtClean="0"/>
              <a:pPr/>
              <a:t>10/2/2021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0C07A7C-C175-4566-99BC-9E0ED67E7FE1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463981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png"/><Relationship Id="rId4" Type="http://schemas.openxmlformats.org/officeDocument/2006/relationships/image" Target="../media/image1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4.jpeg"/><Relationship Id="rId4" Type="http://schemas.openxmlformats.org/officeDocument/2006/relationships/image" Target="../media/image5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7" Type="http://schemas.openxmlformats.org/officeDocument/2006/relationships/image" Target="../media/image115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7" Type="http://schemas.openxmlformats.org/officeDocument/2006/relationships/image" Target="../media/image120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7" Type="http://schemas.openxmlformats.org/officeDocument/2006/relationships/image" Target="../media/image133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7" Type="http://schemas.openxmlformats.org/officeDocument/2006/relationships/image" Target="../media/image134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5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2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54.jpeg"/><Relationship Id="rId4" Type="http://schemas.openxmlformats.org/officeDocument/2006/relationships/image" Target="../media/image153.jpe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1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18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emf"/><Relationship Id="rId2" Type="http://schemas.openxmlformats.org/officeDocument/2006/relationships/image" Target="../media/image160.emf"/><Relationship Id="rId1" Type="http://schemas.openxmlformats.org/officeDocument/2006/relationships/slideLayout" Target="../slideLayouts/slideLayout1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4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7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18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18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18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18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8.jpe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18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7" Type="http://schemas.openxmlformats.org/officeDocument/2006/relationships/image" Target="../media/image18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3.jpeg"/><Relationship Id="rId5" Type="http://schemas.openxmlformats.org/officeDocument/2006/relationships/image" Target="../media/image182.jpeg"/><Relationship Id="rId4" Type="http://schemas.openxmlformats.org/officeDocument/2006/relationships/image" Target="../media/image181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7" Type="http://schemas.openxmlformats.org/officeDocument/2006/relationships/image" Target="../media/image18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8.jpeg"/><Relationship Id="rId5" Type="http://schemas.openxmlformats.org/officeDocument/2006/relationships/image" Target="../media/image187.jpeg"/><Relationship Id="rId4" Type="http://schemas.openxmlformats.org/officeDocument/2006/relationships/image" Target="../media/image186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3.jpeg"/><Relationship Id="rId5" Type="http://schemas.openxmlformats.org/officeDocument/2006/relationships/image" Target="../media/image192.jpeg"/><Relationship Id="rId4" Type="http://schemas.openxmlformats.org/officeDocument/2006/relationships/image" Target="../media/image191.jpe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jpeg"/><Relationship Id="rId3" Type="http://schemas.openxmlformats.org/officeDocument/2006/relationships/image" Target="../media/image195.jpeg"/><Relationship Id="rId7" Type="http://schemas.openxmlformats.org/officeDocument/2006/relationships/image" Target="../media/image199.jpe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8.jpeg"/><Relationship Id="rId5" Type="http://schemas.openxmlformats.org/officeDocument/2006/relationships/image" Target="../media/image197.jpeg"/><Relationship Id="rId4" Type="http://schemas.openxmlformats.org/officeDocument/2006/relationships/image" Target="../media/image196.jpeg"/><Relationship Id="rId9" Type="http://schemas.openxmlformats.org/officeDocument/2006/relationships/image" Target="../media/image20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jpeg"/><Relationship Id="rId3" Type="http://schemas.openxmlformats.org/officeDocument/2006/relationships/image" Target="../media/image205.jpeg"/><Relationship Id="rId7" Type="http://schemas.openxmlformats.org/officeDocument/2006/relationships/image" Target="../media/image209.jpe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8.jpeg"/><Relationship Id="rId5" Type="http://schemas.openxmlformats.org/officeDocument/2006/relationships/image" Target="../media/image207.jpeg"/><Relationship Id="rId4" Type="http://schemas.openxmlformats.org/officeDocument/2006/relationships/image" Target="../media/image206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13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520" y="980728"/>
            <a:ext cx="889248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err="1" smtClean="0"/>
              <a:t>Ορθοπαιδικά</a:t>
            </a:r>
            <a:r>
              <a:rPr lang="el-GR" sz="2800" dirty="0" smtClean="0"/>
              <a:t> </a:t>
            </a:r>
            <a:r>
              <a:rPr lang="el-GR" sz="2800" dirty="0" smtClean="0"/>
              <a:t>μηχανήματα</a:t>
            </a:r>
          </a:p>
          <a:p>
            <a:endParaRPr lang="el-GR" sz="2800" dirty="0" smtClean="0"/>
          </a:p>
          <a:p>
            <a:r>
              <a:rPr lang="el-GR" sz="2000" dirty="0" smtClean="0"/>
              <a:t>Απόστολος Τσολάκης</a:t>
            </a:r>
            <a:endParaRPr lang="en-US" sz="2000" dirty="0" smtClean="0"/>
          </a:p>
          <a:p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395536" y="3284984"/>
            <a:ext cx="71287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l-GR" sz="2400" dirty="0" err="1" smtClean="0"/>
              <a:t>Εξωστοματικά</a:t>
            </a:r>
            <a:r>
              <a:rPr lang="el-GR" sz="2400" dirty="0" smtClean="0"/>
              <a:t> μηχανήματα</a:t>
            </a:r>
          </a:p>
          <a:p>
            <a:pPr marL="285750" indent="-285750">
              <a:buFont typeface="Arial"/>
              <a:buChar char="•"/>
            </a:pPr>
            <a:r>
              <a:rPr lang="el-GR" sz="2400" dirty="0" smtClean="0"/>
              <a:t>Μηχανήματα διεύρυνσης υπερώας</a:t>
            </a:r>
          </a:p>
          <a:p>
            <a:pPr marL="285750" indent="-285750">
              <a:buFont typeface="Arial"/>
              <a:buChar char="•"/>
            </a:pPr>
            <a:r>
              <a:rPr lang="el-GR" sz="2400" dirty="0" err="1" smtClean="0"/>
              <a:t>Πωγωνοκεφαλικές</a:t>
            </a:r>
            <a:r>
              <a:rPr lang="el-GR" sz="2400" dirty="0" smtClean="0"/>
              <a:t> συσκευές οπίσθιας έλξης (</a:t>
            </a:r>
            <a:r>
              <a:rPr lang="en-US" sz="2400" dirty="0" smtClean="0"/>
              <a:t>chin cups</a:t>
            </a:r>
            <a:r>
              <a:rPr lang="el-GR" sz="2400" dirty="0" smtClean="0"/>
              <a:t>)</a:t>
            </a:r>
            <a:endParaRPr lang="en-US" sz="2400" dirty="0" smtClean="0"/>
          </a:p>
          <a:p>
            <a:pPr marL="285750" indent="-285750">
              <a:buFont typeface="Arial"/>
              <a:buChar char="•"/>
            </a:pPr>
            <a:r>
              <a:rPr lang="el-GR" sz="2400" dirty="0" smtClean="0"/>
              <a:t>Μάσκα προσώπου (</a:t>
            </a:r>
            <a:r>
              <a:rPr lang="en-US" sz="2400" dirty="0" smtClean="0"/>
              <a:t>facial mask</a:t>
            </a:r>
            <a:r>
              <a:rPr lang="el-GR" sz="2400" dirty="0" smtClean="0"/>
              <a:t>-</a:t>
            </a:r>
            <a:r>
              <a:rPr lang="en-US" sz="2400" dirty="0" err="1" smtClean="0"/>
              <a:t>Delaire</a:t>
            </a:r>
            <a:r>
              <a:rPr lang="el-GR" sz="2400" dirty="0" smtClean="0"/>
              <a:t>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8868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87624" y="2708920"/>
            <a:ext cx="65527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3200" dirty="0" smtClean="0"/>
              <a:t>Σκελετικές ορθοδοντικές ανωμαλίες ΙΙ/1 με προγναθισμό της άνω γνάθου</a:t>
            </a:r>
            <a:r>
              <a:rPr lang="en-US" sz="3200" dirty="0" smtClean="0"/>
              <a:t>,</a:t>
            </a:r>
            <a:r>
              <a:rPr lang="el-GR" sz="3200" dirty="0" smtClean="0"/>
              <a:t>μηχανήματα</a:t>
            </a:r>
            <a:endParaRPr lang="el-GR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124744"/>
            <a:ext cx="6637855" cy="444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6337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620688"/>
            <a:ext cx="3960440" cy="5301208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5" y="620688"/>
            <a:ext cx="3888432" cy="53012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43608" y="6309320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                      ΕΞΩΣΤΟΜΑΤΙΚΟ ΤΟΞΟ ΥΨΗΛΗΣ ΕΛΞΗΣ </a:t>
            </a:r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3848" y="2780928"/>
            <a:ext cx="512108" cy="231668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152" y="2564904"/>
            <a:ext cx="1728192" cy="44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1051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908720"/>
            <a:ext cx="3096344" cy="4389000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923575"/>
            <a:ext cx="2952328" cy="4389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71600" y="5949280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                   ΕΞΩΣΤΟΜΑΤΙΚΟ ΤΟΞΟ ΑΥΧΕΝΙΚΗΣ ΕΛΞΗΣ  </a:t>
            </a:r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792" y="3103220"/>
            <a:ext cx="512108" cy="231668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0111" y="2564904"/>
            <a:ext cx="1512169" cy="29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1486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836712"/>
            <a:ext cx="3120450" cy="4702500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40" y="853212"/>
            <a:ext cx="3120450" cy="4686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87624" y="6021288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                   ΕΞΩΣΤΟΜΑΤΙΚΟ ΤΟΞΟ ΔΙΠΛΗΣ ΕΛΞΗΣ</a:t>
            </a:r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1840" y="2780928"/>
            <a:ext cx="512108" cy="259850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8144" y="2551231"/>
            <a:ext cx="1440160" cy="45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6955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88640"/>
            <a:ext cx="4153276" cy="1913913"/>
          </a:xfrm>
          <a:prstGeom prst="rect">
            <a:avLst/>
          </a:prstGeom>
        </p:spPr>
      </p:pic>
      <p:sp>
        <p:nvSpPr>
          <p:cNvPr id="3" name="Ορθογώνιο 2"/>
          <p:cNvSpPr/>
          <p:nvPr/>
        </p:nvSpPr>
        <p:spPr>
          <a:xfrm>
            <a:off x="4716016" y="348227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dirty="0" err="1"/>
              <a:t>To</a:t>
            </a:r>
            <a:r>
              <a:rPr lang="el-GR" dirty="0"/>
              <a:t> συρμάτινο τόξο διέρχεται από το κέντρο περιστροφής του γομφίου, η</a:t>
            </a:r>
          </a:p>
          <a:p>
            <a:r>
              <a:rPr lang="el-GR" dirty="0"/>
              <a:t>ασκούμενη δύναμη αναλύεται σε ένα ζεύγος δυνάμεων, και επιτυγχάνεται παράλληλη</a:t>
            </a:r>
          </a:p>
          <a:p>
            <a:r>
              <a:rPr lang="el-GR" dirty="0"/>
              <a:t>μετακίνηση του γομφίου.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257" y="2419415"/>
            <a:ext cx="4095634" cy="1801673"/>
          </a:xfrm>
          <a:prstGeom prst="rect">
            <a:avLst/>
          </a:prstGeom>
        </p:spPr>
      </p:pic>
      <p:sp>
        <p:nvSpPr>
          <p:cNvPr id="5" name="Ορθογώνιο 4"/>
          <p:cNvSpPr/>
          <p:nvPr/>
        </p:nvSpPr>
        <p:spPr>
          <a:xfrm>
            <a:off x="4596567" y="234888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dirty="0"/>
              <a:t>Το συρμάτινο τόξο, άρα και η ασκούμενη δύναμη διέρχεται </a:t>
            </a:r>
            <a:r>
              <a:rPr lang="el-GR" dirty="0" err="1"/>
              <a:t>μυλικά</a:t>
            </a:r>
            <a:r>
              <a:rPr lang="el-GR" dirty="0"/>
              <a:t> του</a:t>
            </a:r>
          </a:p>
          <a:p>
            <a:r>
              <a:rPr lang="el-GR" dirty="0"/>
              <a:t>κέντρου περιστροφής και παρατηρείται απόκλιση της μύλης προς τα εγγύς και των ριζών προς</a:t>
            </a:r>
          </a:p>
          <a:p>
            <a:r>
              <a:rPr lang="el-GR" dirty="0"/>
              <a:t>τα άπω.</a:t>
            </a: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257" y="4559454"/>
            <a:ext cx="4072847" cy="1817436"/>
          </a:xfrm>
          <a:prstGeom prst="rect">
            <a:avLst/>
          </a:prstGeom>
        </p:spPr>
      </p:pic>
      <p:sp>
        <p:nvSpPr>
          <p:cNvPr id="7" name="Ορθογώνιο 6"/>
          <p:cNvSpPr/>
          <p:nvPr/>
        </p:nvSpPr>
        <p:spPr>
          <a:xfrm>
            <a:off x="4476804" y="482451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dirty="0"/>
              <a:t>Τα διάφορα μήκη </a:t>
            </a:r>
            <a:r>
              <a:rPr lang="el-GR" dirty="0" err="1"/>
              <a:t>εξωστοματικού</a:t>
            </a:r>
            <a:r>
              <a:rPr lang="el-GR" dirty="0"/>
              <a:t> τόξου σε σχέση με το δόντι. Πάνω είναι</a:t>
            </a:r>
          </a:p>
          <a:p>
            <a:r>
              <a:rPr lang="el-GR" dirty="0"/>
              <a:t>το μεγάλο, ενδιάμεσα το μικρό και κάτω το μεσαίο μήκος του </a:t>
            </a:r>
            <a:r>
              <a:rPr lang="el-GR" dirty="0" err="1"/>
              <a:t>εξωστοματικού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73464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6632"/>
            <a:ext cx="4464496" cy="5007134"/>
          </a:xfrm>
          <a:prstGeom prst="rect">
            <a:avLst/>
          </a:prstGeom>
        </p:spPr>
      </p:pic>
      <p:sp>
        <p:nvSpPr>
          <p:cNvPr id="3" name="Ορθογώνιο 2"/>
          <p:cNvSpPr/>
          <p:nvPr/>
        </p:nvSpPr>
        <p:spPr>
          <a:xfrm>
            <a:off x="4644008" y="496540"/>
            <a:ext cx="4572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dirty="0" smtClean="0"/>
              <a:t>Η αλλαγή </a:t>
            </a:r>
            <a:r>
              <a:rPr lang="el-GR" dirty="0"/>
              <a:t>του μήκους ή της θέσης του </a:t>
            </a:r>
            <a:r>
              <a:rPr lang="el-GR" dirty="0" err="1"/>
              <a:t>εξωστοματικού</a:t>
            </a:r>
            <a:r>
              <a:rPr lang="el-GR" dirty="0"/>
              <a:t> τόξου μεταβάλλει</a:t>
            </a:r>
          </a:p>
          <a:p>
            <a:r>
              <a:rPr lang="el-GR" dirty="0"/>
              <a:t>την διεύθυνση της δύναμης. Ασκούμενη δύναμη που διέρχεται πάνω από το κέντρο</a:t>
            </a:r>
          </a:p>
          <a:p>
            <a:r>
              <a:rPr lang="el-GR" dirty="0"/>
              <a:t>αντίστασης του γομφίου (άνω διακεκομμένη γραμμή) συντελεί σε άπω κλίση των ριζών του</a:t>
            </a:r>
          </a:p>
          <a:p>
            <a:r>
              <a:rPr lang="el-GR" dirty="0"/>
              <a:t>γομφίου, ενώ δύναμη διερχόμενη κάτω από το κέντρο αντίστασης των γομφίων (κάτω</a:t>
            </a:r>
          </a:p>
          <a:p>
            <a:r>
              <a:rPr lang="el-GR" dirty="0"/>
              <a:t>διακεκομμένη γραμμή) έχει ως αποτέλεσμα άπω απόκλιση της μύλης και εγγύς απόκλιση των</a:t>
            </a:r>
          </a:p>
          <a:p>
            <a:r>
              <a:rPr lang="el-GR" dirty="0"/>
              <a:t>ριζών του γομφίου</a:t>
            </a:r>
          </a:p>
        </p:txBody>
      </p:sp>
    </p:spTree>
    <p:extLst>
      <p:ext uri="{BB962C8B-B14F-4D97-AF65-F5344CB8AC3E}">
        <p14:creationId xmlns:p14="http://schemas.microsoft.com/office/powerpoint/2010/main" val="21016504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7">
            <a:extLst>
              <a:ext uri="{FF2B5EF4-FFF2-40B4-BE49-F238E27FC236}">
                <a16:creationId xmlns:a16="http://schemas.microsoft.com/office/drawing/2014/main" xmlns="" id="{EBCA8AA8-CC19-4915-94F2-3E4CCC6BBA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4" t="7286" r="16019" b="32234"/>
          <a:stretch/>
        </p:blipFill>
        <p:spPr>
          <a:xfrm>
            <a:off x="0" y="857251"/>
            <a:ext cx="3796646" cy="5140070"/>
          </a:xfrm>
          <a:prstGeom prst="rect">
            <a:avLst/>
          </a:prstGeom>
        </p:spPr>
      </p:pic>
      <p:pic>
        <p:nvPicPr>
          <p:cNvPr id="10" name="Εικόνα 9" descr="Εικόνα που περιέχει άτομο, ιδιοκτησία, εσωτερικό, πράσινο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D8FF480B-9958-4F20-AB6C-7DCB6AED31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5" t="9897" r="18794" b="27285"/>
          <a:stretch/>
        </p:blipFill>
        <p:spPr>
          <a:xfrm>
            <a:off x="5076334" y="857251"/>
            <a:ext cx="3824125" cy="5140070"/>
          </a:xfrm>
          <a:prstGeom prst="rect">
            <a:avLst/>
          </a:prstGeom>
        </p:spPr>
      </p:pic>
      <p:pic>
        <p:nvPicPr>
          <p:cNvPr id="2" name="Εικόνα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3356992"/>
            <a:ext cx="1944216" cy="433762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2160" y="3428999"/>
            <a:ext cx="2016224" cy="40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5873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απέλο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8276CD00-633F-4A3A-85F5-77A39111AA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8" t="8989" r="16495" b="12730"/>
          <a:stretch/>
        </p:blipFill>
        <p:spPr>
          <a:xfrm rot="16200000">
            <a:off x="-319997" y="1177246"/>
            <a:ext cx="5143649" cy="4503656"/>
          </a:xfrm>
          <a:prstGeom prst="rect">
            <a:avLst/>
          </a:prstGeom>
        </p:spPr>
      </p:pic>
      <p:pic>
        <p:nvPicPr>
          <p:cNvPr id="5" name="Εικόνα 4" descr="Εικόνα που περιέχει άτομο, άνδρας, εσωτερικό, αναζήτηση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020EDCBB-1D88-43BB-B91B-B52EDE6F4A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" t="11134" r="11735" b="13540"/>
          <a:stretch/>
        </p:blipFill>
        <p:spPr>
          <a:xfrm>
            <a:off x="4494825" y="857250"/>
            <a:ext cx="4649175" cy="5143500"/>
          </a:xfrm>
          <a:prstGeom prst="rect">
            <a:avLst/>
          </a:prstGeom>
        </p:spPr>
      </p:pic>
      <p:pic>
        <p:nvPicPr>
          <p:cNvPr id="2" name="Εικόνα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1840" y="2953126"/>
            <a:ext cx="1008112" cy="475874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1181" y="3169225"/>
            <a:ext cx="832118" cy="40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6343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Εικόνα 16" descr="Εικόνα που περιέχει καθιστός, φαγητό, πίνακας, πιάτο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8E8D6E72-2EC7-4940-977A-703CF8BF3B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378842"/>
            <a:ext cx="3361471" cy="1621909"/>
          </a:xfrm>
          <a:prstGeom prst="rect">
            <a:avLst/>
          </a:prstGeom>
        </p:spPr>
      </p:pic>
      <p:pic>
        <p:nvPicPr>
          <p:cNvPr id="4" name="Εικόνα 3" descr="Εικόνα που περιέχει φαγητό, πιάτο, ντόνατ, μπολ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6201F4AC-DF3D-4D6A-8C16-5BB271327F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1"/>
            <a:ext cx="3807620" cy="2760524"/>
          </a:xfrm>
          <a:prstGeom prst="rect">
            <a:avLst/>
          </a:prstGeom>
        </p:spPr>
      </p:pic>
      <p:pic>
        <p:nvPicPr>
          <p:cNvPr id="2" name="Εικόνα 1" descr="Εικόνα που περιέχει εσωτερικό, ροζ, φαγητό, μικρός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5834E71F-EFDD-48BF-8DCF-3190D5F44A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304" y="4373744"/>
            <a:ext cx="2429827" cy="1621909"/>
          </a:xfrm>
          <a:prstGeom prst="rect">
            <a:avLst/>
          </a:prstGeom>
        </p:spPr>
      </p:pic>
      <p:pic>
        <p:nvPicPr>
          <p:cNvPr id="13" name="Εικόνα 12" descr="Εικόνα που περιέχει ροζ, καθιστός, φαγητό, πίνακας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9744FE8C-4751-4981-A0F3-FAB08913DF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130" y="4378842"/>
            <a:ext cx="3450870" cy="1621909"/>
          </a:xfrm>
          <a:prstGeom prst="rect">
            <a:avLst/>
          </a:prstGeom>
        </p:spPr>
      </p:pic>
      <p:pic>
        <p:nvPicPr>
          <p:cNvPr id="11" name="Εικόνα 10" descr="Εικόνα που περιέχει φαγητό, πιάτο, μπολ, μικρό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CB0502E7-DC99-452C-A952-92B1C937CC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817109" y="857249"/>
            <a:ext cx="4112578" cy="275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4658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6" name="Oval 2"/>
          <p:cNvSpPr>
            <a:spLocks noChangeArrowheads="1"/>
          </p:cNvSpPr>
          <p:nvPr/>
        </p:nvSpPr>
        <p:spPr bwMode="auto">
          <a:xfrm>
            <a:off x="3581400" y="1944688"/>
            <a:ext cx="3541713" cy="2640012"/>
          </a:xfrm>
          <a:prstGeom prst="ellipse">
            <a:avLst/>
          </a:prstGeom>
          <a:solidFill>
            <a:srgbClr val="CCFFCC">
              <a:alpha val="67842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4000" smtClean="0">
              <a:solidFill>
                <a:srgbClr val="000000"/>
              </a:solidFill>
              <a:latin typeface="Times New Roman" charset="0"/>
              <a:ea typeface="ヒラギノ角ゴ Pro W3" charset="0"/>
              <a:cs typeface="ヒラギノ角ゴ Pro W3" charset="0"/>
            </a:endParaRPr>
          </a:p>
        </p:txBody>
      </p:sp>
      <p:grpSp>
        <p:nvGrpSpPr>
          <p:cNvPr id="46083" name="Group 3"/>
          <p:cNvGrpSpPr>
            <a:grpSpLocks/>
          </p:cNvGrpSpPr>
          <p:nvPr/>
        </p:nvGrpSpPr>
        <p:grpSpPr bwMode="auto">
          <a:xfrm>
            <a:off x="1566863" y="1804988"/>
            <a:ext cx="2325687" cy="1165225"/>
            <a:chOff x="1173" y="1121"/>
            <a:chExt cx="1465" cy="734"/>
          </a:xfrm>
        </p:grpSpPr>
        <p:grpSp>
          <p:nvGrpSpPr>
            <p:cNvPr id="46172" name="Group 4"/>
            <p:cNvGrpSpPr>
              <a:grpSpLocks/>
            </p:cNvGrpSpPr>
            <p:nvPr/>
          </p:nvGrpSpPr>
          <p:grpSpPr bwMode="auto">
            <a:xfrm rot="-610285">
              <a:off x="2260" y="1148"/>
              <a:ext cx="378" cy="520"/>
              <a:chOff x="3061" y="2396"/>
              <a:chExt cx="324" cy="446"/>
            </a:xfrm>
          </p:grpSpPr>
          <p:sp>
            <p:nvSpPr>
              <p:cNvPr id="46185" name="Freeform 5"/>
              <p:cNvSpPr>
                <a:spLocks noChangeAspect="1"/>
              </p:cNvSpPr>
              <p:nvPr/>
            </p:nvSpPr>
            <p:spPr bwMode="auto">
              <a:xfrm>
                <a:off x="3203" y="2396"/>
                <a:ext cx="182" cy="223"/>
              </a:xfrm>
              <a:custGeom>
                <a:avLst/>
                <a:gdLst>
                  <a:gd name="T0" fmla="*/ 106 w 174"/>
                  <a:gd name="T1" fmla="*/ 213 h 213"/>
                  <a:gd name="T2" fmla="*/ 127 w 174"/>
                  <a:gd name="T3" fmla="*/ 188 h 213"/>
                  <a:gd name="T4" fmla="*/ 138 w 174"/>
                  <a:gd name="T5" fmla="*/ 170 h 213"/>
                  <a:gd name="T6" fmla="*/ 147 w 174"/>
                  <a:gd name="T7" fmla="*/ 156 h 213"/>
                  <a:gd name="T8" fmla="*/ 165 w 174"/>
                  <a:gd name="T9" fmla="*/ 104 h 213"/>
                  <a:gd name="T10" fmla="*/ 174 w 174"/>
                  <a:gd name="T11" fmla="*/ 34 h 213"/>
                  <a:gd name="T12" fmla="*/ 172 w 174"/>
                  <a:gd name="T13" fmla="*/ 16 h 213"/>
                  <a:gd name="T14" fmla="*/ 165 w 174"/>
                  <a:gd name="T15" fmla="*/ 4 h 213"/>
                  <a:gd name="T16" fmla="*/ 152 w 174"/>
                  <a:gd name="T17" fmla="*/ 0 h 213"/>
                  <a:gd name="T18" fmla="*/ 138 w 174"/>
                  <a:gd name="T19" fmla="*/ 9 h 213"/>
                  <a:gd name="T20" fmla="*/ 129 w 174"/>
                  <a:gd name="T21" fmla="*/ 31 h 213"/>
                  <a:gd name="T22" fmla="*/ 118 w 174"/>
                  <a:gd name="T23" fmla="*/ 50 h 213"/>
                  <a:gd name="T24" fmla="*/ 99 w 174"/>
                  <a:gd name="T25" fmla="*/ 70 h 213"/>
                  <a:gd name="T26" fmla="*/ 77 w 174"/>
                  <a:gd name="T27" fmla="*/ 81 h 213"/>
                  <a:gd name="T28" fmla="*/ 43 w 174"/>
                  <a:gd name="T29" fmla="*/ 100 h 213"/>
                  <a:gd name="T30" fmla="*/ 25 w 174"/>
                  <a:gd name="T31" fmla="*/ 106 h 213"/>
                  <a:gd name="T32" fmla="*/ 13 w 174"/>
                  <a:gd name="T33" fmla="*/ 120 h 213"/>
                  <a:gd name="T34" fmla="*/ 0 w 174"/>
                  <a:gd name="T35" fmla="*/ 147 h 213"/>
                  <a:gd name="T36" fmla="*/ 6 w 174"/>
                  <a:gd name="T37" fmla="*/ 152 h 213"/>
                  <a:gd name="T38" fmla="*/ 22 w 174"/>
                  <a:gd name="T39" fmla="*/ 152 h 213"/>
                  <a:gd name="T40" fmla="*/ 61 w 174"/>
                  <a:gd name="T41" fmla="*/ 143 h 213"/>
                  <a:gd name="T42" fmla="*/ 75 w 174"/>
                  <a:gd name="T43" fmla="*/ 138 h 213"/>
                  <a:gd name="T44" fmla="*/ 86 w 174"/>
                  <a:gd name="T45" fmla="*/ 140 h 213"/>
                  <a:gd name="T46" fmla="*/ 95 w 174"/>
                  <a:gd name="T47" fmla="*/ 149 h 213"/>
                  <a:gd name="T48" fmla="*/ 97 w 174"/>
                  <a:gd name="T49" fmla="*/ 186 h 213"/>
                  <a:gd name="T50" fmla="*/ 102 w 174"/>
                  <a:gd name="T51" fmla="*/ 202 h 213"/>
                  <a:gd name="T52" fmla="*/ 106 w 174"/>
                  <a:gd name="T53" fmla="*/ 213 h 21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74"/>
                  <a:gd name="T82" fmla="*/ 0 h 213"/>
                  <a:gd name="T83" fmla="*/ 174 w 174"/>
                  <a:gd name="T84" fmla="*/ 213 h 213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74" h="213">
                    <a:moveTo>
                      <a:pt x="106" y="213"/>
                    </a:moveTo>
                    <a:lnTo>
                      <a:pt x="127" y="188"/>
                    </a:lnTo>
                    <a:lnTo>
                      <a:pt x="138" y="170"/>
                    </a:lnTo>
                    <a:lnTo>
                      <a:pt x="147" y="156"/>
                    </a:lnTo>
                    <a:lnTo>
                      <a:pt x="165" y="104"/>
                    </a:lnTo>
                    <a:lnTo>
                      <a:pt x="174" y="34"/>
                    </a:lnTo>
                    <a:lnTo>
                      <a:pt x="172" y="16"/>
                    </a:lnTo>
                    <a:lnTo>
                      <a:pt x="165" y="4"/>
                    </a:lnTo>
                    <a:lnTo>
                      <a:pt x="152" y="0"/>
                    </a:lnTo>
                    <a:lnTo>
                      <a:pt x="138" y="9"/>
                    </a:lnTo>
                    <a:lnTo>
                      <a:pt x="129" y="31"/>
                    </a:lnTo>
                    <a:lnTo>
                      <a:pt x="118" y="50"/>
                    </a:lnTo>
                    <a:lnTo>
                      <a:pt x="99" y="70"/>
                    </a:lnTo>
                    <a:lnTo>
                      <a:pt x="77" y="81"/>
                    </a:lnTo>
                    <a:lnTo>
                      <a:pt x="43" y="100"/>
                    </a:lnTo>
                    <a:lnTo>
                      <a:pt x="25" y="106"/>
                    </a:lnTo>
                    <a:lnTo>
                      <a:pt x="13" y="120"/>
                    </a:lnTo>
                    <a:lnTo>
                      <a:pt x="0" y="147"/>
                    </a:lnTo>
                    <a:lnTo>
                      <a:pt x="6" y="152"/>
                    </a:lnTo>
                    <a:lnTo>
                      <a:pt x="22" y="152"/>
                    </a:lnTo>
                    <a:lnTo>
                      <a:pt x="61" y="143"/>
                    </a:lnTo>
                    <a:lnTo>
                      <a:pt x="75" y="138"/>
                    </a:lnTo>
                    <a:lnTo>
                      <a:pt x="86" y="140"/>
                    </a:lnTo>
                    <a:lnTo>
                      <a:pt x="95" y="149"/>
                    </a:lnTo>
                    <a:lnTo>
                      <a:pt x="97" y="186"/>
                    </a:lnTo>
                    <a:lnTo>
                      <a:pt x="102" y="202"/>
                    </a:lnTo>
                    <a:lnTo>
                      <a:pt x="106" y="213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4000" smtClean="0">
                  <a:solidFill>
                    <a:srgbClr val="000000"/>
                  </a:solidFill>
                  <a:latin typeface="Times New Roman" charset="0"/>
                  <a:ea typeface="ヒラギノ角ゴ Pro W3" charset="0"/>
                  <a:cs typeface="ヒラギノ角ゴ Pro W3" charset="0"/>
                </a:endParaRPr>
              </a:p>
            </p:txBody>
          </p:sp>
          <p:sp>
            <p:nvSpPr>
              <p:cNvPr id="46186" name="Freeform 6"/>
              <p:cNvSpPr>
                <a:spLocks noChangeAspect="1"/>
              </p:cNvSpPr>
              <p:nvPr/>
            </p:nvSpPr>
            <p:spPr bwMode="auto">
              <a:xfrm>
                <a:off x="3061" y="2540"/>
                <a:ext cx="253" cy="302"/>
              </a:xfrm>
              <a:custGeom>
                <a:avLst/>
                <a:gdLst>
                  <a:gd name="T0" fmla="*/ 136 w 242"/>
                  <a:gd name="T1" fmla="*/ 9 h 288"/>
                  <a:gd name="T2" fmla="*/ 97 w 242"/>
                  <a:gd name="T3" fmla="*/ 59 h 288"/>
                  <a:gd name="T4" fmla="*/ 79 w 242"/>
                  <a:gd name="T5" fmla="*/ 93 h 288"/>
                  <a:gd name="T6" fmla="*/ 27 w 242"/>
                  <a:gd name="T7" fmla="*/ 172 h 288"/>
                  <a:gd name="T8" fmla="*/ 9 w 242"/>
                  <a:gd name="T9" fmla="*/ 225 h 288"/>
                  <a:gd name="T10" fmla="*/ 0 w 242"/>
                  <a:gd name="T11" fmla="*/ 259 h 288"/>
                  <a:gd name="T12" fmla="*/ 2 w 242"/>
                  <a:gd name="T13" fmla="*/ 272 h 288"/>
                  <a:gd name="T14" fmla="*/ 9 w 242"/>
                  <a:gd name="T15" fmla="*/ 281 h 288"/>
                  <a:gd name="T16" fmla="*/ 18 w 242"/>
                  <a:gd name="T17" fmla="*/ 288 h 288"/>
                  <a:gd name="T18" fmla="*/ 36 w 242"/>
                  <a:gd name="T19" fmla="*/ 288 h 288"/>
                  <a:gd name="T20" fmla="*/ 56 w 242"/>
                  <a:gd name="T21" fmla="*/ 277 h 288"/>
                  <a:gd name="T22" fmla="*/ 95 w 242"/>
                  <a:gd name="T23" fmla="*/ 252 h 288"/>
                  <a:gd name="T24" fmla="*/ 115 w 242"/>
                  <a:gd name="T25" fmla="*/ 234 h 288"/>
                  <a:gd name="T26" fmla="*/ 142 w 242"/>
                  <a:gd name="T27" fmla="*/ 200 h 288"/>
                  <a:gd name="T28" fmla="*/ 174 w 242"/>
                  <a:gd name="T29" fmla="*/ 166 h 288"/>
                  <a:gd name="T30" fmla="*/ 242 w 242"/>
                  <a:gd name="T31" fmla="*/ 75 h 288"/>
                  <a:gd name="T32" fmla="*/ 238 w 242"/>
                  <a:gd name="T33" fmla="*/ 64 h 288"/>
                  <a:gd name="T34" fmla="*/ 233 w 242"/>
                  <a:gd name="T35" fmla="*/ 48 h 288"/>
                  <a:gd name="T36" fmla="*/ 231 w 242"/>
                  <a:gd name="T37" fmla="*/ 11 h 288"/>
                  <a:gd name="T38" fmla="*/ 222 w 242"/>
                  <a:gd name="T39" fmla="*/ 2 h 288"/>
                  <a:gd name="T40" fmla="*/ 211 w 242"/>
                  <a:gd name="T41" fmla="*/ 0 h 288"/>
                  <a:gd name="T42" fmla="*/ 197 w 242"/>
                  <a:gd name="T43" fmla="*/ 5 h 288"/>
                  <a:gd name="T44" fmla="*/ 158 w 242"/>
                  <a:gd name="T45" fmla="*/ 14 h 288"/>
                  <a:gd name="T46" fmla="*/ 142 w 242"/>
                  <a:gd name="T47" fmla="*/ 14 h 288"/>
                  <a:gd name="T48" fmla="*/ 136 w 242"/>
                  <a:gd name="T49" fmla="*/ 9 h 28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42"/>
                  <a:gd name="T76" fmla="*/ 0 h 288"/>
                  <a:gd name="T77" fmla="*/ 242 w 242"/>
                  <a:gd name="T78" fmla="*/ 288 h 28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42" h="288">
                    <a:moveTo>
                      <a:pt x="136" y="9"/>
                    </a:moveTo>
                    <a:lnTo>
                      <a:pt x="97" y="59"/>
                    </a:lnTo>
                    <a:lnTo>
                      <a:pt x="79" y="93"/>
                    </a:lnTo>
                    <a:lnTo>
                      <a:pt x="27" y="172"/>
                    </a:lnTo>
                    <a:lnTo>
                      <a:pt x="9" y="225"/>
                    </a:lnTo>
                    <a:lnTo>
                      <a:pt x="0" y="259"/>
                    </a:lnTo>
                    <a:lnTo>
                      <a:pt x="2" y="272"/>
                    </a:lnTo>
                    <a:lnTo>
                      <a:pt x="9" y="281"/>
                    </a:lnTo>
                    <a:lnTo>
                      <a:pt x="18" y="288"/>
                    </a:lnTo>
                    <a:lnTo>
                      <a:pt x="36" y="288"/>
                    </a:lnTo>
                    <a:lnTo>
                      <a:pt x="56" y="277"/>
                    </a:lnTo>
                    <a:lnTo>
                      <a:pt x="95" y="252"/>
                    </a:lnTo>
                    <a:lnTo>
                      <a:pt x="115" y="234"/>
                    </a:lnTo>
                    <a:lnTo>
                      <a:pt x="142" y="200"/>
                    </a:lnTo>
                    <a:lnTo>
                      <a:pt x="174" y="166"/>
                    </a:lnTo>
                    <a:lnTo>
                      <a:pt x="242" y="75"/>
                    </a:lnTo>
                    <a:lnTo>
                      <a:pt x="238" y="64"/>
                    </a:lnTo>
                    <a:lnTo>
                      <a:pt x="233" y="48"/>
                    </a:lnTo>
                    <a:lnTo>
                      <a:pt x="231" y="11"/>
                    </a:lnTo>
                    <a:lnTo>
                      <a:pt x="222" y="2"/>
                    </a:lnTo>
                    <a:lnTo>
                      <a:pt x="211" y="0"/>
                    </a:lnTo>
                    <a:lnTo>
                      <a:pt x="197" y="5"/>
                    </a:lnTo>
                    <a:lnTo>
                      <a:pt x="158" y="14"/>
                    </a:lnTo>
                    <a:lnTo>
                      <a:pt x="142" y="14"/>
                    </a:lnTo>
                    <a:lnTo>
                      <a:pt x="136" y="9"/>
                    </a:lnTo>
                    <a:close/>
                  </a:path>
                </a:pathLst>
              </a:custGeom>
              <a:solidFill>
                <a:srgbClr val="FFFF99"/>
              </a:solidFill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4000" smtClean="0">
                  <a:solidFill>
                    <a:srgbClr val="000000"/>
                  </a:solidFill>
                  <a:latin typeface="Times New Roman" charset="0"/>
                  <a:ea typeface="ヒラギノ角ゴ Pro W3" charset="0"/>
                  <a:cs typeface="ヒラギノ角ゴ Pro W3" charset="0"/>
                </a:endParaRPr>
              </a:p>
            </p:txBody>
          </p:sp>
        </p:grpSp>
        <p:grpSp>
          <p:nvGrpSpPr>
            <p:cNvPr id="46173" name="Group 7"/>
            <p:cNvGrpSpPr>
              <a:grpSpLocks/>
            </p:cNvGrpSpPr>
            <p:nvPr/>
          </p:nvGrpSpPr>
          <p:grpSpPr bwMode="auto">
            <a:xfrm rot="-882910">
              <a:off x="1173" y="1138"/>
              <a:ext cx="523" cy="680"/>
              <a:chOff x="2214" y="2239"/>
              <a:chExt cx="367" cy="477"/>
            </a:xfrm>
          </p:grpSpPr>
          <p:sp>
            <p:nvSpPr>
              <p:cNvPr id="46183" name="Freeform 8"/>
              <p:cNvSpPr>
                <a:spLocks noChangeAspect="1"/>
              </p:cNvSpPr>
              <p:nvPr/>
            </p:nvSpPr>
            <p:spPr bwMode="auto">
              <a:xfrm>
                <a:off x="2336" y="2239"/>
                <a:ext cx="245" cy="189"/>
              </a:xfrm>
              <a:custGeom>
                <a:avLst/>
                <a:gdLst>
                  <a:gd name="T0" fmla="*/ 0 w 234"/>
                  <a:gd name="T1" fmla="*/ 127 h 181"/>
                  <a:gd name="T2" fmla="*/ 2 w 234"/>
                  <a:gd name="T3" fmla="*/ 82 h 181"/>
                  <a:gd name="T4" fmla="*/ 2 w 234"/>
                  <a:gd name="T5" fmla="*/ 48 h 181"/>
                  <a:gd name="T6" fmla="*/ 9 w 234"/>
                  <a:gd name="T7" fmla="*/ 27 h 181"/>
                  <a:gd name="T8" fmla="*/ 27 w 234"/>
                  <a:gd name="T9" fmla="*/ 0 h 181"/>
                  <a:gd name="T10" fmla="*/ 54 w 234"/>
                  <a:gd name="T11" fmla="*/ 2 h 181"/>
                  <a:gd name="T12" fmla="*/ 61 w 234"/>
                  <a:gd name="T13" fmla="*/ 14 h 181"/>
                  <a:gd name="T14" fmla="*/ 36 w 234"/>
                  <a:gd name="T15" fmla="*/ 59 h 181"/>
                  <a:gd name="T16" fmla="*/ 61 w 234"/>
                  <a:gd name="T17" fmla="*/ 14 h 181"/>
                  <a:gd name="T18" fmla="*/ 70 w 234"/>
                  <a:gd name="T19" fmla="*/ 7 h 181"/>
                  <a:gd name="T20" fmla="*/ 82 w 234"/>
                  <a:gd name="T21" fmla="*/ 5 h 181"/>
                  <a:gd name="T22" fmla="*/ 102 w 234"/>
                  <a:gd name="T23" fmla="*/ 9 h 181"/>
                  <a:gd name="T24" fmla="*/ 136 w 234"/>
                  <a:gd name="T25" fmla="*/ 25 h 181"/>
                  <a:gd name="T26" fmla="*/ 145 w 234"/>
                  <a:gd name="T27" fmla="*/ 48 h 181"/>
                  <a:gd name="T28" fmla="*/ 141 w 234"/>
                  <a:gd name="T29" fmla="*/ 66 h 181"/>
                  <a:gd name="T30" fmla="*/ 129 w 234"/>
                  <a:gd name="T31" fmla="*/ 93 h 181"/>
                  <a:gd name="T32" fmla="*/ 141 w 234"/>
                  <a:gd name="T33" fmla="*/ 66 h 181"/>
                  <a:gd name="T34" fmla="*/ 145 w 234"/>
                  <a:gd name="T35" fmla="*/ 48 h 181"/>
                  <a:gd name="T36" fmla="*/ 156 w 234"/>
                  <a:gd name="T37" fmla="*/ 39 h 181"/>
                  <a:gd name="T38" fmla="*/ 184 w 234"/>
                  <a:gd name="T39" fmla="*/ 39 h 181"/>
                  <a:gd name="T40" fmla="*/ 204 w 234"/>
                  <a:gd name="T41" fmla="*/ 43 h 181"/>
                  <a:gd name="T42" fmla="*/ 224 w 234"/>
                  <a:gd name="T43" fmla="*/ 48 h 181"/>
                  <a:gd name="T44" fmla="*/ 231 w 234"/>
                  <a:gd name="T45" fmla="*/ 61 h 181"/>
                  <a:gd name="T46" fmla="*/ 234 w 234"/>
                  <a:gd name="T47" fmla="*/ 95 h 181"/>
                  <a:gd name="T48" fmla="*/ 227 w 234"/>
                  <a:gd name="T49" fmla="*/ 116 h 181"/>
                  <a:gd name="T50" fmla="*/ 197 w 234"/>
                  <a:gd name="T51" fmla="*/ 152 h 181"/>
                  <a:gd name="T52" fmla="*/ 181 w 234"/>
                  <a:gd name="T53" fmla="*/ 181 h 181"/>
                  <a:gd name="T54" fmla="*/ 141 w 234"/>
                  <a:gd name="T55" fmla="*/ 179 h 181"/>
                  <a:gd name="T56" fmla="*/ 97 w 234"/>
                  <a:gd name="T57" fmla="*/ 168 h 181"/>
                  <a:gd name="T58" fmla="*/ 50 w 234"/>
                  <a:gd name="T59" fmla="*/ 152 h 181"/>
                  <a:gd name="T60" fmla="*/ 0 w 234"/>
                  <a:gd name="T61" fmla="*/ 127 h 18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234"/>
                  <a:gd name="T94" fmla="*/ 0 h 181"/>
                  <a:gd name="T95" fmla="*/ 234 w 234"/>
                  <a:gd name="T96" fmla="*/ 181 h 18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234" h="181">
                    <a:moveTo>
                      <a:pt x="0" y="127"/>
                    </a:moveTo>
                    <a:lnTo>
                      <a:pt x="2" y="82"/>
                    </a:lnTo>
                    <a:lnTo>
                      <a:pt x="2" y="48"/>
                    </a:lnTo>
                    <a:lnTo>
                      <a:pt x="9" y="27"/>
                    </a:lnTo>
                    <a:lnTo>
                      <a:pt x="27" y="0"/>
                    </a:lnTo>
                    <a:lnTo>
                      <a:pt x="54" y="2"/>
                    </a:lnTo>
                    <a:lnTo>
                      <a:pt x="61" y="14"/>
                    </a:lnTo>
                    <a:lnTo>
                      <a:pt x="36" y="59"/>
                    </a:lnTo>
                    <a:lnTo>
                      <a:pt x="61" y="14"/>
                    </a:lnTo>
                    <a:lnTo>
                      <a:pt x="70" y="7"/>
                    </a:lnTo>
                    <a:lnTo>
                      <a:pt x="82" y="5"/>
                    </a:lnTo>
                    <a:lnTo>
                      <a:pt x="102" y="9"/>
                    </a:lnTo>
                    <a:lnTo>
                      <a:pt x="136" y="25"/>
                    </a:lnTo>
                    <a:lnTo>
                      <a:pt x="145" y="48"/>
                    </a:lnTo>
                    <a:lnTo>
                      <a:pt x="141" y="66"/>
                    </a:lnTo>
                    <a:lnTo>
                      <a:pt x="129" y="93"/>
                    </a:lnTo>
                    <a:lnTo>
                      <a:pt x="141" y="66"/>
                    </a:lnTo>
                    <a:lnTo>
                      <a:pt x="145" y="48"/>
                    </a:lnTo>
                    <a:lnTo>
                      <a:pt x="156" y="39"/>
                    </a:lnTo>
                    <a:lnTo>
                      <a:pt x="184" y="39"/>
                    </a:lnTo>
                    <a:lnTo>
                      <a:pt x="204" y="43"/>
                    </a:lnTo>
                    <a:lnTo>
                      <a:pt x="224" y="48"/>
                    </a:lnTo>
                    <a:lnTo>
                      <a:pt x="231" y="61"/>
                    </a:lnTo>
                    <a:lnTo>
                      <a:pt x="234" y="95"/>
                    </a:lnTo>
                    <a:lnTo>
                      <a:pt x="227" y="116"/>
                    </a:lnTo>
                    <a:lnTo>
                      <a:pt x="197" y="152"/>
                    </a:lnTo>
                    <a:lnTo>
                      <a:pt x="181" y="181"/>
                    </a:lnTo>
                    <a:lnTo>
                      <a:pt x="141" y="179"/>
                    </a:lnTo>
                    <a:lnTo>
                      <a:pt x="97" y="168"/>
                    </a:lnTo>
                    <a:lnTo>
                      <a:pt x="50" y="152"/>
                    </a:lnTo>
                    <a:lnTo>
                      <a:pt x="0" y="127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4000" smtClean="0">
                  <a:solidFill>
                    <a:srgbClr val="000000"/>
                  </a:solidFill>
                  <a:latin typeface="Times New Roman" charset="0"/>
                  <a:ea typeface="ヒラギノ角ゴ Pro W3" charset="0"/>
                  <a:cs typeface="ヒラギノ角ゴ Pro W3" charset="0"/>
                </a:endParaRPr>
              </a:p>
            </p:txBody>
          </p:sp>
          <p:sp>
            <p:nvSpPr>
              <p:cNvPr id="46184" name="Freeform 9"/>
              <p:cNvSpPr>
                <a:spLocks noChangeAspect="1"/>
              </p:cNvSpPr>
              <p:nvPr/>
            </p:nvSpPr>
            <p:spPr bwMode="auto">
              <a:xfrm>
                <a:off x="2214" y="2372"/>
                <a:ext cx="311" cy="344"/>
              </a:xfrm>
              <a:custGeom>
                <a:avLst/>
                <a:gdLst>
                  <a:gd name="T0" fmla="*/ 297 w 297"/>
                  <a:gd name="T1" fmla="*/ 54 h 329"/>
                  <a:gd name="T2" fmla="*/ 257 w 297"/>
                  <a:gd name="T3" fmla="*/ 52 h 329"/>
                  <a:gd name="T4" fmla="*/ 213 w 297"/>
                  <a:gd name="T5" fmla="*/ 41 h 329"/>
                  <a:gd name="T6" fmla="*/ 166 w 297"/>
                  <a:gd name="T7" fmla="*/ 25 h 329"/>
                  <a:gd name="T8" fmla="*/ 116 w 297"/>
                  <a:gd name="T9" fmla="*/ 0 h 329"/>
                  <a:gd name="T10" fmla="*/ 100 w 297"/>
                  <a:gd name="T11" fmla="*/ 50 h 329"/>
                  <a:gd name="T12" fmla="*/ 55 w 297"/>
                  <a:gd name="T13" fmla="*/ 127 h 329"/>
                  <a:gd name="T14" fmla="*/ 25 w 297"/>
                  <a:gd name="T15" fmla="*/ 209 h 329"/>
                  <a:gd name="T16" fmla="*/ 0 w 297"/>
                  <a:gd name="T17" fmla="*/ 245 h 329"/>
                  <a:gd name="T18" fmla="*/ 0 w 297"/>
                  <a:gd name="T19" fmla="*/ 274 h 329"/>
                  <a:gd name="T20" fmla="*/ 7 w 297"/>
                  <a:gd name="T21" fmla="*/ 281 h 329"/>
                  <a:gd name="T22" fmla="*/ 32 w 297"/>
                  <a:gd name="T23" fmla="*/ 277 h 329"/>
                  <a:gd name="T24" fmla="*/ 52 w 297"/>
                  <a:gd name="T25" fmla="*/ 259 h 329"/>
                  <a:gd name="T26" fmla="*/ 82 w 297"/>
                  <a:gd name="T27" fmla="*/ 213 h 329"/>
                  <a:gd name="T28" fmla="*/ 175 w 297"/>
                  <a:gd name="T29" fmla="*/ 118 h 329"/>
                  <a:gd name="T30" fmla="*/ 179 w 297"/>
                  <a:gd name="T31" fmla="*/ 125 h 329"/>
                  <a:gd name="T32" fmla="*/ 186 w 297"/>
                  <a:gd name="T33" fmla="*/ 143 h 329"/>
                  <a:gd name="T34" fmla="*/ 184 w 297"/>
                  <a:gd name="T35" fmla="*/ 166 h 329"/>
                  <a:gd name="T36" fmla="*/ 177 w 297"/>
                  <a:gd name="T37" fmla="*/ 197 h 329"/>
                  <a:gd name="T38" fmla="*/ 155 w 297"/>
                  <a:gd name="T39" fmla="*/ 245 h 329"/>
                  <a:gd name="T40" fmla="*/ 134 w 297"/>
                  <a:gd name="T41" fmla="*/ 274 h 329"/>
                  <a:gd name="T42" fmla="*/ 123 w 297"/>
                  <a:gd name="T43" fmla="*/ 304 h 329"/>
                  <a:gd name="T44" fmla="*/ 130 w 297"/>
                  <a:gd name="T45" fmla="*/ 324 h 329"/>
                  <a:gd name="T46" fmla="*/ 139 w 297"/>
                  <a:gd name="T47" fmla="*/ 329 h 329"/>
                  <a:gd name="T48" fmla="*/ 164 w 297"/>
                  <a:gd name="T49" fmla="*/ 322 h 329"/>
                  <a:gd name="T50" fmla="*/ 204 w 297"/>
                  <a:gd name="T51" fmla="*/ 284 h 329"/>
                  <a:gd name="T52" fmla="*/ 238 w 297"/>
                  <a:gd name="T53" fmla="*/ 250 h 329"/>
                  <a:gd name="T54" fmla="*/ 250 w 297"/>
                  <a:gd name="T55" fmla="*/ 229 h 329"/>
                  <a:gd name="T56" fmla="*/ 261 w 297"/>
                  <a:gd name="T57" fmla="*/ 188 h 329"/>
                  <a:gd name="T58" fmla="*/ 266 w 297"/>
                  <a:gd name="T59" fmla="*/ 134 h 329"/>
                  <a:gd name="T60" fmla="*/ 275 w 297"/>
                  <a:gd name="T61" fmla="*/ 100 h 329"/>
                  <a:gd name="T62" fmla="*/ 297 w 297"/>
                  <a:gd name="T63" fmla="*/ 54 h 32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97"/>
                  <a:gd name="T97" fmla="*/ 0 h 329"/>
                  <a:gd name="T98" fmla="*/ 297 w 297"/>
                  <a:gd name="T99" fmla="*/ 329 h 329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97" h="329">
                    <a:moveTo>
                      <a:pt x="297" y="54"/>
                    </a:moveTo>
                    <a:lnTo>
                      <a:pt x="257" y="52"/>
                    </a:lnTo>
                    <a:lnTo>
                      <a:pt x="213" y="41"/>
                    </a:lnTo>
                    <a:lnTo>
                      <a:pt x="166" y="25"/>
                    </a:lnTo>
                    <a:lnTo>
                      <a:pt x="116" y="0"/>
                    </a:lnTo>
                    <a:lnTo>
                      <a:pt x="100" y="50"/>
                    </a:lnTo>
                    <a:lnTo>
                      <a:pt x="55" y="127"/>
                    </a:lnTo>
                    <a:lnTo>
                      <a:pt x="25" y="209"/>
                    </a:lnTo>
                    <a:lnTo>
                      <a:pt x="0" y="245"/>
                    </a:lnTo>
                    <a:lnTo>
                      <a:pt x="0" y="274"/>
                    </a:lnTo>
                    <a:lnTo>
                      <a:pt x="7" y="281"/>
                    </a:lnTo>
                    <a:lnTo>
                      <a:pt x="32" y="277"/>
                    </a:lnTo>
                    <a:lnTo>
                      <a:pt x="52" y="259"/>
                    </a:lnTo>
                    <a:lnTo>
                      <a:pt x="82" y="213"/>
                    </a:lnTo>
                    <a:lnTo>
                      <a:pt x="175" y="118"/>
                    </a:lnTo>
                    <a:lnTo>
                      <a:pt x="179" y="125"/>
                    </a:lnTo>
                    <a:lnTo>
                      <a:pt x="186" y="143"/>
                    </a:lnTo>
                    <a:lnTo>
                      <a:pt x="184" y="166"/>
                    </a:lnTo>
                    <a:lnTo>
                      <a:pt x="177" y="197"/>
                    </a:lnTo>
                    <a:lnTo>
                      <a:pt x="155" y="245"/>
                    </a:lnTo>
                    <a:lnTo>
                      <a:pt x="134" y="274"/>
                    </a:lnTo>
                    <a:lnTo>
                      <a:pt x="123" y="304"/>
                    </a:lnTo>
                    <a:lnTo>
                      <a:pt x="130" y="324"/>
                    </a:lnTo>
                    <a:lnTo>
                      <a:pt x="139" y="329"/>
                    </a:lnTo>
                    <a:lnTo>
                      <a:pt x="164" y="322"/>
                    </a:lnTo>
                    <a:lnTo>
                      <a:pt x="204" y="284"/>
                    </a:lnTo>
                    <a:lnTo>
                      <a:pt x="238" y="250"/>
                    </a:lnTo>
                    <a:lnTo>
                      <a:pt x="250" y="229"/>
                    </a:lnTo>
                    <a:lnTo>
                      <a:pt x="261" y="188"/>
                    </a:lnTo>
                    <a:lnTo>
                      <a:pt x="266" y="134"/>
                    </a:lnTo>
                    <a:lnTo>
                      <a:pt x="275" y="100"/>
                    </a:lnTo>
                    <a:lnTo>
                      <a:pt x="297" y="54"/>
                    </a:lnTo>
                    <a:close/>
                  </a:path>
                </a:pathLst>
              </a:custGeom>
              <a:solidFill>
                <a:srgbClr val="FFFF99"/>
              </a:solidFill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4000" smtClean="0">
                  <a:solidFill>
                    <a:srgbClr val="000000"/>
                  </a:solidFill>
                  <a:latin typeface="Times New Roman" charset="0"/>
                  <a:ea typeface="ヒラギノ角ゴ Pro W3" charset="0"/>
                  <a:cs typeface="ヒラギノ角ゴ Pro W3" charset="0"/>
                </a:endParaRPr>
              </a:p>
            </p:txBody>
          </p:sp>
        </p:grpSp>
        <p:grpSp>
          <p:nvGrpSpPr>
            <p:cNvPr id="46174" name="Group 10"/>
            <p:cNvGrpSpPr>
              <a:grpSpLocks/>
            </p:cNvGrpSpPr>
            <p:nvPr/>
          </p:nvGrpSpPr>
          <p:grpSpPr bwMode="auto">
            <a:xfrm rot="-844559">
              <a:off x="1836" y="1135"/>
              <a:ext cx="273" cy="639"/>
              <a:chOff x="2711" y="2360"/>
              <a:chExt cx="213" cy="497"/>
            </a:xfrm>
          </p:grpSpPr>
          <p:sp>
            <p:nvSpPr>
              <p:cNvPr id="46181" name="Freeform 11"/>
              <p:cNvSpPr>
                <a:spLocks noChangeAspect="1"/>
              </p:cNvSpPr>
              <p:nvPr/>
            </p:nvSpPr>
            <p:spPr bwMode="auto">
              <a:xfrm>
                <a:off x="2763" y="2360"/>
                <a:ext cx="161" cy="195"/>
              </a:xfrm>
              <a:custGeom>
                <a:avLst/>
                <a:gdLst>
                  <a:gd name="T0" fmla="*/ 50 w 154"/>
                  <a:gd name="T1" fmla="*/ 179 h 186"/>
                  <a:gd name="T2" fmla="*/ 18 w 154"/>
                  <a:gd name="T3" fmla="*/ 168 h 186"/>
                  <a:gd name="T4" fmla="*/ 2 w 154"/>
                  <a:gd name="T5" fmla="*/ 143 h 186"/>
                  <a:gd name="T6" fmla="*/ 0 w 154"/>
                  <a:gd name="T7" fmla="*/ 72 h 186"/>
                  <a:gd name="T8" fmla="*/ 11 w 154"/>
                  <a:gd name="T9" fmla="*/ 41 h 186"/>
                  <a:gd name="T10" fmla="*/ 30 w 154"/>
                  <a:gd name="T11" fmla="*/ 20 h 186"/>
                  <a:gd name="T12" fmla="*/ 77 w 154"/>
                  <a:gd name="T13" fmla="*/ 4 h 186"/>
                  <a:gd name="T14" fmla="*/ 102 w 154"/>
                  <a:gd name="T15" fmla="*/ 0 h 186"/>
                  <a:gd name="T16" fmla="*/ 111 w 154"/>
                  <a:gd name="T17" fmla="*/ 7 h 186"/>
                  <a:gd name="T18" fmla="*/ 127 w 154"/>
                  <a:gd name="T19" fmla="*/ 34 h 186"/>
                  <a:gd name="T20" fmla="*/ 154 w 154"/>
                  <a:gd name="T21" fmla="*/ 72 h 186"/>
                  <a:gd name="T22" fmla="*/ 154 w 154"/>
                  <a:gd name="T23" fmla="*/ 95 h 186"/>
                  <a:gd name="T24" fmla="*/ 143 w 154"/>
                  <a:gd name="T25" fmla="*/ 127 h 186"/>
                  <a:gd name="T26" fmla="*/ 114 w 154"/>
                  <a:gd name="T27" fmla="*/ 163 h 186"/>
                  <a:gd name="T28" fmla="*/ 107 w 154"/>
                  <a:gd name="T29" fmla="*/ 179 h 186"/>
                  <a:gd name="T30" fmla="*/ 93 w 154"/>
                  <a:gd name="T31" fmla="*/ 186 h 186"/>
                  <a:gd name="T32" fmla="*/ 50 w 154"/>
                  <a:gd name="T33" fmla="*/ 179 h 18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4"/>
                  <a:gd name="T52" fmla="*/ 0 h 186"/>
                  <a:gd name="T53" fmla="*/ 154 w 154"/>
                  <a:gd name="T54" fmla="*/ 186 h 18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4" h="186">
                    <a:moveTo>
                      <a:pt x="50" y="179"/>
                    </a:moveTo>
                    <a:lnTo>
                      <a:pt x="18" y="168"/>
                    </a:lnTo>
                    <a:lnTo>
                      <a:pt x="2" y="143"/>
                    </a:lnTo>
                    <a:lnTo>
                      <a:pt x="0" y="72"/>
                    </a:lnTo>
                    <a:lnTo>
                      <a:pt x="11" y="41"/>
                    </a:lnTo>
                    <a:lnTo>
                      <a:pt x="30" y="20"/>
                    </a:lnTo>
                    <a:lnTo>
                      <a:pt x="77" y="4"/>
                    </a:lnTo>
                    <a:lnTo>
                      <a:pt x="102" y="0"/>
                    </a:lnTo>
                    <a:lnTo>
                      <a:pt x="111" y="7"/>
                    </a:lnTo>
                    <a:lnTo>
                      <a:pt x="127" y="34"/>
                    </a:lnTo>
                    <a:lnTo>
                      <a:pt x="154" y="72"/>
                    </a:lnTo>
                    <a:lnTo>
                      <a:pt x="154" y="95"/>
                    </a:lnTo>
                    <a:lnTo>
                      <a:pt x="143" y="127"/>
                    </a:lnTo>
                    <a:lnTo>
                      <a:pt x="114" y="163"/>
                    </a:lnTo>
                    <a:lnTo>
                      <a:pt x="107" y="179"/>
                    </a:lnTo>
                    <a:lnTo>
                      <a:pt x="93" y="186"/>
                    </a:lnTo>
                    <a:lnTo>
                      <a:pt x="50" y="179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4000" smtClean="0">
                  <a:solidFill>
                    <a:srgbClr val="000000"/>
                  </a:solidFill>
                  <a:latin typeface="Times New Roman" charset="0"/>
                  <a:ea typeface="ヒラギノ角ゴ Pro W3" charset="0"/>
                  <a:cs typeface="ヒラギノ角ゴ Pro W3" charset="0"/>
                </a:endParaRPr>
              </a:p>
            </p:txBody>
          </p:sp>
          <p:sp>
            <p:nvSpPr>
              <p:cNvPr id="46182" name="Freeform 12"/>
              <p:cNvSpPr>
                <a:spLocks noChangeAspect="1"/>
              </p:cNvSpPr>
              <p:nvPr/>
            </p:nvSpPr>
            <p:spPr bwMode="auto">
              <a:xfrm>
                <a:off x="2711" y="2510"/>
                <a:ext cx="164" cy="347"/>
              </a:xfrm>
              <a:custGeom>
                <a:avLst/>
                <a:gdLst>
                  <a:gd name="T0" fmla="*/ 100 w 157"/>
                  <a:gd name="T1" fmla="*/ 36 h 331"/>
                  <a:gd name="T2" fmla="*/ 68 w 157"/>
                  <a:gd name="T3" fmla="*/ 25 h 331"/>
                  <a:gd name="T4" fmla="*/ 52 w 157"/>
                  <a:gd name="T5" fmla="*/ 0 h 331"/>
                  <a:gd name="T6" fmla="*/ 43 w 157"/>
                  <a:gd name="T7" fmla="*/ 54 h 331"/>
                  <a:gd name="T8" fmla="*/ 18 w 157"/>
                  <a:gd name="T9" fmla="*/ 161 h 331"/>
                  <a:gd name="T10" fmla="*/ 9 w 157"/>
                  <a:gd name="T11" fmla="*/ 238 h 331"/>
                  <a:gd name="T12" fmla="*/ 0 w 157"/>
                  <a:gd name="T13" fmla="*/ 306 h 331"/>
                  <a:gd name="T14" fmla="*/ 7 w 157"/>
                  <a:gd name="T15" fmla="*/ 324 h 331"/>
                  <a:gd name="T16" fmla="*/ 12 w 157"/>
                  <a:gd name="T17" fmla="*/ 331 h 331"/>
                  <a:gd name="T18" fmla="*/ 18 w 157"/>
                  <a:gd name="T19" fmla="*/ 328 h 331"/>
                  <a:gd name="T20" fmla="*/ 34 w 157"/>
                  <a:gd name="T21" fmla="*/ 315 h 331"/>
                  <a:gd name="T22" fmla="*/ 64 w 157"/>
                  <a:gd name="T23" fmla="*/ 254 h 331"/>
                  <a:gd name="T24" fmla="*/ 98 w 157"/>
                  <a:gd name="T25" fmla="*/ 186 h 331"/>
                  <a:gd name="T26" fmla="*/ 136 w 157"/>
                  <a:gd name="T27" fmla="*/ 81 h 331"/>
                  <a:gd name="T28" fmla="*/ 157 w 157"/>
                  <a:gd name="T29" fmla="*/ 36 h 331"/>
                  <a:gd name="T30" fmla="*/ 143 w 157"/>
                  <a:gd name="T31" fmla="*/ 43 h 331"/>
                  <a:gd name="T32" fmla="*/ 100 w 157"/>
                  <a:gd name="T33" fmla="*/ 36 h 33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7"/>
                  <a:gd name="T52" fmla="*/ 0 h 331"/>
                  <a:gd name="T53" fmla="*/ 157 w 157"/>
                  <a:gd name="T54" fmla="*/ 331 h 33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7" h="331">
                    <a:moveTo>
                      <a:pt x="100" y="36"/>
                    </a:moveTo>
                    <a:lnTo>
                      <a:pt x="68" y="25"/>
                    </a:lnTo>
                    <a:lnTo>
                      <a:pt x="52" y="0"/>
                    </a:lnTo>
                    <a:lnTo>
                      <a:pt x="43" y="54"/>
                    </a:lnTo>
                    <a:lnTo>
                      <a:pt x="18" y="161"/>
                    </a:lnTo>
                    <a:lnTo>
                      <a:pt x="9" y="238"/>
                    </a:lnTo>
                    <a:lnTo>
                      <a:pt x="0" y="306"/>
                    </a:lnTo>
                    <a:lnTo>
                      <a:pt x="7" y="324"/>
                    </a:lnTo>
                    <a:lnTo>
                      <a:pt x="12" y="331"/>
                    </a:lnTo>
                    <a:lnTo>
                      <a:pt x="18" y="328"/>
                    </a:lnTo>
                    <a:lnTo>
                      <a:pt x="34" y="315"/>
                    </a:lnTo>
                    <a:lnTo>
                      <a:pt x="64" y="254"/>
                    </a:lnTo>
                    <a:lnTo>
                      <a:pt x="98" y="186"/>
                    </a:lnTo>
                    <a:lnTo>
                      <a:pt x="136" y="81"/>
                    </a:lnTo>
                    <a:lnTo>
                      <a:pt x="157" y="36"/>
                    </a:lnTo>
                    <a:lnTo>
                      <a:pt x="143" y="43"/>
                    </a:lnTo>
                    <a:lnTo>
                      <a:pt x="100" y="36"/>
                    </a:lnTo>
                    <a:close/>
                  </a:path>
                </a:pathLst>
              </a:custGeom>
              <a:solidFill>
                <a:srgbClr val="FFFF99"/>
              </a:solidFill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4000" smtClean="0">
                  <a:solidFill>
                    <a:srgbClr val="000000"/>
                  </a:solidFill>
                  <a:latin typeface="Times New Roman" charset="0"/>
                  <a:ea typeface="ヒラギノ角ゴ Pro W3" charset="0"/>
                  <a:cs typeface="ヒラギノ角ゴ Pro W3" charset="0"/>
                </a:endParaRPr>
              </a:p>
            </p:txBody>
          </p:sp>
        </p:grpSp>
        <p:grpSp>
          <p:nvGrpSpPr>
            <p:cNvPr id="46175" name="Group 13"/>
            <p:cNvGrpSpPr>
              <a:grpSpLocks/>
            </p:cNvGrpSpPr>
            <p:nvPr/>
          </p:nvGrpSpPr>
          <p:grpSpPr bwMode="auto">
            <a:xfrm rot="-610285">
              <a:off x="2038" y="1121"/>
              <a:ext cx="278" cy="734"/>
              <a:chOff x="2894" y="2383"/>
              <a:chExt cx="195" cy="515"/>
            </a:xfrm>
          </p:grpSpPr>
          <p:sp>
            <p:nvSpPr>
              <p:cNvPr id="46179" name="Freeform 14"/>
              <p:cNvSpPr>
                <a:spLocks noChangeAspect="1"/>
              </p:cNvSpPr>
              <p:nvPr/>
            </p:nvSpPr>
            <p:spPr bwMode="auto">
              <a:xfrm>
                <a:off x="2937" y="2383"/>
                <a:ext cx="152" cy="210"/>
              </a:xfrm>
              <a:custGeom>
                <a:avLst/>
                <a:gdLst>
                  <a:gd name="T0" fmla="*/ 52 w 145"/>
                  <a:gd name="T1" fmla="*/ 200 h 200"/>
                  <a:gd name="T2" fmla="*/ 18 w 145"/>
                  <a:gd name="T3" fmla="*/ 186 h 200"/>
                  <a:gd name="T4" fmla="*/ 0 w 145"/>
                  <a:gd name="T5" fmla="*/ 180 h 200"/>
                  <a:gd name="T6" fmla="*/ 9 w 145"/>
                  <a:gd name="T7" fmla="*/ 132 h 200"/>
                  <a:gd name="T8" fmla="*/ 4 w 145"/>
                  <a:gd name="T9" fmla="*/ 82 h 200"/>
                  <a:gd name="T10" fmla="*/ 16 w 145"/>
                  <a:gd name="T11" fmla="*/ 46 h 200"/>
                  <a:gd name="T12" fmla="*/ 29 w 145"/>
                  <a:gd name="T13" fmla="*/ 21 h 200"/>
                  <a:gd name="T14" fmla="*/ 97 w 145"/>
                  <a:gd name="T15" fmla="*/ 0 h 200"/>
                  <a:gd name="T16" fmla="*/ 102 w 145"/>
                  <a:gd name="T17" fmla="*/ 0 h 200"/>
                  <a:gd name="T18" fmla="*/ 136 w 145"/>
                  <a:gd name="T19" fmla="*/ 23 h 200"/>
                  <a:gd name="T20" fmla="*/ 145 w 145"/>
                  <a:gd name="T21" fmla="*/ 41 h 200"/>
                  <a:gd name="T22" fmla="*/ 143 w 145"/>
                  <a:gd name="T23" fmla="*/ 68 h 200"/>
                  <a:gd name="T24" fmla="*/ 131 w 145"/>
                  <a:gd name="T25" fmla="*/ 105 h 200"/>
                  <a:gd name="T26" fmla="*/ 104 w 145"/>
                  <a:gd name="T27" fmla="*/ 175 h 200"/>
                  <a:gd name="T28" fmla="*/ 77 w 145"/>
                  <a:gd name="T29" fmla="*/ 198 h 200"/>
                  <a:gd name="T30" fmla="*/ 52 w 145"/>
                  <a:gd name="T31" fmla="*/ 200 h 20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45"/>
                  <a:gd name="T49" fmla="*/ 0 h 200"/>
                  <a:gd name="T50" fmla="*/ 145 w 145"/>
                  <a:gd name="T51" fmla="*/ 200 h 20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45" h="200">
                    <a:moveTo>
                      <a:pt x="52" y="200"/>
                    </a:moveTo>
                    <a:lnTo>
                      <a:pt x="18" y="186"/>
                    </a:lnTo>
                    <a:lnTo>
                      <a:pt x="0" y="180"/>
                    </a:lnTo>
                    <a:lnTo>
                      <a:pt x="9" y="132"/>
                    </a:lnTo>
                    <a:lnTo>
                      <a:pt x="4" y="82"/>
                    </a:lnTo>
                    <a:lnTo>
                      <a:pt x="16" y="46"/>
                    </a:lnTo>
                    <a:lnTo>
                      <a:pt x="29" y="21"/>
                    </a:lnTo>
                    <a:lnTo>
                      <a:pt x="97" y="0"/>
                    </a:lnTo>
                    <a:lnTo>
                      <a:pt x="102" y="0"/>
                    </a:lnTo>
                    <a:lnTo>
                      <a:pt x="136" y="23"/>
                    </a:lnTo>
                    <a:lnTo>
                      <a:pt x="145" y="41"/>
                    </a:lnTo>
                    <a:lnTo>
                      <a:pt x="143" y="68"/>
                    </a:lnTo>
                    <a:lnTo>
                      <a:pt x="131" y="105"/>
                    </a:lnTo>
                    <a:lnTo>
                      <a:pt x="104" y="175"/>
                    </a:lnTo>
                    <a:lnTo>
                      <a:pt x="77" y="198"/>
                    </a:lnTo>
                    <a:lnTo>
                      <a:pt x="52" y="20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4000" smtClean="0">
                  <a:solidFill>
                    <a:srgbClr val="000000"/>
                  </a:solidFill>
                  <a:latin typeface="Times New Roman" charset="0"/>
                  <a:ea typeface="ヒラギノ角ゴ Pro W3" charset="0"/>
                  <a:cs typeface="ヒラギノ角ゴ Pro W3" charset="0"/>
                </a:endParaRPr>
              </a:p>
            </p:txBody>
          </p:sp>
          <p:sp>
            <p:nvSpPr>
              <p:cNvPr id="46180" name="Freeform 15"/>
              <p:cNvSpPr>
                <a:spLocks noChangeAspect="1"/>
              </p:cNvSpPr>
              <p:nvPr/>
            </p:nvSpPr>
            <p:spPr bwMode="auto">
              <a:xfrm>
                <a:off x="2894" y="2566"/>
                <a:ext cx="152" cy="332"/>
              </a:xfrm>
              <a:custGeom>
                <a:avLst/>
                <a:gdLst>
                  <a:gd name="T0" fmla="*/ 93 w 145"/>
                  <a:gd name="T1" fmla="*/ 25 h 317"/>
                  <a:gd name="T2" fmla="*/ 59 w 145"/>
                  <a:gd name="T3" fmla="*/ 11 h 317"/>
                  <a:gd name="T4" fmla="*/ 41 w 145"/>
                  <a:gd name="T5" fmla="*/ 5 h 317"/>
                  <a:gd name="T6" fmla="*/ 20 w 145"/>
                  <a:gd name="T7" fmla="*/ 86 h 317"/>
                  <a:gd name="T8" fmla="*/ 13 w 145"/>
                  <a:gd name="T9" fmla="*/ 141 h 317"/>
                  <a:gd name="T10" fmla="*/ 2 w 145"/>
                  <a:gd name="T11" fmla="*/ 215 h 317"/>
                  <a:gd name="T12" fmla="*/ 0 w 145"/>
                  <a:gd name="T13" fmla="*/ 254 h 317"/>
                  <a:gd name="T14" fmla="*/ 2 w 145"/>
                  <a:gd name="T15" fmla="*/ 283 h 317"/>
                  <a:gd name="T16" fmla="*/ 9 w 145"/>
                  <a:gd name="T17" fmla="*/ 308 h 317"/>
                  <a:gd name="T18" fmla="*/ 23 w 145"/>
                  <a:gd name="T19" fmla="*/ 317 h 317"/>
                  <a:gd name="T20" fmla="*/ 32 w 145"/>
                  <a:gd name="T21" fmla="*/ 313 h 317"/>
                  <a:gd name="T22" fmla="*/ 45 w 145"/>
                  <a:gd name="T23" fmla="*/ 295 h 317"/>
                  <a:gd name="T24" fmla="*/ 54 w 145"/>
                  <a:gd name="T25" fmla="*/ 268 h 317"/>
                  <a:gd name="T26" fmla="*/ 66 w 145"/>
                  <a:gd name="T27" fmla="*/ 231 h 317"/>
                  <a:gd name="T28" fmla="*/ 93 w 145"/>
                  <a:gd name="T29" fmla="*/ 161 h 317"/>
                  <a:gd name="T30" fmla="*/ 113 w 145"/>
                  <a:gd name="T31" fmla="*/ 107 h 317"/>
                  <a:gd name="T32" fmla="*/ 145 w 145"/>
                  <a:gd name="T33" fmla="*/ 0 h 317"/>
                  <a:gd name="T34" fmla="*/ 118 w 145"/>
                  <a:gd name="T35" fmla="*/ 23 h 317"/>
                  <a:gd name="T36" fmla="*/ 93 w 145"/>
                  <a:gd name="T37" fmla="*/ 25 h 31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45"/>
                  <a:gd name="T58" fmla="*/ 0 h 317"/>
                  <a:gd name="T59" fmla="*/ 145 w 145"/>
                  <a:gd name="T60" fmla="*/ 317 h 317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45" h="317">
                    <a:moveTo>
                      <a:pt x="93" y="25"/>
                    </a:moveTo>
                    <a:lnTo>
                      <a:pt x="59" y="11"/>
                    </a:lnTo>
                    <a:lnTo>
                      <a:pt x="41" y="5"/>
                    </a:lnTo>
                    <a:lnTo>
                      <a:pt x="20" y="86"/>
                    </a:lnTo>
                    <a:lnTo>
                      <a:pt x="13" y="141"/>
                    </a:lnTo>
                    <a:lnTo>
                      <a:pt x="2" y="215"/>
                    </a:lnTo>
                    <a:lnTo>
                      <a:pt x="0" y="254"/>
                    </a:lnTo>
                    <a:lnTo>
                      <a:pt x="2" y="283"/>
                    </a:lnTo>
                    <a:lnTo>
                      <a:pt x="9" y="308"/>
                    </a:lnTo>
                    <a:lnTo>
                      <a:pt x="23" y="317"/>
                    </a:lnTo>
                    <a:lnTo>
                      <a:pt x="32" y="313"/>
                    </a:lnTo>
                    <a:lnTo>
                      <a:pt x="45" y="295"/>
                    </a:lnTo>
                    <a:lnTo>
                      <a:pt x="54" y="268"/>
                    </a:lnTo>
                    <a:lnTo>
                      <a:pt x="66" y="231"/>
                    </a:lnTo>
                    <a:lnTo>
                      <a:pt x="93" y="161"/>
                    </a:lnTo>
                    <a:lnTo>
                      <a:pt x="113" y="107"/>
                    </a:lnTo>
                    <a:lnTo>
                      <a:pt x="145" y="0"/>
                    </a:lnTo>
                    <a:lnTo>
                      <a:pt x="118" y="23"/>
                    </a:lnTo>
                    <a:lnTo>
                      <a:pt x="93" y="25"/>
                    </a:lnTo>
                    <a:close/>
                  </a:path>
                </a:pathLst>
              </a:custGeom>
              <a:solidFill>
                <a:srgbClr val="FFFF99"/>
              </a:solidFill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4000" smtClean="0">
                  <a:solidFill>
                    <a:srgbClr val="000000"/>
                  </a:solidFill>
                  <a:latin typeface="Times New Roman" charset="0"/>
                  <a:ea typeface="ヒラギノ角ゴ Pro W3" charset="0"/>
                  <a:cs typeface="ヒラギノ角ゴ Pro W3" charset="0"/>
                </a:endParaRPr>
              </a:p>
            </p:txBody>
          </p:sp>
        </p:grpSp>
        <p:grpSp>
          <p:nvGrpSpPr>
            <p:cNvPr id="46176" name="Group 16"/>
            <p:cNvGrpSpPr>
              <a:grpSpLocks/>
            </p:cNvGrpSpPr>
            <p:nvPr/>
          </p:nvGrpSpPr>
          <p:grpSpPr bwMode="auto">
            <a:xfrm rot="-908756">
              <a:off x="1595" y="1148"/>
              <a:ext cx="313" cy="630"/>
              <a:chOff x="2497" y="2338"/>
              <a:chExt cx="228" cy="459"/>
            </a:xfrm>
          </p:grpSpPr>
          <p:sp>
            <p:nvSpPr>
              <p:cNvPr id="46177" name="Freeform 17"/>
              <p:cNvSpPr>
                <a:spLocks noChangeAspect="1"/>
              </p:cNvSpPr>
              <p:nvPr/>
            </p:nvSpPr>
            <p:spPr bwMode="auto">
              <a:xfrm>
                <a:off x="2568" y="2338"/>
                <a:ext cx="157" cy="172"/>
              </a:xfrm>
              <a:custGeom>
                <a:avLst/>
                <a:gdLst>
                  <a:gd name="T0" fmla="*/ 52 w 150"/>
                  <a:gd name="T1" fmla="*/ 157 h 164"/>
                  <a:gd name="T2" fmla="*/ 14 w 150"/>
                  <a:gd name="T3" fmla="*/ 141 h 164"/>
                  <a:gd name="T4" fmla="*/ 0 w 150"/>
                  <a:gd name="T5" fmla="*/ 125 h 164"/>
                  <a:gd name="T6" fmla="*/ 2 w 150"/>
                  <a:gd name="T7" fmla="*/ 114 h 164"/>
                  <a:gd name="T8" fmla="*/ 5 w 150"/>
                  <a:gd name="T9" fmla="*/ 71 h 164"/>
                  <a:gd name="T10" fmla="*/ 5 w 150"/>
                  <a:gd name="T11" fmla="*/ 48 h 164"/>
                  <a:gd name="T12" fmla="*/ 18 w 150"/>
                  <a:gd name="T13" fmla="*/ 21 h 164"/>
                  <a:gd name="T14" fmla="*/ 36 w 150"/>
                  <a:gd name="T15" fmla="*/ 5 h 164"/>
                  <a:gd name="T16" fmla="*/ 66 w 150"/>
                  <a:gd name="T17" fmla="*/ 5 h 164"/>
                  <a:gd name="T18" fmla="*/ 102 w 150"/>
                  <a:gd name="T19" fmla="*/ 0 h 164"/>
                  <a:gd name="T20" fmla="*/ 111 w 150"/>
                  <a:gd name="T21" fmla="*/ 0 h 164"/>
                  <a:gd name="T22" fmla="*/ 132 w 150"/>
                  <a:gd name="T23" fmla="*/ 21 h 164"/>
                  <a:gd name="T24" fmla="*/ 139 w 150"/>
                  <a:gd name="T25" fmla="*/ 39 h 164"/>
                  <a:gd name="T26" fmla="*/ 150 w 150"/>
                  <a:gd name="T27" fmla="*/ 64 h 164"/>
                  <a:gd name="T28" fmla="*/ 148 w 150"/>
                  <a:gd name="T29" fmla="*/ 80 h 164"/>
                  <a:gd name="T30" fmla="*/ 136 w 150"/>
                  <a:gd name="T31" fmla="*/ 107 h 164"/>
                  <a:gd name="T32" fmla="*/ 102 w 150"/>
                  <a:gd name="T33" fmla="*/ 141 h 164"/>
                  <a:gd name="T34" fmla="*/ 93 w 150"/>
                  <a:gd name="T35" fmla="*/ 159 h 164"/>
                  <a:gd name="T36" fmla="*/ 73 w 150"/>
                  <a:gd name="T37" fmla="*/ 164 h 164"/>
                  <a:gd name="T38" fmla="*/ 52 w 150"/>
                  <a:gd name="T39" fmla="*/ 157 h 16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50"/>
                  <a:gd name="T61" fmla="*/ 0 h 164"/>
                  <a:gd name="T62" fmla="*/ 150 w 150"/>
                  <a:gd name="T63" fmla="*/ 164 h 16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50" h="164">
                    <a:moveTo>
                      <a:pt x="52" y="157"/>
                    </a:moveTo>
                    <a:lnTo>
                      <a:pt x="14" y="141"/>
                    </a:lnTo>
                    <a:lnTo>
                      <a:pt x="0" y="125"/>
                    </a:lnTo>
                    <a:lnTo>
                      <a:pt x="2" y="114"/>
                    </a:lnTo>
                    <a:lnTo>
                      <a:pt x="5" y="71"/>
                    </a:lnTo>
                    <a:lnTo>
                      <a:pt x="5" y="48"/>
                    </a:lnTo>
                    <a:lnTo>
                      <a:pt x="18" y="21"/>
                    </a:lnTo>
                    <a:lnTo>
                      <a:pt x="36" y="5"/>
                    </a:lnTo>
                    <a:lnTo>
                      <a:pt x="66" y="5"/>
                    </a:lnTo>
                    <a:lnTo>
                      <a:pt x="102" y="0"/>
                    </a:lnTo>
                    <a:lnTo>
                      <a:pt x="111" y="0"/>
                    </a:lnTo>
                    <a:lnTo>
                      <a:pt x="132" y="21"/>
                    </a:lnTo>
                    <a:lnTo>
                      <a:pt x="139" y="39"/>
                    </a:lnTo>
                    <a:lnTo>
                      <a:pt x="150" y="64"/>
                    </a:lnTo>
                    <a:lnTo>
                      <a:pt x="148" y="80"/>
                    </a:lnTo>
                    <a:lnTo>
                      <a:pt x="136" y="107"/>
                    </a:lnTo>
                    <a:lnTo>
                      <a:pt x="102" y="141"/>
                    </a:lnTo>
                    <a:lnTo>
                      <a:pt x="93" y="159"/>
                    </a:lnTo>
                    <a:lnTo>
                      <a:pt x="73" y="164"/>
                    </a:lnTo>
                    <a:lnTo>
                      <a:pt x="52" y="157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4000" smtClean="0">
                  <a:solidFill>
                    <a:srgbClr val="000000"/>
                  </a:solidFill>
                  <a:latin typeface="Times New Roman" charset="0"/>
                  <a:ea typeface="ヒラギノ角ゴ Pro W3" charset="0"/>
                  <a:cs typeface="ヒラギノ角ゴ Pro W3" charset="0"/>
                </a:endParaRPr>
              </a:p>
            </p:txBody>
          </p:sp>
          <p:sp>
            <p:nvSpPr>
              <p:cNvPr id="46178" name="Freeform 18"/>
              <p:cNvSpPr>
                <a:spLocks noChangeAspect="1"/>
              </p:cNvSpPr>
              <p:nvPr/>
            </p:nvSpPr>
            <p:spPr bwMode="auto">
              <a:xfrm>
                <a:off x="2497" y="2469"/>
                <a:ext cx="169" cy="328"/>
              </a:xfrm>
              <a:custGeom>
                <a:avLst/>
                <a:gdLst>
                  <a:gd name="T0" fmla="*/ 120 w 161"/>
                  <a:gd name="T1" fmla="*/ 32 h 313"/>
                  <a:gd name="T2" fmla="*/ 82 w 161"/>
                  <a:gd name="T3" fmla="*/ 16 h 313"/>
                  <a:gd name="T4" fmla="*/ 68 w 161"/>
                  <a:gd name="T5" fmla="*/ 0 h 313"/>
                  <a:gd name="T6" fmla="*/ 52 w 161"/>
                  <a:gd name="T7" fmla="*/ 50 h 313"/>
                  <a:gd name="T8" fmla="*/ 23 w 161"/>
                  <a:gd name="T9" fmla="*/ 150 h 313"/>
                  <a:gd name="T10" fmla="*/ 9 w 161"/>
                  <a:gd name="T11" fmla="*/ 222 h 313"/>
                  <a:gd name="T12" fmla="*/ 0 w 161"/>
                  <a:gd name="T13" fmla="*/ 286 h 313"/>
                  <a:gd name="T14" fmla="*/ 5 w 161"/>
                  <a:gd name="T15" fmla="*/ 306 h 313"/>
                  <a:gd name="T16" fmla="*/ 14 w 161"/>
                  <a:gd name="T17" fmla="*/ 313 h 313"/>
                  <a:gd name="T18" fmla="*/ 18 w 161"/>
                  <a:gd name="T19" fmla="*/ 311 h 313"/>
                  <a:gd name="T20" fmla="*/ 32 w 161"/>
                  <a:gd name="T21" fmla="*/ 297 h 313"/>
                  <a:gd name="T22" fmla="*/ 64 w 161"/>
                  <a:gd name="T23" fmla="*/ 243 h 313"/>
                  <a:gd name="T24" fmla="*/ 100 w 161"/>
                  <a:gd name="T25" fmla="*/ 168 h 313"/>
                  <a:gd name="T26" fmla="*/ 143 w 161"/>
                  <a:gd name="T27" fmla="*/ 73 h 313"/>
                  <a:gd name="T28" fmla="*/ 161 w 161"/>
                  <a:gd name="T29" fmla="*/ 34 h 313"/>
                  <a:gd name="T30" fmla="*/ 141 w 161"/>
                  <a:gd name="T31" fmla="*/ 39 h 313"/>
                  <a:gd name="T32" fmla="*/ 120 w 161"/>
                  <a:gd name="T33" fmla="*/ 32 h 3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61"/>
                  <a:gd name="T52" fmla="*/ 0 h 313"/>
                  <a:gd name="T53" fmla="*/ 161 w 161"/>
                  <a:gd name="T54" fmla="*/ 313 h 31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61" h="313">
                    <a:moveTo>
                      <a:pt x="120" y="32"/>
                    </a:moveTo>
                    <a:lnTo>
                      <a:pt x="82" y="16"/>
                    </a:lnTo>
                    <a:lnTo>
                      <a:pt x="68" y="0"/>
                    </a:lnTo>
                    <a:lnTo>
                      <a:pt x="52" y="50"/>
                    </a:lnTo>
                    <a:lnTo>
                      <a:pt x="23" y="150"/>
                    </a:lnTo>
                    <a:lnTo>
                      <a:pt x="9" y="222"/>
                    </a:lnTo>
                    <a:lnTo>
                      <a:pt x="0" y="286"/>
                    </a:lnTo>
                    <a:lnTo>
                      <a:pt x="5" y="306"/>
                    </a:lnTo>
                    <a:lnTo>
                      <a:pt x="14" y="313"/>
                    </a:lnTo>
                    <a:lnTo>
                      <a:pt x="18" y="311"/>
                    </a:lnTo>
                    <a:lnTo>
                      <a:pt x="32" y="297"/>
                    </a:lnTo>
                    <a:lnTo>
                      <a:pt x="64" y="243"/>
                    </a:lnTo>
                    <a:lnTo>
                      <a:pt x="100" y="168"/>
                    </a:lnTo>
                    <a:lnTo>
                      <a:pt x="143" y="73"/>
                    </a:lnTo>
                    <a:lnTo>
                      <a:pt x="161" y="34"/>
                    </a:lnTo>
                    <a:lnTo>
                      <a:pt x="141" y="39"/>
                    </a:lnTo>
                    <a:lnTo>
                      <a:pt x="120" y="32"/>
                    </a:lnTo>
                    <a:close/>
                  </a:path>
                </a:pathLst>
              </a:custGeom>
              <a:solidFill>
                <a:srgbClr val="FFFF99"/>
              </a:solidFill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4000" smtClean="0">
                  <a:solidFill>
                    <a:srgbClr val="000000"/>
                  </a:solidFill>
                  <a:latin typeface="Times New Roman" charset="0"/>
                  <a:ea typeface="ヒラギノ角ゴ Pro W3" charset="0"/>
                  <a:cs typeface="ヒラギノ角ゴ Pro W3" charset="0"/>
                </a:endParaRPr>
              </a:p>
            </p:txBody>
          </p:sp>
        </p:grpSp>
      </p:grpSp>
      <p:grpSp>
        <p:nvGrpSpPr>
          <p:cNvPr id="46084" name="Group 19"/>
          <p:cNvGrpSpPr>
            <a:grpSpLocks/>
          </p:cNvGrpSpPr>
          <p:nvPr/>
        </p:nvGrpSpPr>
        <p:grpSpPr bwMode="auto">
          <a:xfrm rot="-610285">
            <a:off x="3838575" y="849313"/>
            <a:ext cx="355600" cy="1050925"/>
            <a:chOff x="3276" y="1885"/>
            <a:chExt cx="197" cy="582"/>
          </a:xfrm>
        </p:grpSpPr>
        <p:sp>
          <p:nvSpPr>
            <p:cNvPr id="46170" name="Freeform 20"/>
            <p:cNvSpPr>
              <a:spLocks noChangeAspect="1"/>
            </p:cNvSpPr>
            <p:nvPr/>
          </p:nvSpPr>
          <p:spPr bwMode="auto">
            <a:xfrm>
              <a:off x="3295" y="2191"/>
              <a:ext cx="178" cy="276"/>
            </a:xfrm>
            <a:custGeom>
              <a:avLst/>
              <a:gdLst>
                <a:gd name="T0" fmla="*/ 7 w 170"/>
                <a:gd name="T1" fmla="*/ 29 h 263"/>
                <a:gd name="T2" fmla="*/ 0 w 170"/>
                <a:gd name="T3" fmla="*/ 45 h 263"/>
                <a:gd name="T4" fmla="*/ 7 w 170"/>
                <a:gd name="T5" fmla="*/ 72 h 263"/>
                <a:gd name="T6" fmla="*/ 23 w 170"/>
                <a:gd name="T7" fmla="*/ 97 h 263"/>
                <a:gd name="T8" fmla="*/ 41 w 170"/>
                <a:gd name="T9" fmla="*/ 120 h 263"/>
                <a:gd name="T10" fmla="*/ 64 w 170"/>
                <a:gd name="T11" fmla="*/ 154 h 263"/>
                <a:gd name="T12" fmla="*/ 79 w 170"/>
                <a:gd name="T13" fmla="*/ 190 h 263"/>
                <a:gd name="T14" fmla="*/ 79 w 170"/>
                <a:gd name="T15" fmla="*/ 211 h 263"/>
                <a:gd name="T16" fmla="*/ 91 w 170"/>
                <a:gd name="T17" fmla="*/ 231 h 263"/>
                <a:gd name="T18" fmla="*/ 111 w 170"/>
                <a:gd name="T19" fmla="*/ 258 h 263"/>
                <a:gd name="T20" fmla="*/ 120 w 170"/>
                <a:gd name="T21" fmla="*/ 263 h 263"/>
                <a:gd name="T22" fmla="*/ 129 w 170"/>
                <a:gd name="T23" fmla="*/ 261 h 263"/>
                <a:gd name="T24" fmla="*/ 145 w 170"/>
                <a:gd name="T25" fmla="*/ 222 h 263"/>
                <a:gd name="T26" fmla="*/ 161 w 170"/>
                <a:gd name="T27" fmla="*/ 170 h 263"/>
                <a:gd name="T28" fmla="*/ 170 w 170"/>
                <a:gd name="T29" fmla="*/ 118 h 263"/>
                <a:gd name="T30" fmla="*/ 168 w 170"/>
                <a:gd name="T31" fmla="*/ 75 h 263"/>
                <a:gd name="T32" fmla="*/ 166 w 170"/>
                <a:gd name="T33" fmla="*/ 43 h 263"/>
                <a:gd name="T34" fmla="*/ 157 w 170"/>
                <a:gd name="T35" fmla="*/ 20 h 263"/>
                <a:gd name="T36" fmla="*/ 143 w 170"/>
                <a:gd name="T37" fmla="*/ 0 h 263"/>
                <a:gd name="T38" fmla="*/ 132 w 170"/>
                <a:gd name="T39" fmla="*/ 7 h 263"/>
                <a:gd name="T40" fmla="*/ 123 w 170"/>
                <a:gd name="T41" fmla="*/ 22 h 263"/>
                <a:gd name="T42" fmla="*/ 111 w 170"/>
                <a:gd name="T43" fmla="*/ 54 h 263"/>
                <a:gd name="T44" fmla="*/ 100 w 170"/>
                <a:gd name="T45" fmla="*/ 68 h 263"/>
                <a:gd name="T46" fmla="*/ 91 w 170"/>
                <a:gd name="T47" fmla="*/ 72 h 263"/>
                <a:gd name="T48" fmla="*/ 68 w 170"/>
                <a:gd name="T49" fmla="*/ 70 h 263"/>
                <a:gd name="T50" fmla="*/ 48 w 170"/>
                <a:gd name="T51" fmla="*/ 52 h 263"/>
                <a:gd name="T52" fmla="*/ 34 w 170"/>
                <a:gd name="T53" fmla="*/ 38 h 263"/>
                <a:gd name="T54" fmla="*/ 18 w 170"/>
                <a:gd name="T55" fmla="*/ 31 h 263"/>
                <a:gd name="T56" fmla="*/ 7 w 170"/>
                <a:gd name="T57" fmla="*/ 29 h 26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70"/>
                <a:gd name="T88" fmla="*/ 0 h 263"/>
                <a:gd name="T89" fmla="*/ 170 w 170"/>
                <a:gd name="T90" fmla="*/ 263 h 26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70" h="263">
                  <a:moveTo>
                    <a:pt x="7" y="29"/>
                  </a:moveTo>
                  <a:lnTo>
                    <a:pt x="0" y="45"/>
                  </a:lnTo>
                  <a:lnTo>
                    <a:pt x="7" y="72"/>
                  </a:lnTo>
                  <a:lnTo>
                    <a:pt x="23" y="97"/>
                  </a:lnTo>
                  <a:lnTo>
                    <a:pt x="41" y="120"/>
                  </a:lnTo>
                  <a:lnTo>
                    <a:pt x="64" y="154"/>
                  </a:lnTo>
                  <a:lnTo>
                    <a:pt x="79" y="190"/>
                  </a:lnTo>
                  <a:lnTo>
                    <a:pt x="79" y="211"/>
                  </a:lnTo>
                  <a:lnTo>
                    <a:pt x="91" y="231"/>
                  </a:lnTo>
                  <a:lnTo>
                    <a:pt x="111" y="258"/>
                  </a:lnTo>
                  <a:lnTo>
                    <a:pt x="120" y="263"/>
                  </a:lnTo>
                  <a:lnTo>
                    <a:pt x="129" y="261"/>
                  </a:lnTo>
                  <a:lnTo>
                    <a:pt x="145" y="222"/>
                  </a:lnTo>
                  <a:lnTo>
                    <a:pt x="161" y="170"/>
                  </a:lnTo>
                  <a:lnTo>
                    <a:pt x="170" y="118"/>
                  </a:lnTo>
                  <a:lnTo>
                    <a:pt x="168" y="75"/>
                  </a:lnTo>
                  <a:lnTo>
                    <a:pt x="166" y="43"/>
                  </a:lnTo>
                  <a:lnTo>
                    <a:pt x="157" y="20"/>
                  </a:lnTo>
                  <a:lnTo>
                    <a:pt x="143" y="0"/>
                  </a:lnTo>
                  <a:lnTo>
                    <a:pt x="132" y="7"/>
                  </a:lnTo>
                  <a:lnTo>
                    <a:pt x="123" y="22"/>
                  </a:lnTo>
                  <a:lnTo>
                    <a:pt x="111" y="54"/>
                  </a:lnTo>
                  <a:lnTo>
                    <a:pt x="100" y="68"/>
                  </a:lnTo>
                  <a:lnTo>
                    <a:pt x="91" y="72"/>
                  </a:lnTo>
                  <a:lnTo>
                    <a:pt x="68" y="70"/>
                  </a:lnTo>
                  <a:lnTo>
                    <a:pt x="48" y="52"/>
                  </a:lnTo>
                  <a:lnTo>
                    <a:pt x="34" y="38"/>
                  </a:lnTo>
                  <a:lnTo>
                    <a:pt x="18" y="31"/>
                  </a:lnTo>
                  <a:lnTo>
                    <a:pt x="7" y="29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4000" smtClean="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46171" name="Freeform 21"/>
            <p:cNvSpPr>
              <a:spLocks noChangeAspect="1"/>
            </p:cNvSpPr>
            <p:nvPr/>
          </p:nvSpPr>
          <p:spPr bwMode="auto">
            <a:xfrm>
              <a:off x="3276" y="1885"/>
              <a:ext cx="169" cy="382"/>
            </a:xfrm>
            <a:custGeom>
              <a:avLst/>
              <a:gdLst>
                <a:gd name="T0" fmla="*/ 161 w 161"/>
                <a:gd name="T1" fmla="*/ 293 h 365"/>
                <a:gd name="T2" fmla="*/ 147 w 161"/>
                <a:gd name="T3" fmla="*/ 243 h 365"/>
                <a:gd name="T4" fmla="*/ 129 w 161"/>
                <a:gd name="T5" fmla="*/ 173 h 365"/>
                <a:gd name="T6" fmla="*/ 111 w 161"/>
                <a:gd name="T7" fmla="*/ 125 h 365"/>
                <a:gd name="T8" fmla="*/ 95 w 161"/>
                <a:gd name="T9" fmla="*/ 80 h 365"/>
                <a:gd name="T10" fmla="*/ 63 w 161"/>
                <a:gd name="T11" fmla="*/ 34 h 365"/>
                <a:gd name="T12" fmla="*/ 43 w 161"/>
                <a:gd name="T13" fmla="*/ 2 h 365"/>
                <a:gd name="T14" fmla="*/ 32 w 161"/>
                <a:gd name="T15" fmla="*/ 0 h 365"/>
                <a:gd name="T16" fmla="*/ 18 w 161"/>
                <a:gd name="T17" fmla="*/ 9 h 365"/>
                <a:gd name="T18" fmla="*/ 7 w 161"/>
                <a:gd name="T19" fmla="*/ 57 h 365"/>
                <a:gd name="T20" fmla="*/ 0 w 161"/>
                <a:gd name="T21" fmla="*/ 123 h 365"/>
                <a:gd name="T22" fmla="*/ 2 w 161"/>
                <a:gd name="T23" fmla="*/ 175 h 365"/>
                <a:gd name="T24" fmla="*/ 7 w 161"/>
                <a:gd name="T25" fmla="*/ 229 h 365"/>
                <a:gd name="T26" fmla="*/ 20 w 161"/>
                <a:gd name="T27" fmla="*/ 295 h 365"/>
                <a:gd name="T28" fmla="*/ 25 w 161"/>
                <a:gd name="T29" fmla="*/ 322 h 365"/>
                <a:gd name="T30" fmla="*/ 36 w 161"/>
                <a:gd name="T31" fmla="*/ 324 h 365"/>
                <a:gd name="T32" fmla="*/ 52 w 161"/>
                <a:gd name="T33" fmla="*/ 331 h 365"/>
                <a:gd name="T34" fmla="*/ 66 w 161"/>
                <a:gd name="T35" fmla="*/ 345 h 365"/>
                <a:gd name="T36" fmla="*/ 86 w 161"/>
                <a:gd name="T37" fmla="*/ 363 h 365"/>
                <a:gd name="T38" fmla="*/ 109 w 161"/>
                <a:gd name="T39" fmla="*/ 365 h 365"/>
                <a:gd name="T40" fmla="*/ 118 w 161"/>
                <a:gd name="T41" fmla="*/ 361 h 365"/>
                <a:gd name="T42" fmla="*/ 129 w 161"/>
                <a:gd name="T43" fmla="*/ 347 h 365"/>
                <a:gd name="T44" fmla="*/ 141 w 161"/>
                <a:gd name="T45" fmla="*/ 315 h 365"/>
                <a:gd name="T46" fmla="*/ 150 w 161"/>
                <a:gd name="T47" fmla="*/ 300 h 365"/>
                <a:gd name="T48" fmla="*/ 161 w 161"/>
                <a:gd name="T49" fmla="*/ 293 h 36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61"/>
                <a:gd name="T76" fmla="*/ 0 h 365"/>
                <a:gd name="T77" fmla="*/ 161 w 161"/>
                <a:gd name="T78" fmla="*/ 365 h 36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61" h="365">
                  <a:moveTo>
                    <a:pt x="161" y="293"/>
                  </a:moveTo>
                  <a:lnTo>
                    <a:pt x="147" y="243"/>
                  </a:lnTo>
                  <a:lnTo>
                    <a:pt x="129" y="173"/>
                  </a:lnTo>
                  <a:lnTo>
                    <a:pt x="111" y="125"/>
                  </a:lnTo>
                  <a:lnTo>
                    <a:pt x="95" y="80"/>
                  </a:lnTo>
                  <a:lnTo>
                    <a:pt x="63" y="34"/>
                  </a:lnTo>
                  <a:lnTo>
                    <a:pt x="43" y="2"/>
                  </a:lnTo>
                  <a:lnTo>
                    <a:pt x="32" y="0"/>
                  </a:lnTo>
                  <a:lnTo>
                    <a:pt x="18" y="9"/>
                  </a:lnTo>
                  <a:lnTo>
                    <a:pt x="7" y="57"/>
                  </a:lnTo>
                  <a:lnTo>
                    <a:pt x="0" y="123"/>
                  </a:lnTo>
                  <a:lnTo>
                    <a:pt x="2" y="175"/>
                  </a:lnTo>
                  <a:lnTo>
                    <a:pt x="7" y="229"/>
                  </a:lnTo>
                  <a:lnTo>
                    <a:pt x="20" y="295"/>
                  </a:lnTo>
                  <a:lnTo>
                    <a:pt x="25" y="322"/>
                  </a:lnTo>
                  <a:lnTo>
                    <a:pt x="36" y="324"/>
                  </a:lnTo>
                  <a:lnTo>
                    <a:pt x="52" y="331"/>
                  </a:lnTo>
                  <a:lnTo>
                    <a:pt x="66" y="345"/>
                  </a:lnTo>
                  <a:lnTo>
                    <a:pt x="86" y="363"/>
                  </a:lnTo>
                  <a:lnTo>
                    <a:pt x="109" y="365"/>
                  </a:lnTo>
                  <a:lnTo>
                    <a:pt x="118" y="361"/>
                  </a:lnTo>
                  <a:lnTo>
                    <a:pt x="129" y="347"/>
                  </a:lnTo>
                  <a:lnTo>
                    <a:pt x="141" y="315"/>
                  </a:lnTo>
                  <a:lnTo>
                    <a:pt x="150" y="300"/>
                  </a:lnTo>
                  <a:lnTo>
                    <a:pt x="161" y="293"/>
                  </a:lnTo>
                  <a:close/>
                </a:path>
              </a:pathLst>
            </a:custGeom>
            <a:solidFill>
              <a:srgbClr val="FFFF99">
                <a:alpha val="5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4000" smtClean="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ヒラギノ角ゴ Pro W3" charset="0"/>
              </a:endParaRPr>
            </a:p>
          </p:txBody>
        </p:sp>
      </p:grpSp>
      <p:grpSp>
        <p:nvGrpSpPr>
          <p:cNvPr id="46085" name="Group 22"/>
          <p:cNvGrpSpPr>
            <a:grpSpLocks/>
          </p:cNvGrpSpPr>
          <p:nvPr/>
        </p:nvGrpSpPr>
        <p:grpSpPr bwMode="auto">
          <a:xfrm>
            <a:off x="2794000" y="857250"/>
            <a:ext cx="319088" cy="1054100"/>
            <a:chOff x="2932" y="1847"/>
            <a:chExt cx="157" cy="517"/>
          </a:xfrm>
        </p:grpSpPr>
        <p:sp>
          <p:nvSpPr>
            <p:cNvPr id="46168" name="Freeform 23"/>
            <p:cNvSpPr>
              <a:spLocks noChangeAspect="1"/>
            </p:cNvSpPr>
            <p:nvPr/>
          </p:nvSpPr>
          <p:spPr bwMode="auto">
            <a:xfrm>
              <a:off x="2932" y="2169"/>
              <a:ext cx="157" cy="195"/>
            </a:xfrm>
            <a:custGeom>
              <a:avLst/>
              <a:gdLst>
                <a:gd name="T0" fmla="*/ 73 w 150"/>
                <a:gd name="T1" fmla="*/ 186 h 186"/>
                <a:gd name="T2" fmla="*/ 66 w 150"/>
                <a:gd name="T3" fmla="*/ 186 h 186"/>
                <a:gd name="T4" fmla="*/ 41 w 150"/>
                <a:gd name="T5" fmla="*/ 175 h 186"/>
                <a:gd name="T6" fmla="*/ 18 w 150"/>
                <a:gd name="T7" fmla="*/ 157 h 186"/>
                <a:gd name="T8" fmla="*/ 2 w 150"/>
                <a:gd name="T9" fmla="*/ 132 h 186"/>
                <a:gd name="T10" fmla="*/ 0 w 150"/>
                <a:gd name="T11" fmla="*/ 114 h 186"/>
                <a:gd name="T12" fmla="*/ 0 w 150"/>
                <a:gd name="T13" fmla="*/ 100 h 186"/>
                <a:gd name="T14" fmla="*/ 14 w 150"/>
                <a:gd name="T15" fmla="*/ 48 h 186"/>
                <a:gd name="T16" fmla="*/ 18 w 150"/>
                <a:gd name="T17" fmla="*/ 28 h 186"/>
                <a:gd name="T18" fmla="*/ 21 w 150"/>
                <a:gd name="T19" fmla="*/ 16 h 186"/>
                <a:gd name="T20" fmla="*/ 36 w 150"/>
                <a:gd name="T21" fmla="*/ 5 h 186"/>
                <a:gd name="T22" fmla="*/ 46 w 150"/>
                <a:gd name="T23" fmla="*/ 0 h 186"/>
                <a:gd name="T24" fmla="*/ 82 w 150"/>
                <a:gd name="T25" fmla="*/ 0 h 186"/>
                <a:gd name="T26" fmla="*/ 100 w 150"/>
                <a:gd name="T27" fmla="*/ 5 h 186"/>
                <a:gd name="T28" fmla="*/ 118 w 150"/>
                <a:gd name="T29" fmla="*/ 12 h 186"/>
                <a:gd name="T30" fmla="*/ 127 w 150"/>
                <a:gd name="T31" fmla="*/ 23 h 186"/>
                <a:gd name="T32" fmla="*/ 129 w 150"/>
                <a:gd name="T33" fmla="*/ 48 h 186"/>
                <a:gd name="T34" fmla="*/ 134 w 150"/>
                <a:gd name="T35" fmla="*/ 55 h 186"/>
                <a:gd name="T36" fmla="*/ 145 w 150"/>
                <a:gd name="T37" fmla="*/ 91 h 186"/>
                <a:gd name="T38" fmla="*/ 150 w 150"/>
                <a:gd name="T39" fmla="*/ 107 h 186"/>
                <a:gd name="T40" fmla="*/ 145 w 150"/>
                <a:gd name="T41" fmla="*/ 116 h 186"/>
                <a:gd name="T42" fmla="*/ 141 w 150"/>
                <a:gd name="T43" fmla="*/ 134 h 186"/>
                <a:gd name="T44" fmla="*/ 123 w 150"/>
                <a:gd name="T45" fmla="*/ 152 h 186"/>
                <a:gd name="T46" fmla="*/ 109 w 150"/>
                <a:gd name="T47" fmla="*/ 168 h 186"/>
                <a:gd name="T48" fmla="*/ 86 w 150"/>
                <a:gd name="T49" fmla="*/ 182 h 186"/>
                <a:gd name="T50" fmla="*/ 73 w 150"/>
                <a:gd name="T51" fmla="*/ 186 h 18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0"/>
                <a:gd name="T79" fmla="*/ 0 h 186"/>
                <a:gd name="T80" fmla="*/ 150 w 150"/>
                <a:gd name="T81" fmla="*/ 186 h 18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0" h="186">
                  <a:moveTo>
                    <a:pt x="73" y="186"/>
                  </a:moveTo>
                  <a:lnTo>
                    <a:pt x="66" y="186"/>
                  </a:lnTo>
                  <a:lnTo>
                    <a:pt x="41" y="175"/>
                  </a:lnTo>
                  <a:lnTo>
                    <a:pt x="18" y="157"/>
                  </a:lnTo>
                  <a:lnTo>
                    <a:pt x="2" y="132"/>
                  </a:lnTo>
                  <a:lnTo>
                    <a:pt x="0" y="114"/>
                  </a:lnTo>
                  <a:lnTo>
                    <a:pt x="0" y="100"/>
                  </a:lnTo>
                  <a:lnTo>
                    <a:pt x="14" y="48"/>
                  </a:lnTo>
                  <a:lnTo>
                    <a:pt x="18" y="28"/>
                  </a:lnTo>
                  <a:lnTo>
                    <a:pt x="21" y="16"/>
                  </a:lnTo>
                  <a:lnTo>
                    <a:pt x="36" y="5"/>
                  </a:lnTo>
                  <a:lnTo>
                    <a:pt x="46" y="0"/>
                  </a:lnTo>
                  <a:lnTo>
                    <a:pt x="82" y="0"/>
                  </a:lnTo>
                  <a:lnTo>
                    <a:pt x="100" y="5"/>
                  </a:lnTo>
                  <a:lnTo>
                    <a:pt x="118" y="12"/>
                  </a:lnTo>
                  <a:lnTo>
                    <a:pt x="127" y="23"/>
                  </a:lnTo>
                  <a:lnTo>
                    <a:pt x="129" y="48"/>
                  </a:lnTo>
                  <a:lnTo>
                    <a:pt x="134" y="55"/>
                  </a:lnTo>
                  <a:lnTo>
                    <a:pt x="145" y="91"/>
                  </a:lnTo>
                  <a:lnTo>
                    <a:pt x="150" y="107"/>
                  </a:lnTo>
                  <a:lnTo>
                    <a:pt x="145" y="116"/>
                  </a:lnTo>
                  <a:lnTo>
                    <a:pt x="141" y="134"/>
                  </a:lnTo>
                  <a:lnTo>
                    <a:pt x="123" y="152"/>
                  </a:lnTo>
                  <a:lnTo>
                    <a:pt x="109" y="168"/>
                  </a:lnTo>
                  <a:lnTo>
                    <a:pt x="86" y="182"/>
                  </a:lnTo>
                  <a:lnTo>
                    <a:pt x="73" y="186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4000" smtClean="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46169" name="Freeform 24"/>
            <p:cNvSpPr>
              <a:spLocks noChangeAspect="1"/>
            </p:cNvSpPr>
            <p:nvPr/>
          </p:nvSpPr>
          <p:spPr bwMode="auto">
            <a:xfrm>
              <a:off x="2954" y="1847"/>
              <a:ext cx="111" cy="347"/>
            </a:xfrm>
            <a:custGeom>
              <a:avLst/>
              <a:gdLst>
                <a:gd name="T0" fmla="*/ 0 w 106"/>
                <a:gd name="T1" fmla="*/ 324 h 331"/>
                <a:gd name="T2" fmla="*/ 15 w 106"/>
                <a:gd name="T3" fmla="*/ 313 h 331"/>
                <a:gd name="T4" fmla="*/ 25 w 106"/>
                <a:gd name="T5" fmla="*/ 308 h 331"/>
                <a:gd name="T6" fmla="*/ 61 w 106"/>
                <a:gd name="T7" fmla="*/ 308 h 331"/>
                <a:gd name="T8" fmla="*/ 79 w 106"/>
                <a:gd name="T9" fmla="*/ 313 h 331"/>
                <a:gd name="T10" fmla="*/ 97 w 106"/>
                <a:gd name="T11" fmla="*/ 320 h 331"/>
                <a:gd name="T12" fmla="*/ 106 w 106"/>
                <a:gd name="T13" fmla="*/ 331 h 331"/>
                <a:gd name="T14" fmla="*/ 106 w 106"/>
                <a:gd name="T15" fmla="*/ 277 h 331"/>
                <a:gd name="T16" fmla="*/ 97 w 106"/>
                <a:gd name="T17" fmla="*/ 218 h 331"/>
                <a:gd name="T18" fmla="*/ 95 w 106"/>
                <a:gd name="T19" fmla="*/ 170 h 331"/>
                <a:gd name="T20" fmla="*/ 79 w 106"/>
                <a:gd name="T21" fmla="*/ 102 h 331"/>
                <a:gd name="T22" fmla="*/ 74 w 106"/>
                <a:gd name="T23" fmla="*/ 48 h 331"/>
                <a:gd name="T24" fmla="*/ 63 w 106"/>
                <a:gd name="T25" fmla="*/ 11 h 331"/>
                <a:gd name="T26" fmla="*/ 49 w 106"/>
                <a:gd name="T27" fmla="*/ 0 h 331"/>
                <a:gd name="T28" fmla="*/ 38 w 106"/>
                <a:gd name="T29" fmla="*/ 4 h 331"/>
                <a:gd name="T30" fmla="*/ 36 w 106"/>
                <a:gd name="T31" fmla="*/ 23 h 331"/>
                <a:gd name="T32" fmla="*/ 31 w 106"/>
                <a:gd name="T33" fmla="*/ 50 h 331"/>
                <a:gd name="T34" fmla="*/ 20 w 106"/>
                <a:gd name="T35" fmla="*/ 95 h 331"/>
                <a:gd name="T36" fmla="*/ 18 w 106"/>
                <a:gd name="T37" fmla="*/ 138 h 331"/>
                <a:gd name="T38" fmla="*/ 11 w 106"/>
                <a:gd name="T39" fmla="*/ 181 h 331"/>
                <a:gd name="T40" fmla="*/ 4 w 106"/>
                <a:gd name="T41" fmla="*/ 218 h 331"/>
                <a:gd name="T42" fmla="*/ 0 w 106"/>
                <a:gd name="T43" fmla="*/ 258 h 331"/>
                <a:gd name="T44" fmla="*/ 0 w 106"/>
                <a:gd name="T45" fmla="*/ 290 h 331"/>
                <a:gd name="T46" fmla="*/ 0 w 106"/>
                <a:gd name="T47" fmla="*/ 324 h 33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06"/>
                <a:gd name="T73" fmla="*/ 0 h 331"/>
                <a:gd name="T74" fmla="*/ 106 w 106"/>
                <a:gd name="T75" fmla="*/ 331 h 33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06" h="331">
                  <a:moveTo>
                    <a:pt x="0" y="324"/>
                  </a:moveTo>
                  <a:lnTo>
                    <a:pt x="15" y="313"/>
                  </a:lnTo>
                  <a:lnTo>
                    <a:pt x="25" y="308"/>
                  </a:lnTo>
                  <a:lnTo>
                    <a:pt x="61" y="308"/>
                  </a:lnTo>
                  <a:lnTo>
                    <a:pt x="79" y="313"/>
                  </a:lnTo>
                  <a:lnTo>
                    <a:pt x="97" y="320"/>
                  </a:lnTo>
                  <a:lnTo>
                    <a:pt x="106" y="331"/>
                  </a:lnTo>
                  <a:lnTo>
                    <a:pt x="106" y="277"/>
                  </a:lnTo>
                  <a:lnTo>
                    <a:pt x="97" y="218"/>
                  </a:lnTo>
                  <a:lnTo>
                    <a:pt x="95" y="170"/>
                  </a:lnTo>
                  <a:lnTo>
                    <a:pt x="79" y="102"/>
                  </a:lnTo>
                  <a:lnTo>
                    <a:pt x="74" y="48"/>
                  </a:lnTo>
                  <a:lnTo>
                    <a:pt x="63" y="11"/>
                  </a:lnTo>
                  <a:lnTo>
                    <a:pt x="49" y="0"/>
                  </a:lnTo>
                  <a:lnTo>
                    <a:pt x="38" y="4"/>
                  </a:lnTo>
                  <a:lnTo>
                    <a:pt x="36" y="23"/>
                  </a:lnTo>
                  <a:lnTo>
                    <a:pt x="31" y="50"/>
                  </a:lnTo>
                  <a:lnTo>
                    <a:pt x="20" y="95"/>
                  </a:lnTo>
                  <a:lnTo>
                    <a:pt x="18" y="138"/>
                  </a:lnTo>
                  <a:lnTo>
                    <a:pt x="11" y="181"/>
                  </a:lnTo>
                  <a:lnTo>
                    <a:pt x="4" y="218"/>
                  </a:lnTo>
                  <a:lnTo>
                    <a:pt x="0" y="258"/>
                  </a:lnTo>
                  <a:lnTo>
                    <a:pt x="0" y="290"/>
                  </a:lnTo>
                  <a:lnTo>
                    <a:pt x="0" y="324"/>
                  </a:lnTo>
                  <a:close/>
                </a:path>
              </a:pathLst>
            </a:custGeom>
            <a:solidFill>
              <a:srgbClr val="FFFF99">
                <a:alpha val="5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4000" smtClean="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ヒラギノ角ゴ Pro W3" charset="0"/>
              </a:endParaRPr>
            </a:p>
          </p:txBody>
        </p:sp>
      </p:grpSp>
      <p:grpSp>
        <p:nvGrpSpPr>
          <p:cNvPr id="46086" name="Group 25"/>
          <p:cNvGrpSpPr>
            <a:grpSpLocks/>
          </p:cNvGrpSpPr>
          <p:nvPr/>
        </p:nvGrpSpPr>
        <p:grpSpPr bwMode="auto">
          <a:xfrm rot="311971">
            <a:off x="3111500" y="773113"/>
            <a:ext cx="365125" cy="1139825"/>
            <a:chOff x="3046" y="1845"/>
            <a:chExt cx="154" cy="519"/>
          </a:xfrm>
        </p:grpSpPr>
        <p:sp>
          <p:nvSpPr>
            <p:cNvPr id="46166" name="Freeform 26"/>
            <p:cNvSpPr>
              <a:spLocks noChangeAspect="1"/>
            </p:cNvSpPr>
            <p:nvPr/>
          </p:nvSpPr>
          <p:spPr bwMode="auto">
            <a:xfrm>
              <a:off x="3051" y="2175"/>
              <a:ext cx="149" cy="189"/>
            </a:xfrm>
            <a:custGeom>
              <a:avLst/>
              <a:gdLst>
                <a:gd name="T0" fmla="*/ 90 w 142"/>
                <a:gd name="T1" fmla="*/ 181 h 181"/>
                <a:gd name="T2" fmla="*/ 72 w 142"/>
                <a:gd name="T3" fmla="*/ 177 h 181"/>
                <a:gd name="T4" fmla="*/ 45 w 142"/>
                <a:gd name="T5" fmla="*/ 168 h 181"/>
                <a:gd name="T6" fmla="*/ 29 w 142"/>
                <a:gd name="T7" fmla="*/ 161 h 181"/>
                <a:gd name="T8" fmla="*/ 11 w 142"/>
                <a:gd name="T9" fmla="*/ 136 h 181"/>
                <a:gd name="T10" fmla="*/ 2 w 142"/>
                <a:gd name="T11" fmla="*/ 106 h 181"/>
                <a:gd name="T12" fmla="*/ 0 w 142"/>
                <a:gd name="T13" fmla="*/ 88 h 181"/>
                <a:gd name="T14" fmla="*/ 6 w 142"/>
                <a:gd name="T15" fmla="*/ 59 h 181"/>
                <a:gd name="T16" fmla="*/ 11 w 142"/>
                <a:gd name="T17" fmla="*/ 32 h 181"/>
                <a:gd name="T18" fmla="*/ 15 w 142"/>
                <a:gd name="T19" fmla="*/ 16 h 181"/>
                <a:gd name="T20" fmla="*/ 27 w 142"/>
                <a:gd name="T21" fmla="*/ 7 h 181"/>
                <a:gd name="T22" fmla="*/ 47 w 142"/>
                <a:gd name="T23" fmla="*/ 0 h 181"/>
                <a:gd name="T24" fmla="*/ 70 w 142"/>
                <a:gd name="T25" fmla="*/ 0 h 181"/>
                <a:gd name="T26" fmla="*/ 88 w 142"/>
                <a:gd name="T27" fmla="*/ 4 h 181"/>
                <a:gd name="T28" fmla="*/ 102 w 142"/>
                <a:gd name="T29" fmla="*/ 9 h 181"/>
                <a:gd name="T30" fmla="*/ 113 w 142"/>
                <a:gd name="T31" fmla="*/ 25 h 181"/>
                <a:gd name="T32" fmla="*/ 129 w 142"/>
                <a:gd name="T33" fmla="*/ 61 h 181"/>
                <a:gd name="T34" fmla="*/ 133 w 142"/>
                <a:gd name="T35" fmla="*/ 84 h 181"/>
                <a:gd name="T36" fmla="*/ 140 w 142"/>
                <a:gd name="T37" fmla="*/ 102 h 181"/>
                <a:gd name="T38" fmla="*/ 142 w 142"/>
                <a:gd name="T39" fmla="*/ 120 h 181"/>
                <a:gd name="T40" fmla="*/ 136 w 142"/>
                <a:gd name="T41" fmla="*/ 145 h 181"/>
                <a:gd name="T42" fmla="*/ 111 w 142"/>
                <a:gd name="T43" fmla="*/ 168 h 181"/>
                <a:gd name="T44" fmla="*/ 99 w 142"/>
                <a:gd name="T45" fmla="*/ 177 h 181"/>
                <a:gd name="T46" fmla="*/ 90 w 142"/>
                <a:gd name="T47" fmla="*/ 181 h 18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42"/>
                <a:gd name="T73" fmla="*/ 0 h 181"/>
                <a:gd name="T74" fmla="*/ 142 w 142"/>
                <a:gd name="T75" fmla="*/ 181 h 18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42" h="181">
                  <a:moveTo>
                    <a:pt x="90" y="181"/>
                  </a:moveTo>
                  <a:lnTo>
                    <a:pt x="72" y="177"/>
                  </a:lnTo>
                  <a:lnTo>
                    <a:pt x="45" y="168"/>
                  </a:lnTo>
                  <a:lnTo>
                    <a:pt x="29" y="161"/>
                  </a:lnTo>
                  <a:lnTo>
                    <a:pt x="11" y="136"/>
                  </a:lnTo>
                  <a:lnTo>
                    <a:pt x="2" y="106"/>
                  </a:lnTo>
                  <a:lnTo>
                    <a:pt x="0" y="88"/>
                  </a:lnTo>
                  <a:lnTo>
                    <a:pt x="6" y="59"/>
                  </a:lnTo>
                  <a:lnTo>
                    <a:pt x="11" y="32"/>
                  </a:lnTo>
                  <a:lnTo>
                    <a:pt x="15" y="16"/>
                  </a:lnTo>
                  <a:lnTo>
                    <a:pt x="27" y="7"/>
                  </a:lnTo>
                  <a:lnTo>
                    <a:pt x="47" y="0"/>
                  </a:lnTo>
                  <a:lnTo>
                    <a:pt x="70" y="0"/>
                  </a:lnTo>
                  <a:lnTo>
                    <a:pt x="88" y="4"/>
                  </a:lnTo>
                  <a:lnTo>
                    <a:pt x="102" y="9"/>
                  </a:lnTo>
                  <a:lnTo>
                    <a:pt x="113" y="25"/>
                  </a:lnTo>
                  <a:lnTo>
                    <a:pt x="129" y="61"/>
                  </a:lnTo>
                  <a:lnTo>
                    <a:pt x="133" y="84"/>
                  </a:lnTo>
                  <a:lnTo>
                    <a:pt x="140" y="102"/>
                  </a:lnTo>
                  <a:lnTo>
                    <a:pt x="142" y="120"/>
                  </a:lnTo>
                  <a:lnTo>
                    <a:pt x="136" y="145"/>
                  </a:lnTo>
                  <a:lnTo>
                    <a:pt x="111" y="168"/>
                  </a:lnTo>
                  <a:lnTo>
                    <a:pt x="99" y="177"/>
                  </a:lnTo>
                  <a:lnTo>
                    <a:pt x="90" y="181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4000" smtClean="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46167" name="Freeform 27"/>
            <p:cNvSpPr>
              <a:spLocks noChangeAspect="1"/>
            </p:cNvSpPr>
            <p:nvPr/>
          </p:nvSpPr>
          <p:spPr bwMode="auto">
            <a:xfrm>
              <a:off x="3046" y="1845"/>
              <a:ext cx="123" cy="363"/>
            </a:xfrm>
            <a:custGeom>
              <a:avLst/>
              <a:gdLst>
                <a:gd name="T0" fmla="*/ 16 w 118"/>
                <a:gd name="T1" fmla="*/ 347 h 347"/>
                <a:gd name="T2" fmla="*/ 20 w 118"/>
                <a:gd name="T3" fmla="*/ 331 h 347"/>
                <a:gd name="T4" fmla="*/ 32 w 118"/>
                <a:gd name="T5" fmla="*/ 322 h 347"/>
                <a:gd name="T6" fmla="*/ 52 w 118"/>
                <a:gd name="T7" fmla="*/ 315 h 347"/>
                <a:gd name="T8" fmla="*/ 75 w 118"/>
                <a:gd name="T9" fmla="*/ 315 h 347"/>
                <a:gd name="T10" fmla="*/ 93 w 118"/>
                <a:gd name="T11" fmla="*/ 319 h 347"/>
                <a:gd name="T12" fmla="*/ 107 w 118"/>
                <a:gd name="T13" fmla="*/ 324 h 347"/>
                <a:gd name="T14" fmla="*/ 118 w 118"/>
                <a:gd name="T15" fmla="*/ 340 h 347"/>
                <a:gd name="T16" fmla="*/ 111 w 118"/>
                <a:gd name="T17" fmla="*/ 283 h 347"/>
                <a:gd name="T18" fmla="*/ 104 w 118"/>
                <a:gd name="T19" fmla="*/ 254 h 347"/>
                <a:gd name="T20" fmla="*/ 98 w 118"/>
                <a:gd name="T21" fmla="*/ 222 h 347"/>
                <a:gd name="T22" fmla="*/ 91 w 118"/>
                <a:gd name="T23" fmla="*/ 179 h 347"/>
                <a:gd name="T24" fmla="*/ 75 w 118"/>
                <a:gd name="T25" fmla="*/ 113 h 347"/>
                <a:gd name="T26" fmla="*/ 66 w 118"/>
                <a:gd name="T27" fmla="*/ 86 h 347"/>
                <a:gd name="T28" fmla="*/ 59 w 118"/>
                <a:gd name="T29" fmla="*/ 47 h 347"/>
                <a:gd name="T30" fmla="*/ 50 w 118"/>
                <a:gd name="T31" fmla="*/ 18 h 347"/>
                <a:gd name="T32" fmla="*/ 45 w 118"/>
                <a:gd name="T33" fmla="*/ 4 h 347"/>
                <a:gd name="T34" fmla="*/ 39 w 118"/>
                <a:gd name="T35" fmla="*/ 0 h 347"/>
                <a:gd name="T36" fmla="*/ 27 w 118"/>
                <a:gd name="T37" fmla="*/ 4 h 347"/>
                <a:gd name="T38" fmla="*/ 23 w 118"/>
                <a:gd name="T39" fmla="*/ 20 h 347"/>
                <a:gd name="T40" fmla="*/ 18 w 118"/>
                <a:gd name="T41" fmla="*/ 45 h 347"/>
                <a:gd name="T42" fmla="*/ 11 w 118"/>
                <a:gd name="T43" fmla="*/ 106 h 347"/>
                <a:gd name="T44" fmla="*/ 7 w 118"/>
                <a:gd name="T45" fmla="*/ 131 h 347"/>
                <a:gd name="T46" fmla="*/ 5 w 118"/>
                <a:gd name="T47" fmla="*/ 206 h 347"/>
                <a:gd name="T48" fmla="*/ 0 w 118"/>
                <a:gd name="T49" fmla="*/ 231 h 347"/>
                <a:gd name="T50" fmla="*/ 5 w 118"/>
                <a:gd name="T51" fmla="*/ 265 h 347"/>
                <a:gd name="T52" fmla="*/ 9 w 118"/>
                <a:gd name="T53" fmla="*/ 288 h 347"/>
                <a:gd name="T54" fmla="*/ 14 w 118"/>
                <a:gd name="T55" fmla="*/ 319 h 347"/>
                <a:gd name="T56" fmla="*/ 16 w 118"/>
                <a:gd name="T57" fmla="*/ 347 h 34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18"/>
                <a:gd name="T88" fmla="*/ 0 h 347"/>
                <a:gd name="T89" fmla="*/ 118 w 118"/>
                <a:gd name="T90" fmla="*/ 347 h 34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18" h="347">
                  <a:moveTo>
                    <a:pt x="16" y="347"/>
                  </a:moveTo>
                  <a:lnTo>
                    <a:pt x="20" y="331"/>
                  </a:lnTo>
                  <a:lnTo>
                    <a:pt x="32" y="322"/>
                  </a:lnTo>
                  <a:lnTo>
                    <a:pt x="52" y="315"/>
                  </a:lnTo>
                  <a:lnTo>
                    <a:pt x="75" y="315"/>
                  </a:lnTo>
                  <a:lnTo>
                    <a:pt x="93" y="319"/>
                  </a:lnTo>
                  <a:lnTo>
                    <a:pt x="107" y="324"/>
                  </a:lnTo>
                  <a:lnTo>
                    <a:pt x="118" y="340"/>
                  </a:lnTo>
                  <a:lnTo>
                    <a:pt x="111" y="283"/>
                  </a:lnTo>
                  <a:lnTo>
                    <a:pt x="104" y="254"/>
                  </a:lnTo>
                  <a:lnTo>
                    <a:pt x="98" y="222"/>
                  </a:lnTo>
                  <a:lnTo>
                    <a:pt x="91" y="179"/>
                  </a:lnTo>
                  <a:lnTo>
                    <a:pt x="75" y="113"/>
                  </a:lnTo>
                  <a:lnTo>
                    <a:pt x="66" y="86"/>
                  </a:lnTo>
                  <a:lnTo>
                    <a:pt x="59" y="47"/>
                  </a:lnTo>
                  <a:lnTo>
                    <a:pt x="50" y="18"/>
                  </a:lnTo>
                  <a:lnTo>
                    <a:pt x="45" y="4"/>
                  </a:lnTo>
                  <a:lnTo>
                    <a:pt x="39" y="0"/>
                  </a:lnTo>
                  <a:lnTo>
                    <a:pt x="27" y="4"/>
                  </a:lnTo>
                  <a:lnTo>
                    <a:pt x="23" y="20"/>
                  </a:lnTo>
                  <a:lnTo>
                    <a:pt x="18" y="45"/>
                  </a:lnTo>
                  <a:lnTo>
                    <a:pt x="11" y="106"/>
                  </a:lnTo>
                  <a:lnTo>
                    <a:pt x="7" y="131"/>
                  </a:lnTo>
                  <a:lnTo>
                    <a:pt x="5" y="206"/>
                  </a:lnTo>
                  <a:lnTo>
                    <a:pt x="0" y="231"/>
                  </a:lnTo>
                  <a:lnTo>
                    <a:pt x="5" y="265"/>
                  </a:lnTo>
                  <a:lnTo>
                    <a:pt x="9" y="288"/>
                  </a:lnTo>
                  <a:lnTo>
                    <a:pt x="14" y="319"/>
                  </a:lnTo>
                  <a:lnTo>
                    <a:pt x="16" y="347"/>
                  </a:lnTo>
                  <a:close/>
                </a:path>
              </a:pathLst>
            </a:custGeom>
            <a:solidFill>
              <a:srgbClr val="FFFF99">
                <a:alpha val="5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4000" smtClean="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ヒラギノ角ゴ Pro W3" charset="0"/>
              </a:endParaRPr>
            </a:p>
          </p:txBody>
        </p:sp>
      </p:grpSp>
      <p:grpSp>
        <p:nvGrpSpPr>
          <p:cNvPr id="46087" name="Group 28"/>
          <p:cNvGrpSpPr>
            <a:grpSpLocks/>
          </p:cNvGrpSpPr>
          <p:nvPr/>
        </p:nvGrpSpPr>
        <p:grpSpPr bwMode="auto">
          <a:xfrm rot="-269542">
            <a:off x="2495550" y="863600"/>
            <a:ext cx="277813" cy="1054100"/>
            <a:chOff x="2765" y="1797"/>
            <a:chExt cx="167" cy="548"/>
          </a:xfrm>
        </p:grpSpPr>
        <p:sp>
          <p:nvSpPr>
            <p:cNvPr id="46164" name="Freeform 29"/>
            <p:cNvSpPr>
              <a:spLocks noChangeAspect="1"/>
            </p:cNvSpPr>
            <p:nvPr/>
          </p:nvSpPr>
          <p:spPr bwMode="auto">
            <a:xfrm>
              <a:off x="2765" y="2139"/>
              <a:ext cx="167" cy="206"/>
            </a:xfrm>
            <a:custGeom>
              <a:avLst/>
              <a:gdLst>
                <a:gd name="T0" fmla="*/ 73 w 159"/>
                <a:gd name="T1" fmla="*/ 197 h 197"/>
                <a:gd name="T2" fmla="*/ 66 w 159"/>
                <a:gd name="T3" fmla="*/ 197 h 197"/>
                <a:gd name="T4" fmla="*/ 39 w 159"/>
                <a:gd name="T5" fmla="*/ 184 h 197"/>
                <a:gd name="T6" fmla="*/ 16 w 159"/>
                <a:gd name="T7" fmla="*/ 163 h 197"/>
                <a:gd name="T8" fmla="*/ 3 w 159"/>
                <a:gd name="T9" fmla="*/ 136 h 197"/>
                <a:gd name="T10" fmla="*/ 0 w 159"/>
                <a:gd name="T11" fmla="*/ 115 h 197"/>
                <a:gd name="T12" fmla="*/ 0 w 159"/>
                <a:gd name="T13" fmla="*/ 100 h 197"/>
                <a:gd name="T14" fmla="*/ 19 w 159"/>
                <a:gd name="T15" fmla="*/ 47 h 197"/>
                <a:gd name="T16" fmla="*/ 25 w 159"/>
                <a:gd name="T17" fmla="*/ 25 h 197"/>
                <a:gd name="T18" fmla="*/ 30 w 159"/>
                <a:gd name="T19" fmla="*/ 13 h 197"/>
                <a:gd name="T20" fmla="*/ 46 w 159"/>
                <a:gd name="T21" fmla="*/ 2 h 197"/>
                <a:gd name="T22" fmla="*/ 57 w 159"/>
                <a:gd name="T23" fmla="*/ 0 h 197"/>
                <a:gd name="T24" fmla="*/ 96 w 159"/>
                <a:gd name="T25" fmla="*/ 2 h 197"/>
                <a:gd name="T26" fmla="*/ 114 w 159"/>
                <a:gd name="T27" fmla="*/ 7 h 197"/>
                <a:gd name="T28" fmla="*/ 134 w 159"/>
                <a:gd name="T29" fmla="*/ 16 h 197"/>
                <a:gd name="T30" fmla="*/ 141 w 159"/>
                <a:gd name="T31" fmla="*/ 27 h 197"/>
                <a:gd name="T32" fmla="*/ 143 w 159"/>
                <a:gd name="T33" fmla="*/ 54 h 197"/>
                <a:gd name="T34" fmla="*/ 146 w 159"/>
                <a:gd name="T35" fmla="*/ 61 h 197"/>
                <a:gd name="T36" fmla="*/ 155 w 159"/>
                <a:gd name="T37" fmla="*/ 102 h 197"/>
                <a:gd name="T38" fmla="*/ 159 w 159"/>
                <a:gd name="T39" fmla="*/ 118 h 197"/>
                <a:gd name="T40" fmla="*/ 155 w 159"/>
                <a:gd name="T41" fmla="*/ 129 h 197"/>
                <a:gd name="T42" fmla="*/ 150 w 159"/>
                <a:gd name="T43" fmla="*/ 147 h 197"/>
                <a:gd name="T44" fmla="*/ 130 w 159"/>
                <a:gd name="T45" fmla="*/ 165 h 197"/>
                <a:gd name="T46" fmla="*/ 112 w 159"/>
                <a:gd name="T47" fmla="*/ 179 h 197"/>
                <a:gd name="T48" fmla="*/ 89 w 159"/>
                <a:gd name="T49" fmla="*/ 195 h 197"/>
                <a:gd name="T50" fmla="*/ 73 w 159"/>
                <a:gd name="T51" fmla="*/ 197 h 19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9"/>
                <a:gd name="T79" fmla="*/ 0 h 197"/>
                <a:gd name="T80" fmla="*/ 159 w 159"/>
                <a:gd name="T81" fmla="*/ 197 h 19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9" h="197">
                  <a:moveTo>
                    <a:pt x="73" y="197"/>
                  </a:moveTo>
                  <a:lnTo>
                    <a:pt x="66" y="197"/>
                  </a:lnTo>
                  <a:lnTo>
                    <a:pt x="39" y="184"/>
                  </a:lnTo>
                  <a:lnTo>
                    <a:pt x="16" y="163"/>
                  </a:lnTo>
                  <a:lnTo>
                    <a:pt x="3" y="136"/>
                  </a:lnTo>
                  <a:lnTo>
                    <a:pt x="0" y="115"/>
                  </a:lnTo>
                  <a:lnTo>
                    <a:pt x="0" y="100"/>
                  </a:lnTo>
                  <a:lnTo>
                    <a:pt x="19" y="47"/>
                  </a:lnTo>
                  <a:lnTo>
                    <a:pt x="25" y="25"/>
                  </a:lnTo>
                  <a:lnTo>
                    <a:pt x="30" y="13"/>
                  </a:lnTo>
                  <a:lnTo>
                    <a:pt x="46" y="2"/>
                  </a:lnTo>
                  <a:lnTo>
                    <a:pt x="57" y="0"/>
                  </a:lnTo>
                  <a:lnTo>
                    <a:pt x="96" y="2"/>
                  </a:lnTo>
                  <a:lnTo>
                    <a:pt x="114" y="7"/>
                  </a:lnTo>
                  <a:lnTo>
                    <a:pt x="134" y="16"/>
                  </a:lnTo>
                  <a:lnTo>
                    <a:pt x="141" y="27"/>
                  </a:lnTo>
                  <a:lnTo>
                    <a:pt x="143" y="54"/>
                  </a:lnTo>
                  <a:lnTo>
                    <a:pt x="146" y="61"/>
                  </a:lnTo>
                  <a:lnTo>
                    <a:pt x="155" y="102"/>
                  </a:lnTo>
                  <a:lnTo>
                    <a:pt x="159" y="118"/>
                  </a:lnTo>
                  <a:lnTo>
                    <a:pt x="155" y="129"/>
                  </a:lnTo>
                  <a:lnTo>
                    <a:pt x="150" y="147"/>
                  </a:lnTo>
                  <a:lnTo>
                    <a:pt x="130" y="165"/>
                  </a:lnTo>
                  <a:lnTo>
                    <a:pt x="112" y="179"/>
                  </a:lnTo>
                  <a:lnTo>
                    <a:pt x="89" y="195"/>
                  </a:lnTo>
                  <a:lnTo>
                    <a:pt x="73" y="197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4000" smtClean="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46165" name="Freeform 30"/>
            <p:cNvSpPr>
              <a:spLocks noChangeAspect="1"/>
            </p:cNvSpPr>
            <p:nvPr/>
          </p:nvSpPr>
          <p:spPr bwMode="auto">
            <a:xfrm>
              <a:off x="2797" y="1797"/>
              <a:ext cx="118" cy="370"/>
            </a:xfrm>
            <a:custGeom>
              <a:avLst/>
              <a:gdLst>
                <a:gd name="T0" fmla="*/ 0 w 113"/>
                <a:gd name="T1" fmla="*/ 340 h 354"/>
                <a:gd name="T2" fmla="*/ 16 w 113"/>
                <a:gd name="T3" fmla="*/ 329 h 354"/>
                <a:gd name="T4" fmla="*/ 27 w 113"/>
                <a:gd name="T5" fmla="*/ 327 h 354"/>
                <a:gd name="T6" fmla="*/ 66 w 113"/>
                <a:gd name="T7" fmla="*/ 329 h 354"/>
                <a:gd name="T8" fmla="*/ 84 w 113"/>
                <a:gd name="T9" fmla="*/ 334 h 354"/>
                <a:gd name="T10" fmla="*/ 104 w 113"/>
                <a:gd name="T11" fmla="*/ 343 h 354"/>
                <a:gd name="T12" fmla="*/ 111 w 113"/>
                <a:gd name="T13" fmla="*/ 354 h 354"/>
                <a:gd name="T14" fmla="*/ 113 w 113"/>
                <a:gd name="T15" fmla="*/ 297 h 354"/>
                <a:gd name="T16" fmla="*/ 109 w 113"/>
                <a:gd name="T17" fmla="*/ 234 h 354"/>
                <a:gd name="T18" fmla="*/ 109 w 113"/>
                <a:gd name="T19" fmla="*/ 184 h 354"/>
                <a:gd name="T20" fmla="*/ 97 w 113"/>
                <a:gd name="T21" fmla="*/ 109 h 354"/>
                <a:gd name="T22" fmla="*/ 97 w 113"/>
                <a:gd name="T23" fmla="*/ 52 h 354"/>
                <a:gd name="T24" fmla="*/ 88 w 113"/>
                <a:gd name="T25" fmla="*/ 12 h 354"/>
                <a:gd name="T26" fmla="*/ 72 w 113"/>
                <a:gd name="T27" fmla="*/ 0 h 354"/>
                <a:gd name="T28" fmla="*/ 61 w 113"/>
                <a:gd name="T29" fmla="*/ 3 h 354"/>
                <a:gd name="T30" fmla="*/ 57 w 113"/>
                <a:gd name="T31" fmla="*/ 23 h 354"/>
                <a:gd name="T32" fmla="*/ 50 w 113"/>
                <a:gd name="T33" fmla="*/ 52 h 354"/>
                <a:gd name="T34" fmla="*/ 36 w 113"/>
                <a:gd name="T35" fmla="*/ 98 h 354"/>
                <a:gd name="T36" fmla="*/ 29 w 113"/>
                <a:gd name="T37" fmla="*/ 145 h 354"/>
                <a:gd name="T38" fmla="*/ 20 w 113"/>
                <a:gd name="T39" fmla="*/ 191 h 354"/>
                <a:gd name="T40" fmla="*/ 9 w 113"/>
                <a:gd name="T41" fmla="*/ 229 h 354"/>
                <a:gd name="T42" fmla="*/ 2 w 113"/>
                <a:gd name="T43" fmla="*/ 270 h 354"/>
                <a:gd name="T44" fmla="*/ 2 w 113"/>
                <a:gd name="T45" fmla="*/ 306 h 354"/>
                <a:gd name="T46" fmla="*/ 0 w 113"/>
                <a:gd name="T47" fmla="*/ 340 h 35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13"/>
                <a:gd name="T73" fmla="*/ 0 h 354"/>
                <a:gd name="T74" fmla="*/ 113 w 113"/>
                <a:gd name="T75" fmla="*/ 354 h 35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13" h="354">
                  <a:moveTo>
                    <a:pt x="0" y="340"/>
                  </a:moveTo>
                  <a:lnTo>
                    <a:pt x="16" y="329"/>
                  </a:lnTo>
                  <a:lnTo>
                    <a:pt x="27" y="327"/>
                  </a:lnTo>
                  <a:lnTo>
                    <a:pt x="66" y="329"/>
                  </a:lnTo>
                  <a:lnTo>
                    <a:pt x="84" y="334"/>
                  </a:lnTo>
                  <a:lnTo>
                    <a:pt x="104" y="343"/>
                  </a:lnTo>
                  <a:lnTo>
                    <a:pt x="111" y="354"/>
                  </a:lnTo>
                  <a:lnTo>
                    <a:pt x="113" y="297"/>
                  </a:lnTo>
                  <a:lnTo>
                    <a:pt x="109" y="234"/>
                  </a:lnTo>
                  <a:lnTo>
                    <a:pt x="109" y="184"/>
                  </a:lnTo>
                  <a:lnTo>
                    <a:pt x="97" y="109"/>
                  </a:lnTo>
                  <a:lnTo>
                    <a:pt x="97" y="52"/>
                  </a:lnTo>
                  <a:lnTo>
                    <a:pt x="88" y="12"/>
                  </a:lnTo>
                  <a:lnTo>
                    <a:pt x="72" y="0"/>
                  </a:lnTo>
                  <a:lnTo>
                    <a:pt x="61" y="3"/>
                  </a:lnTo>
                  <a:lnTo>
                    <a:pt x="57" y="23"/>
                  </a:lnTo>
                  <a:lnTo>
                    <a:pt x="50" y="52"/>
                  </a:lnTo>
                  <a:lnTo>
                    <a:pt x="36" y="98"/>
                  </a:lnTo>
                  <a:lnTo>
                    <a:pt x="29" y="145"/>
                  </a:lnTo>
                  <a:lnTo>
                    <a:pt x="20" y="191"/>
                  </a:lnTo>
                  <a:lnTo>
                    <a:pt x="9" y="229"/>
                  </a:lnTo>
                  <a:lnTo>
                    <a:pt x="2" y="270"/>
                  </a:lnTo>
                  <a:lnTo>
                    <a:pt x="2" y="306"/>
                  </a:lnTo>
                  <a:lnTo>
                    <a:pt x="0" y="340"/>
                  </a:lnTo>
                  <a:close/>
                </a:path>
              </a:pathLst>
            </a:custGeom>
            <a:solidFill>
              <a:srgbClr val="FFFF99">
                <a:alpha val="5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4000" smtClean="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ヒラギノ角ゴ Pro W3" charset="0"/>
              </a:endParaRPr>
            </a:p>
          </p:txBody>
        </p:sp>
      </p:grpSp>
      <p:grpSp>
        <p:nvGrpSpPr>
          <p:cNvPr id="46088" name="Group 31"/>
          <p:cNvGrpSpPr>
            <a:grpSpLocks/>
          </p:cNvGrpSpPr>
          <p:nvPr/>
        </p:nvGrpSpPr>
        <p:grpSpPr bwMode="auto">
          <a:xfrm rot="-952248">
            <a:off x="1884363" y="847725"/>
            <a:ext cx="612775" cy="1087438"/>
            <a:chOff x="2459" y="1733"/>
            <a:chExt cx="316" cy="560"/>
          </a:xfrm>
        </p:grpSpPr>
        <p:sp>
          <p:nvSpPr>
            <p:cNvPr id="46161" name="Freeform 32"/>
            <p:cNvSpPr>
              <a:spLocks noChangeAspect="1"/>
            </p:cNvSpPr>
            <p:nvPr/>
          </p:nvSpPr>
          <p:spPr bwMode="auto">
            <a:xfrm>
              <a:off x="2459" y="2087"/>
              <a:ext cx="276" cy="206"/>
            </a:xfrm>
            <a:custGeom>
              <a:avLst/>
              <a:gdLst>
                <a:gd name="T0" fmla="*/ 57 w 263"/>
                <a:gd name="T1" fmla="*/ 0 h 197"/>
                <a:gd name="T2" fmla="*/ 23 w 263"/>
                <a:gd name="T3" fmla="*/ 54 h 197"/>
                <a:gd name="T4" fmla="*/ 11 w 263"/>
                <a:gd name="T5" fmla="*/ 75 h 197"/>
                <a:gd name="T6" fmla="*/ 0 w 263"/>
                <a:gd name="T7" fmla="*/ 97 h 197"/>
                <a:gd name="T8" fmla="*/ 2 w 263"/>
                <a:gd name="T9" fmla="*/ 127 h 197"/>
                <a:gd name="T10" fmla="*/ 16 w 263"/>
                <a:gd name="T11" fmla="*/ 129 h 197"/>
                <a:gd name="T12" fmla="*/ 13 w 263"/>
                <a:gd name="T13" fmla="*/ 107 h 197"/>
                <a:gd name="T14" fmla="*/ 16 w 263"/>
                <a:gd name="T15" fmla="*/ 129 h 197"/>
                <a:gd name="T16" fmla="*/ 29 w 263"/>
                <a:gd name="T17" fmla="*/ 147 h 197"/>
                <a:gd name="T18" fmla="*/ 50 w 263"/>
                <a:gd name="T19" fmla="*/ 168 h 197"/>
                <a:gd name="T20" fmla="*/ 66 w 263"/>
                <a:gd name="T21" fmla="*/ 172 h 197"/>
                <a:gd name="T22" fmla="*/ 100 w 263"/>
                <a:gd name="T23" fmla="*/ 159 h 197"/>
                <a:gd name="T24" fmla="*/ 120 w 263"/>
                <a:gd name="T25" fmla="*/ 154 h 197"/>
                <a:gd name="T26" fmla="*/ 118 w 263"/>
                <a:gd name="T27" fmla="*/ 136 h 197"/>
                <a:gd name="T28" fmla="*/ 122 w 263"/>
                <a:gd name="T29" fmla="*/ 109 h 197"/>
                <a:gd name="T30" fmla="*/ 118 w 263"/>
                <a:gd name="T31" fmla="*/ 136 h 197"/>
                <a:gd name="T32" fmla="*/ 120 w 263"/>
                <a:gd name="T33" fmla="*/ 154 h 197"/>
                <a:gd name="T34" fmla="*/ 154 w 263"/>
                <a:gd name="T35" fmla="*/ 190 h 197"/>
                <a:gd name="T36" fmla="*/ 163 w 263"/>
                <a:gd name="T37" fmla="*/ 197 h 197"/>
                <a:gd name="T38" fmla="*/ 175 w 263"/>
                <a:gd name="T39" fmla="*/ 197 h 197"/>
                <a:gd name="T40" fmla="*/ 229 w 263"/>
                <a:gd name="T41" fmla="*/ 184 h 197"/>
                <a:gd name="T42" fmla="*/ 247 w 263"/>
                <a:gd name="T43" fmla="*/ 172 h 197"/>
                <a:gd name="T44" fmla="*/ 258 w 263"/>
                <a:gd name="T45" fmla="*/ 159 h 197"/>
                <a:gd name="T46" fmla="*/ 263 w 263"/>
                <a:gd name="T47" fmla="*/ 141 h 197"/>
                <a:gd name="T48" fmla="*/ 254 w 263"/>
                <a:gd name="T49" fmla="*/ 84 h 197"/>
                <a:gd name="T50" fmla="*/ 254 w 263"/>
                <a:gd name="T51" fmla="*/ 63 h 197"/>
                <a:gd name="T52" fmla="*/ 256 w 263"/>
                <a:gd name="T53" fmla="*/ 34 h 197"/>
                <a:gd name="T54" fmla="*/ 220 w 263"/>
                <a:gd name="T55" fmla="*/ 23 h 197"/>
                <a:gd name="T56" fmla="*/ 199 w 263"/>
                <a:gd name="T57" fmla="*/ 20 h 197"/>
                <a:gd name="T58" fmla="*/ 159 w 263"/>
                <a:gd name="T59" fmla="*/ 16 h 197"/>
                <a:gd name="T60" fmla="*/ 84 w 263"/>
                <a:gd name="T61" fmla="*/ 0 h 197"/>
                <a:gd name="T62" fmla="*/ 57 w 263"/>
                <a:gd name="T63" fmla="*/ 0 h 19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63"/>
                <a:gd name="T97" fmla="*/ 0 h 197"/>
                <a:gd name="T98" fmla="*/ 263 w 263"/>
                <a:gd name="T99" fmla="*/ 197 h 19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63" h="197">
                  <a:moveTo>
                    <a:pt x="57" y="0"/>
                  </a:moveTo>
                  <a:lnTo>
                    <a:pt x="23" y="54"/>
                  </a:lnTo>
                  <a:lnTo>
                    <a:pt x="11" y="75"/>
                  </a:lnTo>
                  <a:lnTo>
                    <a:pt x="0" y="97"/>
                  </a:lnTo>
                  <a:lnTo>
                    <a:pt x="2" y="127"/>
                  </a:lnTo>
                  <a:lnTo>
                    <a:pt x="16" y="129"/>
                  </a:lnTo>
                  <a:lnTo>
                    <a:pt x="13" y="107"/>
                  </a:lnTo>
                  <a:lnTo>
                    <a:pt x="16" y="129"/>
                  </a:lnTo>
                  <a:lnTo>
                    <a:pt x="29" y="147"/>
                  </a:lnTo>
                  <a:lnTo>
                    <a:pt x="50" y="168"/>
                  </a:lnTo>
                  <a:lnTo>
                    <a:pt x="66" y="172"/>
                  </a:lnTo>
                  <a:lnTo>
                    <a:pt x="100" y="159"/>
                  </a:lnTo>
                  <a:lnTo>
                    <a:pt x="120" y="154"/>
                  </a:lnTo>
                  <a:lnTo>
                    <a:pt x="118" y="136"/>
                  </a:lnTo>
                  <a:lnTo>
                    <a:pt x="122" y="109"/>
                  </a:lnTo>
                  <a:lnTo>
                    <a:pt x="118" y="136"/>
                  </a:lnTo>
                  <a:lnTo>
                    <a:pt x="120" y="154"/>
                  </a:lnTo>
                  <a:lnTo>
                    <a:pt x="154" y="190"/>
                  </a:lnTo>
                  <a:lnTo>
                    <a:pt x="163" y="197"/>
                  </a:lnTo>
                  <a:lnTo>
                    <a:pt x="175" y="197"/>
                  </a:lnTo>
                  <a:lnTo>
                    <a:pt x="229" y="184"/>
                  </a:lnTo>
                  <a:lnTo>
                    <a:pt x="247" y="172"/>
                  </a:lnTo>
                  <a:lnTo>
                    <a:pt x="258" y="159"/>
                  </a:lnTo>
                  <a:lnTo>
                    <a:pt x="263" y="141"/>
                  </a:lnTo>
                  <a:lnTo>
                    <a:pt x="254" y="84"/>
                  </a:lnTo>
                  <a:lnTo>
                    <a:pt x="254" y="63"/>
                  </a:lnTo>
                  <a:lnTo>
                    <a:pt x="256" y="34"/>
                  </a:lnTo>
                  <a:lnTo>
                    <a:pt x="220" y="23"/>
                  </a:lnTo>
                  <a:lnTo>
                    <a:pt x="199" y="20"/>
                  </a:lnTo>
                  <a:lnTo>
                    <a:pt x="159" y="16"/>
                  </a:lnTo>
                  <a:lnTo>
                    <a:pt x="84" y="0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4000" smtClean="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46162" name="Freeform 33"/>
            <p:cNvSpPr>
              <a:spLocks noChangeAspect="1"/>
            </p:cNvSpPr>
            <p:nvPr/>
          </p:nvSpPr>
          <p:spPr bwMode="auto">
            <a:xfrm>
              <a:off x="2519" y="1757"/>
              <a:ext cx="256" cy="365"/>
            </a:xfrm>
            <a:custGeom>
              <a:avLst/>
              <a:gdLst>
                <a:gd name="T0" fmla="*/ 199 w 244"/>
                <a:gd name="T1" fmla="*/ 349 h 349"/>
                <a:gd name="T2" fmla="*/ 204 w 244"/>
                <a:gd name="T3" fmla="*/ 292 h 349"/>
                <a:gd name="T4" fmla="*/ 217 w 244"/>
                <a:gd name="T5" fmla="*/ 240 h 349"/>
                <a:gd name="T6" fmla="*/ 238 w 244"/>
                <a:gd name="T7" fmla="*/ 165 h 349"/>
                <a:gd name="T8" fmla="*/ 244 w 244"/>
                <a:gd name="T9" fmla="*/ 138 h 349"/>
                <a:gd name="T10" fmla="*/ 242 w 244"/>
                <a:gd name="T11" fmla="*/ 113 h 349"/>
                <a:gd name="T12" fmla="*/ 226 w 244"/>
                <a:gd name="T13" fmla="*/ 72 h 349"/>
                <a:gd name="T14" fmla="*/ 213 w 244"/>
                <a:gd name="T15" fmla="*/ 41 h 349"/>
                <a:gd name="T16" fmla="*/ 195 w 244"/>
                <a:gd name="T17" fmla="*/ 31 h 349"/>
                <a:gd name="T18" fmla="*/ 186 w 244"/>
                <a:gd name="T19" fmla="*/ 34 h 349"/>
                <a:gd name="T20" fmla="*/ 176 w 244"/>
                <a:gd name="T21" fmla="*/ 47 h 349"/>
                <a:gd name="T22" fmla="*/ 179 w 244"/>
                <a:gd name="T23" fmla="*/ 70 h 349"/>
                <a:gd name="T24" fmla="*/ 183 w 244"/>
                <a:gd name="T25" fmla="*/ 106 h 349"/>
                <a:gd name="T26" fmla="*/ 170 w 244"/>
                <a:gd name="T27" fmla="*/ 145 h 349"/>
                <a:gd name="T28" fmla="*/ 145 w 244"/>
                <a:gd name="T29" fmla="*/ 174 h 349"/>
                <a:gd name="T30" fmla="*/ 140 w 244"/>
                <a:gd name="T31" fmla="*/ 179 h 349"/>
                <a:gd name="T32" fmla="*/ 131 w 244"/>
                <a:gd name="T33" fmla="*/ 188 h 349"/>
                <a:gd name="T34" fmla="*/ 118 w 244"/>
                <a:gd name="T35" fmla="*/ 174 h 349"/>
                <a:gd name="T36" fmla="*/ 108 w 244"/>
                <a:gd name="T37" fmla="*/ 122 h 349"/>
                <a:gd name="T38" fmla="*/ 104 w 244"/>
                <a:gd name="T39" fmla="*/ 72 h 349"/>
                <a:gd name="T40" fmla="*/ 106 w 244"/>
                <a:gd name="T41" fmla="*/ 41 h 349"/>
                <a:gd name="T42" fmla="*/ 108 w 244"/>
                <a:gd name="T43" fmla="*/ 11 h 349"/>
                <a:gd name="T44" fmla="*/ 95 w 244"/>
                <a:gd name="T45" fmla="*/ 0 h 349"/>
                <a:gd name="T46" fmla="*/ 86 w 244"/>
                <a:gd name="T47" fmla="*/ 7 h 349"/>
                <a:gd name="T48" fmla="*/ 61 w 244"/>
                <a:gd name="T49" fmla="*/ 36 h 349"/>
                <a:gd name="T50" fmla="*/ 45 w 244"/>
                <a:gd name="T51" fmla="*/ 75 h 349"/>
                <a:gd name="T52" fmla="*/ 43 w 244"/>
                <a:gd name="T53" fmla="*/ 109 h 349"/>
                <a:gd name="T54" fmla="*/ 38 w 244"/>
                <a:gd name="T55" fmla="*/ 172 h 349"/>
                <a:gd name="T56" fmla="*/ 38 w 244"/>
                <a:gd name="T57" fmla="*/ 224 h 349"/>
                <a:gd name="T58" fmla="*/ 31 w 244"/>
                <a:gd name="T59" fmla="*/ 254 h 349"/>
                <a:gd name="T60" fmla="*/ 0 w 244"/>
                <a:gd name="T61" fmla="*/ 315 h 349"/>
                <a:gd name="T62" fmla="*/ 27 w 244"/>
                <a:gd name="T63" fmla="*/ 315 h 349"/>
                <a:gd name="T64" fmla="*/ 102 w 244"/>
                <a:gd name="T65" fmla="*/ 331 h 349"/>
                <a:gd name="T66" fmla="*/ 142 w 244"/>
                <a:gd name="T67" fmla="*/ 335 h 349"/>
                <a:gd name="T68" fmla="*/ 163 w 244"/>
                <a:gd name="T69" fmla="*/ 338 h 349"/>
                <a:gd name="T70" fmla="*/ 199 w 244"/>
                <a:gd name="T71" fmla="*/ 349 h 34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44"/>
                <a:gd name="T109" fmla="*/ 0 h 349"/>
                <a:gd name="T110" fmla="*/ 244 w 244"/>
                <a:gd name="T111" fmla="*/ 349 h 34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44" h="349">
                  <a:moveTo>
                    <a:pt x="199" y="349"/>
                  </a:moveTo>
                  <a:lnTo>
                    <a:pt x="204" y="292"/>
                  </a:lnTo>
                  <a:lnTo>
                    <a:pt x="217" y="240"/>
                  </a:lnTo>
                  <a:lnTo>
                    <a:pt x="238" y="165"/>
                  </a:lnTo>
                  <a:lnTo>
                    <a:pt x="244" y="138"/>
                  </a:lnTo>
                  <a:lnTo>
                    <a:pt x="242" y="113"/>
                  </a:lnTo>
                  <a:lnTo>
                    <a:pt x="226" y="72"/>
                  </a:lnTo>
                  <a:lnTo>
                    <a:pt x="213" y="41"/>
                  </a:lnTo>
                  <a:lnTo>
                    <a:pt x="195" y="31"/>
                  </a:lnTo>
                  <a:lnTo>
                    <a:pt x="186" y="34"/>
                  </a:lnTo>
                  <a:lnTo>
                    <a:pt x="176" y="47"/>
                  </a:lnTo>
                  <a:lnTo>
                    <a:pt x="179" y="70"/>
                  </a:lnTo>
                  <a:lnTo>
                    <a:pt x="183" y="106"/>
                  </a:lnTo>
                  <a:lnTo>
                    <a:pt x="170" y="145"/>
                  </a:lnTo>
                  <a:lnTo>
                    <a:pt x="145" y="174"/>
                  </a:lnTo>
                  <a:lnTo>
                    <a:pt x="140" y="179"/>
                  </a:lnTo>
                  <a:lnTo>
                    <a:pt x="131" y="188"/>
                  </a:lnTo>
                  <a:lnTo>
                    <a:pt x="118" y="174"/>
                  </a:lnTo>
                  <a:lnTo>
                    <a:pt x="108" y="122"/>
                  </a:lnTo>
                  <a:lnTo>
                    <a:pt x="104" y="72"/>
                  </a:lnTo>
                  <a:lnTo>
                    <a:pt x="106" y="41"/>
                  </a:lnTo>
                  <a:lnTo>
                    <a:pt x="108" y="11"/>
                  </a:lnTo>
                  <a:lnTo>
                    <a:pt x="95" y="0"/>
                  </a:lnTo>
                  <a:lnTo>
                    <a:pt x="86" y="7"/>
                  </a:lnTo>
                  <a:lnTo>
                    <a:pt x="61" y="36"/>
                  </a:lnTo>
                  <a:lnTo>
                    <a:pt x="45" y="75"/>
                  </a:lnTo>
                  <a:lnTo>
                    <a:pt x="43" y="109"/>
                  </a:lnTo>
                  <a:lnTo>
                    <a:pt x="38" y="172"/>
                  </a:lnTo>
                  <a:lnTo>
                    <a:pt x="38" y="224"/>
                  </a:lnTo>
                  <a:lnTo>
                    <a:pt x="31" y="254"/>
                  </a:lnTo>
                  <a:lnTo>
                    <a:pt x="0" y="315"/>
                  </a:lnTo>
                  <a:lnTo>
                    <a:pt x="27" y="315"/>
                  </a:lnTo>
                  <a:lnTo>
                    <a:pt x="102" y="331"/>
                  </a:lnTo>
                  <a:lnTo>
                    <a:pt x="142" y="335"/>
                  </a:lnTo>
                  <a:lnTo>
                    <a:pt x="163" y="338"/>
                  </a:lnTo>
                  <a:lnTo>
                    <a:pt x="199" y="349"/>
                  </a:lnTo>
                  <a:close/>
                </a:path>
              </a:pathLst>
            </a:custGeom>
            <a:solidFill>
              <a:srgbClr val="FFFF99">
                <a:alpha val="5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4000" smtClean="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46163" name="Freeform 34"/>
            <p:cNvSpPr>
              <a:spLocks noChangeAspect="1"/>
            </p:cNvSpPr>
            <p:nvPr/>
          </p:nvSpPr>
          <p:spPr bwMode="auto">
            <a:xfrm>
              <a:off x="2628" y="1733"/>
              <a:ext cx="83" cy="221"/>
            </a:xfrm>
            <a:custGeom>
              <a:avLst/>
              <a:gdLst>
                <a:gd name="T0" fmla="*/ 72 w 79"/>
                <a:gd name="T1" fmla="*/ 70 h 211"/>
                <a:gd name="T2" fmla="*/ 75 w 79"/>
                <a:gd name="T3" fmla="*/ 93 h 211"/>
                <a:gd name="T4" fmla="*/ 79 w 79"/>
                <a:gd name="T5" fmla="*/ 129 h 211"/>
                <a:gd name="T6" fmla="*/ 66 w 79"/>
                <a:gd name="T7" fmla="*/ 168 h 211"/>
                <a:gd name="T8" fmla="*/ 41 w 79"/>
                <a:gd name="T9" fmla="*/ 197 h 211"/>
                <a:gd name="T10" fmla="*/ 36 w 79"/>
                <a:gd name="T11" fmla="*/ 202 h 211"/>
                <a:gd name="T12" fmla="*/ 27 w 79"/>
                <a:gd name="T13" fmla="*/ 211 h 211"/>
                <a:gd name="T14" fmla="*/ 14 w 79"/>
                <a:gd name="T15" fmla="*/ 197 h 211"/>
                <a:gd name="T16" fmla="*/ 4 w 79"/>
                <a:gd name="T17" fmla="*/ 145 h 211"/>
                <a:gd name="T18" fmla="*/ 0 w 79"/>
                <a:gd name="T19" fmla="*/ 95 h 211"/>
                <a:gd name="T20" fmla="*/ 2 w 79"/>
                <a:gd name="T21" fmla="*/ 64 h 211"/>
                <a:gd name="T22" fmla="*/ 11 w 79"/>
                <a:gd name="T23" fmla="*/ 43 h 211"/>
                <a:gd name="T24" fmla="*/ 27 w 79"/>
                <a:gd name="T25" fmla="*/ 9 h 211"/>
                <a:gd name="T26" fmla="*/ 43 w 79"/>
                <a:gd name="T27" fmla="*/ 0 h 211"/>
                <a:gd name="T28" fmla="*/ 52 w 79"/>
                <a:gd name="T29" fmla="*/ 11 h 211"/>
                <a:gd name="T30" fmla="*/ 57 w 79"/>
                <a:gd name="T31" fmla="*/ 30 h 211"/>
                <a:gd name="T32" fmla="*/ 72 w 79"/>
                <a:gd name="T33" fmla="*/ 70 h 2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9"/>
                <a:gd name="T52" fmla="*/ 0 h 211"/>
                <a:gd name="T53" fmla="*/ 79 w 79"/>
                <a:gd name="T54" fmla="*/ 211 h 2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9" h="211">
                  <a:moveTo>
                    <a:pt x="72" y="70"/>
                  </a:moveTo>
                  <a:lnTo>
                    <a:pt x="75" y="93"/>
                  </a:lnTo>
                  <a:lnTo>
                    <a:pt x="79" y="129"/>
                  </a:lnTo>
                  <a:lnTo>
                    <a:pt x="66" y="168"/>
                  </a:lnTo>
                  <a:lnTo>
                    <a:pt x="41" y="197"/>
                  </a:lnTo>
                  <a:lnTo>
                    <a:pt x="36" y="202"/>
                  </a:lnTo>
                  <a:lnTo>
                    <a:pt x="27" y="211"/>
                  </a:lnTo>
                  <a:lnTo>
                    <a:pt x="14" y="197"/>
                  </a:lnTo>
                  <a:lnTo>
                    <a:pt x="4" y="145"/>
                  </a:lnTo>
                  <a:lnTo>
                    <a:pt x="0" y="95"/>
                  </a:lnTo>
                  <a:lnTo>
                    <a:pt x="2" y="64"/>
                  </a:lnTo>
                  <a:lnTo>
                    <a:pt x="11" y="43"/>
                  </a:lnTo>
                  <a:lnTo>
                    <a:pt x="27" y="9"/>
                  </a:lnTo>
                  <a:lnTo>
                    <a:pt x="43" y="0"/>
                  </a:lnTo>
                  <a:lnTo>
                    <a:pt x="52" y="11"/>
                  </a:lnTo>
                  <a:lnTo>
                    <a:pt x="57" y="30"/>
                  </a:lnTo>
                  <a:lnTo>
                    <a:pt x="72" y="70"/>
                  </a:lnTo>
                  <a:close/>
                </a:path>
              </a:pathLst>
            </a:custGeom>
            <a:solidFill>
              <a:srgbClr val="FFFF99">
                <a:alpha val="5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4000" smtClean="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ヒラギノ角ゴ Pro W3" charset="0"/>
              </a:endParaRPr>
            </a:p>
          </p:txBody>
        </p:sp>
      </p:grpSp>
      <p:grpSp>
        <p:nvGrpSpPr>
          <p:cNvPr id="13" name="Group 35"/>
          <p:cNvGrpSpPr>
            <a:grpSpLocks/>
          </p:cNvGrpSpPr>
          <p:nvPr/>
        </p:nvGrpSpPr>
        <p:grpSpPr bwMode="auto">
          <a:xfrm>
            <a:off x="4302125" y="3146425"/>
            <a:ext cx="2325688" cy="1165225"/>
            <a:chOff x="2710" y="1982"/>
            <a:chExt cx="1465" cy="734"/>
          </a:xfrm>
        </p:grpSpPr>
        <p:grpSp>
          <p:nvGrpSpPr>
            <p:cNvPr id="46146" name="Group 36"/>
            <p:cNvGrpSpPr>
              <a:grpSpLocks/>
            </p:cNvGrpSpPr>
            <p:nvPr/>
          </p:nvGrpSpPr>
          <p:grpSpPr bwMode="auto">
            <a:xfrm rot="-610285">
              <a:off x="3797" y="2009"/>
              <a:ext cx="378" cy="520"/>
              <a:chOff x="3061" y="2396"/>
              <a:chExt cx="324" cy="446"/>
            </a:xfrm>
          </p:grpSpPr>
          <p:sp>
            <p:nvSpPr>
              <p:cNvPr id="46159" name="Freeform 37"/>
              <p:cNvSpPr>
                <a:spLocks noChangeAspect="1"/>
              </p:cNvSpPr>
              <p:nvPr/>
            </p:nvSpPr>
            <p:spPr bwMode="auto">
              <a:xfrm>
                <a:off x="3203" y="2396"/>
                <a:ext cx="182" cy="223"/>
              </a:xfrm>
              <a:custGeom>
                <a:avLst/>
                <a:gdLst>
                  <a:gd name="T0" fmla="*/ 106 w 174"/>
                  <a:gd name="T1" fmla="*/ 213 h 213"/>
                  <a:gd name="T2" fmla="*/ 127 w 174"/>
                  <a:gd name="T3" fmla="*/ 188 h 213"/>
                  <a:gd name="T4" fmla="*/ 138 w 174"/>
                  <a:gd name="T5" fmla="*/ 170 h 213"/>
                  <a:gd name="T6" fmla="*/ 147 w 174"/>
                  <a:gd name="T7" fmla="*/ 156 h 213"/>
                  <a:gd name="T8" fmla="*/ 165 w 174"/>
                  <a:gd name="T9" fmla="*/ 104 h 213"/>
                  <a:gd name="T10" fmla="*/ 174 w 174"/>
                  <a:gd name="T11" fmla="*/ 34 h 213"/>
                  <a:gd name="T12" fmla="*/ 172 w 174"/>
                  <a:gd name="T13" fmla="*/ 16 h 213"/>
                  <a:gd name="T14" fmla="*/ 165 w 174"/>
                  <a:gd name="T15" fmla="*/ 4 h 213"/>
                  <a:gd name="T16" fmla="*/ 152 w 174"/>
                  <a:gd name="T17" fmla="*/ 0 h 213"/>
                  <a:gd name="T18" fmla="*/ 138 w 174"/>
                  <a:gd name="T19" fmla="*/ 9 h 213"/>
                  <a:gd name="T20" fmla="*/ 129 w 174"/>
                  <a:gd name="T21" fmla="*/ 31 h 213"/>
                  <a:gd name="T22" fmla="*/ 118 w 174"/>
                  <a:gd name="T23" fmla="*/ 50 h 213"/>
                  <a:gd name="T24" fmla="*/ 99 w 174"/>
                  <a:gd name="T25" fmla="*/ 70 h 213"/>
                  <a:gd name="T26" fmla="*/ 77 w 174"/>
                  <a:gd name="T27" fmla="*/ 81 h 213"/>
                  <a:gd name="T28" fmla="*/ 43 w 174"/>
                  <a:gd name="T29" fmla="*/ 100 h 213"/>
                  <a:gd name="T30" fmla="*/ 25 w 174"/>
                  <a:gd name="T31" fmla="*/ 106 h 213"/>
                  <a:gd name="T32" fmla="*/ 13 w 174"/>
                  <a:gd name="T33" fmla="*/ 120 h 213"/>
                  <a:gd name="T34" fmla="*/ 0 w 174"/>
                  <a:gd name="T35" fmla="*/ 147 h 213"/>
                  <a:gd name="T36" fmla="*/ 6 w 174"/>
                  <a:gd name="T37" fmla="*/ 152 h 213"/>
                  <a:gd name="T38" fmla="*/ 22 w 174"/>
                  <a:gd name="T39" fmla="*/ 152 h 213"/>
                  <a:gd name="T40" fmla="*/ 61 w 174"/>
                  <a:gd name="T41" fmla="*/ 143 h 213"/>
                  <a:gd name="T42" fmla="*/ 75 w 174"/>
                  <a:gd name="T43" fmla="*/ 138 h 213"/>
                  <a:gd name="T44" fmla="*/ 86 w 174"/>
                  <a:gd name="T45" fmla="*/ 140 h 213"/>
                  <a:gd name="T46" fmla="*/ 95 w 174"/>
                  <a:gd name="T47" fmla="*/ 149 h 213"/>
                  <a:gd name="T48" fmla="*/ 97 w 174"/>
                  <a:gd name="T49" fmla="*/ 186 h 213"/>
                  <a:gd name="T50" fmla="*/ 102 w 174"/>
                  <a:gd name="T51" fmla="*/ 202 h 213"/>
                  <a:gd name="T52" fmla="*/ 106 w 174"/>
                  <a:gd name="T53" fmla="*/ 213 h 21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74"/>
                  <a:gd name="T82" fmla="*/ 0 h 213"/>
                  <a:gd name="T83" fmla="*/ 174 w 174"/>
                  <a:gd name="T84" fmla="*/ 213 h 213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74" h="213">
                    <a:moveTo>
                      <a:pt x="106" y="213"/>
                    </a:moveTo>
                    <a:lnTo>
                      <a:pt x="127" y="188"/>
                    </a:lnTo>
                    <a:lnTo>
                      <a:pt x="138" y="170"/>
                    </a:lnTo>
                    <a:lnTo>
                      <a:pt x="147" y="156"/>
                    </a:lnTo>
                    <a:lnTo>
                      <a:pt x="165" y="104"/>
                    </a:lnTo>
                    <a:lnTo>
                      <a:pt x="174" y="34"/>
                    </a:lnTo>
                    <a:lnTo>
                      <a:pt x="172" y="16"/>
                    </a:lnTo>
                    <a:lnTo>
                      <a:pt x="165" y="4"/>
                    </a:lnTo>
                    <a:lnTo>
                      <a:pt x="152" y="0"/>
                    </a:lnTo>
                    <a:lnTo>
                      <a:pt x="138" y="9"/>
                    </a:lnTo>
                    <a:lnTo>
                      <a:pt x="129" y="31"/>
                    </a:lnTo>
                    <a:lnTo>
                      <a:pt x="118" y="50"/>
                    </a:lnTo>
                    <a:lnTo>
                      <a:pt x="99" y="70"/>
                    </a:lnTo>
                    <a:lnTo>
                      <a:pt x="77" y="81"/>
                    </a:lnTo>
                    <a:lnTo>
                      <a:pt x="43" y="100"/>
                    </a:lnTo>
                    <a:lnTo>
                      <a:pt x="25" y="106"/>
                    </a:lnTo>
                    <a:lnTo>
                      <a:pt x="13" y="120"/>
                    </a:lnTo>
                    <a:lnTo>
                      <a:pt x="0" y="147"/>
                    </a:lnTo>
                    <a:lnTo>
                      <a:pt x="6" y="152"/>
                    </a:lnTo>
                    <a:lnTo>
                      <a:pt x="22" y="152"/>
                    </a:lnTo>
                    <a:lnTo>
                      <a:pt x="61" y="143"/>
                    </a:lnTo>
                    <a:lnTo>
                      <a:pt x="75" y="138"/>
                    </a:lnTo>
                    <a:lnTo>
                      <a:pt x="86" y="140"/>
                    </a:lnTo>
                    <a:lnTo>
                      <a:pt x="95" y="149"/>
                    </a:lnTo>
                    <a:lnTo>
                      <a:pt x="97" y="186"/>
                    </a:lnTo>
                    <a:lnTo>
                      <a:pt x="102" y="202"/>
                    </a:lnTo>
                    <a:lnTo>
                      <a:pt x="106" y="213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4000" smtClean="0">
                  <a:solidFill>
                    <a:srgbClr val="000000"/>
                  </a:solidFill>
                  <a:latin typeface="Times New Roman" charset="0"/>
                  <a:ea typeface="ヒラギノ角ゴ Pro W3" charset="0"/>
                  <a:cs typeface="ヒラギノ角ゴ Pro W3" charset="0"/>
                </a:endParaRPr>
              </a:p>
            </p:txBody>
          </p:sp>
          <p:sp>
            <p:nvSpPr>
              <p:cNvPr id="46160" name="Freeform 38"/>
              <p:cNvSpPr>
                <a:spLocks noChangeAspect="1"/>
              </p:cNvSpPr>
              <p:nvPr/>
            </p:nvSpPr>
            <p:spPr bwMode="auto">
              <a:xfrm>
                <a:off x="3061" y="2540"/>
                <a:ext cx="253" cy="302"/>
              </a:xfrm>
              <a:custGeom>
                <a:avLst/>
                <a:gdLst>
                  <a:gd name="T0" fmla="*/ 136 w 242"/>
                  <a:gd name="T1" fmla="*/ 9 h 288"/>
                  <a:gd name="T2" fmla="*/ 97 w 242"/>
                  <a:gd name="T3" fmla="*/ 59 h 288"/>
                  <a:gd name="T4" fmla="*/ 79 w 242"/>
                  <a:gd name="T5" fmla="*/ 93 h 288"/>
                  <a:gd name="T6" fmla="*/ 27 w 242"/>
                  <a:gd name="T7" fmla="*/ 172 h 288"/>
                  <a:gd name="T8" fmla="*/ 9 w 242"/>
                  <a:gd name="T9" fmla="*/ 225 h 288"/>
                  <a:gd name="T10" fmla="*/ 0 w 242"/>
                  <a:gd name="T11" fmla="*/ 259 h 288"/>
                  <a:gd name="T12" fmla="*/ 2 w 242"/>
                  <a:gd name="T13" fmla="*/ 272 h 288"/>
                  <a:gd name="T14" fmla="*/ 9 w 242"/>
                  <a:gd name="T15" fmla="*/ 281 h 288"/>
                  <a:gd name="T16" fmla="*/ 18 w 242"/>
                  <a:gd name="T17" fmla="*/ 288 h 288"/>
                  <a:gd name="T18" fmla="*/ 36 w 242"/>
                  <a:gd name="T19" fmla="*/ 288 h 288"/>
                  <a:gd name="T20" fmla="*/ 56 w 242"/>
                  <a:gd name="T21" fmla="*/ 277 h 288"/>
                  <a:gd name="T22" fmla="*/ 95 w 242"/>
                  <a:gd name="T23" fmla="*/ 252 h 288"/>
                  <a:gd name="T24" fmla="*/ 115 w 242"/>
                  <a:gd name="T25" fmla="*/ 234 h 288"/>
                  <a:gd name="T26" fmla="*/ 142 w 242"/>
                  <a:gd name="T27" fmla="*/ 200 h 288"/>
                  <a:gd name="T28" fmla="*/ 174 w 242"/>
                  <a:gd name="T29" fmla="*/ 166 h 288"/>
                  <a:gd name="T30" fmla="*/ 242 w 242"/>
                  <a:gd name="T31" fmla="*/ 75 h 288"/>
                  <a:gd name="T32" fmla="*/ 238 w 242"/>
                  <a:gd name="T33" fmla="*/ 64 h 288"/>
                  <a:gd name="T34" fmla="*/ 233 w 242"/>
                  <a:gd name="T35" fmla="*/ 48 h 288"/>
                  <a:gd name="T36" fmla="*/ 231 w 242"/>
                  <a:gd name="T37" fmla="*/ 11 h 288"/>
                  <a:gd name="T38" fmla="*/ 222 w 242"/>
                  <a:gd name="T39" fmla="*/ 2 h 288"/>
                  <a:gd name="T40" fmla="*/ 211 w 242"/>
                  <a:gd name="T41" fmla="*/ 0 h 288"/>
                  <a:gd name="T42" fmla="*/ 197 w 242"/>
                  <a:gd name="T43" fmla="*/ 5 h 288"/>
                  <a:gd name="T44" fmla="*/ 158 w 242"/>
                  <a:gd name="T45" fmla="*/ 14 h 288"/>
                  <a:gd name="T46" fmla="*/ 142 w 242"/>
                  <a:gd name="T47" fmla="*/ 14 h 288"/>
                  <a:gd name="T48" fmla="*/ 136 w 242"/>
                  <a:gd name="T49" fmla="*/ 9 h 28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42"/>
                  <a:gd name="T76" fmla="*/ 0 h 288"/>
                  <a:gd name="T77" fmla="*/ 242 w 242"/>
                  <a:gd name="T78" fmla="*/ 288 h 28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42" h="288">
                    <a:moveTo>
                      <a:pt x="136" y="9"/>
                    </a:moveTo>
                    <a:lnTo>
                      <a:pt x="97" y="59"/>
                    </a:lnTo>
                    <a:lnTo>
                      <a:pt x="79" y="93"/>
                    </a:lnTo>
                    <a:lnTo>
                      <a:pt x="27" y="172"/>
                    </a:lnTo>
                    <a:lnTo>
                      <a:pt x="9" y="225"/>
                    </a:lnTo>
                    <a:lnTo>
                      <a:pt x="0" y="259"/>
                    </a:lnTo>
                    <a:lnTo>
                      <a:pt x="2" y="272"/>
                    </a:lnTo>
                    <a:lnTo>
                      <a:pt x="9" y="281"/>
                    </a:lnTo>
                    <a:lnTo>
                      <a:pt x="18" y="288"/>
                    </a:lnTo>
                    <a:lnTo>
                      <a:pt x="36" y="288"/>
                    </a:lnTo>
                    <a:lnTo>
                      <a:pt x="56" y="277"/>
                    </a:lnTo>
                    <a:lnTo>
                      <a:pt x="95" y="252"/>
                    </a:lnTo>
                    <a:lnTo>
                      <a:pt x="115" y="234"/>
                    </a:lnTo>
                    <a:lnTo>
                      <a:pt x="142" y="200"/>
                    </a:lnTo>
                    <a:lnTo>
                      <a:pt x="174" y="166"/>
                    </a:lnTo>
                    <a:lnTo>
                      <a:pt x="242" y="75"/>
                    </a:lnTo>
                    <a:lnTo>
                      <a:pt x="238" y="64"/>
                    </a:lnTo>
                    <a:lnTo>
                      <a:pt x="233" y="48"/>
                    </a:lnTo>
                    <a:lnTo>
                      <a:pt x="231" y="11"/>
                    </a:lnTo>
                    <a:lnTo>
                      <a:pt x="222" y="2"/>
                    </a:lnTo>
                    <a:lnTo>
                      <a:pt x="211" y="0"/>
                    </a:lnTo>
                    <a:lnTo>
                      <a:pt x="197" y="5"/>
                    </a:lnTo>
                    <a:lnTo>
                      <a:pt x="158" y="14"/>
                    </a:lnTo>
                    <a:lnTo>
                      <a:pt x="142" y="14"/>
                    </a:lnTo>
                    <a:lnTo>
                      <a:pt x="136" y="9"/>
                    </a:lnTo>
                    <a:close/>
                  </a:path>
                </a:pathLst>
              </a:custGeom>
              <a:solidFill>
                <a:srgbClr val="FFFF99"/>
              </a:solidFill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4000" smtClean="0">
                  <a:solidFill>
                    <a:srgbClr val="000000"/>
                  </a:solidFill>
                  <a:latin typeface="Times New Roman" charset="0"/>
                  <a:ea typeface="ヒラギノ角ゴ Pro W3" charset="0"/>
                  <a:cs typeface="ヒラギノ角ゴ Pro W3" charset="0"/>
                </a:endParaRPr>
              </a:p>
            </p:txBody>
          </p:sp>
        </p:grpSp>
        <p:grpSp>
          <p:nvGrpSpPr>
            <p:cNvPr id="46147" name="Group 39"/>
            <p:cNvGrpSpPr>
              <a:grpSpLocks/>
            </p:cNvGrpSpPr>
            <p:nvPr/>
          </p:nvGrpSpPr>
          <p:grpSpPr bwMode="auto">
            <a:xfrm rot="-882910">
              <a:off x="2710" y="1999"/>
              <a:ext cx="523" cy="680"/>
              <a:chOff x="2214" y="2239"/>
              <a:chExt cx="367" cy="477"/>
            </a:xfrm>
          </p:grpSpPr>
          <p:sp>
            <p:nvSpPr>
              <p:cNvPr id="46157" name="Freeform 40"/>
              <p:cNvSpPr>
                <a:spLocks noChangeAspect="1"/>
              </p:cNvSpPr>
              <p:nvPr/>
            </p:nvSpPr>
            <p:spPr bwMode="auto">
              <a:xfrm>
                <a:off x="2336" y="2239"/>
                <a:ext cx="245" cy="189"/>
              </a:xfrm>
              <a:custGeom>
                <a:avLst/>
                <a:gdLst>
                  <a:gd name="T0" fmla="*/ 0 w 234"/>
                  <a:gd name="T1" fmla="*/ 127 h 181"/>
                  <a:gd name="T2" fmla="*/ 2 w 234"/>
                  <a:gd name="T3" fmla="*/ 82 h 181"/>
                  <a:gd name="T4" fmla="*/ 2 w 234"/>
                  <a:gd name="T5" fmla="*/ 48 h 181"/>
                  <a:gd name="T6" fmla="*/ 9 w 234"/>
                  <a:gd name="T7" fmla="*/ 27 h 181"/>
                  <a:gd name="T8" fmla="*/ 27 w 234"/>
                  <a:gd name="T9" fmla="*/ 0 h 181"/>
                  <a:gd name="T10" fmla="*/ 54 w 234"/>
                  <a:gd name="T11" fmla="*/ 2 h 181"/>
                  <a:gd name="T12" fmla="*/ 61 w 234"/>
                  <a:gd name="T13" fmla="*/ 14 h 181"/>
                  <a:gd name="T14" fmla="*/ 36 w 234"/>
                  <a:gd name="T15" fmla="*/ 59 h 181"/>
                  <a:gd name="T16" fmla="*/ 61 w 234"/>
                  <a:gd name="T17" fmla="*/ 14 h 181"/>
                  <a:gd name="T18" fmla="*/ 70 w 234"/>
                  <a:gd name="T19" fmla="*/ 7 h 181"/>
                  <a:gd name="T20" fmla="*/ 82 w 234"/>
                  <a:gd name="T21" fmla="*/ 5 h 181"/>
                  <a:gd name="T22" fmla="*/ 102 w 234"/>
                  <a:gd name="T23" fmla="*/ 9 h 181"/>
                  <a:gd name="T24" fmla="*/ 136 w 234"/>
                  <a:gd name="T25" fmla="*/ 25 h 181"/>
                  <a:gd name="T26" fmla="*/ 145 w 234"/>
                  <a:gd name="T27" fmla="*/ 48 h 181"/>
                  <a:gd name="T28" fmla="*/ 141 w 234"/>
                  <a:gd name="T29" fmla="*/ 66 h 181"/>
                  <a:gd name="T30" fmla="*/ 129 w 234"/>
                  <a:gd name="T31" fmla="*/ 93 h 181"/>
                  <a:gd name="T32" fmla="*/ 141 w 234"/>
                  <a:gd name="T33" fmla="*/ 66 h 181"/>
                  <a:gd name="T34" fmla="*/ 145 w 234"/>
                  <a:gd name="T35" fmla="*/ 48 h 181"/>
                  <a:gd name="T36" fmla="*/ 156 w 234"/>
                  <a:gd name="T37" fmla="*/ 39 h 181"/>
                  <a:gd name="T38" fmla="*/ 184 w 234"/>
                  <a:gd name="T39" fmla="*/ 39 h 181"/>
                  <a:gd name="T40" fmla="*/ 204 w 234"/>
                  <a:gd name="T41" fmla="*/ 43 h 181"/>
                  <a:gd name="T42" fmla="*/ 224 w 234"/>
                  <a:gd name="T43" fmla="*/ 48 h 181"/>
                  <a:gd name="T44" fmla="*/ 231 w 234"/>
                  <a:gd name="T45" fmla="*/ 61 h 181"/>
                  <a:gd name="T46" fmla="*/ 234 w 234"/>
                  <a:gd name="T47" fmla="*/ 95 h 181"/>
                  <a:gd name="T48" fmla="*/ 227 w 234"/>
                  <a:gd name="T49" fmla="*/ 116 h 181"/>
                  <a:gd name="T50" fmla="*/ 197 w 234"/>
                  <a:gd name="T51" fmla="*/ 152 h 181"/>
                  <a:gd name="T52" fmla="*/ 181 w 234"/>
                  <a:gd name="T53" fmla="*/ 181 h 181"/>
                  <a:gd name="T54" fmla="*/ 141 w 234"/>
                  <a:gd name="T55" fmla="*/ 179 h 181"/>
                  <a:gd name="T56" fmla="*/ 97 w 234"/>
                  <a:gd name="T57" fmla="*/ 168 h 181"/>
                  <a:gd name="T58" fmla="*/ 50 w 234"/>
                  <a:gd name="T59" fmla="*/ 152 h 181"/>
                  <a:gd name="T60" fmla="*/ 0 w 234"/>
                  <a:gd name="T61" fmla="*/ 127 h 18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234"/>
                  <a:gd name="T94" fmla="*/ 0 h 181"/>
                  <a:gd name="T95" fmla="*/ 234 w 234"/>
                  <a:gd name="T96" fmla="*/ 181 h 18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234" h="181">
                    <a:moveTo>
                      <a:pt x="0" y="127"/>
                    </a:moveTo>
                    <a:lnTo>
                      <a:pt x="2" y="82"/>
                    </a:lnTo>
                    <a:lnTo>
                      <a:pt x="2" y="48"/>
                    </a:lnTo>
                    <a:lnTo>
                      <a:pt x="9" y="27"/>
                    </a:lnTo>
                    <a:lnTo>
                      <a:pt x="27" y="0"/>
                    </a:lnTo>
                    <a:lnTo>
                      <a:pt x="54" y="2"/>
                    </a:lnTo>
                    <a:lnTo>
                      <a:pt x="61" y="14"/>
                    </a:lnTo>
                    <a:lnTo>
                      <a:pt x="36" y="59"/>
                    </a:lnTo>
                    <a:lnTo>
                      <a:pt x="61" y="14"/>
                    </a:lnTo>
                    <a:lnTo>
                      <a:pt x="70" y="7"/>
                    </a:lnTo>
                    <a:lnTo>
                      <a:pt x="82" y="5"/>
                    </a:lnTo>
                    <a:lnTo>
                      <a:pt x="102" y="9"/>
                    </a:lnTo>
                    <a:lnTo>
                      <a:pt x="136" y="25"/>
                    </a:lnTo>
                    <a:lnTo>
                      <a:pt x="145" y="48"/>
                    </a:lnTo>
                    <a:lnTo>
                      <a:pt x="141" y="66"/>
                    </a:lnTo>
                    <a:lnTo>
                      <a:pt x="129" y="93"/>
                    </a:lnTo>
                    <a:lnTo>
                      <a:pt x="141" y="66"/>
                    </a:lnTo>
                    <a:lnTo>
                      <a:pt x="145" y="48"/>
                    </a:lnTo>
                    <a:lnTo>
                      <a:pt x="156" y="39"/>
                    </a:lnTo>
                    <a:lnTo>
                      <a:pt x="184" y="39"/>
                    </a:lnTo>
                    <a:lnTo>
                      <a:pt x="204" y="43"/>
                    </a:lnTo>
                    <a:lnTo>
                      <a:pt x="224" y="48"/>
                    </a:lnTo>
                    <a:lnTo>
                      <a:pt x="231" y="61"/>
                    </a:lnTo>
                    <a:lnTo>
                      <a:pt x="234" y="95"/>
                    </a:lnTo>
                    <a:lnTo>
                      <a:pt x="227" y="116"/>
                    </a:lnTo>
                    <a:lnTo>
                      <a:pt x="197" y="152"/>
                    </a:lnTo>
                    <a:lnTo>
                      <a:pt x="181" y="181"/>
                    </a:lnTo>
                    <a:lnTo>
                      <a:pt x="141" y="179"/>
                    </a:lnTo>
                    <a:lnTo>
                      <a:pt x="97" y="168"/>
                    </a:lnTo>
                    <a:lnTo>
                      <a:pt x="50" y="152"/>
                    </a:lnTo>
                    <a:lnTo>
                      <a:pt x="0" y="127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4000" smtClean="0">
                  <a:solidFill>
                    <a:srgbClr val="000000"/>
                  </a:solidFill>
                  <a:latin typeface="Times New Roman" charset="0"/>
                  <a:ea typeface="ヒラギノ角ゴ Pro W3" charset="0"/>
                  <a:cs typeface="ヒラギノ角ゴ Pro W3" charset="0"/>
                </a:endParaRPr>
              </a:p>
            </p:txBody>
          </p:sp>
          <p:sp>
            <p:nvSpPr>
              <p:cNvPr id="46158" name="Freeform 41"/>
              <p:cNvSpPr>
                <a:spLocks noChangeAspect="1"/>
              </p:cNvSpPr>
              <p:nvPr/>
            </p:nvSpPr>
            <p:spPr bwMode="auto">
              <a:xfrm>
                <a:off x="2214" y="2372"/>
                <a:ext cx="311" cy="344"/>
              </a:xfrm>
              <a:custGeom>
                <a:avLst/>
                <a:gdLst>
                  <a:gd name="T0" fmla="*/ 297 w 297"/>
                  <a:gd name="T1" fmla="*/ 54 h 329"/>
                  <a:gd name="T2" fmla="*/ 257 w 297"/>
                  <a:gd name="T3" fmla="*/ 52 h 329"/>
                  <a:gd name="T4" fmla="*/ 213 w 297"/>
                  <a:gd name="T5" fmla="*/ 41 h 329"/>
                  <a:gd name="T6" fmla="*/ 166 w 297"/>
                  <a:gd name="T7" fmla="*/ 25 h 329"/>
                  <a:gd name="T8" fmla="*/ 116 w 297"/>
                  <a:gd name="T9" fmla="*/ 0 h 329"/>
                  <a:gd name="T10" fmla="*/ 100 w 297"/>
                  <a:gd name="T11" fmla="*/ 50 h 329"/>
                  <a:gd name="T12" fmla="*/ 55 w 297"/>
                  <a:gd name="T13" fmla="*/ 127 h 329"/>
                  <a:gd name="T14" fmla="*/ 25 w 297"/>
                  <a:gd name="T15" fmla="*/ 209 h 329"/>
                  <a:gd name="T16" fmla="*/ 0 w 297"/>
                  <a:gd name="T17" fmla="*/ 245 h 329"/>
                  <a:gd name="T18" fmla="*/ 0 w 297"/>
                  <a:gd name="T19" fmla="*/ 274 h 329"/>
                  <a:gd name="T20" fmla="*/ 7 w 297"/>
                  <a:gd name="T21" fmla="*/ 281 h 329"/>
                  <a:gd name="T22" fmla="*/ 32 w 297"/>
                  <a:gd name="T23" fmla="*/ 277 h 329"/>
                  <a:gd name="T24" fmla="*/ 52 w 297"/>
                  <a:gd name="T25" fmla="*/ 259 h 329"/>
                  <a:gd name="T26" fmla="*/ 82 w 297"/>
                  <a:gd name="T27" fmla="*/ 213 h 329"/>
                  <a:gd name="T28" fmla="*/ 175 w 297"/>
                  <a:gd name="T29" fmla="*/ 118 h 329"/>
                  <a:gd name="T30" fmla="*/ 179 w 297"/>
                  <a:gd name="T31" fmla="*/ 125 h 329"/>
                  <a:gd name="T32" fmla="*/ 186 w 297"/>
                  <a:gd name="T33" fmla="*/ 143 h 329"/>
                  <a:gd name="T34" fmla="*/ 184 w 297"/>
                  <a:gd name="T35" fmla="*/ 166 h 329"/>
                  <a:gd name="T36" fmla="*/ 177 w 297"/>
                  <a:gd name="T37" fmla="*/ 197 h 329"/>
                  <a:gd name="T38" fmla="*/ 155 w 297"/>
                  <a:gd name="T39" fmla="*/ 245 h 329"/>
                  <a:gd name="T40" fmla="*/ 134 w 297"/>
                  <a:gd name="T41" fmla="*/ 274 h 329"/>
                  <a:gd name="T42" fmla="*/ 123 w 297"/>
                  <a:gd name="T43" fmla="*/ 304 h 329"/>
                  <a:gd name="T44" fmla="*/ 130 w 297"/>
                  <a:gd name="T45" fmla="*/ 324 h 329"/>
                  <a:gd name="T46" fmla="*/ 139 w 297"/>
                  <a:gd name="T47" fmla="*/ 329 h 329"/>
                  <a:gd name="T48" fmla="*/ 164 w 297"/>
                  <a:gd name="T49" fmla="*/ 322 h 329"/>
                  <a:gd name="T50" fmla="*/ 204 w 297"/>
                  <a:gd name="T51" fmla="*/ 284 h 329"/>
                  <a:gd name="T52" fmla="*/ 238 w 297"/>
                  <a:gd name="T53" fmla="*/ 250 h 329"/>
                  <a:gd name="T54" fmla="*/ 250 w 297"/>
                  <a:gd name="T55" fmla="*/ 229 h 329"/>
                  <a:gd name="T56" fmla="*/ 261 w 297"/>
                  <a:gd name="T57" fmla="*/ 188 h 329"/>
                  <a:gd name="T58" fmla="*/ 266 w 297"/>
                  <a:gd name="T59" fmla="*/ 134 h 329"/>
                  <a:gd name="T60" fmla="*/ 275 w 297"/>
                  <a:gd name="T61" fmla="*/ 100 h 329"/>
                  <a:gd name="T62" fmla="*/ 297 w 297"/>
                  <a:gd name="T63" fmla="*/ 54 h 32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97"/>
                  <a:gd name="T97" fmla="*/ 0 h 329"/>
                  <a:gd name="T98" fmla="*/ 297 w 297"/>
                  <a:gd name="T99" fmla="*/ 329 h 329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97" h="329">
                    <a:moveTo>
                      <a:pt x="297" y="54"/>
                    </a:moveTo>
                    <a:lnTo>
                      <a:pt x="257" y="52"/>
                    </a:lnTo>
                    <a:lnTo>
                      <a:pt x="213" y="41"/>
                    </a:lnTo>
                    <a:lnTo>
                      <a:pt x="166" y="25"/>
                    </a:lnTo>
                    <a:lnTo>
                      <a:pt x="116" y="0"/>
                    </a:lnTo>
                    <a:lnTo>
                      <a:pt x="100" y="50"/>
                    </a:lnTo>
                    <a:lnTo>
                      <a:pt x="55" y="127"/>
                    </a:lnTo>
                    <a:lnTo>
                      <a:pt x="25" y="209"/>
                    </a:lnTo>
                    <a:lnTo>
                      <a:pt x="0" y="245"/>
                    </a:lnTo>
                    <a:lnTo>
                      <a:pt x="0" y="274"/>
                    </a:lnTo>
                    <a:lnTo>
                      <a:pt x="7" y="281"/>
                    </a:lnTo>
                    <a:lnTo>
                      <a:pt x="32" y="277"/>
                    </a:lnTo>
                    <a:lnTo>
                      <a:pt x="52" y="259"/>
                    </a:lnTo>
                    <a:lnTo>
                      <a:pt x="82" y="213"/>
                    </a:lnTo>
                    <a:lnTo>
                      <a:pt x="175" y="118"/>
                    </a:lnTo>
                    <a:lnTo>
                      <a:pt x="179" y="125"/>
                    </a:lnTo>
                    <a:lnTo>
                      <a:pt x="186" y="143"/>
                    </a:lnTo>
                    <a:lnTo>
                      <a:pt x="184" y="166"/>
                    </a:lnTo>
                    <a:lnTo>
                      <a:pt x="177" y="197"/>
                    </a:lnTo>
                    <a:lnTo>
                      <a:pt x="155" y="245"/>
                    </a:lnTo>
                    <a:lnTo>
                      <a:pt x="134" y="274"/>
                    </a:lnTo>
                    <a:lnTo>
                      <a:pt x="123" y="304"/>
                    </a:lnTo>
                    <a:lnTo>
                      <a:pt x="130" y="324"/>
                    </a:lnTo>
                    <a:lnTo>
                      <a:pt x="139" y="329"/>
                    </a:lnTo>
                    <a:lnTo>
                      <a:pt x="164" y="322"/>
                    </a:lnTo>
                    <a:lnTo>
                      <a:pt x="204" y="284"/>
                    </a:lnTo>
                    <a:lnTo>
                      <a:pt x="238" y="250"/>
                    </a:lnTo>
                    <a:lnTo>
                      <a:pt x="250" y="229"/>
                    </a:lnTo>
                    <a:lnTo>
                      <a:pt x="261" y="188"/>
                    </a:lnTo>
                    <a:lnTo>
                      <a:pt x="266" y="134"/>
                    </a:lnTo>
                    <a:lnTo>
                      <a:pt x="275" y="100"/>
                    </a:lnTo>
                    <a:lnTo>
                      <a:pt x="297" y="54"/>
                    </a:lnTo>
                    <a:close/>
                  </a:path>
                </a:pathLst>
              </a:custGeom>
              <a:solidFill>
                <a:srgbClr val="FFFF99"/>
              </a:solidFill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4000" smtClean="0">
                  <a:solidFill>
                    <a:srgbClr val="000000"/>
                  </a:solidFill>
                  <a:latin typeface="Times New Roman" charset="0"/>
                  <a:ea typeface="ヒラギノ角ゴ Pro W3" charset="0"/>
                  <a:cs typeface="ヒラギノ角ゴ Pro W3" charset="0"/>
                </a:endParaRPr>
              </a:p>
            </p:txBody>
          </p:sp>
        </p:grpSp>
        <p:grpSp>
          <p:nvGrpSpPr>
            <p:cNvPr id="46148" name="Group 42"/>
            <p:cNvGrpSpPr>
              <a:grpSpLocks/>
            </p:cNvGrpSpPr>
            <p:nvPr/>
          </p:nvGrpSpPr>
          <p:grpSpPr bwMode="auto">
            <a:xfrm rot="-844559">
              <a:off x="3373" y="1996"/>
              <a:ext cx="273" cy="639"/>
              <a:chOff x="2711" y="2360"/>
              <a:chExt cx="213" cy="497"/>
            </a:xfrm>
          </p:grpSpPr>
          <p:sp>
            <p:nvSpPr>
              <p:cNvPr id="46155" name="Freeform 43"/>
              <p:cNvSpPr>
                <a:spLocks noChangeAspect="1"/>
              </p:cNvSpPr>
              <p:nvPr/>
            </p:nvSpPr>
            <p:spPr bwMode="auto">
              <a:xfrm>
                <a:off x="2763" y="2360"/>
                <a:ext cx="161" cy="195"/>
              </a:xfrm>
              <a:custGeom>
                <a:avLst/>
                <a:gdLst>
                  <a:gd name="T0" fmla="*/ 50 w 154"/>
                  <a:gd name="T1" fmla="*/ 179 h 186"/>
                  <a:gd name="T2" fmla="*/ 18 w 154"/>
                  <a:gd name="T3" fmla="*/ 168 h 186"/>
                  <a:gd name="T4" fmla="*/ 2 w 154"/>
                  <a:gd name="T5" fmla="*/ 143 h 186"/>
                  <a:gd name="T6" fmla="*/ 0 w 154"/>
                  <a:gd name="T7" fmla="*/ 72 h 186"/>
                  <a:gd name="T8" fmla="*/ 11 w 154"/>
                  <a:gd name="T9" fmla="*/ 41 h 186"/>
                  <a:gd name="T10" fmla="*/ 30 w 154"/>
                  <a:gd name="T11" fmla="*/ 20 h 186"/>
                  <a:gd name="T12" fmla="*/ 77 w 154"/>
                  <a:gd name="T13" fmla="*/ 4 h 186"/>
                  <a:gd name="T14" fmla="*/ 102 w 154"/>
                  <a:gd name="T15" fmla="*/ 0 h 186"/>
                  <a:gd name="T16" fmla="*/ 111 w 154"/>
                  <a:gd name="T17" fmla="*/ 7 h 186"/>
                  <a:gd name="T18" fmla="*/ 127 w 154"/>
                  <a:gd name="T19" fmla="*/ 34 h 186"/>
                  <a:gd name="T20" fmla="*/ 154 w 154"/>
                  <a:gd name="T21" fmla="*/ 72 h 186"/>
                  <a:gd name="T22" fmla="*/ 154 w 154"/>
                  <a:gd name="T23" fmla="*/ 95 h 186"/>
                  <a:gd name="T24" fmla="*/ 143 w 154"/>
                  <a:gd name="T25" fmla="*/ 127 h 186"/>
                  <a:gd name="T26" fmla="*/ 114 w 154"/>
                  <a:gd name="T27" fmla="*/ 163 h 186"/>
                  <a:gd name="T28" fmla="*/ 107 w 154"/>
                  <a:gd name="T29" fmla="*/ 179 h 186"/>
                  <a:gd name="T30" fmla="*/ 93 w 154"/>
                  <a:gd name="T31" fmla="*/ 186 h 186"/>
                  <a:gd name="T32" fmla="*/ 50 w 154"/>
                  <a:gd name="T33" fmla="*/ 179 h 18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4"/>
                  <a:gd name="T52" fmla="*/ 0 h 186"/>
                  <a:gd name="T53" fmla="*/ 154 w 154"/>
                  <a:gd name="T54" fmla="*/ 186 h 18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4" h="186">
                    <a:moveTo>
                      <a:pt x="50" y="179"/>
                    </a:moveTo>
                    <a:lnTo>
                      <a:pt x="18" y="168"/>
                    </a:lnTo>
                    <a:lnTo>
                      <a:pt x="2" y="143"/>
                    </a:lnTo>
                    <a:lnTo>
                      <a:pt x="0" y="72"/>
                    </a:lnTo>
                    <a:lnTo>
                      <a:pt x="11" y="41"/>
                    </a:lnTo>
                    <a:lnTo>
                      <a:pt x="30" y="20"/>
                    </a:lnTo>
                    <a:lnTo>
                      <a:pt x="77" y="4"/>
                    </a:lnTo>
                    <a:lnTo>
                      <a:pt x="102" y="0"/>
                    </a:lnTo>
                    <a:lnTo>
                      <a:pt x="111" y="7"/>
                    </a:lnTo>
                    <a:lnTo>
                      <a:pt x="127" y="34"/>
                    </a:lnTo>
                    <a:lnTo>
                      <a:pt x="154" y="72"/>
                    </a:lnTo>
                    <a:lnTo>
                      <a:pt x="154" y="95"/>
                    </a:lnTo>
                    <a:lnTo>
                      <a:pt x="143" y="127"/>
                    </a:lnTo>
                    <a:lnTo>
                      <a:pt x="114" y="163"/>
                    </a:lnTo>
                    <a:lnTo>
                      <a:pt x="107" y="179"/>
                    </a:lnTo>
                    <a:lnTo>
                      <a:pt x="93" y="186"/>
                    </a:lnTo>
                    <a:lnTo>
                      <a:pt x="50" y="179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4000" smtClean="0">
                  <a:solidFill>
                    <a:srgbClr val="000000"/>
                  </a:solidFill>
                  <a:latin typeface="Times New Roman" charset="0"/>
                  <a:ea typeface="ヒラギノ角ゴ Pro W3" charset="0"/>
                  <a:cs typeface="ヒラギノ角ゴ Pro W3" charset="0"/>
                </a:endParaRPr>
              </a:p>
            </p:txBody>
          </p:sp>
          <p:sp>
            <p:nvSpPr>
              <p:cNvPr id="46156" name="Freeform 44"/>
              <p:cNvSpPr>
                <a:spLocks noChangeAspect="1"/>
              </p:cNvSpPr>
              <p:nvPr/>
            </p:nvSpPr>
            <p:spPr bwMode="auto">
              <a:xfrm>
                <a:off x="2711" y="2510"/>
                <a:ext cx="164" cy="347"/>
              </a:xfrm>
              <a:custGeom>
                <a:avLst/>
                <a:gdLst>
                  <a:gd name="T0" fmla="*/ 100 w 157"/>
                  <a:gd name="T1" fmla="*/ 36 h 331"/>
                  <a:gd name="T2" fmla="*/ 68 w 157"/>
                  <a:gd name="T3" fmla="*/ 25 h 331"/>
                  <a:gd name="T4" fmla="*/ 52 w 157"/>
                  <a:gd name="T5" fmla="*/ 0 h 331"/>
                  <a:gd name="T6" fmla="*/ 43 w 157"/>
                  <a:gd name="T7" fmla="*/ 54 h 331"/>
                  <a:gd name="T8" fmla="*/ 18 w 157"/>
                  <a:gd name="T9" fmla="*/ 161 h 331"/>
                  <a:gd name="T10" fmla="*/ 9 w 157"/>
                  <a:gd name="T11" fmla="*/ 238 h 331"/>
                  <a:gd name="T12" fmla="*/ 0 w 157"/>
                  <a:gd name="T13" fmla="*/ 306 h 331"/>
                  <a:gd name="T14" fmla="*/ 7 w 157"/>
                  <a:gd name="T15" fmla="*/ 324 h 331"/>
                  <a:gd name="T16" fmla="*/ 12 w 157"/>
                  <a:gd name="T17" fmla="*/ 331 h 331"/>
                  <a:gd name="T18" fmla="*/ 18 w 157"/>
                  <a:gd name="T19" fmla="*/ 328 h 331"/>
                  <a:gd name="T20" fmla="*/ 34 w 157"/>
                  <a:gd name="T21" fmla="*/ 315 h 331"/>
                  <a:gd name="T22" fmla="*/ 64 w 157"/>
                  <a:gd name="T23" fmla="*/ 254 h 331"/>
                  <a:gd name="T24" fmla="*/ 98 w 157"/>
                  <a:gd name="T25" fmla="*/ 186 h 331"/>
                  <a:gd name="T26" fmla="*/ 136 w 157"/>
                  <a:gd name="T27" fmla="*/ 81 h 331"/>
                  <a:gd name="T28" fmla="*/ 157 w 157"/>
                  <a:gd name="T29" fmla="*/ 36 h 331"/>
                  <a:gd name="T30" fmla="*/ 143 w 157"/>
                  <a:gd name="T31" fmla="*/ 43 h 331"/>
                  <a:gd name="T32" fmla="*/ 100 w 157"/>
                  <a:gd name="T33" fmla="*/ 36 h 33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7"/>
                  <a:gd name="T52" fmla="*/ 0 h 331"/>
                  <a:gd name="T53" fmla="*/ 157 w 157"/>
                  <a:gd name="T54" fmla="*/ 331 h 33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7" h="331">
                    <a:moveTo>
                      <a:pt x="100" y="36"/>
                    </a:moveTo>
                    <a:lnTo>
                      <a:pt x="68" y="25"/>
                    </a:lnTo>
                    <a:lnTo>
                      <a:pt x="52" y="0"/>
                    </a:lnTo>
                    <a:lnTo>
                      <a:pt x="43" y="54"/>
                    </a:lnTo>
                    <a:lnTo>
                      <a:pt x="18" y="161"/>
                    </a:lnTo>
                    <a:lnTo>
                      <a:pt x="9" y="238"/>
                    </a:lnTo>
                    <a:lnTo>
                      <a:pt x="0" y="306"/>
                    </a:lnTo>
                    <a:lnTo>
                      <a:pt x="7" y="324"/>
                    </a:lnTo>
                    <a:lnTo>
                      <a:pt x="12" y="331"/>
                    </a:lnTo>
                    <a:lnTo>
                      <a:pt x="18" y="328"/>
                    </a:lnTo>
                    <a:lnTo>
                      <a:pt x="34" y="315"/>
                    </a:lnTo>
                    <a:lnTo>
                      <a:pt x="64" y="254"/>
                    </a:lnTo>
                    <a:lnTo>
                      <a:pt x="98" y="186"/>
                    </a:lnTo>
                    <a:lnTo>
                      <a:pt x="136" y="81"/>
                    </a:lnTo>
                    <a:lnTo>
                      <a:pt x="157" y="36"/>
                    </a:lnTo>
                    <a:lnTo>
                      <a:pt x="143" y="43"/>
                    </a:lnTo>
                    <a:lnTo>
                      <a:pt x="100" y="36"/>
                    </a:lnTo>
                    <a:close/>
                  </a:path>
                </a:pathLst>
              </a:custGeom>
              <a:solidFill>
                <a:srgbClr val="FFFF99"/>
              </a:solidFill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4000" smtClean="0">
                  <a:solidFill>
                    <a:srgbClr val="000000"/>
                  </a:solidFill>
                  <a:latin typeface="Times New Roman" charset="0"/>
                  <a:ea typeface="ヒラギノ角ゴ Pro W3" charset="0"/>
                  <a:cs typeface="ヒラギノ角ゴ Pro W3" charset="0"/>
                </a:endParaRPr>
              </a:p>
            </p:txBody>
          </p:sp>
        </p:grpSp>
        <p:grpSp>
          <p:nvGrpSpPr>
            <p:cNvPr id="46149" name="Group 45"/>
            <p:cNvGrpSpPr>
              <a:grpSpLocks/>
            </p:cNvGrpSpPr>
            <p:nvPr/>
          </p:nvGrpSpPr>
          <p:grpSpPr bwMode="auto">
            <a:xfrm rot="-610285">
              <a:off x="3575" y="1982"/>
              <a:ext cx="278" cy="734"/>
              <a:chOff x="2894" y="2383"/>
              <a:chExt cx="195" cy="515"/>
            </a:xfrm>
          </p:grpSpPr>
          <p:sp>
            <p:nvSpPr>
              <p:cNvPr id="46153" name="Freeform 46"/>
              <p:cNvSpPr>
                <a:spLocks noChangeAspect="1"/>
              </p:cNvSpPr>
              <p:nvPr/>
            </p:nvSpPr>
            <p:spPr bwMode="auto">
              <a:xfrm>
                <a:off x="2937" y="2383"/>
                <a:ext cx="152" cy="210"/>
              </a:xfrm>
              <a:custGeom>
                <a:avLst/>
                <a:gdLst>
                  <a:gd name="T0" fmla="*/ 52 w 145"/>
                  <a:gd name="T1" fmla="*/ 200 h 200"/>
                  <a:gd name="T2" fmla="*/ 18 w 145"/>
                  <a:gd name="T3" fmla="*/ 186 h 200"/>
                  <a:gd name="T4" fmla="*/ 0 w 145"/>
                  <a:gd name="T5" fmla="*/ 180 h 200"/>
                  <a:gd name="T6" fmla="*/ 9 w 145"/>
                  <a:gd name="T7" fmla="*/ 132 h 200"/>
                  <a:gd name="T8" fmla="*/ 4 w 145"/>
                  <a:gd name="T9" fmla="*/ 82 h 200"/>
                  <a:gd name="T10" fmla="*/ 16 w 145"/>
                  <a:gd name="T11" fmla="*/ 46 h 200"/>
                  <a:gd name="T12" fmla="*/ 29 w 145"/>
                  <a:gd name="T13" fmla="*/ 21 h 200"/>
                  <a:gd name="T14" fmla="*/ 97 w 145"/>
                  <a:gd name="T15" fmla="*/ 0 h 200"/>
                  <a:gd name="T16" fmla="*/ 102 w 145"/>
                  <a:gd name="T17" fmla="*/ 0 h 200"/>
                  <a:gd name="T18" fmla="*/ 136 w 145"/>
                  <a:gd name="T19" fmla="*/ 23 h 200"/>
                  <a:gd name="T20" fmla="*/ 145 w 145"/>
                  <a:gd name="T21" fmla="*/ 41 h 200"/>
                  <a:gd name="T22" fmla="*/ 143 w 145"/>
                  <a:gd name="T23" fmla="*/ 68 h 200"/>
                  <a:gd name="T24" fmla="*/ 131 w 145"/>
                  <a:gd name="T25" fmla="*/ 105 h 200"/>
                  <a:gd name="T26" fmla="*/ 104 w 145"/>
                  <a:gd name="T27" fmla="*/ 175 h 200"/>
                  <a:gd name="T28" fmla="*/ 77 w 145"/>
                  <a:gd name="T29" fmla="*/ 198 h 200"/>
                  <a:gd name="T30" fmla="*/ 52 w 145"/>
                  <a:gd name="T31" fmla="*/ 200 h 20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45"/>
                  <a:gd name="T49" fmla="*/ 0 h 200"/>
                  <a:gd name="T50" fmla="*/ 145 w 145"/>
                  <a:gd name="T51" fmla="*/ 200 h 20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45" h="200">
                    <a:moveTo>
                      <a:pt x="52" y="200"/>
                    </a:moveTo>
                    <a:lnTo>
                      <a:pt x="18" y="186"/>
                    </a:lnTo>
                    <a:lnTo>
                      <a:pt x="0" y="180"/>
                    </a:lnTo>
                    <a:lnTo>
                      <a:pt x="9" y="132"/>
                    </a:lnTo>
                    <a:lnTo>
                      <a:pt x="4" y="82"/>
                    </a:lnTo>
                    <a:lnTo>
                      <a:pt x="16" y="46"/>
                    </a:lnTo>
                    <a:lnTo>
                      <a:pt x="29" y="21"/>
                    </a:lnTo>
                    <a:lnTo>
                      <a:pt x="97" y="0"/>
                    </a:lnTo>
                    <a:lnTo>
                      <a:pt x="102" y="0"/>
                    </a:lnTo>
                    <a:lnTo>
                      <a:pt x="136" y="23"/>
                    </a:lnTo>
                    <a:lnTo>
                      <a:pt x="145" y="41"/>
                    </a:lnTo>
                    <a:lnTo>
                      <a:pt x="143" y="68"/>
                    </a:lnTo>
                    <a:lnTo>
                      <a:pt x="131" y="105"/>
                    </a:lnTo>
                    <a:lnTo>
                      <a:pt x="104" y="175"/>
                    </a:lnTo>
                    <a:lnTo>
                      <a:pt x="77" y="198"/>
                    </a:lnTo>
                    <a:lnTo>
                      <a:pt x="52" y="20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4000" smtClean="0">
                  <a:solidFill>
                    <a:srgbClr val="000000"/>
                  </a:solidFill>
                  <a:latin typeface="Times New Roman" charset="0"/>
                  <a:ea typeface="ヒラギノ角ゴ Pro W3" charset="0"/>
                  <a:cs typeface="ヒラギノ角ゴ Pro W3" charset="0"/>
                </a:endParaRPr>
              </a:p>
            </p:txBody>
          </p:sp>
          <p:sp>
            <p:nvSpPr>
              <p:cNvPr id="46154" name="Freeform 47"/>
              <p:cNvSpPr>
                <a:spLocks noChangeAspect="1"/>
              </p:cNvSpPr>
              <p:nvPr/>
            </p:nvSpPr>
            <p:spPr bwMode="auto">
              <a:xfrm>
                <a:off x="2894" y="2566"/>
                <a:ext cx="152" cy="332"/>
              </a:xfrm>
              <a:custGeom>
                <a:avLst/>
                <a:gdLst>
                  <a:gd name="T0" fmla="*/ 93 w 145"/>
                  <a:gd name="T1" fmla="*/ 25 h 317"/>
                  <a:gd name="T2" fmla="*/ 59 w 145"/>
                  <a:gd name="T3" fmla="*/ 11 h 317"/>
                  <a:gd name="T4" fmla="*/ 41 w 145"/>
                  <a:gd name="T5" fmla="*/ 5 h 317"/>
                  <a:gd name="T6" fmla="*/ 20 w 145"/>
                  <a:gd name="T7" fmla="*/ 86 h 317"/>
                  <a:gd name="T8" fmla="*/ 13 w 145"/>
                  <a:gd name="T9" fmla="*/ 141 h 317"/>
                  <a:gd name="T10" fmla="*/ 2 w 145"/>
                  <a:gd name="T11" fmla="*/ 215 h 317"/>
                  <a:gd name="T12" fmla="*/ 0 w 145"/>
                  <a:gd name="T13" fmla="*/ 254 h 317"/>
                  <a:gd name="T14" fmla="*/ 2 w 145"/>
                  <a:gd name="T15" fmla="*/ 283 h 317"/>
                  <a:gd name="T16" fmla="*/ 9 w 145"/>
                  <a:gd name="T17" fmla="*/ 308 h 317"/>
                  <a:gd name="T18" fmla="*/ 23 w 145"/>
                  <a:gd name="T19" fmla="*/ 317 h 317"/>
                  <a:gd name="T20" fmla="*/ 32 w 145"/>
                  <a:gd name="T21" fmla="*/ 313 h 317"/>
                  <a:gd name="T22" fmla="*/ 45 w 145"/>
                  <a:gd name="T23" fmla="*/ 295 h 317"/>
                  <a:gd name="T24" fmla="*/ 54 w 145"/>
                  <a:gd name="T25" fmla="*/ 268 h 317"/>
                  <a:gd name="T26" fmla="*/ 66 w 145"/>
                  <a:gd name="T27" fmla="*/ 231 h 317"/>
                  <a:gd name="T28" fmla="*/ 93 w 145"/>
                  <a:gd name="T29" fmla="*/ 161 h 317"/>
                  <a:gd name="T30" fmla="*/ 113 w 145"/>
                  <a:gd name="T31" fmla="*/ 107 h 317"/>
                  <a:gd name="T32" fmla="*/ 145 w 145"/>
                  <a:gd name="T33" fmla="*/ 0 h 317"/>
                  <a:gd name="T34" fmla="*/ 118 w 145"/>
                  <a:gd name="T35" fmla="*/ 23 h 317"/>
                  <a:gd name="T36" fmla="*/ 93 w 145"/>
                  <a:gd name="T37" fmla="*/ 25 h 31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45"/>
                  <a:gd name="T58" fmla="*/ 0 h 317"/>
                  <a:gd name="T59" fmla="*/ 145 w 145"/>
                  <a:gd name="T60" fmla="*/ 317 h 317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45" h="317">
                    <a:moveTo>
                      <a:pt x="93" y="25"/>
                    </a:moveTo>
                    <a:lnTo>
                      <a:pt x="59" y="11"/>
                    </a:lnTo>
                    <a:lnTo>
                      <a:pt x="41" y="5"/>
                    </a:lnTo>
                    <a:lnTo>
                      <a:pt x="20" y="86"/>
                    </a:lnTo>
                    <a:lnTo>
                      <a:pt x="13" y="141"/>
                    </a:lnTo>
                    <a:lnTo>
                      <a:pt x="2" y="215"/>
                    </a:lnTo>
                    <a:lnTo>
                      <a:pt x="0" y="254"/>
                    </a:lnTo>
                    <a:lnTo>
                      <a:pt x="2" y="283"/>
                    </a:lnTo>
                    <a:lnTo>
                      <a:pt x="9" y="308"/>
                    </a:lnTo>
                    <a:lnTo>
                      <a:pt x="23" y="317"/>
                    </a:lnTo>
                    <a:lnTo>
                      <a:pt x="32" y="313"/>
                    </a:lnTo>
                    <a:lnTo>
                      <a:pt x="45" y="295"/>
                    </a:lnTo>
                    <a:lnTo>
                      <a:pt x="54" y="268"/>
                    </a:lnTo>
                    <a:lnTo>
                      <a:pt x="66" y="231"/>
                    </a:lnTo>
                    <a:lnTo>
                      <a:pt x="93" y="161"/>
                    </a:lnTo>
                    <a:lnTo>
                      <a:pt x="113" y="107"/>
                    </a:lnTo>
                    <a:lnTo>
                      <a:pt x="145" y="0"/>
                    </a:lnTo>
                    <a:lnTo>
                      <a:pt x="118" y="23"/>
                    </a:lnTo>
                    <a:lnTo>
                      <a:pt x="93" y="25"/>
                    </a:lnTo>
                    <a:close/>
                  </a:path>
                </a:pathLst>
              </a:custGeom>
              <a:solidFill>
                <a:srgbClr val="FFFF99"/>
              </a:solidFill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4000" smtClean="0">
                  <a:solidFill>
                    <a:srgbClr val="000000"/>
                  </a:solidFill>
                  <a:latin typeface="Times New Roman" charset="0"/>
                  <a:ea typeface="ヒラギノ角ゴ Pro W3" charset="0"/>
                  <a:cs typeface="ヒラギノ角ゴ Pro W3" charset="0"/>
                </a:endParaRPr>
              </a:p>
            </p:txBody>
          </p:sp>
        </p:grpSp>
        <p:grpSp>
          <p:nvGrpSpPr>
            <p:cNvPr id="46150" name="Group 48"/>
            <p:cNvGrpSpPr>
              <a:grpSpLocks/>
            </p:cNvGrpSpPr>
            <p:nvPr/>
          </p:nvGrpSpPr>
          <p:grpSpPr bwMode="auto">
            <a:xfrm rot="-908756">
              <a:off x="3132" y="2009"/>
              <a:ext cx="313" cy="630"/>
              <a:chOff x="2497" y="2338"/>
              <a:chExt cx="228" cy="459"/>
            </a:xfrm>
          </p:grpSpPr>
          <p:sp>
            <p:nvSpPr>
              <p:cNvPr id="46151" name="Freeform 49"/>
              <p:cNvSpPr>
                <a:spLocks noChangeAspect="1"/>
              </p:cNvSpPr>
              <p:nvPr/>
            </p:nvSpPr>
            <p:spPr bwMode="auto">
              <a:xfrm>
                <a:off x="2568" y="2338"/>
                <a:ext cx="157" cy="172"/>
              </a:xfrm>
              <a:custGeom>
                <a:avLst/>
                <a:gdLst>
                  <a:gd name="T0" fmla="*/ 52 w 150"/>
                  <a:gd name="T1" fmla="*/ 157 h 164"/>
                  <a:gd name="T2" fmla="*/ 14 w 150"/>
                  <a:gd name="T3" fmla="*/ 141 h 164"/>
                  <a:gd name="T4" fmla="*/ 0 w 150"/>
                  <a:gd name="T5" fmla="*/ 125 h 164"/>
                  <a:gd name="T6" fmla="*/ 2 w 150"/>
                  <a:gd name="T7" fmla="*/ 114 h 164"/>
                  <a:gd name="T8" fmla="*/ 5 w 150"/>
                  <a:gd name="T9" fmla="*/ 71 h 164"/>
                  <a:gd name="T10" fmla="*/ 5 w 150"/>
                  <a:gd name="T11" fmla="*/ 48 h 164"/>
                  <a:gd name="T12" fmla="*/ 18 w 150"/>
                  <a:gd name="T13" fmla="*/ 21 h 164"/>
                  <a:gd name="T14" fmla="*/ 36 w 150"/>
                  <a:gd name="T15" fmla="*/ 5 h 164"/>
                  <a:gd name="T16" fmla="*/ 66 w 150"/>
                  <a:gd name="T17" fmla="*/ 5 h 164"/>
                  <a:gd name="T18" fmla="*/ 102 w 150"/>
                  <a:gd name="T19" fmla="*/ 0 h 164"/>
                  <a:gd name="T20" fmla="*/ 111 w 150"/>
                  <a:gd name="T21" fmla="*/ 0 h 164"/>
                  <a:gd name="T22" fmla="*/ 132 w 150"/>
                  <a:gd name="T23" fmla="*/ 21 h 164"/>
                  <a:gd name="T24" fmla="*/ 139 w 150"/>
                  <a:gd name="T25" fmla="*/ 39 h 164"/>
                  <a:gd name="T26" fmla="*/ 150 w 150"/>
                  <a:gd name="T27" fmla="*/ 64 h 164"/>
                  <a:gd name="T28" fmla="*/ 148 w 150"/>
                  <a:gd name="T29" fmla="*/ 80 h 164"/>
                  <a:gd name="T30" fmla="*/ 136 w 150"/>
                  <a:gd name="T31" fmla="*/ 107 h 164"/>
                  <a:gd name="T32" fmla="*/ 102 w 150"/>
                  <a:gd name="T33" fmla="*/ 141 h 164"/>
                  <a:gd name="T34" fmla="*/ 93 w 150"/>
                  <a:gd name="T35" fmla="*/ 159 h 164"/>
                  <a:gd name="T36" fmla="*/ 73 w 150"/>
                  <a:gd name="T37" fmla="*/ 164 h 164"/>
                  <a:gd name="T38" fmla="*/ 52 w 150"/>
                  <a:gd name="T39" fmla="*/ 157 h 16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50"/>
                  <a:gd name="T61" fmla="*/ 0 h 164"/>
                  <a:gd name="T62" fmla="*/ 150 w 150"/>
                  <a:gd name="T63" fmla="*/ 164 h 16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50" h="164">
                    <a:moveTo>
                      <a:pt x="52" y="157"/>
                    </a:moveTo>
                    <a:lnTo>
                      <a:pt x="14" y="141"/>
                    </a:lnTo>
                    <a:lnTo>
                      <a:pt x="0" y="125"/>
                    </a:lnTo>
                    <a:lnTo>
                      <a:pt x="2" y="114"/>
                    </a:lnTo>
                    <a:lnTo>
                      <a:pt x="5" y="71"/>
                    </a:lnTo>
                    <a:lnTo>
                      <a:pt x="5" y="48"/>
                    </a:lnTo>
                    <a:lnTo>
                      <a:pt x="18" y="21"/>
                    </a:lnTo>
                    <a:lnTo>
                      <a:pt x="36" y="5"/>
                    </a:lnTo>
                    <a:lnTo>
                      <a:pt x="66" y="5"/>
                    </a:lnTo>
                    <a:lnTo>
                      <a:pt x="102" y="0"/>
                    </a:lnTo>
                    <a:lnTo>
                      <a:pt x="111" y="0"/>
                    </a:lnTo>
                    <a:lnTo>
                      <a:pt x="132" y="21"/>
                    </a:lnTo>
                    <a:lnTo>
                      <a:pt x="139" y="39"/>
                    </a:lnTo>
                    <a:lnTo>
                      <a:pt x="150" y="64"/>
                    </a:lnTo>
                    <a:lnTo>
                      <a:pt x="148" y="80"/>
                    </a:lnTo>
                    <a:lnTo>
                      <a:pt x="136" y="107"/>
                    </a:lnTo>
                    <a:lnTo>
                      <a:pt x="102" y="141"/>
                    </a:lnTo>
                    <a:lnTo>
                      <a:pt x="93" y="159"/>
                    </a:lnTo>
                    <a:lnTo>
                      <a:pt x="73" y="164"/>
                    </a:lnTo>
                    <a:lnTo>
                      <a:pt x="52" y="157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4000" smtClean="0">
                  <a:solidFill>
                    <a:srgbClr val="000000"/>
                  </a:solidFill>
                  <a:latin typeface="Times New Roman" charset="0"/>
                  <a:ea typeface="ヒラギノ角ゴ Pro W3" charset="0"/>
                  <a:cs typeface="ヒラギノ角ゴ Pro W3" charset="0"/>
                </a:endParaRPr>
              </a:p>
            </p:txBody>
          </p:sp>
          <p:sp>
            <p:nvSpPr>
              <p:cNvPr id="46152" name="Freeform 50"/>
              <p:cNvSpPr>
                <a:spLocks noChangeAspect="1"/>
              </p:cNvSpPr>
              <p:nvPr/>
            </p:nvSpPr>
            <p:spPr bwMode="auto">
              <a:xfrm>
                <a:off x="2497" y="2469"/>
                <a:ext cx="169" cy="328"/>
              </a:xfrm>
              <a:custGeom>
                <a:avLst/>
                <a:gdLst>
                  <a:gd name="T0" fmla="*/ 120 w 161"/>
                  <a:gd name="T1" fmla="*/ 32 h 313"/>
                  <a:gd name="T2" fmla="*/ 82 w 161"/>
                  <a:gd name="T3" fmla="*/ 16 h 313"/>
                  <a:gd name="T4" fmla="*/ 68 w 161"/>
                  <a:gd name="T5" fmla="*/ 0 h 313"/>
                  <a:gd name="T6" fmla="*/ 52 w 161"/>
                  <a:gd name="T7" fmla="*/ 50 h 313"/>
                  <a:gd name="T8" fmla="*/ 23 w 161"/>
                  <a:gd name="T9" fmla="*/ 150 h 313"/>
                  <a:gd name="T10" fmla="*/ 9 w 161"/>
                  <a:gd name="T11" fmla="*/ 222 h 313"/>
                  <a:gd name="T12" fmla="*/ 0 w 161"/>
                  <a:gd name="T13" fmla="*/ 286 h 313"/>
                  <a:gd name="T14" fmla="*/ 5 w 161"/>
                  <a:gd name="T15" fmla="*/ 306 h 313"/>
                  <a:gd name="T16" fmla="*/ 14 w 161"/>
                  <a:gd name="T17" fmla="*/ 313 h 313"/>
                  <a:gd name="T18" fmla="*/ 18 w 161"/>
                  <a:gd name="T19" fmla="*/ 311 h 313"/>
                  <a:gd name="T20" fmla="*/ 32 w 161"/>
                  <a:gd name="T21" fmla="*/ 297 h 313"/>
                  <a:gd name="T22" fmla="*/ 64 w 161"/>
                  <a:gd name="T23" fmla="*/ 243 h 313"/>
                  <a:gd name="T24" fmla="*/ 100 w 161"/>
                  <a:gd name="T25" fmla="*/ 168 h 313"/>
                  <a:gd name="T26" fmla="*/ 143 w 161"/>
                  <a:gd name="T27" fmla="*/ 73 h 313"/>
                  <a:gd name="T28" fmla="*/ 161 w 161"/>
                  <a:gd name="T29" fmla="*/ 34 h 313"/>
                  <a:gd name="T30" fmla="*/ 141 w 161"/>
                  <a:gd name="T31" fmla="*/ 39 h 313"/>
                  <a:gd name="T32" fmla="*/ 120 w 161"/>
                  <a:gd name="T33" fmla="*/ 32 h 3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61"/>
                  <a:gd name="T52" fmla="*/ 0 h 313"/>
                  <a:gd name="T53" fmla="*/ 161 w 161"/>
                  <a:gd name="T54" fmla="*/ 313 h 31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61" h="313">
                    <a:moveTo>
                      <a:pt x="120" y="32"/>
                    </a:moveTo>
                    <a:lnTo>
                      <a:pt x="82" y="16"/>
                    </a:lnTo>
                    <a:lnTo>
                      <a:pt x="68" y="0"/>
                    </a:lnTo>
                    <a:lnTo>
                      <a:pt x="52" y="50"/>
                    </a:lnTo>
                    <a:lnTo>
                      <a:pt x="23" y="150"/>
                    </a:lnTo>
                    <a:lnTo>
                      <a:pt x="9" y="222"/>
                    </a:lnTo>
                    <a:lnTo>
                      <a:pt x="0" y="286"/>
                    </a:lnTo>
                    <a:lnTo>
                      <a:pt x="5" y="306"/>
                    </a:lnTo>
                    <a:lnTo>
                      <a:pt x="14" y="313"/>
                    </a:lnTo>
                    <a:lnTo>
                      <a:pt x="18" y="311"/>
                    </a:lnTo>
                    <a:lnTo>
                      <a:pt x="32" y="297"/>
                    </a:lnTo>
                    <a:lnTo>
                      <a:pt x="64" y="243"/>
                    </a:lnTo>
                    <a:lnTo>
                      <a:pt x="100" y="168"/>
                    </a:lnTo>
                    <a:lnTo>
                      <a:pt x="143" y="73"/>
                    </a:lnTo>
                    <a:lnTo>
                      <a:pt x="161" y="34"/>
                    </a:lnTo>
                    <a:lnTo>
                      <a:pt x="141" y="39"/>
                    </a:lnTo>
                    <a:lnTo>
                      <a:pt x="120" y="32"/>
                    </a:lnTo>
                    <a:close/>
                  </a:path>
                </a:pathLst>
              </a:custGeom>
              <a:solidFill>
                <a:srgbClr val="FFFF99"/>
              </a:solidFill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4000" smtClean="0">
                  <a:solidFill>
                    <a:srgbClr val="000000"/>
                  </a:solidFill>
                  <a:latin typeface="Times New Roman" charset="0"/>
                  <a:ea typeface="ヒラギノ角ゴ Pro W3" charset="0"/>
                  <a:cs typeface="ヒラギノ角ゴ Pro W3" charset="0"/>
                </a:endParaRPr>
              </a:p>
            </p:txBody>
          </p:sp>
        </p:grpSp>
      </p:grpSp>
      <p:grpSp>
        <p:nvGrpSpPr>
          <p:cNvPr id="19" name="Group 51"/>
          <p:cNvGrpSpPr>
            <a:grpSpLocks/>
          </p:cNvGrpSpPr>
          <p:nvPr/>
        </p:nvGrpSpPr>
        <p:grpSpPr bwMode="auto">
          <a:xfrm>
            <a:off x="4324350" y="2139950"/>
            <a:ext cx="2309813" cy="1162050"/>
            <a:chOff x="2724" y="1348"/>
            <a:chExt cx="1455" cy="732"/>
          </a:xfrm>
        </p:grpSpPr>
        <p:grpSp>
          <p:nvGrpSpPr>
            <p:cNvPr id="46130" name="Group 52"/>
            <p:cNvGrpSpPr>
              <a:grpSpLocks/>
            </p:cNvGrpSpPr>
            <p:nvPr/>
          </p:nvGrpSpPr>
          <p:grpSpPr bwMode="auto">
            <a:xfrm rot="-610285">
              <a:off x="3955" y="1396"/>
              <a:ext cx="224" cy="662"/>
              <a:chOff x="3276" y="1885"/>
              <a:chExt cx="197" cy="582"/>
            </a:xfrm>
          </p:grpSpPr>
          <p:sp>
            <p:nvSpPr>
              <p:cNvPr id="46144" name="Freeform 53"/>
              <p:cNvSpPr>
                <a:spLocks noChangeAspect="1"/>
              </p:cNvSpPr>
              <p:nvPr/>
            </p:nvSpPr>
            <p:spPr bwMode="auto">
              <a:xfrm>
                <a:off x="3295" y="2191"/>
                <a:ext cx="178" cy="276"/>
              </a:xfrm>
              <a:custGeom>
                <a:avLst/>
                <a:gdLst>
                  <a:gd name="T0" fmla="*/ 7 w 170"/>
                  <a:gd name="T1" fmla="*/ 29 h 263"/>
                  <a:gd name="T2" fmla="*/ 0 w 170"/>
                  <a:gd name="T3" fmla="*/ 45 h 263"/>
                  <a:gd name="T4" fmla="*/ 7 w 170"/>
                  <a:gd name="T5" fmla="*/ 72 h 263"/>
                  <a:gd name="T6" fmla="*/ 23 w 170"/>
                  <a:gd name="T7" fmla="*/ 97 h 263"/>
                  <a:gd name="T8" fmla="*/ 41 w 170"/>
                  <a:gd name="T9" fmla="*/ 120 h 263"/>
                  <a:gd name="T10" fmla="*/ 64 w 170"/>
                  <a:gd name="T11" fmla="*/ 154 h 263"/>
                  <a:gd name="T12" fmla="*/ 79 w 170"/>
                  <a:gd name="T13" fmla="*/ 190 h 263"/>
                  <a:gd name="T14" fmla="*/ 79 w 170"/>
                  <a:gd name="T15" fmla="*/ 211 h 263"/>
                  <a:gd name="T16" fmla="*/ 91 w 170"/>
                  <a:gd name="T17" fmla="*/ 231 h 263"/>
                  <a:gd name="T18" fmla="*/ 111 w 170"/>
                  <a:gd name="T19" fmla="*/ 258 h 263"/>
                  <a:gd name="T20" fmla="*/ 120 w 170"/>
                  <a:gd name="T21" fmla="*/ 263 h 263"/>
                  <a:gd name="T22" fmla="*/ 129 w 170"/>
                  <a:gd name="T23" fmla="*/ 261 h 263"/>
                  <a:gd name="T24" fmla="*/ 145 w 170"/>
                  <a:gd name="T25" fmla="*/ 222 h 263"/>
                  <a:gd name="T26" fmla="*/ 161 w 170"/>
                  <a:gd name="T27" fmla="*/ 170 h 263"/>
                  <a:gd name="T28" fmla="*/ 170 w 170"/>
                  <a:gd name="T29" fmla="*/ 118 h 263"/>
                  <a:gd name="T30" fmla="*/ 168 w 170"/>
                  <a:gd name="T31" fmla="*/ 75 h 263"/>
                  <a:gd name="T32" fmla="*/ 166 w 170"/>
                  <a:gd name="T33" fmla="*/ 43 h 263"/>
                  <a:gd name="T34" fmla="*/ 157 w 170"/>
                  <a:gd name="T35" fmla="*/ 20 h 263"/>
                  <a:gd name="T36" fmla="*/ 143 w 170"/>
                  <a:gd name="T37" fmla="*/ 0 h 263"/>
                  <a:gd name="T38" fmla="*/ 132 w 170"/>
                  <a:gd name="T39" fmla="*/ 7 h 263"/>
                  <a:gd name="T40" fmla="*/ 123 w 170"/>
                  <a:gd name="T41" fmla="*/ 22 h 263"/>
                  <a:gd name="T42" fmla="*/ 111 w 170"/>
                  <a:gd name="T43" fmla="*/ 54 h 263"/>
                  <a:gd name="T44" fmla="*/ 100 w 170"/>
                  <a:gd name="T45" fmla="*/ 68 h 263"/>
                  <a:gd name="T46" fmla="*/ 91 w 170"/>
                  <a:gd name="T47" fmla="*/ 72 h 263"/>
                  <a:gd name="T48" fmla="*/ 68 w 170"/>
                  <a:gd name="T49" fmla="*/ 70 h 263"/>
                  <a:gd name="T50" fmla="*/ 48 w 170"/>
                  <a:gd name="T51" fmla="*/ 52 h 263"/>
                  <a:gd name="T52" fmla="*/ 34 w 170"/>
                  <a:gd name="T53" fmla="*/ 38 h 263"/>
                  <a:gd name="T54" fmla="*/ 18 w 170"/>
                  <a:gd name="T55" fmla="*/ 31 h 263"/>
                  <a:gd name="T56" fmla="*/ 7 w 170"/>
                  <a:gd name="T57" fmla="*/ 29 h 263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70"/>
                  <a:gd name="T88" fmla="*/ 0 h 263"/>
                  <a:gd name="T89" fmla="*/ 170 w 170"/>
                  <a:gd name="T90" fmla="*/ 263 h 263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70" h="263">
                    <a:moveTo>
                      <a:pt x="7" y="29"/>
                    </a:moveTo>
                    <a:lnTo>
                      <a:pt x="0" y="45"/>
                    </a:lnTo>
                    <a:lnTo>
                      <a:pt x="7" y="72"/>
                    </a:lnTo>
                    <a:lnTo>
                      <a:pt x="23" y="97"/>
                    </a:lnTo>
                    <a:lnTo>
                      <a:pt x="41" y="120"/>
                    </a:lnTo>
                    <a:lnTo>
                      <a:pt x="64" y="154"/>
                    </a:lnTo>
                    <a:lnTo>
                      <a:pt x="79" y="190"/>
                    </a:lnTo>
                    <a:lnTo>
                      <a:pt x="79" y="211"/>
                    </a:lnTo>
                    <a:lnTo>
                      <a:pt x="91" y="231"/>
                    </a:lnTo>
                    <a:lnTo>
                      <a:pt x="111" y="258"/>
                    </a:lnTo>
                    <a:lnTo>
                      <a:pt x="120" y="263"/>
                    </a:lnTo>
                    <a:lnTo>
                      <a:pt x="129" y="261"/>
                    </a:lnTo>
                    <a:lnTo>
                      <a:pt x="145" y="222"/>
                    </a:lnTo>
                    <a:lnTo>
                      <a:pt x="161" y="170"/>
                    </a:lnTo>
                    <a:lnTo>
                      <a:pt x="170" y="118"/>
                    </a:lnTo>
                    <a:lnTo>
                      <a:pt x="168" y="75"/>
                    </a:lnTo>
                    <a:lnTo>
                      <a:pt x="166" y="43"/>
                    </a:lnTo>
                    <a:lnTo>
                      <a:pt x="157" y="20"/>
                    </a:lnTo>
                    <a:lnTo>
                      <a:pt x="143" y="0"/>
                    </a:lnTo>
                    <a:lnTo>
                      <a:pt x="132" y="7"/>
                    </a:lnTo>
                    <a:lnTo>
                      <a:pt x="123" y="22"/>
                    </a:lnTo>
                    <a:lnTo>
                      <a:pt x="111" y="54"/>
                    </a:lnTo>
                    <a:lnTo>
                      <a:pt x="100" y="68"/>
                    </a:lnTo>
                    <a:lnTo>
                      <a:pt x="91" y="72"/>
                    </a:lnTo>
                    <a:lnTo>
                      <a:pt x="68" y="70"/>
                    </a:lnTo>
                    <a:lnTo>
                      <a:pt x="48" y="52"/>
                    </a:lnTo>
                    <a:lnTo>
                      <a:pt x="34" y="38"/>
                    </a:lnTo>
                    <a:lnTo>
                      <a:pt x="18" y="31"/>
                    </a:lnTo>
                    <a:lnTo>
                      <a:pt x="7" y="29"/>
                    </a:lnTo>
                    <a:close/>
                  </a:path>
                </a:pathLst>
              </a:custGeom>
              <a:solidFill>
                <a:schemeClr val="bg1">
                  <a:alpha val="49019"/>
                </a:schemeClr>
              </a:solidFill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4000" smtClean="0">
                  <a:solidFill>
                    <a:srgbClr val="000000"/>
                  </a:solidFill>
                  <a:latin typeface="Times New Roman" charset="0"/>
                  <a:ea typeface="ヒラギノ角ゴ Pro W3" charset="0"/>
                  <a:cs typeface="ヒラギノ角ゴ Pro W3" charset="0"/>
                </a:endParaRPr>
              </a:p>
            </p:txBody>
          </p:sp>
          <p:sp>
            <p:nvSpPr>
              <p:cNvPr id="46145" name="Freeform 54"/>
              <p:cNvSpPr>
                <a:spLocks noChangeAspect="1"/>
              </p:cNvSpPr>
              <p:nvPr/>
            </p:nvSpPr>
            <p:spPr bwMode="auto">
              <a:xfrm>
                <a:off x="3276" y="1885"/>
                <a:ext cx="169" cy="382"/>
              </a:xfrm>
              <a:custGeom>
                <a:avLst/>
                <a:gdLst>
                  <a:gd name="T0" fmla="*/ 161 w 161"/>
                  <a:gd name="T1" fmla="*/ 293 h 365"/>
                  <a:gd name="T2" fmla="*/ 147 w 161"/>
                  <a:gd name="T3" fmla="*/ 243 h 365"/>
                  <a:gd name="T4" fmla="*/ 129 w 161"/>
                  <a:gd name="T5" fmla="*/ 173 h 365"/>
                  <a:gd name="T6" fmla="*/ 111 w 161"/>
                  <a:gd name="T7" fmla="*/ 125 h 365"/>
                  <a:gd name="T8" fmla="*/ 95 w 161"/>
                  <a:gd name="T9" fmla="*/ 80 h 365"/>
                  <a:gd name="T10" fmla="*/ 63 w 161"/>
                  <a:gd name="T11" fmla="*/ 34 h 365"/>
                  <a:gd name="T12" fmla="*/ 43 w 161"/>
                  <a:gd name="T13" fmla="*/ 2 h 365"/>
                  <a:gd name="T14" fmla="*/ 32 w 161"/>
                  <a:gd name="T15" fmla="*/ 0 h 365"/>
                  <a:gd name="T16" fmla="*/ 18 w 161"/>
                  <a:gd name="T17" fmla="*/ 9 h 365"/>
                  <a:gd name="T18" fmla="*/ 7 w 161"/>
                  <a:gd name="T19" fmla="*/ 57 h 365"/>
                  <a:gd name="T20" fmla="*/ 0 w 161"/>
                  <a:gd name="T21" fmla="*/ 123 h 365"/>
                  <a:gd name="T22" fmla="*/ 2 w 161"/>
                  <a:gd name="T23" fmla="*/ 175 h 365"/>
                  <a:gd name="T24" fmla="*/ 7 w 161"/>
                  <a:gd name="T25" fmla="*/ 229 h 365"/>
                  <a:gd name="T26" fmla="*/ 20 w 161"/>
                  <a:gd name="T27" fmla="*/ 295 h 365"/>
                  <a:gd name="T28" fmla="*/ 25 w 161"/>
                  <a:gd name="T29" fmla="*/ 322 h 365"/>
                  <a:gd name="T30" fmla="*/ 36 w 161"/>
                  <a:gd name="T31" fmla="*/ 324 h 365"/>
                  <a:gd name="T32" fmla="*/ 52 w 161"/>
                  <a:gd name="T33" fmla="*/ 331 h 365"/>
                  <a:gd name="T34" fmla="*/ 66 w 161"/>
                  <a:gd name="T35" fmla="*/ 345 h 365"/>
                  <a:gd name="T36" fmla="*/ 86 w 161"/>
                  <a:gd name="T37" fmla="*/ 363 h 365"/>
                  <a:gd name="T38" fmla="*/ 109 w 161"/>
                  <a:gd name="T39" fmla="*/ 365 h 365"/>
                  <a:gd name="T40" fmla="*/ 118 w 161"/>
                  <a:gd name="T41" fmla="*/ 361 h 365"/>
                  <a:gd name="T42" fmla="*/ 129 w 161"/>
                  <a:gd name="T43" fmla="*/ 347 h 365"/>
                  <a:gd name="T44" fmla="*/ 141 w 161"/>
                  <a:gd name="T45" fmla="*/ 315 h 365"/>
                  <a:gd name="T46" fmla="*/ 150 w 161"/>
                  <a:gd name="T47" fmla="*/ 300 h 365"/>
                  <a:gd name="T48" fmla="*/ 161 w 161"/>
                  <a:gd name="T49" fmla="*/ 293 h 365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61"/>
                  <a:gd name="T76" fmla="*/ 0 h 365"/>
                  <a:gd name="T77" fmla="*/ 161 w 161"/>
                  <a:gd name="T78" fmla="*/ 365 h 365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61" h="365">
                    <a:moveTo>
                      <a:pt x="161" y="293"/>
                    </a:moveTo>
                    <a:lnTo>
                      <a:pt x="147" y="243"/>
                    </a:lnTo>
                    <a:lnTo>
                      <a:pt x="129" y="173"/>
                    </a:lnTo>
                    <a:lnTo>
                      <a:pt x="111" y="125"/>
                    </a:lnTo>
                    <a:lnTo>
                      <a:pt x="95" y="80"/>
                    </a:lnTo>
                    <a:lnTo>
                      <a:pt x="63" y="34"/>
                    </a:lnTo>
                    <a:lnTo>
                      <a:pt x="43" y="2"/>
                    </a:lnTo>
                    <a:lnTo>
                      <a:pt x="32" y="0"/>
                    </a:lnTo>
                    <a:lnTo>
                      <a:pt x="18" y="9"/>
                    </a:lnTo>
                    <a:lnTo>
                      <a:pt x="7" y="57"/>
                    </a:lnTo>
                    <a:lnTo>
                      <a:pt x="0" y="123"/>
                    </a:lnTo>
                    <a:lnTo>
                      <a:pt x="2" y="175"/>
                    </a:lnTo>
                    <a:lnTo>
                      <a:pt x="7" y="229"/>
                    </a:lnTo>
                    <a:lnTo>
                      <a:pt x="20" y="295"/>
                    </a:lnTo>
                    <a:lnTo>
                      <a:pt x="25" y="322"/>
                    </a:lnTo>
                    <a:lnTo>
                      <a:pt x="36" y="324"/>
                    </a:lnTo>
                    <a:lnTo>
                      <a:pt x="52" y="331"/>
                    </a:lnTo>
                    <a:lnTo>
                      <a:pt x="66" y="345"/>
                    </a:lnTo>
                    <a:lnTo>
                      <a:pt x="86" y="363"/>
                    </a:lnTo>
                    <a:lnTo>
                      <a:pt x="109" y="365"/>
                    </a:lnTo>
                    <a:lnTo>
                      <a:pt x="118" y="361"/>
                    </a:lnTo>
                    <a:lnTo>
                      <a:pt x="129" y="347"/>
                    </a:lnTo>
                    <a:lnTo>
                      <a:pt x="141" y="315"/>
                    </a:lnTo>
                    <a:lnTo>
                      <a:pt x="150" y="300"/>
                    </a:lnTo>
                    <a:lnTo>
                      <a:pt x="161" y="293"/>
                    </a:lnTo>
                    <a:close/>
                  </a:path>
                </a:pathLst>
              </a:custGeom>
              <a:solidFill>
                <a:srgbClr val="FFFF99">
                  <a:alpha val="49019"/>
                </a:srgbClr>
              </a:solidFill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4000" smtClean="0">
                  <a:solidFill>
                    <a:srgbClr val="000000"/>
                  </a:solidFill>
                  <a:latin typeface="Times New Roman" charset="0"/>
                  <a:ea typeface="ヒラギノ角ゴ Pro W3" charset="0"/>
                  <a:cs typeface="ヒラギノ角ゴ Pro W3" charset="0"/>
                </a:endParaRPr>
              </a:p>
            </p:txBody>
          </p:sp>
        </p:grpSp>
        <p:grpSp>
          <p:nvGrpSpPr>
            <p:cNvPr id="46131" name="Group 55"/>
            <p:cNvGrpSpPr>
              <a:grpSpLocks/>
            </p:cNvGrpSpPr>
            <p:nvPr/>
          </p:nvGrpSpPr>
          <p:grpSpPr bwMode="auto">
            <a:xfrm>
              <a:off x="3297" y="1401"/>
              <a:ext cx="201" cy="664"/>
              <a:chOff x="2932" y="1847"/>
              <a:chExt cx="157" cy="517"/>
            </a:xfrm>
          </p:grpSpPr>
          <p:sp>
            <p:nvSpPr>
              <p:cNvPr id="46142" name="Freeform 56"/>
              <p:cNvSpPr>
                <a:spLocks noChangeAspect="1"/>
              </p:cNvSpPr>
              <p:nvPr/>
            </p:nvSpPr>
            <p:spPr bwMode="auto">
              <a:xfrm>
                <a:off x="2932" y="2169"/>
                <a:ext cx="157" cy="195"/>
              </a:xfrm>
              <a:custGeom>
                <a:avLst/>
                <a:gdLst>
                  <a:gd name="T0" fmla="*/ 73 w 150"/>
                  <a:gd name="T1" fmla="*/ 186 h 186"/>
                  <a:gd name="T2" fmla="*/ 66 w 150"/>
                  <a:gd name="T3" fmla="*/ 186 h 186"/>
                  <a:gd name="T4" fmla="*/ 41 w 150"/>
                  <a:gd name="T5" fmla="*/ 175 h 186"/>
                  <a:gd name="T6" fmla="*/ 18 w 150"/>
                  <a:gd name="T7" fmla="*/ 157 h 186"/>
                  <a:gd name="T8" fmla="*/ 2 w 150"/>
                  <a:gd name="T9" fmla="*/ 132 h 186"/>
                  <a:gd name="T10" fmla="*/ 0 w 150"/>
                  <a:gd name="T11" fmla="*/ 114 h 186"/>
                  <a:gd name="T12" fmla="*/ 0 w 150"/>
                  <a:gd name="T13" fmla="*/ 100 h 186"/>
                  <a:gd name="T14" fmla="*/ 14 w 150"/>
                  <a:gd name="T15" fmla="*/ 48 h 186"/>
                  <a:gd name="T16" fmla="*/ 18 w 150"/>
                  <a:gd name="T17" fmla="*/ 28 h 186"/>
                  <a:gd name="T18" fmla="*/ 21 w 150"/>
                  <a:gd name="T19" fmla="*/ 16 h 186"/>
                  <a:gd name="T20" fmla="*/ 36 w 150"/>
                  <a:gd name="T21" fmla="*/ 5 h 186"/>
                  <a:gd name="T22" fmla="*/ 46 w 150"/>
                  <a:gd name="T23" fmla="*/ 0 h 186"/>
                  <a:gd name="T24" fmla="*/ 82 w 150"/>
                  <a:gd name="T25" fmla="*/ 0 h 186"/>
                  <a:gd name="T26" fmla="*/ 100 w 150"/>
                  <a:gd name="T27" fmla="*/ 5 h 186"/>
                  <a:gd name="T28" fmla="*/ 118 w 150"/>
                  <a:gd name="T29" fmla="*/ 12 h 186"/>
                  <a:gd name="T30" fmla="*/ 127 w 150"/>
                  <a:gd name="T31" fmla="*/ 23 h 186"/>
                  <a:gd name="T32" fmla="*/ 129 w 150"/>
                  <a:gd name="T33" fmla="*/ 48 h 186"/>
                  <a:gd name="T34" fmla="*/ 134 w 150"/>
                  <a:gd name="T35" fmla="*/ 55 h 186"/>
                  <a:gd name="T36" fmla="*/ 145 w 150"/>
                  <a:gd name="T37" fmla="*/ 91 h 186"/>
                  <a:gd name="T38" fmla="*/ 150 w 150"/>
                  <a:gd name="T39" fmla="*/ 107 h 186"/>
                  <a:gd name="T40" fmla="*/ 145 w 150"/>
                  <a:gd name="T41" fmla="*/ 116 h 186"/>
                  <a:gd name="T42" fmla="*/ 141 w 150"/>
                  <a:gd name="T43" fmla="*/ 134 h 186"/>
                  <a:gd name="T44" fmla="*/ 123 w 150"/>
                  <a:gd name="T45" fmla="*/ 152 h 186"/>
                  <a:gd name="T46" fmla="*/ 109 w 150"/>
                  <a:gd name="T47" fmla="*/ 168 h 186"/>
                  <a:gd name="T48" fmla="*/ 86 w 150"/>
                  <a:gd name="T49" fmla="*/ 182 h 186"/>
                  <a:gd name="T50" fmla="*/ 73 w 150"/>
                  <a:gd name="T51" fmla="*/ 186 h 18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0"/>
                  <a:gd name="T79" fmla="*/ 0 h 186"/>
                  <a:gd name="T80" fmla="*/ 150 w 150"/>
                  <a:gd name="T81" fmla="*/ 186 h 18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0" h="186">
                    <a:moveTo>
                      <a:pt x="73" y="186"/>
                    </a:moveTo>
                    <a:lnTo>
                      <a:pt x="66" y="186"/>
                    </a:lnTo>
                    <a:lnTo>
                      <a:pt x="41" y="175"/>
                    </a:lnTo>
                    <a:lnTo>
                      <a:pt x="18" y="157"/>
                    </a:lnTo>
                    <a:lnTo>
                      <a:pt x="2" y="132"/>
                    </a:lnTo>
                    <a:lnTo>
                      <a:pt x="0" y="114"/>
                    </a:lnTo>
                    <a:lnTo>
                      <a:pt x="0" y="100"/>
                    </a:lnTo>
                    <a:lnTo>
                      <a:pt x="14" y="48"/>
                    </a:lnTo>
                    <a:lnTo>
                      <a:pt x="18" y="28"/>
                    </a:lnTo>
                    <a:lnTo>
                      <a:pt x="21" y="16"/>
                    </a:lnTo>
                    <a:lnTo>
                      <a:pt x="36" y="5"/>
                    </a:lnTo>
                    <a:lnTo>
                      <a:pt x="46" y="0"/>
                    </a:lnTo>
                    <a:lnTo>
                      <a:pt x="82" y="0"/>
                    </a:lnTo>
                    <a:lnTo>
                      <a:pt x="100" y="5"/>
                    </a:lnTo>
                    <a:lnTo>
                      <a:pt x="118" y="12"/>
                    </a:lnTo>
                    <a:lnTo>
                      <a:pt x="127" y="23"/>
                    </a:lnTo>
                    <a:lnTo>
                      <a:pt x="129" y="48"/>
                    </a:lnTo>
                    <a:lnTo>
                      <a:pt x="134" y="55"/>
                    </a:lnTo>
                    <a:lnTo>
                      <a:pt x="145" y="91"/>
                    </a:lnTo>
                    <a:lnTo>
                      <a:pt x="150" y="107"/>
                    </a:lnTo>
                    <a:lnTo>
                      <a:pt x="145" y="116"/>
                    </a:lnTo>
                    <a:lnTo>
                      <a:pt x="141" y="134"/>
                    </a:lnTo>
                    <a:lnTo>
                      <a:pt x="123" y="152"/>
                    </a:lnTo>
                    <a:lnTo>
                      <a:pt x="109" y="168"/>
                    </a:lnTo>
                    <a:lnTo>
                      <a:pt x="86" y="182"/>
                    </a:lnTo>
                    <a:lnTo>
                      <a:pt x="73" y="186"/>
                    </a:lnTo>
                    <a:close/>
                  </a:path>
                </a:pathLst>
              </a:custGeom>
              <a:solidFill>
                <a:schemeClr val="bg1">
                  <a:alpha val="49019"/>
                </a:schemeClr>
              </a:solidFill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4000" smtClean="0">
                  <a:solidFill>
                    <a:srgbClr val="000000"/>
                  </a:solidFill>
                  <a:latin typeface="Times New Roman" charset="0"/>
                  <a:ea typeface="ヒラギノ角ゴ Pro W3" charset="0"/>
                  <a:cs typeface="ヒラギノ角ゴ Pro W3" charset="0"/>
                </a:endParaRPr>
              </a:p>
            </p:txBody>
          </p:sp>
          <p:sp>
            <p:nvSpPr>
              <p:cNvPr id="46143" name="Freeform 57"/>
              <p:cNvSpPr>
                <a:spLocks noChangeAspect="1"/>
              </p:cNvSpPr>
              <p:nvPr/>
            </p:nvSpPr>
            <p:spPr bwMode="auto">
              <a:xfrm>
                <a:off x="2954" y="1847"/>
                <a:ext cx="111" cy="347"/>
              </a:xfrm>
              <a:custGeom>
                <a:avLst/>
                <a:gdLst>
                  <a:gd name="T0" fmla="*/ 0 w 106"/>
                  <a:gd name="T1" fmla="*/ 324 h 331"/>
                  <a:gd name="T2" fmla="*/ 15 w 106"/>
                  <a:gd name="T3" fmla="*/ 313 h 331"/>
                  <a:gd name="T4" fmla="*/ 25 w 106"/>
                  <a:gd name="T5" fmla="*/ 308 h 331"/>
                  <a:gd name="T6" fmla="*/ 61 w 106"/>
                  <a:gd name="T7" fmla="*/ 308 h 331"/>
                  <a:gd name="T8" fmla="*/ 79 w 106"/>
                  <a:gd name="T9" fmla="*/ 313 h 331"/>
                  <a:gd name="T10" fmla="*/ 97 w 106"/>
                  <a:gd name="T11" fmla="*/ 320 h 331"/>
                  <a:gd name="T12" fmla="*/ 106 w 106"/>
                  <a:gd name="T13" fmla="*/ 331 h 331"/>
                  <a:gd name="T14" fmla="*/ 106 w 106"/>
                  <a:gd name="T15" fmla="*/ 277 h 331"/>
                  <a:gd name="T16" fmla="*/ 97 w 106"/>
                  <a:gd name="T17" fmla="*/ 218 h 331"/>
                  <a:gd name="T18" fmla="*/ 95 w 106"/>
                  <a:gd name="T19" fmla="*/ 170 h 331"/>
                  <a:gd name="T20" fmla="*/ 79 w 106"/>
                  <a:gd name="T21" fmla="*/ 102 h 331"/>
                  <a:gd name="T22" fmla="*/ 74 w 106"/>
                  <a:gd name="T23" fmla="*/ 48 h 331"/>
                  <a:gd name="T24" fmla="*/ 63 w 106"/>
                  <a:gd name="T25" fmla="*/ 11 h 331"/>
                  <a:gd name="T26" fmla="*/ 49 w 106"/>
                  <a:gd name="T27" fmla="*/ 0 h 331"/>
                  <a:gd name="T28" fmla="*/ 38 w 106"/>
                  <a:gd name="T29" fmla="*/ 4 h 331"/>
                  <a:gd name="T30" fmla="*/ 36 w 106"/>
                  <a:gd name="T31" fmla="*/ 23 h 331"/>
                  <a:gd name="T32" fmla="*/ 31 w 106"/>
                  <a:gd name="T33" fmla="*/ 50 h 331"/>
                  <a:gd name="T34" fmla="*/ 20 w 106"/>
                  <a:gd name="T35" fmla="*/ 95 h 331"/>
                  <a:gd name="T36" fmla="*/ 18 w 106"/>
                  <a:gd name="T37" fmla="*/ 138 h 331"/>
                  <a:gd name="T38" fmla="*/ 11 w 106"/>
                  <a:gd name="T39" fmla="*/ 181 h 331"/>
                  <a:gd name="T40" fmla="*/ 4 w 106"/>
                  <a:gd name="T41" fmla="*/ 218 h 331"/>
                  <a:gd name="T42" fmla="*/ 0 w 106"/>
                  <a:gd name="T43" fmla="*/ 258 h 331"/>
                  <a:gd name="T44" fmla="*/ 0 w 106"/>
                  <a:gd name="T45" fmla="*/ 290 h 331"/>
                  <a:gd name="T46" fmla="*/ 0 w 106"/>
                  <a:gd name="T47" fmla="*/ 324 h 33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06"/>
                  <a:gd name="T73" fmla="*/ 0 h 331"/>
                  <a:gd name="T74" fmla="*/ 106 w 106"/>
                  <a:gd name="T75" fmla="*/ 331 h 331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06" h="331">
                    <a:moveTo>
                      <a:pt x="0" y="324"/>
                    </a:moveTo>
                    <a:lnTo>
                      <a:pt x="15" y="313"/>
                    </a:lnTo>
                    <a:lnTo>
                      <a:pt x="25" y="308"/>
                    </a:lnTo>
                    <a:lnTo>
                      <a:pt x="61" y="308"/>
                    </a:lnTo>
                    <a:lnTo>
                      <a:pt x="79" y="313"/>
                    </a:lnTo>
                    <a:lnTo>
                      <a:pt x="97" y="320"/>
                    </a:lnTo>
                    <a:lnTo>
                      <a:pt x="106" y="331"/>
                    </a:lnTo>
                    <a:lnTo>
                      <a:pt x="106" y="277"/>
                    </a:lnTo>
                    <a:lnTo>
                      <a:pt x="97" y="218"/>
                    </a:lnTo>
                    <a:lnTo>
                      <a:pt x="95" y="170"/>
                    </a:lnTo>
                    <a:lnTo>
                      <a:pt x="79" y="102"/>
                    </a:lnTo>
                    <a:lnTo>
                      <a:pt x="74" y="48"/>
                    </a:lnTo>
                    <a:lnTo>
                      <a:pt x="63" y="11"/>
                    </a:lnTo>
                    <a:lnTo>
                      <a:pt x="49" y="0"/>
                    </a:lnTo>
                    <a:lnTo>
                      <a:pt x="38" y="4"/>
                    </a:lnTo>
                    <a:lnTo>
                      <a:pt x="36" y="23"/>
                    </a:lnTo>
                    <a:lnTo>
                      <a:pt x="31" y="50"/>
                    </a:lnTo>
                    <a:lnTo>
                      <a:pt x="20" y="95"/>
                    </a:lnTo>
                    <a:lnTo>
                      <a:pt x="18" y="138"/>
                    </a:lnTo>
                    <a:lnTo>
                      <a:pt x="11" y="181"/>
                    </a:lnTo>
                    <a:lnTo>
                      <a:pt x="4" y="218"/>
                    </a:lnTo>
                    <a:lnTo>
                      <a:pt x="0" y="258"/>
                    </a:lnTo>
                    <a:lnTo>
                      <a:pt x="0" y="290"/>
                    </a:lnTo>
                    <a:lnTo>
                      <a:pt x="0" y="324"/>
                    </a:lnTo>
                    <a:close/>
                  </a:path>
                </a:pathLst>
              </a:custGeom>
              <a:solidFill>
                <a:srgbClr val="FFFF99">
                  <a:alpha val="49019"/>
                </a:srgbClr>
              </a:solidFill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4000" smtClean="0">
                  <a:solidFill>
                    <a:srgbClr val="000000"/>
                  </a:solidFill>
                  <a:latin typeface="Times New Roman" charset="0"/>
                  <a:ea typeface="ヒラギノ角ゴ Pro W3" charset="0"/>
                  <a:cs typeface="ヒラギノ角ゴ Pro W3" charset="0"/>
                </a:endParaRPr>
              </a:p>
            </p:txBody>
          </p:sp>
        </p:grpSp>
        <p:grpSp>
          <p:nvGrpSpPr>
            <p:cNvPr id="46132" name="Group 58"/>
            <p:cNvGrpSpPr>
              <a:grpSpLocks/>
            </p:cNvGrpSpPr>
            <p:nvPr/>
          </p:nvGrpSpPr>
          <p:grpSpPr bwMode="auto">
            <a:xfrm rot="311971">
              <a:off x="3497" y="1348"/>
              <a:ext cx="230" cy="718"/>
              <a:chOff x="3046" y="1845"/>
              <a:chExt cx="154" cy="519"/>
            </a:xfrm>
          </p:grpSpPr>
          <p:sp>
            <p:nvSpPr>
              <p:cNvPr id="46140" name="Freeform 59"/>
              <p:cNvSpPr>
                <a:spLocks noChangeAspect="1"/>
              </p:cNvSpPr>
              <p:nvPr/>
            </p:nvSpPr>
            <p:spPr bwMode="auto">
              <a:xfrm>
                <a:off x="3051" y="2175"/>
                <a:ext cx="149" cy="189"/>
              </a:xfrm>
              <a:custGeom>
                <a:avLst/>
                <a:gdLst>
                  <a:gd name="T0" fmla="*/ 90 w 142"/>
                  <a:gd name="T1" fmla="*/ 181 h 181"/>
                  <a:gd name="T2" fmla="*/ 72 w 142"/>
                  <a:gd name="T3" fmla="*/ 177 h 181"/>
                  <a:gd name="T4" fmla="*/ 45 w 142"/>
                  <a:gd name="T5" fmla="*/ 168 h 181"/>
                  <a:gd name="T6" fmla="*/ 29 w 142"/>
                  <a:gd name="T7" fmla="*/ 161 h 181"/>
                  <a:gd name="T8" fmla="*/ 11 w 142"/>
                  <a:gd name="T9" fmla="*/ 136 h 181"/>
                  <a:gd name="T10" fmla="*/ 2 w 142"/>
                  <a:gd name="T11" fmla="*/ 106 h 181"/>
                  <a:gd name="T12" fmla="*/ 0 w 142"/>
                  <a:gd name="T13" fmla="*/ 88 h 181"/>
                  <a:gd name="T14" fmla="*/ 6 w 142"/>
                  <a:gd name="T15" fmla="*/ 59 h 181"/>
                  <a:gd name="T16" fmla="*/ 11 w 142"/>
                  <a:gd name="T17" fmla="*/ 32 h 181"/>
                  <a:gd name="T18" fmla="*/ 15 w 142"/>
                  <a:gd name="T19" fmla="*/ 16 h 181"/>
                  <a:gd name="T20" fmla="*/ 27 w 142"/>
                  <a:gd name="T21" fmla="*/ 7 h 181"/>
                  <a:gd name="T22" fmla="*/ 47 w 142"/>
                  <a:gd name="T23" fmla="*/ 0 h 181"/>
                  <a:gd name="T24" fmla="*/ 70 w 142"/>
                  <a:gd name="T25" fmla="*/ 0 h 181"/>
                  <a:gd name="T26" fmla="*/ 88 w 142"/>
                  <a:gd name="T27" fmla="*/ 4 h 181"/>
                  <a:gd name="T28" fmla="*/ 102 w 142"/>
                  <a:gd name="T29" fmla="*/ 9 h 181"/>
                  <a:gd name="T30" fmla="*/ 113 w 142"/>
                  <a:gd name="T31" fmla="*/ 25 h 181"/>
                  <a:gd name="T32" fmla="*/ 129 w 142"/>
                  <a:gd name="T33" fmla="*/ 61 h 181"/>
                  <a:gd name="T34" fmla="*/ 133 w 142"/>
                  <a:gd name="T35" fmla="*/ 84 h 181"/>
                  <a:gd name="T36" fmla="*/ 140 w 142"/>
                  <a:gd name="T37" fmla="*/ 102 h 181"/>
                  <a:gd name="T38" fmla="*/ 142 w 142"/>
                  <a:gd name="T39" fmla="*/ 120 h 181"/>
                  <a:gd name="T40" fmla="*/ 136 w 142"/>
                  <a:gd name="T41" fmla="*/ 145 h 181"/>
                  <a:gd name="T42" fmla="*/ 111 w 142"/>
                  <a:gd name="T43" fmla="*/ 168 h 181"/>
                  <a:gd name="T44" fmla="*/ 99 w 142"/>
                  <a:gd name="T45" fmla="*/ 177 h 181"/>
                  <a:gd name="T46" fmla="*/ 90 w 142"/>
                  <a:gd name="T47" fmla="*/ 181 h 18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42"/>
                  <a:gd name="T73" fmla="*/ 0 h 181"/>
                  <a:gd name="T74" fmla="*/ 142 w 142"/>
                  <a:gd name="T75" fmla="*/ 181 h 181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42" h="181">
                    <a:moveTo>
                      <a:pt x="90" y="181"/>
                    </a:moveTo>
                    <a:lnTo>
                      <a:pt x="72" y="177"/>
                    </a:lnTo>
                    <a:lnTo>
                      <a:pt x="45" y="168"/>
                    </a:lnTo>
                    <a:lnTo>
                      <a:pt x="29" y="161"/>
                    </a:lnTo>
                    <a:lnTo>
                      <a:pt x="11" y="136"/>
                    </a:lnTo>
                    <a:lnTo>
                      <a:pt x="2" y="106"/>
                    </a:lnTo>
                    <a:lnTo>
                      <a:pt x="0" y="88"/>
                    </a:lnTo>
                    <a:lnTo>
                      <a:pt x="6" y="59"/>
                    </a:lnTo>
                    <a:lnTo>
                      <a:pt x="11" y="32"/>
                    </a:lnTo>
                    <a:lnTo>
                      <a:pt x="15" y="16"/>
                    </a:lnTo>
                    <a:lnTo>
                      <a:pt x="27" y="7"/>
                    </a:lnTo>
                    <a:lnTo>
                      <a:pt x="47" y="0"/>
                    </a:lnTo>
                    <a:lnTo>
                      <a:pt x="70" y="0"/>
                    </a:lnTo>
                    <a:lnTo>
                      <a:pt x="88" y="4"/>
                    </a:lnTo>
                    <a:lnTo>
                      <a:pt x="102" y="9"/>
                    </a:lnTo>
                    <a:lnTo>
                      <a:pt x="113" y="25"/>
                    </a:lnTo>
                    <a:lnTo>
                      <a:pt x="129" y="61"/>
                    </a:lnTo>
                    <a:lnTo>
                      <a:pt x="133" y="84"/>
                    </a:lnTo>
                    <a:lnTo>
                      <a:pt x="140" y="102"/>
                    </a:lnTo>
                    <a:lnTo>
                      <a:pt x="142" y="120"/>
                    </a:lnTo>
                    <a:lnTo>
                      <a:pt x="136" y="145"/>
                    </a:lnTo>
                    <a:lnTo>
                      <a:pt x="111" y="168"/>
                    </a:lnTo>
                    <a:lnTo>
                      <a:pt x="99" y="177"/>
                    </a:lnTo>
                    <a:lnTo>
                      <a:pt x="90" y="181"/>
                    </a:lnTo>
                    <a:close/>
                  </a:path>
                </a:pathLst>
              </a:custGeom>
              <a:solidFill>
                <a:schemeClr val="bg1">
                  <a:alpha val="49019"/>
                </a:schemeClr>
              </a:solidFill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4000" smtClean="0">
                  <a:solidFill>
                    <a:srgbClr val="000000"/>
                  </a:solidFill>
                  <a:latin typeface="Times New Roman" charset="0"/>
                  <a:ea typeface="ヒラギノ角ゴ Pro W3" charset="0"/>
                  <a:cs typeface="ヒラギノ角ゴ Pro W3" charset="0"/>
                </a:endParaRPr>
              </a:p>
            </p:txBody>
          </p:sp>
          <p:sp>
            <p:nvSpPr>
              <p:cNvPr id="46141" name="Freeform 60"/>
              <p:cNvSpPr>
                <a:spLocks noChangeAspect="1"/>
              </p:cNvSpPr>
              <p:nvPr/>
            </p:nvSpPr>
            <p:spPr bwMode="auto">
              <a:xfrm>
                <a:off x="3046" y="1845"/>
                <a:ext cx="123" cy="363"/>
              </a:xfrm>
              <a:custGeom>
                <a:avLst/>
                <a:gdLst>
                  <a:gd name="T0" fmla="*/ 16 w 118"/>
                  <a:gd name="T1" fmla="*/ 347 h 347"/>
                  <a:gd name="T2" fmla="*/ 20 w 118"/>
                  <a:gd name="T3" fmla="*/ 331 h 347"/>
                  <a:gd name="T4" fmla="*/ 32 w 118"/>
                  <a:gd name="T5" fmla="*/ 322 h 347"/>
                  <a:gd name="T6" fmla="*/ 52 w 118"/>
                  <a:gd name="T7" fmla="*/ 315 h 347"/>
                  <a:gd name="T8" fmla="*/ 75 w 118"/>
                  <a:gd name="T9" fmla="*/ 315 h 347"/>
                  <a:gd name="T10" fmla="*/ 93 w 118"/>
                  <a:gd name="T11" fmla="*/ 319 h 347"/>
                  <a:gd name="T12" fmla="*/ 107 w 118"/>
                  <a:gd name="T13" fmla="*/ 324 h 347"/>
                  <a:gd name="T14" fmla="*/ 118 w 118"/>
                  <a:gd name="T15" fmla="*/ 340 h 347"/>
                  <a:gd name="T16" fmla="*/ 111 w 118"/>
                  <a:gd name="T17" fmla="*/ 283 h 347"/>
                  <a:gd name="T18" fmla="*/ 104 w 118"/>
                  <a:gd name="T19" fmla="*/ 254 h 347"/>
                  <a:gd name="T20" fmla="*/ 98 w 118"/>
                  <a:gd name="T21" fmla="*/ 222 h 347"/>
                  <a:gd name="T22" fmla="*/ 91 w 118"/>
                  <a:gd name="T23" fmla="*/ 179 h 347"/>
                  <a:gd name="T24" fmla="*/ 75 w 118"/>
                  <a:gd name="T25" fmla="*/ 113 h 347"/>
                  <a:gd name="T26" fmla="*/ 66 w 118"/>
                  <a:gd name="T27" fmla="*/ 86 h 347"/>
                  <a:gd name="T28" fmla="*/ 59 w 118"/>
                  <a:gd name="T29" fmla="*/ 47 h 347"/>
                  <a:gd name="T30" fmla="*/ 50 w 118"/>
                  <a:gd name="T31" fmla="*/ 18 h 347"/>
                  <a:gd name="T32" fmla="*/ 45 w 118"/>
                  <a:gd name="T33" fmla="*/ 4 h 347"/>
                  <a:gd name="T34" fmla="*/ 39 w 118"/>
                  <a:gd name="T35" fmla="*/ 0 h 347"/>
                  <a:gd name="T36" fmla="*/ 27 w 118"/>
                  <a:gd name="T37" fmla="*/ 4 h 347"/>
                  <a:gd name="T38" fmla="*/ 23 w 118"/>
                  <a:gd name="T39" fmla="*/ 20 h 347"/>
                  <a:gd name="T40" fmla="*/ 18 w 118"/>
                  <a:gd name="T41" fmla="*/ 45 h 347"/>
                  <a:gd name="T42" fmla="*/ 11 w 118"/>
                  <a:gd name="T43" fmla="*/ 106 h 347"/>
                  <a:gd name="T44" fmla="*/ 7 w 118"/>
                  <a:gd name="T45" fmla="*/ 131 h 347"/>
                  <a:gd name="T46" fmla="*/ 5 w 118"/>
                  <a:gd name="T47" fmla="*/ 206 h 347"/>
                  <a:gd name="T48" fmla="*/ 0 w 118"/>
                  <a:gd name="T49" fmla="*/ 231 h 347"/>
                  <a:gd name="T50" fmla="*/ 5 w 118"/>
                  <a:gd name="T51" fmla="*/ 265 h 347"/>
                  <a:gd name="T52" fmla="*/ 9 w 118"/>
                  <a:gd name="T53" fmla="*/ 288 h 347"/>
                  <a:gd name="T54" fmla="*/ 14 w 118"/>
                  <a:gd name="T55" fmla="*/ 319 h 347"/>
                  <a:gd name="T56" fmla="*/ 16 w 118"/>
                  <a:gd name="T57" fmla="*/ 347 h 347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18"/>
                  <a:gd name="T88" fmla="*/ 0 h 347"/>
                  <a:gd name="T89" fmla="*/ 118 w 118"/>
                  <a:gd name="T90" fmla="*/ 347 h 347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18" h="347">
                    <a:moveTo>
                      <a:pt x="16" y="347"/>
                    </a:moveTo>
                    <a:lnTo>
                      <a:pt x="20" y="331"/>
                    </a:lnTo>
                    <a:lnTo>
                      <a:pt x="32" y="322"/>
                    </a:lnTo>
                    <a:lnTo>
                      <a:pt x="52" y="315"/>
                    </a:lnTo>
                    <a:lnTo>
                      <a:pt x="75" y="315"/>
                    </a:lnTo>
                    <a:lnTo>
                      <a:pt x="93" y="319"/>
                    </a:lnTo>
                    <a:lnTo>
                      <a:pt x="107" y="324"/>
                    </a:lnTo>
                    <a:lnTo>
                      <a:pt x="118" y="340"/>
                    </a:lnTo>
                    <a:lnTo>
                      <a:pt x="111" y="283"/>
                    </a:lnTo>
                    <a:lnTo>
                      <a:pt x="104" y="254"/>
                    </a:lnTo>
                    <a:lnTo>
                      <a:pt x="98" y="222"/>
                    </a:lnTo>
                    <a:lnTo>
                      <a:pt x="91" y="179"/>
                    </a:lnTo>
                    <a:lnTo>
                      <a:pt x="75" y="113"/>
                    </a:lnTo>
                    <a:lnTo>
                      <a:pt x="66" y="86"/>
                    </a:lnTo>
                    <a:lnTo>
                      <a:pt x="59" y="47"/>
                    </a:lnTo>
                    <a:lnTo>
                      <a:pt x="50" y="18"/>
                    </a:lnTo>
                    <a:lnTo>
                      <a:pt x="45" y="4"/>
                    </a:lnTo>
                    <a:lnTo>
                      <a:pt x="39" y="0"/>
                    </a:lnTo>
                    <a:lnTo>
                      <a:pt x="27" y="4"/>
                    </a:lnTo>
                    <a:lnTo>
                      <a:pt x="23" y="20"/>
                    </a:lnTo>
                    <a:lnTo>
                      <a:pt x="18" y="45"/>
                    </a:lnTo>
                    <a:lnTo>
                      <a:pt x="11" y="106"/>
                    </a:lnTo>
                    <a:lnTo>
                      <a:pt x="7" y="131"/>
                    </a:lnTo>
                    <a:lnTo>
                      <a:pt x="5" y="206"/>
                    </a:lnTo>
                    <a:lnTo>
                      <a:pt x="0" y="231"/>
                    </a:lnTo>
                    <a:lnTo>
                      <a:pt x="5" y="265"/>
                    </a:lnTo>
                    <a:lnTo>
                      <a:pt x="9" y="288"/>
                    </a:lnTo>
                    <a:lnTo>
                      <a:pt x="14" y="319"/>
                    </a:lnTo>
                    <a:lnTo>
                      <a:pt x="16" y="347"/>
                    </a:lnTo>
                    <a:close/>
                  </a:path>
                </a:pathLst>
              </a:custGeom>
              <a:solidFill>
                <a:srgbClr val="FFFF99">
                  <a:alpha val="49019"/>
                </a:srgbClr>
              </a:solidFill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4000" smtClean="0">
                  <a:solidFill>
                    <a:srgbClr val="000000"/>
                  </a:solidFill>
                  <a:latin typeface="Times New Roman" charset="0"/>
                  <a:ea typeface="ヒラギノ角ゴ Pro W3" charset="0"/>
                  <a:cs typeface="ヒラギノ角ゴ Pro W3" charset="0"/>
                </a:endParaRPr>
              </a:p>
            </p:txBody>
          </p:sp>
        </p:grpSp>
        <p:grpSp>
          <p:nvGrpSpPr>
            <p:cNvPr id="46133" name="Group 61"/>
            <p:cNvGrpSpPr>
              <a:grpSpLocks/>
            </p:cNvGrpSpPr>
            <p:nvPr/>
          </p:nvGrpSpPr>
          <p:grpSpPr bwMode="auto">
            <a:xfrm rot="-269542">
              <a:off x="3109" y="1405"/>
              <a:ext cx="175" cy="664"/>
              <a:chOff x="2765" y="1797"/>
              <a:chExt cx="167" cy="548"/>
            </a:xfrm>
          </p:grpSpPr>
          <p:sp>
            <p:nvSpPr>
              <p:cNvPr id="46138" name="Freeform 62"/>
              <p:cNvSpPr>
                <a:spLocks noChangeAspect="1"/>
              </p:cNvSpPr>
              <p:nvPr/>
            </p:nvSpPr>
            <p:spPr bwMode="auto">
              <a:xfrm>
                <a:off x="2765" y="2139"/>
                <a:ext cx="167" cy="206"/>
              </a:xfrm>
              <a:custGeom>
                <a:avLst/>
                <a:gdLst>
                  <a:gd name="T0" fmla="*/ 73 w 159"/>
                  <a:gd name="T1" fmla="*/ 197 h 197"/>
                  <a:gd name="T2" fmla="*/ 66 w 159"/>
                  <a:gd name="T3" fmla="*/ 197 h 197"/>
                  <a:gd name="T4" fmla="*/ 39 w 159"/>
                  <a:gd name="T5" fmla="*/ 184 h 197"/>
                  <a:gd name="T6" fmla="*/ 16 w 159"/>
                  <a:gd name="T7" fmla="*/ 163 h 197"/>
                  <a:gd name="T8" fmla="*/ 3 w 159"/>
                  <a:gd name="T9" fmla="*/ 136 h 197"/>
                  <a:gd name="T10" fmla="*/ 0 w 159"/>
                  <a:gd name="T11" fmla="*/ 115 h 197"/>
                  <a:gd name="T12" fmla="*/ 0 w 159"/>
                  <a:gd name="T13" fmla="*/ 100 h 197"/>
                  <a:gd name="T14" fmla="*/ 19 w 159"/>
                  <a:gd name="T15" fmla="*/ 47 h 197"/>
                  <a:gd name="T16" fmla="*/ 25 w 159"/>
                  <a:gd name="T17" fmla="*/ 25 h 197"/>
                  <a:gd name="T18" fmla="*/ 30 w 159"/>
                  <a:gd name="T19" fmla="*/ 13 h 197"/>
                  <a:gd name="T20" fmla="*/ 46 w 159"/>
                  <a:gd name="T21" fmla="*/ 2 h 197"/>
                  <a:gd name="T22" fmla="*/ 57 w 159"/>
                  <a:gd name="T23" fmla="*/ 0 h 197"/>
                  <a:gd name="T24" fmla="*/ 96 w 159"/>
                  <a:gd name="T25" fmla="*/ 2 h 197"/>
                  <a:gd name="T26" fmla="*/ 114 w 159"/>
                  <a:gd name="T27" fmla="*/ 7 h 197"/>
                  <a:gd name="T28" fmla="*/ 134 w 159"/>
                  <a:gd name="T29" fmla="*/ 16 h 197"/>
                  <a:gd name="T30" fmla="*/ 141 w 159"/>
                  <a:gd name="T31" fmla="*/ 27 h 197"/>
                  <a:gd name="T32" fmla="*/ 143 w 159"/>
                  <a:gd name="T33" fmla="*/ 54 h 197"/>
                  <a:gd name="T34" fmla="*/ 146 w 159"/>
                  <a:gd name="T35" fmla="*/ 61 h 197"/>
                  <a:gd name="T36" fmla="*/ 155 w 159"/>
                  <a:gd name="T37" fmla="*/ 102 h 197"/>
                  <a:gd name="T38" fmla="*/ 159 w 159"/>
                  <a:gd name="T39" fmla="*/ 118 h 197"/>
                  <a:gd name="T40" fmla="*/ 155 w 159"/>
                  <a:gd name="T41" fmla="*/ 129 h 197"/>
                  <a:gd name="T42" fmla="*/ 150 w 159"/>
                  <a:gd name="T43" fmla="*/ 147 h 197"/>
                  <a:gd name="T44" fmla="*/ 130 w 159"/>
                  <a:gd name="T45" fmla="*/ 165 h 197"/>
                  <a:gd name="T46" fmla="*/ 112 w 159"/>
                  <a:gd name="T47" fmla="*/ 179 h 197"/>
                  <a:gd name="T48" fmla="*/ 89 w 159"/>
                  <a:gd name="T49" fmla="*/ 195 h 197"/>
                  <a:gd name="T50" fmla="*/ 73 w 159"/>
                  <a:gd name="T51" fmla="*/ 197 h 19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9"/>
                  <a:gd name="T79" fmla="*/ 0 h 197"/>
                  <a:gd name="T80" fmla="*/ 159 w 159"/>
                  <a:gd name="T81" fmla="*/ 197 h 19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9" h="197">
                    <a:moveTo>
                      <a:pt x="73" y="197"/>
                    </a:moveTo>
                    <a:lnTo>
                      <a:pt x="66" y="197"/>
                    </a:lnTo>
                    <a:lnTo>
                      <a:pt x="39" y="184"/>
                    </a:lnTo>
                    <a:lnTo>
                      <a:pt x="16" y="163"/>
                    </a:lnTo>
                    <a:lnTo>
                      <a:pt x="3" y="136"/>
                    </a:lnTo>
                    <a:lnTo>
                      <a:pt x="0" y="115"/>
                    </a:lnTo>
                    <a:lnTo>
                      <a:pt x="0" y="100"/>
                    </a:lnTo>
                    <a:lnTo>
                      <a:pt x="19" y="47"/>
                    </a:lnTo>
                    <a:lnTo>
                      <a:pt x="25" y="25"/>
                    </a:lnTo>
                    <a:lnTo>
                      <a:pt x="30" y="13"/>
                    </a:lnTo>
                    <a:lnTo>
                      <a:pt x="46" y="2"/>
                    </a:lnTo>
                    <a:lnTo>
                      <a:pt x="57" y="0"/>
                    </a:lnTo>
                    <a:lnTo>
                      <a:pt x="96" y="2"/>
                    </a:lnTo>
                    <a:lnTo>
                      <a:pt x="114" y="7"/>
                    </a:lnTo>
                    <a:lnTo>
                      <a:pt x="134" y="16"/>
                    </a:lnTo>
                    <a:lnTo>
                      <a:pt x="141" y="27"/>
                    </a:lnTo>
                    <a:lnTo>
                      <a:pt x="143" y="54"/>
                    </a:lnTo>
                    <a:lnTo>
                      <a:pt x="146" y="61"/>
                    </a:lnTo>
                    <a:lnTo>
                      <a:pt x="155" y="102"/>
                    </a:lnTo>
                    <a:lnTo>
                      <a:pt x="159" y="118"/>
                    </a:lnTo>
                    <a:lnTo>
                      <a:pt x="155" y="129"/>
                    </a:lnTo>
                    <a:lnTo>
                      <a:pt x="150" y="147"/>
                    </a:lnTo>
                    <a:lnTo>
                      <a:pt x="130" y="165"/>
                    </a:lnTo>
                    <a:lnTo>
                      <a:pt x="112" y="179"/>
                    </a:lnTo>
                    <a:lnTo>
                      <a:pt x="89" y="195"/>
                    </a:lnTo>
                    <a:lnTo>
                      <a:pt x="73" y="197"/>
                    </a:lnTo>
                    <a:close/>
                  </a:path>
                </a:pathLst>
              </a:custGeom>
              <a:solidFill>
                <a:schemeClr val="bg1">
                  <a:alpha val="49019"/>
                </a:schemeClr>
              </a:solidFill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4000" smtClean="0">
                  <a:solidFill>
                    <a:srgbClr val="000000"/>
                  </a:solidFill>
                  <a:latin typeface="Times New Roman" charset="0"/>
                  <a:ea typeface="ヒラギノ角ゴ Pro W3" charset="0"/>
                  <a:cs typeface="ヒラギノ角ゴ Pro W3" charset="0"/>
                </a:endParaRPr>
              </a:p>
            </p:txBody>
          </p:sp>
          <p:sp>
            <p:nvSpPr>
              <p:cNvPr id="46139" name="Freeform 63"/>
              <p:cNvSpPr>
                <a:spLocks noChangeAspect="1"/>
              </p:cNvSpPr>
              <p:nvPr/>
            </p:nvSpPr>
            <p:spPr bwMode="auto">
              <a:xfrm>
                <a:off x="2797" y="1797"/>
                <a:ext cx="118" cy="370"/>
              </a:xfrm>
              <a:custGeom>
                <a:avLst/>
                <a:gdLst>
                  <a:gd name="T0" fmla="*/ 0 w 113"/>
                  <a:gd name="T1" fmla="*/ 340 h 354"/>
                  <a:gd name="T2" fmla="*/ 16 w 113"/>
                  <a:gd name="T3" fmla="*/ 329 h 354"/>
                  <a:gd name="T4" fmla="*/ 27 w 113"/>
                  <a:gd name="T5" fmla="*/ 327 h 354"/>
                  <a:gd name="T6" fmla="*/ 66 w 113"/>
                  <a:gd name="T7" fmla="*/ 329 h 354"/>
                  <a:gd name="T8" fmla="*/ 84 w 113"/>
                  <a:gd name="T9" fmla="*/ 334 h 354"/>
                  <a:gd name="T10" fmla="*/ 104 w 113"/>
                  <a:gd name="T11" fmla="*/ 343 h 354"/>
                  <a:gd name="T12" fmla="*/ 111 w 113"/>
                  <a:gd name="T13" fmla="*/ 354 h 354"/>
                  <a:gd name="T14" fmla="*/ 113 w 113"/>
                  <a:gd name="T15" fmla="*/ 297 h 354"/>
                  <a:gd name="T16" fmla="*/ 109 w 113"/>
                  <a:gd name="T17" fmla="*/ 234 h 354"/>
                  <a:gd name="T18" fmla="*/ 109 w 113"/>
                  <a:gd name="T19" fmla="*/ 184 h 354"/>
                  <a:gd name="T20" fmla="*/ 97 w 113"/>
                  <a:gd name="T21" fmla="*/ 109 h 354"/>
                  <a:gd name="T22" fmla="*/ 97 w 113"/>
                  <a:gd name="T23" fmla="*/ 52 h 354"/>
                  <a:gd name="T24" fmla="*/ 88 w 113"/>
                  <a:gd name="T25" fmla="*/ 12 h 354"/>
                  <a:gd name="T26" fmla="*/ 72 w 113"/>
                  <a:gd name="T27" fmla="*/ 0 h 354"/>
                  <a:gd name="T28" fmla="*/ 61 w 113"/>
                  <a:gd name="T29" fmla="*/ 3 h 354"/>
                  <a:gd name="T30" fmla="*/ 57 w 113"/>
                  <a:gd name="T31" fmla="*/ 23 h 354"/>
                  <a:gd name="T32" fmla="*/ 50 w 113"/>
                  <a:gd name="T33" fmla="*/ 52 h 354"/>
                  <a:gd name="T34" fmla="*/ 36 w 113"/>
                  <a:gd name="T35" fmla="*/ 98 h 354"/>
                  <a:gd name="T36" fmla="*/ 29 w 113"/>
                  <a:gd name="T37" fmla="*/ 145 h 354"/>
                  <a:gd name="T38" fmla="*/ 20 w 113"/>
                  <a:gd name="T39" fmla="*/ 191 h 354"/>
                  <a:gd name="T40" fmla="*/ 9 w 113"/>
                  <a:gd name="T41" fmla="*/ 229 h 354"/>
                  <a:gd name="T42" fmla="*/ 2 w 113"/>
                  <a:gd name="T43" fmla="*/ 270 h 354"/>
                  <a:gd name="T44" fmla="*/ 2 w 113"/>
                  <a:gd name="T45" fmla="*/ 306 h 354"/>
                  <a:gd name="T46" fmla="*/ 0 w 113"/>
                  <a:gd name="T47" fmla="*/ 340 h 35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13"/>
                  <a:gd name="T73" fmla="*/ 0 h 354"/>
                  <a:gd name="T74" fmla="*/ 113 w 113"/>
                  <a:gd name="T75" fmla="*/ 354 h 354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13" h="354">
                    <a:moveTo>
                      <a:pt x="0" y="340"/>
                    </a:moveTo>
                    <a:lnTo>
                      <a:pt x="16" y="329"/>
                    </a:lnTo>
                    <a:lnTo>
                      <a:pt x="27" y="327"/>
                    </a:lnTo>
                    <a:lnTo>
                      <a:pt x="66" y="329"/>
                    </a:lnTo>
                    <a:lnTo>
                      <a:pt x="84" y="334"/>
                    </a:lnTo>
                    <a:lnTo>
                      <a:pt x="104" y="343"/>
                    </a:lnTo>
                    <a:lnTo>
                      <a:pt x="111" y="354"/>
                    </a:lnTo>
                    <a:lnTo>
                      <a:pt x="113" y="297"/>
                    </a:lnTo>
                    <a:lnTo>
                      <a:pt x="109" y="234"/>
                    </a:lnTo>
                    <a:lnTo>
                      <a:pt x="109" y="184"/>
                    </a:lnTo>
                    <a:lnTo>
                      <a:pt x="97" y="109"/>
                    </a:lnTo>
                    <a:lnTo>
                      <a:pt x="97" y="52"/>
                    </a:lnTo>
                    <a:lnTo>
                      <a:pt x="88" y="12"/>
                    </a:lnTo>
                    <a:lnTo>
                      <a:pt x="72" y="0"/>
                    </a:lnTo>
                    <a:lnTo>
                      <a:pt x="61" y="3"/>
                    </a:lnTo>
                    <a:lnTo>
                      <a:pt x="57" y="23"/>
                    </a:lnTo>
                    <a:lnTo>
                      <a:pt x="50" y="52"/>
                    </a:lnTo>
                    <a:lnTo>
                      <a:pt x="36" y="98"/>
                    </a:lnTo>
                    <a:lnTo>
                      <a:pt x="29" y="145"/>
                    </a:lnTo>
                    <a:lnTo>
                      <a:pt x="20" y="191"/>
                    </a:lnTo>
                    <a:lnTo>
                      <a:pt x="9" y="229"/>
                    </a:lnTo>
                    <a:lnTo>
                      <a:pt x="2" y="270"/>
                    </a:lnTo>
                    <a:lnTo>
                      <a:pt x="2" y="306"/>
                    </a:lnTo>
                    <a:lnTo>
                      <a:pt x="0" y="340"/>
                    </a:lnTo>
                    <a:close/>
                  </a:path>
                </a:pathLst>
              </a:custGeom>
              <a:solidFill>
                <a:srgbClr val="FFFF99">
                  <a:alpha val="49019"/>
                </a:srgbClr>
              </a:solidFill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4000" smtClean="0">
                  <a:solidFill>
                    <a:srgbClr val="000000"/>
                  </a:solidFill>
                  <a:latin typeface="Times New Roman" charset="0"/>
                  <a:ea typeface="ヒラギノ角ゴ Pro W3" charset="0"/>
                  <a:cs typeface="ヒラギノ角ゴ Pro W3" charset="0"/>
                </a:endParaRPr>
              </a:p>
            </p:txBody>
          </p:sp>
        </p:grpSp>
        <p:grpSp>
          <p:nvGrpSpPr>
            <p:cNvPr id="46134" name="Group 64"/>
            <p:cNvGrpSpPr>
              <a:grpSpLocks/>
            </p:cNvGrpSpPr>
            <p:nvPr/>
          </p:nvGrpSpPr>
          <p:grpSpPr bwMode="auto">
            <a:xfrm rot="-952248">
              <a:off x="2724" y="1395"/>
              <a:ext cx="386" cy="685"/>
              <a:chOff x="2459" y="1733"/>
              <a:chExt cx="316" cy="560"/>
            </a:xfrm>
          </p:grpSpPr>
          <p:sp>
            <p:nvSpPr>
              <p:cNvPr id="46135" name="Freeform 65"/>
              <p:cNvSpPr>
                <a:spLocks noChangeAspect="1"/>
              </p:cNvSpPr>
              <p:nvPr/>
            </p:nvSpPr>
            <p:spPr bwMode="auto">
              <a:xfrm>
                <a:off x="2459" y="2087"/>
                <a:ext cx="276" cy="206"/>
              </a:xfrm>
              <a:custGeom>
                <a:avLst/>
                <a:gdLst>
                  <a:gd name="T0" fmla="*/ 57 w 263"/>
                  <a:gd name="T1" fmla="*/ 0 h 197"/>
                  <a:gd name="T2" fmla="*/ 23 w 263"/>
                  <a:gd name="T3" fmla="*/ 54 h 197"/>
                  <a:gd name="T4" fmla="*/ 11 w 263"/>
                  <a:gd name="T5" fmla="*/ 75 h 197"/>
                  <a:gd name="T6" fmla="*/ 0 w 263"/>
                  <a:gd name="T7" fmla="*/ 97 h 197"/>
                  <a:gd name="T8" fmla="*/ 2 w 263"/>
                  <a:gd name="T9" fmla="*/ 127 h 197"/>
                  <a:gd name="T10" fmla="*/ 16 w 263"/>
                  <a:gd name="T11" fmla="*/ 129 h 197"/>
                  <a:gd name="T12" fmla="*/ 13 w 263"/>
                  <a:gd name="T13" fmla="*/ 107 h 197"/>
                  <a:gd name="T14" fmla="*/ 16 w 263"/>
                  <a:gd name="T15" fmla="*/ 129 h 197"/>
                  <a:gd name="T16" fmla="*/ 29 w 263"/>
                  <a:gd name="T17" fmla="*/ 147 h 197"/>
                  <a:gd name="T18" fmla="*/ 50 w 263"/>
                  <a:gd name="T19" fmla="*/ 168 h 197"/>
                  <a:gd name="T20" fmla="*/ 66 w 263"/>
                  <a:gd name="T21" fmla="*/ 172 h 197"/>
                  <a:gd name="T22" fmla="*/ 100 w 263"/>
                  <a:gd name="T23" fmla="*/ 159 h 197"/>
                  <a:gd name="T24" fmla="*/ 120 w 263"/>
                  <a:gd name="T25" fmla="*/ 154 h 197"/>
                  <a:gd name="T26" fmla="*/ 118 w 263"/>
                  <a:gd name="T27" fmla="*/ 136 h 197"/>
                  <a:gd name="T28" fmla="*/ 122 w 263"/>
                  <a:gd name="T29" fmla="*/ 109 h 197"/>
                  <a:gd name="T30" fmla="*/ 118 w 263"/>
                  <a:gd name="T31" fmla="*/ 136 h 197"/>
                  <a:gd name="T32" fmla="*/ 120 w 263"/>
                  <a:gd name="T33" fmla="*/ 154 h 197"/>
                  <a:gd name="T34" fmla="*/ 154 w 263"/>
                  <a:gd name="T35" fmla="*/ 190 h 197"/>
                  <a:gd name="T36" fmla="*/ 163 w 263"/>
                  <a:gd name="T37" fmla="*/ 197 h 197"/>
                  <a:gd name="T38" fmla="*/ 175 w 263"/>
                  <a:gd name="T39" fmla="*/ 197 h 197"/>
                  <a:gd name="T40" fmla="*/ 229 w 263"/>
                  <a:gd name="T41" fmla="*/ 184 h 197"/>
                  <a:gd name="T42" fmla="*/ 247 w 263"/>
                  <a:gd name="T43" fmla="*/ 172 h 197"/>
                  <a:gd name="T44" fmla="*/ 258 w 263"/>
                  <a:gd name="T45" fmla="*/ 159 h 197"/>
                  <a:gd name="T46" fmla="*/ 263 w 263"/>
                  <a:gd name="T47" fmla="*/ 141 h 197"/>
                  <a:gd name="T48" fmla="*/ 254 w 263"/>
                  <a:gd name="T49" fmla="*/ 84 h 197"/>
                  <a:gd name="T50" fmla="*/ 254 w 263"/>
                  <a:gd name="T51" fmla="*/ 63 h 197"/>
                  <a:gd name="T52" fmla="*/ 256 w 263"/>
                  <a:gd name="T53" fmla="*/ 34 h 197"/>
                  <a:gd name="T54" fmla="*/ 220 w 263"/>
                  <a:gd name="T55" fmla="*/ 23 h 197"/>
                  <a:gd name="T56" fmla="*/ 199 w 263"/>
                  <a:gd name="T57" fmla="*/ 20 h 197"/>
                  <a:gd name="T58" fmla="*/ 159 w 263"/>
                  <a:gd name="T59" fmla="*/ 16 h 197"/>
                  <a:gd name="T60" fmla="*/ 84 w 263"/>
                  <a:gd name="T61" fmla="*/ 0 h 197"/>
                  <a:gd name="T62" fmla="*/ 57 w 263"/>
                  <a:gd name="T63" fmla="*/ 0 h 19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63"/>
                  <a:gd name="T97" fmla="*/ 0 h 197"/>
                  <a:gd name="T98" fmla="*/ 263 w 263"/>
                  <a:gd name="T99" fmla="*/ 197 h 19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63" h="197">
                    <a:moveTo>
                      <a:pt x="57" y="0"/>
                    </a:moveTo>
                    <a:lnTo>
                      <a:pt x="23" y="54"/>
                    </a:lnTo>
                    <a:lnTo>
                      <a:pt x="11" y="75"/>
                    </a:lnTo>
                    <a:lnTo>
                      <a:pt x="0" y="97"/>
                    </a:lnTo>
                    <a:lnTo>
                      <a:pt x="2" y="127"/>
                    </a:lnTo>
                    <a:lnTo>
                      <a:pt x="16" y="129"/>
                    </a:lnTo>
                    <a:lnTo>
                      <a:pt x="13" y="107"/>
                    </a:lnTo>
                    <a:lnTo>
                      <a:pt x="16" y="129"/>
                    </a:lnTo>
                    <a:lnTo>
                      <a:pt x="29" y="147"/>
                    </a:lnTo>
                    <a:lnTo>
                      <a:pt x="50" y="168"/>
                    </a:lnTo>
                    <a:lnTo>
                      <a:pt x="66" y="172"/>
                    </a:lnTo>
                    <a:lnTo>
                      <a:pt x="100" y="159"/>
                    </a:lnTo>
                    <a:lnTo>
                      <a:pt x="120" y="154"/>
                    </a:lnTo>
                    <a:lnTo>
                      <a:pt x="118" y="136"/>
                    </a:lnTo>
                    <a:lnTo>
                      <a:pt x="122" y="109"/>
                    </a:lnTo>
                    <a:lnTo>
                      <a:pt x="118" y="136"/>
                    </a:lnTo>
                    <a:lnTo>
                      <a:pt x="120" y="154"/>
                    </a:lnTo>
                    <a:lnTo>
                      <a:pt x="154" y="190"/>
                    </a:lnTo>
                    <a:lnTo>
                      <a:pt x="163" y="197"/>
                    </a:lnTo>
                    <a:lnTo>
                      <a:pt x="175" y="197"/>
                    </a:lnTo>
                    <a:lnTo>
                      <a:pt x="229" y="184"/>
                    </a:lnTo>
                    <a:lnTo>
                      <a:pt x="247" y="172"/>
                    </a:lnTo>
                    <a:lnTo>
                      <a:pt x="258" y="159"/>
                    </a:lnTo>
                    <a:lnTo>
                      <a:pt x="263" y="141"/>
                    </a:lnTo>
                    <a:lnTo>
                      <a:pt x="254" y="84"/>
                    </a:lnTo>
                    <a:lnTo>
                      <a:pt x="254" y="63"/>
                    </a:lnTo>
                    <a:lnTo>
                      <a:pt x="256" y="34"/>
                    </a:lnTo>
                    <a:lnTo>
                      <a:pt x="220" y="23"/>
                    </a:lnTo>
                    <a:lnTo>
                      <a:pt x="199" y="20"/>
                    </a:lnTo>
                    <a:lnTo>
                      <a:pt x="159" y="16"/>
                    </a:lnTo>
                    <a:lnTo>
                      <a:pt x="84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chemeClr val="bg1">
                  <a:alpha val="49019"/>
                </a:schemeClr>
              </a:solidFill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4000" smtClean="0">
                  <a:solidFill>
                    <a:srgbClr val="000000"/>
                  </a:solidFill>
                  <a:latin typeface="Times New Roman" charset="0"/>
                  <a:ea typeface="ヒラギノ角ゴ Pro W3" charset="0"/>
                  <a:cs typeface="ヒラギノ角ゴ Pro W3" charset="0"/>
                </a:endParaRPr>
              </a:p>
            </p:txBody>
          </p:sp>
          <p:sp>
            <p:nvSpPr>
              <p:cNvPr id="46136" name="Freeform 66"/>
              <p:cNvSpPr>
                <a:spLocks noChangeAspect="1"/>
              </p:cNvSpPr>
              <p:nvPr/>
            </p:nvSpPr>
            <p:spPr bwMode="auto">
              <a:xfrm>
                <a:off x="2519" y="1757"/>
                <a:ext cx="256" cy="365"/>
              </a:xfrm>
              <a:custGeom>
                <a:avLst/>
                <a:gdLst>
                  <a:gd name="T0" fmla="*/ 199 w 244"/>
                  <a:gd name="T1" fmla="*/ 349 h 349"/>
                  <a:gd name="T2" fmla="*/ 204 w 244"/>
                  <a:gd name="T3" fmla="*/ 292 h 349"/>
                  <a:gd name="T4" fmla="*/ 217 w 244"/>
                  <a:gd name="T5" fmla="*/ 240 h 349"/>
                  <a:gd name="T6" fmla="*/ 238 w 244"/>
                  <a:gd name="T7" fmla="*/ 165 h 349"/>
                  <a:gd name="T8" fmla="*/ 244 w 244"/>
                  <a:gd name="T9" fmla="*/ 138 h 349"/>
                  <a:gd name="T10" fmla="*/ 242 w 244"/>
                  <a:gd name="T11" fmla="*/ 113 h 349"/>
                  <a:gd name="T12" fmla="*/ 226 w 244"/>
                  <a:gd name="T13" fmla="*/ 72 h 349"/>
                  <a:gd name="T14" fmla="*/ 213 w 244"/>
                  <a:gd name="T15" fmla="*/ 41 h 349"/>
                  <a:gd name="T16" fmla="*/ 195 w 244"/>
                  <a:gd name="T17" fmla="*/ 31 h 349"/>
                  <a:gd name="T18" fmla="*/ 186 w 244"/>
                  <a:gd name="T19" fmla="*/ 34 h 349"/>
                  <a:gd name="T20" fmla="*/ 176 w 244"/>
                  <a:gd name="T21" fmla="*/ 47 h 349"/>
                  <a:gd name="T22" fmla="*/ 179 w 244"/>
                  <a:gd name="T23" fmla="*/ 70 h 349"/>
                  <a:gd name="T24" fmla="*/ 183 w 244"/>
                  <a:gd name="T25" fmla="*/ 106 h 349"/>
                  <a:gd name="T26" fmla="*/ 170 w 244"/>
                  <a:gd name="T27" fmla="*/ 145 h 349"/>
                  <a:gd name="T28" fmla="*/ 145 w 244"/>
                  <a:gd name="T29" fmla="*/ 174 h 349"/>
                  <a:gd name="T30" fmla="*/ 140 w 244"/>
                  <a:gd name="T31" fmla="*/ 179 h 349"/>
                  <a:gd name="T32" fmla="*/ 131 w 244"/>
                  <a:gd name="T33" fmla="*/ 188 h 349"/>
                  <a:gd name="T34" fmla="*/ 118 w 244"/>
                  <a:gd name="T35" fmla="*/ 174 h 349"/>
                  <a:gd name="T36" fmla="*/ 108 w 244"/>
                  <a:gd name="T37" fmla="*/ 122 h 349"/>
                  <a:gd name="T38" fmla="*/ 104 w 244"/>
                  <a:gd name="T39" fmla="*/ 72 h 349"/>
                  <a:gd name="T40" fmla="*/ 106 w 244"/>
                  <a:gd name="T41" fmla="*/ 41 h 349"/>
                  <a:gd name="T42" fmla="*/ 108 w 244"/>
                  <a:gd name="T43" fmla="*/ 11 h 349"/>
                  <a:gd name="T44" fmla="*/ 95 w 244"/>
                  <a:gd name="T45" fmla="*/ 0 h 349"/>
                  <a:gd name="T46" fmla="*/ 86 w 244"/>
                  <a:gd name="T47" fmla="*/ 7 h 349"/>
                  <a:gd name="T48" fmla="*/ 61 w 244"/>
                  <a:gd name="T49" fmla="*/ 36 h 349"/>
                  <a:gd name="T50" fmla="*/ 45 w 244"/>
                  <a:gd name="T51" fmla="*/ 75 h 349"/>
                  <a:gd name="T52" fmla="*/ 43 w 244"/>
                  <a:gd name="T53" fmla="*/ 109 h 349"/>
                  <a:gd name="T54" fmla="*/ 38 w 244"/>
                  <a:gd name="T55" fmla="*/ 172 h 349"/>
                  <a:gd name="T56" fmla="*/ 38 w 244"/>
                  <a:gd name="T57" fmla="*/ 224 h 349"/>
                  <a:gd name="T58" fmla="*/ 31 w 244"/>
                  <a:gd name="T59" fmla="*/ 254 h 349"/>
                  <a:gd name="T60" fmla="*/ 0 w 244"/>
                  <a:gd name="T61" fmla="*/ 315 h 349"/>
                  <a:gd name="T62" fmla="*/ 27 w 244"/>
                  <a:gd name="T63" fmla="*/ 315 h 349"/>
                  <a:gd name="T64" fmla="*/ 102 w 244"/>
                  <a:gd name="T65" fmla="*/ 331 h 349"/>
                  <a:gd name="T66" fmla="*/ 142 w 244"/>
                  <a:gd name="T67" fmla="*/ 335 h 349"/>
                  <a:gd name="T68" fmla="*/ 163 w 244"/>
                  <a:gd name="T69" fmla="*/ 338 h 349"/>
                  <a:gd name="T70" fmla="*/ 199 w 244"/>
                  <a:gd name="T71" fmla="*/ 349 h 349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44"/>
                  <a:gd name="T109" fmla="*/ 0 h 349"/>
                  <a:gd name="T110" fmla="*/ 244 w 244"/>
                  <a:gd name="T111" fmla="*/ 349 h 349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44" h="349">
                    <a:moveTo>
                      <a:pt x="199" y="349"/>
                    </a:moveTo>
                    <a:lnTo>
                      <a:pt x="204" y="292"/>
                    </a:lnTo>
                    <a:lnTo>
                      <a:pt x="217" y="240"/>
                    </a:lnTo>
                    <a:lnTo>
                      <a:pt x="238" y="165"/>
                    </a:lnTo>
                    <a:lnTo>
                      <a:pt x="244" y="138"/>
                    </a:lnTo>
                    <a:lnTo>
                      <a:pt x="242" y="113"/>
                    </a:lnTo>
                    <a:lnTo>
                      <a:pt x="226" y="72"/>
                    </a:lnTo>
                    <a:lnTo>
                      <a:pt x="213" y="41"/>
                    </a:lnTo>
                    <a:lnTo>
                      <a:pt x="195" y="31"/>
                    </a:lnTo>
                    <a:lnTo>
                      <a:pt x="186" y="34"/>
                    </a:lnTo>
                    <a:lnTo>
                      <a:pt x="176" y="47"/>
                    </a:lnTo>
                    <a:lnTo>
                      <a:pt x="179" y="70"/>
                    </a:lnTo>
                    <a:lnTo>
                      <a:pt x="183" y="106"/>
                    </a:lnTo>
                    <a:lnTo>
                      <a:pt x="170" y="145"/>
                    </a:lnTo>
                    <a:lnTo>
                      <a:pt x="145" y="174"/>
                    </a:lnTo>
                    <a:lnTo>
                      <a:pt x="140" y="179"/>
                    </a:lnTo>
                    <a:lnTo>
                      <a:pt x="131" y="188"/>
                    </a:lnTo>
                    <a:lnTo>
                      <a:pt x="118" y="174"/>
                    </a:lnTo>
                    <a:lnTo>
                      <a:pt x="108" y="122"/>
                    </a:lnTo>
                    <a:lnTo>
                      <a:pt x="104" y="72"/>
                    </a:lnTo>
                    <a:lnTo>
                      <a:pt x="106" y="41"/>
                    </a:lnTo>
                    <a:lnTo>
                      <a:pt x="108" y="11"/>
                    </a:lnTo>
                    <a:lnTo>
                      <a:pt x="95" y="0"/>
                    </a:lnTo>
                    <a:lnTo>
                      <a:pt x="86" y="7"/>
                    </a:lnTo>
                    <a:lnTo>
                      <a:pt x="61" y="36"/>
                    </a:lnTo>
                    <a:lnTo>
                      <a:pt x="45" y="75"/>
                    </a:lnTo>
                    <a:lnTo>
                      <a:pt x="43" y="109"/>
                    </a:lnTo>
                    <a:lnTo>
                      <a:pt x="38" y="172"/>
                    </a:lnTo>
                    <a:lnTo>
                      <a:pt x="38" y="224"/>
                    </a:lnTo>
                    <a:lnTo>
                      <a:pt x="31" y="254"/>
                    </a:lnTo>
                    <a:lnTo>
                      <a:pt x="0" y="315"/>
                    </a:lnTo>
                    <a:lnTo>
                      <a:pt x="27" y="315"/>
                    </a:lnTo>
                    <a:lnTo>
                      <a:pt x="102" y="331"/>
                    </a:lnTo>
                    <a:lnTo>
                      <a:pt x="142" y="335"/>
                    </a:lnTo>
                    <a:lnTo>
                      <a:pt x="163" y="338"/>
                    </a:lnTo>
                    <a:lnTo>
                      <a:pt x="199" y="349"/>
                    </a:lnTo>
                    <a:close/>
                  </a:path>
                </a:pathLst>
              </a:custGeom>
              <a:solidFill>
                <a:srgbClr val="FFFF99">
                  <a:alpha val="49019"/>
                </a:srgbClr>
              </a:solidFill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4000" smtClean="0">
                  <a:solidFill>
                    <a:srgbClr val="000000"/>
                  </a:solidFill>
                  <a:latin typeface="Times New Roman" charset="0"/>
                  <a:ea typeface="ヒラギノ角ゴ Pro W3" charset="0"/>
                  <a:cs typeface="ヒラギノ角ゴ Pro W3" charset="0"/>
                </a:endParaRPr>
              </a:p>
            </p:txBody>
          </p:sp>
          <p:sp>
            <p:nvSpPr>
              <p:cNvPr id="46137" name="Freeform 67"/>
              <p:cNvSpPr>
                <a:spLocks noChangeAspect="1"/>
              </p:cNvSpPr>
              <p:nvPr/>
            </p:nvSpPr>
            <p:spPr bwMode="auto">
              <a:xfrm>
                <a:off x="2628" y="1733"/>
                <a:ext cx="83" cy="221"/>
              </a:xfrm>
              <a:custGeom>
                <a:avLst/>
                <a:gdLst>
                  <a:gd name="T0" fmla="*/ 72 w 79"/>
                  <a:gd name="T1" fmla="*/ 70 h 211"/>
                  <a:gd name="T2" fmla="*/ 75 w 79"/>
                  <a:gd name="T3" fmla="*/ 93 h 211"/>
                  <a:gd name="T4" fmla="*/ 79 w 79"/>
                  <a:gd name="T5" fmla="*/ 129 h 211"/>
                  <a:gd name="T6" fmla="*/ 66 w 79"/>
                  <a:gd name="T7" fmla="*/ 168 h 211"/>
                  <a:gd name="T8" fmla="*/ 41 w 79"/>
                  <a:gd name="T9" fmla="*/ 197 h 211"/>
                  <a:gd name="T10" fmla="*/ 36 w 79"/>
                  <a:gd name="T11" fmla="*/ 202 h 211"/>
                  <a:gd name="T12" fmla="*/ 27 w 79"/>
                  <a:gd name="T13" fmla="*/ 211 h 211"/>
                  <a:gd name="T14" fmla="*/ 14 w 79"/>
                  <a:gd name="T15" fmla="*/ 197 h 211"/>
                  <a:gd name="T16" fmla="*/ 4 w 79"/>
                  <a:gd name="T17" fmla="*/ 145 h 211"/>
                  <a:gd name="T18" fmla="*/ 0 w 79"/>
                  <a:gd name="T19" fmla="*/ 95 h 211"/>
                  <a:gd name="T20" fmla="*/ 2 w 79"/>
                  <a:gd name="T21" fmla="*/ 64 h 211"/>
                  <a:gd name="T22" fmla="*/ 11 w 79"/>
                  <a:gd name="T23" fmla="*/ 43 h 211"/>
                  <a:gd name="T24" fmla="*/ 27 w 79"/>
                  <a:gd name="T25" fmla="*/ 9 h 211"/>
                  <a:gd name="T26" fmla="*/ 43 w 79"/>
                  <a:gd name="T27" fmla="*/ 0 h 211"/>
                  <a:gd name="T28" fmla="*/ 52 w 79"/>
                  <a:gd name="T29" fmla="*/ 11 h 211"/>
                  <a:gd name="T30" fmla="*/ 57 w 79"/>
                  <a:gd name="T31" fmla="*/ 30 h 211"/>
                  <a:gd name="T32" fmla="*/ 72 w 79"/>
                  <a:gd name="T33" fmla="*/ 70 h 2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9"/>
                  <a:gd name="T52" fmla="*/ 0 h 211"/>
                  <a:gd name="T53" fmla="*/ 79 w 79"/>
                  <a:gd name="T54" fmla="*/ 211 h 21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9" h="211">
                    <a:moveTo>
                      <a:pt x="72" y="70"/>
                    </a:moveTo>
                    <a:lnTo>
                      <a:pt x="75" y="93"/>
                    </a:lnTo>
                    <a:lnTo>
                      <a:pt x="79" y="129"/>
                    </a:lnTo>
                    <a:lnTo>
                      <a:pt x="66" y="168"/>
                    </a:lnTo>
                    <a:lnTo>
                      <a:pt x="41" y="197"/>
                    </a:lnTo>
                    <a:lnTo>
                      <a:pt x="36" y="202"/>
                    </a:lnTo>
                    <a:lnTo>
                      <a:pt x="27" y="211"/>
                    </a:lnTo>
                    <a:lnTo>
                      <a:pt x="14" y="197"/>
                    </a:lnTo>
                    <a:lnTo>
                      <a:pt x="4" y="145"/>
                    </a:lnTo>
                    <a:lnTo>
                      <a:pt x="0" y="95"/>
                    </a:lnTo>
                    <a:lnTo>
                      <a:pt x="2" y="64"/>
                    </a:lnTo>
                    <a:lnTo>
                      <a:pt x="11" y="43"/>
                    </a:lnTo>
                    <a:lnTo>
                      <a:pt x="27" y="9"/>
                    </a:lnTo>
                    <a:lnTo>
                      <a:pt x="43" y="0"/>
                    </a:lnTo>
                    <a:lnTo>
                      <a:pt x="52" y="11"/>
                    </a:lnTo>
                    <a:lnTo>
                      <a:pt x="57" y="30"/>
                    </a:lnTo>
                    <a:lnTo>
                      <a:pt x="72" y="70"/>
                    </a:lnTo>
                    <a:close/>
                  </a:path>
                </a:pathLst>
              </a:custGeom>
              <a:solidFill>
                <a:srgbClr val="FFFF99">
                  <a:alpha val="49019"/>
                </a:srgbClr>
              </a:solidFill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4000" smtClean="0">
                  <a:solidFill>
                    <a:srgbClr val="000000"/>
                  </a:solidFill>
                  <a:latin typeface="Times New Roman" charset="0"/>
                  <a:ea typeface="ヒラギノ角ゴ Pro W3" charset="0"/>
                  <a:cs typeface="ヒラギノ角ゴ Pro W3" charset="0"/>
                </a:endParaRPr>
              </a:p>
            </p:txBody>
          </p:sp>
        </p:grpSp>
      </p:grpSp>
      <p:grpSp>
        <p:nvGrpSpPr>
          <p:cNvPr id="25" name="Group 68"/>
          <p:cNvGrpSpPr>
            <a:grpSpLocks/>
          </p:cNvGrpSpPr>
          <p:nvPr/>
        </p:nvGrpSpPr>
        <p:grpSpPr bwMode="auto">
          <a:xfrm>
            <a:off x="6584950" y="5467350"/>
            <a:ext cx="2325688" cy="1165225"/>
            <a:chOff x="3962" y="3332"/>
            <a:chExt cx="1465" cy="734"/>
          </a:xfrm>
        </p:grpSpPr>
        <p:grpSp>
          <p:nvGrpSpPr>
            <p:cNvPr id="46115" name="Group 69"/>
            <p:cNvGrpSpPr>
              <a:grpSpLocks/>
            </p:cNvGrpSpPr>
            <p:nvPr/>
          </p:nvGrpSpPr>
          <p:grpSpPr bwMode="auto">
            <a:xfrm rot="-610285">
              <a:off x="5049" y="3359"/>
              <a:ext cx="378" cy="520"/>
              <a:chOff x="3061" y="2396"/>
              <a:chExt cx="324" cy="446"/>
            </a:xfrm>
          </p:grpSpPr>
          <p:sp>
            <p:nvSpPr>
              <p:cNvPr id="46128" name="Freeform 70"/>
              <p:cNvSpPr>
                <a:spLocks noChangeAspect="1"/>
              </p:cNvSpPr>
              <p:nvPr/>
            </p:nvSpPr>
            <p:spPr bwMode="auto">
              <a:xfrm>
                <a:off x="3203" y="2396"/>
                <a:ext cx="182" cy="223"/>
              </a:xfrm>
              <a:custGeom>
                <a:avLst/>
                <a:gdLst>
                  <a:gd name="T0" fmla="*/ 106 w 174"/>
                  <a:gd name="T1" fmla="*/ 213 h 213"/>
                  <a:gd name="T2" fmla="*/ 127 w 174"/>
                  <a:gd name="T3" fmla="*/ 188 h 213"/>
                  <a:gd name="T4" fmla="*/ 138 w 174"/>
                  <a:gd name="T5" fmla="*/ 170 h 213"/>
                  <a:gd name="T6" fmla="*/ 147 w 174"/>
                  <a:gd name="T7" fmla="*/ 156 h 213"/>
                  <a:gd name="T8" fmla="*/ 165 w 174"/>
                  <a:gd name="T9" fmla="*/ 104 h 213"/>
                  <a:gd name="T10" fmla="*/ 174 w 174"/>
                  <a:gd name="T11" fmla="*/ 34 h 213"/>
                  <a:gd name="T12" fmla="*/ 172 w 174"/>
                  <a:gd name="T13" fmla="*/ 16 h 213"/>
                  <a:gd name="T14" fmla="*/ 165 w 174"/>
                  <a:gd name="T15" fmla="*/ 4 h 213"/>
                  <a:gd name="T16" fmla="*/ 152 w 174"/>
                  <a:gd name="T17" fmla="*/ 0 h 213"/>
                  <a:gd name="T18" fmla="*/ 138 w 174"/>
                  <a:gd name="T19" fmla="*/ 9 h 213"/>
                  <a:gd name="T20" fmla="*/ 129 w 174"/>
                  <a:gd name="T21" fmla="*/ 31 h 213"/>
                  <a:gd name="T22" fmla="*/ 118 w 174"/>
                  <a:gd name="T23" fmla="*/ 50 h 213"/>
                  <a:gd name="T24" fmla="*/ 99 w 174"/>
                  <a:gd name="T25" fmla="*/ 70 h 213"/>
                  <a:gd name="T26" fmla="*/ 77 w 174"/>
                  <a:gd name="T27" fmla="*/ 81 h 213"/>
                  <a:gd name="T28" fmla="*/ 43 w 174"/>
                  <a:gd name="T29" fmla="*/ 100 h 213"/>
                  <a:gd name="T30" fmla="*/ 25 w 174"/>
                  <a:gd name="T31" fmla="*/ 106 h 213"/>
                  <a:gd name="T32" fmla="*/ 13 w 174"/>
                  <a:gd name="T33" fmla="*/ 120 h 213"/>
                  <a:gd name="T34" fmla="*/ 0 w 174"/>
                  <a:gd name="T35" fmla="*/ 147 h 213"/>
                  <a:gd name="T36" fmla="*/ 6 w 174"/>
                  <a:gd name="T37" fmla="*/ 152 h 213"/>
                  <a:gd name="T38" fmla="*/ 22 w 174"/>
                  <a:gd name="T39" fmla="*/ 152 h 213"/>
                  <a:gd name="T40" fmla="*/ 61 w 174"/>
                  <a:gd name="T41" fmla="*/ 143 h 213"/>
                  <a:gd name="T42" fmla="*/ 75 w 174"/>
                  <a:gd name="T43" fmla="*/ 138 h 213"/>
                  <a:gd name="T44" fmla="*/ 86 w 174"/>
                  <a:gd name="T45" fmla="*/ 140 h 213"/>
                  <a:gd name="T46" fmla="*/ 95 w 174"/>
                  <a:gd name="T47" fmla="*/ 149 h 213"/>
                  <a:gd name="T48" fmla="*/ 97 w 174"/>
                  <a:gd name="T49" fmla="*/ 186 h 213"/>
                  <a:gd name="T50" fmla="*/ 102 w 174"/>
                  <a:gd name="T51" fmla="*/ 202 h 213"/>
                  <a:gd name="T52" fmla="*/ 106 w 174"/>
                  <a:gd name="T53" fmla="*/ 213 h 21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74"/>
                  <a:gd name="T82" fmla="*/ 0 h 213"/>
                  <a:gd name="T83" fmla="*/ 174 w 174"/>
                  <a:gd name="T84" fmla="*/ 213 h 213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74" h="213">
                    <a:moveTo>
                      <a:pt x="106" y="213"/>
                    </a:moveTo>
                    <a:lnTo>
                      <a:pt x="127" y="188"/>
                    </a:lnTo>
                    <a:lnTo>
                      <a:pt x="138" y="170"/>
                    </a:lnTo>
                    <a:lnTo>
                      <a:pt x="147" y="156"/>
                    </a:lnTo>
                    <a:lnTo>
                      <a:pt x="165" y="104"/>
                    </a:lnTo>
                    <a:lnTo>
                      <a:pt x="174" y="34"/>
                    </a:lnTo>
                    <a:lnTo>
                      <a:pt x="172" y="16"/>
                    </a:lnTo>
                    <a:lnTo>
                      <a:pt x="165" y="4"/>
                    </a:lnTo>
                    <a:lnTo>
                      <a:pt x="152" y="0"/>
                    </a:lnTo>
                    <a:lnTo>
                      <a:pt x="138" y="9"/>
                    </a:lnTo>
                    <a:lnTo>
                      <a:pt x="129" y="31"/>
                    </a:lnTo>
                    <a:lnTo>
                      <a:pt x="118" y="50"/>
                    </a:lnTo>
                    <a:lnTo>
                      <a:pt x="99" y="70"/>
                    </a:lnTo>
                    <a:lnTo>
                      <a:pt x="77" y="81"/>
                    </a:lnTo>
                    <a:lnTo>
                      <a:pt x="43" y="100"/>
                    </a:lnTo>
                    <a:lnTo>
                      <a:pt x="25" y="106"/>
                    </a:lnTo>
                    <a:lnTo>
                      <a:pt x="13" y="120"/>
                    </a:lnTo>
                    <a:lnTo>
                      <a:pt x="0" y="147"/>
                    </a:lnTo>
                    <a:lnTo>
                      <a:pt x="6" y="152"/>
                    </a:lnTo>
                    <a:lnTo>
                      <a:pt x="22" y="152"/>
                    </a:lnTo>
                    <a:lnTo>
                      <a:pt x="61" y="143"/>
                    </a:lnTo>
                    <a:lnTo>
                      <a:pt x="75" y="138"/>
                    </a:lnTo>
                    <a:lnTo>
                      <a:pt x="86" y="140"/>
                    </a:lnTo>
                    <a:lnTo>
                      <a:pt x="95" y="149"/>
                    </a:lnTo>
                    <a:lnTo>
                      <a:pt x="97" y="186"/>
                    </a:lnTo>
                    <a:lnTo>
                      <a:pt x="102" y="202"/>
                    </a:lnTo>
                    <a:lnTo>
                      <a:pt x="106" y="213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4000" smtClean="0">
                  <a:solidFill>
                    <a:srgbClr val="000000"/>
                  </a:solidFill>
                  <a:latin typeface="Times New Roman" charset="0"/>
                  <a:ea typeface="ヒラギノ角ゴ Pro W3" charset="0"/>
                  <a:cs typeface="ヒラギノ角ゴ Pro W3" charset="0"/>
                </a:endParaRPr>
              </a:p>
            </p:txBody>
          </p:sp>
          <p:sp>
            <p:nvSpPr>
              <p:cNvPr id="46129" name="Freeform 71"/>
              <p:cNvSpPr>
                <a:spLocks noChangeAspect="1"/>
              </p:cNvSpPr>
              <p:nvPr/>
            </p:nvSpPr>
            <p:spPr bwMode="auto">
              <a:xfrm>
                <a:off x="3061" y="2540"/>
                <a:ext cx="253" cy="302"/>
              </a:xfrm>
              <a:custGeom>
                <a:avLst/>
                <a:gdLst>
                  <a:gd name="T0" fmla="*/ 136 w 242"/>
                  <a:gd name="T1" fmla="*/ 9 h 288"/>
                  <a:gd name="T2" fmla="*/ 97 w 242"/>
                  <a:gd name="T3" fmla="*/ 59 h 288"/>
                  <a:gd name="T4" fmla="*/ 79 w 242"/>
                  <a:gd name="T5" fmla="*/ 93 h 288"/>
                  <a:gd name="T6" fmla="*/ 27 w 242"/>
                  <a:gd name="T7" fmla="*/ 172 h 288"/>
                  <a:gd name="T8" fmla="*/ 9 w 242"/>
                  <a:gd name="T9" fmla="*/ 225 h 288"/>
                  <a:gd name="T10" fmla="*/ 0 w 242"/>
                  <a:gd name="T11" fmla="*/ 259 h 288"/>
                  <a:gd name="T12" fmla="*/ 2 w 242"/>
                  <a:gd name="T13" fmla="*/ 272 h 288"/>
                  <a:gd name="T14" fmla="*/ 9 w 242"/>
                  <a:gd name="T15" fmla="*/ 281 h 288"/>
                  <a:gd name="T16" fmla="*/ 18 w 242"/>
                  <a:gd name="T17" fmla="*/ 288 h 288"/>
                  <a:gd name="T18" fmla="*/ 36 w 242"/>
                  <a:gd name="T19" fmla="*/ 288 h 288"/>
                  <a:gd name="T20" fmla="*/ 56 w 242"/>
                  <a:gd name="T21" fmla="*/ 277 h 288"/>
                  <a:gd name="T22" fmla="*/ 95 w 242"/>
                  <a:gd name="T23" fmla="*/ 252 h 288"/>
                  <a:gd name="T24" fmla="*/ 115 w 242"/>
                  <a:gd name="T25" fmla="*/ 234 h 288"/>
                  <a:gd name="T26" fmla="*/ 142 w 242"/>
                  <a:gd name="T27" fmla="*/ 200 h 288"/>
                  <a:gd name="T28" fmla="*/ 174 w 242"/>
                  <a:gd name="T29" fmla="*/ 166 h 288"/>
                  <a:gd name="T30" fmla="*/ 242 w 242"/>
                  <a:gd name="T31" fmla="*/ 75 h 288"/>
                  <a:gd name="T32" fmla="*/ 238 w 242"/>
                  <a:gd name="T33" fmla="*/ 64 h 288"/>
                  <a:gd name="T34" fmla="*/ 233 w 242"/>
                  <a:gd name="T35" fmla="*/ 48 h 288"/>
                  <a:gd name="T36" fmla="*/ 231 w 242"/>
                  <a:gd name="T37" fmla="*/ 11 h 288"/>
                  <a:gd name="T38" fmla="*/ 222 w 242"/>
                  <a:gd name="T39" fmla="*/ 2 h 288"/>
                  <a:gd name="T40" fmla="*/ 211 w 242"/>
                  <a:gd name="T41" fmla="*/ 0 h 288"/>
                  <a:gd name="T42" fmla="*/ 197 w 242"/>
                  <a:gd name="T43" fmla="*/ 5 h 288"/>
                  <a:gd name="T44" fmla="*/ 158 w 242"/>
                  <a:gd name="T45" fmla="*/ 14 h 288"/>
                  <a:gd name="T46" fmla="*/ 142 w 242"/>
                  <a:gd name="T47" fmla="*/ 14 h 288"/>
                  <a:gd name="T48" fmla="*/ 136 w 242"/>
                  <a:gd name="T49" fmla="*/ 9 h 28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42"/>
                  <a:gd name="T76" fmla="*/ 0 h 288"/>
                  <a:gd name="T77" fmla="*/ 242 w 242"/>
                  <a:gd name="T78" fmla="*/ 288 h 28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42" h="288">
                    <a:moveTo>
                      <a:pt x="136" y="9"/>
                    </a:moveTo>
                    <a:lnTo>
                      <a:pt x="97" y="59"/>
                    </a:lnTo>
                    <a:lnTo>
                      <a:pt x="79" y="93"/>
                    </a:lnTo>
                    <a:lnTo>
                      <a:pt x="27" y="172"/>
                    </a:lnTo>
                    <a:lnTo>
                      <a:pt x="9" y="225"/>
                    </a:lnTo>
                    <a:lnTo>
                      <a:pt x="0" y="259"/>
                    </a:lnTo>
                    <a:lnTo>
                      <a:pt x="2" y="272"/>
                    </a:lnTo>
                    <a:lnTo>
                      <a:pt x="9" y="281"/>
                    </a:lnTo>
                    <a:lnTo>
                      <a:pt x="18" y="288"/>
                    </a:lnTo>
                    <a:lnTo>
                      <a:pt x="36" y="288"/>
                    </a:lnTo>
                    <a:lnTo>
                      <a:pt x="56" y="277"/>
                    </a:lnTo>
                    <a:lnTo>
                      <a:pt x="95" y="252"/>
                    </a:lnTo>
                    <a:lnTo>
                      <a:pt x="115" y="234"/>
                    </a:lnTo>
                    <a:lnTo>
                      <a:pt x="142" y="200"/>
                    </a:lnTo>
                    <a:lnTo>
                      <a:pt x="174" y="166"/>
                    </a:lnTo>
                    <a:lnTo>
                      <a:pt x="242" y="75"/>
                    </a:lnTo>
                    <a:lnTo>
                      <a:pt x="238" y="64"/>
                    </a:lnTo>
                    <a:lnTo>
                      <a:pt x="233" y="48"/>
                    </a:lnTo>
                    <a:lnTo>
                      <a:pt x="231" y="11"/>
                    </a:lnTo>
                    <a:lnTo>
                      <a:pt x="222" y="2"/>
                    </a:lnTo>
                    <a:lnTo>
                      <a:pt x="211" y="0"/>
                    </a:lnTo>
                    <a:lnTo>
                      <a:pt x="197" y="5"/>
                    </a:lnTo>
                    <a:lnTo>
                      <a:pt x="158" y="14"/>
                    </a:lnTo>
                    <a:lnTo>
                      <a:pt x="142" y="14"/>
                    </a:lnTo>
                    <a:lnTo>
                      <a:pt x="136" y="9"/>
                    </a:lnTo>
                    <a:close/>
                  </a:path>
                </a:pathLst>
              </a:custGeom>
              <a:solidFill>
                <a:srgbClr val="FFFF99"/>
              </a:solidFill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4000" smtClean="0">
                  <a:solidFill>
                    <a:srgbClr val="000000"/>
                  </a:solidFill>
                  <a:latin typeface="Times New Roman" charset="0"/>
                  <a:ea typeface="ヒラギノ角ゴ Pro W3" charset="0"/>
                  <a:cs typeface="ヒラギノ角ゴ Pro W3" charset="0"/>
                </a:endParaRPr>
              </a:p>
            </p:txBody>
          </p:sp>
        </p:grpSp>
        <p:grpSp>
          <p:nvGrpSpPr>
            <p:cNvPr id="46116" name="Group 72"/>
            <p:cNvGrpSpPr>
              <a:grpSpLocks/>
            </p:cNvGrpSpPr>
            <p:nvPr/>
          </p:nvGrpSpPr>
          <p:grpSpPr bwMode="auto">
            <a:xfrm rot="-882910">
              <a:off x="3962" y="3349"/>
              <a:ext cx="523" cy="680"/>
              <a:chOff x="2214" y="2239"/>
              <a:chExt cx="367" cy="477"/>
            </a:xfrm>
          </p:grpSpPr>
          <p:sp>
            <p:nvSpPr>
              <p:cNvPr id="46126" name="Freeform 73"/>
              <p:cNvSpPr>
                <a:spLocks noChangeAspect="1"/>
              </p:cNvSpPr>
              <p:nvPr/>
            </p:nvSpPr>
            <p:spPr bwMode="auto">
              <a:xfrm>
                <a:off x="2336" y="2239"/>
                <a:ext cx="245" cy="189"/>
              </a:xfrm>
              <a:custGeom>
                <a:avLst/>
                <a:gdLst>
                  <a:gd name="T0" fmla="*/ 0 w 234"/>
                  <a:gd name="T1" fmla="*/ 127 h 181"/>
                  <a:gd name="T2" fmla="*/ 2 w 234"/>
                  <a:gd name="T3" fmla="*/ 82 h 181"/>
                  <a:gd name="T4" fmla="*/ 2 w 234"/>
                  <a:gd name="T5" fmla="*/ 48 h 181"/>
                  <a:gd name="T6" fmla="*/ 9 w 234"/>
                  <a:gd name="T7" fmla="*/ 27 h 181"/>
                  <a:gd name="T8" fmla="*/ 27 w 234"/>
                  <a:gd name="T9" fmla="*/ 0 h 181"/>
                  <a:gd name="T10" fmla="*/ 54 w 234"/>
                  <a:gd name="T11" fmla="*/ 2 h 181"/>
                  <a:gd name="T12" fmla="*/ 61 w 234"/>
                  <a:gd name="T13" fmla="*/ 14 h 181"/>
                  <a:gd name="T14" fmla="*/ 36 w 234"/>
                  <a:gd name="T15" fmla="*/ 59 h 181"/>
                  <a:gd name="T16" fmla="*/ 61 w 234"/>
                  <a:gd name="T17" fmla="*/ 14 h 181"/>
                  <a:gd name="T18" fmla="*/ 70 w 234"/>
                  <a:gd name="T19" fmla="*/ 7 h 181"/>
                  <a:gd name="T20" fmla="*/ 82 w 234"/>
                  <a:gd name="T21" fmla="*/ 5 h 181"/>
                  <a:gd name="T22" fmla="*/ 102 w 234"/>
                  <a:gd name="T23" fmla="*/ 9 h 181"/>
                  <a:gd name="T24" fmla="*/ 136 w 234"/>
                  <a:gd name="T25" fmla="*/ 25 h 181"/>
                  <a:gd name="T26" fmla="*/ 145 w 234"/>
                  <a:gd name="T27" fmla="*/ 48 h 181"/>
                  <a:gd name="T28" fmla="*/ 141 w 234"/>
                  <a:gd name="T29" fmla="*/ 66 h 181"/>
                  <a:gd name="T30" fmla="*/ 129 w 234"/>
                  <a:gd name="T31" fmla="*/ 93 h 181"/>
                  <a:gd name="T32" fmla="*/ 141 w 234"/>
                  <a:gd name="T33" fmla="*/ 66 h 181"/>
                  <a:gd name="T34" fmla="*/ 145 w 234"/>
                  <a:gd name="T35" fmla="*/ 48 h 181"/>
                  <a:gd name="T36" fmla="*/ 156 w 234"/>
                  <a:gd name="T37" fmla="*/ 39 h 181"/>
                  <a:gd name="T38" fmla="*/ 184 w 234"/>
                  <a:gd name="T39" fmla="*/ 39 h 181"/>
                  <a:gd name="T40" fmla="*/ 204 w 234"/>
                  <a:gd name="T41" fmla="*/ 43 h 181"/>
                  <a:gd name="T42" fmla="*/ 224 w 234"/>
                  <a:gd name="T43" fmla="*/ 48 h 181"/>
                  <a:gd name="T44" fmla="*/ 231 w 234"/>
                  <a:gd name="T45" fmla="*/ 61 h 181"/>
                  <a:gd name="T46" fmla="*/ 234 w 234"/>
                  <a:gd name="T47" fmla="*/ 95 h 181"/>
                  <a:gd name="T48" fmla="*/ 227 w 234"/>
                  <a:gd name="T49" fmla="*/ 116 h 181"/>
                  <a:gd name="T50" fmla="*/ 197 w 234"/>
                  <a:gd name="T51" fmla="*/ 152 h 181"/>
                  <a:gd name="T52" fmla="*/ 181 w 234"/>
                  <a:gd name="T53" fmla="*/ 181 h 181"/>
                  <a:gd name="T54" fmla="*/ 141 w 234"/>
                  <a:gd name="T55" fmla="*/ 179 h 181"/>
                  <a:gd name="T56" fmla="*/ 97 w 234"/>
                  <a:gd name="T57" fmla="*/ 168 h 181"/>
                  <a:gd name="T58" fmla="*/ 50 w 234"/>
                  <a:gd name="T59" fmla="*/ 152 h 181"/>
                  <a:gd name="T60" fmla="*/ 0 w 234"/>
                  <a:gd name="T61" fmla="*/ 127 h 18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234"/>
                  <a:gd name="T94" fmla="*/ 0 h 181"/>
                  <a:gd name="T95" fmla="*/ 234 w 234"/>
                  <a:gd name="T96" fmla="*/ 181 h 18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234" h="181">
                    <a:moveTo>
                      <a:pt x="0" y="127"/>
                    </a:moveTo>
                    <a:lnTo>
                      <a:pt x="2" y="82"/>
                    </a:lnTo>
                    <a:lnTo>
                      <a:pt x="2" y="48"/>
                    </a:lnTo>
                    <a:lnTo>
                      <a:pt x="9" y="27"/>
                    </a:lnTo>
                    <a:lnTo>
                      <a:pt x="27" y="0"/>
                    </a:lnTo>
                    <a:lnTo>
                      <a:pt x="54" y="2"/>
                    </a:lnTo>
                    <a:lnTo>
                      <a:pt x="61" y="14"/>
                    </a:lnTo>
                    <a:lnTo>
                      <a:pt x="36" y="59"/>
                    </a:lnTo>
                    <a:lnTo>
                      <a:pt x="61" y="14"/>
                    </a:lnTo>
                    <a:lnTo>
                      <a:pt x="70" y="7"/>
                    </a:lnTo>
                    <a:lnTo>
                      <a:pt x="82" y="5"/>
                    </a:lnTo>
                    <a:lnTo>
                      <a:pt x="102" y="9"/>
                    </a:lnTo>
                    <a:lnTo>
                      <a:pt x="136" y="25"/>
                    </a:lnTo>
                    <a:lnTo>
                      <a:pt x="145" y="48"/>
                    </a:lnTo>
                    <a:lnTo>
                      <a:pt x="141" y="66"/>
                    </a:lnTo>
                    <a:lnTo>
                      <a:pt x="129" y="93"/>
                    </a:lnTo>
                    <a:lnTo>
                      <a:pt x="141" y="66"/>
                    </a:lnTo>
                    <a:lnTo>
                      <a:pt x="145" y="48"/>
                    </a:lnTo>
                    <a:lnTo>
                      <a:pt x="156" y="39"/>
                    </a:lnTo>
                    <a:lnTo>
                      <a:pt x="184" y="39"/>
                    </a:lnTo>
                    <a:lnTo>
                      <a:pt x="204" y="43"/>
                    </a:lnTo>
                    <a:lnTo>
                      <a:pt x="224" y="48"/>
                    </a:lnTo>
                    <a:lnTo>
                      <a:pt x="231" y="61"/>
                    </a:lnTo>
                    <a:lnTo>
                      <a:pt x="234" y="95"/>
                    </a:lnTo>
                    <a:lnTo>
                      <a:pt x="227" y="116"/>
                    </a:lnTo>
                    <a:lnTo>
                      <a:pt x="197" y="152"/>
                    </a:lnTo>
                    <a:lnTo>
                      <a:pt x="181" y="181"/>
                    </a:lnTo>
                    <a:lnTo>
                      <a:pt x="141" y="179"/>
                    </a:lnTo>
                    <a:lnTo>
                      <a:pt x="97" y="168"/>
                    </a:lnTo>
                    <a:lnTo>
                      <a:pt x="50" y="152"/>
                    </a:lnTo>
                    <a:lnTo>
                      <a:pt x="0" y="127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4000" smtClean="0">
                  <a:solidFill>
                    <a:srgbClr val="000000"/>
                  </a:solidFill>
                  <a:latin typeface="Times New Roman" charset="0"/>
                  <a:ea typeface="ヒラギノ角ゴ Pro W3" charset="0"/>
                  <a:cs typeface="ヒラギノ角ゴ Pro W3" charset="0"/>
                </a:endParaRPr>
              </a:p>
            </p:txBody>
          </p:sp>
          <p:sp>
            <p:nvSpPr>
              <p:cNvPr id="46127" name="Freeform 74"/>
              <p:cNvSpPr>
                <a:spLocks noChangeAspect="1"/>
              </p:cNvSpPr>
              <p:nvPr/>
            </p:nvSpPr>
            <p:spPr bwMode="auto">
              <a:xfrm>
                <a:off x="2214" y="2372"/>
                <a:ext cx="311" cy="344"/>
              </a:xfrm>
              <a:custGeom>
                <a:avLst/>
                <a:gdLst>
                  <a:gd name="T0" fmla="*/ 297 w 297"/>
                  <a:gd name="T1" fmla="*/ 54 h 329"/>
                  <a:gd name="T2" fmla="*/ 257 w 297"/>
                  <a:gd name="T3" fmla="*/ 52 h 329"/>
                  <a:gd name="T4" fmla="*/ 213 w 297"/>
                  <a:gd name="T5" fmla="*/ 41 h 329"/>
                  <a:gd name="T6" fmla="*/ 166 w 297"/>
                  <a:gd name="T7" fmla="*/ 25 h 329"/>
                  <a:gd name="T8" fmla="*/ 116 w 297"/>
                  <a:gd name="T9" fmla="*/ 0 h 329"/>
                  <a:gd name="T10" fmla="*/ 100 w 297"/>
                  <a:gd name="T11" fmla="*/ 50 h 329"/>
                  <a:gd name="T12" fmla="*/ 55 w 297"/>
                  <a:gd name="T13" fmla="*/ 127 h 329"/>
                  <a:gd name="T14" fmla="*/ 25 w 297"/>
                  <a:gd name="T15" fmla="*/ 209 h 329"/>
                  <a:gd name="T16" fmla="*/ 0 w 297"/>
                  <a:gd name="T17" fmla="*/ 245 h 329"/>
                  <a:gd name="T18" fmla="*/ 0 w 297"/>
                  <a:gd name="T19" fmla="*/ 274 h 329"/>
                  <a:gd name="T20" fmla="*/ 7 w 297"/>
                  <a:gd name="T21" fmla="*/ 281 h 329"/>
                  <a:gd name="T22" fmla="*/ 32 w 297"/>
                  <a:gd name="T23" fmla="*/ 277 h 329"/>
                  <a:gd name="T24" fmla="*/ 52 w 297"/>
                  <a:gd name="T25" fmla="*/ 259 h 329"/>
                  <a:gd name="T26" fmla="*/ 82 w 297"/>
                  <a:gd name="T27" fmla="*/ 213 h 329"/>
                  <a:gd name="T28" fmla="*/ 175 w 297"/>
                  <a:gd name="T29" fmla="*/ 118 h 329"/>
                  <a:gd name="T30" fmla="*/ 179 w 297"/>
                  <a:gd name="T31" fmla="*/ 125 h 329"/>
                  <a:gd name="T32" fmla="*/ 186 w 297"/>
                  <a:gd name="T33" fmla="*/ 143 h 329"/>
                  <a:gd name="T34" fmla="*/ 184 w 297"/>
                  <a:gd name="T35" fmla="*/ 166 h 329"/>
                  <a:gd name="T36" fmla="*/ 177 w 297"/>
                  <a:gd name="T37" fmla="*/ 197 h 329"/>
                  <a:gd name="T38" fmla="*/ 155 w 297"/>
                  <a:gd name="T39" fmla="*/ 245 h 329"/>
                  <a:gd name="T40" fmla="*/ 134 w 297"/>
                  <a:gd name="T41" fmla="*/ 274 h 329"/>
                  <a:gd name="T42" fmla="*/ 123 w 297"/>
                  <a:gd name="T43" fmla="*/ 304 h 329"/>
                  <a:gd name="T44" fmla="*/ 130 w 297"/>
                  <a:gd name="T45" fmla="*/ 324 h 329"/>
                  <a:gd name="T46" fmla="*/ 139 w 297"/>
                  <a:gd name="T47" fmla="*/ 329 h 329"/>
                  <a:gd name="T48" fmla="*/ 164 w 297"/>
                  <a:gd name="T49" fmla="*/ 322 h 329"/>
                  <a:gd name="T50" fmla="*/ 204 w 297"/>
                  <a:gd name="T51" fmla="*/ 284 h 329"/>
                  <a:gd name="T52" fmla="*/ 238 w 297"/>
                  <a:gd name="T53" fmla="*/ 250 h 329"/>
                  <a:gd name="T54" fmla="*/ 250 w 297"/>
                  <a:gd name="T55" fmla="*/ 229 h 329"/>
                  <a:gd name="T56" fmla="*/ 261 w 297"/>
                  <a:gd name="T57" fmla="*/ 188 h 329"/>
                  <a:gd name="T58" fmla="*/ 266 w 297"/>
                  <a:gd name="T59" fmla="*/ 134 h 329"/>
                  <a:gd name="T60" fmla="*/ 275 w 297"/>
                  <a:gd name="T61" fmla="*/ 100 h 329"/>
                  <a:gd name="T62" fmla="*/ 297 w 297"/>
                  <a:gd name="T63" fmla="*/ 54 h 32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97"/>
                  <a:gd name="T97" fmla="*/ 0 h 329"/>
                  <a:gd name="T98" fmla="*/ 297 w 297"/>
                  <a:gd name="T99" fmla="*/ 329 h 329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97" h="329">
                    <a:moveTo>
                      <a:pt x="297" y="54"/>
                    </a:moveTo>
                    <a:lnTo>
                      <a:pt x="257" y="52"/>
                    </a:lnTo>
                    <a:lnTo>
                      <a:pt x="213" y="41"/>
                    </a:lnTo>
                    <a:lnTo>
                      <a:pt x="166" y="25"/>
                    </a:lnTo>
                    <a:lnTo>
                      <a:pt x="116" y="0"/>
                    </a:lnTo>
                    <a:lnTo>
                      <a:pt x="100" y="50"/>
                    </a:lnTo>
                    <a:lnTo>
                      <a:pt x="55" y="127"/>
                    </a:lnTo>
                    <a:lnTo>
                      <a:pt x="25" y="209"/>
                    </a:lnTo>
                    <a:lnTo>
                      <a:pt x="0" y="245"/>
                    </a:lnTo>
                    <a:lnTo>
                      <a:pt x="0" y="274"/>
                    </a:lnTo>
                    <a:lnTo>
                      <a:pt x="7" y="281"/>
                    </a:lnTo>
                    <a:lnTo>
                      <a:pt x="32" y="277"/>
                    </a:lnTo>
                    <a:lnTo>
                      <a:pt x="52" y="259"/>
                    </a:lnTo>
                    <a:lnTo>
                      <a:pt x="82" y="213"/>
                    </a:lnTo>
                    <a:lnTo>
                      <a:pt x="175" y="118"/>
                    </a:lnTo>
                    <a:lnTo>
                      <a:pt x="179" y="125"/>
                    </a:lnTo>
                    <a:lnTo>
                      <a:pt x="186" y="143"/>
                    </a:lnTo>
                    <a:lnTo>
                      <a:pt x="184" y="166"/>
                    </a:lnTo>
                    <a:lnTo>
                      <a:pt x="177" y="197"/>
                    </a:lnTo>
                    <a:lnTo>
                      <a:pt x="155" y="245"/>
                    </a:lnTo>
                    <a:lnTo>
                      <a:pt x="134" y="274"/>
                    </a:lnTo>
                    <a:lnTo>
                      <a:pt x="123" y="304"/>
                    </a:lnTo>
                    <a:lnTo>
                      <a:pt x="130" y="324"/>
                    </a:lnTo>
                    <a:lnTo>
                      <a:pt x="139" y="329"/>
                    </a:lnTo>
                    <a:lnTo>
                      <a:pt x="164" y="322"/>
                    </a:lnTo>
                    <a:lnTo>
                      <a:pt x="204" y="284"/>
                    </a:lnTo>
                    <a:lnTo>
                      <a:pt x="238" y="250"/>
                    </a:lnTo>
                    <a:lnTo>
                      <a:pt x="250" y="229"/>
                    </a:lnTo>
                    <a:lnTo>
                      <a:pt x="261" y="188"/>
                    </a:lnTo>
                    <a:lnTo>
                      <a:pt x="266" y="134"/>
                    </a:lnTo>
                    <a:lnTo>
                      <a:pt x="275" y="100"/>
                    </a:lnTo>
                    <a:lnTo>
                      <a:pt x="297" y="54"/>
                    </a:lnTo>
                    <a:close/>
                  </a:path>
                </a:pathLst>
              </a:custGeom>
              <a:solidFill>
                <a:srgbClr val="FFFF99"/>
              </a:solidFill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4000" smtClean="0">
                  <a:solidFill>
                    <a:srgbClr val="000000"/>
                  </a:solidFill>
                  <a:latin typeface="Times New Roman" charset="0"/>
                  <a:ea typeface="ヒラギノ角ゴ Pro W3" charset="0"/>
                  <a:cs typeface="ヒラギノ角ゴ Pro W3" charset="0"/>
                </a:endParaRPr>
              </a:p>
            </p:txBody>
          </p:sp>
        </p:grpSp>
        <p:grpSp>
          <p:nvGrpSpPr>
            <p:cNvPr id="46117" name="Group 75"/>
            <p:cNvGrpSpPr>
              <a:grpSpLocks/>
            </p:cNvGrpSpPr>
            <p:nvPr/>
          </p:nvGrpSpPr>
          <p:grpSpPr bwMode="auto">
            <a:xfrm rot="-844559">
              <a:off x="4625" y="3346"/>
              <a:ext cx="273" cy="639"/>
              <a:chOff x="2711" y="2360"/>
              <a:chExt cx="213" cy="497"/>
            </a:xfrm>
          </p:grpSpPr>
          <p:sp>
            <p:nvSpPr>
              <p:cNvPr id="46124" name="Freeform 76"/>
              <p:cNvSpPr>
                <a:spLocks noChangeAspect="1"/>
              </p:cNvSpPr>
              <p:nvPr/>
            </p:nvSpPr>
            <p:spPr bwMode="auto">
              <a:xfrm>
                <a:off x="2763" y="2360"/>
                <a:ext cx="161" cy="195"/>
              </a:xfrm>
              <a:custGeom>
                <a:avLst/>
                <a:gdLst>
                  <a:gd name="T0" fmla="*/ 50 w 154"/>
                  <a:gd name="T1" fmla="*/ 179 h 186"/>
                  <a:gd name="T2" fmla="*/ 18 w 154"/>
                  <a:gd name="T3" fmla="*/ 168 h 186"/>
                  <a:gd name="T4" fmla="*/ 2 w 154"/>
                  <a:gd name="T5" fmla="*/ 143 h 186"/>
                  <a:gd name="T6" fmla="*/ 0 w 154"/>
                  <a:gd name="T7" fmla="*/ 72 h 186"/>
                  <a:gd name="T8" fmla="*/ 11 w 154"/>
                  <a:gd name="T9" fmla="*/ 41 h 186"/>
                  <a:gd name="T10" fmla="*/ 30 w 154"/>
                  <a:gd name="T11" fmla="*/ 20 h 186"/>
                  <a:gd name="T12" fmla="*/ 77 w 154"/>
                  <a:gd name="T13" fmla="*/ 4 h 186"/>
                  <a:gd name="T14" fmla="*/ 102 w 154"/>
                  <a:gd name="T15" fmla="*/ 0 h 186"/>
                  <a:gd name="T16" fmla="*/ 111 w 154"/>
                  <a:gd name="T17" fmla="*/ 7 h 186"/>
                  <a:gd name="T18" fmla="*/ 127 w 154"/>
                  <a:gd name="T19" fmla="*/ 34 h 186"/>
                  <a:gd name="T20" fmla="*/ 154 w 154"/>
                  <a:gd name="T21" fmla="*/ 72 h 186"/>
                  <a:gd name="T22" fmla="*/ 154 w 154"/>
                  <a:gd name="T23" fmla="*/ 95 h 186"/>
                  <a:gd name="T24" fmla="*/ 143 w 154"/>
                  <a:gd name="T25" fmla="*/ 127 h 186"/>
                  <a:gd name="T26" fmla="*/ 114 w 154"/>
                  <a:gd name="T27" fmla="*/ 163 h 186"/>
                  <a:gd name="T28" fmla="*/ 107 w 154"/>
                  <a:gd name="T29" fmla="*/ 179 h 186"/>
                  <a:gd name="T30" fmla="*/ 93 w 154"/>
                  <a:gd name="T31" fmla="*/ 186 h 186"/>
                  <a:gd name="T32" fmla="*/ 50 w 154"/>
                  <a:gd name="T33" fmla="*/ 179 h 18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4"/>
                  <a:gd name="T52" fmla="*/ 0 h 186"/>
                  <a:gd name="T53" fmla="*/ 154 w 154"/>
                  <a:gd name="T54" fmla="*/ 186 h 18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4" h="186">
                    <a:moveTo>
                      <a:pt x="50" y="179"/>
                    </a:moveTo>
                    <a:lnTo>
                      <a:pt x="18" y="168"/>
                    </a:lnTo>
                    <a:lnTo>
                      <a:pt x="2" y="143"/>
                    </a:lnTo>
                    <a:lnTo>
                      <a:pt x="0" y="72"/>
                    </a:lnTo>
                    <a:lnTo>
                      <a:pt x="11" y="41"/>
                    </a:lnTo>
                    <a:lnTo>
                      <a:pt x="30" y="20"/>
                    </a:lnTo>
                    <a:lnTo>
                      <a:pt x="77" y="4"/>
                    </a:lnTo>
                    <a:lnTo>
                      <a:pt x="102" y="0"/>
                    </a:lnTo>
                    <a:lnTo>
                      <a:pt x="111" y="7"/>
                    </a:lnTo>
                    <a:lnTo>
                      <a:pt x="127" y="34"/>
                    </a:lnTo>
                    <a:lnTo>
                      <a:pt x="154" y="72"/>
                    </a:lnTo>
                    <a:lnTo>
                      <a:pt x="154" y="95"/>
                    </a:lnTo>
                    <a:lnTo>
                      <a:pt x="143" y="127"/>
                    </a:lnTo>
                    <a:lnTo>
                      <a:pt x="114" y="163"/>
                    </a:lnTo>
                    <a:lnTo>
                      <a:pt x="107" y="179"/>
                    </a:lnTo>
                    <a:lnTo>
                      <a:pt x="93" y="186"/>
                    </a:lnTo>
                    <a:lnTo>
                      <a:pt x="50" y="179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4000" smtClean="0">
                  <a:solidFill>
                    <a:srgbClr val="000000"/>
                  </a:solidFill>
                  <a:latin typeface="Times New Roman" charset="0"/>
                  <a:ea typeface="ヒラギノ角ゴ Pro W3" charset="0"/>
                  <a:cs typeface="ヒラギノ角ゴ Pro W3" charset="0"/>
                </a:endParaRPr>
              </a:p>
            </p:txBody>
          </p:sp>
          <p:sp>
            <p:nvSpPr>
              <p:cNvPr id="46125" name="Freeform 77"/>
              <p:cNvSpPr>
                <a:spLocks noChangeAspect="1"/>
              </p:cNvSpPr>
              <p:nvPr/>
            </p:nvSpPr>
            <p:spPr bwMode="auto">
              <a:xfrm>
                <a:off x="2711" y="2510"/>
                <a:ext cx="164" cy="347"/>
              </a:xfrm>
              <a:custGeom>
                <a:avLst/>
                <a:gdLst>
                  <a:gd name="T0" fmla="*/ 100 w 157"/>
                  <a:gd name="T1" fmla="*/ 36 h 331"/>
                  <a:gd name="T2" fmla="*/ 68 w 157"/>
                  <a:gd name="T3" fmla="*/ 25 h 331"/>
                  <a:gd name="T4" fmla="*/ 52 w 157"/>
                  <a:gd name="T5" fmla="*/ 0 h 331"/>
                  <a:gd name="T6" fmla="*/ 43 w 157"/>
                  <a:gd name="T7" fmla="*/ 54 h 331"/>
                  <a:gd name="T8" fmla="*/ 18 w 157"/>
                  <a:gd name="T9" fmla="*/ 161 h 331"/>
                  <a:gd name="T10" fmla="*/ 9 w 157"/>
                  <a:gd name="T11" fmla="*/ 238 h 331"/>
                  <a:gd name="T12" fmla="*/ 0 w 157"/>
                  <a:gd name="T13" fmla="*/ 306 h 331"/>
                  <a:gd name="T14" fmla="*/ 7 w 157"/>
                  <a:gd name="T15" fmla="*/ 324 h 331"/>
                  <a:gd name="T16" fmla="*/ 12 w 157"/>
                  <a:gd name="T17" fmla="*/ 331 h 331"/>
                  <a:gd name="T18" fmla="*/ 18 w 157"/>
                  <a:gd name="T19" fmla="*/ 328 h 331"/>
                  <a:gd name="T20" fmla="*/ 34 w 157"/>
                  <a:gd name="T21" fmla="*/ 315 h 331"/>
                  <a:gd name="T22" fmla="*/ 64 w 157"/>
                  <a:gd name="T23" fmla="*/ 254 h 331"/>
                  <a:gd name="T24" fmla="*/ 98 w 157"/>
                  <a:gd name="T25" fmla="*/ 186 h 331"/>
                  <a:gd name="T26" fmla="*/ 136 w 157"/>
                  <a:gd name="T27" fmla="*/ 81 h 331"/>
                  <a:gd name="T28" fmla="*/ 157 w 157"/>
                  <a:gd name="T29" fmla="*/ 36 h 331"/>
                  <a:gd name="T30" fmla="*/ 143 w 157"/>
                  <a:gd name="T31" fmla="*/ 43 h 331"/>
                  <a:gd name="T32" fmla="*/ 100 w 157"/>
                  <a:gd name="T33" fmla="*/ 36 h 33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7"/>
                  <a:gd name="T52" fmla="*/ 0 h 331"/>
                  <a:gd name="T53" fmla="*/ 157 w 157"/>
                  <a:gd name="T54" fmla="*/ 331 h 33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7" h="331">
                    <a:moveTo>
                      <a:pt x="100" y="36"/>
                    </a:moveTo>
                    <a:lnTo>
                      <a:pt x="68" y="25"/>
                    </a:lnTo>
                    <a:lnTo>
                      <a:pt x="52" y="0"/>
                    </a:lnTo>
                    <a:lnTo>
                      <a:pt x="43" y="54"/>
                    </a:lnTo>
                    <a:lnTo>
                      <a:pt x="18" y="161"/>
                    </a:lnTo>
                    <a:lnTo>
                      <a:pt x="9" y="238"/>
                    </a:lnTo>
                    <a:lnTo>
                      <a:pt x="0" y="306"/>
                    </a:lnTo>
                    <a:lnTo>
                      <a:pt x="7" y="324"/>
                    </a:lnTo>
                    <a:lnTo>
                      <a:pt x="12" y="331"/>
                    </a:lnTo>
                    <a:lnTo>
                      <a:pt x="18" y="328"/>
                    </a:lnTo>
                    <a:lnTo>
                      <a:pt x="34" y="315"/>
                    </a:lnTo>
                    <a:lnTo>
                      <a:pt x="64" y="254"/>
                    </a:lnTo>
                    <a:lnTo>
                      <a:pt x="98" y="186"/>
                    </a:lnTo>
                    <a:lnTo>
                      <a:pt x="136" y="81"/>
                    </a:lnTo>
                    <a:lnTo>
                      <a:pt x="157" y="36"/>
                    </a:lnTo>
                    <a:lnTo>
                      <a:pt x="143" y="43"/>
                    </a:lnTo>
                    <a:lnTo>
                      <a:pt x="100" y="36"/>
                    </a:lnTo>
                    <a:close/>
                  </a:path>
                </a:pathLst>
              </a:custGeom>
              <a:solidFill>
                <a:srgbClr val="FFFF99"/>
              </a:solidFill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4000" smtClean="0">
                  <a:solidFill>
                    <a:srgbClr val="000000"/>
                  </a:solidFill>
                  <a:latin typeface="Times New Roman" charset="0"/>
                  <a:ea typeface="ヒラギノ角ゴ Pro W3" charset="0"/>
                  <a:cs typeface="ヒラギノ角ゴ Pro W3" charset="0"/>
                </a:endParaRPr>
              </a:p>
            </p:txBody>
          </p:sp>
        </p:grpSp>
        <p:grpSp>
          <p:nvGrpSpPr>
            <p:cNvPr id="46118" name="Group 78"/>
            <p:cNvGrpSpPr>
              <a:grpSpLocks/>
            </p:cNvGrpSpPr>
            <p:nvPr/>
          </p:nvGrpSpPr>
          <p:grpSpPr bwMode="auto">
            <a:xfrm rot="-610285">
              <a:off x="4827" y="3332"/>
              <a:ext cx="278" cy="734"/>
              <a:chOff x="2894" y="2383"/>
              <a:chExt cx="195" cy="515"/>
            </a:xfrm>
          </p:grpSpPr>
          <p:sp>
            <p:nvSpPr>
              <p:cNvPr id="46122" name="Freeform 79"/>
              <p:cNvSpPr>
                <a:spLocks noChangeAspect="1"/>
              </p:cNvSpPr>
              <p:nvPr/>
            </p:nvSpPr>
            <p:spPr bwMode="auto">
              <a:xfrm>
                <a:off x="2937" y="2383"/>
                <a:ext cx="152" cy="210"/>
              </a:xfrm>
              <a:custGeom>
                <a:avLst/>
                <a:gdLst>
                  <a:gd name="T0" fmla="*/ 52 w 145"/>
                  <a:gd name="T1" fmla="*/ 200 h 200"/>
                  <a:gd name="T2" fmla="*/ 18 w 145"/>
                  <a:gd name="T3" fmla="*/ 186 h 200"/>
                  <a:gd name="T4" fmla="*/ 0 w 145"/>
                  <a:gd name="T5" fmla="*/ 180 h 200"/>
                  <a:gd name="T6" fmla="*/ 9 w 145"/>
                  <a:gd name="T7" fmla="*/ 132 h 200"/>
                  <a:gd name="T8" fmla="*/ 4 w 145"/>
                  <a:gd name="T9" fmla="*/ 82 h 200"/>
                  <a:gd name="T10" fmla="*/ 16 w 145"/>
                  <a:gd name="T11" fmla="*/ 46 h 200"/>
                  <a:gd name="T12" fmla="*/ 29 w 145"/>
                  <a:gd name="T13" fmla="*/ 21 h 200"/>
                  <a:gd name="T14" fmla="*/ 97 w 145"/>
                  <a:gd name="T15" fmla="*/ 0 h 200"/>
                  <a:gd name="T16" fmla="*/ 102 w 145"/>
                  <a:gd name="T17" fmla="*/ 0 h 200"/>
                  <a:gd name="T18" fmla="*/ 136 w 145"/>
                  <a:gd name="T19" fmla="*/ 23 h 200"/>
                  <a:gd name="T20" fmla="*/ 145 w 145"/>
                  <a:gd name="T21" fmla="*/ 41 h 200"/>
                  <a:gd name="T22" fmla="*/ 143 w 145"/>
                  <a:gd name="T23" fmla="*/ 68 h 200"/>
                  <a:gd name="T24" fmla="*/ 131 w 145"/>
                  <a:gd name="T25" fmla="*/ 105 h 200"/>
                  <a:gd name="T26" fmla="*/ 104 w 145"/>
                  <a:gd name="T27" fmla="*/ 175 h 200"/>
                  <a:gd name="T28" fmla="*/ 77 w 145"/>
                  <a:gd name="T29" fmla="*/ 198 h 200"/>
                  <a:gd name="T30" fmla="*/ 52 w 145"/>
                  <a:gd name="T31" fmla="*/ 200 h 20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45"/>
                  <a:gd name="T49" fmla="*/ 0 h 200"/>
                  <a:gd name="T50" fmla="*/ 145 w 145"/>
                  <a:gd name="T51" fmla="*/ 200 h 20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45" h="200">
                    <a:moveTo>
                      <a:pt x="52" y="200"/>
                    </a:moveTo>
                    <a:lnTo>
                      <a:pt x="18" y="186"/>
                    </a:lnTo>
                    <a:lnTo>
                      <a:pt x="0" y="180"/>
                    </a:lnTo>
                    <a:lnTo>
                      <a:pt x="9" y="132"/>
                    </a:lnTo>
                    <a:lnTo>
                      <a:pt x="4" y="82"/>
                    </a:lnTo>
                    <a:lnTo>
                      <a:pt x="16" y="46"/>
                    </a:lnTo>
                    <a:lnTo>
                      <a:pt x="29" y="21"/>
                    </a:lnTo>
                    <a:lnTo>
                      <a:pt x="97" y="0"/>
                    </a:lnTo>
                    <a:lnTo>
                      <a:pt x="102" y="0"/>
                    </a:lnTo>
                    <a:lnTo>
                      <a:pt x="136" y="23"/>
                    </a:lnTo>
                    <a:lnTo>
                      <a:pt x="145" y="41"/>
                    </a:lnTo>
                    <a:lnTo>
                      <a:pt x="143" y="68"/>
                    </a:lnTo>
                    <a:lnTo>
                      <a:pt x="131" y="105"/>
                    </a:lnTo>
                    <a:lnTo>
                      <a:pt x="104" y="175"/>
                    </a:lnTo>
                    <a:lnTo>
                      <a:pt x="77" y="198"/>
                    </a:lnTo>
                    <a:lnTo>
                      <a:pt x="52" y="20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4000" smtClean="0">
                  <a:solidFill>
                    <a:srgbClr val="000000"/>
                  </a:solidFill>
                  <a:latin typeface="Times New Roman" charset="0"/>
                  <a:ea typeface="ヒラギノ角ゴ Pro W3" charset="0"/>
                  <a:cs typeface="ヒラギノ角ゴ Pro W3" charset="0"/>
                </a:endParaRPr>
              </a:p>
            </p:txBody>
          </p:sp>
          <p:sp>
            <p:nvSpPr>
              <p:cNvPr id="46123" name="Freeform 80"/>
              <p:cNvSpPr>
                <a:spLocks noChangeAspect="1"/>
              </p:cNvSpPr>
              <p:nvPr/>
            </p:nvSpPr>
            <p:spPr bwMode="auto">
              <a:xfrm>
                <a:off x="2894" y="2566"/>
                <a:ext cx="152" cy="332"/>
              </a:xfrm>
              <a:custGeom>
                <a:avLst/>
                <a:gdLst>
                  <a:gd name="T0" fmla="*/ 93 w 145"/>
                  <a:gd name="T1" fmla="*/ 25 h 317"/>
                  <a:gd name="T2" fmla="*/ 59 w 145"/>
                  <a:gd name="T3" fmla="*/ 11 h 317"/>
                  <a:gd name="T4" fmla="*/ 41 w 145"/>
                  <a:gd name="T5" fmla="*/ 5 h 317"/>
                  <a:gd name="T6" fmla="*/ 20 w 145"/>
                  <a:gd name="T7" fmla="*/ 86 h 317"/>
                  <a:gd name="T8" fmla="*/ 13 w 145"/>
                  <a:gd name="T9" fmla="*/ 141 h 317"/>
                  <a:gd name="T10" fmla="*/ 2 w 145"/>
                  <a:gd name="T11" fmla="*/ 215 h 317"/>
                  <a:gd name="T12" fmla="*/ 0 w 145"/>
                  <a:gd name="T13" fmla="*/ 254 h 317"/>
                  <a:gd name="T14" fmla="*/ 2 w 145"/>
                  <a:gd name="T15" fmla="*/ 283 h 317"/>
                  <a:gd name="T16" fmla="*/ 9 w 145"/>
                  <a:gd name="T17" fmla="*/ 308 h 317"/>
                  <a:gd name="T18" fmla="*/ 23 w 145"/>
                  <a:gd name="T19" fmla="*/ 317 h 317"/>
                  <a:gd name="T20" fmla="*/ 32 w 145"/>
                  <a:gd name="T21" fmla="*/ 313 h 317"/>
                  <a:gd name="T22" fmla="*/ 45 w 145"/>
                  <a:gd name="T23" fmla="*/ 295 h 317"/>
                  <a:gd name="T24" fmla="*/ 54 w 145"/>
                  <a:gd name="T25" fmla="*/ 268 h 317"/>
                  <a:gd name="T26" fmla="*/ 66 w 145"/>
                  <a:gd name="T27" fmla="*/ 231 h 317"/>
                  <a:gd name="T28" fmla="*/ 93 w 145"/>
                  <a:gd name="T29" fmla="*/ 161 h 317"/>
                  <a:gd name="T30" fmla="*/ 113 w 145"/>
                  <a:gd name="T31" fmla="*/ 107 h 317"/>
                  <a:gd name="T32" fmla="*/ 145 w 145"/>
                  <a:gd name="T33" fmla="*/ 0 h 317"/>
                  <a:gd name="T34" fmla="*/ 118 w 145"/>
                  <a:gd name="T35" fmla="*/ 23 h 317"/>
                  <a:gd name="T36" fmla="*/ 93 w 145"/>
                  <a:gd name="T37" fmla="*/ 25 h 31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45"/>
                  <a:gd name="T58" fmla="*/ 0 h 317"/>
                  <a:gd name="T59" fmla="*/ 145 w 145"/>
                  <a:gd name="T60" fmla="*/ 317 h 317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45" h="317">
                    <a:moveTo>
                      <a:pt x="93" y="25"/>
                    </a:moveTo>
                    <a:lnTo>
                      <a:pt x="59" y="11"/>
                    </a:lnTo>
                    <a:lnTo>
                      <a:pt x="41" y="5"/>
                    </a:lnTo>
                    <a:lnTo>
                      <a:pt x="20" y="86"/>
                    </a:lnTo>
                    <a:lnTo>
                      <a:pt x="13" y="141"/>
                    </a:lnTo>
                    <a:lnTo>
                      <a:pt x="2" y="215"/>
                    </a:lnTo>
                    <a:lnTo>
                      <a:pt x="0" y="254"/>
                    </a:lnTo>
                    <a:lnTo>
                      <a:pt x="2" y="283"/>
                    </a:lnTo>
                    <a:lnTo>
                      <a:pt x="9" y="308"/>
                    </a:lnTo>
                    <a:lnTo>
                      <a:pt x="23" y="317"/>
                    </a:lnTo>
                    <a:lnTo>
                      <a:pt x="32" y="313"/>
                    </a:lnTo>
                    <a:lnTo>
                      <a:pt x="45" y="295"/>
                    </a:lnTo>
                    <a:lnTo>
                      <a:pt x="54" y="268"/>
                    </a:lnTo>
                    <a:lnTo>
                      <a:pt x="66" y="231"/>
                    </a:lnTo>
                    <a:lnTo>
                      <a:pt x="93" y="161"/>
                    </a:lnTo>
                    <a:lnTo>
                      <a:pt x="113" y="107"/>
                    </a:lnTo>
                    <a:lnTo>
                      <a:pt x="145" y="0"/>
                    </a:lnTo>
                    <a:lnTo>
                      <a:pt x="118" y="23"/>
                    </a:lnTo>
                    <a:lnTo>
                      <a:pt x="93" y="25"/>
                    </a:lnTo>
                    <a:close/>
                  </a:path>
                </a:pathLst>
              </a:custGeom>
              <a:solidFill>
                <a:srgbClr val="FFFF99"/>
              </a:solidFill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4000" smtClean="0">
                  <a:solidFill>
                    <a:srgbClr val="000000"/>
                  </a:solidFill>
                  <a:latin typeface="Times New Roman" charset="0"/>
                  <a:ea typeface="ヒラギノ角ゴ Pro W3" charset="0"/>
                  <a:cs typeface="ヒラギノ角ゴ Pro W3" charset="0"/>
                </a:endParaRPr>
              </a:p>
            </p:txBody>
          </p:sp>
        </p:grpSp>
        <p:grpSp>
          <p:nvGrpSpPr>
            <p:cNvPr id="46119" name="Group 81"/>
            <p:cNvGrpSpPr>
              <a:grpSpLocks/>
            </p:cNvGrpSpPr>
            <p:nvPr/>
          </p:nvGrpSpPr>
          <p:grpSpPr bwMode="auto">
            <a:xfrm rot="-908756">
              <a:off x="4384" y="3359"/>
              <a:ext cx="313" cy="630"/>
              <a:chOff x="2497" y="2338"/>
              <a:chExt cx="228" cy="459"/>
            </a:xfrm>
          </p:grpSpPr>
          <p:sp>
            <p:nvSpPr>
              <p:cNvPr id="46120" name="Freeform 82"/>
              <p:cNvSpPr>
                <a:spLocks noChangeAspect="1"/>
              </p:cNvSpPr>
              <p:nvPr/>
            </p:nvSpPr>
            <p:spPr bwMode="auto">
              <a:xfrm>
                <a:off x="2568" y="2338"/>
                <a:ext cx="157" cy="172"/>
              </a:xfrm>
              <a:custGeom>
                <a:avLst/>
                <a:gdLst>
                  <a:gd name="T0" fmla="*/ 52 w 150"/>
                  <a:gd name="T1" fmla="*/ 157 h 164"/>
                  <a:gd name="T2" fmla="*/ 14 w 150"/>
                  <a:gd name="T3" fmla="*/ 141 h 164"/>
                  <a:gd name="T4" fmla="*/ 0 w 150"/>
                  <a:gd name="T5" fmla="*/ 125 h 164"/>
                  <a:gd name="T6" fmla="*/ 2 w 150"/>
                  <a:gd name="T7" fmla="*/ 114 h 164"/>
                  <a:gd name="T8" fmla="*/ 5 w 150"/>
                  <a:gd name="T9" fmla="*/ 71 h 164"/>
                  <a:gd name="T10" fmla="*/ 5 w 150"/>
                  <a:gd name="T11" fmla="*/ 48 h 164"/>
                  <a:gd name="T12" fmla="*/ 18 w 150"/>
                  <a:gd name="T13" fmla="*/ 21 h 164"/>
                  <a:gd name="T14" fmla="*/ 36 w 150"/>
                  <a:gd name="T15" fmla="*/ 5 h 164"/>
                  <a:gd name="T16" fmla="*/ 66 w 150"/>
                  <a:gd name="T17" fmla="*/ 5 h 164"/>
                  <a:gd name="T18" fmla="*/ 102 w 150"/>
                  <a:gd name="T19" fmla="*/ 0 h 164"/>
                  <a:gd name="T20" fmla="*/ 111 w 150"/>
                  <a:gd name="T21" fmla="*/ 0 h 164"/>
                  <a:gd name="T22" fmla="*/ 132 w 150"/>
                  <a:gd name="T23" fmla="*/ 21 h 164"/>
                  <a:gd name="T24" fmla="*/ 139 w 150"/>
                  <a:gd name="T25" fmla="*/ 39 h 164"/>
                  <a:gd name="T26" fmla="*/ 150 w 150"/>
                  <a:gd name="T27" fmla="*/ 64 h 164"/>
                  <a:gd name="T28" fmla="*/ 148 w 150"/>
                  <a:gd name="T29" fmla="*/ 80 h 164"/>
                  <a:gd name="T30" fmla="*/ 136 w 150"/>
                  <a:gd name="T31" fmla="*/ 107 h 164"/>
                  <a:gd name="T32" fmla="*/ 102 w 150"/>
                  <a:gd name="T33" fmla="*/ 141 h 164"/>
                  <a:gd name="T34" fmla="*/ 93 w 150"/>
                  <a:gd name="T35" fmla="*/ 159 h 164"/>
                  <a:gd name="T36" fmla="*/ 73 w 150"/>
                  <a:gd name="T37" fmla="*/ 164 h 164"/>
                  <a:gd name="T38" fmla="*/ 52 w 150"/>
                  <a:gd name="T39" fmla="*/ 157 h 16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50"/>
                  <a:gd name="T61" fmla="*/ 0 h 164"/>
                  <a:gd name="T62" fmla="*/ 150 w 150"/>
                  <a:gd name="T63" fmla="*/ 164 h 16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50" h="164">
                    <a:moveTo>
                      <a:pt x="52" y="157"/>
                    </a:moveTo>
                    <a:lnTo>
                      <a:pt x="14" y="141"/>
                    </a:lnTo>
                    <a:lnTo>
                      <a:pt x="0" y="125"/>
                    </a:lnTo>
                    <a:lnTo>
                      <a:pt x="2" y="114"/>
                    </a:lnTo>
                    <a:lnTo>
                      <a:pt x="5" y="71"/>
                    </a:lnTo>
                    <a:lnTo>
                      <a:pt x="5" y="48"/>
                    </a:lnTo>
                    <a:lnTo>
                      <a:pt x="18" y="21"/>
                    </a:lnTo>
                    <a:lnTo>
                      <a:pt x="36" y="5"/>
                    </a:lnTo>
                    <a:lnTo>
                      <a:pt x="66" y="5"/>
                    </a:lnTo>
                    <a:lnTo>
                      <a:pt x="102" y="0"/>
                    </a:lnTo>
                    <a:lnTo>
                      <a:pt x="111" y="0"/>
                    </a:lnTo>
                    <a:lnTo>
                      <a:pt x="132" y="21"/>
                    </a:lnTo>
                    <a:lnTo>
                      <a:pt x="139" y="39"/>
                    </a:lnTo>
                    <a:lnTo>
                      <a:pt x="150" y="64"/>
                    </a:lnTo>
                    <a:lnTo>
                      <a:pt x="148" y="80"/>
                    </a:lnTo>
                    <a:lnTo>
                      <a:pt x="136" y="107"/>
                    </a:lnTo>
                    <a:lnTo>
                      <a:pt x="102" y="141"/>
                    </a:lnTo>
                    <a:lnTo>
                      <a:pt x="93" y="159"/>
                    </a:lnTo>
                    <a:lnTo>
                      <a:pt x="73" y="164"/>
                    </a:lnTo>
                    <a:lnTo>
                      <a:pt x="52" y="157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4000" smtClean="0">
                  <a:solidFill>
                    <a:srgbClr val="000000"/>
                  </a:solidFill>
                  <a:latin typeface="Times New Roman" charset="0"/>
                  <a:ea typeface="ヒラギノ角ゴ Pro W3" charset="0"/>
                  <a:cs typeface="ヒラギノ角ゴ Pro W3" charset="0"/>
                </a:endParaRPr>
              </a:p>
            </p:txBody>
          </p:sp>
          <p:sp>
            <p:nvSpPr>
              <p:cNvPr id="46121" name="Freeform 83"/>
              <p:cNvSpPr>
                <a:spLocks noChangeAspect="1"/>
              </p:cNvSpPr>
              <p:nvPr/>
            </p:nvSpPr>
            <p:spPr bwMode="auto">
              <a:xfrm>
                <a:off x="2497" y="2469"/>
                <a:ext cx="169" cy="328"/>
              </a:xfrm>
              <a:custGeom>
                <a:avLst/>
                <a:gdLst>
                  <a:gd name="T0" fmla="*/ 120 w 161"/>
                  <a:gd name="T1" fmla="*/ 32 h 313"/>
                  <a:gd name="T2" fmla="*/ 82 w 161"/>
                  <a:gd name="T3" fmla="*/ 16 h 313"/>
                  <a:gd name="T4" fmla="*/ 68 w 161"/>
                  <a:gd name="T5" fmla="*/ 0 h 313"/>
                  <a:gd name="T6" fmla="*/ 52 w 161"/>
                  <a:gd name="T7" fmla="*/ 50 h 313"/>
                  <a:gd name="T8" fmla="*/ 23 w 161"/>
                  <a:gd name="T9" fmla="*/ 150 h 313"/>
                  <a:gd name="T10" fmla="*/ 9 w 161"/>
                  <a:gd name="T11" fmla="*/ 222 h 313"/>
                  <a:gd name="T12" fmla="*/ 0 w 161"/>
                  <a:gd name="T13" fmla="*/ 286 h 313"/>
                  <a:gd name="T14" fmla="*/ 5 w 161"/>
                  <a:gd name="T15" fmla="*/ 306 h 313"/>
                  <a:gd name="T16" fmla="*/ 14 w 161"/>
                  <a:gd name="T17" fmla="*/ 313 h 313"/>
                  <a:gd name="T18" fmla="*/ 18 w 161"/>
                  <a:gd name="T19" fmla="*/ 311 h 313"/>
                  <a:gd name="T20" fmla="*/ 32 w 161"/>
                  <a:gd name="T21" fmla="*/ 297 h 313"/>
                  <a:gd name="T22" fmla="*/ 64 w 161"/>
                  <a:gd name="T23" fmla="*/ 243 h 313"/>
                  <a:gd name="T24" fmla="*/ 100 w 161"/>
                  <a:gd name="T25" fmla="*/ 168 h 313"/>
                  <a:gd name="T26" fmla="*/ 143 w 161"/>
                  <a:gd name="T27" fmla="*/ 73 h 313"/>
                  <a:gd name="T28" fmla="*/ 161 w 161"/>
                  <a:gd name="T29" fmla="*/ 34 h 313"/>
                  <a:gd name="T30" fmla="*/ 141 w 161"/>
                  <a:gd name="T31" fmla="*/ 39 h 313"/>
                  <a:gd name="T32" fmla="*/ 120 w 161"/>
                  <a:gd name="T33" fmla="*/ 32 h 3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61"/>
                  <a:gd name="T52" fmla="*/ 0 h 313"/>
                  <a:gd name="T53" fmla="*/ 161 w 161"/>
                  <a:gd name="T54" fmla="*/ 313 h 31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61" h="313">
                    <a:moveTo>
                      <a:pt x="120" y="32"/>
                    </a:moveTo>
                    <a:lnTo>
                      <a:pt x="82" y="16"/>
                    </a:lnTo>
                    <a:lnTo>
                      <a:pt x="68" y="0"/>
                    </a:lnTo>
                    <a:lnTo>
                      <a:pt x="52" y="50"/>
                    </a:lnTo>
                    <a:lnTo>
                      <a:pt x="23" y="150"/>
                    </a:lnTo>
                    <a:lnTo>
                      <a:pt x="9" y="222"/>
                    </a:lnTo>
                    <a:lnTo>
                      <a:pt x="0" y="286"/>
                    </a:lnTo>
                    <a:lnTo>
                      <a:pt x="5" y="306"/>
                    </a:lnTo>
                    <a:lnTo>
                      <a:pt x="14" y="313"/>
                    </a:lnTo>
                    <a:lnTo>
                      <a:pt x="18" y="311"/>
                    </a:lnTo>
                    <a:lnTo>
                      <a:pt x="32" y="297"/>
                    </a:lnTo>
                    <a:lnTo>
                      <a:pt x="64" y="243"/>
                    </a:lnTo>
                    <a:lnTo>
                      <a:pt x="100" y="168"/>
                    </a:lnTo>
                    <a:lnTo>
                      <a:pt x="143" y="73"/>
                    </a:lnTo>
                    <a:lnTo>
                      <a:pt x="161" y="34"/>
                    </a:lnTo>
                    <a:lnTo>
                      <a:pt x="141" y="39"/>
                    </a:lnTo>
                    <a:lnTo>
                      <a:pt x="120" y="32"/>
                    </a:lnTo>
                    <a:close/>
                  </a:path>
                </a:pathLst>
              </a:custGeom>
              <a:solidFill>
                <a:srgbClr val="FFFF99"/>
              </a:solidFill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4000" smtClean="0">
                  <a:solidFill>
                    <a:srgbClr val="000000"/>
                  </a:solidFill>
                  <a:latin typeface="Times New Roman" charset="0"/>
                  <a:ea typeface="ヒラギノ角ゴ Pro W3" charset="0"/>
                  <a:cs typeface="ヒラギノ角ゴ Pro W3" charset="0"/>
                </a:endParaRPr>
              </a:p>
            </p:txBody>
          </p:sp>
        </p:grpSp>
      </p:grpSp>
      <p:grpSp>
        <p:nvGrpSpPr>
          <p:cNvPr id="31" name="Group 84"/>
          <p:cNvGrpSpPr>
            <a:grpSpLocks/>
          </p:cNvGrpSpPr>
          <p:nvPr/>
        </p:nvGrpSpPr>
        <p:grpSpPr bwMode="auto">
          <a:xfrm>
            <a:off x="6311900" y="4448175"/>
            <a:ext cx="2309813" cy="1162050"/>
            <a:chOff x="3976" y="2802"/>
            <a:chExt cx="1455" cy="732"/>
          </a:xfrm>
        </p:grpSpPr>
        <p:grpSp>
          <p:nvGrpSpPr>
            <p:cNvPr id="46099" name="Group 85"/>
            <p:cNvGrpSpPr>
              <a:grpSpLocks/>
            </p:cNvGrpSpPr>
            <p:nvPr/>
          </p:nvGrpSpPr>
          <p:grpSpPr bwMode="auto">
            <a:xfrm rot="-610285">
              <a:off x="5207" y="2850"/>
              <a:ext cx="224" cy="662"/>
              <a:chOff x="3276" y="1885"/>
              <a:chExt cx="197" cy="582"/>
            </a:xfrm>
          </p:grpSpPr>
          <p:sp>
            <p:nvSpPr>
              <p:cNvPr id="46113" name="Freeform 86"/>
              <p:cNvSpPr>
                <a:spLocks noChangeAspect="1"/>
              </p:cNvSpPr>
              <p:nvPr/>
            </p:nvSpPr>
            <p:spPr bwMode="auto">
              <a:xfrm>
                <a:off x="3295" y="2191"/>
                <a:ext cx="178" cy="276"/>
              </a:xfrm>
              <a:custGeom>
                <a:avLst/>
                <a:gdLst>
                  <a:gd name="T0" fmla="*/ 7 w 170"/>
                  <a:gd name="T1" fmla="*/ 29 h 263"/>
                  <a:gd name="T2" fmla="*/ 0 w 170"/>
                  <a:gd name="T3" fmla="*/ 45 h 263"/>
                  <a:gd name="T4" fmla="*/ 7 w 170"/>
                  <a:gd name="T5" fmla="*/ 72 h 263"/>
                  <a:gd name="T6" fmla="*/ 23 w 170"/>
                  <a:gd name="T7" fmla="*/ 97 h 263"/>
                  <a:gd name="T8" fmla="*/ 41 w 170"/>
                  <a:gd name="T9" fmla="*/ 120 h 263"/>
                  <a:gd name="T10" fmla="*/ 64 w 170"/>
                  <a:gd name="T11" fmla="*/ 154 h 263"/>
                  <a:gd name="T12" fmla="*/ 79 w 170"/>
                  <a:gd name="T13" fmla="*/ 190 h 263"/>
                  <a:gd name="T14" fmla="*/ 79 w 170"/>
                  <a:gd name="T15" fmla="*/ 211 h 263"/>
                  <a:gd name="T16" fmla="*/ 91 w 170"/>
                  <a:gd name="T17" fmla="*/ 231 h 263"/>
                  <a:gd name="T18" fmla="*/ 111 w 170"/>
                  <a:gd name="T19" fmla="*/ 258 h 263"/>
                  <a:gd name="T20" fmla="*/ 120 w 170"/>
                  <a:gd name="T21" fmla="*/ 263 h 263"/>
                  <a:gd name="T22" fmla="*/ 129 w 170"/>
                  <a:gd name="T23" fmla="*/ 261 h 263"/>
                  <a:gd name="T24" fmla="*/ 145 w 170"/>
                  <a:gd name="T25" fmla="*/ 222 h 263"/>
                  <a:gd name="T26" fmla="*/ 161 w 170"/>
                  <a:gd name="T27" fmla="*/ 170 h 263"/>
                  <a:gd name="T28" fmla="*/ 170 w 170"/>
                  <a:gd name="T29" fmla="*/ 118 h 263"/>
                  <a:gd name="T30" fmla="*/ 168 w 170"/>
                  <a:gd name="T31" fmla="*/ 75 h 263"/>
                  <a:gd name="T32" fmla="*/ 166 w 170"/>
                  <a:gd name="T33" fmla="*/ 43 h 263"/>
                  <a:gd name="T34" fmla="*/ 157 w 170"/>
                  <a:gd name="T35" fmla="*/ 20 h 263"/>
                  <a:gd name="T36" fmla="*/ 143 w 170"/>
                  <a:gd name="T37" fmla="*/ 0 h 263"/>
                  <a:gd name="T38" fmla="*/ 132 w 170"/>
                  <a:gd name="T39" fmla="*/ 7 h 263"/>
                  <a:gd name="T40" fmla="*/ 123 w 170"/>
                  <a:gd name="T41" fmla="*/ 22 h 263"/>
                  <a:gd name="T42" fmla="*/ 111 w 170"/>
                  <a:gd name="T43" fmla="*/ 54 h 263"/>
                  <a:gd name="T44" fmla="*/ 100 w 170"/>
                  <a:gd name="T45" fmla="*/ 68 h 263"/>
                  <a:gd name="T46" fmla="*/ 91 w 170"/>
                  <a:gd name="T47" fmla="*/ 72 h 263"/>
                  <a:gd name="T48" fmla="*/ 68 w 170"/>
                  <a:gd name="T49" fmla="*/ 70 h 263"/>
                  <a:gd name="T50" fmla="*/ 48 w 170"/>
                  <a:gd name="T51" fmla="*/ 52 h 263"/>
                  <a:gd name="T52" fmla="*/ 34 w 170"/>
                  <a:gd name="T53" fmla="*/ 38 h 263"/>
                  <a:gd name="T54" fmla="*/ 18 w 170"/>
                  <a:gd name="T55" fmla="*/ 31 h 263"/>
                  <a:gd name="T56" fmla="*/ 7 w 170"/>
                  <a:gd name="T57" fmla="*/ 29 h 263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70"/>
                  <a:gd name="T88" fmla="*/ 0 h 263"/>
                  <a:gd name="T89" fmla="*/ 170 w 170"/>
                  <a:gd name="T90" fmla="*/ 263 h 263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70" h="263">
                    <a:moveTo>
                      <a:pt x="7" y="29"/>
                    </a:moveTo>
                    <a:lnTo>
                      <a:pt x="0" y="45"/>
                    </a:lnTo>
                    <a:lnTo>
                      <a:pt x="7" y="72"/>
                    </a:lnTo>
                    <a:lnTo>
                      <a:pt x="23" y="97"/>
                    </a:lnTo>
                    <a:lnTo>
                      <a:pt x="41" y="120"/>
                    </a:lnTo>
                    <a:lnTo>
                      <a:pt x="64" y="154"/>
                    </a:lnTo>
                    <a:lnTo>
                      <a:pt x="79" y="190"/>
                    </a:lnTo>
                    <a:lnTo>
                      <a:pt x="79" y="211"/>
                    </a:lnTo>
                    <a:lnTo>
                      <a:pt x="91" y="231"/>
                    </a:lnTo>
                    <a:lnTo>
                      <a:pt x="111" y="258"/>
                    </a:lnTo>
                    <a:lnTo>
                      <a:pt x="120" y="263"/>
                    </a:lnTo>
                    <a:lnTo>
                      <a:pt x="129" y="261"/>
                    </a:lnTo>
                    <a:lnTo>
                      <a:pt x="145" y="222"/>
                    </a:lnTo>
                    <a:lnTo>
                      <a:pt x="161" y="170"/>
                    </a:lnTo>
                    <a:lnTo>
                      <a:pt x="170" y="118"/>
                    </a:lnTo>
                    <a:lnTo>
                      <a:pt x="168" y="75"/>
                    </a:lnTo>
                    <a:lnTo>
                      <a:pt x="166" y="43"/>
                    </a:lnTo>
                    <a:lnTo>
                      <a:pt x="157" y="20"/>
                    </a:lnTo>
                    <a:lnTo>
                      <a:pt x="143" y="0"/>
                    </a:lnTo>
                    <a:lnTo>
                      <a:pt x="132" y="7"/>
                    </a:lnTo>
                    <a:lnTo>
                      <a:pt x="123" y="22"/>
                    </a:lnTo>
                    <a:lnTo>
                      <a:pt x="111" y="54"/>
                    </a:lnTo>
                    <a:lnTo>
                      <a:pt x="100" y="68"/>
                    </a:lnTo>
                    <a:lnTo>
                      <a:pt x="91" y="72"/>
                    </a:lnTo>
                    <a:lnTo>
                      <a:pt x="68" y="70"/>
                    </a:lnTo>
                    <a:lnTo>
                      <a:pt x="48" y="52"/>
                    </a:lnTo>
                    <a:lnTo>
                      <a:pt x="34" y="38"/>
                    </a:lnTo>
                    <a:lnTo>
                      <a:pt x="18" y="31"/>
                    </a:lnTo>
                    <a:lnTo>
                      <a:pt x="7" y="29"/>
                    </a:lnTo>
                    <a:close/>
                  </a:path>
                </a:pathLst>
              </a:custGeom>
              <a:solidFill>
                <a:schemeClr val="bg1">
                  <a:alpha val="50195"/>
                </a:schemeClr>
              </a:solidFill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4000" smtClean="0">
                  <a:solidFill>
                    <a:srgbClr val="000000"/>
                  </a:solidFill>
                  <a:latin typeface="Times New Roman" charset="0"/>
                  <a:ea typeface="ヒラギノ角ゴ Pro W3" charset="0"/>
                  <a:cs typeface="ヒラギノ角ゴ Pro W3" charset="0"/>
                </a:endParaRPr>
              </a:p>
            </p:txBody>
          </p:sp>
          <p:sp>
            <p:nvSpPr>
              <p:cNvPr id="46114" name="Freeform 87"/>
              <p:cNvSpPr>
                <a:spLocks noChangeAspect="1"/>
              </p:cNvSpPr>
              <p:nvPr/>
            </p:nvSpPr>
            <p:spPr bwMode="auto">
              <a:xfrm>
                <a:off x="3276" y="1885"/>
                <a:ext cx="169" cy="382"/>
              </a:xfrm>
              <a:custGeom>
                <a:avLst/>
                <a:gdLst>
                  <a:gd name="T0" fmla="*/ 161 w 161"/>
                  <a:gd name="T1" fmla="*/ 293 h 365"/>
                  <a:gd name="T2" fmla="*/ 147 w 161"/>
                  <a:gd name="T3" fmla="*/ 243 h 365"/>
                  <a:gd name="T4" fmla="*/ 129 w 161"/>
                  <a:gd name="T5" fmla="*/ 173 h 365"/>
                  <a:gd name="T6" fmla="*/ 111 w 161"/>
                  <a:gd name="T7" fmla="*/ 125 h 365"/>
                  <a:gd name="T8" fmla="*/ 95 w 161"/>
                  <a:gd name="T9" fmla="*/ 80 h 365"/>
                  <a:gd name="T10" fmla="*/ 63 w 161"/>
                  <a:gd name="T11" fmla="*/ 34 h 365"/>
                  <a:gd name="T12" fmla="*/ 43 w 161"/>
                  <a:gd name="T13" fmla="*/ 2 h 365"/>
                  <a:gd name="T14" fmla="*/ 32 w 161"/>
                  <a:gd name="T15" fmla="*/ 0 h 365"/>
                  <a:gd name="T16" fmla="*/ 18 w 161"/>
                  <a:gd name="T17" fmla="*/ 9 h 365"/>
                  <a:gd name="T18" fmla="*/ 7 w 161"/>
                  <a:gd name="T19" fmla="*/ 57 h 365"/>
                  <a:gd name="T20" fmla="*/ 0 w 161"/>
                  <a:gd name="T21" fmla="*/ 123 h 365"/>
                  <a:gd name="T22" fmla="*/ 2 w 161"/>
                  <a:gd name="T23" fmla="*/ 175 h 365"/>
                  <a:gd name="T24" fmla="*/ 7 w 161"/>
                  <a:gd name="T25" fmla="*/ 229 h 365"/>
                  <a:gd name="T26" fmla="*/ 20 w 161"/>
                  <a:gd name="T27" fmla="*/ 295 h 365"/>
                  <a:gd name="T28" fmla="*/ 25 w 161"/>
                  <a:gd name="T29" fmla="*/ 322 h 365"/>
                  <a:gd name="T30" fmla="*/ 36 w 161"/>
                  <a:gd name="T31" fmla="*/ 324 h 365"/>
                  <a:gd name="T32" fmla="*/ 52 w 161"/>
                  <a:gd name="T33" fmla="*/ 331 h 365"/>
                  <a:gd name="T34" fmla="*/ 66 w 161"/>
                  <a:gd name="T35" fmla="*/ 345 h 365"/>
                  <a:gd name="T36" fmla="*/ 86 w 161"/>
                  <a:gd name="T37" fmla="*/ 363 h 365"/>
                  <a:gd name="T38" fmla="*/ 109 w 161"/>
                  <a:gd name="T39" fmla="*/ 365 h 365"/>
                  <a:gd name="T40" fmla="*/ 118 w 161"/>
                  <a:gd name="T41" fmla="*/ 361 h 365"/>
                  <a:gd name="T42" fmla="*/ 129 w 161"/>
                  <a:gd name="T43" fmla="*/ 347 h 365"/>
                  <a:gd name="T44" fmla="*/ 141 w 161"/>
                  <a:gd name="T45" fmla="*/ 315 h 365"/>
                  <a:gd name="T46" fmla="*/ 150 w 161"/>
                  <a:gd name="T47" fmla="*/ 300 h 365"/>
                  <a:gd name="T48" fmla="*/ 161 w 161"/>
                  <a:gd name="T49" fmla="*/ 293 h 365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61"/>
                  <a:gd name="T76" fmla="*/ 0 h 365"/>
                  <a:gd name="T77" fmla="*/ 161 w 161"/>
                  <a:gd name="T78" fmla="*/ 365 h 365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61" h="365">
                    <a:moveTo>
                      <a:pt x="161" y="293"/>
                    </a:moveTo>
                    <a:lnTo>
                      <a:pt x="147" y="243"/>
                    </a:lnTo>
                    <a:lnTo>
                      <a:pt x="129" y="173"/>
                    </a:lnTo>
                    <a:lnTo>
                      <a:pt x="111" y="125"/>
                    </a:lnTo>
                    <a:lnTo>
                      <a:pt x="95" y="80"/>
                    </a:lnTo>
                    <a:lnTo>
                      <a:pt x="63" y="34"/>
                    </a:lnTo>
                    <a:lnTo>
                      <a:pt x="43" y="2"/>
                    </a:lnTo>
                    <a:lnTo>
                      <a:pt x="32" y="0"/>
                    </a:lnTo>
                    <a:lnTo>
                      <a:pt x="18" y="9"/>
                    </a:lnTo>
                    <a:lnTo>
                      <a:pt x="7" y="57"/>
                    </a:lnTo>
                    <a:lnTo>
                      <a:pt x="0" y="123"/>
                    </a:lnTo>
                    <a:lnTo>
                      <a:pt x="2" y="175"/>
                    </a:lnTo>
                    <a:lnTo>
                      <a:pt x="7" y="229"/>
                    </a:lnTo>
                    <a:lnTo>
                      <a:pt x="20" y="295"/>
                    </a:lnTo>
                    <a:lnTo>
                      <a:pt x="25" y="322"/>
                    </a:lnTo>
                    <a:lnTo>
                      <a:pt x="36" y="324"/>
                    </a:lnTo>
                    <a:lnTo>
                      <a:pt x="52" y="331"/>
                    </a:lnTo>
                    <a:lnTo>
                      <a:pt x="66" y="345"/>
                    </a:lnTo>
                    <a:lnTo>
                      <a:pt x="86" y="363"/>
                    </a:lnTo>
                    <a:lnTo>
                      <a:pt x="109" y="365"/>
                    </a:lnTo>
                    <a:lnTo>
                      <a:pt x="118" y="361"/>
                    </a:lnTo>
                    <a:lnTo>
                      <a:pt x="129" y="347"/>
                    </a:lnTo>
                    <a:lnTo>
                      <a:pt x="141" y="315"/>
                    </a:lnTo>
                    <a:lnTo>
                      <a:pt x="150" y="300"/>
                    </a:lnTo>
                    <a:lnTo>
                      <a:pt x="161" y="293"/>
                    </a:lnTo>
                    <a:close/>
                  </a:path>
                </a:pathLst>
              </a:custGeom>
              <a:solidFill>
                <a:srgbClr val="FFFF99">
                  <a:alpha val="50195"/>
                </a:srgbClr>
              </a:solidFill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4000" smtClean="0">
                  <a:solidFill>
                    <a:srgbClr val="000000"/>
                  </a:solidFill>
                  <a:latin typeface="Times New Roman" charset="0"/>
                  <a:ea typeface="ヒラギノ角ゴ Pro W3" charset="0"/>
                  <a:cs typeface="ヒラギノ角ゴ Pro W3" charset="0"/>
                </a:endParaRPr>
              </a:p>
            </p:txBody>
          </p:sp>
        </p:grpSp>
        <p:grpSp>
          <p:nvGrpSpPr>
            <p:cNvPr id="46100" name="Group 88"/>
            <p:cNvGrpSpPr>
              <a:grpSpLocks/>
            </p:cNvGrpSpPr>
            <p:nvPr/>
          </p:nvGrpSpPr>
          <p:grpSpPr bwMode="auto">
            <a:xfrm>
              <a:off x="4549" y="2855"/>
              <a:ext cx="201" cy="664"/>
              <a:chOff x="2932" y="1847"/>
              <a:chExt cx="157" cy="517"/>
            </a:xfrm>
          </p:grpSpPr>
          <p:sp>
            <p:nvSpPr>
              <p:cNvPr id="46111" name="Freeform 89"/>
              <p:cNvSpPr>
                <a:spLocks noChangeAspect="1"/>
              </p:cNvSpPr>
              <p:nvPr/>
            </p:nvSpPr>
            <p:spPr bwMode="auto">
              <a:xfrm>
                <a:off x="2932" y="2169"/>
                <a:ext cx="157" cy="195"/>
              </a:xfrm>
              <a:custGeom>
                <a:avLst/>
                <a:gdLst>
                  <a:gd name="T0" fmla="*/ 73 w 150"/>
                  <a:gd name="T1" fmla="*/ 186 h 186"/>
                  <a:gd name="T2" fmla="*/ 66 w 150"/>
                  <a:gd name="T3" fmla="*/ 186 h 186"/>
                  <a:gd name="T4" fmla="*/ 41 w 150"/>
                  <a:gd name="T5" fmla="*/ 175 h 186"/>
                  <a:gd name="T6" fmla="*/ 18 w 150"/>
                  <a:gd name="T7" fmla="*/ 157 h 186"/>
                  <a:gd name="T8" fmla="*/ 2 w 150"/>
                  <a:gd name="T9" fmla="*/ 132 h 186"/>
                  <a:gd name="T10" fmla="*/ 0 w 150"/>
                  <a:gd name="T11" fmla="*/ 114 h 186"/>
                  <a:gd name="T12" fmla="*/ 0 w 150"/>
                  <a:gd name="T13" fmla="*/ 100 h 186"/>
                  <a:gd name="T14" fmla="*/ 14 w 150"/>
                  <a:gd name="T15" fmla="*/ 48 h 186"/>
                  <a:gd name="T16" fmla="*/ 18 w 150"/>
                  <a:gd name="T17" fmla="*/ 28 h 186"/>
                  <a:gd name="T18" fmla="*/ 21 w 150"/>
                  <a:gd name="T19" fmla="*/ 16 h 186"/>
                  <a:gd name="T20" fmla="*/ 36 w 150"/>
                  <a:gd name="T21" fmla="*/ 5 h 186"/>
                  <a:gd name="T22" fmla="*/ 46 w 150"/>
                  <a:gd name="T23" fmla="*/ 0 h 186"/>
                  <a:gd name="T24" fmla="*/ 82 w 150"/>
                  <a:gd name="T25" fmla="*/ 0 h 186"/>
                  <a:gd name="T26" fmla="*/ 100 w 150"/>
                  <a:gd name="T27" fmla="*/ 5 h 186"/>
                  <a:gd name="T28" fmla="*/ 118 w 150"/>
                  <a:gd name="T29" fmla="*/ 12 h 186"/>
                  <a:gd name="T30" fmla="*/ 127 w 150"/>
                  <a:gd name="T31" fmla="*/ 23 h 186"/>
                  <a:gd name="T32" fmla="*/ 129 w 150"/>
                  <a:gd name="T33" fmla="*/ 48 h 186"/>
                  <a:gd name="T34" fmla="*/ 134 w 150"/>
                  <a:gd name="T35" fmla="*/ 55 h 186"/>
                  <a:gd name="T36" fmla="*/ 145 w 150"/>
                  <a:gd name="T37" fmla="*/ 91 h 186"/>
                  <a:gd name="T38" fmla="*/ 150 w 150"/>
                  <a:gd name="T39" fmla="*/ 107 h 186"/>
                  <a:gd name="T40" fmla="*/ 145 w 150"/>
                  <a:gd name="T41" fmla="*/ 116 h 186"/>
                  <a:gd name="T42" fmla="*/ 141 w 150"/>
                  <a:gd name="T43" fmla="*/ 134 h 186"/>
                  <a:gd name="T44" fmla="*/ 123 w 150"/>
                  <a:gd name="T45" fmla="*/ 152 h 186"/>
                  <a:gd name="T46" fmla="*/ 109 w 150"/>
                  <a:gd name="T47" fmla="*/ 168 h 186"/>
                  <a:gd name="T48" fmla="*/ 86 w 150"/>
                  <a:gd name="T49" fmla="*/ 182 h 186"/>
                  <a:gd name="T50" fmla="*/ 73 w 150"/>
                  <a:gd name="T51" fmla="*/ 186 h 18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0"/>
                  <a:gd name="T79" fmla="*/ 0 h 186"/>
                  <a:gd name="T80" fmla="*/ 150 w 150"/>
                  <a:gd name="T81" fmla="*/ 186 h 18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0" h="186">
                    <a:moveTo>
                      <a:pt x="73" y="186"/>
                    </a:moveTo>
                    <a:lnTo>
                      <a:pt x="66" y="186"/>
                    </a:lnTo>
                    <a:lnTo>
                      <a:pt x="41" y="175"/>
                    </a:lnTo>
                    <a:lnTo>
                      <a:pt x="18" y="157"/>
                    </a:lnTo>
                    <a:lnTo>
                      <a:pt x="2" y="132"/>
                    </a:lnTo>
                    <a:lnTo>
                      <a:pt x="0" y="114"/>
                    </a:lnTo>
                    <a:lnTo>
                      <a:pt x="0" y="100"/>
                    </a:lnTo>
                    <a:lnTo>
                      <a:pt x="14" y="48"/>
                    </a:lnTo>
                    <a:lnTo>
                      <a:pt x="18" y="28"/>
                    </a:lnTo>
                    <a:lnTo>
                      <a:pt x="21" y="16"/>
                    </a:lnTo>
                    <a:lnTo>
                      <a:pt x="36" y="5"/>
                    </a:lnTo>
                    <a:lnTo>
                      <a:pt x="46" y="0"/>
                    </a:lnTo>
                    <a:lnTo>
                      <a:pt x="82" y="0"/>
                    </a:lnTo>
                    <a:lnTo>
                      <a:pt x="100" y="5"/>
                    </a:lnTo>
                    <a:lnTo>
                      <a:pt x="118" y="12"/>
                    </a:lnTo>
                    <a:lnTo>
                      <a:pt x="127" y="23"/>
                    </a:lnTo>
                    <a:lnTo>
                      <a:pt x="129" y="48"/>
                    </a:lnTo>
                    <a:lnTo>
                      <a:pt x="134" y="55"/>
                    </a:lnTo>
                    <a:lnTo>
                      <a:pt x="145" y="91"/>
                    </a:lnTo>
                    <a:lnTo>
                      <a:pt x="150" y="107"/>
                    </a:lnTo>
                    <a:lnTo>
                      <a:pt x="145" y="116"/>
                    </a:lnTo>
                    <a:lnTo>
                      <a:pt x="141" y="134"/>
                    </a:lnTo>
                    <a:lnTo>
                      <a:pt x="123" y="152"/>
                    </a:lnTo>
                    <a:lnTo>
                      <a:pt x="109" y="168"/>
                    </a:lnTo>
                    <a:lnTo>
                      <a:pt x="86" y="182"/>
                    </a:lnTo>
                    <a:lnTo>
                      <a:pt x="73" y="186"/>
                    </a:lnTo>
                    <a:close/>
                  </a:path>
                </a:pathLst>
              </a:custGeom>
              <a:solidFill>
                <a:schemeClr val="bg1">
                  <a:alpha val="50195"/>
                </a:schemeClr>
              </a:solidFill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4000" smtClean="0">
                  <a:solidFill>
                    <a:srgbClr val="000000"/>
                  </a:solidFill>
                  <a:latin typeface="Times New Roman" charset="0"/>
                  <a:ea typeface="ヒラギノ角ゴ Pro W3" charset="0"/>
                  <a:cs typeface="ヒラギノ角ゴ Pro W3" charset="0"/>
                </a:endParaRPr>
              </a:p>
            </p:txBody>
          </p:sp>
          <p:sp>
            <p:nvSpPr>
              <p:cNvPr id="46112" name="Freeform 90"/>
              <p:cNvSpPr>
                <a:spLocks noChangeAspect="1"/>
              </p:cNvSpPr>
              <p:nvPr/>
            </p:nvSpPr>
            <p:spPr bwMode="auto">
              <a:xfrm>
                <a:off x="2954" y="1847"/>
                <a:ext cx="111" cy="347"/>
              </a:xfrm>
              <a:custGeom>
                <a:avLst/>
                <a:gdLst>
                  <a:gd name="T0" fmla="*/ 0 w 106"/>
                  <a:gd name="T1" fmla="*/ 324 h 331"/>
                  <a:gd name="T2" fmla="*/ 15 w 106"/>
                  <a:gd name="T3" fmla="*/ 313 h 331"/>
                  <a:gd name="T4" fmla="*/ 25 w 106"/>
                  <a:gd name="T5" fmla="*/ 308 h 331"/>
                  <a:gd name="T6" fmla="*/ 61 w 106"/>
                  <a:gd name="T7" fmla="*/ 308 h 331"/>
                  <a:gd name="T8" fmla="*/ 79 w 106"/>
                  <a:gd name="T9" fmla="*/ 313 h 331"/>
                  <a:gd name="T10" fmla="*/ 97 w 106"/>
                  <a:gd name="T11" fmla="*/ 320 h 331"/>
                  <a:gd name="T12" fmla="*/ 106 w 106"/>
                  <a:gd name="T13" fmla="*/ 331 h 331"/>
                  <a:gd name="T14" fmla="*/ 106 w 106"/>
                  <a:gd name="T15" fmla="*/ 277 h 331"/>
                  <a:gd name="T16" fmla="*/ 97 w 106"/>
                  <a:gd name="T17" fmla="*/ 218 h 331"/>
                  <a:gd name="T18" fmla="*/ 95 w 106"/>
                  <a:gd name="T19" fmla="*/ 170 h 331"/>
                  <a:gd name="T20" fmla="*/ 79 w 106"/>
                  <a:gd name="T21" fmla="*/ 102 h 331"/>
                  <a:gd name="T22" fmla="*/ 74 w 106"/>
                  <a:gd name="T23" fmla="*/ 48 h 331"/>
                  <a:gd name="T24" fmla="*/ 63 w 106"/>
                  <a:gd name="T25" fmla="*/ 11 h 331"/>
                  <a:gd name="T26" fmla="*/ 49 w 106"/>
                  <a:gd name="T27" fmla="*/ 0 h 331"/>
                  <a:gd name="T28" fmla="*/ 38 w 106"/>
                  <a:gd name="T29" fmla="*/ 4 h 331"/>
                  <a:gd name="T30" fmla="*/ 36 w 106"/>
                  <a:gd name="T31" fmla="*/ 23 h 331"/>
                  <a:gd name="T32" fmla="*/ 31 w 106"/>
                  <a:gd name="T33" fmla="*/ 50 h 331"/>
                  <a:gd name="T34" fmla="*/ 20 w 106"/>
                  <a:gd name="T35" fmla="*/ 95 h 331"/>
                  <a:gd name="T36" fmla="*/ 18 w 106"/>
                  <a:gd name="T37" fmla="*/ 138 h 331"/>
                  <a:gd name="T38" fmla="*/ 11 w 106"/>
                  <a:gd name="T39" fmla="*/ 181 h 331"/>
                  <a:gd name="T40" fmla="*/ 4 w 106"/>
                  <a:gd name="T41" fmla="*/ 218 h 331"/>
                  <a:gd name="T42" fmla="*/ 0 w 106"/>
                  <a:gd name="T43" fmla="*/ 258 h 331"/>
                  <a:gd name="T44" fmla="*/ 0 w 106"/>
                  <a:gd name="T45" fmla="*/ 290 h 331"/>
                  <a:gd name="T46" fmla="*/ 0 w 106"/>
                  <a:gd name="T47" fmla="*/ 324 h 33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06"/>
                  <a:gd name="T73" fmla="*/ 0 h 331"/>
                  <a:gd name="T74" fmla="*/ 106 w 106"/>
                  <a:gd name="T75" fmla="*/ 331 h 331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06" h="331">
                    <a:moveTo>
                      <a:pt x="0" y="324"/>
                    </a:moveTo>
                    <a:lnTo>
                      <a:pt x="15" y="313"/>
                    </a:lnTo>
                    <a:lnTo>
                      <a:pt x="25" y="308"/>
                    </a:lnTo>
                    <a:lnTo>
                      <a:pt x="61" y="308"/>
                    </a:lnTo>
                    <a:lnTo>
                      <a:pt x="79" y="313"/>
                    </a:lnTo>
                    <a:lnTo>
                      <a:pt x="97" y="320"/>
                    </a:lnTo>
                    <a:lnTo>
                      <a:pt x="106" y="331"/>
                    </a:lnTo>
                    <a:lnTo>
                      <a:pt x="106" y="277"/>
                    </a:lnTo>
                    <a:lnTo>
                      <a:pt x="97" y="218"/>
                    </a:lnTo>
                    <a:lnTo>
                      <a:pt x="95" y="170"/>
                    </a:lnTo>
                    <a:lnTo>
                      <a:pt x="79" y="102"/>
                    </a:lnTo>
                    <a:lnTo>
                      <a:pt x="74" y="48"/>
                    </a:lnTo>
                    <a:lnTo>
                      <a:pt x="63" y="11"/>
                    </a:lnTo>
                    <a:lnTo>
                      <a:pt x="49" y="0"/>
                    </a:lnTo>
                    <a:lnTo>
                      <a:pt x="38" y="4"/>
                    </a:lnTo>
                    <a:lnTo>
                      <a:pt x="36" y="23"/>
                    </a:lnTo>
                    <a:lnTo>
                      <a:pt x="31" y="50"/>
                    </a:lnTo>
                    <a:lnTo>
                      <a:pt x="20" y="95"/>
                    </a:lnTo>
                    <a:lnTo>
                      <a:pt x="18" y="138"/>
                    </a:lnTo>
                    <a:lnTo>
                      <a:pt x="11" y="181"/>
                    </a:lnTo>
                    <a:lnTo>
                      <a:pt x="4" y="218"/>
                    </a:lnTo>
                    <a:lnTo>
                      <a:pt x="0" y="258"/>
                    </a:lnTo>
                    <a:lnTo>
                      <a:pt x="0" y="290"/>
                    </a:lnTo>
                    <a:lnTo>
                      <a:pt x="0" y="324"/>
                    </a:lnTo>
                    <a:close/>
                  </a:path>
                </a:pathLst>
              </a:custGeom>
              <a:solidFill>
                <a:srgbClr val="FFFF99">
                  <a:alpha val="50195"/>
                </a:srgbClr>
              </a:solidFill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4000" smtClean="0">
                  <a:solidFill>
                    <a:srgbClr val="000000"/>
                  </a:solidFill>
                  <a:latin typeface="Times New Roman" charset="0"/>
                  <a:ea typeface="ヒラギノ角ゴ Pro W3" charset="0"/>
                  <a:cs typeface="ヒラギノ角ゴ Pro W3" charset="0"/>
                </a:endParaRPr>
              </a:p>
            </p:txBody>
          </p:sp>
        </p:grpSp>
        <p:grpSp>
          <p:nvGrpSpPr>
            <p:cNvPr id="46101" name="Group 91"/>
            <p:cNvGrpSpPr>
              <a:grpSpLocks/>
            </p:cNvGrpSpPr>
            <p:nvPr/>
          </p:nvGrpSpPr>
          <p:grpSpPr bwMode="auto">
            <a:xfrm rot="311971">
              <a:off x="4749" y="2802"/>
              <a:ext cx="230" cy="718"/>
              <a:chOff x="3046" y="1845"/>
              <a:chExt cx="154" cy="519"/>
            </a:xfrm>
          </p:grpSpPr>
          <p:sp>
            <p:nvSpPr>
              <p:cNvPr id="46109" name="Freeform 92"/>
              <p:cNvSpPr>
                <a:spLocks noChangeAspect="1"/>
              </p:cNvSpPr>
              <p:nvPr/>
            </p:nvSpPr>
            <p:spPr bwMode="auto">
              <a:xfrm>
                <a:off x="3051" y="2175"/>
                <a:ext cx="149" cy="189"/>
              </a:xfrm>
              <a:custGeom>
                <a:avLst/>
                <a:gdLst>
                  <a:gd name="T0" fmla="*/ 90 w 142"/>
                  <a:gd name="T1" fmla="*/ 181 h 181"/>
                  <a:gd name="T2" fmla="*/ 72 w 142"/>
                  <a:gd name="T3" fmla="*/ 177 h 181"/>
                  <a:gd name="T4" fmla="*/ 45 w 142"/>
                  <a:gd name="T5" fmla="*/ 168 h 181"/>
                  <a:gd name="T6" fmla="*/ 29 w 142"/>
                  <a:gd name="T7" fmla="*/ 161 h 181"/>
                  <a:gd name="T8" fmla="*/ 11 w 142"/>
                  <a:gd name="T9" fmla="*/ 136 h 181"/>
                  <a:gd name="T10" fmla="*/ 2 w 142"/>
                  <a:gd name="T11" fmla="*/ 106 h 181"/>
                  <a:gd name="T12" fmla="*/ 0 w 142"/>
                  <a:gd name="T13" fmla="*/ 88 h 181"/>
                  <a:gd name="T14" fmla="*/ 6 w 142"/>
                  <a:gd name="T15" fmla="*/ 59 h 181"/>
                  <a:gd name="T16" fmla="*/ 11 w 142"/>
                  <a:gd name="T17" fmla="*/ 32 h 181"/>
                  <a:gd name="T18" fmla="*/ 15 w 142"/>
                  <a:gd name="T19" fmla="*/ 16 h 181"/>
                  <a:gd name="T20" fmla="*/ 27 w 142"/>
                  <a:gd name="T21" fmla="*/ 7 h 181"/>
                  <a:gd name="T22" fmla="*/ 47 w 142"/>
                  <a:gd name="T23" fmla="*/ 0 h 181"/>
                  <a:gd name="T24" fmla="*/ 70 w 142"/>
                  <a:gd name="T25" fmla="*/ 0 h 181"/>
                  <a:gd name="T26" fmla="*/ 88 w 142"/>
                  <a:gd name="T27" fmla="*/ 4 h 181"/>
                  <a:gd name="T28" fmla="*/ 102 w 142"/>
                  <a:gd name="T29" fmla="*/ 9 h 181"/>
                  <a:gd name="T30" fmla="*/ 113 w 142"/>
                  <a:gd name="T31" fmla="*/ 25 h 181"/>
                  <a:gd name="T32" fmla="*/ 129 w 142"/>
                  <a:gd name="T33" fmla="*/ 61 h 181"/>
                  <a:gd name="T34" fmla="*/ 133 w 142"/>
                  <a:gd name="T35" fmla="*/ 84 h 181"/>
                  <a:gd name="T36" fmla="*/ 140 w 142"/>
                  <a:gd name="T37" fmla="*/ 102 h 181"/>
                  <a:gd name="T38" fmla="*/ 142 w 142"/>
                  <a:gd name="T39" fmla="*/ 120 h 181"/>
                  <a:gd name="T40" fmla="*/ 136 w 142"/>
                  <a:gd name="T41" fmla="*/ 145 h 181"/>
                  <a:gd name="T42" fmla="*/ 111 w 142"/>
                  <a:gd name="T43" fmla="*/ 168 h 181"/>
                  <a:gd name="T44" fmla="*/ 99 w 142"/>
                  <a:gd name="T45" fmla="*/ 177 h 181"/>
                  <a:gd name="T46" fmla="*/ 90 w 142"/>
                  <a:gd name="T47" fmla="*/ 181 h 18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42"/>
                  <a:gd name="T73" fmla="*/ 0 h 181"/>
                  <a:gd name="T74" fmla="*/ 142 w 142"/>
                  <a:gd name="T75" fmla="*/ 181 h 181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42" h="181">
                    <a:moveTo>
                      <a:pt x="90" y="181"/>
                    </a:moveTo>
                    <a:lnTo>
                      <a:pt x="72" y="177"/>
                    </a:lnTo>
                    <a:lnTo>
                      <a:pt x="45" y="168"/>
                    </a:lnTo>
                    <a:lnTo>
                      <a:pt x="29" y="161"/>
                    </a:lnTo>
                    <a:lnTo>
                      <a:pt x="11" y="136"/>
                    </a:lnTo>
                    <a:lnTo>
                      <a:pt x="2" y="106"/>
                    </a:lnTo>
                    <a:lnTo>
                      <a:pt x="0" y="88"/>
                    </a:lnTo>
                    <a:lnTo>
                      <a:pt x="6" y="59"/>
                    </a:lnTo>
                    <a:lnTo>
                      <a:pt x="11" y="32"/>
                    </a:lnTo>
                    <a:lnTo>
                      <a:pt x="15" y="16"/>
                    </a:lnTo>
                    <a:lnTo>
                      <a:pt x="27" y="7"/>
                    </a:lnTo>
                    <a:lnTo>
                      <a:pt x="47" y="0"/>
                    </a:lnTo>
                    <a:lnTo>
                      <a:pt x="70" y="0"/>
                    </a:lnTo>
                    <a:lnTo>
                      <a:pt x="88" y="4"/>
                    </a:lnTo>
                    <a:lnTo>
                      <a:pt x="102" y="9"/>
                    </a:lnTo>
                    <a:lnTo>
                      <a:pt x="113" y="25"/>
                    </a:lnTo>
                    <a:lnTo>
                      <a:pt x="129" y="61"/>
                    </a:lnTo>
                    <a:lnTo>
                      <a:pt x="133" y="84"/>
                    </a:lnTo>
                    <a:lnTo>
                      <a:pt x="140" y="102"/>
                    </a:lnTo>
                    <a:lnTo>
                      <a:pt x="142" y="120"/>
                    </a:lnTo>
                    <a:lnTo>
                      <a:pt x="136" y="145"/>
                    </a:lnTo>
                    <a:lnTo>
                      <a:pt x="111" y="168"/>
                    </a:lnTo>
                    <a:lnTo>
                      <a:pt x="99" y="177"/>
                    </a:lnTo>
                    <a:lnTo>
                      <a:pt x="90" y="181"/>
                    </a:lnTo>
                    <a:close/>
                  </a:path>
                </a:pathLst>
              </a:custGeom>
              <a:solidFill>
                <a:schemeClr val="bg1">
                  <a:alpha val="50195"/>
                </a:schemeClr>
              </a:solidFill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4000" smtClean="0">
                  <a:solidFill>
                    <a:srgbClr val="000000"/>
                  </a:solidFill>
                  <a:latin typeface="Times New Roman" charset="0"/>
                  <a:ea typeface="ヒラギノ角ゴ Pro W3" charset="0"/>
                  <a:cs typeface="ヒラギノ角ゴ Pro W3" charset="0"/>
                </a:endParaRPr>
              </a:p>
            </p:txBody>
          </p:sp>
          <p:sp>
            <p:nvSpPr>
              <p:cNvPr id="46110" name="Freeform 93"/>
              <p:cNvSpPr>
                <a:spLocks noChangeAspect="1"/>
              </p:cNvSpPr>
              <p:nvPr/>
            </p:nvSpPr>
            <p:spPr bwMode="auto">
              <a:xfrm>
                <a:off x="3046" y="1845"/>
                <a:ext cx="123" cy="363"/>
              </a:xfrm>
              <a:custGeom>
                <a:avLst/>
                <a:gdLst>
                  <a:gd name="T0" fmla="*/ 16 w 118"/>
                  <a:gd name="T1" fmla="*/ 347 h 347"/>
                  <a:gd name="T2" fmla="*/ 20 w 118"/>
                  <a:gd name="T3" fmla="*/ 331 h 347"/>
                  <a:gd name="T4" fmla="*/ 32 w 118"/>
                  <a:gd name="T5" fmla="*/ 322 h 347"/>
                  <a:gd name="T6" fmla="*/ 52 w 118"/>
                  <a:gd name="T7" fmla="*/ 315 h 347"/>
                  <a:gd name="T8" fmla="*/ 75 w 118"/>
                  <a:gd name="T9" fmla="*/ 315 h 347"/>
                  <a:gd name="T10" fmla="*/ 93 w 118"/>
                  <a:gd name="T11" fmla="*/ 319 h 347"/>
                  <a:gd name="T12" fmla="*/ 107 w 118"/>
                  <a:gd name="T13" fmla="*/ 324 h 347"/>
                  <a:gd name="T14" fmla="*/ 118 w 118"/>
                  <a:gd name="T15" fmla="*/ 340 h 347"/>
                  <a:gd name="T16" fmla="*/ 111 w 118"/>
                  <a:gd name="T17" fmla="*/ 283 h 347"/>
                  <a:gd name="T18" fmla="*/ 104 w 118"/>
                  <a:gd name="T19" fmla="*/ 254 h 347"/>
                  <a:gd name="T20" fmla="*/ 98 w 118"/>
                  <a:gd name="T21" fmla="*/ 222 h 347"/>
                  <a:gd name="T22" fmla="*/ 91 w 118"/>
                  <a:gd name="T23" fmla="*/ 179 h 347"/>
                  <a:gd name="T24" fmla="*/ 75 w 118"/>
                  <a:gd name="T25" fmla="*/ 113 h 347"/>
                  <a:gd name="T26" fmla="*/ 66 w 118"/>
                  <a:gd name="T27" fmla="*/ 86 h 347"/>
                  <a:gd name="T28" fmla="*/ 59 w 118"/>
                  <a:gd name="T29" fmla="*/ 47 h 347"/>
                  <a:gd name="T30" fmla="*/ 50 w 118"/>
                  <a:gd name="T31" fmla="*/ 18 h 347"/>
                  <a:gd name="T32" fmla="*/ 45 w 118"/>
                  <a:gd name="T33" fmla="*/ 4 h 347"/>
                  <a:gd name="T34" fmla="*/ 39 w 118"/>
                  <a:gd name="T35" fmla="*/ 0 h 347"/>
                  <a:gd name="T36" fmla="*/ 27 w 118"/>
                  <a:gd name="T37" fmla="*/ 4 h 347"/>
                  <a:gd name="T38" fmla="*/ 23 w 118"/>
                  <a:gd name="T39" fmla="*/ 20 h 347"/>
                  <a:gd name="T40" fmla="*/ 18 w 118"/>
                  <a:gd name="T41" fmla="*/ 45 h 347"/>
                  <a:gd name="T42" fmla="*/ 11 w 118"/>
                  <a:gd name="T43" fmla="*/ 106 h 347"/>
                  <a:gd name="T44" fmla="*/ 7 w 118"/>
                  <a:gd name="T45" fmla="*/ 131 h 347"/>
                  <a:gd name="T46" fmla="*/ 5 w 118"/>
                  <a:gd name="T47" fmla="*/ 206 h 347"/>
                  <a:gd name="T48" fmla="*/ 0 w 118"/>
                  <a:gd name="T49" fmla="*/ 231 h 347"/>
                  <a:gd name="T50" fmla="*/ 5 w 118"/>
                  <a:gd name="T51" fmla="*/ 265 h 347"/>
                  <a:gd name="T52" fmla="*/ 9 w 118"/>
                  <a:gd name="T53" fmla="*/ 288 h 347"/>
                  <a:gd name="T54" fmla="*/ 14 w 118"/>
                  <a:gd name="T55" fmla="*/ 319 h 347"/>
                  <a:gd name="T56" fmla="*/ 16 w 118"/>
                  <a:gd name="T57" fmla="*/ 347 h 347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18"/>
                  <a:gd name="T88" fmla="*/ 0 h 347"/>
                  <a:gd name="T89" fmla="*/ 118 w 118"/>
                  <a:gd name="T90" fmla="*/ 347 h 347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18" h="347">
                    <a:moveTo>
                      <a:pt x="16" y="347"/>
                    </a:moveTo>
                    <a:lnTo>
                      <a:pt x="20" y="331"/>
                    </a:lnTo>
                    <a:lnTo>
                      <a:pt x="32" y="322"/>
                    </a:lnTo>
                    <a:lnTo>
                      <a:pt x="52" y="315"/>
                    </a:lnTo>
                    <a:lnTo>
                      <a:pt x="75" y="315"/>
                    </a:lnTo>
                    <a:lnTo>
                      <a:pt x="93" y="319"/>
                    </a:lnTo>
                    <a:lnTo>
                      <a:pt x="107" y="324"/>
                    </a:lnTo>
                    <a:lnTo>
                      <a:pt x="118" y="340"/>
                    </a:lnTo>
                    <a:lnTo>
                      <a:pt x="111" y="283"/>
                    </a:lnTo>
                    <a:lnTo>
                      <a:pt x="104" y="254"/>
                    </a:lnTo>
                    <a:lnTo>
                      <a:pt x="98" y="222"/>
                    </a:lnTo>
                    <a:lnTo>
                      <a:pt x="91" y="179"/>
                    </a:lnTo>
                    <a:lnTo>
                      <a:pt x="75" y="113"/>
                    </a:lnTo>
                    <a:lnTo>
                      <a:pt x="66" y="86"/>
                    </a:lnTo>
                    <a:lnTo>
                      <a:pt x="59" y="47"/>
                    </a:lnTo>
                    <a:lnTo>
                      <a:pt x="50" y="18"/>
                    </a:lnTo>
                    <a:lnTo>
                      <a:pt x="45" y="4"/>
                    </a:lnTo>
                    <a:lnTo>
                      <a:pt x="39" y="0"/>
                    </a:lnTo>
                    <a:lnTo>
                      <a:pt x="27" y="4"/>
                    </a:lnTo>
                    <a:lnTo>
                      <a:pt x="23" y="20"/>
                    </a:lnTo>
                    <a:lnTo>
                      <a:pt x="18" y="45"/>
                    </a:lnTo>
                    <a:lnTo>
                      <a:pt x="11" y="106"/>
                    </a:lnTo>
                    <a:lnTo>
                      <a:pt x="7" y="131"/>
                    </a:lnTo>
                    <a:lnTo>
                      <a:pt x="5" y="206"/>
                    </a:lnTo>
                    <a:lnTo>
                      <a:pt x="0" y="231"/>
                    </a:lnTo>
                    <a:lnTo>
                      <a:pt x="5" y="265"/>
                    </a:lnTo>
                    <a:lnTo>
                      <a:pt x="9" y="288"/>
                    </a:lnTo>
                    <a:lnTo>
                      <a:pt x="14" y="319"/>
                    </a:lnTo>
                    <a:lnTo>
                      <a:pt x="16" y="347"/>
                    </a:lnTo>
                    <a:close/>
                  </a:path>
                </a:pathLst>
              </a:custGeom>
              <a:solidFill>
                <a:srgbClr val="FFFF99">
                  <a:alpha val="50195"/>
                </a:srgbClr>
              </a:solidFill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4000" smtClean="0">
                  <a:solidFill>
                    <a:srgbClr val="000000"/>
                  </a:solidFill>
                  <a:latin typeface="Times New Roman" charset="0"/>
                  <a:ea typeface="ヒラギノ角ゴ Pro W3" charset="0"/>
                  <a:cs typeface="ヒラギノ角ゴ Pro W3" charset="0"/>
                </a:endParaRPr>
              </a:p>
            </p:txBody>
          </p:sp>
        </p:grpSp>
        <p:grpSp>
          <p:nvGrpSpPr>
            <p:cNvPr id="46102" name="Group 94"/>
            <p:cNvGrpSpPr>
              <a:grpSpLocks/>
            </p:cNvGrpSpPr>
            <p:nvPr/>
          </p:nvGrpSpPr>
          <p:grpSpPr bwMode="auto">
            <a:xfrm rot="-269542">
              <a:off x="4361" y="2859"/>
              <a:ext cx="175" cy="664"/>
              <a:chOff x="2765" y="1797"/>
              <a:chExt cx="167" cy="548"/>
            </a:xfrm>
          </p:grpSpPr>
          <p:sp>
            <p:nvSpPr>
              <p:cNvPr id="46107" name="Freeform 95"/>
              <p:cNvSpPr>
                <a:spLocks noChangeAspect="1"/>
              </p:cNvSpPr>
              <p:nvPr/>
            </p:nvSpPr>
            <p:spPr bwMode="auto">
              <a:xfrm>
                <a:off x="2765" y="2139"/>
                <a:ext cx="167" cy="206"/>
              </a:xfrm>
              <a:custGeom>
                <a:avLst/>
                <a:gdLst>
                  <a:gd name="T0" fmla="*/ 73 w 159"/>
                  <a:gd name="T1" fmla="*/ 197 h 197"/>
                  <a:gd name="T2" fmla="*/ 66 w 159"/>
                  <a:gd name="T3" fmla="*/ 197 h 197"/>
                  <a:gd name="T4" fmla="*/ 39 w 159"/>
                  <a:gd name="T5" fmla="*/ 184 h 197"/>
                  <a:gd name="T6" fmla="*/ 16 w 159"/>
                  <a:gd name="T7" fmla="*/ 163 h 197"/>
                  <a:gd name="T8" fmla="*/ 3 w 159"/>
                  <a:gd name="T9" fmla="*/ 136 h 197"/>
                  <a:gd name="T10" fmla="*/ 0 w 159"/>
                  <a:gd name="T11" fmla="*/ 115 h 197"/>
                  <a:gd name="T12" fmla="*/ 0 w 159"/>
                  <a:gd name="T13" fmla="*/ 100 h 197"/>
                  <a:gd name="T14" fmla="*/ 19 w 159"/>
                  <a:gd name="T15" fmla="*/ 47 h 197"/>
                  <a:gd name="T16" fmla="*/ 25 w 159"/>
                  <a:gd name="T17" fmla="*/ 25 h 197"/>
                  <a:gd name="T18" fmla="*/ 30 w 159"/>
                  <a:gd name="T19" fmla="*/ 13 h 197"/>
                  <a:gd name="T20" fmla="*/ 46 w 159"/>
                  <a:gd name="T21" fmla="*/ 2 h 197"/>
                  <a:gd name="T22" fmla="*/ 57 w 159"/>
                  <a:gd name="T23" fmla="*/ 0 h 197"/>
                  <a:gd name="T24" fmla="*/ 96 w 159"/>
                  <a:gd name="T25" fmla="*/ 2 h 197"/>
                  <a:gd name="T26" fmla="*/ 114 w 159"/>
                  <a:gd name="T27" fmla="*/ 7 h 197"/>
                  <a:gd name="T28" fmla="*/ 134 w 159"/>
                  <a:gd name="T29" fmla="*/ 16 h 197"/>
                  <a:gd name="T30" fmla="*/ 141 w 159"/>
                  <a:gd name="T31" fmla="*/ 27 h 197"/>
                  <a:gd name="T32" fmla="*/ 143 w 159"/>
                  <a:gd name="T33" fmla="*/ 54 h 197"/>
                  <a:gd name="T34" fmla="*/ 146 w 159"/>
                  <a:gd name="T35" fmla="*/ 61 h 197"/>
                  <a:gd name="T36" fmla="*/ 155 w 159"/>
                  <a:gd name="T37" fmla="*/ 102 h 197"/>
                  <a:gd name="T38" fmla="*/ 159 w 159"/>
                  <a:gd name="T39" fmla="*/ 118 h 197"/>
                  <a:gd name="T40" fmla="*/ 155 w 159"/>
                  <a:gd name="T41" fmla="*/ 129 h 197"/>
                  <a:gd name="T42" fmla="*/ 150 w 159"/>
                  <a:gd name="T43" fmla="*/ 147 h 197"/>
                  <a:gd name="T44" fmla="*/ 130 w 159"/>
                  <a:gd name="T45" fmla="*/ 165 h 197"/>
                  <a:gd name="T46" fmla="*/ 112 w 159"/>
                  <a:gd name="T47" fmla="*/ 179 h 197"/>
                  <a:gd name="T48" fmla="*/ 89 w 159"/>
                  <a:gd name="T49" fmla="*/ 195 h 197"/>
                  <a:gd name="T50" fmla="*/ 73 w 159"/>
                  <a:gd name="T51" fmla="*/ 197 h 19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9"/>
                  <a:gd name="T79" fmla="*/ 0 h 197"/>
                  <a:gd name="T80" fmla="*/ 159 w 159"/>
                  <a:gd name="T81" fmla="*/ 197 h 19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9" h="197">
                    <a:moveTo>
                      <a:pt x="73" y="197"/>
                    </a:moveTo>
                    <a:lnTo>
                      <a:pt x="66" y="197"/>
                    </a:lnTo>
                    <a:lnTo>
                      <a:pt x="39" y="184"/>
                    </a:lnTo>
                    <a:lnTo>
                      <a:pt x="16" y="163"/>
                    </a:lnTo>
                    <a:lnTo>
                      <a:pt x="3" y="136"/>
                    </a:lnTo>
                    <a:lnTo>
                      <a:pt x="0" y="115"/>
                    </a:lnTo>
                    <a:lnTo>
                      <a:pt x="0" y="100"/>
                    </a:lnTo>
                    <a:lnTo>
                      <a:pt x="19" y="47"/>
                    </a:lnTo>
                    <a:lnTo>
                      <a:pt x="25" y="25"/>
                    </a:lnTo>
                    <a:lnTo>
                      <a:pt x="30" y="13"/>
                    </a:lnTo>
                    <a:lnTo>
                      <a:pt x="46" y="2"/>
                    </a:lnTo>
                    <a:lnTo>
                      <a:pt x="57" y="0"/>
                    </a:lnTo>
                    <a:lnTo>
                      <a:pt x="96" y="2"/>
                    </a:lnTo>
                    <a:lnTo>
                      <a:pt x="114" y="7"/>
                    </a:lnTo>
                    <a:lnTo>
                      <a:pt x="134" y="16"/>
                    </a:lnTo>
                    <a:lnTo>
                      <a:pt x="141" y="27"/>
                    </a:lnTo>
                    <a:lnTo>
                      <a:pt x="143" y="54"/>
                    </a:lnTo>
                    <a:lnTo>
                      <a:pt x="146" y="61"/>
                    </a:lnTo>
                    <a:lnTo>
                      <a:pt x="155" y="102"/>
                    </a:lnTo>
                    <a:lnTo>
                      <a:pt x="159" y="118"/>
                    </a:lnTo>
                    <a:lnTo>
                      <a:pt x="155" y="129"/>
                    </a:lnTo>
                    <a:lnTo>
                      <a:pt x="150" y="147"/>
                    </a:lnTo>
                    <a:lnTo>
                      <a:pt x="130" y="165"/>
                    </a:lnTo>
                    <a:lnTo>
                      <a:pt x="112" y="179"/>
                    </a:lnTo>
                    <a:lnTo>
                      <a:pt x="89" y="195"/>
                    </a:lnTo>
                    <a:lnTo>
                      <a:pt x="73" y="197"/>
                    </a:lnTo>
                    <a:close/>
                  </a:path>
                </a:pathLst>
              </a:custGeom>
              <a:solidFill>
                <a:schemeClr val="bg1">
                  <a:alpha val="50195"/>
                </a:schemeClr>
              </a:solidFill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4000" smtClean="0">
                  <a:solidFill>
                    <a:srgbClr val="000000"/>
                  </a:solidFill>
                  <a:latin typeface="Times New Roman" charset="0"/>
                  <a:ea typeface="ヒラギノ角ゴ Pro W3" charset="0"/>
                  <a:cs typeface="ヒラギノ角ゴ Pro W3" charset="0"/>
                </a:endParaRPr>
              </a:p>
            </p:txBody>
          </p:sp>
          <p:sp>
            <p:nvSpPr>
              <p:cNvPr id="46108" name="Freeform 96"/>
              <p:cNvSpPr>
                <a:spLocks noChangeAspect="1"/>
              </p:cNvSpPr>
              <p:nvPr/>
            </p:nvSpPr>
            <p:spPr bwMode="auto">
              <a:xfrm>
                <a:off x="2797" y="1797"/>
                <a:ext cx="118" cy="370"/>
              </a:xfrm>
              <a:custGeom>
                <a:avLst/>
                <a:gdLst>
                  <a:gd name="T0" fmla="*/ 0 w 113"/>
                  <a:gd name="T1" fmla="*/ 340 h 354"/>
                  <a:gd name="T2" fmla="*/ 16 w 113"/>
                  <a:gd name="T3" fmla="*/ 329 h 354"/>
                  <a:gd name="T4" fmla="*/ 27 w 113"/>
                  <a:gd name="T5" fmla="*/ 327 h 354"/>
                  <a:gd name="T6" fmla="*/ 66 w 113"/>
                  <a:gd name="T7" fmla="*/ 329 h 354"/>
                  <a:gd name="T8" fmla="*/ 84 w 113"/>
                  <a:gd name="T9" fmla="*/ 334 h 354"/>
                  <a:gd name="T10" fmla="*/ 104 w 113"/>
                  <a:gd name="T11" fmla="*/ 343 h 354"/>
                  <a:gd name="T12" fmla="*/ 111 w 113"/>
                  <a:gd name="T13" fmla="*/ 354 h 354"/>
                  <a:gd name="T14" fmla="*/ 113 w 113"/>
                  <a:gd name="T15" fmla="*/ 297 h 354"/>
                  <a:gd name="T16" fmla="*/ 109 w 113"/>
                  <a:gd name="T17" fmla="*/ 234 h 354"/>
                  <a:gd name="T18" fmla="*/ 109 w 113"/>
                  <a:gd name="T19" fmla="*/ 184 h 354"/>
                  <a:gd name="T20" fmla="*/ 97 w 113"/>
                  <a:gd name="T21" fmla="*/ 109 h 354"/>
                  <a:gd name="T22" fmla="*/ 97 w 113"/>
                  <a:gd name="T23" fmla="*/ 52 h 354"/>
                  <a:gd name="T24" fmla="*/ 88 w 113"/>
                  <a:gd name="T25" fmla="*/ 12 h 354"/>
                  <a:gd name="T26" fmla="*/ 72 w 113"/>
                  <a:gd name="T27" fmla="*/ 0 h 354"/>
                  <a:gd name="T28" fmla="*/ 61 w 113"/>
                  <a:gd name="T29" fmla="*/ 3 h 354"/>
                  <a:gd name="T30" fmla="*/ 57 w 113"/>
                  <a:gd name="T31" fmla="*/ 23 h 354"/>
                  <a:gd name="T32" fmla="*/ 50 w 113"/>
                  <a:gd name="T33" fmla="*/ 52 h 354"/>
                  <a:gd name="T34" fmla="*/ 36 w 113"/>
                  <a:gd name="T35" fmla="*/ 98 h 354"/>
                  <a:gd name="T36" fmla="*/ 29 w 113"/>
                  <a:gd name="T37" fmla="*/ 145 h 354"/>
                  <a:gd name="T38" fmla="*/ 20 w 113"/>
                  <a:gd name="T39" fmla="*/ 191 h 354"/>
                  <a:gd name="T40" fmla="*/ 9 w 113"/>
                  <a:gd name="T41" fmla="*/ 229 h 354"/>
                  <a:gd name="T42" fmla="*/ 2 w 113"/>
                  <a:gd name="T43" fmla="*/ 270 h 354"/>
                  <a:gd name="T44" fmla="*/ 2 w 113"/>
                  <a:gd name="T45" fmla="*/ 306 h 354"/>
                  <a:gd name="T46" fmla="*/ 0 w 113"/>
                  <a:gd name="T47" fmla="*/ 340 h 35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13"/>
                  <a:gd name="T73" fmla="*/ 0 h 354"/>
                  <a:gd name="T74" fmla="*/ 113 w 113"/>
                  <a:gd name="T75" fmla="*/ 354 h 354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13" h="354">
                    <a:moveTo>
                      <a:pt x="0" y="340"/>
                    </a:moveTo>
                    <a:lnTo>
                      <a:pt x="16" y="329"/>
                    </a:lnTo>
                    <a:lnTo>
                      <a:pt x="27" y="327"/>
                    </a:lnTo>
                    <a:lnTo>
                      <a:pt x="66" y="329"/>
                    </a:lnTo>
                    <a:lnTo>
                      <a:pt x="84" y="334"/>
                    </a:lnTo>
                    <a:lnTo>
                      <a:pt x="104" y="343"/>
                    </a:lnTo>
                    <a:lnTo>
                      <a:pt x="111" y="354"/>
                    </a:lnTo>
                    <a:lnTo>
                      <a:pt x="113" y="297"/>
                    </a:lnTo>
                    <a:lnTo>
                      <a:pt x="109" y="234"/>
                    </a:lnTo>
                    <a:lnTo>
                      <a:pt x="109" y="184"/>
                    </a:lnTo>
                    <a:lnTo>
                      <a:pt x="97" y="109"/>
                    </a:lnTo>
                    <a:lnTo>
                      <a:pt x="97" y="52"/>
                    </a:lnTo>
                    <a:lnTo>
                      <a:pt x="88" y="12"/>
                    </a:lnTo>
                    <a:lnTo>
                      <a:pt x="72" y="0"/>
                    </a:lnTo>
                    <a:lnTo>
                      <a:pt x="61" y="3"/>
                    </a:lnTo>
                    <a:lnTo>
                      <a:pt x="57" y="23"/>
                    </a:lnTo>
                    <a:lnTo>
                      <a:pt x="50" y="52"/>
                    </a:lnTo>
                    <a:lnTo>
                      <a:pt x="36" y="98"/>
                    </a:lnTo>
                    <a:lnTo>
                      <a:pt x="29" y="145"/>
                    </a:lnTo>
                    <a:lnTo>
                      <a:pt x="20" y="191"/>
                    </a:lnTo>
                    <a:lnTo>
                      <a:pt x="9" y="229"/>
                    </a:lnTo>
                    <a:lnTo>
                      <a:pt x="2" y="270"/>
                    </a:lnTo>
                    <a:lnTo>
                      <a:pt x="2" y="306"/>
                    </a:lnTo>
                    <a:lnTo>
                      <a:pt x="0" y="340"/>
                    </a:lnTo>
                    <a:close/>
                  </a:path>
                </a:pathLst>
              </a:custGeom>
              <a:solidFill>
                <a:srgbClr val="FFFF99">
                  <a:alpha val="50195"/>
                </a:srgbClr>
              </a:solidFill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4000" smtClean="0">
                  <a:solidFill>
                    <a:srgbClr val="000000"/>
                  </a:solidFill>
                  <a:latin typeface="Times New Roman" charset="0"/>
                  <a:ea typeface="ヒラギノ角ゴ Pro W3" charset="0"/>
                  <a:cs typeface="ヒラギノ角ゴ Pro W3" charset="0"/>
                </a:endParaRPr>
              </a:p>
            </p:txBody>
          </p:sp>
        </p:grpSp>
        <p:grpSp>
          <p:nvGrpSpPr>
            <p:cNvPr id="46103" name="Group 97"/>
            <p:cNvGrpSpPr>
              <a:grpSpLocks/>
            </p:cNvGrpSpPr>
            <p:nvPr/>
          </p:nvGrpSpPr>
          <p:grpSpPr bwMode="auto">
            <a:xfrm rot="-952248">
              <a:off x="3976" y="2849"/>
              <a:ext cx="386" cy="685"/>
              <a:chOff x="2459" y="1733"/>
              <a:chExt cx="316" cy="560"/>
            </a:xfrm>
          </p:grpSpPr>
          <p:sp>
            <p:nvSpPr>
              <p:cNvPr id="46104" name="Freeform 98"/>
              <p:cNvSpPr>
                <a:spLocks noChangeAspect="1"/>
              </p:cNvSpPr>
              <p:nvPr/>
            </p:nvSpPr>
            <p:spPr bwMode="auto">
              <a:xfrm>
                <a:off x="2459" y="2087"/>
                <a:ext cx="276" cy="206"/>
              </a:xfrm>
              <a:custGeom>
                <a:avLst/>
                <a:gdLst>
                  <a:gd name="T0" fmla="*/ 57 w 263"/>
                  <a:gd name="T1" fmla="*/ 0 h 197"/>
                  <a:gd name="T2" fmla="*/ 23 w 263"/>
                  <a:gd name="T3" fmla="*/ 54 h 197"/>
                  <a:gd name="T4" fmla="*/ 11 w 263"/>
                  <a:gd name="T5" fmla="*/ 75 h 197"/>
                  <a:gd name="T6" fmla="*/ 0 w 263"/>
                  <a:gd name="T7" fmla="*/ 97 h 197"/>
                  <a:gd name="T8" fmla="*/ 2 w 263"/>
                  <a:gd name="T9" fmla="*/ 127 h 197"/>
                  <a:gd name="T10" fmla="*/ 16 w 263"/>
                  <a:gd name="T11" fmla="*/ 129 h 197"/>
                  <a:gd name="T12" fmla="*/ 13 w 263"/>
                  <a:gd name="T13" fmla="*/ 107 h 197"/>
                  <a:gd name="T14" fmla="*/ 16 w 263"/>
                  <a:gd name="T15" fmla="*/ 129 h 197"/>
                  <a:gd name="T16" fmla="*/ 29 w 263"/>
                  <a:gd name="T17" fmla="*/ 147 h 197"/>
                  <a:gd name="T18" fmla="*/ 50 w 263"/>
                  <a:gd name="T19" fmla="*/ 168 h 197"/>
                  <a:gd name="T20" fmla="*/ 66 w 263"/>
                  <a:gd name="T21" fmla="*/ 172 h 197"/>
                  <a:gd name="T22" fmla="*/ 100 w 263"/>
                  <a:gd name="T23" fmla="*/ 159 h 197"/>
                  <a:gd name="T24" fmla="*/ 120 w 263"/>
                  <a:gd name="T25" fmla="*/ 154 h 197"/>
                  <a:gd name="T26" fmla="*/ 118 w 263"/>
                  <a:gd name="T27" fmla="*/ 136 h 197"/>
                  <a:gd name="T28" fmla="*/ 122 w 263"/>
                  <a:gd name="T29" fmla="*/ 109 h 197"/>
                  <a:gd name="T30" fmla="*/ 118 w 263"/>
                  <a:gd name="T31" fmla="*/ 136 h 197"/>
                  <a:gd name="T32" fmla="*/ 120 w 263"/>
                  <a:gd name="T33" fmla="*/ 154 h 197"/>
                  <a:gd name="T34" fmla="*/ 154 w 263"/>
                  <a:gd name="T35" fmla="*/ 190 h 197"/>
                  <a:gd name="T36" fmla="*/ 163 w 263"/>
                  <a:gd name="T37" fmla="*/ 197 h 197"/>
                  <a:gd name="T38" fmla="*/ 175 w 263"/>
                  <a:gd name="T39" fmla="*/ 197 h 197"/>
                  <a:gd name="T40" fmla="*/ 229 w 263"/>
                  <a:gd name="T41" fmla="*/ 184 h 197"/>
                  <a:gd name="T42" fmla="*/ 247 w 263"/>
                  <a:gd name="T43" fmla="*/ 172 h 197"/>
                  <a:gd name="T44" fmla="*/ 258 w 263"/>
                  <a:gd name="T45" fmla="*/ 159 h 197"/>
                  <a:gd name="T46" fmla="*/ 263 w 263"/>
                  <a:gd name="T47" fmla="*/ 141 h 197"/>
                  <a:gd name="T48" fmla="*/ 254 w 263"/>
                  <a:gd name="T49" fmla="*/ 84 h 197"/>
                  <a:gd name="T50" fmla="*/ 254 w 263"/>
                  <a:gd name="T51" fmla="*/ 63 h 197"/>
                  <a:gd name="T52" fmla="*/ 256 w 263"/>
                  <a:gd name="T53" fmla="*/ 34 h 197"/>
                  <a:gd name="T54" fmla="*/ 220 w 263"/>
                  <a:gd name="T55" fmla="*/ 23 h 197"/>
                  <a:gd name="T56" fmla="*/ 199 w 263"/>
                  <a:gd name="T57" fmla="*/ 20 h 197"/>
                  <a:gd name="T58" fmla="*/ 159 w 263"/>
                  <a:gd name="T59" fmla="*/ 16 h 197"/>
                  <a:gd name="T60" fmla="*/ 84 w 263"/>
                  <a:gd name="T61" fmla="*/ 0 h 197"/>
                  <a:gd name="T62" fmla="*/ 57 w 263"/>
                  <a:gd name="T63" fmla="*/ 0 h 19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63"/>
                  <a:gd name="T97" fmla="*/ 0 h 197"/>
                  <a:gd name="T98" fmla="*/ 263 w 263"/>
                  <a:gd name="T99" fmla="*/ 197 h 19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63" h="197">
                    <a:moveTo>
                      <a:pt x="57" y="0"/>
                    </a:moveTo>
                    <a:lnTo>
                      <a:pt x="23" y="54"/>
                    </a:lnTo>
                    <a:lnTo>
                      <a:pt x="11" y="75"/>
                    </a:lnTo>
                    <a:lnTo>
                      <a:pt x="0" y="97"/>
                    </a:lnTo>
                    <a:lnTo>
                      <a:pt x="2" y="127"/>
                    </a:lnTo>
                    <a:lnTo>
                      <a:pt x="16" y="129"/>
                    </a:lnTo>
                    <a:lnTo>
                      <a:pt x="13" y="107"/>
                    </a:lnTo>
                    <a:lnTo>
                      <a:pt x="16" y="129"/>
                    </a:lnTo>
                    <a:lnTo>
                      <a:pt x="29" y="147"/>
                    </a:lnTo>
                    <a:lnTo>
                      <a:pt x="50" y="168"/>
                    </a:lnTo>
                    <a:lnTo>
                      <a:pt x="66" y="172"/>
                    </a:lnTo>
                    <a:lnTo>
                      <a:pt x="100" y="159"/>
                    </a:lnTo>
                    <a:lnTo>
                      <a:pt x="120" y="154"/>
                    </a:lnTo>
                    <a:lnTo>
                      <a:pt x="118" y="136"/>
                    </a:lnTo>
                    <a:lnTo>
                      <a:pt x="122" y="109"/>
                    </a:lnTo>
                    <a:lnTo>
                      <a:pt x="118" y="136"/>
                    </a:lnTo>
                    <a:lnTo>
                      <a:pt x="120" y="154"/>
                    </a:lnTo>
                    <a:lnTo>
                      <a:pt x="154" y="190"/>
                    </a:lnTo>
                    <a:lnTo>
                      <a:pt x="163" y="197"/>
                    </a:lnTo>
                    <a:lnTo>
                      <a:pt x="175" y="197"/>
                    </a:lnTo>
                    <a:lnTo>
                      <a:pt x="229" y="184"/>
                    </a:lnTo>
                    <a:lnTo>
                      <a:pt x="247" y="172"/>
                    </a:lnTo>
                    <a:lnTo>
                      <a:pt x="258" y="159"/>
                    </a:lnTo>
                    <a:lnTo>
                      <a:pt x="263" y="141"/>
                    </a:lnTo>
                    <a:lnTo>
                      <a:pt x="254" y="84"/>
                    </a:lnTo>
                    <a:lnTo>
                      <a:pt x="254" y="63"/>
                    </a:lnTo>
                    <a:lnTo>
                      <a:pt x="256" y="34"/>
                    </a:lnTo>
                    <a:lnTo>
                      <a:pt x="220" y="23"/>
                    </a:lnTo>
                    <a:lnTo>
                      <a:pt x="199" y="20"/>
                    </a:lnTo>
                    <a:lnTo>
                      <a:pt x="159" y="16"/>
                    </a:lnTo>
                    <a:lnTo>
                      <a:pt x="84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chemeClr val="bg1">
                  <a:alpha val="50195"/>
                </a:schemeClr>
              </a:solidFill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4000" smtClean="0">
                  <a:solidFill>
                    <a:srgbClr val="000000"/>
                  </a:solidFill>
                  <a:latin typeface="Times New Roman" charset="0"/>
                  <a:ea typeface="ヒラギノ角ゴ Pro W3" charset="0"/>
                  <a:cs typeface="ヒラギノ角ゴ Pro W3" charset="0"/>
                </a:endParaRPr>
              </a:p>
            </p:txBody>
          </p:sp>
          <p:sp>
            <p:nvSpPr>
              <p:cNvPr id="46105" name="Freeform 99"/>
              <p:cNvSpPr>
                <a:spLocks noChangeAspect="1"/>
              </p:cNvSpPr>
              <p:nvPr/>
            </p:nvSpPr>
            <p:spPr bwMode="auto">
              <a:xfrm>
                <a:off x="2519" y="1757"/>
                <a:ext cx="256" cy="365"/>
              </a:xfrm>
              <a:custGeom>
                <a:avLst/>
                <a:gdLst>
                  <a:gd name="T0" fmla="*/ 199 w 244"/>
                  <a:gd name="T1" fmla="*/ 349 h 349"/>
                  <a:gd name="T2" fmla="*/ 204 w 244"/>
                  <a:gd name="T3" fmla="*/ 292 h 349"/>
                  <a:gd name="T4" fmla="*/ 217 w 244"/>
                  <a:gd name="T5" fmla="*/ 240 h 349"/>
                  <a:gd name="T6" fmla="*/ 238 w 244"/>
                  <a:gd name="T7" fmla="*/ 165 h 349"/>
                  <a:gd name="T8" fmla="*/ 244 w 244"/>
                  <a:gd name="T9" fmla="*/ 138 h 349"/>
                  <a:gd name="T10" fmla="*/ 242 w 244"/>
                  <a:gd name="T11" fmla="*/ 113 h 349"/>
                  <a:gd name="T12" fmla="*/ 226 w 244"/>
                  <a:gd name="T13" fmla="*/ 72 h 349"/>
                  <a:gd name="T14" fmla="*/ 213 w 244"/>
                  <a:gd name="T15" fmla="*/ 41 h 349"/>
                  <a:gd name="T16" fmla="*/ 195 w 244"/>
                  <a:gd name="T17" fmla="*/ 31 h 349"/>
                  <a:gd name="T18" fmla="*/ 186 w 244"/>
                  <a:gd name="T19" fmla="*/ 34 h 349"/>
                  <a:gd name="T20" fmla="*/ 176 w 244"/>
                  <a:gd name="T21" fmla="*/ 47 h 349"/>
                  <a:gd name="T22" fmla="*/ 179 w 244"/>
                  <a:gd name="T23" fmla="*/ 70 h 349"/>
                  <a:gd name="T24" fmla="*/ 183 w 244"/>
                  <a:gd name="T25" fmla="*/ 106 h 349"/>
                  <a:gd name="T26" fmla="*/ 170 w 244"/>
                  <a:gd name="T27" fmla="*/ 145 h 349"/>
                  <a:gd name="T28" fmla="*/ 145 w 244"/>
                  <a:gd name="T29" fmla="*/ 174 h 349"/>
                  <a:gd name="T30" fmla="*/ 140 w 244"/>
                  <a:gd name="T31" fmla="*/ 179 h 349"/>
                  <a:gd name="T32" fmla="*/ 131 w 244"/>
                  <a:gd name="T33" fmla="*/ 188 h 349"/>
                  <a:gd name="T34" fmla="*/ 118 w 244"/>
                  <a:gd name="T35" fmla="*/ 174 h 349"/>
                  <a:gd name="T36" fmla="*/ 108 w 244"/>
                  <a:gd name="T37" fmla="*/ 122 h 349"/>
                  <a:gd name="T38" fmla="*/ 104 w 244"/>
                  <a:gd name="T39" fmla="*/ 72 h 349"/>
                  <a:gd name="T40" fmla="*/ 106 w 244"/>
                  <a:gd name="T41" fmla="*/ 41 h 349"/>
                  <a:gd name="T42" fmla="*/ 108 w 244"/>
                  <a:gd name="T43" fmla="*/ 11 h 349"/>
                  <a:gd name="T44" fmla="*/ 95 w 244"/>
                  <a:gd name="T45" fmla="*/ 0 h 349"/>
                  <a:gd name="T46" fmla="*/ 86 w 244"/>
                  <a:gd name="T47" fmla="*/ 7 h 349"/>
                  <a:gd name="T48" fmla="*/ 61 w 244"/>
                  <a:gd name="T49" fmla="*/ 36 h 349"/>
                  <a:gd name="T50" fmla="*/ 45 w 244"/>
                  <a:gd name="T51" fmla="*/ 75 h 349"/>
                  <a:gd name="T52" fmla="*/ 43 w 244"/>
                  <a:gd name="T53" fmla="*/ 109 h 349"/>
                  <a:gd name="T54" fmla="*/ 38 w 244"/>
                  <a:gd name="T55" fmla="*/ 172 h 349"/>
                  <a:gd name="T56" fmla="*/ 38 w 244"/>
                  <a:gd name="T57" fmla="*/ 224 h 349"/>
                  <a:gd name="T58" fmla="*/ 31 w 244"/>
                  <a:gd name="T59" fmla="*/ 254 h 349"/>
                  <a:gd name="T60" fmla="*/ 0 w 244"/>
                  <a:gd name="T61" fmla="*/ 315 h 349"/>
                  <a:gd name="T62" fmla="*/ 27 w 244"/>
                  <a:gd name="T63" fmla="*/ 315 h 349"/>
                  <a:gd name="T64" fmla="*/ 102 w 244"/>
                  <a:gd name="T65" fmla="*/ 331 h 349"/>
                  <a:gd name="T66" fmla="*/ 142 w 244"/>
                  <a:gd name="T67" fmla="*/ 335 h 349"/>
                  <a:gd name="T68" fmla="*/ 163 w 244"/>
                  <a:gd name="T69" fmla="*/ 338 h 349"/>
                  <a:gd name="T70" fmla="*/ 199 w 244"/>
                  <a:gd name="T71" fmla="*/ 349 h 349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44"/>
                  <a:gd name="T109" fmla="*/ 0 h 349"/>
                  <a:gd name="T110" fmla="*/ 244 w 244"/>
                  <a:gd name="T111" fmla="*/ 349 h 349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44" h="349">
                    <a:moveTo>
                      <a:pt x="199" y="349"/>
                    </a:moveTo>
                    <a:lnTo>
                      <a:pt x="204" y="292"/>
                    </a:lnTo>
                    <a:lnTo>
                      <a:pt x="217" y="240"/>
                    </a:lnTo>
                    <a:lnTo>
                      <a:pt x="238" y="165"/>
                    </a:lnTo>
                    <a:lnTo>
                      <a:pt x="244" y="138"/>
                    </a:lnTo>
                    <a:lnTo>
                      <a:pt x="242" y="113"/>
                    </a:lnTo>
                    <a:lnTo>
                      <a:pt x="226" y="72"/>
                    </a:lnTo>
                    <a:lnTo>
                      <a:pt x="213" y="41"/>
                    </a:lnTo>
                    <a:lnTo>
                      <a:pt x="195" y="31"/>
                    </a:lnTo>
                    <a:lnTo>
                      <a:pt x="186" y="34"/>
                    </a:lnTo>
                    <a:lnTo>
                      <a:pt x="176" y="47"/>
                    </a:lnTo>
                    <a:lnTo>
                      <a:pt x="179" y="70"/>
                    </a:lnTo>
                    <a:lnTo>
                      <a:pt x="183" y="106"/>
                    </a:lnTo>
                    <a:lnTo>
                      <a:pt x="170" y="145"/>
                    </a:lnTo>
                    <a:lnTo>
                      <a:pt x="145" y="174"/>
                    </a:lnTo>
                    <a:lnTo>
                      <a:pt x="140" y="179"/>
                    </a:lnTo>
                    <a:lnTo>
                      <a:pt x="131" y="188"/>
                    </a:lnTo>
                    <a:lnTo>
                      <a:pt x="118" y="174"/>
                    </a:lnTo>
                    <a:lnTo>
                      <a:pt x="108" y="122"/>
                    </a:lnTo>
                    <a:lnTo>
                      <a:pt x="104" y="72"/>
                    </a:lnTo>
                    <a:lnTo>
                      <a:pt x="106" y="41"/>
                    </a:lnTo>
                    <a:lnTo>
                      <a:pt x="108" y="11"/>
                    </a:lnTo>
                    <a:lnTo>
                      <a:pt x="95" y="0"/>
                    </a:lnTo>
                    <a:lnTo>
                      <a:pt x="86" y="7"/>
                    </a:lnTo>
                    <a:lnTo>
                      <a:pt x="61" y="36"/>
                    </a:lnTo>
                    <a:lnTo>
                      <a:pt x="45" y="75"/>
                    </a:lnTo>
                    <a:lnTo>
                      <a:pt x="43" y="109"/>
                    </a:lnTo>
                    <a:lnTo>
                      <a:pt x="38" y="172"/>
                    </a:lnTo>
                    <a:lnTo>
                      <a:pt x="38" y="224"/>
                    </a:lnTo>
                    <a:lnTo>
                      <a:pt x="31" y="254"/>
                    </a:lnTo>
                    <a:lnTo>
                      <a:pt x="0" y="315"/>
                    </a:lnTo>
                    <a:lnTo>
                      <a:pt x="27" y="315"/>
                    </a:lnTo>
                    <a:lnTo>
                      <a:pt x="102" y="331"/>
                    </a:lnTo>
                    <a:lnTo>
                      <a:pt x="142" y="335"/>
                    </a:lnTo>
                    <a:lnTo>
                      <a:pt x="163" y="338"/>
                    </a:lnTo>
                    <a:lnTo>
                      <a:pt x="199" y="349"/>
                    </a:lnTo>
                    <a:close/>
                  </a:path>
                </a:pathLst>
              </a:custGeom>
              <a:solidFill>
                <a:srgbClr val="FFFF99">
                  <a:alpha val="50195"/>
                </a:srgbClr>
              </a:solidFill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4000" smtClean="0">
                  <a:solidFill>
                    <a:srgbClr val="000000"/>
                  </a:solidFill>
                  <a:latin typeface="Times New Roman" charset="0"/>
                  <a:ea typeface="ヒラギノ角ゴ Pro W3" charset="0"/>
                  <a:cs typeface="ヒラギノ角ゴ Pro W3" charset="0"/>
                </a:endParaRPr>
              </a:p>
            </p:txBody>
          </p:sp>
          <p:sp>
            <p:nvSpPr>
              <p:cNvPr id="46106" name="Freeform 100"/>
              <p:cNvSpPr>
                <a:spLocks noChangeAspect="1"/>
              </p:cNvSpPr>
              <p:nvPr/>
            </p:nvSpPr>
            <p:spPr bwMode="auto">
              <a:xfrm>
                <a:off x="2628" y="1733"/>
                <a:ext cx="83" cy="221"/>
              </a:xfrm>
              <a:custGeom>
                <a:avLst/>
                <a:gdLst>
                  <a:gd name="T0" fmla="*/ 72 w 79"/>
                  <a:gd name="T1" fmla="*/ 70 h 211"/>
                  <a:gd name="T2" fmla="*/ 75 w 79"/>
                  <a:gd name="T3" fmla="*/ 93 h 211"/>
                  <a:gd name="T4" fmla="*/ 79 w 79"/>
                  <a:gd name="T5" fmla="*/ 129 h 211"/>
                  <a:gd name="T6" fmla="*/ 66 w 79"/>
                  <a:gd name="T7" fmla="*/ 168 h 211"/>
                  <a:gd name="T8" fmla="*/ 41 w 79"/>
                  <a:gd name="T9" fmla="*/ 197 h 211"/>
                  <a:gd name="T10" fmla="*/ 36 w 79"/>
                  <a:gd name="T11" fmla="*/ 202 h 211"/>
                  <a:gd name="T12" fmla="*/ 27 w 79"/>
                  <a:gd name="T13" fmla="*/ 211 h 211"/>
                  <a:gd name="T14" fmla="*/ 14 w 79"/>
                  <a:gd name="T15" fmla="*/ 197 h 211"/>
                  <a:gd name="T16" fmla="*/ 4 w 79"/>
                  <a:gd name="T17" fmla="*/ 145 h 211"/>
                  <a:gd name="T18" fmla="*/ 0 w 79"/>
                  <a:gd name="T19" fmla="*/ 95 h 211"/>
                  <a:gd name="T20" fmla="*/ 2 w 79"/>
                  <a:gd name="T21" fmla="*/ 64 h 211"/>
                  <a:gd name="T22" fmla="*/ 11 w 79"/>
                  <a:gd name="T23" fmla="*/ 43 h 211"/>
                  <a:gd name="T24" fmla="*/ 27 w 79"/>
                  <a:gd name="T25" fmla="*/ 9 h 211"/>
                  <a:gd name="T26" fmla="*/ 43 w 79"/>
                  <a:gd name="T27" fmla="*/ 0 h 211"/>
                  <a:gd name="T28" fmla="*/ 52 w 79"/>
                  <a:gd name="T29" fmla="*/ 11 h 211"/>
                  <a:gd name="T30" fmla="*/ 57 w 79"/>
                  <a:gd name="T31" fmla="*/ 30 h 211"/>
                  <a:gd name="T32" fmla="*/ 72 w 79"/>
                  <a:gd name="T33" fmla="*/ 70 h 2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9"/>
                  <a:gd name="T52" fmla="*/ 0 h 211"/>
                  <a:gd name="T53" fmla="*/ 79 w 79"/>
                  <a:gd name="T54" fmla="*/ 211 h 21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9" h="211">
                    <a:moveTo>
                      <a:pt x="72" y="70"/>
                    </a:moveTo>
                    <a:lnTo>
                      <a:pt x="75" y="93"/>
                    </a:lnTo>
                    <a:lnTo>
                      <a:pt x="79" y="129"/>
                    </a:lnTo>
                    <a:lnTo>
                      <a:pt x="66" y="168"/>
                    </a:lnTo>
                    <a:lnTo>
                      <a:pt x="41" y="197"/>
                    </a:lnTo>
                    <a:lnTo>
                      <a:pt x="36" y="202"/>
                    </a:lnTo>
                    <a:lnTo>
                      <a:pt x="27" y="211"/>
                    </a:lnTo>
                    <a:lnTo>
                      <a:pt x="14" y="197"/>
                    </a:lnTo>
                    <a:lnTo>
                      <a:pt x="4" y="145"/>
                    </a:lnTo>
                    <a:lnTo>
                      <a:pt x="0" y="95"/>
                    </a:lnTo>
                    <a:lnTo>
                      <a:pt x="2" y="64"/>
                    </a:lnTo>
                    <a:lnTo>
                      <a:pt x="11" y="43"/>
                    </a:lnTo>
                    <a:lnTo>
                      <a:pt x="27" y="9"/>
                    </a:lnTo>
                    <a:lnTo>
                      <a:pt x="43" y="0"/>
                    </a:lnTo>
                    <a:lnTo>
                      <a:pt x="52" y="11"/>
                    </a:lnTo>
                    <a:lnTo>
                      <a:pt x="57" y="30"/>
                    </a:lnTo>
                    <a:lnTo>
                      <a:pt x="72" y="70"/>
                    </a:lnTo>
                    <a:close/>
                  </a:path>
                </a:pathLst>
              </a:custGeom>
              <a:solidFill>
                <a:srgbClr val="FFFF99">
                  <a:alpha val="50195"/>
                </a:srgbClr>
              </a:solidFill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4000" smtClean="0">
                  <a:solidFill>
                    <a:srgbClr val="000000"/>
                  </a:solidFill>
                  <a:latin typeface="Times New Roman" charset="0"/>
                  <a:ea typeface="ヒラギノ角ゴ Pro W3" charset="0"/>
                  <a:cs typeface="ヒラギノ角ゴ Pro W3" charset="0"/>
                </a:endParaRPr>
              </a:p>
            </p:txBody>
          </p:sp>
        </p:grpSp>
      </p:grpSp>
      <p:grpSp>
        <p:nvGrpSpPr>
          <p:cNvPr id="400394" name="Group 101"/>
          <p:cNvGrpSpPr>
            <a:grpSpLocks/>
          </p:cNvGrpSpPr>
          <p:nvPr/>
        </p:nvGrpSpPr>
        <p:grpSpPr bwMode="auto">
          <a:xfrm>
            <a:off x="2232025" y="3359150"/>
            <a:ext cx="6216650" cy="641350"/>
            <a:chOff x="1406" y="2116"/>
            <a:chExt cx="3916" cy="404"/>
          </a:xfrm>
        </p:grpSpPr>
        <p:sp>
          <p:nvSpPr>
            <p:cNvPr id="400486" name="Text Box 102"/>
            <p:cNvSpPr txBox="1">
              <a:spLocks noChangeArrowheads="1"/>
            </p:cNvSpPr>
            <p:nvPr/>
          </p:nvSpPr>
          <p:spPr bwMode="auto">
            <a:xfrm>
              <a:off x="1406" y="2116"/>
              <a:ext cx="340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 eaLnBrk="0" hangingPunct="0">
                <a:defRPr sz="4000">
                  <a:solidFill>
                    <a:schemeClr val="tx1"/>
                  </a:solidFill>
                  <a:latin typeface="Times New Roman" charset="0"/>
                  <a:ea typeface="ヒラギノ角ゴ Pro W3" charset="0"/>
                  <a:cs typeface="ヒラギノ角ゴ Pro W3" charset="0"/>
                </a:defRPr>
              </a:lvl1pPr>
              <a:lvl2pPr marL="37931725" indent="-37474525" eaLnBrk="0" hangingPunct="0">
                <a:defRPr sz="4000">
                  <a:solidFill>
                    <a:schemeClr val="tx1"/>
                  </a:solidFill>
                  <a:latin typeface="Times New Roman" charset="0"/>
                  <a:ea typeface="ヒラギノ角ゴ Pro W3" charset="0"/>
                  <a:cs typeface="ヒラギノ角ゴ Pro W3" charset="0"/>
                </a:defRPr>
              </a:lvl2pPr>
              <a:lvl3pPr eaLnBrk="0" hangingPunct="0">
                <a:defRPr sz="4000">
                  <a:solidFill>
                    <a:schemeClr val="tx1"/>
                  </a:solidFill>
                  <a:latin typeface="Times New Roman" charset="0"/>
                  <a:ea typeface="ヒラギノ角ゴ Pro W3" charset="0"/>
                  <a:cs typeface="ヒラギノ角ゴ Pro W3" charset="0"/>
                </a:defRPr>
              </a:lvl3pPr>
              <a:lvl4pPr eaLnBrk="0" hangingPunct="0">
                <a:defRPr sz="4000">
                  <a:solidFill>
                    <a:schemeClr val="tx1"/>
                  </a:solidFill>
                  <a:latin typeface="Times New Roman" charset="0"/>
                  <a:ea typeface="ヒラギノ角ゴ Pro W3" charset="0"/>
                  <a:cs typeface="ヒラギノ角ゴ Pro W3" charset="0"/>
                </a:defRPr>
              </a:lvl4pPr>
              <a:lvl5pPr eaLnBrk="0" hangingPunct="0">
                <a:defRPr sz="4000">
                  <a:solidFill>
                    <a:schemeClr val="tx1"/>
                  </a:solidFill>
                  <a:latin typeface="Times New Roman" charset="0"/>
                  <a:ea typeface="ヒラギノ角ゴ Pro W3" charset="0"/>
                  <a:cs typeface="ヒラギノ角ゴ Pro W3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Times New Roman" charset="0"/>
                  <a:ea typeface="ヒラギノ角ゴ Pro W3" charset="0"/>
                  <a:cs typeface="ヒラギノ角ゴ Pro W3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Times New Roman" charset="0"/>
                  <a:ea typeface="ヒラギノ角ゴ Pro W3" charset="0"/>
                  <a:cs typeface="ヒラギノ角ゴ Pro W3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Times New Roman" charset="0"/>
                  <a:ea typeface="ヒラギノ角ゴ Pro W3" charset="0"/>
                  <a:cs typeface="ヒラギノ角ゴ Pro W3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Times New Roman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l-GR" sz="3600" b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ΙΙ</a:t>
              </a:r>
            </a:p>
          </p:txBody>
        </p:sp>
        <p:sp>
          <p:nvSpPr>
            <p:cNvPr id="400487" name="Text Box 103"/>
            <p:cNvSpPr txBox="1">
              <a:spLocks noChangeArrowheads="1"/>
            </p:cNvSpPr>
            <p:nvPr/>
          </p:nvSpPr>
          <p:spPr bwMode="auto">
            <a:xfrm>
              <a:off x="2549" y="2116"/>
              <a:ext cx="228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 eaLnBrk="0" hangingPunct="0">
                <a:defRPr sz="4000">
                  <a:solidFill>
                    <a:schemeClr val="tx1"/>
                  </a:solidFill>
                  <a:latin typeface="Times New Roman" charset="0"/>
                  <a:ea typeface="ヒラギノ角ゴ Pro W3" charset="0"/>
                  <a:cs typeface="ヒラギノ角ゴ Pro W3" charset="0"/>
                </a:defRPr>
              </a:lvl1pPr>
              <a:lvl2pPr marL="37931725" indent="-37474525" eaLnBrk="0" hangingPunct="0">
                <a:defRPr sz="4000">
                  <a:solidFill>
                    <a:schemeClr val="tx1"/>
                  </a:solidFill>
                  <a:latin typeface="Times New Roman" charset="0"/>
                  <a:ea typeface="ヒラギノ角ゴ Pro W3" charset="0"/>
                  <a:cs typeface="ヒラギノ角ゴ Pro W3" charset="0"/>
                </a:defRPr>
              </a:lvl2pPr>
              <a:lvl3pPr eaLnBrk="0" hangingPunct="0">
                <a:defRPr sz="4000">
                  <a:solidFill>
                    <a:schemeClr val="tx1"/>
                  </a:solidFill>
                  <a:latin typeface="Times New Roman" charset="0"/>
                  <a:ea typeface="ヒラギノ角ゴ Pro W3" charset="0"/>
                  <a:cs typeface="ヒラギノ角ゴ Pro W3" charset="0"/>
                </a:defRPr>
              </a:lvl3pPr>
              <a:lvl4pPr eaLnBrk="0" hangingPunct="0">
                <a:defRPr sz="4000">
                  <a:solidFill>
                    <a:schemeClr val="tx1"/>
                  </a:solidFill>
                  <a:latin typeface="Times New Roman" charset="0"/>
                  <a:ea typeface="ヒラギノ角ゴ Pro W3" charset="0"/>
                  <a:cs typeface="ヒラギノ角ゴ Pro W3" charset="0"/>
                </a:defRPr>
              </a:lvl4pPr>
              <a:lvl5pPr eaLnBrk="0" hangingPunct="0">
                <a:defRPr sz="4000">
                  <a:solidFill>
                    <a:schemeClr val="tx1"/>
                  </a:solidFill>
                  <a:latin typeface="Times New Roman" charset="0"/>
                  <a:ea typeface="ヒラギノ角ゴ Pro W3" charset="0"/>
                  <a:cs typeface="ヒラギノ角ゴ Pro W3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Times New Roman" charset="0"/>
                  <a:ea typeface="ヒラギノ角ゴ Pro W3" charset="0"/>
                  <a:cs typeface="ヒラギノ角ゴ Pro W3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Times New Roman" charset="0"/>
                  <a:ea typeface="ヒラギノ角ゴ Pro W3" charset="0"/>
                  <a:cs typeface="ヒラギノ角ゴ Pro W3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Times New Roman" charset="0"/>
                  <a:ea typeface="ヒラギノ角ゴ Pro W3" charset="0"/>
                  <a:cs typeface="ヒラギノ角ゴ Pro W3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Times New Roman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l-GR" sz="3600" b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Ι</a:t>
              </a:r>
            </a:p>
          </p:txBody>
        </p:sp>
        <p:sp>
          <p:nvSpPr>
            <p:cNvPr id="400488" name="Text Box 104"/>
            <p:cNvSpPr txBox="1">
              <a:spLocks noChangeArrowheads="1"/>
            </p:cNvSpPr>
            <p:nvPr/>
          </p:nvSpPr>
          <p:spPr bwMode="auto">
            <a:xfrm>
              <a:off x="4870" y="2116"/>
              <a:ext cx="45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 eaLnBrk="0" hangingPunct="0">
                <a:defRPr sz="4000">
                  <a:solidFill>
                    <a:schemeClr val="tx1"/>
                  </a:solidFill>
                  <a:latin typeface="Times New Roman" charset="0"/>
                  <a:ea typeface="ヒラギノ角ゴ Pro W3" charset="0"/>
                  <a:cs typeface="ヒラギノ角ゴ Pro W3" charset="0"/>
                </a:defRPr>
              </a:lvl1pPr>
              <a:lvl2pPr marL="37931725" indent="-37474525" eaLnBrk="0" hangingPunct="0">
                <a:defRPr sz="4000">
                  <a:solidFill>
                    <a:schemeClr val="tx1"/>
                  </a:solidFill>
                  <a:latin typeface="Times New Roman" charset="0"/>
                  <a:ea typeface="ヒラギノ角ゴ Pro W3" charset="0"/>
                  <a:cs typeface="ヒラギノ角ゴ Pro W3" charset="0"/>
                </a:defRPr>
              </a:lvl2pPr>
              <a:lvl3pPr eaLnBrk="0" hangingPunct="0">
                <a:defRPr sz="4000">
                  <a:solidFill>
                    <a:schemeClr val="tx1"/>
                  </a:solidFill>
                  <a:latin typeface="Times New Roman" charset="0"/>
                  <a:ea typeface="ヒラギノ角ゴ Pro W3" charset="0"/>
                  <a:cs typeface="ヒラギノ角ゴ Pro W3" charset="0"/>
                </a:defRPr>
              </a:lvl3pPr>
              <a:lvl4pPr eaLnBrk="0" hangingPunct="0">
                <a:defRPr sz="4000">
                  <a:solidFill>
                    <a:schemeClr val="tx1"/>
                  </a:solidFill>
                  <a:latin typeface="Times New Roman" charset="0"/>
                  <a:ea typeface="ヒラギノ角ゴ Pro W3" charset="0"/>
                  <a:cs typeface="ヒラギノ角ゴ Pro W3" charset="0"/>
                </a:defRPr>
              </a:lvl4pPr>
              <a:lvl5pPr eaLnBrk="0" hangingPunct="0">
                <a:defRPr sz="4000">
                  <a:solidFill>
                    <a:schemeClr val="tx1"/>
                  </a:solidFill>
                  <a:latin typeface="Times New Roman" charset="0"/>
                  <a:ea typeface="ヒラギノ角ゴ Pro W3" charset="0"/>
                  <a:cs typeface="ヒラギノ角ゴ Pro W3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Times New Roman" charset="0"/>
                  <a:ea typeface="ヒラギノ角ゴ Pro W3" charset="0"/>
                  <a:cs typeface="ヒラギノ角ゴ Pro W3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Times New Roman" charset="0"/>
                  <a:ea typeface="ヒラギノ角ゴ Pro W3" charset="0"/>
                  <a:cs typeface="ヒラギノ角ゴ Pro W3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Times New Roman" charset="0"/>
                  <a:ea typeface="ヒラギノ角ゴ Pro W3" charset="0"/>
                  <a:cs typeface="ヒラギノ角ゴ Pro W3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Times New Roman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l-GR" sz="3600" b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ΙΙΙ</a:t>
              </a:r>
            </a:p>
          </p:txBody>
        </p:sp>
        <p:sp>
          <p:nvSpPr>
            <p:cNvPr id="46097" name="AutoShape 105"/>
            <p:cNvSpPr>
              <a:spLocks noChangeArrowheads="1"/>
            </p:cNvSpPr>
            <p:nvPr/>
          </p:nvSpPr>
          <p:spPr bwMode="auto">
            <a:xfrm>
              <a:off x="1805" y="2217"/>
              <a:ext cx="649" cy="203"/>
            </a:xfrm>
            <a:prstGeom prst="leftArrow">
              <a:avLst>
                <a:gd name="adj1" fmla="val 50000"/>
                <a:gd name="adj2" fmla="val 7992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4000" smtClean="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46098" name="AutoShape 106"/>
            <p:cNvSpPr>
              <a:spLocks noChangeArrowheads="1"/>
            </p:cNvSpPr>
            <p:nvPr/>
          </p:nvSpPr>
          <p:spPr bwMode="auto">
            <a:xfrm rot="10800000">
              <a:off x="4196" y="2217"/>
              <a:ext cx="649" cy="203"/>
            </a:xfrm>
            <a:prstGeom prst="leftArrow">
              <a:avLst>
                <a:gd name="adj1" fmla="val 50000"/>
                <a:gd name="adj2" fmla="val 7992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4000" smtClean="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ヒラギノ角ゴ Pro W3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0894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003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0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00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0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038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 descr="Εικόνα που περιέχει φωτογραφία, καθιστός, μαύρο, μικρό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8515A3A9-6E3F-458B-8378-5E6D8D15B9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16632"/>
            <a:ext cx="6768752" cy="652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4710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xmlns="" id="{A89BEAB9-C85E-48BF-BEEA-272E6C416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88640"/>
            <a:ext cx="5400125" cy="630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5267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1" name="Ομάδα 260">
            <a:extLst>
              <a:ext uri="{FF2B5EF4-FFF2-40B4-BE49-F238E27FC236}">
                <a16:creationId xmlns:a16="http://schemas.microsoft.com/office/drawing/2014/main" xmlns="" id="{6B7F5ED7-CB45-4A46-8988-9329F4A2EC23}"/>
              </a:ext>
            </a:extLst>
          </p:cNvPr>
          <p:cNvGrpSpPr/>
          <p:nvPr/>
        </p:nvGrpSpPr>
        <p:grpSpPr>
          <a:xfrm rot="21233422">
            <a:off x="957177" y="90428"/>
            <a:ext cx="6638765" cy="6848954"/>
            <a:chOff x="115913" y="-3425937"/>
            <a:chExt cx="8851687" cy="9705146"/>
          </a:xfrm>
        </p:grpSpPr>
        <p:pic>
          <p:nvPicPr>
            <p:cNvPr id="2" name="Εικόνα 1">
              <a:extLst>
                <a:ext uri="{FF2B5EF4-FFF2-40B4-BE49-F238E27FC236}">
                  <a16:creationId xmlns:a16="http://schemas.microsoft.com/office/drawing/2014/main" xmlns="" id="{50F9EF75-BBDA-440C-9684-ADE0E1E127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360523">
              <a:off x="115913" y="-3425937"/>
              <a:ext cx="6777826" cy="8424929"/>
            </a:xfrm>
            <a:prstGeom prst="rect">
              <a:avLst/>
            </a:prstGeom>
          </p:spPr>
        </p:pic>
        <p:sp>
          <p:nvSpPr>
            <p:cNvPr id="3" name="Ελεύθερη σχεδίαση: Σχήμα 2">
              <a:extLst>
                <a:ext uri="{FF2B5EF4-FFF2-40B4-BE49-F238E27FC236}">
                  <a16:creationId xmlns:a16="http://schemas.microsoft.com/office/drawing/2014/main" xmlns="" id="{E5F54999-F11A-4A68-A1F8-9462E2D9CA4A}"/>
                </a:ext>
              </a:extLst>
            </p:cNvPr>
            <p:cNvSpPr/>
            <p:nvPr/>
          </p:nvSpPr>
          <p:spPr>
            <a:xfrm>
              <a:off x="2176118" y="593396"/>
              <a:ext cx="3000897" cy="1714254"/>
            </a:xfrm>
            <a:custGeom>
              <a:avLst/>
              <a:gdLst/>
              <a:ahLst/>
              <a:cxnLst/>
              <a:rect l="0" t="0" r="0" b="0"/>
              <a:pathLst>
                <a:path w="3000897" h="1714254">
                  <a:moveTo>
                    <a:pt x="0" y="1714253"/>
                  </a:moveTo>
                  <a:lnTo>
                    <a:pt x="703904" y="362744"/>
                  </a:lnTo>
                  <a:lnTo>
                    <a:pt x="3000896" y="0"/>
                  </a:lnTo>
                </a:path>
              </a:pathLst>
            </a:custGeom>
            <a:ln w="4479">
              <a:solidFill>
                <a:srgbClr val="0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l-GR" sz="1350"/>
            </a:p>
          </p:txBody>
        </p:sp>
        <p:sp>
          <p:nvSpPr>
            <p:cNvPr id="4" name="Ελεύθερη σχεδίαση: Σχήμα 3">
              <a:extLst>
                <a:ext uri="{FF2B5EF4-FFF2-40B4-BE49-F238E27FC236}">
                  <a16:creationId xmlns:a16="http://schemas.microsoft.com/office/drawing/2014/main" xmlns="" id="{37F80AF5-2DB9-4ED9-9B09-F2E0A6274785}"/>
                </a:ext>
              </a:extLst>
            </p:cNvPr>
            <p:cNvSpPr/>
            <p:nvPr/>
          </p:nvSpPr>
          <p:spPr>
            <a:xfrm>
              <a:off x="2160000" y="1656000"/>
              <a:ext cx="2493273" cy="1"/>
            </a:xfrm>
            <a:custGeom>
              <a:avLst/>
              <a:gdLst/>
              <a:ahLst/>
              <a:cxnLst/>
              <a:rect l="0" t="0" r="0" b="0"/>
              <a:pathLst>
                <a:path w="2493273" h="1">
                  <a:moveTo>
                    <a:pt x="0" y="0"/>
                  </a:moveTo>
                  <a:lnTo>
                    <a:pt x="2493272" y="0"/>
                  </a:lnTo>
                </a:path>
              </a:pathLst>
            </a:custGeom>
            <a:ln w="896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l-GR" sz="1350"/>
            </a:p>
          </p:txBody>
        </p:sp>
        <p:sp>
          <p:nvSpPr>
            <p:cNvPr id="5" name="Ελεύθερη σχεδίαση: Σχήμα 4">
              <a:extLst>
                <a:ext uri="{FF2B5EF4-FFF2-40B4-BE49-F238E27FC236}">
                  <a16:creationId xmlns:a16="http://schemas.microsoft.com/office/drawing/2014/main" xmlns="" id="{B197859D-1616-4ECD-88BF-9642BD841C90}"/>
                </a:ext>
              </a:extLst>
            </p:cNvPr>
            <p:cNvSpPr/>
            <p:nvPr/>
          </p:nvSpPr>
          <p:spPr>
            <a:xfrm>
              <a:off x="3536717" y="2292168"/>
              <a:ext cx="1565626" cy="94173"/>
            </a:xfrm>
            <a:custGeom>
              <a:avLst/>
              <a:gdLst/>
              <a:ahLst/>
              <a:cxnLst/>
              <a:rect l="0" t="0" r="0" b="0"/>
              <a:pathLst>
                <a:path w="1565626" h="94173">
                  <a:moveTo>
                    <a:pt x="0" y="94172"/>
                  </a:moveTo>
                  <a:lnTo>
                    <a:pt x="1565625" y="0"/>
                  </a:lnTo>
                </a:path>
              </a:pathLst>
            </a:custGeom>
            <a:ln w="4479">
              <a:solidFill>
                <a:srgbClr val="0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l-GR" sz="1350"/>
            </a:p>
          </p:txBody>
        </p:sp>
        <p:sp>
          <p:nvSpPr>
            <p:cNvPr id="6" name="Ελεύθερη σχεδίαση: Σχήμα 5">
              <a:extLst>
                <a:ext uri="{FF2B5EF4-FFF2-40B4-BE49-F238E27FC236}">
                  <a16:creationId xmlns:a16="http://schemas.microsoft.com/office/drawing/2014/main" xmlns="" id="{C09CFB1C-20E9-4C92-B9AF-19C464CCF0C2}"/>
                </a:ext>
              </a:extLst>
            </p:cNvPr>
            <p:cNvSpPr/>
            <p:nvPr/>
          </p:nvSpPr>
          <p:spPr>
            <a:xfrm>
              <a:off x="5102342" y="2292167"/>
              <a:ext cx="209530" cy="610283"/>
            </a:xfrm>
            <a:custGeom>
              <a:avLst/>
              <a:gdLst>
                <a:gd name="connsiteX0" fmla="*/ 0 w 209530"/>
                <a:gd name="connsiteY0" fmla="*/ 0 h 610283"/>
                <a:gd name="connsiteX1" fmla="*/ 3213 w 209530"/>
                <a:gd name="connsiteY1" fmla="*/ 84000 h 610283"/>
                <a:gd name="connsiteX2" fmla="*/ 9345 w 209530"/>
                <a:gd name="connsiteY2" fmla="*/ 166999 h 610283"/>
                <a:gd name="connsiteX3" fmla="*/ 21315 w 209530"/>
                <a:gd name="connsiteY3" fmla="*/ 247996 h 610283"/>
                <a:gd name="connsiteX4" fmla="*/ 42044 w 209530"/>
                <a:gd name="connsiteY4" fmla="*/ 325990 h 610283"/>
                <a:gd name="connsiteX5" fmla="*/ 73618 w 209530"/>
                <a:gd name="connsiteY5" fmla="*/ 400594 h 610283"/>
                <a:gd name="connsiteX6" fmla="*/ 114019 w 209530"/>
                <a:gd name="connsiteY6" fmla="*/ 472172 h 610283"/>
                <a:gd name="connsiteX7" fmla="*/ 160303 w 209530"/>
                <a:gd name="connsiteY7" fmla="*/ 541732 h 610283"/>
                <a:gd name="connsiteX8" fmla="*/ 209530 w 209530"/>
                <a:gd name="connsiteY8" fmla="*/ 610283 h 610283"/>
                <a:gd name="connsiteX0" fmla="*/ 0 w 209530"/>
                <a:gd name="connsiteY0" fmla="*/ 0 h 610283"/>
                <a:gd name="connsiteX1" fmla="*/ 3213 w 209530"/>
                <a:gd name="connsiteY1" fmla="*/ 84000 h 610283"/>
                <a:gd name="connsiteX2" fmla="*/ 9345 w 209530"/>
                <a:gd name="connsiteY2" fmla="*/ 166999 h 610283"/>
                <a:gd name="connsiteX3" fmla="*/ 21315 w 209530"/>
                <a:gd name="connsiteY3" fmla="*/ 247996 h 610283"/>
                <a:gd name="connsiteX4" fmla="*/ 42044 w 209530"/>
                <a:gd name="connsiteY4" fmla="*/ 325990 h 610283"/>
                <a:gd name="connsiteX5" fmla="*/ 73618 w 209530"/>
                <a:gd name="connsiteY5" fmla="*/ 400594 h 610283"/>
                <a:gd name="connsiteX6" fmla="*/ 114019 w 209530"/>
                <a:gd name="connsiteY6" fmla="*/ 472172 h 610283"/>
                <a:gd name="connsiteX7" fmla="*/ 160303 w 209530"/>
                <a:gd name="connsiteY7" fmla="*/ 541732 h 610283"/>
                <a:gd name="connsiteX8" fmla="*/ 209530 w 209530"/>
                <a:gd name="connsiteY8" fmla="*/ 610283 h 610283"/>
                <a:gd name="connsiteX0" fmla="*/ 0 w 209530"/>
                <a:gd name="connsiteY0" fmla="*/ 0 h 610283"/>
                <a:gd name="connsiteX1" fmla="*/ 3213 w 209530"/>
                <a:gd name="connsiteY1" fmla="*/ 84000 h 610283"/>
                <a:gd name="connsiteX2" fmla="*/ 9345 w 209530"/>
                <a:gd name="connsiteY2" fmla="*/ 166999 h 610283"/>
                <a:gd name="connsiteX3" fmla="*/ 21315 w 209530"/>
                <a:gd name="connsiteY3" fmla="*/ 247996 h 610283"/>
                <a:gd name="connsiteX4" fmla="*/ 42044 w 209530"/>
                <a:gd name="connsiteY4" fmla="*/ 325990 h 610283"/>
                <a:gd name="connsiteX5" fmla="*/ 73618 w 209530"/>
                <a:gd name="connsiteY5" fmla="*/ 400594 h 610283"/>
                <a:gd name="connsiteX6" fmla="*/ 114019 w 209530"/>
                <a:gd name="connsiteY6" fmla="*/ 472172 h 610283"/>
                <a:gd name="connsiteX7" fmla="*/ 160303 w 209530"/>
                <a:gd name="connsiteY7" fmla="*/ 541732 h 610283"/>
                <a:gd name="connsiteX8" fmla="*/ 209530 w 209530"/>
                <a:gd name="connsiteY8" fmla="*/ 610283 h 610283"/>
                <a:gd name="connsiteX0" fmla="*/ 0 w 209530"/>
                <a:gd name="connsiteY0" fmla="*/ 0 h 610283"/>
                <a:gd name="connsiteX1" fmla="*/ 3213 w 209530"/>
                <a:gd name="connsiteY1" fmla="*/ 84000 h 610283"/>
                <a:gd name="connsiteX2" fmla="*/ 9345 w 209530"/>
                <a:gd name="connsiteY2" fmla="*/ 166999 h 610283"/>
                <a:gd name="connsiteX3" fmla="*/ 21315 w 209530"/>
                <a:gd name="connsiteY3" fmla="*/ 247996 h 610283"/>
                <a:gd name="connsiteX4" fmla="*/ 42044 w 209530"/>
                <a:gd name="connsiteY4" fmla="*/ 325990 h 610283"/>
                <a:gd name="connsiteX5" fmla="*/ 73618 w 209530"/>
                <a:gd name="connsiteY5" fmla="*/ 400594 h 610283"/>
                <a:gd name="connsiteX6" fmla="*/ 114019 w 209530"/>
                <a:gd name="connsiteY6" fmla="*/ 472172 h 610283"/>
                <a:gd name="connsiteX7" fmla="*/ 160303 w 209530"/>
                <a:gd name="connsiteY7" fmla="*/ 541732 h 610283"/>
                <a:gd name="connsiteX8" fmla="*/ 209530 w 209530"/>
                <a:gd name="connsiteY8" fmla="*/ 610283 h 610283"/>
                <a:gd name="connsiteX0" fmla="*/ 0 w 209530"/>
                <a:gd name="connsiteY0" fmla="*/ 0 h 610283"/>
                <a:gd name="connsiteX1" fmla="*/ 3213 w 209530"/>
                <a:gd name="connsiteY1" fmla="*/ 84000 h 610283"/>
                <a:gd name="connsiteX2" fmla="*/ 9345 w 209530"/>
                <a:gd name="connsiteY2" fmla="*/ 166999 h 610283"/>
                <a:gd name="connsiteX3" fmla="*/ 21315 w 209530"/>
                <a:gd name="connsiteY3" fmla="*/ 247996 h 610283"/>
                <a:gd name="connsiteX4" fmla="*/ 42044 w 209530"/>
                <a:gd name="connsiteY4" fmla="*/ 325990 h 610283"/>
                <a:gd name="connsiteX5" fmla="*/ 73618 w 209530"/>
                <a:gd name="connsiteY5" fmla="*/ 400594 h 610283"/>
                <a:gd name="connsiteX6" fmla="*/ 114019 w 209530"/>
                <a:gd name="connsiteY6" fmla="*/ 472172 h 610283"/>
                <a:gd name="connsiteX7" fmla="*/ 160303 w 209530"/>
                <a:gd name="connsiteY7" fmla="*/ 541732 h 610283"/>
                <a:gd name="connsiteX8" fmla="*/ 209530 w 209530"/>
                <a:gd name="connsiteY8" fmla="*/ 610283 h 610283"/>
                <a:gd name="connsiteX0" fmla="*/ 0 w 209530"/>
                <a:gd name="connsiteY0" fmla="*/ 0 h 610283"/>
                <a:gd name="connsiteX1" fmla="*/ 3213 w 209530"/>
                <a:gd name="connsiteY1" fmla="*/ 84000 h 610283"/>
                <a:gd name="connsiteX2" fmla="*/ 9345 w 209530"/>
                <a:gd name="connsiteY2" fmla="*/ 166999 h 610283"/>
                <a:gd name="connsiteX3" fmla="*/ 21315 w 209530"/>
                <a:gd name="connsiteY3" fmla="*/ 247996 h 610283"/>
                <a:gd name="connsiteX4" fmla="*/ 42044 w 209530"/>
                <a:gd name="connsiteY4" fmla="*/ 325990 h 610283"/>
                <a:gd name="connsiteX5" fmla="*/ 73618 w 209530"/>
                <a:gd name="connsiteY5" fmla="*/ 400594 h 610283"/>
                <a:gd name="connsiteX6" fmla="*/ 114019 w 209530"/>
                <a:gd name="connsiteY6" fmla="*/ 472172 h 610283"/>
                <a:gd name="connsiteX7" fmla="*/ 160303 w 209530"/>
                <a:gd name="connsiteY7" fmla="*/ 541732 h 610283"/>
                <a:gd name="connsiteX8" fmla="*/ 209530 w 209530"/>
                <a:gd name="connsiteY8" fmla="*/ 610283 h 610283"/>
                <a:gd name="connsiteX0" fmla="*/ 0 w 209530"/>
                <a:gd name="connsiteY0" fmla="*/ 0 h 610283"/>
                <a:gd name="connsiteX1" fmla="*/ 3213 w 209530"/>
                <a:gd name="connsiteY1" fmla="*/ 84000 h 610283"/>
                <a:gd name="connsiteX2" fmla="*/ 9345 w 209530"/>
                <a:gd name="connsiteY2" fmla="*/ 166999 h 610283"/>
                <a:gd name="connsiteX3" fmla="*/ 21315 w 209530"/>
                <a:gd name="connsiteY3" fmla="*/ 247996 h 610283"/>
                <a:gd name="connsiteX4" fmla="*/ 42044 w 209530"/>
                <a:gd name="connsiteY4" fmla="*/ 325990 h 610283"/>
                <a:gd name="connsiteX5" fmla="*/ 73618 w 209530"/>
                <a:gd name="connsiteY5" fmla="*/ 400594 h 610283"/>
                <a:gd name="connsiteX6" fmla="*/ 114019 w 209530"/>
                <a:gd name="connsiteY6" fmla="*/ 472172 h 610283"/>
                <a:gd name="connsiteX7" fmla="*/ 160303 w 209530"/>
                <a:gd name="connsiteY7" fmla="*/ 541732 h 610283"/>
                <a:gd name="connsiteX8" fmla="*/ 209530 w 209530"/>
                <a:gd name="connsiteY8" fmla="*/ 610283 h 610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9530" h="610283">
                  <a:moveTo>
                    <a:pt x="0" y="0"/>
                  </a:moveTo>
                  <a:lnTo>
                    <a:pt x="3213" y="84000"/>
                  </a:lnTo>
                  <a:cubicBezTo>
                    <a:pt x="4770" y="111833"/>
                    <a:pt x="6328" y="139666"/>
                    <a:pt x="9345" y="166999"/>
                  </a:cubicBezTo>
                  <a:cubicBezTo>
                    <a:pt x="12362" y="194332"/>
                    <a:pt x="15865" y="221497"/>
                    <a:pt x="21315" y="247996"/>
                  </a:cubicBezTo>
                  <a:cubicBezTo>
                    <a:pt x="26765" y="274495"/>
                    <a:pt x="33327" y="300557"/>
                    <a:pt x="42044" y="325990"/>
                  </a:cubicBezTo>
                  <a:cubicBezTo>
                    <a:pt x="50761" y="351423"/>
                    <a:pt x="61622" y="376230"/>
                    <a:pt x="73618" y="400594"/>
                  </a:cubicBezTo>
                  <a:cubicBezTo>
                    <a:pt x="85614" y="424958"/>
                    <a:pt x="99572" y="448649"/>
                    <a:pt x="114019" y="472172"/>
                  </a:cubicBezTo>
                  <a:cubicBezTo>
                    <a:pt x="128467" y="495695"/>
                    <a:pt x="144385" y="518714"/>
                    <a:pt x="160303" y="541732"/>
                  </a:cubicBezTo>
                  <a:cubicBezTo>
                    <a:pt x="176222" y="564751"/>
                    <a:pt x="199274" y="596002"/>
                    <a:pt x="209530" y="610283"/>
                  </a:cubicBezTo>
                </a:path>
              </a:pathLst>
            </a:custGeom>
            <a:ln w="4479">
              <a:solidFill>
                <a:srgbClr val="0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l-GR" sz="1350"/>
            </a:p>
          </p:txBody>
        </p:sp>
        <p:sp>
          <p:nvSpPr>
            <p:cNvPr id="7" name="Ελεύθερη σχεδίαση: Σχήμα 6">
              <a:extLst>
                <a:ext uri="{FF2B5EF4-FFF2-40B4-BE49-F238E27FC236}">
                  <a16:creationId xmlns:a16="http://schemas.microsoft.com/office/drawing/2014/main" xmlns="" id="{77F25CAF-06D7-49C0-B49C-4BA9288CF5FD}"/>
                </a:ext>
              </a:extLst>
            </p:cNvPr>
            <p:cNvSpPr/>
            <p:nvPr/>
          </p:nvSpPr>
          <p:spPr>
            <a:xfrm>
              <a:off x="5047405" y="2919293"/>
              <a:ext cx="309428" cy="451860"/>
            </a:xfrm>
            <a:custGeom>
              <a:avLst/>
              <a:gdLst/>
              <a:ahLst/>
              <a:cxnLst/>
              <a:rect l="0" t="0" r="0" b="0"/>
              <a:pathLst>
                <a:path w="309428" h="451860">
                  <a:moveTo>
                    <a:pt x="5151" y="88398"/>
                  </a:moveTo>
                  <a:lnTo>
                    <a:pt x="0" y="115859"/>
                  </a:lnTo>
                  <a:lnTo>
                    <a:pt x="16937" y="160431"/>
                  </a:lnTo>
                  <a:lnTo>
                    <a:pt x="54154" y="198714"/>
                  </a:lnTo>
                  <a:lnTo>
                    <a:pt x="90727" y="231574"/>
                  </a:lnTo>
                  <a:lnTo>
                    <a:pt x="139780" y="282361"/>
                  </a:lnTo>
                  <a:lnTo>
                    <a:pt x="175214" y="338324"/>
                  </a:lnTo>
                  <a:lnTo>
                    <a:pt x="181726" y="374105"/>
                  </a:lnTo>
                  <a:lnTo>
                    <a:pt x="206513" y="405776"/>
                  </a:lnTo>
                  <a:lnTo>
                    <a:pt x="248385" y="445124"/>
                  </a:lnTo>
                  <a:lnTo>
                    <a:pt x="267947" y="451859"/>
                  </a:lnTo>
                  <a:lnTo>
                    <a:pt x="280625" y="444208"/>
                  </a:lnTo>
                  <a:lnTo>
                    <a:pt x="296127" y="373141"/>
                  </a:lnTo>
                  <a:lnTo>
                    <a:pt x="308287" y="282091"/>
                  </a:lnTo>
                  <a:lnTo>
                    <a:pt x="309427" y="188143"/>
                  </a:lnTo>
                  <a:lnTo>
                    <a:pt x="293158" y="119230"/>
                  </a:lnTo>
                  <a:lnTo>
                    <a:pt x="277113" y="65818"/>
                  </a:lnTo>
                  <a:lnTo>
                    <a:pt x="255868" y="28551"/>
                  </a:lnTo>
                  <a:lnTo>
                    <a:pt x="226599" y="0"/>
                  </a:lnTo>
                  <a:lnTo>
                    <a:pt x="210380" y="13248"/>
                  </a:lnTo>
                  <a:lnTo>
                    <a:pt x="199038" y="43061"/>
                  </a:lnTo>
                  <a:lnTo>
                    <a:pt x="189208" y="99221"/>
                  </a:lnTo>
                  <a:lnTo>
                    <a:pt x="173508" y="125023"/>
                  </a:lnTo>
                  <a:lnTo>
                    <a:pt x="159765" y="137330"/>
                  </a:lnTo>
                  <a:lnTo>
                    <a:pt x="121334" y="140598"/>
                  </a:lnTo>
                  <a:lnTo>
                    <a:pt x="83398" y="115340"/>
                  </a:lnTo>
                  <a:lnTo>
                    <a:pt x="54477" y="95159"/>
                  </a:lnTo>
                  <a:lnTo>
                    <a:pt x="26075" y="87532"/>
                  </a:lnTo>
                  <a:close/>
                </a:path>
              </a:pathLst>
            </a:custGeom>
            <a:noFill/>
            <a:ln w="4479">
              <a:solidFill>
                <a:srgbClr val="000000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350"/>
            </a:p>
          </p:txBody>
        </p:sp>
        <p:sp>
          <p:nvSpPr>
            <p:cNvPr id="8" name="Ελεύθερη σχεδίαση: Σχήμα 7">
              <a:extLst>
                <a:ext uri="{FF2B5EF4-FFF2-40B4-BE49-F238E27FC236}">
                  <a16:creationId xmlns:a16="http://schemas.microsoft.com/office/drawing/2014/main" xmlns="" id="{E8DABBFE-C933-4921-AA2C-1659F00BD228}"/>
                </a:ext>
              </a:extLst>
            </p:cNvPr>
            <p:cNvSpPr/>
            <p:nvPr/>
          </p:nvSpPr>
          <p:spPr>
            <a:xfrm>
              <a:off x="4944127" y="2461141"/>
              <a:ext cx="329878" cy="598751"/>
            </a:xfrm>
            <a:custGeom>
              <a:avLst/>
              <a:gdLst/>
              <a:ahLst/>
              <a:cxnLst/>
              <a:rect l="0" t="0" r="0" b="0"/>
              <a:pathLst>
                <a:path w="329878" h="598751">
                  <a:moveTo>
                    <a:pt x="329877" y="458152"/>
                  </a:moveTo>
                  <a:lnTo>
                    <a:pt x="295112" y="377848"/>
                  </a:lnTo>
                  <a:lnTo>
                    <a:pt x="242222" y="264759"/>
                  </a:lnTo>
                  <a:lnTo>
                    <a:pt x="196314" y="188689"/>
                  </a:lnTo>
                  <a:lnTo>
                    <a:pt x="155234" y="117869"/>
                  </a:lnTo>
                  <a:lnTo>
                    <a:pt x="89813" y="46380"/>
                  </a:lnTo>
                  <a:lnTo>
                    <a:pt x="44821" y="2551"/>
                  </a:lnTo>
                  <a:lnTo>
                    <a:pt x="25432" y="0"/>
                  </a:lnTo>
                  <a:lnTo>
                    <a:pt x="7380" y="19612"/>
                  </a:lnTo>
                  <a:lnTo>
                    <a:pt x="0" y="104595"/>
                  </a:lnTo>
                  <a:lnTo>
                    <a:pt x="8864" y="217411"/>
                  </a:lnTo>
                  <a:lnTo>
                    <a:pt x="26296" y="304302"/>
                  </a:lnTo>
                  <a:lnTo>
                    <a:pt x="51032" y="395501"/>
                  </a:lnTo>
                  <a:lnTo>
                    <a:pt x="94909" y="503514"/>
                  </a:lnTo>
                  <a:lnTo>
                    <a:pt x="108429" y="546550"/>
                  </a:lnTo>
                  <a:lnTo>
                    <a:pt x="129353" y="545684"/>
                  </a:lnTo>
                  <a:lnTo>
                    <a:pt x="157755" y="553311"/>
                  </a:lnTo>
                  <a:lnTo>
                    <a:pt x="186676" y="573492"/>
                  </a:lnTo>
                  <a:lnTo>
                    <a:pt x="224612" y="598750"/>
                  </a:lnTo>
                  <a:lnTo>
                    <a:pt x="263043" y="595482"/>
                  </a:lnTo>
                  <a:lnTo>
                    <a:pt x="276786" y="583175"/>
                  </a:lnTo>
                  <a:lnTo>
                    <a:pt x="292486" y="557373"/>
                  </a:lnTo>
                  <a:lnTo>
                    <a:pt x="302316" y="501213"/>
                  </a:lnTo>
                  <a:lnTo>
                    <a:pt x="313658" y="471400"/>
                  </a:lnTo>
                  <a:close/>
                </a:path>
              </a:pathLst>
            </a:custGeom>
            <a:noFill/>
            <a:ln w="4479">
              <a:solidFill>
                <a:srgbClr val="000000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350"/>
            </a:p>
          </p:txBody>
        </p:sp>
        <p:sp>
          <p:nvSpPr>
            <p:cNvPr id="9" name="Ελεύθερη σχεδίαση: Σχήμα 8">
              <a:extLst>
                <a:ext uri="{FF2B5EF4-FFF2-40B4-BE49-F238E27FC236}">
                  <a16:creationId xmlns:a16="http://schemas.microsoft.com/office/drawing/2014/main" xmlns="" id="{B85B305F-CF89-43D5-AA42-56BDB6EF1797}"/>
                </a:ext>
              </a:extLst>
            </p:cNvPr>
            <p:cNvSpPr/>
            <p:nvPr/>
          </p:nvSpPr>
          <p:spPr>
            <a:xfrm>
              <a:off x="3983653" y="2909707"/>
              <a:ext cx="371385" cy="278543"/>
            </a:xfrm>
            <a:custGeom>
              <a:avLst/>
              <a:gdLst/>
              <a:ahLst/>
              <a:cxnLst/>
              <a:rect l="0" t="0" r="0" b="0"/>
              <a:pathLst>
                <a:path w="371385" h="278543">
                  <a:moveTo>
                    <a:pt x="78278" y="1439"/>
                  </a:moveTo>
                  <a:lnTo>
                    <a:pt x="31615" y="79403"/>
                  </a:lnTo>
                  <a:lnTo>
                    <a:pt x="14882" y="107678"/>
                  </a:lnTo>
                  <a:lnTo>
                    <a:pt x="0" y="139945"/>
                  </a:lnTo>
                  <a:lnTo>
                    <a:pt x="3477" y="181231"/>
                  </a:lnTo>
                  <a:lnTo>
                    <a:pt x="22769" y="184223"/>
                  </a:lnTo>
                  <a:lnTo>
                    <a:pt x="17611" y="153788"/>
                  </a:lnTo>
                  <a:lnTo>
                    <a:pt x="22769" y="184223"/>
                  </a:lnTo>
                  <a:lnTo>
                    <a:pt x="42127" y="210686"/>
                  </a:lnTo>
                  <a:lnTo>
                    <a:pt x="72337" y="238831"/>
                  </a:lnTo>
                  <a:lnTo>
                    <a:pt x="94685" y="246001"/>
                  </a:lnTo>
                  <a:lnTo>
                    <a:pt x="141189" y="224812"/>
                  </a:lnTo>
                  <a:lnTo>
                    <a:pt x="170604" y="218260"/>
                  </a:lnTo>
                  <a:lnTo>
                    <a:pt x="167296" y="191817"/>
                  </a:lnTo>
                  <a:lnTo>
                    <a:pt x="173279" y="153231"/>
                  </a:lnTo>
                  <a:lnTo>
                    <a:pt x="167296" y="191817"/>
                  </a:lnTo>
                  <a:lnTo>
                    <a:pt x="170604" y="218260"/>
                  </a:lnTo>
                  <a:lnTo>
                    <a:pt x="219714" y="267858"/>
                  </a:lnTo>
                  <a:lnTo>
                    <a:pt x="232875" y="278542"/>
                  </a:lnTo>
                  <a:lnTo>
                    <a:pt x="247718" y="278374"/>
                  </a:lnTo>
                  <a:lnTo>
                    <a:pt x="325945" y="259635"/>
                  </a:lnTo>
                  <a:lnTo>
                    <a:pt x="351015" y="241296"/>
                  </a:lnTo>
                  <a:lnTo>
                    <a:pt x="365046" y="222480"/>
                  </a:lnTo>
                  <a:lnTo>
                    <a:pt x="371384" y="197533"/>
                  </a:lnTo>
                  <a:lnTo>
                    <a:pt x="359047" y="117828"/>
                  </a:lnTo>
                  <a:lnTo>
                    <a:pt x="359918" y="88328"/>
                  </a:lnTo>
                  <a:lnTo>
                    <a:pt x="360433" y="45191"/>
                  </a:lnTo>
                  <a:lnTo>
                    <a:pt x="309332" y="32328"/>
                  </a:lnTo>
                  <a:lnTo>
                    <a:pt x="279187" y="27654"/>
                  </a:lnTo>
                  <a:lnTo>
                    <a:pt x="222973" y="23876"/>
                  </a:lnTo>
                  <a:lnTo>
                    <a:pt x="116779" y="0"/>
                  </a:lnTo>
                  <a:close/>
                </a:path>
              </a:pathLst>
            </a:custGeom>
            <a:noFill/>
            <a:ln w="4479">
              <a:solidFill>
                <a:srgbClr val="000000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350"/>
            </a:p>
          </p:txBody>
        </p:sp>
        <p:sp>
          <p:nvSpPr>
            <p:cNvPr id="10" name="Ελεύθερη σχεδίαση: Σχήμα 9">
              <a:extLst>
                <a:ext uri="{FF2B5EF4-FFF2-40B4-BE49-F238E27FC236}">
                  <a16:creationId xmlns:a16="http://schemas.microsoft.com/office/drawing/2014/main" xmlns="" id="{763D4656-E320-40FA-BB70-8E730AE3E187}"/>
                </a:ext>
              </a:extLst>
            </p:cNvPr>
            <p:cNvSpPr/>
            <p:nvPr/>
          </p:nvSpPr>
          <p:spPr>
            <a:xfrm>
              <a:off x="4061931" y="2464706"/>
              <a:ext cx="344387" cy="490193"/>
            </a:xfrm>
            <a:custGeom>
              <a:avLst/>
              <a:gdLst/>
              <a:ahLst/>
              <a:cxnLst/>
              <a:rect l="0" t="0" r="0" b="0"/>
              <a:pathLst>
                <a:path w="344387" h="490193">
                  <a:moveTo>
                    <a:pt x="282155" y="490192"/>
                  </a:moveTo>
                  <a:lnTo>
                    <a:pt x="288092" y="412087"/>
                  </a:lnTo>
                  <a:lnTo>
                    <a:pt x="307293" y="336038"/>
                  </a:lnTo>
                  <a:lnTo>
                    <a:pt x="334599" y="231611"/>
                  </a:lnTo>
                  <a:lnTo>
                    <a:pt x="344386" y="192381"/>
                  </a:lnTo>
                  <a:lnTo>
                    <a:pt x="341368" y="156104"/>
                  </a:lnTo>
                  <a:lnTo>
                    <a:pt x="318245" y="98188"/>
                  </a:lnTo>
                  <a:lnTo>
                    <a:pt x="296308" y="56508"/>
                  </a:lnTo>
                  <a:lnTo>
                    <a:pt x="270257" y="41356"/>
                  </a:lnTo>
                  <a:lnTo>
                    <a:pt x="258657" y="44496"/>
                  </a:lnTo>
                  <a:lnTo>
                    <a:pt x="246851" y="64891"/>
                  </a:lnTo>
                  <a:lnTo>
                    <a:pt x="249038" y="98570"/>
                  </a:lnTo>
                  <a:lnTo>
                    <a:pt x="255009" y="147652"/>
                  </a:lnTo>
                  <a:lnTo>
                    <a:pt x="238987" y="203202"/>
                  </a:lnTo>
                  <a:lnTo>
                    <a:pt x="202756" y="245741"/>
                  </a:lnTo>
                  <a:lnTo>
                    <a:pt x="195792" y="250835"/>
                  </a:lnTo>
                  <a:lnTo>
                    <a:pt x="184921" y="265201"/>
                  </a:lnTo>
                  <a:lnTo>
                    <a:pt x="163422" y="244581"/>
                  </a:lnTo>
                  <a:lnTo>
                    <a:pt x="151357" y="171092"/>
                  </a:lnTo>
                  <a:lnTo>
                    <a:pt x="143554" y="101969"/>
                  </a:lnTo>
                  <a:lnTo>
                    <a:pt x="147042" y="55588"/>
                  </a:lnTo>
                  <a:lnTo>
                    <a:pt x="148389" y="15049"/>
                  </a:lnTo>
                  <a:lnTo>
                    <a:pt x="130966" y="0"/>
                  </a:lnTo>
                  <a:lnTo>
                    <a:pt x="117225" y="8982"/>
                  </a:lnTo>
                  <a:lnTo>
                    <a:pt x="83780" y="49483"/>
                  </a:lnTo>
                  <a:lnTo>
                    <a:pt x="60335" y="105117"/>
                  </a:lnTo>
                  <a:lnTo>
                    <a:pt x="59072" y="153078"/>
                  </a:lnTo>
                  <a:lnTo>
                    <a:pt x="52284" y="244634"/>
                  </a:lnTo>
                  <a:lnTo>
                    <a:pt x="53310" y="317645"/>
                  </a:lnTo>
                  <a:lnTo>
                    <a:pt x="44354" y="359474"/>
                  </a:lnTo>
                  <a:lnTo>
                    <a:pt x="0" y="446440"/>
                  </a:lnTo>
                  <a:lnTo>
                    <a:pt x="38501" y="445001"/>
                  </a:lnTo>
                  <a:lnTo>
                    <a:pt x="144695" y="468877"/>
                  </a:lnTo>
                  <a:lnTo>
                    <a:pt x="200909" y="472655"/>
                  </a:lnTo>
                  <a:lnTo>
                    <a:pt x="231054" y="477329"/>
                  </a:lnTo>
                  <a:close/>
                </a:path>
              </a:pathLst>
            </a:custGeom>
            <a:noFill/>
            <a:ln w="4479">
              <a:solidFill>
                <a:srgbClr val="000000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350"/>
            </a:p>
          </p:txBody>
        </p:sp>
        <p:sp>
          <p:nvSpPr>
            <p:cNvPr id="11" name="Ελεύθερη σχεδίαση: Σχήμα 10">
              <a:extLst>
                <a:ext uri="{FF2B5EF4-FFF2-40B4-BE49-F238E27FC236}">
                  <a16:creationId xmlns:a16="http://schemas.microsoft.com/office/drawing/2014/main" xmlns="" id="{EF648EE9-D423-4473-84B7-E54CB21A6420}"/>
                </a:ext>
              </a:extLst>
            </p:cNvPr>
            <p:cNvSpPr/>
            <p:nvPr/>
          </p:nvSpPr>
          <p:spPr>
            <a:xfrm>
              <a:off x="4205485" y="2431207"/>
              <a:ext cx="111456" cy="298701"/>
            </a:xfrm>
            <a:custGeom>
              <a:avLst/>
              <a:gdLst/>
              <a:ahLst/>
              <a:cxnLst/>
              <a:rect l="0" t="0" r="0" b="0"/>
              <a:pathLst>
                <a:path w="111456" h="298701">
                  <a:moveTo>
                    <a:pt x="103297" y="98390"/>
                  </a:moveTo>
                  <a:lnTo>
                    <a:pt x="105484" y="132069"/>
                  </a:lnTo>
                  <a:lnTo>
                    <a:pt x="111455" y="181151"/>
                  </a:lnTo>
                  <a:lnTo>
                    <a:pt x="95433" y="236701"/>
                  </a:lnTo>
                  <a:lnTo>
                    <a:pt x="59202" y="279240"/>
                  </a:lnTo>
                  <a:lnTo>
                    <a:pt x="52238" y="284334"/>
                  </a:lnTo>
                  <a:lnTo>
                    <a:pt x="41367" y="298700"/>
                  </a:lnTo>
                  <a:lnTo>
                    <a:pt x="19868" y="278080"/>
                  </a:lnTo>
                  <a:lnTo>
                    <a:pt x="7803" y="204591"/>
                  </a:lnTo>
                  <a:lnTo>
                    <a:pt x="0" y="135468"/>
                  </a:lnTo>
                  <a:lnTo>
                    <a:pt x="3488" y="89087"/>
                  </a:lnTo>
                  <a:lnTo>
                    <a:pt x="16229" y="62663"/>
                  </a:lnTo>
                  <a:lnTo>
                    <a:pt x="37532" y="12871"/>
                  </a:lnTo>
                  <a:lnTo>
                    <a:pt x="58049" y="0"/>
                  </a:lnTo>
                  <a:lnTo>
                    <a:pt x="71855" y="14489"/>
                  </a:lnTo>
                  <a:lnTo>
                    <a:pt x="79986" y="41680"/>
                  </a:lnTo>
                  <a:close/>
                </a:path>
              </a:pathLst>
            </a:custGeom>
            <a:noFill/>
            <a:ln w="4479">
              <a:solidFill>
                <a:srgbClr val="000000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350"/>
            </a:p>
          </p:txBody>
        </p:sp>
        <p:sp>
          <p:nvSpPr>
            <p:cNvPr id="12" name="Ελεύθερη σχεδίαση: Σχήμα 11">
              <a:extLst>
                <a:ext uri="{FF2B5EF4-FFF2-40B4-BE49-F238E27FC236}">
                  <a16:creationId xmlns:a16="http://schemas.microsoft.com/office/drawing/2014/main" xmlns="" id="{1D83A762-FC19-42BA-9495-19EF05E55EF7}"/>
                </a:ext>
              </a:extLst>
            </p:cNvPr>
            <p:cNvSpPr/>
            <p:nvPr/>
          </p:nvSpPr>
          <p:spPr>
            <a:xfrm>
              <a:off x="4912818" y="3250979"/>
              <a:ext cx="270483" cy="352399"/>
            </a:xfrm>
            <a:custGeom>
              <a:avLst/>
              <a:gdLst/>
              <a:ahLst/>
              <a:cxnLst/>
              <a:rect l="0" t="0" r="0" b="0"/>
              <a:pathLst>
                <a:path w="270483" h="352399">
                  <a:moveTo>
                    <a:pt x="182079" y="352398"/>
                  </a:moveTo>
                  <a:lnTo>
                    <a:pt x="211318" y="308941"/>
                  </a:lnTo>
                  <a:lnTo>
                    <a:pt x="229002" y="279820"/>
                  </a:lnTo>
                  <a:lnTo>
                    <a:pt x="240186" y="256717"/>
                  </a:lnTo>
                  <a:lnTo>
                    <a:pt x="262780" y="167940"/>
                  </a:lnTo>
                  <a:lnTo>
                    <a:pt x="270482" y="54460"/>
                  </a:lnTo>
                  <a:lnTo>
                    <a:pt x="266882" y="25226"/>
                  </a:lnTo>
                  <a:lnTo>
                    <a:pt x="254255" y="6169"/>
                  </a:lnTo>
                  <a:lnTo>
                    <a:pt x="232376" y="0"/>
                  </a:lnTo>
                  <a:lnTo>
                    <a:pt x="211201" y="18459"/>
                  </a:lnTo>
                  <a:lnTo>
                    <a:pt x="196599" y="56569"/>
                  </a:lnTo>
                  <a:lnTo>
                    <a:pt x="182666" y="86545"/>
                  </a:lnTo>
                  <a:lnTo>
                    <a:pt x="152648" y="119564"/>
                  </a:lnTo>
                  <a:lnTo>
                    <a:pt x="119140" y="141922"/>
                  </a:lnTo>
                  <a:lnTo>
                    <a:pt x="65758" y="173565"/>
                  </a:lnTo>
                  <a:lnTo>
                    <a:pt x="36262" y="186971"/>
                  </a:lnTo>
                  <a:lnTo>
                    <a:pt x="21327" y="209220"/>
                  </a:lnTo>
                  <a:lnTo>
                    <a:pt x="0" y="256059"/>
                  </a:lnTo>
                  <a:lnTo>
                    <a:pt x="12481" y="263638"/>
                  </a:lnTo>
                  <a:lnTo>
                    <a:pt x="36068" y="262303"/>
                  </a:lnTo>
                  <a:lnTo>
                    <a:pt x="98773" y="243440"/>
                  </a:lnTo>
                  <a:lnTo>
                    <a:pt x="119687" y="234787"/>
                  </a:lnTo>
                  <a:lnTo>
                    <a:pt x="140340" y="235941"/>
                  </a:lnTo>
                  <a:lnTo>
                    <a:pt x="153413" y="249575"/>
                  </a:lnTo>
                  <a:lnTo>
                    <a:pt x="163325" y="308267"/>
                  </a:lnTo>
                  <a:lnTo>
                    <a:pt x="171123" y="332932"/>
                  </a:lnTo>
                  <a:close/>
                </a:path>
              </a:pathLst>
            </a:custGeom>
            <a:noFill/>
            <a:ln w="4479">
              <a:solidFill>
                <a:srgbClr val="000000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350"/>
            </a:p>
          </p:txBody>
        </p:sp>
        <p:sp>
          <p:nvSpPr>
            <p:cNvPr id="13" name="Ελεύθερη σχεδίαση: Σχήμα 12">
              <a:extLst>
                <a:ext uri="{FF2B5EF4-FFF2-40B4-BE49-F238E27FC236}">
                  <a16:creationId xmlns:a16="http://schemas.microsoft.com/office/drawing/2014/main" xmlns="" id="{A4C5F513-869E-498B-A8E0-845015F1C6C6}"/>
                </a:ext>
              </a:extLst>
            </p:cNvPr>
            <p:cNvSpPr/>
            <p:nvPr/>
          </p:nvSpPr>
          <p:spPr>
            <a:xfrm>
              <a:off x="4720059" y="3485766"/>
              <a:ext cx="374839" cy="488068"/>
            </a:xfrm>
            <a:custGeom>
              <a:avLst/>
              <a:gdLst/>
              <a:ahLst/>
              <a:cxnLst/>
              <a:rect l="0" t="0" r="0" b="0"/>
              <a:pathLst>
                <a:path w="374839" h="488068">
                  <a:moveTo>
                    <a:pt x="192759" y="21272"/>
                  </a:moveTo>
                  <a:lnTo>
                    <a:pt x="137626" y="107370"/>
                  </a:lnTo>
                  <a:lnTo>
                    <a:pt x="108311" y="165017"/>
                  </a:lnTo>
                  <a:lnTo>
                    <a:pt x="32258" y="299626"/>
                  </a:lnTo>
                  <a:lnTo>
                    <a:pt x="8215" y="386099"/>
                  </a:lnTo>
                  <a:lnTo>
                    <a:pt x="0" y="439477"/>
                  </a:lnTo>
                  <a:lnTo>
                    <a:pt x="3006" y="462656"/>
                  </a:lnTo>
                  <a:lnTo>
                    <a:pt x="15448" y="477330"/>
                  </a:lnTo>
                  <a:lnTo>
                    <a:pt x="33129" y="488067"/>
                  </a:lnTo>
                  <a:lnTo>
                    <a:pt x="59428" y="486956"/>
                  </a:lnTo>
                  <a:lnTo>
                    <a:pt x="93977" y="465229"/>
                  </a:lnTo>
                  <a:lnTo>
                    <a:pt x="153898" y="420475"/>
                  </a:lnTo>
                  <a:lnTo>
                    <a:pt x="184324" y="389127"/>
                  </a:lnTo>
                  <a:lnTo>
                    <a:pt x="226156" y="331964"/>
                  </a:lnTo>
                  <a:lnTo>
                    <a:pt x="270515" y="270641"/>
                  </a:lnTo>
                  <a:lnTo>
                    <a:pt x="374838" y="117611"/>
                  </a:lnTo>
                  <a:lnTo>
                    <a:pt x="363882" y="98145"/>
                  </a:lnTo>
                  <a:lnTo>
                    <a:pt x="356084" y="73480"/>
                  </a:lnTo>
                  <a:lnTo>
                    <a:pt x="346172" y="14788"/>
                  </a:lnTo>
                  <a:lnTo>
                    <a:pt x="333099" y="1154"/>
                  </a:lnTo>
                  <a:lnTo>
                    <a:pt x="312446" y="0"/>
                  </a:lnTo>
                  <a:lnTo>
                    <a:pt x="291532" y="8653"/>
                  </a:lnTo>
                  <a:lnTo>
                    <a:pt x="228827" y="27516"/>
                  </a:lnTo>
                  <a:lnTo>
                    <a:pt x="205240" y="28851"/>
                  </a:lnTo>
                  <a:close/>
                </a:path>
              </a:pathLst>
            </a:custGeom>
            <a:noFill/>
            <a:ln w="4479">
              <a:solidFill>
                <a:srgbClr val="000000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350"/>
            </a:p>
          </p:txBody>
        </p:sp>
        <p:sp>
          <p:nvSpPr>
            <p:cNvPr id="14" name="Ελεύθερη σχεδίαση: Σχήμα 13">
              <a:extLst>
                <a:ext uri="{FF2B5EF4-FFF2-40B4-BE49-F238E27FC236}">
                  <a16:creationId xmlns:a16="http://schemas.microsoft.com/office/drawing/2014/main" xmlns="" id="{BF089BF8-7CB5-401D-836E-CECD6F9516DA}"/>
                </a:ext>
              </a:extLst>
            </p:cNvPr>
            <p:cNvSpPr/>
            <p:nvPr/>
          </p:nvSpPr>
          <p:spPr>
            <a:xfrm>
              <a:off x="3933334" y="3157220"/>
              <a:ext cx="405837" cy="295755"/>
            </a:xfrm>
            <a:custGeom>
              <a:avLst/>
              <a:gdLst/>
              <a:ahLst/>
              <a:cxnLst/>
              <a:rect l="0" t="0" r="0" b="0"/>
              <a:pathLst>
                <a:path w="405837" h="295755">
                  <a:moveTo>
                    <a:pt x="6444" y="221552"/>
                  </a:moveTo>
                  <a:lnTo>
                    <a:pt x="3778" y="146318"/>
                  </a:lnTo>
                  <a:lnTo>
                    <a:pt x="0" y="86372"/>
                  </a:lnTo>
                  <a:lnTo>
                    <a:pt x="8077" y="49891"/>
                  </a:lnTo>
                  <a:lnTo>
                    <a:pt x="36088" y="394"/>
                  </a:lnTo>
                  <a:lnTo>
                    <a:pt x="83115" y="197"/>
                  </a:lnTo>
                  <a:lnTo>
                    <a:pt x="96131" y="20130"/>
                  </a:lnTo>
                  <a:lnTo>
                    <a:pt x="62366" y="99044"/>
                  </a:lnTo>
                  <a:lnTo>
                    <a:pt x="96131" y="20130"/>
                  </a:lnTo>
                  <a:lnTo>
                    <a:pt x="112532" y="5953"/>
                  </a:lnTo>
                  <a:lnTo>
                    <a:pt x="130143" y="0"/>
                  </a:lnTo>
                  <a:lnTo>
                    <a:pt x="167785" y="4546"/>
                  </a:lnTo>
                  <a:lnTo>
                    <a:pt x="226668" y="27814"/>
                  </a:lnTo>
                  <a:lnTo>
                    <a:pt x="245637" y="65357"/>
                  </a:lnTo>
                  <a:lnTo>
                    <a:pt x="242252" y="99467"/>
                  </a:lnTo>
                  <a:lnTo>
                    <a:pt x="227160" y="145383"/>
                  </a:lnTo>
                  <a:lnTo>
                    <a:pt x="242252" y="99467"/>
                  </a:lnTo>
                  <a:lnTo>
                    <a:pt x="245637" y="65357"/>
                  </a:lnTo>
                  <a:lnTo>
                    <a:pt x="266730" y="48809"/>
                  </a:lnTo>
                  <a:lnTo>
                    <a:pt x="311387" y="43919"/>
                  </a:lnTo>
                  <a:lnTo>
                    <a:pt x="349029" y="48465"/>
                  </a:lnTo>
                  <a:lnTo>
                    <a:pt x="385510" y="56542"/>
                  </a:lnTo>
                  <a:lnTo>
                    <a:pt x="398526" y="76475"/>
                  </a:lnTo>
                  <a:lnTo>
                    <a:pt x="405836" y="137582"/>
                  </a:lnTo>
                  <a:lnTo>
                    <a:pt x="397759" y="174063"/>
                  </a:lnTo>
                  <a:lnTo>
                    <a:pt x="353348" y="237737"/>
                  </a:lnTo>
                  <a:lnTo>
                    <a:pt x="327708" y="291927"/>
                  </a:lnTo>
                  <a:lnTo>
                    <a:pt x="256006" y="295754"/>
                  </a:lnTo>
                  <a:lnTo>
                    <a:pt x="183044" y="279599"/>
                  </a:lnTo>
                  <a:lnTo>
                    <a:pt x="95954" y="258801"/>
                  </a:lnTo>
                  <a:close/>
                </a:path>
              </a:pathLst>
            </a:custGeom>
            <a:noFill/>
            <a:ln w="4479">
              <a:solidFill>
                <a:srgbClr val="000000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350"/>
            </a:p>
          </p:txBody>
        </p:sp>
        <p:sp>
          <p:nvSpPr>
            <p:cNvPr id="15" name="Ελεύθερη σχεδίαση: Σχήμα 14">
              <a:extLst>
                <a:ext uri="{FF2B5EF4-FFF2-40B4-BE49-F238E27FC236}">
                  <a16:creationId xmlns:a16="http://schemas.microsoft.com/office/drawing/2014/main" xmlns="" id="{8839AD83-3317-4226-A82A-B2406155935B}"/>
                </a:ext>
              </a:extLst>
            </p:cNvPr>
            <p:cNvSpPr/>
            <p:nvPr/>
          </p:nvSpPr>
          <p:spPr>
            <a:xfrm>
              <a:off x="3775839" y="3378772"/>
              <a:ext cx="485204" cy="565151"/>
            </a:xfrm>
            <a:custGeom>
              <a:avLst/>
              <a:gdLst/>
              <a:ahLst/>
              <a:cxnLst/>
              <a:rect l="0" t="0" r="0" b="0"/>
              <a:pathLst>
                <a:path w="485204" h="565151">
                  <a:moveTo>
                    <a:pt x="485203" y="70375"/>
                  </a:moveTo>
                  <a:lnTo>
                    <a:pt x="413501" y="74202"/>
                  </a:lnTo>
                  <a:lnTo>
                    <a:pt x="340539" y="58047"/>
                  </a:lnTo>
                  <a:lnTo>
                    <a:pt x="253449" y="37249"/>
                  </a:lnTo>
                  <a:lnTo>
                    <a:pt x="163939" y="0"/>
                  </a:lnTo>
                  <a:lnTo>
                    <a:pt x="145511" y="91783"/>
                  </a:lnTo>
                  <a:lnTo>
                    <a:pt x="76721" y="229629"/>
                  </a:lnTo>
                  <a:lnTo>
                    <a:pt x="37347" y="373232"/>
                  </a:lnTo>
                  <a:lnTo>
                    <a:pt x="0" y="439228"/>
                  </a:lnTo>
                  <a:lnTo>
                    <a:pt x="2568" y="490948"/>
                  </a:lnTo>
                  <a:lnTo>
                    <a:pt x="17906" y="503817"/>
                  </a:lnTo>
                  <a:lnTo>
                    <a:pt x="57821" y="489541"/>
                  </a:lnTo>
                  <a:lnTo>
                    <a:pt x="91783" y="457655"/>
                  </a:lnTo>
                  <a:lnTo>
                    <a:pt x="134935" y="373999"/>
                  </a:lnTo>
                  <a:lnTo>
                    <a:pt x="283505" y="195844"/>
                  </a:lnTo>
                  <a:lnTo>
                    <a:pt x="291779" y="206391"/>
                  </a:lnTo>
                  <a:lnTo>
                    <a:pt x="304845" y="238081"/>
                  </a:lnTo>
                  <a:lnTo>
                    <a:pt x="307363" y="278045"/>
                  </a:lnTo>
                  <a:lnTo>
                    <a:pt x="297013" y="333347"/>
                  </a:lnTo>
                  <a:lnTo>
                    <a:pt x="264458" y="420486"/>
                  </a:lnTo>
                  <a:lnTo>
                    <a:pt x="235286" y="473515"/>
                  </a:lnTo>
                  <a:lnTo>
                    <a:pt x="217872" y="526495"/>
                  </a:lnTo>
                  <a:lnTo>
                    <a:pt x="234470" y="559346"/>
                  </a:lnTo>
                  <a:lnTo>
                    <a:pt x="252129" y="565150"/>
                  </a:lnTo>
                  <a:lnTo>
                    <a:pt x="292044" y="550875"/>
                  </a:lnTo>
                  <a:lnTo>
                    <a:pt x="358759" y="478877"/>
                  </a:lnTo>
                  <a:lnTo>
                    <a:pt x="411395" y="413993"/>
                  </a:lnTo>
                  <a:lnTo>
                    <a:pt x="426536" y="379833"/>
                  </a:lnTo>
                  <a:lnTo>
                    <a:pt x="442691" y="306872"/>
                  </a:lnTo>
                  <a:lnTo>
                    <a:pt x="442298" y="212816"/>
                  </a:lnTo>
                  <a:lnTo>
                    <a:pt x="454970" y="150450"/>
                  </a:lnTo>
                  <a:close/>
                </a:path>
              </a:pathLst>
            </a:custGeom>
            <a:noFill/>
            <a:ln w="4479">
              <a:solidFill>
                <a:srgbClr val="000000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350"/>
            </a:p>
          </p:txBody>
        </p:sp>
        <p:sp>
          <p:nvSpPr>
            <p:cNvPr id="16" name="Ελεύθερη σχεδίαση: Σχήμα 15">
              <a:extLst>
                <a:ext uri="{FF2B5EF4-FFF2-40B4-BE49-F238E27FC236}">
                  <a16:creationId xmlns:a16="http://schemas.microsoft.com/office/drawing/2014/main" xmlns="" id="{BED31EDA-8E85-4B34-8C7B-82A5DFE08A0A}"/>
                </a:ext>
              </a:extLst>
            </p:cNvPr>
            <p:cNvSpPr/>
            <p:nvPr/>
          </p:nvSpPr>
          <p:spPr>
            <a:xfrm>
              <a:off x="2623309" y="3280945"/>
              <a:ext cx="2436137" cy="1264693"/>
            </a:xfrm>
            <a:custGeom>
              <a:avLst/>
              <a:gdLst>
                <a:gd name="connsiteX0" fmla="*/ 2436137 w 2436137"/>
                <a:gd name="connsiteY0" fmla="*/ 355261 h 1264342"/>
                <a:gd name="connsiteX1" fmla="*/ 2392120 w 2436137"/>
                <a:gd name="connsiteY1" fmla="*/ 442801 h 1264342"/>
                <a:gd name="connsiteX2" fmla="*/ 2350371 w 2436137"/>
                <a:gd name="connsiteY2" fmla="*/ 530994 h 1264342"/>
                <a:gd name="connsiteX3" fmla="*/ 2313160 w 2436137"/>
                <a:gd name="connsiteY3" fmla="*/ 620497 h 1264342"/>
                <a:gd name="connsiteX4" fmla="*/ 2282756 w 2436137"/>
                <a:gd name="connsiteY4" fmla="*/ 711965 h 1264342"/>
                <a:gd name="connsiteX5" fmla="*/ 2270517 w 2436137"/>
                <a:gd name="connsiteY5" fmla="*/ 759694 h 1264342"/>
                <a:gd name="connsiteX6" fmla="*/ 2260619 w 2436137"/>
                <a:gd name="connsiteY6" fmla="*/ 808145 h 1264342"/>
                <a:gd name="connsiteX7" fmla="*/ 2253026 w 2436137"/>
                <a:gd name="connsiteY7" fmla="*/ 857358 h 1264342"/>
                <a:gd name="connsiteX8" fmla="*/ 2247708 w 2436137"/>
                <a:gd name="connsiteY8" fmla="*/ 907370 h 1264342"/>
                <a:gd name="connsiteX9" fmla="*/ 2243486 w 2436137"/>
                <a:gd name="connsiteY9" fmla="*/ 968843 h 1264342"/>
                <a:gd name="connsiteX10" fmla="*/ 2237850 w 2436137"/>
                <a:gd name="connsiteY10" fmla="*/ 1029880 h 1264342"/>
                <a:gd name="connsiteX11" fmla="*/ 2226093 w 2436137"/>
                <a:gd name="connsiteY11" fmla="*/ 1088811 h 1264342"/>
                <a:gd name="connsiteX12" fmla="*/ 2203505 w 2436137"/>
                <a:gd name="connsiteY12" fmla="*/ 1143968 h 1264342"/>
                <a:gd name="connsiteX13" fmla="*/ 2178367 w 2436137"/>
                <a:gd name="connsiteY13" fmla="*/ 1180321 h 1264342"/>
                <a:gd name="connsiteX14" fmla="*/ 2146692 w 2436137"/>
                <a:gd name="connsiteY14" fmla="*/ 1212120 h 1264342"/>
                <a:gd name="connsiteX15" fmla="*/ 2110044 w 2436137"/>
                <a:gd name="connsiteY15" fmla="*/ 1237647 h 1264342"/>
                <a:gd name="connsiteX16" fmla="*/ 2069984 w 2436137"/>
                <a:gd name="connsiteY16" fmla="*/ 1255183 h 1264342"/>
                <a:gd name="connsiteX17" fmla="*/ 2017225 w 2436137"/>
                <a:gd name="connsiteY17" fmla="*/ 1264342 h 1264342"/>
                <a:gd name="connsiteX18" fmla="*/ 1962821 w 2436137"/>
                <a:gd name="connsiteY18" fmla="*/ 1261554 h 1264342"/>
                <a:gd name="connsiteX19" fmla="*/ 1908015 w 2436137"/>
                <a:gd name="connsiteY19" fmla="*/ 1250026 h 1264342"/>
                <a:gd name="connsiteX20" fmla="*/ 1854047 w 2436137"/>
                <a:gd name="connsiteY20" fmla="*/ 1232959 h 1264342"/>
                <a:gd name="connsiteX21" fmla="*/ 1764316 w 2436137"/>
                <a:gd name="connsiteY21" fmla="*/ 1196977 h 1264342"/>
                <a:gd name="connsiteX22" fmla="*/ 1679213 w 2436137"/>
                <a:gd name="connsiteY22" fmla="*/ 1155534 h 1264342"/>
                <a:gd name="connsiteX23" fmla="*/ 1597050 w 2436137"/>
                <a:gd name="connsiteY23" fmla="*/ 1110259 h 1264342"/>
                <a:gd name="connsiteX24" fmla="*/ 1516137 w 2436137"/>
                <a:gd name="connsiteY24" fmla="*/ 1062782 h 1264342"/>
                <a:gd name="connsiteX25" fmla="*/ 1344986 w 2436137"/>
                <a:gd name="connsiteY25" fmla="*/ 962138 h 1264342"/>
                <a:gd name="connsiteX26" fmla="*/ 1169256 w 2436137"/>
                <a:gd name="connsiteY26" fmla="*/ 867770 h 1264342"/>
                <a:gd name="connsiteX27" fmla="*/ 986303 w 2436137"/>
                <a:gd name="connsiteY27" fmla="*/ 788487 h 1264342"/>
                <a:gd name="connsiteX28" fmla="*/ 793486 w 2436137"/>
                <a:gd name="connsiteY28" fmla="*/ 733094 h 1264342"/>
                <a:gd name="connsiteX29" fmla="*/ 674368 w 2436137"/>
                <a:gd name="connsiteY29" fmla="*/ 713132 h 1264342"/>
                <a:gd name="connsiteX30" fmla="*/ 555453 w 2436137"/>
                <a:gd name="connsiteY30" fmla="*/ 694454 h 1264342"/>
                <a:gd name="connsiteX31" fmla="*/ 441336 w 2436137"/>
                <a:gd name="connsiteY31" fmla="*/ 666867 h 1264342"/>
                <a:gd name="connsiteX32" fmla="*/ 336610 w 2436137"/>
                <a:gd name="connsiteY32" fmla="*/ 620175 h 1264342"/>
                <a:gd name="connsiteX33" fmla="*/ 277082 w 2436137"/>
                <a:gd name="connsiteY33" fmla="*/ 576908 h 1264342"/>
                <a:gd name="connsiteX34" fmla="*/ 223514 w 2436137"/>
                <a:gd name="connsiteY34" fmla="*/ 524228 h 1264342"/>
                <a:gd name="connsiteX35" fmla="*/ 176252 w 2436137"/>
                <a:gd name="connsiteY35" fmla="*/ 464476 h 1264342"/>
                <a:gd name="connsiteX36" fmla="*/ 135645 w 2436137"/>
                <a:gd name="connsiteY36" fmla="*/ 399993 h 1264342"/>
                <a:gd name="connsiteX37" fmla="*/ 89433 w 2436137"/>
                <a:gd name="connsiteY37" fmla="*/ 304190 h 1264342"/>
                <a:gd name="connsiteX38" fmla="*/ 53765 w 2436137"/>
                <a:gd name="connsiteY38" fmla="*/ 204791 h 1264342"/>
                <a:gd name="connsiteX39" fmla="*/ 25125 w 2436137"/>
                <a:gd name="connsiteY39" fmla="*/ 102995 h 1264342"/>
                <a:gd name="connsiteX40" fmla="*/ 0 w 2436137"/>
                <a:gd name="connsiteY40" fmla="*/ 0 h 1264342"/>
                <a:gd name="connsiteX0" fmla="*/ 2436137 w 2436137"/>
                <a:gd name="connsiteY0" fmla="*/ 355261 h 1264342"/>
                <a:gd name="connsiteX1" fmla="*/ 2392120 w 2436137"/>
                <a:gd name="connsiteY1" fmla="*/ 442801 h 1264342"/>
                <a:gd name="connsiteX2" fmla="*/ 2350371 w 2436137"/>
                <a:gd name="connsiteY2" fmla="*/ 530994 h 1264342"/>
                <a:gd name="connsiteX3" fmla="*/ 2313160 w 2436137"/>
                <a:gd name="connsiteY3" fmla="*/ 620497 h 1264342"/>
                <a:gd name="connsiteX4" fmla="*/ 2282756 w 2436137"/>
                <a:gd name="connsiteY4" fmla="*/ 711965 h 1264342"/>
                <a:gd name="connsiteX5" fmla="*/ 2270517 w 2436137"/>
                <a:gd name="connsiteY5" fmla="*/ 759694 h 1264342"/>
                <a:gd name="connsiteX6" fmla="*/ 2260619 w 2436137"/>
                <a:gd name="connsiteY6" fmla="*/ 808145 h 1264342"/>
                <a:gd name="connsiteX7" fmla="*/ 2253026 w 2436137"/>
                <a:gd name="connsiteY7" fmla="*/ 857358 h 1264342"/>
                <a:gd name="connsiteX8" fmla="*/ 2247708 w 2436137"/>
                <a:gd name="connsiteY8" fmla="*/ 907370 h 1264342"/>
                <a:gd name="connsiteX9" fmla="*/ 2243486 w 2436137"/>
                <a:gd name="connsiteY9" fmla="*/ 968843 h 1264342"/>
                <a:gd name="connsiteX10" fmla="*/ 2237850 w 2436137"/>
                <a:gd name="connsiteY10" fmla="*/ 1029880 h 1264342"/>
                <a:gd name="connsiteX11" fmla="*/ 2226093 w 2436137"/>
                <a:gd name="connsiteY11" fmla="*/ 1088811 h 1264342"/>
                <a:gd name="connsiteX12" fmla="*/ 2203505 w 2436137"/>
                <a:gd name="connsiteY12" fmla="*/ 1143968 h 1264342"/>
                <a:gd name="connsiteX13" fmla="*/ 2178367 w 2436137"/>
                <a:gd name="connsiteY13" fmla="*/ 1180321 h 1264342"/>
                <a:gd name="connsiteX14" fmla="*/ 2146692 w 2436137"/>
                <a:gd name="connsiteY14" fmla="*/ 1212120 h 1264342"/>
                <a:gd name="connsiteX15" fmla="*/ 2110044 w 2436137"/>
                <a:gd name="connsiteY15" fmla="*/ 1237647 h 1264342"/>
                <a:gd name="connsiteX16" fmla="*/ 2069984 w 2436137"/>
                <a:gd name="connsiteY16" fmla="*/ 1255183 h 1264342"/>
                <a:gd name="connsiteX17" fmla="*/ 2017225 w 2436137"/>
                <a:gd name="connsiteY17" fmla="*/ 1264342 h 1264342"/>
                <a:gd name="connsiteX18" fmla="*/ 1962821 w 2436137"/>
                <a:gd name="connsiteY18" fmla="*/ 1261554 h 1264342"/>
                <a:gd name="connsiteX19" fmla="*/ 1908015 w 2436137"/>
                <a:gd name="connsiteY19" fmla="*/ 1250026 h 1264342"/>
                <a:gd name="connsiteX20" fmla="*/ 1854047 w 2436137"/>
                <a:gd name="connsiteY20" fmla="*/ 1232959 h 1264342"/>
                <a:gd name="connsiteX21" fmla="*/ 1764316 w 2436137"/>
                <a:gd name="connsiteY21" fmla="*/ 1196977 h 1264342"/>
                <a:gd name="connsiteX22" fmla="*/ 1679213 w 2436137"/>
                <a:gd name="connsiteY22" fmla="*/ 1155534 h 1264342"/>
                <a:gd name="connsiteX23" fmla="*/ 1597050 w 2436137"/>
                <a:gd name="connsiteY23" fmla="*/ 1110259 h 1264342"/>
                <a:gd name="connsiteX24" fmla="*/ 1516137 w 2436137"/>
                <a:gd name="connsiteY24" fmla="*/ 1062782 h 1264342"/>
                <a:gd name="connsiteX25" fmla="*/ 1344986 w 2436137"/>
                <a:gd name="connsiteY25" fmla="*/ 962138 h 1264342"/>
                <a:gd name="connsiteX26" fmla="*/ 1169256 w 2436137"/>
                <a:gd name="connsiteY26" fmla="*/ 867770 h 1264342"/>
                <a:gd name="connsiteX27" fmla="*/ 986303 w 2436137"/>
                <a:gd name="connsiteY27" fmla="*/ 788487 h 1264342"/>
                <a:gd name="connsiteX28" fmla="*/ 793486 w 2436137"/>
                <a:gd name="connsiteY28" fmla="*/ 733094 h 1264342"/>
                <a:gd name="connsiteX29" fmla="*/ 674368 w 2436137"/>
                <a:gd name="connsiteY29" fmla="*/ 713132 h 1264342"/>
                <a:gd name="connsiteX30" fmla="*/ 555453 w 2436137"/>
                <a:gd name="connsiteY30" fmla="*/ 694454 h 1264342"/>
                <a:gd name="connsiteX31" fmla="*/ 441336 w 2436137"/>
                <a:gd name="connsiteY31" fmla="*/ 666867 h 1264342"/>
                <a:gd name="connsiteX32" fmla="*/ 336610 w 2436137"/>
                <a:gd name="connsiteY32" fmla="*/ 620175 h 1264342"/>
                <a:gd name="connsiteX33" fmla="*/ 277082 w 2436137"/>
                <a:gd name="connsiteY33" fmla="*/ 576908 h 1264342"/>
                <a:gd name="connsiteX34" fmla="*/ 223514 w 2436137"/>
                <a:gd name="connsiteY34" fmla="*/ 524228 h 1264342"/>
                <a:gd name="connsiteX35" fmla="*/ 176252 w 2436137"/>
                <a:gd name="connsiteY35" fmla="*/ 464476 h 1264342"/>
                <a:gd name="connsiteX36" fmla="*/ 135645 w 2436137"/>
                <a:gd name="connsiteY36" fmla="*/ 399993 h 1264342"/>
                <a:gd name="connsiteX37" fmla="*/ 89433 w 2436137"/>
                <a:gd name="connsiteY37" fmla="*/ 304190 h 1264342"/>
                <a:gd name="connsiteX38" fmla="*/ 53765 w 2436137"/>
                <a:gd name="connsiteY38" fmla="*/ 204791 h 1264342"/>
                <a:gd name="connsiteX39" fmla="*/ 25125 w 2436137"/>
                <a:gd name="connsiteY39" fmla="*/ 102995 h 1264342"/>
                <a:gd name="connsiteX40" fmla="*/ 0 w 2436137"/>
                <a:gd name="connsiteY40" fmla="*/ 0 h 1264342"/>
                <a:gd name="connsiteX0" fmla="*/ 2436137 w 2436137"/>
                <a:gd name="connsiteY0" fmla="*/ 355261 h 1264342"/>
                <a:gd name="connsiteX1" fmla="*/ 2392120 w 2436137"/>
                <a:gd name="connsiteY1" fmla="*/ 442801 h 1264342"/>
                <a:gd name="connsiteX2" fmla="*/ 2350371 w 2436137"/>
                <a:gd name="connsiteY2" fmla="*/ 530994 h 1264342"/>
                <a:gd name="connsiteX3" fmla="*/ 2313160 w 2436137"/>
                <a:gd name="connsiteY3" fmla="*/ 620497 h 1264342"/>
                <a:gd name="connsiteX4" fmla="*/ 2282756 w 2436137"/>
                <a:gd name="connsiteY4" fmla="*/ 711965 h 1264342"/>
                <a:gd name="connsiteX5" fmla="*/ 2270517 w 2436137"/>
                <a:gd name="connsiteY5" fmla="*/ 759694 h 1264342"/>
                <a:gd name="connsiteX6" fmla="*/ 2260619 w 2436137"/>
                <a:gd name="connsiteY6" fmla="*/ 808145 h 1264342"/>
                <a:gd name="connsiteX7" fmla="*/ 2253026 w 2436137"/>
                <a:gd name="connsiteY7" fmla="*/ 857358 h 1264342"/>
                <a:gd name="connsiteX8" fmla="*/ 2247708 w 2436137"/>
                <a:gd name="connsiteY8" fmla="*/ 907370 h 1264342"/>
                <a:gd name="connsiteX9" fmla="*/ 2243486 w 2436137"/>
                <a:gd name="connsiteY9" fmla="*/ 968843 h 1264342"/>
                <a:gd name="connsiteX10" fmla="*/ 2237850 w 2436137"/>
                <a:gd name="connsiteY10" fmla="*/ 1029880 h 1264342"/>
                <a:gd name="connsiteX11" fmla="*/ 2226093 w 2436137"/>
                <a:gd name="connsiteY11" fmla="*/ 1088811 h 1264342"/>
                <a:gd name="connsiteX12" fmla="*/ 2203505 w 2436137"/>
                <a:gd name="connsiteY12" fmla="*/ 1143968 h 1264342"/>
                <a:gd name="connsiteX13" fmla="*/ 2178367 w 2436137"/>
                <a:gd name="connsiteY13" fmla="*/ 1180321 h 1264342"/>
                <a:gd name="connsiteX14" fmla="*/ 2146692 w 2436137"/>
                <a:gd name="connsiteY14" fmla="*/ 1212120 h 1264342"/>
                <a:gd name="connsiteX15" fmla="*/ 2110044 w 2436137"/>
                <a:gd name="connsiteY15" fmla="*/ 1237647 h 1264342"/>
                <a:gd name="connsiteX16" fmla="*/ 2069984 w 2436137"/>
                <a:gd name="connsiteY16" fmla="*/ 1255183 h 1264342"/>
                <a:gd name="connsiteX17" fmla="*/ 2017225 w 2436137"/>
                <a:gd name="connsiteY17" fmla="*/ 1264342 h 1264342"/>
                <a:gd name="connsiteX18" fmla="*/ 1962821 w 2436137"/>
                <a:gd name="connsiteY18" fmla="*/ 1261554 h 1264342"/>
                <a:gd name="connsiteX19" fmla="*/ 1908015 w 2436137"/>
                <a:gd name="connsiteY19" fmla="*/ 1250026 h 1264342"/>
                <a:gd name="connsiteX20" fmla="*/ 1854047 w 2436137"/>
                <a:gd name="connsiteY20" fmla="*/ 1232959 h 1264342"/>
                <a:gd name="connsiteX21" fmla="*/ 1764316 w 2436137"/>
                <a:gd name="connsiteY21" fmla="*/ 1196977 h 1264342"/>
                <a:gd name="connsiteX22" fmla="*/ 1679213 w 2436137"/>
                <a:gd name="connsiteY22" fmla="*/ 1155534 h 1264342"/>
                <a:gd name="connsiteX23" fmla="*/ 1597050 w 2436137"/>
                <a:gd name="connsiteY23" fmla="*/ 1110259 h 1264342"/>
                <a:gd name="connsiteX24" fmla="*/ 1516137 w 2436137"/>
                <a:gd name="connsiteY24" fmla="*/ 1062782 h 1264342"/>
                <a:gd name="connsiteX25" fmla="*/ 1344986 w 2436137"/>
                <a:gd name="connsiteY25" fmla="*/ 962138 h 1264342"/>
                <a:gd name="connsiteX26" fmla="*/ 1169256 w 2436137"/>
                <a:gd name="connsiteY26" fmla="*/ 867770 h 1264342"/>
                <a:gd name="connsiteX27" fmla="*/ 986303 w 2436137"/>
                <a:gd name="connsiteY27" fmla="*/ 788487 h 1264342"/>
                <a:gd name="connsiteX28" fmla="*/ 793486 w 2436137"/>
                <a:gd name="connsiteY28" fmla="*/ 733094 h 1264342"/>
                <a:gd name="connsiteX29" fmla="*/ 674368 w 2436137"/>
                <a:gd name="connsiteY29" fmla="*/ 713132 h 1264342"/>
                <a:gd name="connsiteX30" fmla="*/ 555453 w 2436137"/>
                <a:gd name="connsiteY30" fmla="*/ 694454 h 1264342"/>
                <a:gd name="connsiteX31" fmla="*/ 441336 w 2436137"/>
                <a:gd name="connsiteY31" fmla="*/ 666867 h 1264342"/>
                <a:gd name="connsiteX32" fmla="*/ 336610 w 2436137"/>
                <a:gd name="connsiteY32" fmla="*/ 620175 h 1264342"/>
                <a:gd name="connsiteX33" fmla="*/ 277082 w 2436137"/>
                <a:gd name="connsiteY33" fmla="*/ 576908 h 1264342"/>
                <a:gd name="connsiteX34" fmla="*/ 223514 w 2436137"/>
                <a:gd name="connsiteY34" fmla="*/ 524228 h 1264342"/>
                <a:gd name="connsiteX35" fmla="*/ 176252 w 2436137"/>
                <a:gd name="connsiteY35" fmla="*/ 464476 h 1264342"/>
                <a:gd name="connsiteX36" fmla="*/ 135645 w 2436137"/>
                <a:gd name="connsiteY36" fmla="*/ 399993 h 1264342"/>
                <a:gd name="connsiteX37" fmla="*/ 89433 w 2436137"/>
                <a:gd name="connsiteY37" fmla="*/ 304190 h 1264342"/>
                <a:gd name="connsiteX38" fmla="*/ 53765 w 2436137"/>
                <a:gd name="connsiteY38" fmla="*/ 204791 h 1264342"/>
                <a:gd name="connsiteX39" fmla="*/ 25125 w 2436137"/>
                <a:gd name="connsiteY39" fmla="*/ 102995 h 1264342"/>
                <a:gd name="connsiteX40" fmla="*/ 0 w 2436137"/>
                <a:gd name="connsiteY40" fmla="*/ 0 h 1264342"/>
                <a:gd name="connsiteX0" fmla="*/ 2436137 w 2436137"/>
                <a:gd name="connsiteY0" fmla="*/ 355261 h 1264342"/>
                <a:gd name="connsiteX1" fmla="*/ 2392120 w 2436137"/>
                <a:gd name="connsiteY1" fmla="*/ 442801 h 1264342"/>
                <a:gd name="connsiteX2" fmla="*/ 2350371 w 2436137"/>
                <a:gd name="connsiteY2" fmla="*/ 530994 h 1264342"/>
                <a:gd name="connsiteX3" fmla="*/ 2313160 w 2436137"/>
                <a:gd name="connsiteY3" fmla="*/ 620497 h 1264342"/>
                <a:gd name="connsiteX4" fmla="*/ 2282756 w 2436137"/>
                <a:gd name="connsiteY4" fmla="*/ 711965 h 1264342"/>
                <a:gd name="connsiteX5" fmla="*/ 2270517 w 2436137"/>
                <a:gd name="connsiteY5" fmla="*/ 759694 h 1264342"/>
                <a:gd name="connsiteX6" fmla="*/ 2260619 w 2436137"/>
                <a:gd name="connsiteY6" fmla="*/ 808145 h 1264342"/>
                <a:gd name="connsiteX7" fmla="*/ 2253026 w 2436137"/>
                <a:gd name="connsiteY7" fmla="*/ 857358 h 1264342"/>
                <a:gd name="connsiteX8" fmla="*/ 2247708 w 2436137"/>
                <a:gd name="connsiteY8" fmla="*/ 907370 h 1264342"/>
                <a:gd name="connsiteX9" fmla="*/ 2243486 w 2436137"/>
                <a:gd name="connsiteY9" fmla="*/ 968843 h 1264342"/>
                <a:gd name="connsiteX10" fmla="*/ 2237850 w 2436137"/>
                <a:gd name="connsiteY10" fmla="*/ 1029880 h 1264342"/>
                <a:gd name="connsiteX11" fmla="*/ 2226093 w 2436137"/>
                <a:gd name="connsiteY11" fmla="*/ 1088811 h 1264342"/>
                <a:gd name="connsiteX12" fmla="*/ 2203505 w 2436137"/>
                <a:gd name="connsiteY12" fmla="*/ 1143968 h 1264342"/>
                <a:gd name="connsiteX13" fmla="*/ 2178367 w 2436137"/>
                <a:gd name="connsiteY13" fmla="*/ 1180321 h 1264342"/>
                <a:gd name="connsiteX14" fmla="*/ 2146692 w 2436137"/>
                <a:gd name="connsiteY14" fmla="*/ 1212120 h 1264342"/>
                <a:gd name="connsiteX15" fmla="*/ 2110044 w 2436137"/>
                <a:gd name="connsiteY15" fmla="*/ 1237647 h 1264342"/>
                <a:gd name="connsiteX16" fmla="*/ 2069984 w 2436137"/>
                <a:gd name="connsiteY16" fmla="*/ 1255183 h 1264342"/>
                <a:gd name="connsiteX17" fmla="*/ 2017225 w 2436137"/>
                <a:gd name="connsiteY17" fmla="*/ 1264342 h 1264342"/>
                <a:gd name="connsiteX18" fmla="*/ 1962821 w 2436137"/>
                <a:gd name="connsiteY18" fmla="*/ 1261554 h 1264342"/>
                <a:gd name="connsiteX19" fmla="*/ 1908015 w 2436137"/>
                <a:gd name="connsiteY19" fmla="*/ 1250026 h 1264342"/>
                <a:gd name="connsiteX20" fmla="*/ 1854047 w 2436137"/>
                <a:gd name="connsiteY20" fmla="*/ 1232959 h 1264342"/>
                <a:gd name="connsiteX21" fmla="*/ 1764316 w 2436137"/>
                <a:gd name="connsiteY21" fmla="*/ 1196977 h 1264342"/>
                <a:gd name="connsiteX22" fmla="*/ 1679213 w 2436137"/>
                <a:gd name="connsiteY22" fmla="*/ 1155534 h 1264342"/>
                <a:gd name="connsiteX23" fmla="*/ 1597050 w 2436137"/>
                <a:gd name="connsiteY23" fmla="*/ 1110259 h 1264342"/>
                <a:gd name="connsiteX24" fmla="*/ 1516137 w 2436137"/>
                <a:gd name="connsiteY24" fmla="*/ 1062782 h 1264342"/>
                <a:gd name="connsiteX25" fmla="*/ 1344986 w 2436137"/>
                <a:gd name="connsiteY25" fmla="*/ 962138 h 1264342"/>
                <a:gd name="connsiteX26" fmla="*/ 1169256 w 2436137"/>
                <a:gd name="connsiteY26" fmla="*/ 867770 h 1264342"/>
                <a:gd name="connsiteX27" fmla="*/ 986303 w 2436137"/>
                <a:gd name="connsiteY27" fmla="*/ 788487 h 1264342"/>
                <a:gd name="connsiteX28" fmla="*/ 793486 w 2436137"/>
                <a:gd name="connsiteY28" fmla="*/ 733094 h 1264342"/>
                <a:gd name="connsiteX29" fmla="*/ 674368 w 2436137"/>
                <a:gd name="connsiteY29" fmla="*/ 713132 h 1264342"/>
                <a:gd name="connsiteX30" fmla="*/ 555453 w 2436137"/>
                <a:gd name="connsiteY30" fmla="*/ 694454 h 1264342"/>
                <a:gd name="connsiteX31" fmla="*/ 441336 w 2436137"/>
                <a:gd name="connsiteY31" fmla="*/ 666867 h 1264342"/>
                <a:gd name="connsiteX32" fmla="*/ 336610 w 2436137"/>
                <a:gd name="connsiteY32" fmla="*/ 620175 h 1264342"/>
                <a:gd name="connsiteX33" fmla="*/ 277082 w 2436137"/>
                <a:gd name="connsiteY33" fmla="*/ 576908 h 1264342"/>
                <a:gd name="connsiteX34" fmla="*/ 223514 w 2436137"/>
                <a:gd name="connsiteY34" fmla="*/ 524228 h 1264342"/>
                <a:gd name="connsiteX35" fmla="*/ 176252 w 2436137"/>
                <a:gd name="connsiteY35" fmla="*/ 464476 h 1264342"/>
                <a:gd name="connsiteX36" fmla="*/ 135645 w 2436137"/>
                <a:gd name="connsiteY36" fmla="*/ 399993 h 1264342"/>
                <a:gd name="connsiteX37" fmla="*/ 89433 w 2436137"/>
                <a:gd name="connsiteY37" fmla="*/ 304190 h 1264342"/>
                <a:gd name="connsiteX38" fmla="*/ 53765 w 2436137"/>
                <a:gd name="connsiteY38" fmla="*/ 204791 h 1264342"/>
                <a:gd name="connsiteX39" fmla="*/ 25125 w 2436137"/>
                <a:gd name="connsiteY39" fmla="*/ 102995 h 1264342"/>
                <a:gd name="connsiteX40" fmla="*/ 0 w 2436137"/>
                <a:gd name="connsiteY40" fmla="*/ 0 h 1264342"/>
                <a:gd name="connsiteX0" fmla="*/ 2436137 w 2436137"/>
                <a:gd name="connsiteY0" fmla="*/ 355261 h 1264342"/>
                <a:gd name="connsiteX1" fmla="*/ 2392120 w 2436137"/>
                <a:gd name="connsiteY1" fmla="*/ 442801 h 1264342"/>
                <a:gd name="connsiteX2" fmla="*/ 2350371 w 2436137"/>
                <a:gd name="connsiteY2" fmla="*/ 530994 h 1264342"/>
                <a:gd name="connsiteX3" fmla="*/ 2313160 w 2436137"/>
                <a:gd name="connsiteY3" fmla="*/ 620497 h 1264342"/>
                <a:gd name="connsiteX4" fmla="*/ 2282756 w 2436137"/>
                <a:gd name="connsiteY4" fmla="*/ 711965 h 1264342"/>
                <a:gd name="connsiteX5" fmla="*/ 2270517 w 2436137"/>
                <a:gd name="connsiteY5" fmla="*/ 759694 h 1264342"/>
                <a:gd name="connsiteX6" fmla="*/ 2260619 w 2436137"/>
                <a:gd name="connsiteY6" fmla="*/ 808145 h 1264342"/>
                <a:gd name="connsiteX7" fmla="*/ 2253026 w 2436137"/>
                <a:gd name="connsiteY7" fmla="*/ 857358 h 1264342"/>
                <a:gd name="connsiteX8" fmla="*/ 2247708 w 2436137"/>
                <a:gd name="connsiteY8" fmla="*/ 907370 h 1264342"/>
                <a:gd name="connsiteX9" fmla="*/ 2243486 w 2436137"/>
                <a:gd name="connsiteY9" fmla="*/ 968843 h 1264342"/>
                <a:gd name="connsiteX10" fmla="*/ 2237850 w 2436137"/>
                <a:gd name="connsiteY10" fmla="*/ 1029880 h 1264342"/>
                <a:gd name="connsiteX11" fmla="*/ 2226093 w 2436137"/>
                <a:gd name="connsiteY11" fmla="*/ 1088811 h 1264342"/>
                <a:gd name="connsiteX12" fmla="*/ 2203505 w 2436137"/>
                <a:gd name="connsiteY12" fmla="*/ 1143968 h 1264342"/>
                <a:gd name="connsiteX13" fmla="*/ 2178367 w 2436137"/>
                <a:gd name="connsiteY13" fmla="*/ 1180321 h 1264342"/>
                <a:gd name="connsiteX14" fmla="*/ 2146692 w 2436137"/>
                <a:gd name="connsiteY14" fmla="*/ 1212120 h 1264342"/>
                <a:gd name="connsiteX15" fmla="*/ 2110044 w 2436137"/>
                <a:gd name="connsiteY15" fmla="*/ 1237647 h 1264342"/>
                <a:gd name="connsiteX16" fmla="*/ 2069984 w 2436137"/>
                <a:gd name="connsiteY16" fmla="*/ 1255183 h 1264342"/>
                <a:gd name="connsiteX17" fmla="*/ 2017225 w 2436137"/>
                <a:gd name="connsiteY17" fmla="*/ 1264342 h 1264342"/>
                <a:gd name="connsiteX18" fmla="*/ 1962821 w 2436137"/>
                <a:gd name="connsiteY18" fmla="*/ 1261554 h 1264342"/>
                <a:gd name="connsiteX19" fmla="*/ 1908015 w 2436137"/>
                <a:gd name="connsiteY19" fmla="*/ 1250026 h 1264342"/>
                <a:gd name="connsiteX20" fmla="*/ 1854047 w 2436137"/>
                <a:gd name="connsiteY20" fmla="*/ 1232959 h 1264342"/>
                <a:gd name="connsiteX21" fmla="*/ 1764316 w 2436137"/>
                <a:gd name="connsiteY21" fmla="*/ 1196977 h 1264342"/>
                <a:gd name="connsiteX22" fmla="*/ 1679213 w 2436137"/>
                <a:gd name="connsiteY22" fmla="*/ 1155534 h 1264342"/>
                <a:gd name="connsiteX23" fmla="*/ 1597050 w 2436137"/>
                <a:gd name="connsiteY23" fmla="*/ 1110259 h 1264342"/>
                <a:gd name="connsiteX24" fmla="*/ 1516137 w 2436137"/>
                <a:gd name="connsiteY24" fmla="*/ 1062782 h 1264342"/>
                <a:gd name="connsiteX25" fmla="*/ 1344986 w 2436137"/>
                <a:gd name="connsiteY25" fmla="*/ 962138 h 1264342"/>
                <a:gd name="connsiteX26" fmla="*/ 1169256 w 2436137"/>
                <a:gd name="connsiteY26" fmla="*/ 867770 h 1264342"/>
                <a:gd name="connsiteX27" fmla="*/ 986303 w 2436137"/>
                <a:gd name="connsiteY27" fmla="*/ 788487 h 1264342"/>
                <a:gd name="connsiteX28" fmla="*/ 793486 w 2436137"/>
                <a:gd name="connsiteY28" fmla="*/ 733094 h 1264342"/>
                <a:gd name="connsiteX29" fmla="*/ 674368 w 2436137"/>
                <a:gd name="connsiteY29" fmla="*/ 713132 h 1264342"/>
                <a:gd name="connsiteX30" fmla="*/ 555453 w 2436137"/>
                <a:gd name="connsiteY30" fmla="*/ 694454 h 1264342"/>
                <a:gd name="connsiteX31" fmla="*/ 441336 w 2436137"/>
                <a:gd name="connsiteY31" fmla="*/ 666867 h 1264342"/>
                <a:gd name="connsiteX32" fmla="*/ 336610 w 2436137"/>
                <a:gd name="connsiteY32" fmla="*/ 620175 h 1264342"/>
                <a:gd name="connsiteX33" fmla="*/ 277082 w 2436137"/>
                <a:gd name="connsiteY33" fmla="*/ 576908 h 1264342"/>
                <a:gd name="connsiteX34" fmla="*/ 223514 w 2436137"/>
                <a:gd name="connsiteY34" fmla="*/ 524228 h 1264342"/>
                <a:gd name="connsiteX35" fmla="*/ 176252 w 2436137"/>
                <a:gd name="connsiteY35" fmla="*/ 464476 h 1264342"/>
                <a:gd name="connsiteX36" fmla="*/ 135645 w 2436137"/>
                <a:gd name="connsiteY36" fmla="*/ 399993 h 1264342"/>
                <a:gd name="connsiteX37" fmla="*/ 89433 w 2436137"/>
                <a:gd name="connsiteY37" fmla="*/ 304190 h 1264342"/>
                <a:gd name="connsiteX38" fmla="*/ 53765 w 2436137"/>
                <a:gd name="connsiteY38" fmla="*/ 204791 h 1264342"/>
                <a:gd name="connsiteX39" fmla="*/ 25125 w 2436137"/>
                <a:gd name="connsiteY39" fmla="*/ 102995 h 1264342"/>
                <a:gd name="connsiteX40" fmla="*/ 0 w 2436137"/>
                <a:gd name="connsiteY40" fmla="*/ 0 h 1264342"/>
                <a:gd name="connsiteX0" fmla="*/ 2436137 w 2436137"/>
                <a:gd name="connsiteY0" fmla="*/ 355261 h 1264342"/>
                <a:gd name="connsiteX1" fmla="*/ 2392120 w 2436137"/>
                <a:gd name="connsiteY1" fmla="*/ 442801 h 1264342"/>
                <a:gd name="connsiteX2" fmla="*/ 2350371 w 2436137"/>
                <a:gd name="connsiteY2" fmla="*/ 530994 h 1264342"/>
                <a:gd name="connsiteX3" fmla="*/ 2313160 w 2436137"/>
                <a:gd name="connsiteY3" fmla="*/ 620497 h 1264342"/>
                <a:gd name="connsiteX4" fmla="*/ 2282756 w 2436137"/>
                <a:gd name="connsiteY4" fmla="*/ 711965 h 1264342"/>
                <a:gd name="connsiteX5" fmla="*/ 2270517 w 2436137"/>
                <a:gd name="connsiteY5" fmla="*/ 759694 h 1264342"/>
                <a:gd name="connsiteX6" fmla="*/ 2260619 w 2436137"/>
                <a:gd name="connsiteY6" fmla="*/ 808145 h 1264342"/>
                <a:gd name="connsiteX7" fmla="*/ 2253026 w 2436137"/>
                <a:gd name="connsiteY7" fmla="*/ 857358 h 1264342"/>
                <a:gd name="connsiteX8" fmla="*/ 2247708 w 2436137"/>
                <a:gd name="connsiteY8" fmla="*/ 907370 h 1264342"/>
                <a:gd name="connsiteX9" fmla="*/ 2243486 w 2436137"/>
                <a:gd name="connsiteY9" fmla="*/ 968843 h 1264342"/>
                <a:gd name="connsiteX10" fmla="*/ 2237850 w 2436137"/>
                <a:gd name="connsiteY10" fmla="*/ 1029880 h 1264342"/>
                <a:gd name="connsiteX11" fmla="*/ 2226093 w 2436137"/>
                <a:gd name="connsiteY11" fmla="*/ 1088811 h 1264342"/>
                <a:gd name="connsiteX12" fmla="*/ 2203505 w 2436137"/>
                <a:gd name="connsiteY12" fmla="*/ 1143968 h 1264342"/>
                <a:gd name="connsiteX13" fmla="*/ 2178367 w 2436137"/>
                <a:gd name="connsiteY13" fmla="*/ 1180321 h 1264342"/>
                <a:gd name="connsiteX14" fmla="*/ 2146692 w 2436137"/>
                <a:gd name="connsiteY14" fmla="*/ 1212120 h 1264342"/>
                <a:gd name="connsiteX15" fmla="*/ 2110044 w 2436137"/>
                <a:gd name="connsiteY15" fmla="*/ 1237647 h 1264342"/>
                <a:gd name="connsiteX16" fmla="*/ 2069984 w 2436137"/>
                <a:gd name="connsiteY16" fmla="*/ 1255183 h 1264342"/>
                <a:gd name="connsiteX17" fmla="*/ 2017225 w 2436137"/>
                <a:gd name="connsiteY17" fmla="*/ 1264342 h 1264342"/>
                <a:gd name="connsiteX18" fmla="*/ 1962821 w 2436137"/>
                <a:gd name="connsiteY18" fmla="*/ 1261554 h 1264342"/>
                <a:gd name="connsiteX19" fmla="*/ 1908015 w 2436137"/>
                <a:gd name="connsiteY19" fmla="*/ 1250026 h 1264342"/>
                <a:gd name="connsiteX20" fmla="*/ 1854047 w 2436137"/>
                <a:gd name="connsiteY20" fmla="*/ 1232959 h 1264342"/>
                <a:gd name="connsiteX21" fmla="*/ 1764316 w 2436137"/>
                <a:gd name="connsiteY21" fmla="*/ 1196977 h 1264342"/>
                <a:gd name="connsiteX22" fmla="*/ 1679213 w 2436137"/>
                <a:gd name="connsiteY22" fmla="*/ 1155534 h 1264342"/>
                <a:gd name="connsiteX23" fmla="*/ 1597050 w 2436137"/>
                <a:gd name="connsiteY23" fmla="*/ 1110259 h 1264342"/>
                <a:gd name="connsiteX24" fmla="*/ 1516137 w 2436137"/>
                <a:gd name="connsiteY24" fmla="*/ 1062782 h 1264342"/>
                <a:gd name="connsiteX25" fmla="*/ 1344986 w 2436137"/>
                <a:gd name="connsiteY25" fmla="*/ 962138 h 1264342"/>
                <a:gd name="connsiteX26" fmla="*/ 1169256 w 2436137"/>
                <a:gd name="connsiteY26" fmla="*/ 867770 h 1264342"/>
                <a:gd name="connsiteX27" fmla="*/ 986303 w 2436137"/>
                <a:gd name="connsiteY27" fmla="*/ 788487 h 1264342"/>
                <a:gd name="connsiteX28" fmla="*/ 793486 w 2436137"/>
                <a:gd name="connsiteY28" fmla="*/ 733094 h 1264342"/>
                <a:gd name="connsiteX29" fmla="*/ 674368 w 2436137"/>
                <a:gd name="connsiteY29" fmla="*/ 713132 h 1264342"/>
                <a:gd name="connsiteX30" fmla="*/ 555453 w 2436137"/>
                <a:gd name="connsiteY30" fmla="*/ 694454 h 1264342"/>
                <a:gd name="connsiteX31" fmla="*/ 441336 w 2436137"/>
                <a:gd name="connsiteY31" fmla="*/ 666867 h 1264342"/>
                <a:gd name="connsiteX32" fmla="*/ 336610 w 2436137"/>
                <a:gd name="connsiteY32" fmla="*/ 620175 h 1264342"/>
                <a:gd name="connsiteX33" fmla="*/ 277082 w 2436137"/>
                <a:gd name="connsiteY33" fmla="*/ 576908 h 1264342"/>
                <a:gd name="connsiteX34" fmla="*/ 223514 w 2436137"/>
                <a:gd name="connsiteY34" fmla="*/ 524228 h 1264342"/>
                <a:gd name="connsiteX35" fmla="*/ 176252 w 2436137"/>
                <a:gd name="connsiteY35" fmla="*/ 464476 h 1264342"/>
                <a:gd name="connsiteX36" fmla="*/ 135645 w 2436137"/>
                <a:gd name="connsiteY36" fmla="*/ 399993 h 1264342"/>
                <a:gd name="connsiteX37" fmla="*/ 89433 w 2436137"/>
                <a:gd name="connsiteY37" fmla="*/ 304190 h 1264342"/>
                <a:gd name="connsiteX38" fmla="*/ 53765 w 2436137"/>
                <a:gd name="connsiteY38" fmla="*/ 204791 h 1264342"/>
                <a:gd name="connsiteX39" fmla="*/ 25125 w 2436137"/>
                <a:gd name="connsiteY39" fmla="*/ 102995 h 1264342"/>
                <a:gd name="connsiteX40" fmla="*/ 0 w 2436137"/>
                <a:gd name="connsiteY40" fmla="*/ 0 h 1264342"/>
                <a:gd name="connsiteX0" fmla="*/ 2436137 w 2436137"/>
                <a:gd name="connsiteY0" fmla="*/ 355261 h 1264342"/>
                <a:gd name="connsiteX1" fmla="*/ 2392120 w 2436137"/>
                <a:gd name="connsiteY1" fmla="*/ 442801 h 1264342"/>
                <a:gd name="connsiteX2" fmla="*/ 2350371 w 2436137"/>
                <a:gd name="connsiteY2" fmla="*/ 530994 h 1264342"/>
                <a:gd name="connsiteX3" fmla="*/ 2313160 w 2436137"/>
                <a:gd name="connsiteY3" fmla="*/ 620497 h 1264342"/>
                <a:gd name="connsiteX4" fmla="*/ 2282756 w 2436137"/>
                <a:gd name="connsiteY4" fmla="*/ 711965 h 1264342"/>
                <a:gd name="connsiteX5" fmla="*/ 2270517 w 2436137"/>
                <a:gd name="connsiteY5" fmla="*/ 759694 h 1264342"/>
                <a:gd name="connsiteX6" fmla="*/ 2260619 w 2436137"/>
                <a:gd name="connsiteY6" fmla="*/ 808145 h 1264342"/>
                <a:gd name="connsiteX7" fmla="*/ 2253026 w 2436137"/>
                <a:gd name="connsiteY7" fmla="*/ 857358 h 1264342"/>
                <a:gd name="connsiteX8" fmla="*/ 2247708 w 2436137"/>
                <a:gd name="connsiteY8" fmla="*/ 907370 h 1264342"/>
                <a:gd name="connsiteX9" fmla="*/ 2243486 w 2436137"/>
                <a:gd name="connsiteY9" fmla="*/ 968843 h 1264342"/>
                <a:gd name="connsiteX10" fmla="*/ 2237850 w 2436137"/>
                <a:gd name="connsiteY10" fmla="*/ 1029880 h 1264342"/>
                <a:gd name="connsiteX11" fmla="*/ 2226093 w 2436137"/>
                <a:gd name="connsiteY11" fmla="*/ 1088811 h 1264342"/>
                <a:gd name="connsiteX12" fmla="*/ 2203505 w 2436137"/>
                <a:gd name="connsiteY12" fmla="*/ 1143968 h 1264342"/>
                <a:gd name="connsiteX13" fmla="*/ 2178367 w 2436137"/>
                <a:gd name="connsiteY13" fmla="*/ 1180321 h 1264342"/>
                <a:gd name="connsiteX14" fmla="*/ 2146692 w 2436137"/>
                <a:gd name="connsiteY14" fmla="*/ 1212120 h 1264342"/>
                <a:gd name="connsiteX15" fmla="*/ 2110044 w 2436137"/>
                <a:gd name="connsiteY15" fmla="*/ 1237647 h 1264342"/>
                <a:gd name="connsiteX16" fmla="*/ 2069984 w 2436137"/>
                <a:gd name="connsiteY16" fmla="*/ 1255183 h 1264342"/>
                <a:gd name="connsiteX17" fmla="*/ 2017225 w 2436137"/>
                <a:gd name="connsiteY17" fmla="*/ 1264342 h 1264342"/>
                <a:gd name="connsiteX18" fmla="*/ 1962821 w 2436137"/>
                <a:gd name="connsiteY18" fmla="*/ 1261554 h 1264342"/>
                <a:gd name="connsiteX19" fmla="*/ 1908015 w 2436137"/>
                <a:gd name="connsiteY19" fmla="*/ 1250026 h 1264342"/>
                <a:gd name="connsiteX20" fmla="*/ 1854047 w 2436137"/>
                <a:gd name="connsiteY20" fmla="*/ 1232959 h 1264342"/>
                <a:gd name="connsiteX21" fmla="*/ 1764316 w 2436137"/>
                <a:gd name="connsiteY21" fmla="*/ 1196977 h 1264342"/>
                <a:gd name="connsiteX22" fmla="*/ 1679213 w 2436137"/>
                <a:gd name="connsiteY22" fmla="*/ 1155534 h 1264342"/>
                <a:gd name="connsiteX23" fmla="*/ 1597050 w 2436137"/>
                <a:gd name="connsiteY23" fmla="*/ 1110259 h 1264342"/>
                <a:gd name="connsiteX24" fmla="*/ 1516137 w 2436137"/>
                <a:gd name="connsiteY24" fmla="*/ 1062782 h 1264342"/>
                <a:gd name="connsiteX25" fmla="*/ 1344986 w 2436137"/>
                <a:gd name="connsiteY25" fmla="*/ 962138 h 1264342"/>
                <a:gd name="connsiteX26" fmla="*/ 1169256 w 2436137"/>
                <a:gd name="connsiteY26" fmla="*/ 867770 h 1264342"/>
                <a:gd name="connsiteX27" fmla="*/ 986303 w 2436137"/>
                <a:gd name="connsiteY27" fmla="*/ 788487 h 1264342"/>
                <a:gd name="connsiteX28" fmla="*/ 793486 w 2436137"/>
                <a:gd name="connsiteY28" fmla="*/ 733094 h 1264342"/>
                <a:gd name="connsiteX29" fmla="*/ 674368 w 2436137"/>
                <a:gd name="connsiteY29" fmla="*/ 713132 h 1264342"/>
                <a:gd name="connsiteX30" fmla="*/ 555453 w 2436137"/>
                <a:gd name="connsiteY30" fmla="*/ 694454 h 1264342"/>
                <a:gd name="connsiteX31" fmla="*/ 441336 w 2436137"/>
                <a:gd name="connsiteY31" fmla="*/ 666867 h 1264342"/>
                <a:gd name="connsiteX32" fmla="*/ 336610 w 2436137"/>
                <a:gd name="connsiteY32" fmla="*/ 620175 h 1264342"/>
                <a:gd name="connsiteX33" fmla="*/ 277082 w 2436137"/>
                <a:gd name="connsiteY33" fmla="*/ 576908 h 1264342"/>
                <a:gd name="connsiteX34" fmla="*/ 223514 w 2436137"/>
                <a:gd name="connsiteY34" fmla="*/ 524228 h 1264342"/>
                <a:gd name="connsiteX35" fmla="*/ 176252 w 2436137"/>
                <a:gd name="connsiteY35" fmla="*/ 464476 h 1264342"/>
                <a:gd name="connsiteX36" fmla="*/ 135645 w 2436137"/>
                <a:gd name="connsiteY36" fmla="*/ 399993 h 1264342"/>
                <a:gd name="connsiteX37" fmla="*/ 89433 w 2436137"/>
                <a:gd name="connsiteY37" fmla="*/ 304190 h 1264342"/>
                <a:gd name="connsiteX38" fmla="*/ 53765 w 2436137"/>
                <a:gd name="connsiteY38" fmla="*/ 204791 h 1264342"/>
                <a:gd name="connsiteX39" fmla="*/ 25125 w 2436137"/>
                <a:gd name="connsiteY39" fmla="*/ 102995 h 1264342"/>
                <a:gd name="connsiteX40" fmla="*/ 0 w 2436137"/>
                <a:gd name="connsiteY40" fmla="*/ 0 h 1264342"/>
                <a:gd name="connsiteX0" fmla="*/ 2436137 w 2436137"/>
                <a:gd name="connsiteY0" fmla="*/ 355261 h 1264342"/>
                <a:gd name="connsiteX1" fmla="*/ 2392120 w 2436137"/>
                <a:gd name="connsiteY1" fmla="*/ 442801 h 1264342"/>
                <a:gd name="connsiteX2" fmla="*/ 2350371 w 2436137"/>
                <a:gd name="connsiteY2" fmla="*/ 530994 h 1264342"/>
                <a:gd name="connsiteX3" fmla="*/ 2313160 w 2436137"/>
                <a:gd name="connsiteY3" fmla="*/ 620497 h 1264342"/>
                <a:gd name="connsiteX4" fmla="*/ 2282756 w 2436137"/>
                <a:gd name="connsiteY4" fmla="*/ 711965 h 1264342"/>
                <a:gd name="connsiteX5" fmla="*/ 2270517 w 2436137"/>
                <a:gd name="connsiteY5" fmla="*/ 759694 h 1264342"/>
                <a:gd name="connsiteX6" fmla="*/ 2260619 w 2436137"/>
                <a:gd name="connsiteY6" fmla="*/ 808145 h 1264342"/>
                <a:gd name="connsiteX7" fmla="*/ 2253026 w 2436137"/>
                <a:gd name="connsiteY7" fmla="*/ 857358 h 1264342"/>
                <a:gd name="connsiteX8" fmla="*/ 2247708 w 2436137"/>
                <a:gd name="connsiteY8" fmla="*/ 907370 h 1264342"/>
                <a:gd name="connsiteX9" fmla="*/ 2243486 w 2436137"/>
                <a:gd name="connsiteY9" fmla="*/ 968843 h 1264342"/>
                <a:gd name="connsiteX10" fmla="*/ 2237850 w 2436137"/>
                <a:gd name="connsiteY10" fmla="*/ 1029880 h 1264342"/>
                <a:gd name="connsiteX11" fmla="*/ 2226093 w 2436137"/>
                <a:gd name="connsiteY11" fmla="*/ 1088811 h 1264342"/>
                <a:gd name="connsiteX12" fmla="*/ 2203505 w 2436137"/>
                <a:gd name="connsiteY12" fmla="*/ 1143968 h 1264342"/>
                <a:gd name="connsiteX13" fmla="*/ 2178367 w 2436137"/>
                <a:gd name="connsiteY13" fmla="*/ 1180321 h 1264342"/>
                <a:gd name="connsiteX14" fmla="*/ 2146692 w 2436137"/>
                <a:gd name="connsiteY14" fmla="*/ 1212120 h 1264342"/>
                <a:gd name="connsiteX15" fmla="*/ 2110044 w 2436137"/>
                <a:gd name="connsiteY15" fmla="*/ 1237647 h 1264342"/>
                <a:gd name="connsiteX16" fmla="*/ 2069984 w 2436137"/>
                <a:gd name="connsiteY16" fmla="*/ 1255183 h 1264342"/>
                <a:gd name="connsiteX17" fmla="*/ 2017225 w 2436137"/>
                <a:gd name="connsiteY17" fmla="*/ 1264342 h 1264342"/>
                <a:gd name="connsiteX18" fmla="*/ 1962821 w 2436137"/>
                <a:gd name="connsiteY18" fmla="*/ 1261554 h 1264342"/>
                <a:gd name="connsiteX19" fmla="*/ 1908015 w 2436137"/>
                <a:gd name="connsiteY19" fmla="*/ 1250026 h 1264342"/>
                <a:gd name="connsiteX20" fmla="*/ 1854047 w 2436137"/>
                <a:gd name="connsiteY20" fmla="*/ 1232959 h 1264342"/>
                <a:gd name="connsiteX21" fmla="*/ 1764316 w 2436137"/>
                <a:gd name="connsiteY21" fmla="*/ 1196977 h 1264342"/>
                <a:gd name="connsiteX22" fmla="*/ 1679213 w 2436137"/>
                <a:gd name="connsiteY22" fmla="*/ 1155534 h 1264342"/>
                <a:gd name="connsiteX23" fmla="*/ 1597050 w 2436137"/>
                <a:gd name="connsiteY23" fmla="*/ 1110259 h 1264342"/>
                <a:gd name="connsiteX24" fmla="*/ 1516137 w 2436137"/>
                <a:gd name="connsiteY24" fmla="*/ 1062782 h 1264342"/>
                <a:gd name="connsiteX25" fmla="*/ 1344986 w 2436137"/>
                <a:gd name="connsiteY25" fmla="*/ 962138 h 1264342"/>
                <a:gd name="connsiteX26" fmla="*/ 1169256 w 2436137"/>
                <a:gd name="connsiteY26" fmla="*/ 867770 h 1264342"/>
                <a:gd name="connsiteX27" fmla="*/ 986303 w 2436137"/>
                <a:gd name="connsiteY27" fmla="*/ 788487 h 1264342"/>
                <a:gd name="connsiteX28" fmla="*/ 793486 w 2436137"/>
                <a:gd name="connsiteY28" fmla="*/ 733094 h 1264342"/>
                <a:gd name="connsiteX29" fmla="*/ 674368 w 2436137"/>
                <a:gd name="connsiteY29" fmla="*/ 713132 h 1264342"/>
                <a:gd name="connsiteX30" fmla="*/ 555453 w 2436137"/>
                <a:gd name="connsiteY30" fmla="*/ 694454 h 1264342"/>
                <a:gd name="connsiteX31" fmla="*/ 441336 w 2436137"/>
                <a:gd name="connsiteY31" fmla="*/ 666867 h 1264342"/>
                <a:gd name="connsiteX32" fmla="*/ 336610 w 2436137"/>
                <a:gd name="connsiteY32" fmla="*/ 620175 h 1264342"/>
                <a:gd name="connsiteX33" fmla="*/ 277082 w 2436137"/>
                <a:gd name="connsiteY33" fmla="*/ 576908 h 1264342"/>
                <a:gd name="connsiteX34" fmla="*/ 223514 w 2436137"/>
                <a:gd name="connsiteY34" fmla="*/ 524228 h 1264342"/>
                <a:gd name="connsiteX35" fmla="*/ 176252 w 2436137"/>
                <a:gd name="connsiteY35" fmla="*/ 464476 h 1264342"/>
                <a:gd name="connsiteX36" fmla="*/ 135645 w 2436137"/>
                <a:gd name="connsiteY36" fmla="*/ 399993 h 1264342"/>
                <a:gd name="connsiteX37" fmla="*/ 89433 w 2436137"/>
                <a:gd name="connsiteY37" fmla="*/ 304190 h 1264342"/>
                <a:gd name="connsiteX38" fmla="*/ 53765 w 2436137"/>
                <a:gd name="connsiteY38" fmla="*/ 204791 h 1264342"/>
                <a:gd name="connsiteX39" fmla="*/ 25125 w 2436137"/>
                <a:gd name="connsiteY39" fmla="*/ 102995 h 1264342"/>
                <a:gd name="connsiteX40" fmla="*/ 0 w 2436137"/>
                <a:gd name="connsiteY40" fmla="*/ 0 h 1264342"/>
                <a:gd name="connsiteX0" fmla="*/ 2436137 w 2436137"/>
                <a:gd name="connsiteY0" fmla="*/ 355261 h 1264342"/>
                <a:gd name="connsiteX1" fmla="*/ 2392120 w 2436137"/>
                <a:gd name="connsiteY1" fmla="*/ 442801 h 1264342"/>
                <a:gd name="connsiteX2" fmla="*/ 2350371 w 2436137"/>
                <a:gd name="connsiteY2" fmla="*/ 530994 h 1264342"/>
                <a:gd name="connsiteX3" fmla="*/ 2313160 w 2436137"/>
                <a:gd name="connsiteY3" fmla="*/ 620497 h 1264342"/>
                <a:gd name="connsiteX4" fmla="*/ 2282756 w 2436137"/>
                <a:gd name="connsiteY4" fmla="*/ 711965 h 1264342"/>
                <a:gd name="connsiteX5" fmla="*/ 2270517 w 2436137"/>
                <a:gd name="connsiteY5" fmla="*/ 759694 h 1264342"/>
                <a:gd name="connsiteX6" fmla="*/ 2260619 w 2436137"/>
                <a:gd name="connsiteY6" fmla="*/ 808145 h 1264342"/>
                <a:gd name="connsiteX7" fmla="*/ 2253026 w 2436137"/>
                <a:gd name="connsiteY7" fmla="*/ 857358 h 1264342"/>
                <a:gd name="connsiteX8" fmla="*/ 2247708 w 2436137"/>
                <a:gd name="connsiteY8" fmla="*/ 907370 h 1264342"/>
                <a:gd name="connsiteX9" fmla="*/ 2243486 w 2436137"/>
                <a:gd name="connsiteY9" fmla="*/ 968843 h 1264342"/>
                <a:gd name="connsiteX10" fmla="*/ 2237850 w 2436137"/>
                <a:gd name="connsiteY10" fmla="*/ 1029880 h 1264342"/>
                <a:gd name="connsiteX11" fmla="*/ 2226093 w 2436137"/>
                <a:gd name="connsiteY11" fmla="*/ 1088811 h 1264342"/>
                <a:gd name="connsiteX12" fmla="*/ 2203505 w 2436137"/>
                <a:gd name="connsiteY12" fmla="*/ 1143968 h 1264342"/>
                <a:gd name="connsiteX13" fmla="*/ 2178367 w 2436137"/>
                <a:gd name="connsiteY13" fmla="*/ 1180321 h 1264342"/>
                <a:gd name="connsiteX14" fmla="*/ 2146692 w 2436137"/>
                <a:gd name="connsiteY14" fmla="*/ 1212120 h 1264342"/>
                <a:gd name="connsiteX15" fmla="*/ 2110044 w 2436137"/>
                <a:gd name="connsiteY15" fmla="*/ 1237647 h 1264342"/>
                <a:gd name="connsiteX16" fmla="*/ 2069984 w 2436137"/>
                <a:gd name="connsiteY16" fmla="*/ 1255183 h 1264342"/>
                <a:gd name="connsiteX17" fmla="*/ 2017225 w 2436137"/>
                <a:gd name="connsiteY17" fmla="*/ 1264342 h 1264342"/>
                <a:gd name="connsiteX18" fmla="*/ 1962821 w 2436137"/>
                <a:gd name="connsiteY18" fmla="*/ 1261554 h 1264342"/>
                <a:gd name="connsiteX19" fmla="*/ 1908015 w 2436137"/>
                <a:gd name="connsiteY19" fmla="*/ 1250026 h 1264342"/>
                <a:gd name="connsiteX20" fmla="*/ 1854047 w 2436137"/>
                <a:gd name="connsiteY20" fmla="*/ 1232959 h 1264342"/>
                <a:gd name="connsiteX21" fmla="*/ 1764316 w 2436137"/>
                <a:gd name="connsiteY21" fmla="*/ 1196977 h 1264342"/>
                <a:gd name="connsiteX22" fmla="*/ 1679213 w 2436137"/>
                <a:gd name="connsiteY22" fmla="*/ 1155534 h 1264342"/>
                <a:gd name="connsiteX23" fmla="*/ 1597050 w 2436137"/>
                <a:gd name="connsiteY23" fmla="*/ 1110259 h 1264342"/>
                <a:gd name="connsiteX24" fmla="*/ 1516137 w 2436137"/>
                <a:gd name="connsiteY24" fmla="*/ 1062782 h 1264342"/>
                <a:gd name="connsiteX25" fmla="*/ 1344986 w 2436137"/>
                <a:gd name="connsiteY25" fmla="*/ 962138 h 1264342"/>
                <a:gd name="connsiteX26" fmla="*/ 1169256 w 2436137"/>
                <a:gd name="connsiteY26" fmla="*/ 867770 h 1264342"/>
                <a:gd name="connsiteX27" fmla="*/ 986303 w 2436137"/>
                <a:gd name="connsiteY27" fmla="*/ 788487 h 1264342"/>
                <a:gd name="connsiteX28" fmla="*/ 793486 w 2436137"/>
                <a:gd name="connsiteY28" fmla="*/ 733094 h 1264342"/>
                <a:gd name="connsiteX29" fmla="*/ 674368 w 2436137"/>
                <a:gd name="connsiteY29" fmla="*/ 713132 h 1264342"/>
                <a:gd name="connsiteX30" fmla="*/ 555453 w 2436137"/>
                <a:gd name="connsiteY30" fmla="*/ 694454 h 1264342"/>
                <a:gd name="connsiteX31" fmla="*/ 441336 w 2436137"/>
                <a:gd name="connsiteY31" fmla="*/ 666867 h 1264342"/>
                <a:gd name="connsiteX32" fmla="*/ 336610 w 2436137"/>
                <a:gd name="connsiteY32" fmla="*/ 620175 h 1264342"/>
                <a:gd name="connsiteX33" fmla="*/ 277082 w 2436137"/>
                <a:gd name="connsiteY33" fmla="*/ 576908 h 1264342"/>
                <a:gd name="connsiteX34" fmla="*/ 223514 w 2436137"/>
                <a:gd name="connsiteY34" fmla="*/ 524228 h 1264342"/>
                <a:gd name="connsiteX35" fmla="*/ 176252 w 2436137"/>
                <a:gd name="connsiteY35" fmla="*/ 464476 h 1264342"/>
                <a:gd name="connsiteX36" fmla="*/ 135645 w 2436137"/>
                <a:gd name="connsiteY36" fmla="*/ 399993 h 1264342"/>
                <a:gd name="connsiteX37" fmla="*/ 89433 w 2436137"/>
                <a:gd name="connsiteY37" fmla="*/ 304190 h 1264342"/>
                <a:gd name="connsiteX38" fmla="*/ 53765 w 2436137"/>
                <a:gd name="connsiteY38" fmla="*/ 204791 h 1264342"/>
                <a:gd name="connsiteX39" fmla="*/ 25125 w 2436137"/>
                <a:gd name="connsiteY39" fmla="*/ 102995 h 1264342"/>
                <a:gd name="connsiteX40" fmla="*/ 0 w 2436137"/>
                <a:gd name="connsiteY40" fmla="*/ 0 h 1264342"/>
                <a:gd name="connsiteX0" fmla="*/ 2436137 w 2436137"/>
                <a:gd name="connsiteY0" fmla="*/ 355261 h 1264342"/>
                <a:gd name="connsiteX1" fmla="*/ 2392120 w 2436137"/>
                <a:gd name="connsiteY1" fmla="*/ 442801 h 1264342"/>
                <a:gd name="connsiteX2" fmla="*/ 2350371 w 2436137"/>
                <a:gd name="connsiteY2" fmla="*/ 530994 h 1264342"/>
                <a:gd name="connsiteX3" fmla="*/ 2313160 w 2436137"/>
                <a:gd name="connsiteY3" fmla="*/ 620497 h 1264342"/>
                <a:gd name="connsiteX4" fmla="*/ 2282756 w 2436137"/>
                <a:gd name="connsiteY4" fmla="*/ 711965 h 1264342"/>
                <a:gd name="connsiteX5" fmla="*/ 2270517 w 2436137"/>
                <a:gd name="connsiteY5" fmla="*/ 759694 h 1264342"/>
                <a:gd name="connsiteX6" fmla="*/ 2260619 w 2436137"/>
                <a:gd name="connsiteY6" fmla="*/ 808145 h 1264342"/>
                <a:gd name="connsiteX7" fmla="*/ 2253026 w 2436137"/>
                <a:gd name="connsiteY7" fmla="*/ 857358 h 1264342"/>
                <a:gd name="connsiteX8" fmla="*/ 2247708 w 2436137"/>
                <a:gd name="connsiteY8" fmla="*/ 907370 h 1264342"/>
                <a:gd name="connsiteX9" fmla="*/ 2243486 w 2436137"/>
                <a:gd name="connsiteY9" fmla="*/ 968843 h 1264342"/>
                <a:gd name="connsiteX10" fmla="*/ 2237850 w 2436137"/>
                <a:gd name="connsiteY10" fmla="*/ 1029880 h 1264342"/>
                <a:gd name="connsiteX11" fmla="*/ 2226093 w 2436137"/>
                <a:gd name="connsiteY11" fmla="*/ 1088811 h 1264342"/>
                <a:gd name="connsiteX12" fmla="*/ 2203505 w 2436137"/>
                <a:gd name="connsiteY12" fmla="*/ 1143968 h 1264342"/>
                <a:gd name="connsiteX13" fmla="*/ 2178367 w 2436137"/>
                <a:gd name="connsiteY13" fmla="*/ 1180321 h 1264342"/>
                <a:gd name="connsiteX14" fmla="*/ 2146692 w 2436137"/>
                <a:gd name="connsiteY14" fmla="*/ 1212120 h 1264342"/>
                <a:gd name="connsiteX15" fmla="*/ 2110044 w 2436137"/>
                <a:gd name="connsiteY15" fmla="*/ 1237647 h 1264342"/>
                <a:gd name="connsiteX16" fmla="*/ 2069984 w 2436137"/>
                <a:gd name="connsiteY16" fmla="*/ 1255183 h 1264342"/>
                <a:gd name="connsiteX17" fmla="*/ 2017225 w 2436137"/>
                <a:gd name="connsiteY17" fmla="*/ 1264342 h 1264342"/>
                <a:gd name="connsiteX18" fmla="*/ 1962821 w 2436137"/>
                <a:gd name="connsiteY18" fmla="*/ 1261554 h 1264342"/>
                <a:gd name="connsiteX19" fmla="*/ 1908015 w 2436137"/>
                <a:gd name="connsiteY19" fmla="*/ 1250026 h 1264342"/>
                <a:gd name="connsiteX20" fmla="*/ 1854047 w 2436137"/>
                <a:gd name="connsiteY20" fmla="*/ 1232959 h 1264342"/>
                <a:gd name="connsiteX21" fmla="*/ 1764316 w 2436137"/>
                <a:gd name="connsiteY21" fmla="*/ 1196977 h 1264342"/>
                <a:gd name="connsiteX22" fmla="*/ 1679213 w 2436137"/>
                <a:gd name="connsiteY22" fmla="*/ 1155534 h 1264342"/>
                <a:gd name="connsiteX23" fmla="*/ 1597050 w 2436137"/>
                <a:gd name="connsiteY23" fmla="*/ 1110259 h 1264342"/>
                <a:gd name="connsiteX24" fmla="*/ 1516137 w 2436137"/>
                <a:gd name="connsiteY24" fmla="*/ 1062782 h 1264342"/>
                <a:gd name="connsiteX25" fmla="*/ 1344986 w 2436137"/>
                <a:gd name="connsiteY25" fmla="*/ 962138 h 1264342"/>
                <a:gd name="connsiteX26" fmla="*/ 1169256 w 2436137"/>
                <a:gd name="connsiteY26" fmla="*/ 867770 h 1264342"/>
                <a:gd name="connsiteX27" fmla="*/ 986303 w 2436137"/>
                <a:gd name="connsiteY27" fmla="*/ 788487 h 1264342"/>
                <a:gd name="connsiteX28" fmla="*/ 793486 w 2436137"/>
                <a:gd name="connsiteY28" fmla="*/ 733094 h 1264342"/>
                <a:gd name="connsiteX29" fmla="*/ 674368 w 2436137"/>
                <a:gd name="connsiteY29" fmla="*/ 713132 h 1264342"/>
                <a:gd name="connsiteX30" fmla="*/ 555453 w 2436137"/>
                <a:gd name="connsiteY30" fmla="*/ 694454 h 1264342"/>
                <a:gd name="connsiteX31" fmla="*/ 441336 w 2436137"/>
                <a:gd name="connsiteY31" fmla="*/ 666867 h 1264342"/>
                <a:gd name="connsiteX32" fmla="*/ 336610 w 2436137"/>
                <a:gd name="connsiteY32" fmla="*/ 620175 h 1264342"/>
                <a:gd name="connsiteX33" fmla="*/ 277082 w 2436137"/>
                <a:gd name="connsiteY33" fmla="*/ 576908 h 1264342"/>
                <a:gd name="connsiteX34" fmla="*/ 223514 w 2436137"/>
                <a:gd name="connsiteY34" fmla="*/ 524228 h 1264342"/>
                <a:gd name="connsiteX35" fmla="*/ 176252 w 2436137"/>
                <a:gd name="connsiteY35" fmla="*/ 464476 h 1264342"/>
                <a:gd name="connsiteX36" fmla="*/ 135645 w 2436137"/>
                <a:gd name="connsiteY36" fmla="*/ 399993 h 1264342"/>
                <a:gd name="connsiteX37" fmla="*/ 89433 w 2436137"/>
                <a:gd name="connsiteY37" fmla="*/ 304190 h 1264342"/>
                <a:gd name="connsiteX38" fmla="*/ 53765 w 2436137"/>
                <a:gd name="connsiteY38" fmla="*/ 204791 h 1264342"/>
                <a:gd name="connsiteX39" fmla="*/ 25125 w 2436137"/>
                <a:gd name="connsiteY39" fmla="*/ 102995 h 1264342"/>
                <a:gd name="connsiteX40" fmla="*/ 0 w 2436137"/>
                <a:gd name="connsiteY40" fmla="*/ 0 h 1264342"/>
                <a:gd name="connsiteX0" fmla="*/ 2436137 w 2436137"/>
                <a:gd name="connsiteY0" fmla="*/ 355261 h 1264342"/>
                <a:gd name="connsiteX1" fmla="*/ 2392120 w 2436137"/>
                <a:gd name="connsiteY1" fmla="*/ 442801 h 1264342"/>
                <a:gd name="connsiteX2" fmla="*/ 2350371 w 2436137"/>
                <a:gd name="connsiteY2" fmla="*/ 530994 h 1264342"/>
                <a:gd name="connsiteX3" fmla="*/ 2313160 w 2436137"/>
                <a:gd name="connsiteY3" fmla="*/ 620497 h 1264342"/>
                <a:gd name="connsiteX4" fmla="*/ 2282756 w 2436137"/>
                <a:gd name="connsiteY4" fmla="*/ 711965 h 1264342"/>
                <a:gd name="connsiteX5" fmla="*/ 2270517 w 2436137"/>
                <a:gd name="connsiteY5" fmla="*/ 759694 h 1264342"/>
                <a:gd name="connsiteX6" fmla="*/ 2260619 w 2436137"/>
                <a:gd name="connsiteY6" fmla="*/ 808145 h 1264342"/>
                <a:gd name="connsiteX7" fmla="*/ 2253026 w 2436137"/>
                <a:gd name="connsiteY7" fmla="*/ 857358 h 1264342"/>
                <a:gd name="connsiteX8" fmla="*/ 2247708 w 2436137"/>
                <a:gd name="connsiteY8" fmla="*/ 907370 h 1264342"/>
                <a:gd name="connsiteX9" fmla="*/ 2243486 w 2436137"/>
                <a:gd name="connsiteY9" fmla="*/ 968843 h 1264342"/>
                <a:gd name="connsiteX10" fmla="*/ 2237850 w 2436137"/>
                <a:gd name="connsiteY10" fmla="*/ 1029880 h 1264342"/>
                <a:gd name="connsiteX11" fmla="*/ 2226093 w 2436137"/>
                <a:gd name="connsiteY11" fmla="*/ 1088811 h 1264342"/>
                <a:gd name="connsiteX12" fmla="*/ 2203505 w 2436137"/>
                <a:gd name="connsiteY12" fmla="*/ 1143968 h 1264342"/>
                <a:gd name="connsiteX13" fmla="*/ 2178367 w 2436137"/>
                <a:gd name="connsiteY13" fmla="*/ 1180321 h 1264342"/>
                <a:gd name="connsiteX14" fmla="*/ 2146692 w 2436137"/>
                <a:gd name="connsiteY14" fmla="*/ 1212120 h 1264342"/>
                <a:gd name="connsiteX15" fmla="*/ 2110044 w 2436137"/>
                <a:gd name="connsiteY15" fmla="*/ 1237647 h 1264342"/>
                <a:gd name="connsiteX16" fmla="*/ 2069984 w 2436137"/>
                <a:gd name="connsiteY16" fmla="*/ 1255183 h 1264342"/>
                <a:gd name="connsiteX17" fmla="*/ 2017225 w 2436137"/>
                <a:gd name="connsiteY17" fmla="*/ 1264342 h 1264342"/>
                <a:gd name="connsiteX18" fmla="*/ 1962821 w 2436137"/>
                <a:gd name="connsiteY18" fmla="*/ 1261554 h 1264342"/>
                <a:gd name="connsiteX19" fmla="*/ 1908015 w 2436137"/>
                <a:gd name="connsiteY19" fmla="*/ 1250026 h 1264342"/>
                <a:gd name="connsiteX20" fmla="*/ 1854047 w 2436137"/>
                <a:gd name="connsiteY20" fmla="*/ 1232959 h 1264342"/>
                <a:gd name="connsiteX21" fmla="*/ 1764316 w 2436137"/>
                <a:gd name="connsiteY21" fmla="*/ 1196977 h 1264342"/>
                <a:gd name="connsiteX22" fmla="*/ 1679213 w 2436137"/>
                <a:gd name="connsiteY22" fmla="*/ 1155534 h 1264342"/>
                <a:gd name="connsiteX23" fmla="*/ 1597050 w 2436137"/>
                <a:gd name="connsiteY23" fmla="*/ 1110259 h 1264342"/>
                <a:gd name="connsiteX24" fmla="*/ 1516137 w 2436137"/>
                <a:gd name="connsiteY24" fmla="*/ 1062782 h 1264342"/>
                <a:gd name="connsiteX25" fmla="*/ 1344986 w 2436137"/>
                <a:gd name="connsiteY25" fmla="*/ 962138 h 1264342"/>
                <a:gd name="connsiteX26" fmla="*/ 1169256 w 2436137"/>
                <a:gd name="connsiteY26" fmla="*/ 867770 h 1264342"/>
                <a:gd name="connsiteX27" fmla="*/ 986303 w 2436137"/>
                <a:gd name="connsiteY27" fmla="*/ 788487 h 1264342"/>
                <a:gd name="connsiteX28" fmla="*/ 793486 w 2436137"/>
                <a:gd name="connsiteY28" fmla="*/ 733094 h 1264342"/>
                <a:gd name="connsiteX29" fmla="*/ 674368 w 2436137"/>
                <a:gd name="connsiteY29" fmla="*/ 713132 h 1264342"/>
                <a:gd name="connsiteX30" fmla="*/ 555453 w 2436137"/>
                <a:gd name="connsiteY30" fmla="*/ 694454 h 1264342"/>
                <a:gd name="connsiteX31" fmla="*/ 441336 w 2436137"/>
                <a:gd name="connsiteY31" fmla="*/ 666867 h 1264342"/>
                <a:gd name="connsiteX32" fmla="*/ 336610 w 2436137"/>
                <a:gd name="connsiteY32" fmla="*/ 620175 h 1264342"/>
                <a:gd name="connsiteX33" fmla="*/ 277082 w 2436137"/>
                <a:gd name="connsiteY33" fmla="*/ 576908 h 1264342"/>
                <a:gd name="connsiteX34" fmla="*/ 223514 w 2436137"/>
                <a:gd name="connsiteY34" fmla="*/ 524228 h 1264342"/>
                <a:gd name="connsiteX35" fmla="*/ 176252 w 2436137"/>
                <a:gd name="connsiteY35" fmla="*/ 464476 h 1264342"/>
                <a:gd name="connsiteX36" fmla="*/ 135645 w 2436137"/>
                <a:gd name="connsiteY36" fmla="*/ 399993 h 1264342"/>
                <a:gd name="connsiteX37" fmla="*/ 89433 w 2436137"/>
                <a:gd name="connsiteY37" fmla="*/ 304190 h 1264342"/>
                <a:gd name="connsiteX38" fmla="*/ 53765 w 2436137"/>
                <a:gd name="connsiteY38" fmla="*/ 204791 h 1264342"/>
                <a:gd name="connsiteX39" fmla="*/ 25125 w 2436137"/>
                <a:gd name="connsiteY39" fmla="*/ 102995 h 1264342"/>
                <a:gd name="connsiteX40" fmla="*/ 0 w 2436137"/>
                <a:gd name="connsiteY40" fmla="*/ 0 h 1264342"/>
                <a:gd name="connsiteX0" fmla="*/ 2436137 w 2436137"/>
                <a:gd name="connsiteY0" fmla="*/ 355261 h 1264342"/>
                <a:gd name="connsiteX1" fmla="*/ 2392120 w 2436137"/>
                <a:gd name="connsiteY1" fmla="*/ 442801 h 1264342"/>
                <a:gd name="connsiteX2" fmla="*/ 2350371 w 2436137"/>
                <a:gd name="connsiteY2" fmla="*/ 530994 h 1264342"/>
                <a:gd name="connsiteX3" fmla="*/ 2313160 w 2436137"/>
                <a:gd name="connsiteY3" fmla="*/ 620497 h 1264342"/>
                <a:gd name="connsiteX4" fmla="*/ 2282756 w 2436137"/>
                <a:gd name="connsiteY4" fmla="*/ 711965 h 1264342"/>
                <a:gd name="connsiteX5" fmla="*/ 2270517 w 2436137"/>
                <a:gd name="connsiteY5" fmla="*/ 759694 h 1264342"/>
                <a:gd name="connsiteX6" fmla="*/ 2260619 w 2436137"/>
                <a:gd name="connsiteY6" fmla="*/ 808145 h 1264342"/>
                <a:gd name="connsiteX7" fmla="*/ 2253026 w 2436137"/>
                <a:gd name="connsiteY7" fmla="*/ 857358 h 1264342"/>
                <a:gd name="connsiteX8" fmla="*/ 2247708 w 2436137"/>
                <a:gd name="connsiteY8" fmla="*/ 907370 h 1264342"/>
                <a:gd name="connsiteX9" fmla="*/ 2243486 w 2436137"/>
                <a:gd name="connsiteY9" fmla="*/ 968843 h 1264342"/>
                <a:gd name="connsiteX10" fmla="*/ 2237850 w 2436137"/>
                <a:gd name="connsiteY10" fmla="*/ 1029880 h 1264342"/>
                <a:gd name="connsiteX11" fmla="*/ 2226093 w 2436137"/>
                <a:gd name="connsiteY11" fmla="*/ 1088811 h 1264342"/>
                <a:gd name="connsiteX12" fmla="*/ 2203505 w 2436137"/>
                <a:gd name="connsiteY12" fmla="*/ 1143968 h 1264342"/>
                <a:gd name="connsiteX13" fmla="*/ 2178367 w 2436137"/>
                <a:gd name="connsiteY13" fmla="*/ 1180321 h 1264342"/>
                <a:gd name="connsiteX14" fmla="*/ 2146692 w 2436137"/>
                <a:gd name="connsiteY14" fmla="*/ 1212120 h 1264342"/>
                <a:gd name="connsiteX15" fmla="*/ 2110044 w 2436137"/>
                <a:gd name="connsiteY15" fmla="*/ 1237647 h 1264342"/>
                <a:gd name="connsiteX16" fmla="*/ 2069984 w 2436137"/>
                <a:gd name="connsiteY16" fmla="*/ 1255183 h 1264342"/>
                <a:gd name="connsiteX17" fmla="*/ 2017225 w 2436137"/>
                <a:gd name="connsiteY17" fmla="*/ 1264342 h 1264342"/>
                <a:gd name="connsiteX18" fmla="*/ 1962821 w 2436137"/>
                <a:gd name="connsiteY18" fmla="*/ 1261554 h 1264342"/>
                <a:gd name="connsiteX19" fmla="*/ 1908015 w 2436137"/>
                <a:gd name="connsiteY19" fmla="*/ 1250026 h 1264342"/>
                <a:gd name="connsiteX20" fmla="*/ 1854047 w 2436137"/>
                <a:gd name="connsiteY20" fmla="*/ 1232959 h 1264342"/>
                <a:gd name="connsiteX21" fmla="*/ 1764316 w 2436137"/>
                <a:gd name="connsiteY21" fmla="*/ 1196977 h 1264342"/>
                <a:gd name="connsiteX22" fmla="*/ 1679213 w 2436137"/>
                <a:gd name="connsiteY22" fmla="*/ 1155534 h 1264342"/>
                <a:gd name="connsiteX23" fmla="*/ 1597050 w 2436137"/>
                <a:gd name="connsiteY23" fmla="*/ 1110259 h 1264342"/>
                <a:gd name="connsiteX24" fmla="*/ 1516137 w 2436137"/>
                <a:gd name="connsiteY24" fmla="*/ 1062782 h 1264342"/>
                <a:gd name="connsiteX25" fmla="*/ 1344986 w 2436137"/>
                <a:gd name="connsiteY25" fmla="*/ 962138 h 1264342"/>
                <a:gd name="connsiteX26" fmla="*/ 1169256 w 2436137"/>
                <a:gd name="connsiteY26" fmla="*/ 867770 h 1264342"/>
                <a:gd name="connsiteX27" fmla="*/ 986303 w 2436137"/>
                <a:gd name="connsiteY27" fmla="*/ 788487 h 1264342"/>
                <a:gd name="connsiteX28" fmla="*/ 793486 w 2436137"/>
                <a:gd name="connsiteY28" fmla="*/ 733094 h 1264342"/>
                <a:gd name="connsiteX29" fmla="*/ 674368 w 2436137"/>
                <a:gd name="connsiteY29" fmla="*/ 713132 h 1264342"/>
                <a:gd name="connsiteX30" fmla="*/ 555453 w 2436137"/>
                <a:gd name="connsiteY30" fmla="*/ 694454 h 1264342"/>
                <a:gd name="connsiteX31" fmla="*/ 441336 w 2436137"/>
                <a:gd name="connsiteY31" fmla="*/ 666867 h 1264342"/>
                <a:gd name="connsiteX32" fmla="*/ 336610 w 2436137"/>
                <a:gd name="connsiteY32" fmla="*/ 620175 h 1264342"/>
                <a:gd name="connsiteX33" fmla="*/ 277082 w 2436137"/>
                <a:gd name="connsiteY33" fmla="*/ 576908 h 1264342"/>
                <a:gd name="connsiteX34" fmla="*/ 223514 w 2436137"/>
                <a:gd name="connsiteY34" fmla="*/ 524228 h 1264342"/>
                <a:gd name="connsiteX35" fmla="*/ 176252 w 2436137"/>
                <a:gd name="connsiteY35" fmla="*/ 464476 h 1264342"/>
                <a:gd name="connsiteX36" fmla="*/ 135645 w 2436137"/>
                <a:gd name="connsiteY36" fmla="*/ 399993 h 1264342"/>
                <a:gd name="connsiteX37" fmla="*/ 89433 w 2436137"/>
                <a:gd name="connsiteY37" fmla="*/ 304190 h 1264342"/>
                <a:gd name="connsiteX38" fmla="*/ 53765 w 2436137"/>
                <a:gd name="connsiteY38" fmla="*/ 204791 h 1264342"/>
                <a:gd name="connsiteX39" fmla="*/ 25125 w 2436137"/>
                <a:gd name="connsiteY39" fmla="*/ 102995 h 1264342"/>
                <a:gd name="connsiteX40" fmla="*/ 0 w 2436137"/>
                <a:gd name="connsiteY40" fmla="*/ 0 h 1264342"/>
                <a:gd name="connsiteX0" fmla="*/ 2436137 w 2436137"/>
                <a:gd name="connsiteY0" fmla="*/ 355261 h 1264342"/>
                <a:gd name="connsiteX1" fmla="*/ 2392120 w 2436137"/>
                <a:gd name="connsiteY1" fmla="*/ 442801 h 1264342"/>
                <a:gd name="connsiteX2" fmla="*/ 2350371 w 2436137"/>
                <a:gd name="connsiteY2" fmla="*/ 530994 h 1264342"/>
                <a:gd name="connsiteX3" fmla="*/ 2313160 w 2436137"/>
                <a:gd name="connsiteY3" fmla="*/ 620497 h 1264342"/>
                <a:gd name="connsiteX4" fmla="*/ 2282756 w 2436137"/>
                <a:gd name="connsiteY4" fmla="*/ 711965 h 1264342"/>
                <a:gd name="connsiteX5" fmla="*/ 2270517 w 2436137"/>
                <a:gd name="connsiteY5" fmla="*/ 759694 h 1264342"/>
                <a:gd name="connsiteX6" fmla="*/ 2260619 w 2436137"/>
                <a:gd name="connsiteY6" fmla="*/ 808145 h 1264342"/>
                <a:gd name="connsiteX7" fmla="*/ 2253026 w 2436137"/>
                <a:gd name="connsiteY7" fmla="*/ 857358 h 1264342"/>
                <a:gd name="connsiteX8" fmla="*/ 2247708 w 2436137"/>
                <a:gd name="connsiteY8" fmla="*/ 907370 h 1264342"/>
                <a:gd name="connsiteX9" fmla="*/ 2243486 w 2436137"/>
                <a:gd name="connsiteY9" fmla="*/ 968843 h 1264342"/>
                <a:gd name="connsiteX10" fmla="*/ 2237850 w 2436137"/>
                <a:gd name="connsiteY10" fmla="*/ 1029880 h 1264342"/>
                <a:gd name="connsiteX11" fmla="*/ 2226093 w 2436137"/>
                <a:gd name="connsiteY11" fmla="*/ 1088811 h 1264342"/>
                <a:gd name="connsiteX12" fmla="*/ 2203505 w 2436137"/>
                <a:gd name="connsiteY12" fmla="*/ 1143968 h 1264342"/>
                <a:gd name="connsiteX13" fmla="*/ 2178367 w 2436137"/>
                <a:gd name="connsiteY13" fmla="*/ 1180321 h 1264342"/>
                <a:gd name="connsiteX14" fmla="*/ 2146692 w 2436137"/>
                <a:gd name="connsiteY14" fmla="*/ 1212120 h 1264342"/>
                <a:gd name="connsiteX15" fmla="*/ 2110044 w 2436137"/>
                <a:gd name="connsiteY15" fmla="*/ 1237647 h 1264342"/>
                <a:gd name="connsiteX16" fmla="*/ 2069984 w 2436137"/>
                <a:gd name="connsiteY16" fmla="*/ 1255183 h 1264342"/>
                <a:gd name="connsiteX17" fmla="*/ 2017225 w 2436137"/>
                <a:gd name="connsiteY17" fmla="*/ 1264342 h 1264342"/>
                <a:gd name="connsiteX18" fmla="*/ 1962821 w 2436137"/>
                <a:gd name="connsiteY18" fmla="*/ 1261554 h 1264342"/>
                <a:gd name="connsiteX19" fmla="*/ 1908015 w 2436137"/>
                <a:gd name="connsiteY19" fmla="*/ 1250026 h 1264342"/>
                <a:gd name="connsiteX20" fmla="*/ 1854047 w 2436137"/>
                <a:gd name="connsiteY20" fmla="*/ 1232959 h 1264342"/>
                <a:gd name="connsiteX21" fmla="*/ 1764316 w 2436137"/>
                <a:gd name="connsiteY21" fmla="*/ 1196977 h 1264342"/>
                <a:gd name="connsiteX22" fmla="*/ 1679213 w 2436137"/>
                <a:gd name="connsiteY22" fmla="*/ 1155534 h 1264342"/>
                <a:gd name="connsiteX23" fmla="*/ 1597050 w 2436137"/>
                <a:gd name="connsiteY23" fmla="*/ 1110259 h 1264342"/>
                <a:gd name="connsiteX24" fmla="*/ 1516137 w 2436137"/>
                <a:gd name="connsiteY24" fmla="*/ 1062782 h 1264342"/>
                <a:gd name="connsiteX25" fmla="*/ 1344986 w 2436137"/>
                <a:gd name="connsiteY25" fmla="*/ 962138 h 1264342"/>
                <a:gd name="connsiteX26" fmla="*/ 1169256 w 2436137"/>
                <a:gd name="connsiteY26" fmla="*/ 867770 h 1264342"/>
                <a:gd name="connsiteX27" fmla="*/ 986303 w 2436137"/>
                <a:gd name="connsiteY27" fmla="*/ 788487 h 1264342"/>
                <a:gd name="connsiteX28" fmla="*/ 793486 w 2436137"/>
                <a:gd name="connsiteY28" fmla="*/ 733094 h 1264342"/>
                <a:gd name="connsiteX29" fmla="*/ 674368 w 2436137"/>
                <a:gd name="connsiteY29" fmla="*/ 713132 h 1264342"/>
                <a:gd name="connsiteX30" fmla="*/ 555453 w 2436137"/>
                <a:gd name="connsiteY30" fmla="*/ 694454 h 1264342"/>
                <a:gd name="connsiteX31" fmla="*/ 441336 w 2436137"/>
                <a:gd name="connsiteY31" fmla="*/ 666867 h 1264342"/>
                <a:gd name="connsiteX32" fmla="*/ 336610 w 2436137"/>
                <a:gd name="connsiteY32" fmla="*/ 620175 h 1264342"/>
                <a:gd name="connsiteX33" fmla="*/ 277082 w 2436137"/>
                <a:gd name="connsiteY33" fmla="*/ 576908 h 1264342"/>
                <a:gd name="connsiteX34" fmla="*/ 223514 w 2436137"/>
                <a:gd name="connsiteY34" fmla="*/ 524228 h 1264342"/>
                <a:gd name="connsiteX35" fmla="*/ 176252 w 2436137"/>
                <a:gd name="connsiteY35" fmla="*/ 464476 h 1264342"/>
                <a:gd name="connsiteX36" fmla="*/ 135645 w 2436137"/>
                <a:gd name="connsiteY36" fmla="*/ 399993 h 1264342"/>
                <a:gd name="connsiteX37" fmla="*/ 89433 w 2436137"/>
                <a:gd name="connsiteY37" fmla="*/ 304190 h 1264342"/>
                <a:gd name="connsiteX38" fmla="*/ 53765 w 2436137"/>
                <a:gd name="connsiteY38" fmla="*/ 204791 h 1264342"/>
                <a:gd name="connsiteX39" fmla="*/ 25125 w 2436137"/>
                <a:gd name="connsiteY39" fmla="*/ 102995 h 1264342"/>
                <a:gd name="connsiteX40" fmla="*/ 0 w 2436137"/>
                <a:gd name="connsiteY40" fmla="*/ 0 h 1264342"/>
                <a:gd name="connsiteX0" fmla="*/ 2436137 w 2436137"/>
                <a:gd name="connsiteY0" fmla="*/ 355261 h 1264342"/>
                <a:gd name="connsiteX1" fmla="*/ 2392120 w 2436137"/>
                <a:gd name="connsiteY1" fmla="*/ 442801 h 1264342"/>
                <a:gd name="connsiteX2" fmla="*/ 2350371 w 2436137"/>
                <a:gd name="connsiteY2" fmla="*/ 530994 h 1264342"/>
                <a:gd name="connsiteX3" fmla="*/ 2313160 w 2436137"/>
                <a:gd name="connsiteY3" fmla="*/ 620497 h 1264342"/>
                <a:gd name="connsiteX4" fmla="*/ 2282756 w 2436137"/>
                <a:gd name="connsiteY4" fmla="*/ 711965 h 1264342"/>
                <a:gd name="connsiteX5" fmla="*/ 2270517 w 2436137"/>
                <a:gd name="connsiteY5" fmla="*/ 759694 h 1264342"/>
                <a:gd name="connsiteX6" fmla="*/ 2260619 w 2436137"/>
                <a:gd name="connsiteY6" fmla="*/ 808145 h 1264342"/>
                <a:gd name="connsiteX7" fmla="*/ 2253026 w 2436137"/>
                <a:gd name="connsiteY7" fmla="*/ 857358 h 1264342"/>
                <a:gd name="connsiteX8" fmla="*/ 2247708 w 2436137"/>
                <a:gd name="connsiteY8" fmla="*/ 907370 h 1264342"/>
                <a:gd name="connsiteX9" fmla="*/ 2243486 w 2436137"/>
                <a:gd name="connsiteY9" fmla="*/ 968843 h 1264342"/>
                <a:gd name="connsiteX10" fmla="*/ 2237850 w 2436137"/>
                <a:gd name="connsiteY10" fmla="*/ 1029880 h 1264342"/>
                <a:gd name="connsiteX11" fmla="*/ 2226093 w 2436137"/>
                <a:gd name="connsiteY11" fmla="*/ 1088811 h 1264342"/>
                <a:gd name="connsiteX12" fmla="*/ 2203505 w 2436137"/>
                <a:gd name="connsiteY12" fmla="*/ 1143968 h 1264342"/>
                <a:gd name="connsiteX13" fmla="*/ 2178367 w 2436137"/>
                <a:gd name="connsiteY13" fmla="*/ 1180321 h 1264342"/>
                <a:gd name="connsiteX14" fmla="*/ 2146692 w 2436137"/>
                <a:gd name="connsiteY14" fmla="*/ 1212120 h 1264342"/>
                <a:gd name="connsiteX15" fmla="*/ 2110044 w 2436137"/>
                <a:gd name="connsiteY15" fmla="*/ 1237647 h 1264342"/>
                <a:gd name="connsiteX16" fmla="*/ 2069984 w 2436137"/>
                <a:gd name="connsiteY16" fmla="*/ 1255183 h 1264342"/>
                <a:gd name="connsiteX17" fmla="*/ 2017225 w 2436137"/>
                <a:gd name="connsiteY17" fmla="*/ 1264342 h 1264342"/>
                <a:gd name="connsiteX18" fmla="*/ 1962821 w 2436137"/>
                <a:gd name="connsiteY18" fmla="*/ 1261554 h 1264342"/>
                <a:gd name="connsiteX19" fmla="*/ 1908015 w 2436137"/>
                <a:gd name="connsiteY19" fmla="*/ 1250026 h 1264342"/>
                <a:gd name="connsiteX20" fmla="*/ 1854047 w 2436137"/>
                <a:gd name="connsiteY20" fmla="*/ 1232959 h 1264342"/>
                <a:gd name="connsiteX21" fmla="*/ 1764316 w 2436137"/>
                <a:gd name="connsiteY21" fmla="*/ 1196977 h 1264342"/>
                <a:gd name="connsiteX22" fmla="*/ 1679213 w 2436137"/>
                <a:gd name="connsiteY22" fmla="*/ 1155534 h 1264342"/>
                <a:gd name="connsiteX23" fmla="*/ 1597050 w 2436137"/>
                <a:gd name="connsiteY23" fmla="*/ 1110259 h 1264342"/>
                <a:gd name="connsiteX24" fmla="*/ 1516137 w 2436137"/>
                <a:gd name="connsiteY24" fmla="*/ 1062782 h 1264342"/>
                <a:gd name="connsiteX25" fmla="*/ 1344986 w 2436137"/>
                <a:gd name="connsiteY25" fmla="*/ 962138 h 1264342"/>
                <a:gd name="connsiteX26" fmla="*/ 1169256 w 2436137"/>
                <a:gd name="connsiteY26" fmla="*/ 867770 h 1264342"/>
                <a:gd name="connsiteX27" fmla="*/ 986303 w 2436137"/>
                <a:gd name="connsiteY27" fmla="*/ 788487 h 1264342"/>
                <a:gd name="connsiteX28" fmla="*/ 793486 w 2436137"/>
                <a:gd name="connsiteY28" fmla="*/ 733094 h 1264342"/>
                <a:gd name="connsiteX29" fmla="*/ 674368 w 2436137"/>
                <a:gd name="connsiteY29" fmla="*/ 713132 h 1264342"/>
                <a:gd name="connsiteX30" fmla="*/ 555453 w 2436137"/>
                <a:gd name="connsiteY30" fmla="*/ 694454 h 1264342"/>
                <a:gd name="connsiteX31" fmla="*/ 441336 w 2436137"/>
                <a:gd name="connsiteY31" fmla="*/ 666867 h 1264342"/>
                <a:gd name="connsiteX32" fmla="*/ 336610 w 2436137"/>
                <a:gd name="connsiteY32" fmla="*/ 620175 h 1264342"/>
                <a:gd name="connsiteX33" fmla="*/ 277082 w 2436137"/>
                <a:gd name="connsiteY33" fmla="*/ 576908 h 1264342"/>
                <a:gd name="connsiteX34" fmla="*/ 223514 w 2436137"/>
                <a:gd name="connsiteY34" fmla="*/ 524228 h 1264342"/>
                <a:gd name="connsiteX35" fmla="*/ 176252 w 2436137"/>
                <a:gd name="connsiteY35" fmla="*/ 464476 h 1264342"/>
                <a:gd name="connsiteX36" fmla="*/ 135645 w 2436137"/>
                <a:gd name="connsiteY36" fmla="*/ 399993 h 1264342"/>
                <a:gd name="connsiteX37" fmla="*/ 89433 w 2436137"/>
                <a:gd name="connsiteY37" fmla="*/ 304190 h 1264342"/>
                <a:gd name="connsiteX38" fmla="*/ 53765 w 2436137"/>
                <a:gd name="connsiteY38" fmla="*/ 204791 h 1264342"/>
                <a:gd name="connsiteX39" fmla="*/ 25125 w 2436137"/>
                <a:gd name="connsiteY39" fmla="*/ 102995 h 1264342"/>
                <a:gd name="connsiteX40" fmla="*/ 0 w 2436137"/>
                <a:gd name="connsiteY40" fmla="*/ 0 h 1264342"/>
                <a:gd name="connsiteX0" fmla="*/ 2436137 w 2436137"/>
                <a:gd name="connsiteY0" fmla="*/ 355261 h 1264342"/>
                <a:gd name="connsiteX1" fmla="*/ 2392120 w 2436137"/>
                <a:gd name="connsiteY1" fmla="*/ 442801 h 1264342"/>
                <a:gd name="connsiteX2" fmla="*/ 2350371 w 2436137"/>
                <a:gd name="connsiteY2" fmla="*/ 530994 h 1264342"/>
                <a:gd name="connsiteX3" fmla="*/ 2313160 w 2436137"/>
                <a:gd name="connsiteY3" fmla="*/ 620497 h 1264342"/>
                <a:gd name="connsiteX4" fmla="*/ 2282756 w 2436137"/>
                <a:gd name="connsiteY4" fmla="*/ 711965 h 1264342"/>
                <a:gd name="connsiteX5" fmla="*/ 2270517 w 2436137"/>
                <a:gd name="connsiteY5" fmla="*/ 759694 h 1264342"/>
                <a:gd name="connsiteX6" fmla="*/ 2260619 w 2436137"/>
                <a:gd name="connsiteY6" fmla="*/ 808145 h 1264342"/>
                <a:gd name="connsiteX7" fmla="*/ 2253026 w 2436137"/>
                <a:gd name="connsiteY7" fmla="*/ 857358 h 1264342"/>
                <a:gd name="connsiteX8" fmla="*/ 2247708 w 2436137"/>
                <a:gd name="connsiteY8" fmla="*/ 907370 h 1264342"/>
                <a:gd name="connsiteX9" fmla="*/ 2243486 w 2436137"/>
                <a:gd name="connsiteY9" fmla="*/ 968843 h 1264342"/>
                <a:gd name="connsiteX10" fmla="*/ 2237850 w 2436137"/>
                <a:gd name="connsiteY10" fmla="*/ 1029880 h 1264342"/>
                <a:gd name="connsiteX11" fmla="*/ 2226093 w 2436137"/>
                <a:gd name="connsiteY11" fmla="*/ 1088811 h 1264342"/>
                <a:gd name="connsiteX12" fmla="*/ 2203505 w 2436137"/>
                <a:gd name="connsiteY12" fmla="*/ 1143968 h 1264342"/>
                <a:gd name="connsiteX13" fmla="*/ 2178367 w 2436137"/>
                <a:gd name="connsiteY13" fmla="*/ 1180321 h 1264342"/>
                <a:gd name="connsiteX14" fmla="*/ 2146692 w 2436137"/>
                <a:gd name="connsiteY14" fmla="*/ 1212120 h 1264342"/>
                <a:gd name="connsiteX15" fmla="*/ 2110044 w 2436137"/>
                <a:gd name="connsiteY15" fmla="*/ 1237647 h 1264342"/>
                <a:gd name="connsiteX16" fmla="*/ 2069984 w 2436137"/>
                <a:gd name="connsiteY16" fmla="*/ 1255183 h 1264342"/>
                <a:gd name="connsiteX17" fmla="*/ 2017225 w 2436137"/>
                <a:gd name="connsiteY17" fmla="*/ 1264342 h 1264342"/>
                <a:gd name="connsiteX18" fmla="*/ 1962821 w 2436137"/>
                <a:gd name="connsiteY18" fmla="*/ 1261554 h 1264342"/>
                <a:gd name="connsiteX19" fmla="*/ 1908015 w 2436137"/>
                <a:gd name="connsiteY19" fmla="*/ 1250026 h 1264342"/>
                <a:gd name="connsiteX20" fmla="*/ 1854047 w 2436137"/>
                <a:gd name="connsiteY20" fmla="*/ 1232959 h 1264342"/>
                <a:gd name="connsiteX21" fmla="*/ 1764316 w 2436137"/>
                <a:gd name="connsiteY21" fmla="*/ 1196977 h 1264342"/>
                <a:gd name="connsiteX22" fmla="*/ 1679213 w 2436137"/>
                <a:gd name="connsiteY22" fmla="*/ 1155534 h 1264342"/>
                <a:gd name="connsiteX23" fmla="*/ 1597050 w 2436137"/>
                <a:gd name="connsiteY23" fmla="*/ 1110259 h 1264342"/>
                <a:gd name="connsiteX24" fmla="*/ 1516137 w 2436137"/>
                <a:gd name="connsiteY24" fmla="*/ 1062782 h 1264342"/>
                <a:gd name="connsiteX25" fmla="*/ 1344986 w 2436137"/>
                <a:gd name="connsiteY25" fmla="*/ 962138 h 1264342"/>
                <a:gd name="connsiteX26" fmla="*/ 1169256 w 2436137"/>
                <a:gd name="connsiteY26" fmla="*/ 867770 h 1264342"/>
                <a:gd name="connsiteX27" fmla="*/ 986303 w 2436137"/>
                <a:gd name="connsiteY27" fmla="*/ 788487 h 1264342"/>
                <a:gd name="connsiteX28" fmla="*/ 793486 w 2436137"/>
                <a:gd name="connsiteY28" fmla="*/ 733094 h 1264342"/>
                <a:gd name="connsiteX29" fmla="*/ 674368 w 2436137"/>
                <a:gd name="connsiteY29" fmla="*/ 713132 h 1264342"/>
                <a:gd name="connsiteX30" fmla="*/ 555453 w 2436137"/>
                <a:gd name="connsiteY30" fmla="*/ 694454 h 1264342"/>
                <a:gd name="connsiteX31" fmla="*/ 441336 w 2436137"/>
                <a:gd name="connsiteY31" fmla="*/ 666867 h 1264342"/>
                <a:gd name="connsiteX32" fmla="*/ 336610 w 2436137"/>
                <a:gd name="connsiteY32" fmla="*/ 620175 h 1264342"/>
                <a:gd name="connsiteX33" fmla="*/ 277082 w 2436137"/>
                <a:gd name="connsiteY33" fmla="*/ 576908 h 1264342"/>
                <a:gd name="connsiteX34" fmla="*/ 223514 w 2436137"/>
                <a:gd name="connsiteY34" fmla="*/ 524228 h 1264342"/>
                <a:gd name="connsiteX35" fmla="*/ 176252 w 2436137"/>
                <a:gd name="connsiteY35" fmla="*/ 464476 h 1264342"/>
                <a:gd name="connsiteX36" fmla="*/ 135645 w 2436137"/>
                <a:gd name="connsiteY36" fmla="*/ 399993 h 1264342"/>
                <a:gd name="connsiteX37" fmla="*/ 89433 w 2436137"/>
                <a:gd name="connsiteY37" fmla="*/ 304190 h 1264342"/>
                <a:gd name="connsiteX38" fmla="*/ 53765 w 2436137"/>
                <a:gd name="connsiteY38" fmla="*/ 204791 h 1264342"/>
                <a:gd name="connsiteX39" fmla="*/ 25125 w 2436137"/>
                <a:gd name="connsiteY39" fmla="*/ 102995 h 1264342"/>
                <a:gd name="connsiteX40" fmla="*/ 0 w 2436137"/>
                <a:gd name="connsiteY40" fmla="*/ 0 h 1264342"/>
                <a:gd name="connsiteX0" fmla="*/ 2436137 w 2436137"/>
                <a:gd name="connsiteY0" fmla="*/ 355261 h 1264693"/>
                <a:gd name="connsiteX1" fmla="*/ 2392120 w 2436137"/>
                <a:gd name="connsiteY1" fmla="*/ 442801 h 1264693"/>
                <a:gd name="connsiteX2" fmla="*/ 2350371 w 2436137"/>
                <a:gd name="connsiteY2" fmla="*/ 530994 h 1264693"/>
                <a:gd name="connsiteX3" fmla="*/ 2313160 w 2436137"/>
                <a:gd name="connsiteY3" fmla="*/ 620497 h 1264693"/>
                <a:gd name="connsiteX4" fmla="*/ 2282756 w 2436137"/>
                <a:gd name="connsiteY4" fmla="*/ 711965 h 1264693"/>
                <a:gd name="connsiteX5" fmla="*/ 2270517 w 2436137"/>
                <a:gd name="connsiteY5" fmla="*/ 759694 h 1264693"/>
                <a:gd name="connsiteX6" fmla="*/ 2260619 w 2436137"/>
                <a:gd name="connsiteY6" fmla="*/ 808145 h 1264693"/>
                <a:gd name="connsiteX7" fmla="*/ 2253026 w 2436137"/>
                <a:gd name="connsiteY7" fmla="*/ 857358 h 1264693"/>
                <a:gd name="connsiteX8" fmla="*/ 2247708 w 2436137"/>
                <a:gd name="connsiteY8" fmla="*/ 907370 h 1264693"/>
                <a:gd name="connsiteX9" fmla="*/ 2243486 w 2436137"/>
                <a:gd name="connsiteY9" fmla="*/ 968843 h 1264693"/>
                <a:gd name="connsiteX10" fmla="*/ 2237850 w 2436137"/>
                <a:gd name="connsiteY10" fmla="*/ 1029880 h 1264693"/>
                <a:gd name="connsiteX11" fmla="*/ 2226093 w 2436137"/>
                <a:gd name="connsiteY11" fmla="*/ 1088811 h 1264693"/>
                <a:gd name="connsiteX12" fmla="*/ 2203505 w 2436137"/>
                <a:gd name="connsiteY12" fmla="*/ 1143968 h 1264693"/>
                <a:gd name="connsiteX13" fmla="*/ 2178367 w 2436137"/>
                <a:gd name="connsiteY13" fmla="*/ 1180321 h 1264693"/>
                <a:gd name="connsiteX14" fmla="*/ 2146692 w 2436137"/>
                <a:gd name="connsiteY14" fmla="*/ 1212120 h 1264693"/>
                <a:gd name="connsiteX15" fmla="*/ 2110044 w 2436137"/>
                <a:gd name="connsiteY15" fmla="*/ 1237647 h 1264693"/>
                <a:gd name="connsiteX16" fmla="*/ 2069984 w 2436137"/>
                <a:gd name="connsiteY16" fmla="*/ 1255183 h 1264693"/>
                <a:gd name="connsiteX17" fmla="*/ 2017225 w 2436137"/>
                <a:gd name="connsiteY17" fmla="*/ 1264342 h 1264693"/>
                <a:gd name="connsiteX18" fmla="*/ 1962821 w 2436137"/>
                <a:gd name="connsiteY18" fmla="*/ 1261554 h 1264693"/>
                <a:gd name="connsiteX19" fmla="*/ 1908015 w 2436137"/>
                <a:gd name="connsiteY19" fmla="*/ 1250026 h 1264693"/>
                <a:gd name="connsiteX20" fmla="*/ 1854047 w 2436137"/>
                <a:gd name="connsiteY20" fmla="*/ 1232959 h 1264693"/>
                <a:gd name="connsiteX21" fmla="*/ 1764316 w 2436137"/>
                <a:gd name="connsiteY21" fmla="*/ 1196977 h 1264693"/>
                <a:gd name="connsiteX22" fmla="*/ 1679213 w 2436137"/>
                <a:gd name="connsiteY22" fmla="*/ 1155534 h 1264693"/>
                <a:gd name="connsiteX23" fmla="*/ 1597050 w 2436137"/>
                <a:gd name="connsiteY23" fmla="*/ 1110259 h 1264693"/>
                <a:gd name="connsiteX24" fmla="*/ 1516137 w 2436137"/>
                <a:gd name="connsiteY24" fmla="*/ 1062782 h 1264693"/>
                <a:gd name="connsiteX25" fmla="*/ 1344986 w 2436137"/>
                <a:gd name="connsiteY25" fmla="*/ 962138 h 1264693"/>
                <a:gd name="connsiteX26" fmla="*/ 1169256 w 2436137"/>
                <a:gd name="connsiteY26" fmla="*/ 867770 h 1264693"/>
                <a:gd name="connsiteX27" fmla="*/ 986303 w 2436137"/>
                <a:gd name="connsiteY27" fmla="*/ 788487 h 1264693"/>
                <a:gd name="connsiteX28" fmla="*/ 793486 w 2436137"/>
                <a:gd name="connsiteY28" fmla="*/ 733094 h 1264693"/>
                <a:gd name="connsiteX29" fmla="*/ 674368 w 2436137"/>
                <a:gd name="connsiteY29" fmla="*/ 713132 h 1264693"/>
                <a:gd name="connsiteX30" fmla="*/ 555453 w 2436137"/>
                <a:gd name="connsiteY30" fmla="*/ 694454 h 1264693"/>
                <a:gd name="connsiteX31" fmla="*/ 441336 w 2436137"/>
                <a:gd name="connsiteY31" fmla="*/ 666867 h 1264693"/>
                <a:gd name="connsiteX32" fmla="*/ 336610 w 2436137"/>
                <a:gd name="connsiteY32" fmla="*/ 620175 h 1264693"/>
                <a:gd name="connsiteX33" fmla="*/ 277082 w 2436137"/>
                <a:gd name="connsiteY33" fmla="*/ 576908 h 1264693"/>
                <a:gd name="connsiteX34" fmla="*/ 223514 w 2436137"/>
                <a:gd name="connsiteY34" fmla="*/ 524228 h 1264693"/>
                <a:gd name="connsiteX35" fmla="*/ 176252 w 2436137"/>
                <a:gd name="connsiteY35" fmla="*/ 464476 h 1264693"/>
                <a:gd name="connsiteX36" fmla="*/ 135645 w 2436137"/>
                <a:gd name="connsiteY36" fmla="*/ 399993 h 1264693"/>
                <a:gd name="connsiteX37" fmla="*/ 89433 w 2436137"/>
                <a:gd name="connsiteY37" fmla="*/ 304190 h 1264693"/>
                <a:gd name="connsiteX38" fmla="*/ 53765 w 2436137"/>
                <a:gd name="connsiteY38" fmla="*/ 204791 h 1264693"/>
                <a:gd name="connsiteX39" fmla="*/ 25125 w 2436137"/>
                <a:gd name="connsiteY39" fmla="*/ 102995 h 1264693"/>
                <a:gd name="connsiteX40" fmla="*/ 0 w 2436137"/>
                <a:gd name="connsiteY40" fmla="*/ 0 h 1264693"/>
                <a:gd name="connsiteX0" fmla="*/ 2436137 w 2436137"/>
                <a:gd name="connsiteY0" fmla="*/ 355261 h 1264693"/>
                <a:gd name="connsiteX1" fmla="*/ 2392120 w 2436137"/>
                <a:gd name="connsiteY1" fmla="*/ 442801 h 1264693"/>
                <a:gd name="connsiteX2" fmla="*/ 2350371 w 2436137"/>
                <a:gd name="connsiteY2" fmla="*/ 530994 h 1264693"/>
                <a:gd name="connsiteX3" fmla="*/ 2313160 w 2436137"/>
                <a:gd name="connsiteY3" fmla="*/ 620497 h 1264693"/>
                <a:gd name="connsiteX4" fmla="*/ 2282756 w 2436137"/>
                <a:gd name="connsiteY4" fmla="*/ 711965 h 1264693"/>
                <a:gd name="connsiteX5" fmla="*/ 2270517 w 2436137"/>
                <a:gd name="connsiteY5" fmla="*/ 759694 h 1264693"/>
                <a:gd name="connsiteX6" fmla="*/ 2260619 w 2436137"/>
                <a:gd name="connsiteY6" fmla="*/ 808145 h 1264693"/>
                <a:gd name="connsiteX7" fmla="*/ 2253026 w 2436137"/>
                <a:gd name="connsiteY7" fmla="*/ 857358 h 1264693"/>
                <a:gd name="connsiteX8" fmla="*/ 2247708 w 2436137"/>
                <a:gd name="connsiteY8" fmla="*/ 907370 h 1264693"/>
                <a:gd name="connsiteX9" fmla="*/ 2243486 w 2436137"/>
                <a:gd name="connsiteY9" fmla="*/ 968843 h 1264693"/>
                <a:gd name="connsiteX10" fmla="*/ 2237850 w 2436137"/>
                <a:gd name="connsiteY10" fmla="*/ 1029880 h 1264693"/>
                <a:gd name="connsiteX11" fmla="*/ 2226093 w 2436137"/>
                <a:gd name="connsiteY11" fmla="*/ 1088811 h 1264693"/>
                <a:gd name="connsiteX12" fmla="*/ 2203505 w 2436137"/>
                <a:gd name="connsiteY12" fmla="*/ 1143968 h 1264693"/>
                <a:gd name="connsiteX13" fmla="*/ 2178367 w 2436137"/>
                <a:gd name="connsiteY13" fmla="*/ 1180321 h 1264693"/>
                <a:gd name="connsiteX14" fmla="*/ 2146692 w 2436137"/>
                <a:gd name="connsiteY14" fmla="*/ 1212120 h 1264693"/>
                <a:gd name="connsiteX15" fmla="*/ 2110044 w 2436137"/>
                <a:gd name="connsiteY15" fmla="*/ 1237647 h 1264693"/>
                <a:gd name="connsiteX16" fmla="*/ 2069984 w 2436137"/>
                <a:gd name="connsiteY16" fmla="*/ 1255183 h 1264693"/>
                <a:gd name="connsiteX17" fmla="*/ 2017225 w 2436137"/>
                <a:gd name="connsiteY17" fmla="*/ 1264342 h 1264693"/>
                <a:gd name="connsiteX18" fmla="*/ 1962821 w 2436137"/>
                <a:gd name="connsiteY18" fmla="*/ 1261554 h 1264693"/>
                <a:gd name="connsiteX19" fmla="*/ 1908015 w 2436137"/>
                <a:gd name="connsiteY19" fmla="*/ 1250026 h 1264693"/>
                <a:gd name="connsiteX20" fmla="*/ 1854047 w 2436137"/>
                <a:gd name="connsiteY20" fmla="*/ 1232959 h 1264693"/>
                <a:gd name="connsiteX21" fmla="*/ 1764316 w 2436137"/>
                <a:gd name="connsiteY21" fmla="*/ 1196977 h 1264693"/>
                <a:gd name="connsiteX22" fmla="*/ 1679213 w 2436137"/>
                <a:gd name="connsiteY22" fmla="*/ 1155534 h 1264693"/>
                <a:gd name="connsiteX23" fmla="*/ 1597050 w 2436137"/>
                <a:gd name="connsiteY23" fmla="*/ 1110259 h 1264693"/>
                <a:gd name="connsiteX24" fmla="*/ 1516137 w 2436137"/>
                <a:gd name="connsiteY24" fmla="*/ 1062782 h 1264693"/>
                <a:gd name="connsiteX25" fmla="*/ 1344986 w 2436137"/>
                <a:gd name="connsiteY25" fmla="*/ 962138 h 1264693"/>
                <a:gd name="connsiteX26" fmla="*/ 1169256 w 2436137"/>
                <a:gd name="connsiteY26" fmla="*/ 867770 h 1264693"/>
                <a:gd name="connsiteX27" fmla="*/ 986303 w 2436137"/>
                <a:gd name="connsiteY27" fmla="*/ 788487 h 1264693"/>
                <a:gd name="connsiteX28" fmla="*/ 793486 w 2436137"/>
                <a:gd name="connsiteY28" fmla="*/ 733094 h 1264693"/>
                <a:gd name="connsiteX29" fmla="*/ 674368 w 2436137"/>
                <a:gd name="connsiteY29" fmla="*/ 713132 h 1264693"/>
                <a:gd name="connsiteX30" fmla="*/ 555453 w 2436137"/>
                <a:gd name="connsiteY30" fmla="*/ 694454 h 1264693"/>
                <a:gd name="connsiteX31" fmla="*/ 441336 w 2436137"/>
                <a:gd name="connsiteY31" fmla="*/ 666867 h 1264693"/>
                <a:gd name="connsiteX32" fmla="*/ 336610 w 2436137"/>
                <a:gd name="connsiteY32" fmla="*/ 620175 h 1264693"/>
                <a:gd name="connsiteX33" fmla="*/ 277082 w 2436137"/>
                <a:gd name="connsiteY33" fmla="*/ 576908 h 1264693"/>
                <a:gd name="connsiteX34" fmla="*/ 223514 w 2436137"/>
                <a:gd name="connsiteY34" fmla="*/ 524228 h 1264693"/>
                <a:gd name="connsiteX35" fmla="*/ 176252 w 2436137"/>
                <a:gd name="connsiteY35" fmla="*/ 464476 h 1264693"/>
                <a:gd name="connsiteX36" fmla="*/ 135645 w 2436137"/>
                <a:gd name="connsiteY36" fmla="*/ 399993 h 1264693"/>
                <a:gd name="connsiteX37" fmla="*/ 89433 w 2436137"/>
                <a:gd name="connsiteY37" fmla="*/ 304190 h 1264693"/>
                <a:gd name="connsiteX38" fmla="*/ 53765 w 2436137"/>
                <a:gd name="connsiteY38" fmla="*/ 204791 h 1264693"/>
                <a:gd name="connsiteX39" fmla="*/ 25125 w 2436137"/>
                <a:gd name="connsiteY39" fmla="*/ 102995 h 1264693"/>
                <a:gd name="connsiteX40" fmla="*/ 0 w 2436137"/>
                <a:gd name="connsiteY40" fmla="*/ 0 h 1264693"/>
                <a:gd name="connsiteX0" fmla="*/ 2436137 w 2436137"/>
                <a:gd name="connsiteY0" fmla="*/ 355261 h 1264693"/>
                <a:gd name="connsiteX1" fmla="*/ 2392120 w 2436137"/>
                <a:gd name="connsiteY1" fmla="*/ 442801 h 1264693"/>
                <a:gd name="connsiteX2" fmla="*/ 2350371 w 2436137"/>
                <a:gd name="connsiteY2" fmla="*/ 530994 h 1264693"/>
                <a:gd name="connsiteX3" fmla="*/ 2313160 w 2436137"/>
                <a:gd name="connsiteY3" fmla="*/ 620497 h 1264693"/>
                <a:gd name="connsiteX4" fmla="*/ 2282756 w 2436137"/>
                <a:gd name="connsiteY4" fmla="*/ 711965 h 1264693"/>
                <a:gd name="connsiteX5" fmla="*/ 2270517 w 2436137"/>
                <a:gd name="connsiteY5" fmla="*/ 759694 h 1264693"/>
                <a:gd name="connsiteX6" fmla="*/ 2260619 w 2436137"/>
                <a:gd name="connsiteY6" fmla="*/ 808145 h 1264693"/>
                <a:gd name="connsiteX7" fmla="*/ 2253026 w 2436137"/>
                <a:gd name="connsiteY7" fmla="*/ 857358 h 1264693"/>
                <a:gd name="connsiteX8" fmla="*/ 2247708 w 2436137"/>
                <a:gd name="connsiteY8" fmla="*/ 907370 h 1264693"/>
                <a:gd name="connsiteX9" fmla="*/ 2243486 w 2436137"/>
                <a:gd name="connsiteY9" fmla="*/ 968843 h 1264693"/>
                <a:gd name="connsiteX10" fmla="*/ 2237850 w 2436137"/>
                <a:gd name="connsiteY10" fmla="*/ 1029880 h 1264693"/>
                <a:gd name="connsiteX11" fmla="*/ 2226093 w 2436137"/>
                <a:gd name="connsiteY11" fmla="*/ 1088811 h 1264693"/>
                <a:gd name="connsiteX12" fmla="*/ 2203505 w 2436137"/>
                <a:gd name="connsiteY12" fmla="*/ 1143968 h 1264693"/>
                <a:gd name="connsiteX13" fmla="*/ 2178367 w 2436137"/>
                <a:gd name="connsiteY13" fmla="*/ 1180321 h 1264693"/>
                <a:gd name="connsiteX14" fmla="*/ 2146692 w 2436137"/>
                <a:gd name="connsiteY14" fmla="*/ 1212120 h 1264693"/>
                <a:gd name="connsiteX15" fmla="*/ 2110044 w 2436137"/>
                <a:gd name="connsiteY15" fmla="*/ 1237647 h 1264693"/>
                <a:gd name="connsiteX16" fmla="*/ 2069984 w 2436137"/>
                <a:gd name="connsiteY16" fmla="*/ 1255183 h 1264693"/>
                <a:gd name="connsiteX17" fmla="*/ 2017225 w 2436137"/>
                <a:gd name="connsiteY17" fmla="*/ 1264342 h 1264693"/>
                <a:gd name="connsiteX18" fmla="*/ 1962821 w 2436137"/>
                <a:gd name="connsiteY18" fmla="*/ 1261554 h 1264693"/>
                <a:gd name="connsiteX19" fmla="*/ 1908015 w 2436137"/>
                <a:gd name="connsiteY19" fmla="*/ 1250026 h 1264693"/>
                <a:gd name="connsiteX20" fmla="*/ 1854047 w 2436137"/>
                <a:gd name="connsiteY20" fmla="*/ 1232959 h 1264693"/>
                <a:gd name="connsiteX21" fmla="*/ 1764316 w 2436137"/>
                <a:gd name="connsiteY21" fmla="*/ 1196977 h 1264693"/>
                <a:gd name="connsiteX22" fmla="*/ 1679213 w 2436137"/>
                <a:gd name="connsiteY22" fmla="*/ 1155534 h 1264693"/>
                <a:gd name="connsiteX23" fmla="*/ 1597050 w 2436137"/>
                <a:gd name="connsiteY23" fmla="*/ 1110259 h 1264693"/>
                <a:gd name="connsiteX24" fmla="*/ 1516137 w 2436137"/>
                <a:gd name="connsiteY24" fmla="*/ 1062782 h 1264693"/>
                <a:gd name="connsiteX25" fmla="*/ 1344986 w 2436137"/>
                <a:gd name="connsiteY25" fmla="*/ 962138 h 1264693"/>
                <a:gd name="connsiteX26" fmla="*/ 1169256 w 2436137"/>
                <a:gd name="connsiteY26" fmla="*/ 867770 h 1264693"/>
                <a:gd name="connsiteX27" fmla="*/ 986303 w 2436137"/>
                <a:gd name="connsiteY27" fmla="*/ 788487 h 1264693"/>
                <a:gd name="connsiteX28" fmla="*/ 793486 w 2436137"/>
                <a:gd name="connsiteY28" fmla="*/ 733094 h 1264693"/>
                <a:gd name="connsiteX29" fmla="*/ 674368 w 2436137"/>
                <a:gd name="connsiteY29" fmla="*/ 713132 h 1264693"/>
                <a:gd name="connsiteX30" fmla="*/ 555453 w 2436137"/>
                <a:gd name="connsiteY30" fmla="*/ 694454 h 1264693"/>
                <a:gd name="connsiteX31" fmla="*/ 441336 w 2436137"/>
                <a:gd name="connsiteY31" fmla="*/ 666867 h 1264693"/>
                <a:gd name="connsiteX32" fmla="*/ 336610 w 2436137"/>
                <a:gd name="connsiteY32" fmla="*/ 620175 h 1264693"/>
                <a:gd name="connsiteX33" fmla="*/ 277082 w 2436137"/>
                <a:gd name="connsiteY33" fmla="*/ 576908 h 1264693"/>
                <a:gd name="connsiteX34" fmla="*/ 223514 w 2436137"/>
                <a:gd name="connsiteY34" fmla="*/ 524228 h 1264693"/>
                <a:gd name="connsiteX35" fmla="*/ 176252 w 2436137"/>
                <a:gd name="connsiteY35" fmla="*/ 464476 h 1264693"/>
                <a:gd name="connsiteX36" fmla="*/ 135645 w 2436137"/>
                <a:gd name="connsiteY36" fmla="*/ 399993 h 1264693"/>
                <a:gd name="connsiteX37" fmla="*/ 89433 w 2436137"/>
                <a:gd name="connsiteY37" fmla="*/ 304190 h 1264693"/>
                <a:gd name="connsiteX38" fmla="*/ 53765 w 2436137"/>
                <a:gd name="connsiteY38" fmla="*/ 204791 h 1264693"/>
                <a:gd name="connsiteX39" fmla="*/ 25125 w 2436137"/>
                <a:gd name="connsiteY39" fmla="*/ 102995 h 1264693"/>
                <a:gd name="connsiteX40" fmla="*/ 0 w 2436137"/>
                <a:gd name="connsiteY40" fmla="*/ 0 h 1264693"/>
                <a:gd name="connsiteX0" fmla="*/ 2436137 w 2436137"/>
                <a:gd name="connsiteY0" fmla="*/ 355261 h 1264693"/>
                <a:gd name="connsiteX1" fmla="*/ 2392120 w 2436137"/>
                <a:gd name="connsiteY1" fmla="*/ 442801 h 1264693"/>
                <a:gd name="connsiteX2" fmla="*/ 2350371 w 2436137"/>
                <a:gd name="connsiteY2" fmla="*/ 530994 h 1264693"/>
                <a:gd name="connsiteX3" fmla="*/ 2313160 w 2436137"/>
                <a:gd name="connsiteY3" fmla="*/ 620497 h 1264693"/>
                <a:gd name="connsiteX4" fmla="*/ 2282756 w 2436137"/>
                <a:gd name="connsiteY4" fmla="*/ 711965 h 1264693"/>
                <a:gd name="connsiteX5" fmla="*/ 2270517 w 2436137"/>
                <a:gd name="connsiteY5" fmla="*/ 759694 h 1264693"/>
                <a:gd name="connsiteX6" fmla="*/ 2260619 w 2436137"/>
                <a:gd name="connsiteY6" fmla="*/ 808145 h 1264693"/>
                <a:gd name="connsiteX7" fmla="*/ 2253026 w 2436137"/>
                <a:gd name="connsiteY7" fmla="*/ 857358 h 1264693"/>
                <a:gd name="connsiteX8" fmla="*/ 2247708 w 2436137"/>
                <a:gd name="connsiteY8" fmla="*/ 907370 h 1264693"/>
                <a:gd name="connsiteX9" fmla="*/ 2243486 w 2436137"/>
                <a:gd name="connsiteY9" fmla="*/ 968843 h 1264693"/>
                <a:gd name="connsiteX10" fmla="*/ 2237850 w 2436137"/>
                <a:gd name="connsiteY10" fmla="*/ 1029880 h 1264693"/>
                <a:gd name="connsiteX11" fmla="*/ 2226093 w 2436137"/>
                <a:gd name="connsiteY11" fmla="*/ 1088811 h 1264693"/>
                <a:gd name="connsiteX12" fmla="*/ 2203505 w 2436137"/>
                <a:gd name="connsiteY12" fmla="*/ 1143968 h 1264693"/>
                <a:gd name="connsiteX13" fmla="*/ 2178367 w 2436137"/>
                <a:gd name="connsiteY13" fmla="*/ 1180321 h 1264693"/>
                <a:gd name="connsiteX14" fmla="*/ 2146692 w 2436137"/>
                <a:gd name="connsiteY14" fmla="*/ 1212120 h 1264693"/>
                <a:gd name="connsiteX15" fmla="*/ 2110044 w 2436137"/>
                <a:gd name="connsiteY15" fmla="*/ 1237647 h 1264693"/>
                <a:gd name="connsiteX16" fmla="*/ 2069984 w 2436137"/>
                <a:gd name="connsiteY16" fmla="*/ 1255183 h 1264693"/>
                <a:gd name="connsiteX17" fmla="*/ 2017225 w 2436137"/>
                <a:gd name="connsiteY17" fmla="*/ 1264342 h 1264693"/>
                <a:gd name="connsiteX18" fmla="*/ 1962821 w 2436137"/>
                <a:gd name="connsiteY18" fmla="*/ 1261554 h 1264693"/>
                <a:gd name="connsiteX19" fmla="*/ 1908015 w 2436137"/>
                <a:gd name="connsiteY19" fmla="*/ 1250026 h 1264693"/>
                <a:gd name="connsiteX20" fmla="*/ 1854047 w 2436137"/>
                <a:gd name="connsiteY20" fmla="*/ 1232959 h 1264693"/>
                <a:gd name="connsiteX21" fmla="*/ 1764316 w 2436137"/>
                <a:gd name="connsiteY21" fmla="*/ 1196977 h 1264693"/>
                <a:gd name="connsiteX22" fmla="*/ 1679213 w 2436137"/>
                <a:gd name="connsiteY22" fmla="*/ 1155534 h 1264693"/>
                <a:gd name="connsiteX23" fmla="*/ 1597050 w 2436137"/>
                <a:gd name="connsiteY23" fmla="*/ 1110259 h 1264693"/>
                <a:gd name="connsiteX24" fmla="*/ 1516137 w 2436137"/>
                <a:gd name="connsiteY24" fmla="*/ 1062782 h 1264693"/>
                <a:gd name="connsiteX25" fmla="*/ 1344986 w 2436137"/>
                <a:gd name="connsiteY25" fmla="*/ 962138 h 1264693"/>
                <a:gd name="connsiteX26" fmla="*/ 1169256 w 2436137"/>
                <a:gd name="connsiteY26" fmla="*/ 867770 h 1264693"/>
                <a:gd name="connsiteX27" fmla="*/ 986303 w 2436137"/>
                <a:gd name="connsiteY27" fmla="*/ 788487 h 1264693"/>
                <a:gd name="connsiteX28" fmla="*/ 793486 w 2436137"/>
                <a:gd name="connsiteY28" fmla="*/ 733094 h 1264693"/>
                <a:gd name="connsiteX29" fmla="*/ 674368 w 2436137"/>
                <a:gd name="connsiteY29" fmla="*/ 713132 h 1264693"/>
                <a:gd name="connsiteX30" fmla="*/ 555453 w 2436137"/>
                <a:gd name="connsiteY30" fmla="*/ 694454 h 1264693"/>
                <a:gd name="connsiteX31" fmla="*/ 441336 w 2436137"/>
                <a:gd name="connsiteY31" fmla="*/ 666867 h 1264693"/>
                <a:gd name="connsiteX32" fmla="*/ 336610 w 2436137"/>
                <a:gd name="connsiteY32" fmla="*/ 620175 h 1264693"/>
                <a:gd name="connsiteX33" fmla="*/ 277082 w 2436137"/>
                <a:gd name="connsiteY33" fmla="*/ 576908 h 1264693"/>
                <a:gd name="connsiteX34" fmla="*/ 223514 w 2436137"/>
                <a:gd name="connsiteY34" fmla="*/ 524228 h 1264693"/>
                <a:gd name="connsiteX35" fmla="*/ 176252 w 2436137"/>
                <a:gd name="connsiteY35" fmla="*/ 464476 h 1264693"/>
                <a:gd name="connsiteX36" fmla="*/ 135645 w 2436137"/>
                <a:gd name="connsiteY36" fmla="*/ 399993 h 1264693"/>
                <a:gd name="connsiteX37" fmla="*/ 89433 w 2436137"/>
                <a:gd name="connsiteY37" fmla="*/ 304190 h 1264693"/>
                <a:gd name="connsiteX38" fmla="*/ 53765 w 2436137"/>
                <a:gd name="connsiteY38" fmla="*/ 204791 h 1264693"/>
                <a:gd name="connsiteX39" fmla="*/ 25125 w 2436137"/>
                <a:gd name="connsiteY39" fmla="*/ 102995 h 1264693"/>
                <a:gd name="connsiteX40" fmla="*/ 0 w 2436137"/>
                <a:gd name="connsiteY40" fmla="*/ 0 h 1264693"/>
                <a:gd name="connsiteX0" fmla="*/ 2436137 w 2436137"/>
                <a:gd name="connsiteY0" fmla="*/ 355261 h 1264693"/>
                <a:gd name="connsiteX1" fmla="*/ 2392120 w 2436137"/>
                <a:gd name="connsiteY1" fmla="*/ 442801 h 1264693"/>
                <a:gd name="connsiteX2" fmla="*/ 2350371 w 2436137"/>
                <a:gd name="connsiteY2" fmla="*/ 530994 h 1264693"/>
                <a:gd name="connsiteX3" fmla="*/ 2313160 w 2436137"/>
                <a:gd name="connsiteY3" fmla="*/ 620497 h 1264693"/>
                <a:gd name="connsiteX4" fmla="*/ 2282756 w 2436137"/>
                <a:gd name="connsiteY4" fmla="*/ 711965 h 1264693"/>
                <a:gd name="connsiteX5" fmla="*/ 2270517 w 2436137"/>
                <a:gd name="connsiteY5" fmla="*/ 759694 h 1264693"/>
                <a:gd name="connsiteX6" fmla="*/ 2260619 w 2436137"/>
                <a:gd name="connsiteY6" fmla="*/ 808145 h 1264693"/>
                <a:gd name="connsiteX7" fmla="*/ 2253026 w 2436137"/>
                <a:gd name="connsiteY7" fmla="*/ 857358 h 1264693"/>
                <a:gd name="connsiteX8" fmla="*/ 2247708 w 2436137"/>
                <a:gd name="connsiteY8" fmla="*/ 907370 h 1264693"/>
                <a:gd name="connsiteX9" fmla="*/ 2243486 w 2436137"/>
                <a:gd name="connsiteY9" fmla="*/ 968843 h 1264693"/>
                <a:gd name="connsiteX10" fmla="*/ 2237850 w 2436137"/>
                <a:gd name="connsiteY10" fmla="*/ 1029880 h 1264693"/>
                <a:gd name="connsiteX11" fmla="*/ 2226093 w 2436137"/>
                <a:gd name="connsiteY11" fmla="*/ 1088811 h 1264693"/>
                <a:gd name="connsiteX12" fmla="*/ 2203505 w 2436137"/>
                <a:gd name="connsiteY12" fmla="*/ 1143968 h 1264693"/>
                <a:gd name="connsiteX13" fmla="*/ 2178367 w 2436137"/>
                <a:gd name="connsiteY13" fmla="*/ 1180321 h 1264693"/>
                <a:gd name="connsiteX14" fmla="*/ 2146692 w 2436137"/>
                <a:gd name="connsiteY14" fmla="*/ 1212120 h 1264693"/>
                <a:gd name="connsiteX15" fmla="*/ 2110044 w 2436137"/>
                <a:gd name="connsiteY15" fmla="*/ 1237647 h 1264693"/>
                <a:gd name="connsiteX16" fmla="*/ 2069984 w 2436137"/>
                <a:gd name="connsiteY16" fmla="*/ 1255183 h 1264693"/>
                <a:gd name="connsiteX17" fmla="*/ 2017225 w 2436137"/>
                <a:gd name="connsiteY17" fmla="*/ 1264342 h 1264693"/>
                <a:gd name="connsiteX18" fmla="*/ 1962821 w 2436137"/>
                <a:gd name="connsiteY18" fmla="*/ 1261554 h 1264693"/>
                <a:gd name="connsiteX19" fmla="*/ 1908015 w 2436137"/>
                <a:gd name="connsiteY19" fmla="*/ 1250026 h 1264693"/>
                <a:gd name="connsiteX20" fmla="*/ 1854047 w 2436137"/>
                <a:gd name="connsiteY20" fmla="*/ 1232959 h 1264693"/>
                <a:gd name="connsiteX21" fmla="*/ 1764316 w 2436137"/>
                <a:gd name="connsiteY21" fmla="*/ 1196977 h 1264693"/>
                <a:gd name="connsiteX22" fmla="*/ 1679213 w 2436137"/>
                <a:gd name="connsiteY22" fmla="*/ 1155534 h 1264693"/>
                <a:gd name="connsiteX23" fmla="*/ 1597050 w 2436137"/>
                <a:gd name="connsiteY23" fmla="*/ 1110259 h 1264693"/>
                <a:gd name="connsiteX24" fmla="*/ 1516137 w 2436137"/>
                <a:gd name="connsiteY24" fmla="*/ 1062782 h 1264693"/>
                <a:gd name="connsiteX25" fmla="*/ 1344986 w 2436137"/>
                <a:gd name="connsiteY25" fmla="*/ 962138 h 1264693"/>
                <a:gd name="connsiteX26" fmla="*/ 1169256 w 2436137"/>
                <a:gd name="connsiteY26" fmla="*/ 867770 h 1264693"/>
                <a:gd name="connsiteX27" fmla="*/ 986303 w 2436137"/>
                <a:gd name="connsiteY27" fmla="*/ 788487 h 1264693"/>
                <a:gd name="connsiteX28" fmla="*/ 793486 w 2436137"/>
                <a:gd name="connsiteY28" fmla="*/ 733094 h 1264693"/>
                <a:gd name="connsiteX29" fmla="*/ 674368 w 2436137"/>
                <a:gd name="connsiteY29" fmla="*/ 713132 h 1264693"/>
                <a:gd name="connsiteX30" fmla="*/ 555453 w 2436137"/>
                <a:gd name="connsiteY30" fmla="*/ 694454 h 1264693"/>
                <a:gd name="connsiteX31" fmla="*/ 441336 w 2436137"/>
                <a:gd name="connsiteY31" fmla="*/ 666867 h 1264693"/>
                <a:gd name="connsiteX32" fmla="*/ 336610 w 2436137"/>
                <a:gd name="connsiteY32" fmla="*/ 620175 h 1264693"/>
                <a:gd name="connsiteX33" fmla="*/ 277082 w 2436137"/>
                <a:gd name="connsiteY33" fmla="*/ 576908 h 1264693"/>
                <a:gd name="connsiteX34" fmla="*/ 223514 w 2436137"/>
                <a:gd name="connsiteY34" fmla="*/ 524228 h 1264693"/>
                <a:gd name="connsiteX35" fmla="*/ 176252 w 2436137"/>
                <a:gd name="connsiteY35" fmla="*/ 464476 h 1264693"/>
                <a:gd name="connsiteX36" fmla="*/ 135645 w 2436137"/>
                <a:gd name="connsiteY36" fmla="*/ 399993 h 1264693"/>
                <a:gd name="connsiteX37" fmla="*/ 89433 w 2436137"/>
                <a:gd name="connsiteY37" fmla="*/ 304190 h 1264693"/>
                <a:gd name="connsiteX38" fmla="*/ 53765 w 2436137"/>
                <a:gd name="connsiteY38" fmla="*/ 204791 h 1264693"/>
                <a:gd name="connsiteX39" fmla="*/ 25125 w 2436137"/>
                <a:gd name="connsiteY39" fmla="*/ 102995 h 1264693"/>
                <a:gd name="connsiteX40" fmla="*/ 0 w 2436137"/>
                <a:gd name="connsiteY40" fmla="*/ 0 h 1264693"/>
                <a:gd name="connsiteX0" fmla="*/ 2436137 w 2436137"/>
                <a:gd name="connsiteY0" fmla="*/ 355261 h 1264693"/>
                <a:gd name="connsiteX1" fmla="*/ 2392120 w 2436137"/>
                <a:gd name="connsiteY1" fmla="*/ 442801 h 1264693"/>
                <a:gd name="connsiteX2" fmla="*/ 2350371 w 2436137"/>
                <a:gd name="connsiteY2" fmla="*/ 530994 h 1264693"/>
                <a:gd name="connsiteX3" fmla="*/ 2313160 w 2436137"/>
                <a:gd name="connsiteY3" fmla="*/ 620497 h 1264693"/>
                <a:gd name="connsiteX4" fmla="*/ 2282756 w 2436137"/>
                <a:gd name="connsiteY4" fmla="*/ 711965 h 1264693"/>
                <a:gd name="connsiteX5" fmla="*/ 2270517 w 2436137"/>
                <a:gd name="connsiteY5" fmla="*/ 759694 h 1264693"/>
                <a:gd name="connsiteX6" fmla="*/ 2260619 w 2436137"/>
                <a:gd name="connsiteY6" fmla="*/ 808145 h 1264693"/>
                <a:gd name="connsiteX7" fmla="*/ 2253026 w 2436137"/>
                <a:gd name="connsiteY7" fmla="*/ 857358 h 1264693"/>
                <a:gd name="connsiteX8" fmla="*/ 2247708 w 2436137"/>
                <a:gd name="connsiteY8" fmla="*/ 907370 h 1264693"/>
                <a:gd name="connsiteX9" fmla="*/ 2243486 w 2436137"/>
                <a:gd name="connsiteY9" fmla="*/ 968843 h 1264693"/>
                <a:gd name="connsiteX10" fmla="*/ 2237850 w 2436137"/>
                <a:gd name="connsiteY10" fmla="*/ 1029880 h 1264693"/>
                <a:gd name="connsiteX11" fmla="*/ 2226093 w 2436137"/>
                <a:gd name="connsiteY11" fmla="*/ 1088811 h 1264693"/>
                <a:gd name="connsiteX12" fmla="*/ 2203505 w 2436137"/>
                <a:gd name="connsiteY12" fmla="*/ 1143968 h 1264693"/>
                <a:gd name="connsiteX13" fmla="*/ 2178367 w 2436137"/>
                <a:gd name="connsiteY13" fmla="*/ 1180321 h 1264693"/>
                <a:gd name="connsiteX14" fmla="*/ 2146692 w 2436137"/>
                <a:gd name="connsiteY14" fmla="*/ 1212120 h 1264693"/>
                <a:gd name="connsiteX15" fmla="*/ 2110044 w 2436137"/>
                <a:gd name="connsiteY15" fmla="*/ 1237647 h 1264693"/>
                <a:gd name="connsiteX16" fmla="*/ 2069984 w 2436137"/>
                <a:gd name="connsiteY16" fmla="*/ 1255183 h 1264693"/>
                <a:gd name="connsiteX17" fmla="*/ 2017225 w 2436137"/>
                <a:gd name="connsiteY17" fmla="*/ 1264342 h 1264693"/>
                <a:gd name="connsiteX18" fmla="*/ 1962821 w 2436137"/>
                <a:gd name="connsiteY18" fmla="*/ 1261554 h 1264693"/>
                <a:gd name="connsiteX19" fmla="*/ 1908015 w 2436137"/>
                <a:gd name="connsiteY19" fmla="*/ 1250026 h 1264693"/>
                <a:gd name="connsiteX20" fmla="*/ 1854047 w 2436137"/>
                <a:gd name="connsiteY20" fmla="*/ 1232959 h 1264693"/>
                <a:gd name="connsiteX21" fmla="*/ 1764316 w 2436137"/>
                <a:gd name="connsiteY21" fmla="*/ 1196977 h 1264693"/>
                <a:gd name="connsiteX22" fmla="*/ 1679213 w 2436137"/>
                <a:gd name="connsiteY22" fmla="*/ 1155534 h 1264693"/>
                <a:gd name="connsiteX23" fmla="*/ 1597050 w 2436137"/>
                <a:gd name="connsiteY23" fmla="*/ 1110259 h 1264693"/>
                <a:gd name="connsiteX24" fmla="*/ 1516137 w 2436137"/>
                <a:gd name="connsiteY24" fmla="*/ 1062782 h 1264693"/>
                <a:gd name="connsiteX25" fmla="*/ 1344986 w 2436137"/>
                <a:gd name="connsiteY25" fmla="*/ 962138 h 1264693"/>
                <a:gd name="connsiteX26" fmla="*/ 1169256 w 2436137"/>
                <a:gd name="connsiteY26" fmla="*/ 867770 h 1264693"/>
                <a:gd name="connsiteX27" fmla="*/ 986303 w 2436137"/>
                <a:gd name="connsiteY27" fmla="*/ 788487 h 1264693"/>
                <a:gd name="connsiteX28" fmla="*/ 793486 w 2436137"/>
                <a:gd name="connsiteY28" fmla="*/ 733094 h 1264693"/>
                <a:gd name="connsiteX29" fmla="*/ 674368 w 2436137"/>
                <a:gd name="connsiteY29" fmla="*/ 713132 h 1264693"/>
                <a:gd name="connsiteX30" fmla="*/ 555453 w 2436137"/>
                <a:gd name="connsiteY30" fmla="*/ 694454 h 1264693"/>
                <a:gd name="connsiteX31" fmla="*/ 441336 w 2436137"/>
                <a:gd name="connsiteY31" fmla="*/ 666867 h 1264693"/>
                <a:gd name="connsiteX32" fmla="*/ 336610 w 2436137"/>
                <a:gd name="connsiteY32" fmla="*/ 620175 h 1264693"/>
                <a:gd name="connsiteX33" fmla="*/ 277082 w 2436137"/>
                <a:gd name="connsiteY33" fmla="*/ 576908 h 1264693"/>
                <a:gd name="connsiteX34" fmla="*/ 223514 w 2436137"/>
                <a:gd name="connsiteY34" fmla="*/ 524228 h 1264693"/>
                <a:gd name="connsiteX35" fmla="*/ 176252 w 2436137"/>
                <a:gd name="connsiteY35" fmla="*/ 464476 h 1264693"/>
                <a:gd name="connsiteX36" fmla="*/ 135645 w 2436137"/>
                <a:gd name="connsiteY36" fmla="*/ 399993 h 1264693"/>
                <a:gd name="connsiteX37" fmla="*/ 89433 w 2436137"/>
                <a:gd name="connsiteY37" fmla="*/ 304190 h 1264693"/>
                <a:gd name="connsiteX38" fmla="*/ 53765 w 2436137"/>
                <a:gd name="connsiteY38" fmla="*/ 204791 h 1264693"/>
                <a:gd name="connsiteX39" fmla="*/ 25125 w 2436137"/>
                <a:gd name="connsiteY39" fmla="*/ 102995 h 1264693"/>
                <a:gd name="connsiteX40" fmla="*/ 0 w 2436137"/>
                <a:gd name="connsiteY40" fmla="*/ 0 h 1264693"/>
                <a:gd name="connsiteX0" fmla="*/ 2436137 w 2436137"/>
                <a:gd name="connsiteY0" fmla="*/ 355261 h 1264693"/>
                <a:gd name="connsiteX1" fmla="*/ 2392120 w 2436137"/>
                <a:gd name="connsiteY1" fmla="*/ 442801 h 1264693"/>
                <a:gd name="connsiteX2" fmla="*/ 2350371 w 2436137"/>
                <a:gd name="connsiteY2" fmla="*/ 530994 h 1264693"/>
                <a:gd name="connsiteX3" fmla="*/ 2313160 w 2436137"/>
                <a:gd name="connsiteY3" fmla="*/ 620497 h 1264693"/>
                <a:gd name="connsiteX4" fmla="*/ 2282756 w 2436137"/>
                <a:gd name="connsiteY4" fmla="*/ 711965 h 1264693"/>
                <a:gd name="connsiteX5" fmla="*/ 2270517 w 2436137"/>
                <a:gd name="connsiteY5" fmla="*/ 759694 h 1264693"/>
                <a:gd name="connsiteX6" fmla="*/ 2260619 w 2436137"/>
                <a:gd name="connsiteY6" fmla="*/ 808145 h 1264693"/>
                <a:gd name="connsiteX7" fmla="*/ 2253026 w 2436137"/>
                <a:gd name="connsiteY7" fmla="*/ 857358 h 1264693"/>
                <a:gd name="connsiteX8" fmla="*/ 2247708 w 2436137"/>
                <a:gd name="connsiteY8" fmla="*/ 907370 h 1264693"/>
                <a:gd name="connsiteX9" fmla="*/ 2243486 w 2436137"/>
                <a:gd name="connsiteY9" fmla="*/ 968843 h 1264693"/>
                <a:gd name="connsiteX10" fmla="*/ 2237850 w 2436137"/>
                <a:gd name="connsiteY10" fmla="*/ 1029880 h 1264693"/>
                <a:gd name="connsiteX11" fmla="*/ 2226093 w 2436137"/>
                <a:gd name="connsiteY11" fmla="*/ 1088811 h 1264693"/>
                <a:gd name="connsiteX12" fmla="*/ 2203505 w 2436137"/>
                <a:gd name="connsiteY12" fmla="*/ 1143968 h 1264693"/>
                <a:gd name="connsiteX13" fmla="*/ 2178367 w 2436137"/>
                <a:gd name="connsiteY13" fmla="*/ 1180321 h 1264693"/>
                <a:gd name="connsiteX14" fmla="*/ 2146692 w 2436137"/>
                <a:gd name="connsiteY14" fmla="*/ 1212120 h 1264693"/>
                <a:gd name="connsiteX15" fmla="*/ 2110044 w 2436137"/>
                <a:gd name="connsiteY15" fmla="*/ 1237647 h 1264693"/>
                <a:gd name="connsiteX16" fmla="*/ 2069984 w 2436137"/>
                <a:gd name="connsiteY16" fmla="*/ 1255183 h 1264693"/>
                <a:gd name="connsiteX17" fmla="*/ 2017225 w 2436137"/>
                <a:gd name="connsiteY17" fmla="*/ 1264342 h 1264693"/>
                <a:gd name="connsiteX18" fmla="*/ 1962821 w 2436137"/>
                <a:gd name="connsiteY18" fmla="*/ 1261554 h 1264693"/>
                <a:gd name="connsiteX19" fmla="*/ 1908015 w 2436137"/>
                <a:gd name="connsiteY19" fmla="*/ 1250026 h 1264693"/>
                <a:gd name="connsiteX20" fmla="*/ 1854047 w 2436137"/>
                <a:gd name="connsiteY20" fmla="*/ 1232959 h 1264693"/>
                <a:gd name="connsiteX21" fmla="*/ 1764316 w 2436137"/>
                <a:gd name="connsiteY21" fmla="*/ 1196977 h 1264693"/>
                <a:gd name="connsiteX22" fmla="*/ 1679213 w 2436137"/>
                <a:gd name="connsiteY22" fmla="*/ 1155534 h 1264693"/>
                <a:gd name="connsiteX23" fmla="*/ 1597050 w 2436137"/>
                <a:gd name="connsiteY23" fmla="*/ 1110259 h 1264693"/>
                <a:gd name="connsiteX24" fmla="*/ 1516137 w 2436137"/>
                <a:gd name="connsiteY24" fmla="*/ 1062782 h 1264693"/>
                <a:gd name="connsiteX25" fmla="*/ 1344986 w 2436137"/>
                <a:gd name="connsiteY25" fmla="*/ 962138 h 1264693"/>
                <a:gd name="connsiteX26" fmla="*/ 1169256 w 2436137"/>
                <a:gd name="connsiteY26" fmla="*/ 867770 h 1264693"/>
                <a:gd name="connsiteX27" fmla="*/ 986303 w 2436137"/>
                <a:gd name="connsiteY27" fmla="*/ 788487 h 1264693"/>
                <a:gd name="connsiteX28" fmla="*/ 793486 w 2436137"/>
                <a:gd name="connsiteY28" fmla="*/ 733094 h 1264693"/>
                <a:gd name="connsiteX29" fmla="*/ 674368 w 2436137"/>
                <a:gd name="connsiteY29" fmla="*/ 713132 h 1264693"/>
                <a:gd name="connsiteX30" fmla="*/ 555453 w 2436137"/>
                <a:gd name="connsiteY30" fmla="*/ 694454 h 1264693"/>
                <a:gd name="connsiteX31" fmla="*/ 441336 w 2436137"/>
                <a:gd name="connsiteY31" fmla="*/ 666867 h 1264693"/>
                <a:gd name="connsiteX32" fmla="*/ 336610 w 2436137"/>
                <a:gd name="connsiteY32" fmla="*/ 620175 h 1264693"/>
                <a:gd name="connsiteX33" fmla="*/ 277082 w 2436137"/>
                <a:gd name="connsiteY33" fmla="*/ 576908 h 1264693"/>
                <a:gd name="connsiteX34" fmla="*/ 223514 w 2436137"/>
                <a:gd name="connsiteY34" fmla="*/ 524228 h 1264693"/>
                <a:gd name="connsiteX35" fmla="*/ 176252 w 2436137"/>
                <a:gd name="connsiteY35" fmla="*/ 464476 h 1264693"/>
                <a:gd name="connsiteX36" fmla="*/ 135645 w 2436137"/>
                <a:gd name="connsiteY36" fmla="*/ 399993 h 1264693"/>
                <a:gd name="connsiteX37" fmla="*/ 89433 w 2436137"/>
                <a:gd name="connsiteY37" fmla="*/ 304190 h 1264693"/>
                <a:gd name="connsiteX38" fmla="*/ 53765 w 2436137"/>
                <a:gd name="connsiteY38" fmla="*/ 204791 h 1264693"/>
                <a:gd name="connsiteX39" fmla="*/ 25125 w 2436137"/>
                <a:gd name="connsiteY39" fmla="*/ 102995 h 1264693"/>
                <a:gd name="connsiteX40" fmla="*/ 0 w 2436137"/>
                <a:gd name="connsiteY40" fmla="*/ 0 h 1264693"/>
                <a:gd name="connsiteX0" fmla="*/ 2436137 w 2436137"/>
                <a:gd name="connsiteY0" fmla="*/ 355261 h 1264693"/>
                <a:gd name="connsiteX1" fmla="*/ 2392120 w 2436137"/>
                <a:gd name="connsiteY1" fmla="*/ 442801 h 1264693"/>
                <a:gd name="connsiteX2" fmla="*/ 2350371 w 2436137"/>
                <a:gd name="connsiteY2" fmla="*/ 530994 h 1264693"/>
                <a:gd name="connsiteX3" fmla="*/ 2313160 w 2436137"/>
                <a:gd name="connsiteY3" fmla="*/ 620497 h 1264693"/>
                <a:gd name="connsiteX4" fmla="*/ 2282756 w 2436137"/>
                <a:gd name="connsiteY4" fmla="*/ 711965 h 1264693"/>
                <a:gd name="connsiteX5" fmla="*/ 2270517 w 2436137"/>
                <a:gd name="connsiteY5" fmla="*/ 759694 h 1264693"/>
                <a:gd name="connsiteX6" fmla="*/ 2260619 w 2436137"/>
                <a:gd name="connsiteY6" fmla="*/ 808145 h 1264693"/>
                <a:gd name="connsiteX7" fmla="*/ 2253026 w 2436137"/>
                <a:gd name="connsiteY7" fmla="*/ 857358 h 1264693"/>
                <a:gd name="connsiteX8" fmla="*/ 2247708 w 2436137"/>
                <a:gd name="connsiteY8" fmla="*/ 907370 h 1264693"/>
                <a:gd name="connsiteX9" fmla="*/ 2243486 w 2436137"/>
                <a:gd name="connsiteY9" fmla="*/ 968843 h 1264693"/>
                <a:gd name="connsiteX10" fmla="*/ 2237850 w 2436137"/>
                <a:gd name="connsiteY10" fmla="*/ 1029880 h 1264693"/>
                <a:gd name="connsiteX11" fmla="*/ 2226093 w 2436137"/>
                <a:gd name="connsiteY11" fmla="*/ 1088811 h 1264693"/>
                <a:gd name="connsiteX12" fmla="*/ 2203505 w 2436137"/>
                <a:gd name="connsiteY12" fmla="*/ 1143968 h 1264693"/>
                <a:gd name="connsiteX13" fmla="*/ 2178367 w 2436137"/>
                <a:gd name="connsiteY13" fmla="*/ 1180321 h 1264693"/>
                <a:gd name="connsiteX14" fmla="*/ 2146692 w 2436137"/>
                <a:gd name="connsiteY14" fmla="*/ 1212120 h 1264693"/>
                <a:gd name="connsiteX15" fmla="*/ 2110044 w 2436137"/>
                <a:gd name="connsiteY15" fmla="*/ 1237647 h 1264693"/>
                <a:gd name="connsiteX16" fmla="*/ 2069984 w 2436137"/>
                <a:gd name="connsiteY16" fmla="*/ 1255183 h 1264693"/>
                <a:gd name="connsiteX17" fmla="*/ 2017225 w 2436137"/>
                <a:gd name="connsiteY17" fmla="*/ 1264342 h 1264693"/>
                <a:gd name="connsiteX18" fmla="*/ 1962821 w 2436137"/>
                <a:gd name="connsiteY18" fmla="*/ 1261554 h 1264693"/>
                <a:gd name="connsiteX19" fmla="*/ 1908015 w 2436137"/>
                <a:gd name="connsiteY19" fmla="*/ 1250026 h 1264693"/>
                <a:gd name="connsiteX20" fmla="*/ 1854047 w 2436137"/>
                <a:gd name="connsiteY20" fmla="*/ 1232959 h 1264693"/>
                <a:gd name="connsiteX21" fmla="*/ 1764316 w 2436137"/>
                <a:gd name="connsiteY21" fmla="*/ 1196977 h 1264693"/>
                <a:gd name="connsiteX22" fmla="*/ 1679213 w 2436137"/>
                <a:gd name="connsiteY22" fmla="*/ 1155534 h 1264693"/>
                <a:gd name="connsiteX23" fmla="*/ 1597050 w 2436137"/>
                <a:gd name="connsiteY23" fmla="*/ 1110259 h 1264693"/>
                <a:gd name="connsiteX24" fmla="*/ 1516137 w 2436137"/>
                <a:gd name="connsiteY24" fmla="*/ 1062782 h 1264693"/>
                <a:gd name="connsiteX25" fmla="*/ 1344986 w 2436137"/>
                <a:gd name="connsiteY25" fmla="*/ 962138 h 1264693"/>
                <a:gd name="connsiteX26" fmla="*/ 1169256 w 2436137"/>
                <a:gd name="connsiteY26" fmla="*/ 867770 h 1264693"/>
                <a:gd name="connsiteX27" fmla="*/ 986303 w 2436137"/>
                <a:gd name="connsiteY27" fmla="*/ 788487 h 1264693"/>
                <a:gd name="connsiteX28" fmla="*/ 793486 w 2436137"/>
                <a:gd name="connsiteY28" fmla="*/ 733094 h 1264693"/>
                <a:gd name="connsiteX29" fmla="*/ 674368 w 2436137"/>
                <a:gd name="connsiteY29" fmla="*/ 713132 h 1264693"/>
                <a:gd name="connsiteX30" fmla="*/ 555453 w 2436137"/>
                <a:gd name="connsiteY30" fmla="*/ 694454 h 1264693"/>
                <a:gd name="connsiteX31" fmla="*/ 441336 w 2436137"/>
                <a:gd name="connsiteY31" fmla="*/ 666867 h 1264693"/>
                <a:gd name="connsiteX32" fmla="*/ 336610 w 2436137"/>
                <a:gd name="connsiteY32" fmla="*/ 620175 h 1264693"/>
                <a:gd name="connsiteX33" fmla="*/ 277082 w 2436137"/>
                <a:gd name="connsiteY33" fmla="*/ 576908 h 1264693"/>
                <a:gd name="connsiteX34" fmla="*/ 223514 w 2436137"/>
                <a:gd name="connsiteY34" fmla="*/ 524228 h 1264693"/>
                <a:gd name="connsiteX35" fmla="*/ 176252 w 2436137"/>
                <a:gd name="connsiteY35" fmla="*/ 464476 h 1264693"/>
                <a:gd name="connsiteX36" fmla="*/ 135645 w 2436137"/>
                <a:gd name="connsiteY36" fmla="*/ 399993 h 1264693"/>
                <a:gd name="connsiteX37" fmla="*/ 89433 w 2436137"/>
                <a:gd name="connsiteY37" fmla="*/ 304190 h 1264693"/>
                <a:gd name="connsiteX38" fmla="*/ 53765 w 2436137"/>
                <a:gd name="connsiteY38" fmla="*/ 204791 h 1264693"/>
                <a:gd name="connsiteX39" fmla="*/ 25125 w 2436137"/>
                <a:gd name="connsiteY39" fmla="*/ 102995 h 1264693"/>
                <a:gd name="connsiteX40" fmla="*/ 0 w 2436137"/>
                <a:gd name="connsiteY40" fmla="*/ 0 h 1264693"/>
                <a:gd name="connsiteX0" fmla="*/ 2436137 w 2436137"/>
                <a:gd name="connsiteY0" fmla="*/ 355261 h 1264693"/>
                <a:gd name="connsiteX1" fmla="*/ 2392120 w 2436137"/>
                <a:gd name="connsiteY1" fmla="*/ 442801 h 1264693"/>
                <a:gd name="connsiteX2" fmla="*/ 2350371 w 2436137"/>
                <a:gd name="connsiteY2" fmla="*/ 530994 h 1264693"/>
                <a:gd name="connsiteX3" fmla="*/ 2313160 w 2436137"/>
                <a:gd name="connsiteY3" fmla="*/ 620497 h 1264693"/>
                <a:gd name="connsiteX4" fmla="*/ 2282756 w 2436137"/>
                <a:gd name="connsiteY4" fmla="*/ 711965 h 1264693"/>
                <a:gd name="connsiteX5" fmla="*/ 2270517 w 2436137"/>
                <a:gd name="connsiteY5" fmla="*/ 759694 h 1264693"/>
                <a:gd name="connsiteX6" fmla="*/ 2260619 w 2436137"/>
                <a:gd name="connsiteY6" fmla="*/ 808145 h 1264693"/>
                <a:gd name="connsiteX7" fmla="*/ 2253026 w 2436137"/>
                <a:gd name="connsiteY7" fmla="*/ 857358 h 1264693"/>
                <a:gd name="connsiteX8" fmla="*/ 2247708 w 2436137"/>
                <a:gd name="connsiteY8" fmla="*/ 907370 h 1264693"/>
                <a:gd name="connsiteX9" fmla="*/ 2243486 w 2436137"/>
                <a:gd name="connsiteY9" fmla="*/ 968843 h 1264693"/>
                <a:gd name="connsiteX10" fmla="*/ 2237850 w 2436137"/>
                <a:gd name="connsiteY10" fmla="*/ 1029880 h 1264693"/>
                <a:gd name="connsiteX11" fmla="*/ 2226093 w 2436137"/>
                <a:gd name="connsiteY11" fmla="*/ 1088811 h 1264693"/>
                <a:gd name="connsiteX12" fmla="*/ 2203505 w 2436137"/>
                <a:gd name="connsiteY12" fmla="*/ 1143968 h 1264693"/>
                <a:gd name="connsiteX13" fmla="*/ 2178367 w 2436137"/>
                <a:gd name="connsiteY13" fmla="*/ 1180321 h 1264693"/>
                <a:gd name="connsiteX14" fmla="*/ 2146692 w 2436137"/>
                <a:gd name="connsiteY14" fmla="*/ 1212120 h 1264693"/>
                <a:gd name="connsiteX15" fmla="*/ 2110044 w 2436137"/>
                <a:gd name="connsiteY15" fmla="*/ 1237647 h 1264693"/>
                <a:gd name="connsiteX16" fmla="*/ 2069984 w 2436137"/>
                <a:gd name="connsiteY16" fmla="*/ 1255183 h 1264693"/>
                <a:gd name="connsiteX17" fmla="*/ 2017225 w 2436137"/>
                <a:gd name="connsiteY17" fmla="*/ 1264342 h 1264693"/>
                <a:gd name="connsiteX18" fmla="*/ 1962821 w 2436137"/>
                <a:gd name="connsiteY18" fmla="*/ 1261554 h 1264693"/>
                <a:gd name="connsiteX19" fmla="*/ 1908015 w 2436137"/>
                <a:gd name="connsiteY19" fmla="*/ 1250026 h 1264693"/>
                <a:gd name="connsiteX20" fmla="*/ 1854047 w 2436137"/>
                <a:gd name="connsiteY20" fmla="*/ 1232959 h 1264693"/>
                <a:gd name="connsiteX21" fmla="*/ 1764316 w 2436137"/>
                <a:gd name="connsiteY21" fmla="*/ 1196977 h 1264693"/>
                <a:gd name="connsiteX22" fmla="*/ 1679213 w 2436137"/>
                <a:gd name="connsiteY22" fmla="*/ 1155534 h 1264693"/>
                <a:gd name="connsiteX23" fmla="*/ 1597050 w 2436137"/>
                <a:gd name="connsiteY23" fmla="*/ 1110259 h 1264693"/>
                <a:gd name="connsiteX24" fmla="*/ 1516137 w 2436137"/>
                <a:gd name="connsiteY24" fmla="*/ 1062782 h 1264693"/>
                <a:gd name="connsiteX25" fmla="*/ 1344986 w 2436137"/>
                <a:gd name="connsiteY25" fmla="*/ 962138 h 1264693"/>
                <a:gd name="connsiteX26" fmla="*/ 1169256 w 2436137"/>
                <a:gd name="connsiteY26" fmla="*/ 867770 h 1264693"/>
                <a:gd name="connsiteX27" fmla="*/ 986303 w 2436137"/>
                <a:gd name="connsiteY27" fmla="*/ 788487 h 1264693"/>
                <a:gd name="connsiteX28" fmla="*/ 793486 w 2436137"/>
                <a:gd name="connsiteY28" fmla="*/ 733094 h 1264693"/>
                <a:gd name="connsiteX29" fmla="*/ 674368 w 2436137"/>
                <a:gd name="connsiteY29" fmla="*/ 713132 h 1264693"/>
                <a:gd name="connsiteX30" fmla="*/ 555453 w 2436137"/>
                <a:gd name="connsiteY30" fmla="*/ 694454 h 1264693"/>
                <a:gd name="connsiteX31" fmla="*/ 441336 w 2436137"/>
                <a:gd name="connsiteY31" fmla="*/ 666867 h 1264693"/>
                <a:gd name="connsiteX32" fmla="*/ 336610 w 2436137"/>
                <a:gd name="connsiteY32" fmla="*/ 620175 h 1264693"/>
                <a:gd name="connsiteX33" fmla="*/ 277082 w 2436137"/>
                <a:gd name="connsiteY33" fmla="*/ 576908 h 1264693"/>
                <a:gd name="connsiteX34" fmla="*/ 223514 w 2436137"/>
                <a:gd name="connsiteY34" fmla="*/ 524228 h 1264693"/>
                <a:gd name="connsiteX35" fmla="*/ 176252 w 2436137"/>
                <a:gd name="connsiteY35" fmla="*/ 464476 h 1264693"/>
                <a:gd name="connsiteX36" fmla="*/ 135645 w 2436137"/>
                <a:gd name="connsiteY36" fmla="*/ 399993 h 1264693"/>
                <a:gd name="connsiteX37" fmla="*/ 89433 w 2436137"/>
                <a:gd name="connsiteY37" fmla="*/ 304190 h 1264693"/>
                <a:gd name="connsiteX38" fmla="*/ 53765 w 2436137"/>
                <a:gd name="connsiteY38" fmla="*/ 204791 h 1264693"/>
                <a:gd name="connsiteX39" fmla="*/ 25125 w 2436137"/>
                <a:gd name="connsiteY39" fmla="*/ 102995 h 1264693"/>
                <a:gd name="connsiteX40" fmla="*/ 0 w 2436137"/>
                <a:gd name="connsiteY40" fmla="*/ 0 h 1264693"/>
                <a:gd name="connsiteX0" fmla="*/ 2436137 w 2436137"/>
                <a:gd name="connsiteY0" fmla="*/ 355261 h 1264693"/>
                <a:gd name="connsiteX1" fmla="*/ 2392120 w 2436137"/>
                <a:gd name="connsiteY1" fmla="*/ 442801 h 1264693"/>
                <a:gd name="connsiteX2" fmla="*/ 2350371 w 2436137"/>
                <a:gd name="connsiteY2" fmla="*/ 530994 h 1264693"/>
                <a:gd name="connsiteX3" fmla="*/ 2313160 w 2436137"/>
                <a:gd name="connsiteY3" fmla="*/ 620497 h 1264693"/>
                <a:gd name="connsiteX4" fmla="*/ 2282756 w 2436137"/>
                <a:gd name="connsiteY4" fmla="*/ 711965 h 1264693"/>
                <a:gd name="connsiteX5" fmla="*/ 2270517 w 2436137"/>
                <a:gd name="connsiteY5" fmla="*/ 759694 h 1264693"/>
                <a:gd name="connsiteX6" fmla="*/ 2260619 w 2436137"/>
                <a:gd name="connsiteY6" fmla="*/ 808145 h 1264693"/>
                <a:gd name="connsiteX7" fmla="*/ 2253026 w 2436137"/>
                <a:gd name="connsiteY7" fmla="*/ 857358 h 1264693"/>
                <a:gd name="connsiteX8" fmla="*/ 2247708 w 2436137"/>
                <a:gd name="connsiteY8" fmla="*/ 907370 h 1264693"/>
                <a:gd name="connsiteX9" fmla="*/ 2243486 w 2436137"/>
                <a:gd name="connsiteY9" fmla="*/ 968843 h 1264693"/>
                <a:gd name="connsiteX10" fmla="*/ 2237850 w 2436137"/>
                <a:gd name="connsiteY10" fmla="*/ 1029880 h 1264693"/>
                <a:gd name="connsiteX11" fmla="*/ 2226093 w 2436137"/>
                <a:gd name="connsiteY11" fmla="*/ 1088811 h 1264693"/>
                <a:gd name="connsiteX12" fmla="*/ 2203505 w 2436137"/>
                <a:gd name="connsiteY12" fmla="*/ 1143968 h 1264693"/>
                <a:gd name="connsiteX13" fmla="*/ 2178367 w 2436137"/>
                <a:gd name="connsiteY13" fmla="*/ 1180321 h 1264693"/>
                <a:gd name="connsiteX14" fmla="*/ 2146692 w 2436137"/>
                <a:gd name="connsiteY14" fmla="*/ 1212120 h 1264693"/>
                <a:gd name="connsiteX15" fmla="*/ 2110044 w 2436137"/>
                <a:gd name="connsiteY15" fmla="*/ 1237647 h 1264693"/>
                <a:gd name="connsiteX16" fmla="*/ 2069984 w 2436137"/>
                <a:gd name="connsiteY16" fmla="*/ 1255183 h 1264693"/>
                <a:gd name="connsiteX17" fmla="*/ 2017225 w 2436137"/>
                <a:gd name="connsiteY17" fmla="*/ 1264342 h 1264693"/>
                <a:gd name="connsiteX18" fmla="*/ 1962821 w 2436137"/>
                <a:gd name="connsiteY18" fmla="*/ 1261554 h 1264693"/>
                <a:gd name="connsiteX19" fmla="*/ 1908015 w 2436137"/>
                <a:gd name="connsiteY19" fmla="*/ 1250026 h 1264693"/>
                <a:gd name="connsiteX20" fmla="*/ 1854047 w 2436137"/>
                <a:gd name="connsiteY20" fmla="*/ 1232959 h 1264693"/>
                <a:gd name="connsiteX21" fmla="*/ 1764316 w 2436137"/>
                <a:gd name="connsiteY21" fmla="*/ 1196977 h 1264693"/>
                <a:gd name="connsiteX22" fmla="*/ 1679213 w 2436137"/>
                <a:gd name="connsiteY22" fmla="*/ 1155534 h 1264693"/>
                <a:gd name="connsiteX23" fmla="*/ 1597050 w 2436137"/>
                <a:gd name="connsiteY23" fmla="*/ 1110259 h 1264693"/>
                <a:gd name="connsiteX24" fmla="*/ 1516137 w 2436137"/>
                <a:gd name="connsiteY24" fmla="*/ 1062782 h 1264693"/>
                <a:gd name="connsiteX25" fmla="*/ 1344986 w 2436137"/>
                <a:gd name="connsiteY25" fmla="*/ 962138 h 1264693"/>
                <a:gd name="connsiteX26" fmla="*/ 1169256 w 2436137"/>
                <a:gd name="connsiteY26" fmla="*/ 867770 h 1264693"/>
                <a:gd name="connsiteX27" fmla="*/ 986303 w 2436137"/>
                <a:gd name="connsiteY27" fmla="*/ 788487 h 1264693"/>
                <a:gd name="connsiteX28" fmla="*/ 793486 w 2436137"/>
                <a:gd name="connsiteY28" fmla="*/ 733094 h 1264693"/>
                <a:gd name="connsiteX29" fmla="*/ 674368 w 2436137"/>
                <a:gd name="connsiteY29" fmla="*/ 713132 h 1264693"/>
                <a:gd name="connsiteX30" fmla="*/ 555453 w 2436137"/>
                <a:gd name="connsiteY30" fmla="*/ 694454 h 1264693"/>
                <a:gd name="connsiteX31" fmla="*/ 441336 w 2436137"/>
                <a:gd name="connsiteY31" fmla="*/ 666867 h 1264693"/>
                <a:gd name="connsiteX32" fmla="*/ 336610 w 2436137"/>
                <a:gd name="connsiteY32" fmla="*/ 620175 h 1264693"/>
                <a:gd name="connsiteX33" fmla="*/ 277082 w 2436137"/>
                <a:gd name="connsiteY33" fmla="*/ 576908 h 1264693"/>
                <a:gd name="connsiteX34" fmla="*/ 223514 w 2436137"/>
                <a:gd name="connsiteY34" fmla="*/ 524228 h 1264693"/>
                <a:gd name="connsiteX35" fmla="*/ 176252 w 2436137"/>
                <a:gd name="connsiteY35" fmla="*/ 464476 h 1264693"/>
                <a:gd name="connsiteX36" fmla="*/ 135645 w 2436137"/>
                <a:gd name="connsiteY36" fmla="*/ 399993 h 1264693"/>
                <a:gd name="connsiteX37" fmla="*/ 89433 w 2436137"/>
                <a:gd name="connsiteY37" fmla="*/ 304190 h 1264693"/>
                <a:gd name="connsiteX38" fmla="*/ 53765 w 2436137"/>
                <a:gd name="connsiteY38" fmla="*/ 204791 h 1264693"/>
                <a:gd name="connsiteX39" fmla="*/ 25125 w 2436137"/>
                <a:gd name="connsiteY39" fmla="*/ 102995 h 1264693"/>
                <a:gd name="connsiteX40" fmla="*/ 0 w 2436137"/>
                <a:gd name="connsiteY40" fmla="*/ 0 h 1264693"/>
                <a:gd name="connsiteX0" fmla="*/ 2436137 w 2436137"/>
                <a:gd name="connsiteY0" fmla="*/ 355261 h 1264693"/>
                <a:gd name="connsiteX1" fmla="*/ 2392120 w 2436137"/>
                <a:gd name="connsiteY1" fmla="*/ 442801 h 1264693"/>
                <a:gd name="connsiteX2" fmla="*/ 2350371 w 2436137"/>
                <a:gd name="connsiteY2" fmla="*/ 530994 h 1264693"/>
                <a:gd name="connsiteX3" fmla="*/ 2313160 w 2436137"/>
                <a:gd name="connsiteY3" fmla="*/ 620497 h 1264693"/>
                <a:gd name="connsiteX4" fmla="*/ 2282756 w 2436137"/>
                <a:gd name="connsiteY4" fmla="*/ 711965 h 1264693"/>
                <a:gd name="connsiteX5" fmla="*/ 2270517 w 2436137"/>
                <a:gd name="connsiteY5" fmla="*/ 759694 h 1264693"/>
                <a:gd name="connsiteX6" fmla="*/ 2260619 w 2436137"/>
                <a:gd name="connsiteY6" fmla="*/ 808145 h 1264693"/>
                <a:gd name="connsiteX7" fmla="*/ 2253026 w 2436137"/>
                <a:gd name="connsiteY7" fmla="*/ 857358 h 1264693"/>
                <a:gd name="connsiteX8" fmla="*/ 2247708 w 2436137"/>
                <a:gd name="connsiteY8" fmla="*/ 907370 h 1264693"/>
                <a:gd name="connsiteX9" fmla="*/ 2243486 w 2436137"/>
                <a:gd name="connsiteY9" fmla="*/ 968843 h 1264693"/>
                <a:gd name="connsiteX10" fmla="*/ 2237850 w 2436137"/>
                <a:gd name="connsiteY10" fmla="*/ 1029880 h 1264693"/>
                <a:gd name="connsiteX11" fmla="*/ 2226093 w 2436137"/>
                <a:gd name="connsiteY11" fmla="*/ 1088811 h 1264693"/>
                <a:gd name="connsiteX12" fmla="*/ 2203505 w 2436137"/>
                <a:gd name="connsiteY12" fmla="*/ 1143968 h 1264693"/>
                <a:gd name="connsiteX13" fmla="*/ 2178367 w 2436137"/>
                <a:gd name="connsiteY13" fmla="*/ 1180321 h 1264693"/>
                <a:gd name="connsiteX14" fmla="*/ 2146692 w 2436137"/>
                <a:gd name="connsiteY14" fmla="*/ 1212120 h 1264693"/>
                <a:gd name="connsiteX15" fmla="*/ 2110044 w 2436137"/>
                <a:gd name="connsiteY15" fmla="*/ 1237647 h 1264693"/>
                <a:gd name="connsiteX16" fmla="*/ 2069984 w 2436137"/>
                <a:gd name="connsiteY16" fmla="*/ 1255183 h 1264693"/>
                <a:gd name="connsiteX17" fmla="*/ 2017225 w 2436137"/>
                <a:gd name="connsiteY17" fmla="*/ 1264342 h 1264693"/>
                <a:gd name="connsiteX18" fmla="*/ 1962821 w 2436137"/>
                <a:gd name="connsiteY18" fmla="*/ 1261554 h 1264693"/>
                <a:gd name="connsiteX19" fmla="*/ 1908015 w 2436137"/>
                <a:gd name="connsiteY19" fmla="*/ 1250026 h 1264693"/>
                <a:gd name="connsiteX20" fmla="*/ 1854047 w 2436137"/>
                <a:gd name="connsiteY20" fmla="*/ 1232959 h 1264693"/>
                <a:gd name="connsiteX21" fmla="*/ 1764316 w 2436137"/>
                <a:gd name="connsiteY21" fmla="*/ 1196977 h 1264693"/>
                <a:gd name="connsiteX22" fmla="*/ 1679213 w 2436137"/>
                <a:gd name="connsiteY22" fmla="*/ 1155534 h 1264693"/>
                <a:gd name="connsiteX23" fmla="*/ 1597050 w 2436137"/>
                <a:gd name="connsiteY23" fmla="*/ 1110259 h 1264693"/>
                <a:gd name="connsiteX24" fmla="*/ 1516137 w 2436137"/>
                <a:gd name="connsiteY24" fmla="*/ 1062782 h 1264693"/>
                <a:gd name="connsiteX25" fmla="*/ 1344986 w 2436137"/>
                <a:gd name="connsiteY25" fmla="*/ 962138 h 1264693"/>
                <a:gd name="connsiteX26" fmla="*/ 1169256 w 2436137"/>
                <a:gd name="connsiteY26" fmla="*/ 867770 h 1264693"/>
                <a:gd name="connsiteX27" fmla="*/ 986303 w 2436137"/>
                <a:gd name="connsiteY27" fmla="*/ 788487 h 1264693"/>
                <a:gd name="connsiteX28" fmla="*/ 793486 w 2436137"/>
                <a:gd name="connsiteY28" fmla="*/ 733094 h 1264693"/>
                <a:gd name="connsiteX29" fmla="*/ 674368 w 2436137"/>
                <a:gd name="connsiteY29" fmla="*/ 713132 h 1264693"/>
                <a:gd name="connsiteX30" fmla="*/ 555453 w 2436137"/>
                <a:gd name="connsiteY30" fmla="*/ 694454 h 1264693"/>
                <a:gd name="connsiteX31" fmla="*/ 441336 w 2436137"/>
                <a:gd name="connsiteY31" fmla="*/ 666867 h 1264693"/>
                <a:gd name="connsiteX32" fmla="*/ 336610 w 2436137"/>
                <a:gd name="connsiteY32" fmla="*/ 620175 h 1264693"/>
                <a:gd name="connsiteX33" fmla="*/ 277082 w 2436137"/>
                <a:gd name="connsiteY33" fmla="*/ 576908 h 1264693"/>
                <a:gd name="connsiteX34" fmla="*/ 223514 w 2436137"/>
                <a:gd name="connsiteY34" fmla="*/ 524228 h 1264693"/>
                <a:gd name="connsiteX35" fmla="*/ 176252 w 2436137"/>
                <a:gd name="connsiteY35" fmla="*/ 464476 h 1264693"/>
                <a:gd name="connsiteX36" fmla="*/ 135645 w 2436137"/>
                <a:gd name="connsiteY36" fmla="*/ 399993 h 1264693"/>
                <a:gd name="connsiteX37" fmla="*/ 89433 w 2436137"/>
                <a:gd name="connsiteY37" fmla="*/ 304190 h 1264693"/>
                <a:gd name="connsiteX38" fmla="*/ 53765 w 2436137"/>
                <a:gd name="connsiteY38" fmla="*/ 204791 h 1264693"/>
                <a:gd name="connsiteX39" fmla="*/ 25125 w 2436137"/>
                <a:gd name="connsiteY39" fmla="*/ 102995 h 1264693"/>
                <a:gd name="connsiteX40" fmla="*/ 0 w 2436137"/>
                <a:gd name="connsiteY40" fmla="*/ 0 h 1264693"/>
                <a:gd name="connsiteX0" fmla="*/ 2436137 w 2436137"/>
                <a:gd name="connsiteY0" fmla="*/ 355261 h 1264693"/>
                <a:gd name="connsiteX1" fmla="*/ 2392120 w 2436137"/>
                <a:gd name="connsiteY1" fmla="*/ 442801 h 1264693"/>
                <a:gd name="connsiteX2" fmla="*/ 2350371 w 2436137"/>
                <a:gd name="connsiteY2" fmla="*/ 530994 h 1264693"/>
                <a:gd name="connsiteX3" fmla="*/ 2313160 w 2436137"/>
                <a:gd name="connsiteY3" fmla="*/ 620497 h 1264693"/>
                <a:gd name="connsiteX4" fmla="*/ 2282756 w 2436137"/>
                <a:gd name="connsiteY4" fmla="*/ 711965 h 1264693"/>
                <a:gd name="connsiteX5" fmla="*/ 2270517 w 2436137"/>
                <a:gd name="connsiteY5" fmla="*/ 759694 h 1264693"/>
                <a:gd name="connsiteX6" fmla="*/ 2260619 w 2436137"/>
                <a:gd name="connsiteY6" fmla="*/ 808145 h 1264693"/>
                <a:gd name="connsiteX7" fmla="*/ 2253026 w 2436137"/>
                <a:gd name="connsiteY7" fmla="*/ 857358 h 1264693"/>
                <a:gd name="connsiteX8" fmla="*/ 2247708 w 2436137"/>
                <a:gd name="connsiteY8" fmla="*/ 907370 h 1264693"/>
                <a:gd name="connsiteX9" fmla="*/ 2243486 w 2436137"/>
                <a:gd name="connsiteY9" fmla="*/ 968843 h 1264693"/>
                <a:gd name="connsiteX10" fmla="*/ 2237850 w 2436137"/>
                <a:gd name="connsiteY10" fmla="*/ 1029880 h 1264693"/>
                <a:gd name="connsiteX11" fmla="*/ 2226093 w 2436137"/>
                <a:gd name="connsiteY11" fmla="*/ 1088811 h 1264693"/>
                <a:gd name="connsiteX12" fmla="*/ 2203505 w 2436137"/>
                <a:gd name="connsiteY12" fmla="*/ 1143968 h 1264693"/>
                <a:gd name="connsiteX13" fmla="*/ 2178367 w 2436137"/>
                <a:gd name="connsiteY13" fmla="*/ 1180321 h 1264693"/>
                <a:gd name="connsiteX14" fmla="*/ 2146692 w 2436137"/>
                <a:gd name="connsiteY14" fmla="*/ 1212120 h 1264693"/>
                <a:gd name="connsiteX15" fmla="*/ 2110044 w 2436137"/>
                <a:gd name="connsiteY15" fmla="*/ 1237647 h 1264693"/>
                <a:gd name="connsiteX16" fmla="*/ 2069984 w 2436137"/>
                <a:gd name="connsiteY16" fmla="*/ 1255183 h 1264693"/>
                <a:gd name="connsiteX17" fmla="*/ 2017225 w 2436137"/>
                <a:gd name="connsiteY17" fmla="*/ 1264342 h 1264693"/>
                <a:gd name="connsiteX18" fmla="*/ 1962821 w 2436137"/>
                <a:gd name="connsiteY18" fmla="*/ 1261554 h 1264693"/>
                <a:gd name="connsiteX19" fmla="*/ 1908015 w 2436137"/>
                <a:gd name="connsiteY19" fmla="*/ 1250026 h 1264693"/>
                <a:gd name="connsiteX20" fmla="*/ 1854047 w 2436137"/>
                <a:gd name="connsiteY20" fmla="*/ 1232959 h 1264693"/>
                <a:gd name="connsiteX21" fmla="*/ 1764316 w 2436137"/>
                <a:gd name="connsiteY21" fmla="*/ 1196977 h 1264693"/>
                <a:gd name="connsiteX22" fmla="*/ 1679213 w 2436137"/>
                <a:gd name="connsiteY22" fmla="*/ 1155534 h 1264693"/>
                <a:gd name="connsiteX23" fmla="*/ 1597050 w 2436137"/>
                <a:gd name="connsiteY23" fmla="*/ 1110259 h 1264693"/>
                <a:gd name="connsiteX24" fmla="*/ 1516137 w 2436137"/>
                <a:gd name="connsiteY24" fmla="*/ 1062782 h 1264693"/>
                <a:gd name="connsiteX25" fmla="*/ 1344986 w 2436137"/>
                <a:gd name="connsiteY25" fmla="*/ 962138 h 1264693"/>
                <a:gd name="connsiteX26" fmla="*/ 1169256 w 2436137"/>
                <a:gd name="connsiteY26" fmla="*/ 867770 h 1264693"/>
                <a:gd name="connsiteX27" fmla="*/ 986303 w 2436137"/>
                <a:gd name="connsiteY27" fmla="*/ 788487 h 1264693"/>
                <a:gd name="connsiteX28" fmla="*/ 793486 w 2436137"/>
                <a:gd name="connsiteY28" fmla="*/ 733094 h 1264693"/>
                <a:gd name="connsiteX29" fmla="*/ 674368 w 2436137"/>
                <a:gd name="connsiteY29" fmla="*/ 713132 h 1264693"/>
                <a:gd name="connsiteX30" fmla="*/ 555453 w 2436137"/>
                <a:gd name="connsiteY30" fmla="*/ 694454 h 1264693"/>
                <a:gd name="connsiteX31" fmla="*/ 441336 w 2436137"/>
                <a:gd name="connsiteY31" fmla="*/ 666867 h 1264693"/>
                <a:gd name="connsiteX32" fmla="*/ 336610 w 2436137"/>
                <a:gd name="connsiteY32" fmla="*/ 620175 h 1264693"/>
                <a:gd name="connsiteX33" fmla="*/ 277082 w 2436137"/>
                <a:gd name="connsiteY33" fmla="*/ 576908 h 1264693"/>
                <a:gd name="connsiteX34" fmla="*/ 223514 w 2436137"/>
                <a:gd name="connsiteY34" fmla="*/ 524228 h 1264693"/>
                <a:gd name="connsiteX35" fmla="*/ 176252 w 2436137"/>
                <a:gd name="connsiteY35" fmla="*/ 464476 h 1264693"/>
                <a:gd name="connsiteX36" fmla="*/ 135645 w 2436137"/>
                <a:gd name="connsiteY36" fmla="*/ 399993 h 1264693"/>
                <a:gd name="connsiteX37" fmla="*/ 89433 w 2436137"/>
                <a:gd name="connsiteY37" fmla="*/ 304190 h 1264693"/>
                <a:gd name="connsiteX38" fmla="*/ 53765 w 2436137"/>
                <a:gd name="connsiteY38" fmla="*/ 204791 h 1264693"/>
                <a:gd name="connsiteX39" fmla="*/ 25125 w 2436137"/>
                <a:gd name="connsiteY39" fmla="*/ 102995 h 1264693"/>
                <a:gd name="connsiteX40" fmla="*/ 0 w 2436137"/>
                <a:gd name="connsiteY40" fmla="*/ 0 h 1264693"/>
                <a:gd name="connsiteX0" fmla="*/ 2436137 w 2436137"/>
                <a:gd name="connsiteY0" fmla="*/ 355261 h 1264693"/>
                <a:gd name="connsiteX1" fmla="*/ 2392120 w 2436137"/>
                <a:gd name="connsiteY1" fmla="*/ 442801 h 1264693"/>
                <a:gd name="connsiteX2" fmla="*/ 2350371 w 2436137"/>
                <a:gd name="connsiteY2" fmla="*/ 530994 h 1264693"/>
                <a:gd name="connsiteX3" fmla="*/ 2313160 w 2436137"/>
                <a:gd name="connsiteY3" fmla="*/ 620497 h 1264693"/>
                <a:gd name="connsiteX4" fmla="*/ 2282756 w 2436137"/>
                <a:gd name="connsiteY4" fmla="*/ 711965 h 1264693"/>
                <a:gd name="connsiteX5" fmla="*/ 2270517 w 2436137"/>
                <a:gd name="connsiteY5" fmla="*/ 759694 h 1264693"/>
                <a:gd name="connsiteX6" fmla="*/ 2260619 w 2436137"/>
                <a:gd name="connsiteY6" fmla="*/ 808145 h 1264693"/>
                <a:gd name="connsiteX7" fmla="*/ 2253026 w 2436137"/>
                <a:gd name="connsiteY7" fmla="*/ 857358 h 1264693"/>
                <a:gd name="connsiteX8" fmla="*/ 2247708 w 2436137"/>
                <a:gd name="connsiteY8" fmla="*/ 907370 h 1264693"/>
                <a:gd name="connsiteX9" fmla="*/ 2243486 w 2436137"/>
                <a:gd name="connsiteY9" fmla="*/ 968843 h 1264693"/>
                <a:gd name="connsiteX10" fmla="*/ 2237850 w 2436137"/>
                <a:gd name="connsiteY10" fmla="*/ 1029880 h 1264693"/>
                <a:gd name="connsiteX11" fmla="*/ 2226093 w 2436137"/>
                <a:gd name="connsiteY11" fmla="*/ 1088811 h 1264693"/>
                <a:gd name="connsiteX12" fmla="*/ 2203505 w 2436137"/>
                <a:gd name="connsiteY12" fmla="*/ 1143968 h 1264693"/>
                <a:gd name="connsiteX13" fmla="*/ 2178367 w 2436137"/>
                <a:gd name="connsiteY13" fmla="*/ 1180321 h 1264693"/>
                <a:gd name="connsiteX14" fmla="*/ 2146692 w 2436137"/>
                <a:gd name="connsiteY14" fmla="*/ 1212120 h 1264693"/>
                <a:gd name="connsiteX15" fmla="*/ 2110044 w 2436137"/>
                <a:gd name="connsiteY15" fmla="*/ 1237647 h 1264693"/>
                <a:gd name="connsiteX16" fmla="*/ 2069984 w 2436137"/>
                <a:gd name="connsiteY16" fmla="*/ 1255183 h 1264693"/>
                <a:gd name="connsiteX17" fmla="*/ 2017225 w 2436137"/>
                <a:gd name="connsiteY17" fmla="*/ 1264342 h 1264693"/>
                <a:gd name="connsiteX18" fmla="*/ 1962821 w 2436137"/>
                <a:gd name="connsiteY18" fmla="*/ 1261554 h 1264693"/>
                <a:gd name="connsiteX19" fmla="*/ 1908015 w 2436137"/>
                <a:gd name="connsiteY19" fmla="*/ 1250026 h 1264693"/>
                <a:gd name="connsiteX20" fmla="*/ 1854047 w 2436137"/>
                <a:gd name="connsiteY20" fmla="*/ 1232959 h 1264693"/>
                <a:gd name="connsiteX21" fmla="*/ 1764316 w 2436137"/>
                <a:gd name="connsiteY21" fmla="*/ 1196977 h 1264693"/>
                <a:gd name="connsiteX22" fmla="*/ 1679213 w 2436137"/>
                <a:gd name="connsiteY22" fmla="*/ 1155534 h 1264693"/>
                <a:gd name="connsiteX23" fmla="*/ 1597050 w 2436137"/>
                <a:gd name="connsiteY23" fmla="*/ 1110259 h 1264693"/>
                <a:gd name="connsiteX24" fmla="*/ 1516137 w 2436137"/>
                <a:gd name="connsiteY24" fmla="*/ 1062782 h 1264693"/>
                <a:gd name="connsiteX25" fmla="*/ 1344986 w 2436137"/>
                <a:gd name="connsiteY25" fmla="*/ 962138 h 1264693"/>
                <a:gd name="connsiteX26" fmla="*/ 1169256 w 2436137"/>
                <a:gd name="connsiteY26" fmla="*/ 867770 h 1264693"/>
                <a:gd name="connsiteX27" fmla="*/ 986303 w 2436137"/>
                <a:gd name="connsiteY27" fmla="*/ 788487 h 1264693"/>
                <a:gd name="connsiteX28" fmla="*/ 793486 w 2436137"/>
                <a:gd name="connsiteY28" fmla="*/ 733094 h 1264693"/>
                <a:gd name="connsiteX29" fmla="*/ 674368 w 2436137"/>
                <a:gd name="connsiteY29" fmla="*/ 713132 h 1264693"/>
                <a:gd name="connsiteX30" fmla="*/ 555453 w 2436137"/>
                <a:gd name="connsiteY30" fmla="*/ 694454 h 1264693"/>
                <a:gd name="connsiteX31" fmla="*/ 441336 w 2436137"/>
                <a:gd name="connsiteY31" fmla="*/ 666867 h 1264693"/>
                <a:gd name="connsiteX32" fmla="*/ 336610 w 2436137"/>
                <a:gd name="connsiteY32" fmla="*/ 620175 h 1264693"/>
                <a:gd name="connsiteX33" fmla="*/ 277082 w 2436137"/>
                <a:gd name="connsiteY33" fmla="*/ 576908 h 1264693"/>
                <a:gd name="connsiteX34" fmla="*/ 223514 w 2436137"/>
                <a:gd name="connsiteY34" fmla="*/ 524228 h 1264693"/>
                <a:gd name="connsiteX35" fmla="*/ 176252 w 2436137"/>
                <a:gd name="connsiteY35" fmla="*/ 464476 h 1264693"/>
                <a:gd name="connsiteX36" fmla="*/ 135645 w 2436137"/>
                <a:gd name="connsiteY36" fmla="*/ 399993 h 1264693"/>
                <a:gd name="connsiteX37" fmla="*/ 89433 w 2436137"/>
                <a:gd name="connsiteY37" fmla="*/ 304190 h 1264693"/>
                <a:gd name="connsiteX38" fmla="*/ 53765 w 2436137"/>
                <a:gd name="connsiteY38" fmla="*/ 204791 h 1264693"/>
                <a:gd name="connsiteX39" fmla="*/ 25125 w 2436137"/>
                <a:gd name="connsiteY39" fmla="*/ 102995 h 1264693"/>
                <a:gd name="connsiteX40" fmla="*/ 0 w 2436137"/>
                <a:gd name="connsiteY40" fmla="*/ 0 h 1264693"/>
                <a:gd name="connsiteX0" fmla="*/ 2436137 w 2436137"/>
                <a:gd name="connsiteY0" fmla="*/ 355261 h 1264693"/>
                <a:gd name="connsiteX1" fmla="*/ 2392120 w 2436137"/>
                <a:gd name="connsiteY1" fmla="*/ 442801 h 1264693"/>
                <a:gd name="connsiteX2" fmla="*/ 2350371 w 2436137"/>
                <a:gd name="connsiteY2" fmla="*/ 530994 h 1264693"/>
                <a:gd name="connsiteX3" fmla="*/ 2313160 w 2436137"/>
                <a:gd name="connsiteY3" fmla="*/ 620497 h 1264693"/>
                <a:gd name="connsiteX4" fmla="*/ 2282756 w 2436137"/>
                <a:gd name="connsiteY4" fmla="*/ 711965 h 1264693"/>
                <a:gd name="connsiteX5" fmla="*/ 2270517 w 2436137"/>
                <a:gd name="connsiteY5" fmla="*/ 759694 h 1264693"/>
                <a:gd name="connsiteX6" fmla="*/ 2260619 w 2436137"/>
                <a:gd name="connsiteY6" fmla="*/ 808145 h 1264693"/>
                <a:gd name="connsiteX7" fmla="*/ 2253026 w 2436137"/>
                <a:gd name="connsiteY7" fmla="*/ 857358 h 1264693"/>
                <a:gd name="connsiteX8" fmla="*/ 2247708 w 2436137"/>
                <a:gd name="connsiteY8" fmla="*/ 907370 h 1264693"/>
                <a:gd name="connsiteX9" fmla="*/ 2243486 w 2436137"/>
                <a:gd name="connsiteY9" fmla="*/ 968843 h 1264693"/>
                <a:gd name="connsiteX10" fmla="*/ 2237850 w 2436137"/>
                <a:gd name="connsiteY10" fmla="*/ 1029880 h 1264693"/>
                <a:gd name="connsiteX11" fmla="*/ 2226093 w 2436137"/>
                <a:gd name="connsiteY11" fmla="*/ 1088811 h 1264693"/>
                <a:gd name="connsiteX12" fmla="*/ 2203505 w 2436137"/>
                <a:gd name="connsiteY12" fmla="*/ 1143968 h 1264693"/>
                <a:gd name="connsiteX13" fmla="*/ 2178367 w 2436137"/>
                <a:gd name="connsiteY13" fmla="*/ 1180321 h 1264693"/>
                <a:gd name="connsiteX14" fmla="*/ 2146692 w 2436137"/>
                <a:gd name="connsiteY14" fmla="*/ 1212120 h 1264693"/>
                <a:gd name="connsiteX15" fmla="*/ 2110044 w 2436137"/>
                <a:gd name="connsiteY15" fmla="*/ 1237647 h 1264693"/>
                <a:gd name="connsiteX16" fmla="*/ 2069984 w 2436137"/>
                <a:gd name="connsiteY16" fmla="*/ 1255183 h 1264693"/>
                <a:gd name="connsiteX17" fmla="*/ 2017225 w 2436137"/>
                <a:gd name="connsiteY17" fmla="*/ 1264342 h 1264693"/>
                <a:gd name="connsiteX18" fmla="*/ 1962821 w 2436137"/>
                <a:gd name="connsiteY18" fmla="*/ 1261554 h 1264693"/>
                <a:gd name="connsiteX19" fmla="*/ 1908015 w 2436137"/>
                <a:gd name="connsiteY19" fmla="*/ 1250026 h 1264693"/>
                <a:gd name="connsiteX20" fmla="*/ 1854047 w 2436137"/>
                <a:gd name="connsiteY20" fmla="*/ 1232959 h 1264693"/>
                <a:gd name="connsiteX21" fmla="*/ 1764316 w 2436137"/>
                <a:gd name="connsiteY21" fmla="*/ 1196977 h 1264693"/>
                <a:gd name="connsiteX22" fmla="*/ 1679213 w 2436137"/>
                <a:gd name="connsiteY22" fmla="*/ 1155534 h 1264693"/>
                <a:gd name="connsiteX23" fmla="*/ 1597050 w 2436137"/>
                <a:gd name="connsiteY23" fmla="*/ 1110259 h 1264693"/>
                <a:gd name="connsiteX24" fmla="*/ 1516137 w 2436137"/>
                <a:gd name="connsiteY24" fmla="*/ 1062782 h 1264693"/>
                <a:gd name="connsiteX25" fmla="*/ 1344986 w 2436137"/>
                <a:gd name="connsiteY25" fmla="*/ 962138 h 1264693"/>
                <a:gd name="connsiteX26" fmla="*/ 1169256 w 2436137"/>
                <a:gd name="connsiteY26" fmla="*/ 867770 h 1264693"/>
                <a:gd name="connsiteX27" fmla="*/ 986303 w 2436137"/>
                <a:gd name="connsiteY27" fmla="*/ 788487 h 1264693"/>
                <a:gd name="connsiteX28" fmla="*/ 793486 w 2436137"/>
                <a:gd name="connsiteY28" fmla="*/ 733094 h 1264693"/>
                <a:gd name="connsiteX29" fmla="*/ 674368 w 2436137"/>
                <a:gd name="connsiteY29" fmla="*/ 713132 h 1264693"/>
                <a:gd name="connsiteX30" fmla="*/ 555453 w 2436137"/>
                <a:gd name="connsiteY30" fmla="*/ 694454 h 1264693"/>
                <a:gd name="connsiteX31" fmla="*/ 441336 w 2436137"/>
                <a:gd name="connsiteY31" fmla="*/ 666867 h 1264693"/>
                <a:gd name="connsiteX32" fmla="*/ 336610 w 2436137"/>
                <a:gd name="connsiteY32" fmla="*/ 620175 h 1264693"/>
                <a:gd name="connsiteX33" fmla="*/ 277082 w 2436137"/>
                <a:gd name="connsiteY33" fmla="*/ 576908 h 1264693"/>
                <a:gd name="connsiteX34" fmla="*/ 223514 w 2436137"/>
                <a:gd name="connsiteY34" fmla="*/ 524228 h 1264693"/>
                <a:gd name="connsiteX35" fmla="*/ 176252 w 2436137"/>
                <a:gd name="connsiteY35" fmla="*/ 464476 h 1264693"/>
                <a:gd name="connsiteX36" fmla="*/ 135645 w 2436137"/>
                <a:gd name="connsiteY36" fmla="*/ 399993 h 1264693"/>
                <a:gd name="connsiteX37" fmla="*/ 89433 w 2436137"/>
                <a:gd name="connsiteY37" fmla="*/ 304190 h 1264693"/>
                <a:gd name="connsiteX38" fmla="*/ 53765 w 2436137"/>
                <a:gd name="connsiteY38" fmla="*/ 204791 h 1264693"/>
                <a:gd name="connsiteX39" fmla="*/ 25125 w 2436137"/>
                <a:gd name="connsiteY39" fmla="*/ 102995 h 1264693"/>
                <a:gd name="connsiteX40" fmla="*/ 0 w 2436137"/>
                <a:gd name="connsiteY40" fmla="*/ 0 h 1264693"/>
                <a:gd name="connsiteX0" fmla="*/ 2436137 w 2436137"/>
                <a:gd name="connsiteY0" fmla="*/ 355261 h 1264693"/>
                <a:gd name="connsiteX1" fmla="*/ 2392120 w 2436137"/>
                <a:gd name="connsiteY1" fmla="*/ 442801 h 1264693"/>
                <a:gd name="connsiteX2" fmla="*/ 2350371 w 2436137"/>
                <a:gd name="connsiteY2" fmla="*/ 530994 h 1264693"/>
                <a:gd name="connsiteX3" fmla="*/ 2313160 w 2436137"/>
                <a:gd name="connsiteY3" fmla="*/ 620497 h 1264693"/>
                <a:gd name="connsiteX4" fmla="*/ 2282756 w 2436137"/>
                <a:gd name="connsiteY4" fmla="*/ 711965 h 1264693"/>
                <a:gd name="connsiteX5" fmla="*/ 2270517 w 2436137"/>
                <a:gd name="connsiteY5" fmla="*/ 759694 h 1264693"/>
                <a:gd name="connsiteX6" fmla="*/ 2260619 w 2436137"/>
                <a:gd name="connsiteY6" fmla="*/ 808145 h 1264693"/>
                <a:gd name="connsiteX7" fmla="*/ 2253026 w 2436137"/>
                <a:gd name="connsiteY7" fmla="*/ 857358 h 1264693"/>
                <a:gd name="connsiteX8" fmla="*/ 2247708 w 2436137"/>
                <a:gd name="connsiteY8" fmla="*/ 907370 h 1264693"/>
                <a:gd name="connsiteX9" fmla="*/ 2243486 w 2436137"/>
                <a:gd name="connsiteY9" fmla="*/ 968843 h 1264693"/>
                <a:gd name="connsiteX10" fmla="*/ 2237850 w 2436137"/>
                <a:gd name="connsiteY10" fmla="*/ 1029880 h 1264693"/>
                <a:gd name="connsiteX11" fmla="*/ 2226093 w 2436137"/>
                <a:gd name="connsiteY11" fmla="*/ 1088811 h 1264693"/>
                <a:gd name="connsiteX12" fmla="*/ 2203505 w 2436137"/>
                <a:gd name="connsiteY12" fmla="*/ 1143968 h 1264693"/>
                <a:gd name="connsiteX13" fmla="*/ 2178367 w 2436137"/>
                <a:gd name="connsiteY13" fmla="*/ 1180321 h 1264693"/>
                <a:gd name="connsiteX14" fmla="*/ 2146692 w 2436137"/>
                <a:gd name="connsiteY14" fmla="*/ 1212120 h 1264693"/>
                <a:gd name="connsiteX15" fmla="*/ 2110044 w 2436137"/>
                <a:gd name="connsiteY15" fmla="*/ 1237647 h 1264693"/>
                <a:gd name="connsiteX16" fmla="*/ 2069984 w 2436137"/>
                <a:gd name="connsiteY16" fmla="*/ 1255183 h 1264693"/>
                <a:gd name="connsiteX17" fmla="*/ 2017225 w 2436137"/>
                <a:gd name="connsiteY17" fmla="*/ 1264342 h 1264693"/>
                <a:gd name="connsiteX18" fmla="*/ 1962821 w 2436137"/>
                <a:gd name="connsiteY18" fmla="*/ 1261554 h 1264693"/>
                <a:gd name="connsiteX19" fmla="*/ 1908015 w 2436137"/>
                <a:gd name="connsiteY19" fmla="*/ 1250026 h 1264693"/>
                <a:gd name="connsiteX20" fmla="*/ 1854047 w 2436137"/>
                <a:gd name="connsiteY20" fmla="*/ 1232959 h 1264693"/>
                <a:gd name="connsiteX21" fmla="*/ 1764316 w 2436137"/>
                <a:gd name="connsiteY21" fmla="*/ 1196977 h 1264693"/>
                <a:gd name="connsiteX22" fmla="*/ 1679213 w 2436137"/>
                <a:gd name="connsiteY22" fmla="*/ 1155534 h 1264693"/>
                <a:gd name="connsiteX23" fmla="*/ 1597050 w 2436137"/>
                <a:gd name="connsiteY23" fmla="*/ 1110259 h 1264693"/>
                <a:gd name="connsiteX24" fmla="*/ 1516137 w 2436137"/>
                <a:gd name="connsiteY24" fmla="*/ 1062782 h 1264693"/>
                <a:gd name="connsiteX25" fmla="*/ 1344986 w 2436137"/>
                <a:gd name="connsiteY25" fmla="*/ 962138 h 1264693"/>
                <a:gd name="connsiteX26" fmla="*/ 1169256 w 2436137"/>
                <a:gd name="connsiteY26" fmla="*/ 867770 h 1264693"/>
                <a:gd name="connsiteX27" fmla="*/ 986303 w 2436137"/>
                <a:gd name="connsiteY27" fmla="*/ 788487 h 1264693"/>
                <a:gd name="connsiteX28" fmla="*/ 793486 w 2436137"/>
                <a:gd name="connsiteY28" fmla="*/ 733094 h 1264693"/>
                <a:gd name="connsiteX29" fmla="*/ 674368 w 2436137"/>
                <a:gd name="connsiteY29" fmla="*/ 713132 h 1264693"/>
                <a:gd name="connsiteX30" fmla="*/ 555453 w 2436137"/>
                <a:gd name="connsiteY30" fmla="*/ 694454 h 1264693"/>
                <a:gd name="connsiteX31" fmla="*/ 441336 w 2436137"/>
                <a:gd name="connsiteY31" fmla="*/ 666867 h 1264693"/>
                <a:gd name="connsiteX32" fmla="*/ 336610 w 2436137"/>
                <a:gd name="connsiteY32" fmla="*/ 620175 h 1264693"/>
                <a:gd name="connsiteX33" fmla="*/ 277082 w 2436137"/>
                <a:gd name="connsiteY33" fmla="*/ 576908 h 1264693"/>
                <a:gd name="connsiteX34" fmla="*/ 223514 w 2436137"/>
                <a:gd name="connsiteY34" fmla="*/ 524228 h 1264693"/>
                <a:gd name="connsiteX35" fmla="*/ 176252 w 2436137"/>
                <a:gd name="connsiteY35" fmla="*/ 464476 h 1264693"/>
                <a:gd name="connsiteX36" fmla="*/ 135645 w 2436137"/>
                <a:gd name="connsiteY36" fmla="*/ 399993 h 1264693"/>
                <a:gd name="connsiteX37" fmla="*/ 89433 w 2436137"/>
                <a:gd name="connsiteY37" fmla="*/ 304190 h 1264693"/>
                <a:gd name="connsiteX38" fmla="*/ 53765 w 2436137"/>
                <a:gd name="connsiteY38" fmla="*/ 204791 h 1264693"/>
                <a:gd name="connsiteX39" fmla="*/ 25125 w 2436137"/>
                <a:gd name="connsiteY39" fmla="*/ 102995 h 1264693"/>
                <a:gd name="connsiteX40" fmla="*/ 0 w 2436137"/>
                <a:gd name="connsiteY40" fmla="*/ 0 h 1264693"/>
                <a:gd name="connsiteX0" fmla="*/ 2436137 w 2436137"/>
                <a:gd name="connsiteY0" fmla="*/ 355261 h 1264693"/>
                <a:gd name="connsiteX1" fmla="*/ 2392120 w 2436137"/>
                <a:gd name="connsiteY1" fmla="*/ 442801 h 1264693"/>
                <a:gd name="connsiteX2" fmla="*/ 2350371 w 2436137"/>
                <a:gd name="connsiteY2" fmla="*/ 530994 h 1264693"/>
                <a:gd name="connsiteX3" fmla="*/ 2313160 w 2436137"/>
                <a:gd name="connsiteY3" fmla="*/ 620497 h 1264693"/>
                <a:gd name="connsiteX4" fmla="*/ 2282756 w 2436137"/>
                <a:gd name="connsiteY4" fmla="*/ 711965 h 1264693"/>
                <a:gd name="connsiteX5" fmla="*/ 2270517 w 2436137"/>
                <a:gd name="connsiteY5" fmla="*/ 759694 h 1264693"/>
                <a:gd name="connsiteX6" fmla="*/ 2260619 w 2436137"/>
                <a:gd name="connsiteY6" fmla="*/ 808145 h 1264693"/>
                <a:gd name="connsiteX7" fmla="*/ 2253026 w 2436137"/>
                <a:gd name="connsiteY7" fmla="*/ 857358 h 1264693"/>
                <a:gd name="connsiteX8" fmla="*/ 2247708 w 2436137"/>
                <a:gd name="connsiteY8" fmla="*/ 907370 h 1264693"/>
                <a:gd name="connsiteX9" fmla="*/ 2243486 w 2436137"/>
                <a:gd name="connsiteY9" fmla="*/ 968843 h 1264693"/>
                <a:gd name="connsiteX10" fmla="*/ 2237850 w 2436137"/>
                <a:gd name="connsiteY10" fmla="*/ 1029880 h 1264693"/>
                <a:gd name="connsiteX11" fmla="*/ 2226093 w 2436137"/>
                <a:gd name="connsiteY11" fmla="*/ 1088811 h 1264693"/>
                <a:gd name="connsiteX12" fmla="*/ 2203505 w 2436137"/>
                <a:gd name="connsiteY12" fmla="*/ 1143968 h 1264693"/>
                <a:gd name="connsiteX13" fmla="*/ 2178367 w 2436137"/>
                <a:gd name="connsiteY13" fmla="*/ 1180321 h 1264693"/>
                <a:gd name="connsiteX14" fmla="*/ 2146692 w 2436137"/>
                <a:gd name="connsiteY14" fmla="*/ 1212120 h 1264693"/>
                <a:gd name="connsiteX15" fmla="*/ 2110044 w 2436137"/>
                <a:gd name="connsiteY15" fmla="*/ 1237647 h 1264693"/>
                <a:gd name="connsiteX16" fmla="*/ 2069984 w 2436137"/>
                <a:gd name="connsiteY16" fmla="*/ 1255183 h 1264693"/>
                <a:gd name="connsiteX17" fmla="*/ 2017225 w 2436137"/>
                <a:gd name="connsiteY17" fmla="*/ 1264342 h 1264693"/>
                <a:gd name="connsiteX18" fmla="*/ 1962821 w 2436137"/>
                <a:gd name="connsiteY18" fmla="*/ 1261554 h 1264693"/>
                <a:gd name="connsiteX19" fmla="*/ 1908015 w 2436137"/>
                <a:gd name="connsiteY19" fmla="*/ 1250026 h 1264693"/>
                <a:gd name="connsiteX20" fmla="*/ 1854047 w 2436137"/>
                <a:gd name="connsiteY20" fmla="*/ 1232959 h 1264693"/>
                <a:gd name="connsiteX21" fmla="*/ 1764316 w 2436137"/>
                <a:gd name="connsiteY21" fmla="*/ 1196977 h 1264693"/>
                <a:gd name="connsiteX22" fmla="*/ 1679213 w 2436137"/>
                <a:gd name="connsiteY22" fmla="*/ 1155534 h 1264693"/>
                <a:gd name="connsiteX23" fmla="*/ 1597050 w 2436137"/>
                <a:gd name="connsiteY23" fmla="*/ 1110259 h 1264693"/>
                <a:gd name="connsiteX24" fmla="*/ 1516137 w 2436137"/>
                <a:gd name="connsiteY24" fmla="*/ 1062782 h 1264693"/>
                <a:gd name="connsiteX25" fmla="*/ 1344986 w 2436137"/>
                <a:gd name="connsiteY25" fmla="*/ 962138 h 1264693"/>
                <a:gd name="connsiteX26" fmla="*/ 1169256 w 2436137"/>
                <a:gd name="connsiteY26" fmla="*/ 867770 h 1264693"/>
                <a:gd name="connsiteX27" fmla="*/ 986303 w 2436137"/>
                <a:gd name="connsiteY27" fmla="*/ 788487 h 1264693"/>
                <a:gd name="connsiteX28" fmla="*/ 793486 w 2436137"/>
                <a:gd name="connsiteY28" fmla="*/ 733094 h 1264693"/>
                <a:gd name="connsiteX29" fmla="*/ 674368 w 2436137"/>
                <a:gd name="connsiteY29" fmla="*/ 713132 h 1264693"/>
                <a:gd name="connsiteX30" fmla="*/ 555453 w 2436137"/>
                <a:gd name="connsiteY30" fmla="*/ 694454 h 1264693"/>
                <a:gd name="connsiteX31" fmla="*/ 441336 w 2436137"/>
                <a:gd name="connsiteY31" fmla="*/ 666867 h 1264693"/>
                <a:gd name="connsiteX32" fmla="*/ 336610 w 2436137"/>
                <a:gd name="connsiteY32" fmla="*/ 620175 h 1264693"/>
                <a:gd name="connsiteX33" fmla="*/ 277082 w 2436137"/>
                <a:gd name="connsiteY33" fmla="*/ 576908 h 1264693"/>
                <a:gd name="connsiteX34" fmla="*/ 223514 w 2436137"/>
                <a:gd name="connsiteY34" fmla="*/ 524228 h 1264693"/>
                <a:gd name="connsiteX35" fmla="*/ 176252 w 2436137"/>
                <a:gd name="connsiteY35" fmla="*/ 464476 h 1264693"/>
                <a:gd name="connsiteX36" fmla="*/ 135645 w 2436137"/>
                <a:gd name="connsiteY36" fmla="*/ 399993 h 1264693"/>
                <a:gd name="connsiteX37" fmla="*/ 89433 w 2436137"/>
                <a:gd name="connsiteY37" fmla="*/ 304190 h 1264693"/>
                <a:gd name="connsiteX38" fmla="*/ 53765 w 2436137"/>
                <a:gd name="connsiteY38" fmla="*/ 204791 h 1264693"/>
                <a:gd name="connsiteX39" fmla="*/ 25125 w 2436137"/>
                <a:gd name="connsiteY39" fmla="*/ 102995 h 1264693"/>
                <a:gd name="connsiteX40" fmla="*/ 0 w 2436137"/>
                <a:gd name="connsiteY40" fmla="*/ 0 h 1264693"/>
                <a:gd name="connsiteX0" fmla="*/ 2436137 w 2436137"/>
                <a:gd name="connsiteY0" fmla="*/ 355261 h 1264693"/>
                <a:gd name="connsiteX1" fmla="*/ 2392120 w 2436137"/>
                <a:gd name="connsiteY1" fmla="*/ 442801 h 1264693"/>
                <a:gd name="connsiteX2" fmla="*/ 2350371 w 2436137"/>
                <a:gd name="connsiteY2" fmla="*/ 530994 h 1264693"/>
                <a:gd name="connsiteX3" fmla="*/ 2313160 w 2436137"/>
                <a:gd name="connsiteY3" fmla="*/ 620497 h 1264693"/>
                <a:gd name="connsiteX4" fmla="*/ 2282756 w 2436137"/>
                <a:gd name="connsiteY4" fmla="*/ 711965 h 1264693"/>
                <a:gd name="connsiteX5" fmla="*/ 2270517 w 2436137"/>
                <a:gd name="connsiteY5" fmla="*/ 759694 h 1264693"/>
                <a:gd name="connsiteX6" fmla="*/ 2260619 w 2436137"/>
                <a:gd name="connsiteY6" fmla="*/ 808145 h 1264693"/>
                <a:gd name="connsiteX7" fmla="*/ 2253026 w 2436137"/>
                <a:gd name="connsiteY7" fmla="*/ 857358 h 1264693"/>
                <a:gd name="connsiteX8" fmla="*/ 2247708 w 2436137"/>
                <a:gd name="connsiteY8" fmla="*/ 907370 h 1264693"/>
                <a:gd name="connsiteX9" fmla="*/ 2243486 w 2436137"/>
                <a:gd name="connsiteY9" fmla="*/ 968843 h 1264693"/>
                <a:gd name="connsiteX10" fmla="*/ 2237850 w 2436137"/>
                <a:gd name="connsiteY10" fmla="*/ 1029880 h 1264693"/>
                <a:gd name="connsiteX11" fmla="*/ 2226093 w 2436137"/>
                <a:gd name="connsiteY11" fmla="*/ 1088811 h 1264693"/>
                <a:gd name="connsiteX12" fmla="*/ 2203505 w 2436137"/>
                <a:gd name="connsiteY12" fmla="*/ 1143968 h 1264693"/>
                <a:gd name="connsiteX13" fmla="*/ 2178367 w 2436137"/>
                <a:gd name="connsiteY13" fmla="*/ 1180321 h 1264693"/>
                <a:gd name="connsiteX14" fmla="*/ 2146692 w 2436137"/>
                <a:gd name="connsiteY14" fmla="*/ 1212120 h 1264693"/>
                <a:gd name="connsiteX15" fmla="*/ 2110044 w 2436137"/>
                <a:gd name="connsiteY15" fmla="*/ 1237647 h 1264693"/>
                <a:gd name="connsiteX16" fmla="*/ 2069984 w 2436137"/>
                <a:gd name="connsiteY16" fmla="*/ 1255183 h 1264693"/>
                <a:gd name="connsiteX17" fmla="*/ 2017225 w 2436137"/>
                <a:gd name="connsiteY17" fmla="*/ 1264342 h 1264693"/>
                <a:gd name="connsiteX18" fmla="*/ 1962821 w 2436137"/>
                <a:gd name="connsiteY18" fmla="*/ 1261554 h 1264693"/>
                <a:gd name="connsiteX19" fmla="*/ 1908015 w 2436137"/>
                <a:gd name="connsiteY19" fmla="*/ 1250026 h 1264693"/>
                <a:gd name="connsiteX20" fmla="*/ 1854047 w 2436137"/>
                <a:gd name="connsiteY20" fmla="*/ 1232959 h 1264693"/>
                <a:gd name="connsiteX21" fmla="*/ 1764316 w 2436137"/>
                <a:gd name="connsiteY21" fmla="*/ 1196977 h 1264693"/>
                <a:gd name="connsiteX22" fmla="*/ 1679213 w 2436137"/>
                <a:gd name="connsiteY22" fmla="*/ 1155534 h 1264693"/>
                <a:gd name="connsiteX23" fmla="*/ 1597050 w 2436137"/>
                <a:gd name="connsiteY23" fmla="*/ 1110259 h 1264693"/>
                <a:gd name="connsiteX24" fmla="*/ 1516137 w 2436137"/>
                <a:gd name="connsiteY24" fmla="*/ 1062782 h 1264693"/>
                <a:gd name="connsiteX25" fmla="*/ 1344986 w 2436137"/>
                <a:gd name="connsiteY25" fmla="*/ 962138 h 1264693"/>
                <a:gd name="connsiteX26" fmla="*/ 1169256 w 2436137"/>
                <a:gd name="connsiteY26" fmla="*/ 867770 h 1264693"/>
                <a:gd name="connsiteX27" fmla="*/ 986303 w 2436137"/>
                <a:gd name="connsiteY27" fmla="*/ 788487 h 1264693"/>
                <a:gd name="connsiteX28" fmla="*/ 793486 w 2436137"/>
                <a:gd name="connsiteY28" fmla="*/ 733094 h 1264693"/>
                <a:gd name="connsiteX29" fmla="*/ 674368 w 2436137"/>
                <a:gd name="connsiteY29" fmla="*/ 713132 h 1264693"/>
                <a:gd name="connsiteX30" fmla="*/ 555453 w 2436137"/>
                <a:gd name="connsiteY30" fmla="*/ 694454 h 1264693"/>
                <a:gd name="connsiteX31" fmla="*/ 441336 w 2436137"/>
                <a:gd name="connsiteY31" fmla="*/ 666867 h 1264693"/>
                <a:gd name="connsiteX32" fmla="*/ 336610 w 2436137"/>
                <a:gd name="connsiteY32" fmla="*/ 620175 h 1264693"/>
                <a:gd name="connsiteX33" fmla="*/ 277082 w 2436137"/>
                <a:gd name="connsiteY33" fmla="*/ 576908 h 1264693"/>
                <a:gd name="connsiteX34" fmla="*/ 223514 w 2436137"/>
                <a:gd name="connsiteY34" fmla="*/ 524228 h 1264693"/>
                <a:gd name="connsiteX35" fmla="*/ 176252 w 2436137"/>
                <a:gd name="connsiteY35" fmla="*/ 464476 h 1264693"/>
                <a:gd name="connsiteX36" fmla="*/ 135645 w 2436137"/>
                <a:gd name="connsiteY36" fmla="*/ 399993 h 1264693"/>
                <a:gd name="connsiteX37" fmla="*/ 89433 w 2436137"/>
                <a:gd name="connsiteY37" fmla="*/ 304190 h 1264693"/>
                <a:gd name="connsiteX38" fmla="*/ 53765 w 2436137"/>
                <a:gd name="connsiteY38" fmla="*/ 204791 h 1264693"/>
                <a:gd name="connsiteX39" fmla="*/ 25125 w 2436137"/>
                <a:gd name="connsiteY39" fmla="*/ 102995 h 1264693"/>
                <a:gd name="connsiteX40" fmla="*/ 0 w 2436137"/>
                <a:gd name="connsiteY40" fmla="*/ 0 h 1264693"/>
                <a:gd name="connsiteX0" fmla="*/ 2436137 w 2436137"/>
                <a:gd name="connsiteY0" fmla="*/ 355261 h 1264693"/>
                <a:gd name="connsiteX1" fmla="*/ 2392120 w 2436137"/>
                <a:gd name="connsiteY1" fmla="*/ 442801 h 1264693"/>
                <a:gd name="connsiteX2" fmla="*/ 2350371 w 2436137"/>
                <a:gd name="connsiteY2" fmla="*/ 530994 h 1264693"/>
                <a:gd name="connsiteX3" fmla="*/ 2313160 w 2436137"/>
                <a:gd name="connsiteY3" fmla="*/ 620497 h 1264693"/>
                <a:gd name="connsiteX4" fmla="*/ 2282756 w 2436137"/>
                <a:gd name="connsiteY4" fmla="*/ 711965 h 1264693"/>
                <a:gd name="connsiteX5" fmla="*/ 2270517 w 2436137"/>
                <a:gd name="connsiteY5" fmla="*/ 759694 h 1264693"/>
                <a:gd name="connsiteX6" fmla="*/ 2260619 w 2436137"/>
                <a:gd name="connsiteY6" fmla="*/ 808145 h 1264693"/>
                <a:gd name="connsiteX7" fmla="*/ 2253026 w 2436137"/>
                <a:gd name="connsiteY7" fmla="*/ 857358 h 1264693"/>
                <a:gd name="connsiteX8" fmla="*/ 2247708 w 2436137"/>
                <a:gd name="connsiteY8" fmla="*/ 907370 h 1264693"/>
                <a:gd name="connsiteX9" fmla="*/ 2243486 w 2436137"/>
                <a:gd name="connsiteY9" fmla="*/ 968843 h 1264693"/>
                <a:gd name="connsiteX10" fmla="*/ 2237850 w 2436137"/>
                <a:gd name="connsiteY10" fmla="*/ 1029880 h 1264693"/>
                <a:gd name="connsiteX11" fmla="*/ 2226093 w 2436137"/>
                <a:gd name="connsiteY11" fmla="*/ 1088811 h 1264693"/>
                <a:gd name="connsiteX12" fmla="*/ 2203505 w 2436137"/>
                <a:gd name="connsiteY12" fmla="*/ 1143968 h 1264693"/>
                <a:gd name="connsiteX13" fmla="*/ 2178367 w 2436137"/>
                <a:gd name="connsiteY13" fmla="*/ 1180321 h 1264693"/>
                <a:gd name="connsiteX14" fmla="*/ 2146692 w 2436137"/>
                <a:gd name="connsiteY14" fmla="*/ 1212120 h 1264693"/>
                <a:gd name="connsiteX15" fmla="*/ 2110044 w 2436137"/>
                <a:gd name="connsiteY15" fmla="*/ 1237647 h 1264693"/>
                <a:gd name="connsiteX16" fmla="*/ 2069984 w 2436137"/>
                <a:gd name="connsiteY16" fmla="*/ 1255183 h 1264693"/>
                <a:gd name="connsiteX17" fmla="*/ 2017225 w 2436137"/>
                <a:gd name="connsiteY17" fmla="*/ 1264342 h 1264693"/>
                <a:gd name="connsiteX18" fmla="*/ 1962821 w 2436137"/>
                <a:gd name="connsiteY18" fmla="*/ 1261554 h 1264693"/>
                <a:gd name="connsiteX19" fmla="*/ 1908015 w 2436137"/>
                <a:gd name="connsiteY19" fmla="*/ 1250026 h 1264693"/>
                <a:gd name="connsiteX20" fmla="*/ 1854047 w 2436137"/>
                <a:gd name="connsiteY20" fmla="*/ 1232959 h 1264693"/>
                <a:gd name="connsiteX21" fmla="*/ 1764316 w 2436137"/>
                <a:gd name="connsiteY21" fmla="*/ 1196977 h 1264693"/>
                <a:gd name="connsiteX22" fmla="*/ 1679213 w 2436137"/>
                <a:gd name="connsiteY22" fmla="*/ 1155534 h 1264693"/>
                <a:gd name="connsiteX23" fmla="*/ 1597050 w 2436137"/>
                <a:gd name="connsiteY23" fmla="*/ 1110259 h 1264693"/>
                <a:gd name="connsiteX24" fmla="*/ 1516137 w 2436137"/>
                <a:gd name="connsiteY24" fmla="*/ 1062782 h 1264693"/>
                <a:gd name="connsiteX25" fmla="*/ 1344986 w 2436137"/>
                <a:gd name="connsiteY25" fmla="*/ 962138 h 1264693"/>
                <a:gd name="connsiteX26" fmla="*/ 1169256 w 2436137"/>
                <a:gd name="connsiteY26" fmla="*/ 867770 h 1264693"/>
                <a:gd name="connsiteX27" fmla="*/ 986303 w 2436137"/>
                <a:gd name="connsiteY27" fmla="*/ 788487 h 1264693"/>
                <a:gd name="connsiteX28" fmla="*/ 793486 w 2436137"/>
                <a:gd name="connsiteY28" fmla="*/ 733094 h 1264693"/>
                <a:gd name="connsiteX29" fmla="*/ 674368 w 2436137"/>
                <a:gd name="connsiteY29" fmla="*/ 713132 h 1264693"/>
                <a:gd name="connsiteX30" fmla="*/ 555453 w 2436137"/>
                <a:gd name="connsiteY30" fmla="*/ 694454 h 1264693"/>
                <a:gd name="connsiteX31" fmla="*/ 441336 w 2436137"/>
                <a:gd name="connsiteY31" fmla="*/ 666867 h 1264693"/>
                <a:gd name="connsiteX32" fmla="*/ 336610 w 2436137"/>
                <a:gd name="connsiteY32" fmla="*/ 620175 h 1264693"/>
                <a:gd name="connsiteX33" fmla="*/ 277082 w 2436137"/>
                <a:gd name="connsiteY33" fmla="*/ 576908 h 1264693"/>
                <a:gd name="connsiteX34" fmla="*/ 223514 w 2436137"/>
                <a:gd name="connsiteY34" fmla="*/ 524228 h 1264693"/>
                <a:gd name="connsiteX35" fmla="*/ 176252 w 2436137"/>
                <a:gd name="connsiteY35" fmla="*/ 464476 h 1264693"/>
                <a:gd name="connsiteX36" fmla="*/ 135645 w 2436137"/>
                <a:gd name="connsiteY36" fmla="*/ 399993 h 1264693"/>
                <a:gd name="connsiteX37" fmla="*/ 89433 w 2436137"/>
                <a:gd name="connsiteY37" fmla="*/ 304190 h 1264693"/>
                <a:gd name="connsiteX38" fmla="*/ 53765 w 2436137"/>
                <a:gd name="connsiteY38" fmla="*/ 204791 h 1264693"/>
                <a:gd name="connsiteX39" fmla="*/ 25125 w 2436137"/>
                <a:gd name="connsiteY39" fmla="*/ 102995 h 1264693"/>
                <a:gd name="connsiteX40" fmla="*/ 0 w 2436137"/>
                <a:gd name="connsiteY40" fmla="*/ 0 h 1264693"/>
                <a:gd name="connsiteX0" fmla="*/ 2436137 w 2436137"/>
                <a:gd name="connsiteY0" fmla="*/ 355261 h 1264693"/>
                <a:gd name="connsiteX1" fmla="*/ 2392120 w 2436137"/>
                <a:gd name="connsiteY1" fmla="*/ 442801 h 1264693"/>
                <a:gd name="connsiteX2" fmla="*/ 2350371 w 2436137"/>
                <a:gd name="connsiteY2" fmla="*/ 530994 h 1264693"/>
                <a:gd name="connsiteX3" fmla="*/ 2313160 w 2436137"/>
                <a:gd name="connsiteY3" fmla="*/ 620497 h 1264693"/>
                <a:gd name="connsiteX4" fmla="*/ 2282756 w 2436137"/>
                <a:gd name="connsiteY4" fmla="*/ 711965 h 1264693"/>
                <a:gd name="connsiteX5" fmla="*/ 2270517 w 2436137"/>
                <a:gd name="connsiteY5" fmla="*/ 759694 h 1264693"/>
                <a:gd name="connsiteX6" fmla="*/ 2260619 w 2436137"/>
                <a:gd name="connsiteY6" fmla="*/ 808145 h 1264693"/>
                <a:gd name="connsiteX7" fmla="*/ 2253026 w 2436137"/>
                <a:gd name="connsiteY7" fmla="*/ 857358 h 1264693"/>
                <a:gd name="connsiteX8" fmla="*/ 2247708 w 2436137"/>
                <a:gd name="connsiteY8" fmla="*/ 907370 h 1264693"/>
                <a:gd name="connsiteX9" fmla="*/ 2243486 w 2436137"/>
                <a:gd name="connsiteY9" fmla="*/ 968843 h 1264693"/>
                <a:gd name="connsiteX10" fmla="*/ 2237850 w 2436137"/>
                <a:gd name="connsiteY10" fmla="*/ 1029880 h 1264693"/>
                <a:gd name="connsiteX11" fmla="*/ 2226093 w 2436137"/>
                <a:gd name="connsiteY11" fmla="*/ 1088811 h 1264693"/>
                <a:gd name="connsiteX12" fmla="*/ 2203505 w 2436137"/>
                <a:gd name="connsiteY12" fmla="*/ 1143968 h 1264693"/>
                <a:gd name="connsiteX13" fmla="*/ 2178367 w 2436137"/>
                <a:gd name="connsiteY13" fmla="*/ 1180321 h 1264693"/>
                <a:gd name="connsiteX14" fmla="*/ 2146692 w 2436137"/>
                <a:gd name="connsiteY14" fmla="*/ 1212120 h 1264693"/>
                <a:gd name="connsiteX15" fmla="*/ 2110044 w 2436137"/>
                <a:gd name="connsiteY15" fmla="*/ 1237647 h 1264693"/>
                <a:gd name="connsiteX16" fmla="*/ 2069984 w 2436137"/>
                <a:gd name="connsiteY16" fmla="*/ 1255183 h 1264693"/>
                <a:gd name="connsiteX17" fmla="*/ 2017225 w 2436137"/>
                <a:gd name="connsiteY17" fmla="*/ 1264342 h 1264693"/>
                <a:gd name="connsiteX18" fmla="*/ 1962821 w 2436137"/>
                <a:gd name="connsiteY18" fmla="*/ 1261554 h 1264693"/>
                <a:gd name="connsiteX19" fmla="*/ 1908015 w 2436137"/>
                <a:gd name="connsiteY19" fmla="*/ 1250026 h 1264693"/>
                <a:gd name="connsiteX20" fmla="*/ 1854047 w 2436137"/>
                <a:gd name="connsiteY20" fmla="*/ 1232959 h 1264693"/>
                <a:gd name="connsiteX21" fmla="*/ 1764316 w 2436137"/>
                <a:gd name="connsiteY21" fmla="*/ 1196977 h 1264693"/>
                <a:gd name="connsiteX22" fmla="*/ 1679213 w 2436137"/>
                <a:gd name="connsiteY22" fmla="*/ 1155534 h 1264693"/>
                <a:gd name="connsiteX23" fmla="*/ 1597050 w 2436137"/>
                <a:gd name="connsiteY23" fmla="*/ 1110259 h 1264693"/>
                <a:gd name="connsiteX24" fmla="*/ 1516137 w 2436137"/>
                <a:gd name="connsiteY24" fmla="*/ 1062782 h 1264693"/>
                <a:gd name="connsiteX25" fmla="*/ 1344986 w 2436137"/>
                <a:gd name="connsiteY25" fmla="*/ 962138 h 1264693"/>
                <a:gd name="connsiteX26" fmla="*/ 1169256 w 2436137"/>
                <a:gd name="connsiteY26" fmla="*/ 867770 h 1264693"/>
                <a:gd name="connsiteX27" fmla="*/ 986303 w 2436137"/>
                <a:gd name="connsiteY27" fmla="*/ 788487 h 1264693"/>
                <a:gd name="connsiteX28" fmla="*/ 793486 w 2436137"/>
                <a:gd name="connsiteY28" fmla="*/ 733094 h 1264693"/>
                <a:gd name="connsiteX29" fmla="*/ 674368 w 2436137"/>
                <a:gd name="connsiteY29" fmla="*/ 713132 h 1264693"/>
                <a:gd name="connsiteX30" fmla="*/ 555453 w 2436137"/>
                <a:gd name="connsiteY30" fmla="*/ 694454 h 1264693"/>
                <a:gd name="connsiteX31" fmla="*/ 441336 w 2436137"/>
                <a:gd name="connsiteY31" fmla="*/ 666867 h 1264693"/>
                <a:gd name="connsiteX32" fmla="*/ 336610 w 2436137"/>
                <a:gd name="connsiteY32" fmla="*/ 620175 h 1264693"/>
                <a:gd name="connsiteX33" fmla="*/ 277082 w 2436137"/>
                <a:gd name="connsiteY33" fmla="*/ 576908 h 1264693"/>
                <a:gd name="connsiteX34" fmla="*/ 223514 w 2436137"/>
                <a:gd name="connsiteY34" fmla="*/ 524228 h 1264693"/>
                <a:gd name="connsiteX35" fmla="*/ 176252 w 2436137"/>
                <a:gd name="connsiteY35" fmla="*/ 464476 h 1264693"/>
                <a:gd name="connsiteX36" fmla="*/ 135645 w 2436137"/>
                <a:gd name="connsiteY36" fmla="*/ 399993 h 1264693"/>
                <a:gd name="connsiteX37" fmla="*/ 89433 w 2436137"/>
                <a:gd name="connsiteY37" fmla="*/ 304190 h 1264693"/>
                <a:gd name="connsiteX38" fmla="*/ 53765 w 2436137"/>
                <a:gd name="connsiteY38" fmla="*/ 204791 h 1264693"/>
                <a:gd name="connsiteX39" fmla="*/ 25125 w 2436137"/>
                <a:gd name="connsiteY39" fmla="*/ 102995 h 1264693"/>
                <a:gd name="connsiteX40" fmla="*/ 0 w 2436137"/>
                <a:gd name="connsiteY40" fmla="*/ 0 h 1264693"/>
                <a:gd name="connsiteX0" fmla="*/ 2436137 w 2436137"/>
                <a:gd name="connsiteY0" fmla="*/ 355261 h 1264693"/>
                <a:gd name="connsiteX1" fmla="*/ 2392120 w 2436137"/>
                <a:gd name="connsiteY1" fmla="*/ 442801 h 1264693"/>
                <a:gd name="connsiteX2" fmla="*/ 2350371 w 2436137"/>
                <a:gd name="connsiteY2" fmla="*/ 530994 h 1264693"/>
                <a:gd name="connsiteX3" fmla="*/ 2313160 w 2436137"/>
                <a:gd name="connsiteY3" fmla="*/ 620497 h 1264693"/>
                <a:gd name="connsiteX4" fmla="*/ 2282756 w 2436137"/>
                <a:gd name="connsiteY4" fmla="*/ 711965 h 1264693"/>
                <a:gd name="connsiteX5" fmla="*/ 2270517 w 2436137"/>
                <a:gd name="connsiteY5" fmla="*/ 759694 h 1264693"/>
                <a:gd name="connsiteX6" fmla="*/ 2260619 w 2436137"/>
                <a:gd name="connsiteY6" fmla="*/ 808145 h 1264693"/>
                <a:gd name="connsiteX7" fmla="*/ 2253026 w 2436137"/>
                <a:gd name="connsiteY7" fmla="*/ 857358 h 1264693"/>
                <a:gd name="connsiteX8" fmla="*/ 2247708 w 2436137"/>
                <a:gd name="connsiteY8" fmla="*/ 907370 h 1264693"/>
                <a:gd name="connsiteX9" fmla="*/ 2243486 w 2436137"/>
                <a:gd name="connsiteY9" fmla="*/ 968843 h 1264693"/>
                <a:gd name="connsiteX10" fmla="*/ 2237850 w 2436137"/>
                <a:gd name="connsiteY10" fmla="*/ 1029880 h 1264693"/>
                <a:gd name="connsiteX11" fmla="*/ 2226093 w 2436137"/>
                <a:gd name="connsiteY11" fmla="*/ 1088811 h 1264693"/>
                <a:gd name="connsiteX12" fmla="*/ 2203505 w 2436137"/>
                <a:gd name="connsiteY12" fmla="*/ 1143968 h 1264693"/>
                <a:gd name="connsiteX13" fmla="*/ 2178367 w 2436137"/>
                <a:gd name="connsiteY13" fmla="*/ 1180321 h 1264693"/>
                <a:gd name="connsiteX14" fmla="*/ 2146692 w 2436137"/>
                <a:gd name="connsiteY14" fmla="*/ 1212120 h 1264693"/>
                <a:gd name="connsiteX15" fmla="*/ 2110044 w 2436137"/>
                <a:gd name="connsiteY15" fmla="*/ 1237647 h 1264693"/>
                <a:gd name="connsiteX16" fmla="*/ 2069984 w 2436137"/>
                <a:gd name="connsiteY16" fmla="*/ 1255183 h 1264693"/>
                <a:gd name="connsiteX17" fmla="*/ 2017225 w 2436137"/>
                <a:gd name="connsiteY17" fmla="*/ 1264342 h 1264693"/>
                <a:gd name="connsiteX18" fmla="*/ 1962821 w 2436137"/>
                <a:gd name="connsiteY18" fmla="*/ 1261554 h 1264693"/>
                <a:gd name="connsiteX19" fmla="*/ 1908015 w 2436137"/>
                <a:gd name="connsiteY19" fmla="*/ 1250026 h 1264693"/>
                <a:gd name="connsiteX20" fmla="*/ 1854047 w 2436137"/>
                <a:gd name="connsiteY20" fmla="*/ 1232959 h 1264693"/>
                <a:gd name="connsiteX21" fmla="*/ 1764316 w 2436137"/>
                <a:gd name="connsiteY21" fmla="*/ 1196977 h 1264693"/>
                <a:gd name="connsiteX22" fmla="*/ 1679213 w 2436137"/>
                <a:gd name="connsiteY22" fmla="*/ 1155534 h 1264693"/>
                <a:gd name="connsiteX23" fmla="*/ 1597050 w 2436137"/>
                <a:gd name="connsiteY23" fmla="*/ 1110259 h 1264693"/>
                <a:gd name="connsiteX24" fmla="*/ 1516137 w 2436137"/>
                <a:gd name="connsiteY24" fmla="*/ 1062782 h 1264693"/>
                <a:gd name="connsiteX25" fmla="*/ 1344986 w 2436137"/>
                <a:gd name="connsiteY25" fmla="*/ 962138 h 1264693"/>
                <a:gd name="connsiteX26" fmla="*/ 1169256 w 2436137"/>
                <a:gd name="connsiteY26" fmla="*/ 867770 h 1264693"/>
                <a:gd name="connsiteX27" fmla="*/ 986303 w 2436137"/>
                <a:gd name="connsiteY27" fmla="*/ 788487 h 1264693"/>
                <a:gd name="connsiteX28" fmla="*/ 793486 w 2436137"/>
                <a:gd name="connsiteY28" fmla="*/ 733094 h 1264693"/>
                <a:gd name="connsiteX29" fmla="*/ 674368 w 2436137"/>
                <a:gd name="connsiteY29" fmla="*/ 713132 h 1264693"/>
                <a:gd name="connsiteX30" fmla="*/ 555453 w 2436137"/>
                <a:gd name="connsiteY30" fmla="*/ 694454 h 1264693"/>
                <a:gd name="connsiteX31" fmla="*/ 441336 w 2436137"/>
                <a:gd name="connsiteY31" fmla="*/ 666867 h 1264693"/>
                <a:gd name="connsiteX32" fmla="*/ 336610 w 2436137"/>
                <a:gd name="connsiteY32" fmla="*/ 620175 h 1264693"/>
                <a:gd name="connsiteX33" fmla="*/ 277082 w 2436137"/>
                <a:gd name="connsiteY33" fmla="*/ 576908 h 1264693"/>
                <a:gd name="connsiteX34" fmla="*/ 223514 w 2436137"/>
                <a:gd name="connsiteY34" fmla="*/ 524228 h 1264693"/>
                <a:gd name="connsiteX35" fmla="*/ 176252 w 2436137"/>
                <a:gd name="connsiteY35" fmla="*/ 464476 h 1264693"/>
                <a:gd name="connsiteX36" fmla="*/ 135645 w 2436137"/>
                <a:gd name="connsiteY36" fmla="*/ 399993 h 1264693"/>
                <a:gd name="connsiteX37" fmla="*/ 89433 w 2436137"/>
                <a:gd name="connsiteY37" fmla="*/ 304190 h 1264693"/>
                <a:gd name="connsiteX38" fmla="*/ 53765 w 2436137"/>
                <a:gd name="connsiteY38" fmla="*/ 204791 h 1264693"/>
                <a:gd name="connsiteX39" fmla="*/ 25125 w 2436137"/>
                <a:gd name="connsiteY39" fmla="*/ 102995 h 1264693"/>
                <a:gd name="connsiteX40" fmla="*/ 0 w 2436137"/>
                <a:gd name="connsiteY40" fmla="*/ 0 h 1264693"/>
                <a:gd name="connsiteX0" fmla="*/ 2436137 w 2436137"/>
                <a:gd name="connsiteY0" fmla="*/ 355261 h 1264693"/>
                <a:gd name="connsiteX1" fmla="*/ 2392120 w 2436137"/>
                <a:gd name="connsiteY1" fmla="*/ 442801 h 1264693"/>
                <a:gd name="connsiteX2" fmla="*/ 2350371 w 2436137"/>
                <a:gd name="connsiteY2" fmla="*/ 530994 h 1264693"/>
                <a:gd name="connsiteX3" fmla="*/ 2313160 w 2436137"/>
                <a:gd name="connsiteY3" fmla="*/ 620497 h 1264693"/>
                <a:gd name="connsiteX4" fmla="*/ 2282756 w 2436137"/>
                <a:gd name="connsiteY4" fmla="*/ 711965 h 1264693"/>
                <a:gd name="connsiteX5" fmla="*/ 2270517 w 2436137"/>
                <a:gd name="connsiteY5" fmla="*/ 759694 h 1264693"/>
                <a:gd name="connsiteX6" fmla="*/ 2260619 w 2436137"/>
                <a:gd name="connsiteY6" fmla="*/ 808145 h 1264693"/>
                <a:gd name="connsiteX7" fmla="*/ 2253026 w 2436137"/>
                <a:gd name="connsiteY7" fmla="*/ 857358 h 1264693"/>
                <a:gd name="connsiteX8" fmla="*/ 2247708 w 2436137"/>
                <a:gd name="connsiteY8" fmla="*/ 907370 h 1264693"/>
                <a:gd name="connsiteX9" fmla="*/ 2243486 w 2436137"/>
                <a:gd name="connsiteY9" fmla="*/ 968843 h 1264693"/>
                <a:gd name="connsiteX10" fmla="*/ 2237850 w 2436137"/>
                <a:gd name="connsiteY10" fmla="*/ 1029880 h 1264693"/>
                <a:gd name="connsiteX11" fmla="*/ 2226093 w 2436137"/>
                <a:gd name="connsiteY11" fmla="*/ 1088811 h 1264693"/>
                <a:gd name="connsiteX12" fmla="*/ 2203505 w 2436137"/>
                <a:gd name="connsiteY12" fmla="*/ 1143968 h 1264693"/>
                <a:gd name="connsiteX13" fmla="*/ 2178367 w 2436137"/>
                <a:gd name="connsiteY13" fmla="*/ 1180321 h 1264693"/>
                <a:gd name="connsiteX14" fmla="*/ 2146692 w 2436137"/>
                <a:gd name="connsiteY14" fmla="*/ 1212120 h 1264693"/>
                <a:gd name="connsiteX15" fmla="*/ 2110044 w 2436137"/>
                <a:gd name="connsiteY15" fmla="*/ 1237647 h 1264693"/>
                <a:gd name="connsiteX16" fmla="*/ 2069984 w 2436137"/>
                <a:gd name="connsiteY16" fmla="*/ 1255183 h 1264693"/>
                <a:gd name="connsiteX17" fmla="*/ 2017225 w 2436137"/>
                <a:gd name="connsiteY17" fmla="*/ 1264342 h 1264693"/>
                <a:gd name="connsiteX18" fmla="*/ 1962821 w 2436137"/>
                <a:gd name="connsiteY18" fmla="*/ 1261554 h 1264693"/>
                <a:gd name="connsiteX19" fmla="*/ 1908015 w 2436137"/>
                <a:gd name="connsiteY19" fmla="*/ 1250026 h 1264693"/>
                <a:gd name="connsiteX20" fmla="*/ 1854047 w 2436137"/>
                <a:gd name="connsiteY20" fmla="*/ 1232959 h 1264693"/>
                <a:gd name="connsiteX21" fmla="*/ 1764316 w 2436137"/>
                <a:gd name="connsiteY21" fmla="*/ 1196977 h 1264693"/>
                <a:gd name="connsiteX22" fmla="*/ 1679213 w 2436137"/>
                <a:gd name="connsiteY22" fmla="*/ 1155534 h 1264693"/>
                <a:gd name="connsiteX23" fmla="*/ 1597050 w 2436137"/>
                <a:gd name="connsiteY23" fmla="*/ 1110259 h 1264693"/>
                <a:gd name="connsiteX24" fmla="*/ 1516137 w 2436137"/>
                <a:gd name="connsiteY24" fmla="*/ 1062782 h 1264693"/>
                <a:gd name="connsiteX25" fmla="*/ 1344986 w 2436137"/>
                <a:gd name="connsiteY25" fmla="*/ 962138 h 1264693"/>
                <a:gd name="connsiteX26" fmla="*/ 1169256 w 2436137"/>
                <a:gd name="connsiteY26" fmla="*/ 867770 h 1264693"/>
                <a:gd name="connsiteX27" fmla="*/ 986303 w 2436137"/>
                <a:gd name="connsiteY27" fmla="*/ 788487 h 1264693"/>
                <a:gd name="connsiteX28" fmla="*/ 793486 w 2436137"/>
                <a:gd name="connsiteY28" fmla="*/ 733094 h 1264693"/>
                <a:gd name="connsiteX29" fmla="*/ 674368 w 2436137"/>
                <a:gd name="connsiteY29" fmla="*/ 713132 h 1264693"/>
                <a:gd name="connsiteX30" fmla="*/ 555453 w 2436137"/>
                <a:gd name="connsiteY30" fmla="*/ 694454 h 1264693"/>
                <a:gd name="connsiteX31" fmla="*/ 441336 w 2436137"/>
                <a:gd name="connsiteY31" fmla="*/ 666867 h 1264693"/>
                <a:gd name="connsiteX32" fmla="*/ 336610 w 2436137"/>
                <a:gd name="connsiteY32" fmla="*/ 620175 h 1264693"/>
                <a:gd name="connsiteX33" fmla="*/ 277082 w 2436137"/>
                <a:gd name="connsiteY33" fmla="*/ 576908 h 1264693"/>
                <a:gd name="connsiteX34" fmla="*/ 223514 w 2436137"/>
                <a:gd name="connsiteY34" fmla="*/ 524228 h 1264693"/>
                <a:gd name="connsiteX35" fmla="*/ 176252 w 2436137"/>
                <a:gd name="connsiteY35" fmla="*/ 464476 h 1264693"/>
                <a:gd name="connsiteX36" fmla="*/ 135645 w 2436137"/>
                <a:gd name="connsiteY36" fmla="*/ 399993 h 1264693"/>
                <a:gd name="connsiteX37" fmla="*/ 89433 w 2436137"/>
                <a:gd name="connsiteY37" fmla="*/ 304190 h 1264693"/>
                <a:gd name="connsiteX38" fmla="*/ 53765 w 2436137"/>
                <a:gd name="connsiteY38" fmla="*/ 204791 h 1264693"/>
                <a:gd name="connsiteX39" fmla="*/ 25125 w 2436137"/>
                <a:gd name="connsiteY39" fmla="*/ 102995 h 1264693"/>
                <a:gd name="connsiteX40" fmla="*/ 0 w 2436137"/>
                <a:gd name="connsiteY40" fmla="*/ 0 h 1264693"/>
                <a:gd name="connsiteX0" fmla="*/ 2436137 w 2436137"/>
                <a:gd name="connsiteY0" fmla="*/ 355261 h 1264693"/>
                <a:gd name="connsiteX1" fmla="*/ 2392120 w 2436137"/>
                <a:gd name="connsiteY1" fmla="*/ 442801 h 1264693"/>
                <a:gd name="connsiteX2" fmla="*/ 2350371 w 2436137"/>
                <a:gd name="connsiteY2" fmla="*/ 530994 h 1264693"/>
                <a:gd name="connsiteX3" fmla="*/ 2313160 w 2436137"/>
                <a:gd name="connsiteY3" fmla="*/ 620497 h 1264693"/>
                <a:gd name="connsiteX4" fmla="*/ 2282756 w 2436137"/>
                <a:gd name="connsiteY4" fmla="*/ 711965 h 1264693"/>
                <a:gd name="connsiteX5" fmla="*/ 2270517 w 2436137"/>
                <a:gd name="connsiteY5" fmla="*/ 759694 h 1264693"/>
                <a:gd name="connsiteX6" fmla="*/ 2260619 w 2436137"/>
                <a:gd name="connsiteY6" fmla="*/ 808145 h 1264693"/>
                <a:gd name="connsiteX7" fmla="*/ 2253026 w 2436137"/>
                <a:gd name="connsiteY7" fmla="*/ 857358 h 1264693"/>
                <a:gd name="connsiteX8" fmla="*/ 2247708 w 2436137"/>
                <a:gd name="connsiteY8" fmla="*/ 907370 h 1264693"/>
                <a:gd name="connsiteX9" fmla="*/ 2243486 w 2436137"/>
                <a:gd name="connsiteY9" fmla="*/ 968843 h 1264693"/>
                <a:gd name="connsiteX10" fmla="*/ 2237850 w 2436137"/>
                <a:gd name="connsiteY10" fmla="*/ 1029880 h 1264693"/>
                <a:gd name="connsiteX11" fmla="*/ 2226093 w 2436137"/>
                <a:gd name="connsiteY11" fmla="*/ 1088811 h 1264693"/>
                <a:gd name="connsiteX12" fmla="*/ 2203505 w 2436137"/>
                <a:gd name="connsiteY12" fmla="*/ 1143968 h 1264693"/>
                <a:gd name="connsiteX13" fmla="*/ 2178367 w 2436137"/>
                <a:gd name="connsiteY13" fmla="*/ 1180321 h 1264693"/>
                <a:gd name="connsiteX14" fmla="*/ 2146692 w 2436137"/>
                <a:gd name="connsiteY14" fmla="*/ 1212120 h 1264693"/>
                <a:gd name="connsiteX15" fmla="*/ 2110044 w 2436137"/>
                <a:gd name="connsiteY15" fmla="*/ 1237647 h 1264693"/>
                <a:gd name="connsiteX16" fmla="*/ 2069984 w 2436137"/>
                <a:gd name="connsiteY16" fmla="*/ 1255183 h 1264693"/>
                <a:gd name="connsiteX17" fmla="*/ 2017225 w 2436137"/>
                <a:gd name="connsiteY17" fmla="*/ 1264342 h 1264693"/>
                <a:gd name="connsiteX18" fmla="*/ 1962821 w 2436137"/>
                <a:gd name="connsiteY18" fmla="*/ 1261554 h 1264693"/>
                <a:gd name="connsiteX19" fmla="*/ 1908015 w 2436137"/>
                <a:gd name="connsiteY19" fmla="*/ 1250026 h 1264693"/>
                <a:gd name="connsiteX20" fmla="*/ 1854047 w 2436137"/>
                <a:gd name="connsiteY20" fmla="*/ 1232959 h 1264693"/>
                <a:gd name="connsiteX21" fmla="*/ 1764316 w 2436137"/>
                <a:gd name="connsiteY21" fmla="*/ 1196977 h 1264693"/>
                <a:gd name="connsiteX22" fmla="*/ 1679213 w 2436137"/>
                <a:gd name="connsiteY22" fmla="*/ 1155534 h 1264693"/>
                <a:gd name="connsiteX23" fmla="*/ 1597050 w 2436137"/>
                <a:gd name="connsiteY23" fmla="*/ 1110259 h 1264693"/>
                <a:gd name="connsiteX24" fmla="*/ 1516137 w 2436137"/>
                <a:gd name="connsiteY24" fmla="*/ 1062782 h 1264693"/>
                <a:gd name="connsiteX25" fmla="*/ 1344986 w 2436137"/>
                <a:gd name="connsiteY25" fmla="*/ 962138 h 1264693"/>
                <a:gd name="connsiteX26" fmla="*/ 1169256 w 2436137"/>
                <a:gd name="connsiteY26" fmla="*/ 867770 h 1264693"/>
                <a:gd name="connsiteX27" fmla="*/ 986303 w 2436137"/>
                <a:gd name="connsiteY27" fmla="*/ 788487 h 1264693"/>
                <a:gd name="connsiteX28" fmla="*/ 793486 w 2436137"/>
                <a:gd name="connsiteY28" fmla="*/ 733094 h 1264693"/>
                <a:gd name="connsiteX29" fmla="*/ 674368 w 2436137"/>
                <a:gd name="connsiteY29" fmla="*/ 713132 h 1264693"/>
                <a:gd name="connsiteX30" fmla="*/ 555453 w 2436137"/>
                <a:gd name="connsiteY30" fmla="*/ 694454 h 1264693"/>
                <a:gd name="connsiteX31" fmla="*/ 441336 w 2436137"/>
                <a:gd name="connsiteY31" fmla="*/ 666867 h 1264693"/>
                <a:gd name="connsiteX32" fmla="*/ 336610 w 2436137"/>
                <a:gd name="connsiteY32" fmla="*/ 620175 h 1264693"/>
                <a:gd name="connsiteX33" fmla="*/ 277082 w 2436137"/>
                <a:gd name="connsiteY33" fmla="*/ 576908 h 1264693"/>
                <a:gd name="connsiteX34" fmla="*/ 223514 w 2436137"/>
                <a:gd name="connsiteY34" fmla="*/ 524228 h 1264693"/>
                <a:gd name="connsiteX35" fmla="*/ 176252 w 2436137"/>
                <a:gd name="connsiteY35" fmla="*/ 464476 h 1264693"/>
                <a:gd name="connsiteX36" fmla="*/ 135645 w 2436137"/>
                <a:gd name="connsiteY36" fmla="*/ 399993 h 1264693"/>
                <a:gd name="connsiteX37" fmla="*/ 89433 w 2436137"/>
                <a:gd name="connsiteY37" fmla="*/ 304190 h 1264693"/>
                <a:gd name="connsiteX38" fmla="*/ 53765 w 2436137"/>
                <a:gd name="connsiteY38" fmla="*/ 204791 h 1264693"/>
                <a:gd name="connsiteX39" fmla="*/ 25125 w 2436137"/>
                <a:gd name="connsiteY39" fmla="*/ 102995 h 1264693"/>
                <a:gd name="connsiteX40" fmla="*/ 0 w 2436137"/>
                <a:gd name="connsiteY40" fmla="*/ 0 h 1264693"/>
                <a:gd name="connsiteX0" fmla="*/ 2436137 w 2436137"/>
                <a:gd name="connsiteY0" fmla="*/ 355261 h 1264693"/>
                <a:gd name="connsiteX1" fmla="*/ 2392120 w 2436137"/>
                <a:gd name="connsiteY1" fmla="*/ 442801 h 1264693"/>
                <a:gd name="connsiteX2" fmla="*/ 2350371 w 2436137"/>
                <a:gd name="connsiteY2" fmla="*/ 530994 h 1264693"/>
                <a:gd name="connsiteX3" fmla="*/ 2313160 w 2436137"/>
                <a:gd name="connsiteY3" fmla="*/ 620497 h 1264693"/>
                <a:gd name="connsiteX4" fmla="*/ 2282756 w 2436137"/>
                <a:gd name="connsiteY4" fmla="*/ 711965 h 1264693"/>
                <a:gd name="connsiteX5" fmla="*/ 2270517 w 2436137"/>
                <a:gd name="connsiteY5" fmla="*/ 759694 h 1264693"/>
                <a:gd name="connsiteX6" fmla="*/ 2260619 w 2436137"/>
                <a:gd name="connsiteY6" fmla="*/ 808145 h 1264693"/>
                <a:gd name="connsiteX7" fmla="*/ 2253026 w 2436137"/>
                <a:gd name="connsiteY7" fmla="*/ 857358 h 1264693"/>
                <a:gd name="connsiteX8" fmla="*/ 2247708 w 2436137"/>
                <a:gd name="connsiteY8" fmla="*/ 907370 h 1264693"/>
                <a:gd name="connsiteX9" fmla="*/ 2243486 w 2436137"/>
                <a:gd name="connsiteY9" fmla="*/ 968843 h 1264693"/>
                <a:gd name="connsiteX10" fmla="*/ 2237850 w 2436137"/>
                <a:gd name="connsiteY10" fmla="*/ 1029880 h 1264693"/>
                <a:gd name="connsiteX11" fmla="*/ 2226093 w 2436137"/>
                <a:gd name="connsiteY11" fmla="*/ 1088811 h 1264693"/>
                <a:gd name="connsiteX12" fmla="*/ 2203505 w 2436137"/>
                <a:gd name="connsiteY12" fmla="*/ 1143968 h 1264693"/>
                <a:gd name="connsiteX13" fmla="*/ 2178367 w 2436137"/>
                <a:gd name="connsiteY13" fmla="*/ 1180321 h 1264693"/>
                <a:gd name="connsiteX14" fmla="*/ 2146692 w 2436137"/>
                <a:gd name="connsiteY14" fmla="*/ 1212120 h 1264693"/>
                <a:gd name="connsiteX15" fmla="*/ 2110044 w 2436137"/>
                <a:gd name="connsiteY15" fmla="*/ 1237647 h 1264693"/>
                <a:gd name="connsiteX16" fmla="*/ 2069984 w 2436137"/>
                <a:gd name="connsiteY16" fmla="*/ 1255183 h 1264693"/>
                <a:gd name="connsiteX17" fmla="*/ 2017225 w 2436137"/>
                <a:gd name="connsiteY17" fmla="*/ 1264342 h 1264693"/>
                <a:gd name="connsiteX18" fmla="*/ 1962821 w 2436137"/>
                <a:gd name="connsiteY18" fmla="*/ 1261554 h 1264693"/>
                <a:gd name="connsiteX19" fmla="*/ 1908015 w 2436137"/>
                <a:gd name="connsiteY19" fmla="*/ 1250026 h 1264693"/>
                <a:gd name="connsiteX20" fmla="*/ 1854047 w 2436137"/>
                <a:gd name="connsiteY20" fmla="*/ 1232959 h 1264693"/>
                <a:gd name="connsiteX21" fmla="*/ 1764316 w 2436137"/>
                <a:gd name="connsiteY21" fmla="*/ 1196977 h 1264693"/>
                <a:gd name="connsiteX22" fmla="*/ 1679213 w 2436137"/>
                <a:gd name="connsiteY22" fmla="*/ 1155534 h 1264693"/>
                <a:gd name="connsiteX23" fmla="*/ 1597050 w 2436137"/>
                <a:gd name="connsiteY23" fmla="*/ 1110259 h 1264693"/>
                <a:gd name="connsiteX24" fmla="*/ 1516137 w 2436137"/>
                <a:gd name="connsiteY24" fmla="*/ 1062782 h 1264693"/>
                <a:gd name="connsiteX25" fmla="*/ 1344986 w 2436137"/>
                <a:gd name="connsiteY25" fmla="*/ 962138 h 1264693"/>
                <a:gd name="connsiteX26" fmla="*/ 1169256 w 2436137"/>
                <a:gd name="connsiteY26" fmla="*/ 867770 h 1264693"/>
                <a:gd name="connsiteX27" fmla="*/ 986303 w 2436137"/>
                <a:gd name="connsiteY27" fmla="*/ 788487 h 1264693"/>
                <a:gd name="connsiteX28" fmla="*/ 793486 w 2436137"/>
                <a:gd name="connsiteY28" fmla="*/ 733094 h 1264693"/>
                <a:gd name="connsiteX29" fmla="*/ 674368 w 2436137"/>
                <a:gd name="connsiteY29" fmla="*/ 713132 h 1264693"/>
                <a:gd name="connsiteX30" fmla="*/ 555453 w 2436137"/>
                <a:gd name="connsiteY30" fmla="*/ 694454 h 1264693"/>
                <a:gd name="connsiteX31" fmla="*/ 441336 w 2436137"/>
                <a:gd name="connsiteY31" fmla="*/ 666867 h 1264693"/>
                <a:gd name="connsiteX32" fmla="*/ 336610 w 2436137"/>
                <a:gd name="connsiteY32" fmla="*/ 620175 h 1264693"/>
                <a:gd name="connsiteX33" fmla="*/ 277082 w 2436137"/>
                <a:gd name="connsiteY33" fmla="*/ 576908 h 1264693"/>
                <a:gd name="connsiteX34" fmla="*/ 223514 w 2436137"/>
                <a:gd name="connsiteY34" fmla="*/ 524228 h 1264693"/>
                <a:gd name="connsiteX35" fmla="*/ 176252 w 2436137"/>
                <a:gd name="connsiteY35" fmla="*/ 464476 h 1264693"/>
                <a:gd name="connsiteX36" fmla="*/ 135645 w 2436137"/>
                <a:gd name="connsiteY36" fmla="*/ 399993 h 1264693"/>
                <a:gd name="connsiteX37" fmla="*/ 89433 w 2436137"/>
                <a:gd name="connsiteY37" fmla="*/ 304190 h 1264693"/>
                <a:gd name="connsiteX38" fmla="*/ 53765 w 2436137"/>
                <a:gd name="connsiteY38" fmla="*/ 204791 h 1264693"/>
                <a:gd name="connsiteX39" fmla="*/ 25125 w 2436137"/>
                <a:gd name="connsiteY39" fmla="*/ 102995 h 1264693"/>
                <a:gd name="connsiteX40" fmla="*/ 0 w 2436137"/>
                <a:gd name="connsiteY40" fmla="*/ 0 h 1264693"/>
                <a:gd name="connsiteX0" fmla="*/ 2436137 w 2436137"/>
                <a:gd name="connsiteY0" fmla="*/ 355261 h 1264693"/>
                <a:gd name="connsiteX1" fmla="*/ 2392120 w 2436137"/>
                <a:gd name="connsiteY1" fmla="*/ 442801 h 1264693"/>
                <a:gd name="connsiteX2" fmla="*/ 2350371 w 2436137"/>
                <a:gd name="connsiteY2" fmla="*/ 530994 h 1264693"/>
                <a:gd name="connsiteX3" fmla="*/ 2313160 w 2436137"/>
                <a:gd name="connsiteY3" fmla="*/ 620497 h 1264693"/>
                <a:gd name="connsiteX4" fmla="*/ 2282756 w 2436137"/>
                <a:gd name="connsiteY4" fmla="*/ 711965 h 1264693"/>
                <a:gd name="connsiteX5" fmla="*/ 2270517 w 2436137"/>
                <a:gd name="connsiteY5" fmla="*/ 759694 h 1264693"/>
                <a:gd name="connsiteX6" fmla="*/ 2260619 w 2436137"/>
                <a:gd name="connsiteY6" fmla="*/ 808145 h 1264693"/>
                <a:gd name="connsiteX7" fmla="*/ 2253026 w 2436137"/>
                <a:gd name="connsiteY7" fmla="*/ 857358 h 1264693"/>
                <a:gd name="connsiteX8" fmla="*/ 2247708 w 2436137"/>
                <a:gd name="connsiteY8" fmla="*/ 907370 h 1264693"/>
                <a:gd name="connsiteX9" fmla="*/ 2243486 w 2436137"/>
                <a:gd name="connsiteY9" fmla="*/ 968843 h 1264693"/>
                <a:gd name="connsiteX10" fmla="*/ 2237850 w 2436137"/>
                <a:gd name="connsiteY10" fmla="*/ 1029880 h 1264693"/>
                <a:gd name="connsiteX11" fmla="*/ 2226093 w 2436137"/>
                <a:gd name="connsiteY11" fmla="*/ 1088811 h 1264693"/>
                <a:gd name="connsiteX12" fmla="*/ 2203505 w 2436137"/>
                <a:gd name="connsiteY12" fmla="*/ 1143968 h 1264693"/>
                <a:gd name="connsiteX13" fmla="*/ 2178367 w 2436137"/>
                <a:gd name="connsiteY13" fmla="*/ 1180321 h 1264693"/>
                <a:gd name="connsiteX14" fmla="*/ 2146692 w 2436137"/>
                <a:gd name="connsiteY14" fmla="*/ 1212120 h 1264693"/>
                <a:gd name="connsiteX15" fmla="*/ 2110044 w 2436137"/>
                <a:gd name="connsiteY15" fmla="*/ 1237647 h 1264693"/>
                <a:gd name="connsiteX16" fmla="*/ 2069984 w 2436137"/>
                <a:gd name="connsiteY16" fmla="*/ 1255183 h 1264693"/>
                <a:gd name="connsiteX17" fmla="*/ 2017225 w 2436137"/>
                <a:gd name="connsiteY17" fmla="*/ 1264342 h 1264693"/>
                <a:gd name="connsiteX18" fmla="*/ 1962821 w 2436137"/>
                <a:gd name="connsiteY18" fmla="*/ 1261554 h 1264693"/>
                <a:gd name="connsiteX19" fmla="*/ 1908015 w 2436137"/>
                <a:gd name="connsiteY19" fmla="*/ 1250026 h 1264693"/>
                <a:gd name="connsiteX20" fmla="*/ 1854047 w 2436137"/>
                <a:gd name="connsiteY20" fmla="*/ 1232959 h 1264693"/>
                <a:gd name="connsiteX21" fmla="*/ 1764316 w 2436137"/>
                <a:gd name="connsiteY21" fmla="*/ 1196977 h 1264693"/>
                <a:gd name="connsiteX22" fmla="*/ 1679213 w 2436137"/>
                <a:gd name="connsiteY22" fmla="*/ 1155534 h 1264693"/>
                <a:gd name="connsiteX23" fmla="*/ 1597050 w 2436137"/>
                <a:gd name="connsiteY23" fmla="*/ 1110259 h 1264693"/>
                <a:gd name="connsiteX24" fmla="*/ 1516137 w 2436137"/>
                <a:gd name="connsiteY24" fmla="*/ 1062782 h 1264693"/>
                <a:gd name="connsiteX25" fmla="*/ 1344986 w 2436137"/>
                <a:gd name="connsiteY25" fmla="*/ 962138 h 1264693"/>
                <a:gd name="connsiteX26" fmla="*/ 1169256 w 2436137"/>
                <a:gd name="connsiteY26" fmla="*/ 867770 h 1264693"/>
                <a:gd name="connsiteX27" fmla="*/ 986303 w 2436137"/>
                <a:gd name="connsiteY27" fmla="*/ 788487 h 1264693"/>
                <a:gd name="connsiteX28" fmla="*/ 793486 w 2436137"/>
                <a:gd name="connsiteY28" fmla="*/ 733094 h 1264693"/>
                <a:gd name="connsiteX29" fmla="*/ 674368 w 2436137"/>
                <a:gd name="connsiteY29" fmla="*/ 713132 h 1264693"/>
                <a:gd name="connsiteX30" fmla="*/ 555453 w 2436137"/>
                <a:gd name="connsiteY30" fmla="*/ 694454 h 1264693"/>
                <a:gd name="connsiteX31" fmla="*/ 441336 w 2436137"/>
                <a:gd name="connsiteY31" fmla="*/ 666867 h 1264693"/>
                <a:gd name="connsiteX32" fmla="*/ 336610 w 2436137"/>
                <a:gd name="connsiteY32" fmla="*/ 620175 h 1264693"/>
                <a:gd name="connsiteX33" fmla="*/ 277082 w 2436137"/>
                <a:gd name="connsiteY33" fmla="*/ 576908 h 1264693"/>
                <a:gd name="connsiteX34" fmla="*/ 223514 w 2436137"/>
                <a:gd name="connsiteY34" fmla="*/ 524228 h 1264693"/>
                <a:gd name="connsiteX35" fmla="*/ 176252 w 2436137"/>
                <a:gd name="connsiteY35" fmla="*/ 464476 h 1264693"/>
                <a:gd name="connsiteX36" fmla="*/ 135645 w 2436137"/>
                <a:gd name="connsiteY36" fmla="*/ 399993 h 1264693"/>
                <a:gd name="connsiteX37" fmla="*/ 89433 w 2436137"/>
                <a:gd name="connsiteY37" fmla="*/ 304190 h 1264693"/>
                <a:gd name="connsiteX38" fmla="*/ 53765 w 2436137"/>
                <a:gd name="connsiteY38" fmla="*/ 204791 h 1264693"/>
                <a:gd name="connsiteX39" fmla="*/ 25125 w 2436137"/>
                <a:gd name="connsiteY39" fmla="*/ 102995 h 1264693"/>
                <a:gd name="connsiteX40" fmla="*/ 0 w 2436137"/>
                <a:gd name="connsiteY40" fmla="*/ 0 h 1264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436137" h="1264693">
                  <a:moveTo>
                    <a:pt x="2436137" y="355261"/>
                  </a:moveTo>
                  <a:lnTo>
                    <a:pt x="2392120" y="442801"/>
                  </a:lnTo>
                  <a:cubicBezTo>
                    <a:pt x="2377826" y="472090"/>
                    <a:pt x="2363531" y="501378"/>
                    <a:pt x="2350371" y="530994"/>
                  </a:cubicBezTo>
                  <a:cubicBezTo>
                    <a:pt x="2337211" y="560610"/>
                    <a:pt x="2324429" y="590335"/>
                    <a:pt x="2313160" y="620497"/>
                  </a:cubicBezTo>
                  <a:cubicBezTo>
                    <a:pt x="2301891" y="650659"/>
                    <a:pt x="2289863" y="688766"/>
                    <a:pt x="2282756" y="711965"/>
                  </a:cubicBezTo>
                  <a:cubicBezTo>
                    <a:pt x="2275649" y="735165"/>
                    <a:pt x="2274207" y="743664"/>
                    <a:pt x="2270517" y="759694"/>
                  </a:cubicBezTo>
                  <a:cubicBezTo>
                    <a:pt x="2266828" y="775724"/>
                    <a:pt x="2263534" y="791868"/>
                    <a:pt x="2260619" y="808145"/>
                  </a:cubicBezTo>
                  <a:cubicBezTo>
                    <a:pt x="2257704" y="824422"/>
                    <a:pt x="2255178" y="840821"/>
                    <a:pt x="2253026" y="857358"/>
                  </a:cubicBezTo>
                  <a:cubicBezTo>
                    <a:pt x="2250874" y="873895"/>
                    <a:pt x="2249298" y="888789"/>
                    <a:pt x="2247708" y="907370"/>
                  </a:cubicBezTo>
                  <a:cubicBezTo>
                    <a:pt x="2246118" y="925951"/>
                    <a:pt x="2245129" y="948425"/>
                    <a:pt x="2243486" y="968843"/>
                  </a:cubicBezTo>
                  <a:cubicBezTo>
                    <a:pt x="2241843" y="989261"/>
                    <a:pt x="2240749" y="1009885"/>
                    <a:pt x="2237850" y="1029880"/>
                  </a:cubicBezTo>
                  <a:cubicBezTo>
                    <a:pt x="2234951" y="1049875"/>
                    <a:pt x="2231817" y="1069796"/>
                    <a:pt x="2226093" y="1088811"/>
                  </a:cubicBezTo>
                  <a:cubicBezTo>
                    <a:pt x="2220369" y="1107826"/>
                    <a:pt x="2211459" y="1128716"/>
                    <a:pt x="2203505" y="1143968"/>
                  </a:cubicBezTo>
                  <a:cubicBezTo>
                    <a:pt x="2195551" y="1159220"/>
                    <a:pt x="2187836" y="1168962"/>
                    <a:pt x="2178367" y="1180321"/>
                  </a:cubicBezTo>
                  <a:cubicBezTo>
                    <a:pt x="2168898" y="1191680"/>
                    <a:pt x="2158079" y="1202566"/>
                    <a:pt x="2146692" y="1212120"/>
                  </a:cubicBezTo>
                  <a:cubicBezTo>
                    <a:pt x="2135305" y="1221674"/>
                    <a:pt x="2122829" y="1230470"/>
                    <a:pt x="2110044" y="1237647"/>
                  </a:cubicBezTo>
                  <a:cubicBezTo>
                    <a:pt x="2097259" y="1244824"/>
                    <a:pt x="2085454" y="1250734"/>
                    <a:pt x="2069984" y="1255183"/>
                  </a:cubicBezTo>
                  <a:cubicBezTo>
                    <a:pt x="2054514" y="1259632"/>
                    <a:pt x="2035085" y="1263280"/>
                    <a:pt x="2017225" y="1264342"/>
                  </a:cubicBezTo>
                  <a:cubicBezTo>
                    <a:pt x="1999365" y="1265404"/>
                    <a:pt x="1981023" y="1263940"/>
                    <a:pt x="1962821" y="1261554"/>
                  </a:cubicBezTo>
                  <a:cubicBezTo>
                    <a:pt x="1944619" y="1259168"/>
                    <a:pt x="1926144" y="1254792"/>
                    <a:pt x="1908015" y="1250026"/>
                  </a:cubicBezTo>
                  <a:cubicBezTo>
                    <a:pt x="1889886" y="1245260"/>
                    <a:pt x="1877997" y="1241801"/>
                    <a:pt x="1854047" y="1232959"/>
                  </a:cubicBezTo>
                  <a:cubicBezTo>
                    <a:pt x="1830097" y="1224118"/>
                    <a:pt x="1793455" y="1209881"/>
                    <a:pt x="1764316" y="1196977"/>
                  </a:cubicBezTo>
                  <a:cubicBezTo>
                    <a:pt x="1735177" y="1184073"/>
                    <a:pt x="1707091" y="1169987"/>
                    <a:pt x="1679213" y="1155534"/>
                  </a:cubicBezTo>
                  <a:cubicBezTo>
                    <a:pt x="1651335" y="1141081"/>
                    <a:pt x="1624229" y="1125718"/>
                    <a:pt x="1597050" y="1110259"/>
                  </a:cubicBezTo>
                  <a:cubicBezTo>
                    <a:pt x="1569871" y="1094800"/>
                    <a:pt x="1558148" y="1087469"/>
                    <a:pt x="1516137" y="1062782"/>
                  </a:cubicBezTo>
                  <a:cubicBezTo>
                    <a:pt x="1474126" y="1038095"/>
                    <a:pt x="1402800" y="994640"/>
                    <a:pt x="1344986" y="962138"/>
                  </a:cubicBezTo>
                  <a:cubicBezTo>
                    <a:pt x="1287173" y="929636"/>
                    <a:pt x="1229037" y="896712"/>
                    <a:pt x="1169256" y="867770"/>
                  </a:cubicBezTo>
                  <a:cubicBezTo>
                    <a:pt x="1109476" y="838828"/>
                    <a:pt x="1048931" y="810933"/>
                    <a:pt x="986303" y="788487"/>
                  </a:cubicBezTo>
                  <a:cubicBezTo>
                    <a:pt x="923675" y="766041"/>
                    <a:pt x="845475" y="745653"/>
                    <a:pt x="793486" y="733094"/>
                  </a:cubicBezTo>
                  <a:cubicBezTo>
                    <a:pt x="741497" y="720535"/>
                    <a:pt x="714040" y="719572"/>
                    <a:pt x="674368" y="713132"/>
                  </a:cubicBezTo>
                  <a:cubicBezTo>
                    <a:pt x="634696" y="706692"/>
                    <a:pt x="594292" y="702165"/>
                    <a:pt x="555453" y="694454"/>
                  </a:cubicBezTo>
                  <a:cubicBezTo>
                    <a:pt x="516614" y="686743"/>
                    <a:pt x="477810" y="679247"/>
                    <a:pt x="441336" y="666867"/>
                  </a:cubicBezTo>
                  <a:cubicBezTo>
                    <a:pt x="404862" y="654487"/>
                    <a:pt x="363986" y="635168"/>
                    <a:pt x="336610" y="620175"/>
                  </a:cubicBezTo>
                  <a:cubicBezTo>
                    <a:pt x="309234" y="605182"/>
                    <a:pt x="295931" y="592899"/>
                    <a:pt x="277082" y="576908"/>
                  </a:cubicBezTo>
                  <a:cubicBezTo>
                    <a:pt x="258233" y="560917"/>
                    <a:pt x="240319" y="542967"/>
                    <a:pt x="223514" y="524228"/>
                  </a:cubicBezTo>
                  <a:cubicBezTo>
                    <a:pt x="206709" y="505489"/>
                    <a:pt x="190897" y="485182"/>
                    <a:pt x="176252" y="464476"/>
                  </a:cubicBezTo>
                  <a:cubicBezTo>
                    <a:pt x="161607" y="443770"/>
                    <a:pt x="150115" y="426707"/>
                    <a:pt x="135645" y="399993"/>
                  </a:cubicBezTo>
                  <a:cubicBezTo>
                    <a:pt x="121175" y="373279"/>
                    <a:pt x="103080" y="336724"/>
                    <a:pt x="89433" y="304190"/>
                  </a:cubicBezTo>
                  <a:cubicBezTo>
                    <a:pt x="75786" y="271656"/>
                    <a:pt x="64483" y="238323"/>
                    <a:pt x="53765" y="204791"/>
                  </a:cubicBezTo>
                  <a:cubicBezTo>
                    <a:pt x="43047" y="171259"/>
                    <a:pt x="34086" y="137127"/>
                    <a:pt x="25125" y="102995"/>
                  </a:cubicBezTo>
                  <a:cubicBezTo>
                    <a:pt x="16164" y="68863"/>
                    <a:pt x="5235" y="21457"/>
                    <a:pt x="0" y="0"/>
                  </a:cubicBezTo>
                </a:path>
              </a:pathLst>
            </a:custGeom>
            <a:ln w="4479">
              <a:solidFill>
                <a:srgbClr val="0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l-GR" sz="1350"/>
            </a:p>
          </p:txBody>
        </p:sp>
        <p:cxnSp>
          <p:nvCxnSpPr>
            <p:cNvPr id="17" name="Ευθεία γραμμή σύνδεσης 16">
              <a:extLst>
                <a:ext uri="{FF2B5EF4-FFF2-40B4-BE49-F238E27FC236}">
                  <a16:creationId xmlns:a16="http://schemas.microsoft.com/office/drawing/2014/main" xmlns="" id="{F50A0F8E-9773-4CE3-95E2-341D66E981C2}"/>
                </a:ext>
              </a:extLst>
            </p:cNvPr>
            <p:cNvCxnSpPr/>
            <p:nvPr/>
          </p:nvCxnSpPr>
          <p:spPr>
            <a:xfrm>
              <a:off x="4625570" y="4302035"/>
              <a:ext cx="71999" cy="0"/>
            </a:xfrm>
            <a:prstGeom prst="line">
              <a:avLst/>
            </a:prstGeom>
            <a:ln w="0">
              <a:solidFill>
                <a:srgbClr val="0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Ευθεία γραμμή σύνδεσης 17">
              <a:extLst>
                <a:ext uri="{FF2B5EF4-FFF2-40B4-BE49-F238E27FC236}">
                  <a16:creationId xmlns:a16="http://schemas.microsoft.com/office/drawing/2014/main" xmlns="" id="{6EAF1AAA-7425-4599-8E73-6E6FD85B3126}"/>
                </a:ext>
              </a:extLst>
            </p:cNvPr>
            <p:cNvCxnSpPr/>
            <p:nvPr/>
          </p:nvCxnSpPr>
          <p:spPr>
            <a:xfrm>
              <a:off x="4661570" y="4266035"/>
              <a:ext cx="0" cy="72000"/>
            </a:xfrm>
            <a:prstGeom prst="line">
              <a:avLst/>
            </a:prstGeom>
            <a:ln w="0">
              <a:solidFill>
                <a:srgbClr val="0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Ευθεία γραμμή σύνδεσης 18">
              <a:extLst>
                <a:ext uri="{FF2B5EF4-FFF2-40B4-BE49-F238E27FC236}">
                  <a16:creationId xmlns:a16="http://schemas.microsoft.com/office/drawing/2014/main" xmlns="" id="{FA52AE8C-538D-47CC-8EF1-E8B353E823BD}"/>
                </a:ext>
              </a:extLst>
            </p:cNvPr>
            <p:cNvCxnSpPr/>
            <p:nvPr/>
          </p:nvCxnSpPr>
          <p:spPr>
            <a:xfrm>
              <a:off x="5244005" y="3321017"/>
              <a:ext cx="72000" cy="0"/>
            </a:xfrm>
            <a:prstGeom prst="line">
              <a:avLst/>
            </a:prstGeom>
            <a:ln w="0">
              <a:solidFill>
                <a:srgbClr val="0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Ευθεία γραμμή σύνδεσης 19">
              <a:extLst>
                <a:ext uri="{FF2B5EF4-FFF2-40B4-BE49-F238E27FC236}">
                  <a16:creationId xmlns:a16="http://schemas.microsoft.com/office/drawing/2014/main" xmlns="" id="{33DB703B-61A4-4663-A298-E0FE2A97C9AB}"/>
                </a:ext>
              </a:extLst>
            </p:cNvPr>
            <p:cNvCxnSpPr/>
            <p:nvPr/>
          </p:nvCxnSpPr>
          <p:spPr>
            <a:xfrm>
              <a:off x="5280005" y="3285017"/>
              <a:ext cx="0" cy="72000"/>
            </a:xfrm>
            <a:prstGeom prst="line">
              <a:avLst/>
            </a:prstGeom>
            <a:ln w="0">
              <a:solidFill>
                <a:srgbClr val="0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Ευθεία γραμμή σύνδεσης 20">
              <a:extLst>
                <a:ext uri="{FF2B5EF4-FFF2-40B4-BE49-F238E27FC236}">
                  <a16:creationId xmlns:a16="http://schemas.microsoft.com/office/drawing/2014/main" xmlns="" id="{884C9403-A436-4027-B906-165469975B5B}"/>
                </a:ext>
              </a:extLst>
            </p:cNvPr>
            <p:cNvCxnSpPr/>
            <p:nvPr/>
          </p:nvCxnSpPr>
          <p:spPr>
            <a:xfrm>
              <a:off x="3964265" y="3141011"/>
              <a:ext cx="72000" cy="0"/>
            </a:xfrm>
            <a:prstGeom prst="line">
              <a:avLst/>
            </a:prstGeom>
            <a:ln w="0">
              <a:solidFill>
                <a:srgbClr val="0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Ευθεία γραμμή σύνδεσης 21">
              <a:extLst>
                <a:ext uri="{FF2B5EF4-FFF2-40B4-BE49-F238E27FC236}">
                  <a16:creationId xmlns:a16="http://schemas.microsoft.com/office/drawing/2014/main" xmlns="" id="{D093298B-7275-48B2-97B8-AFD40FAB0FEF}"/>
                </a:ext>
              </a:extLst>
            </p:cNvPr>
            <p:cNvCxnSpPr/>
            <p:nvPr/>
          </p:nvCxnSpPr>
          <p:spPr>
            <a:xfrm>
              <a:off x="4000265" y="3105011"/>
              <a:ext cx="0" cy="72000"/>
            </a:xfrm>
            <a:prstGeom prst="line">
              <a:avLst/>
            </a:prstGeom>
            <a:ln w="0">
              <a:solidFill>
                <a:srgbClr val="0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Ορθογώνιο 22">
              <a:extLst>
                <a:ext uri="{FF2B5EF4-FFF2-40B4-BE49-F238E27FC236}">
                  <a16:creationId xmlns:a16="http://schemas.microsoft.com/office/drawing/2014/main" xmlns="" id="{51B211F6-3AD5-4AFD-BD86-0297D408324A}"/>
                </a:ext>
              </a:extLst>
            </p:cNvPr>
            <p:cNvSpPr/>
            <p:nvPr/>
          </p:nvSpPr>
          <p:spPr>
            <a:xfrm>
              <a:off x="2991009" y="2756415"/>
              <a:ext cx="72000" cy="72000"/>
            </a:xfrm>
            <a:prstGeom prst="rect">
              <a:avLst/>
            </a:prstGeom>
            <a:noFill/>
            <a:ln w="0">
              <a:solidFill>
                <a:srgbClr val="000000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350"/>
            </a:p>
          </p:txBody>
        </p:sp>
        <p:sp>
          <p:nvSpPr>
            <p:cNvPr id="24" name="Ορθογώνιο 23">
              <a:extLst>
                <a:ext uri="{FF2B5EF4-FFF2-40B4-BE49-F238E27FC236}">
                  <a16:creationId xmlns:a16="http://schemas.microsoft.com/office/drawing/2014/main" xmlns="" id="{AD61A04B-6CA5-4710-BD67-DEC56CDCBEFD}"/>
                </a:ext>
              </a:extLst>
            </p:cNvPr>
            <p:cNvSpPr/>
            <p:nvPr/>
          </p:nvSpPr>
          <p:spPr>
            <a:xfrm>
              <a:off x="5275871" y="2866451"/>
              <a:ext cx="72000" cy="72000"/>
            </a:xfrm>
            <a:prstGeom prst="rect">
              <a:avLst/>
            </a:prstGeom>
            <a:noFill/>
            <a:ln w="0">
              <a:solidFill>
                <a:srgbClr val="000000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350"/>
            </a:p>
          </p:txBody>
        </p:sp>
        <p:sp>
          <p:nvSpPr>
            <p:cNvPr id="25" name="Ορθογώνιο 24">
              <a:extLst>
                <a:ext uri="{FF2B5EF4-FFF2-40B4-BE49-F238E27FC236}">
                  <a16:creationId xmlns:a16="http://schemas.microsoft.com/office/drawing/2014/main" xmlns="" id="{EA7D2FFD-B42E-410E-A508-4E50E316F23A}"/>
                </a:ext>
              </a:extLst>
            </p:cNvPr>
            <p:cNvSpPr/>
            <p:nvPr/>
          </p:nvSpPr>
          <p:spPr>
            <a:xfrm>
              <a:off x="2844022" y="920140"/>
              <a:ext cx="72000" cy="72000"/>
            </a:xfrm>
            <a:prstGeom prst="rect">
              <a:avLst/>
            </a:prstGeom>
            <a:noFill/>
            <a:ln w="0">
              <a:solidFill>
                <a:srgbClr val="000000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350"/>
            </a:p>
          </p:txBody>
        </p:sp>
        <p:sp>
          <p:nvSpPr>
            <p:cNvPr id="26" name="Ορθογώνιο 25">
              <a:extLst>
                <a:ext uri="{FF2B5EF4-FFF2-40B4-BE49-F238E27FC236}">
                  <a16:creationId xmlns:a16="http://schemas.microsoft.com/office/drawing/2014/main" xmlns="" id="{67F4D0D4-F761-4B38-835D-32DEC29D074A}"/>
                </a:ext>
              </a:extLst>
            </p:cNvPr>
            <p:cNvSpPr/>
            <p:nvPr/>
          </p:nvSpPr>
          <p:spPr>
            <a:xfrm>
              <a:off x="3519371" y="2138731"/>
              <a:ext cx="72000" cy="72000"/>
            </a:xfrm>
            <a:prstGeom prst="rect">
              <a:avLst/>
            </a:prstGeom>
            <a:noFill/>
            <a:ln w="0">
              <a:solidFill>
                <a:srgbClr val="000000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350"/>
            </a:p>
          </p:txBody>
        </p:sp>
        <p:sp>
          <p:nvSpPr>
            <p:cNvPr id="27" name="Ορθογώνιο 26">
              <a:extLst>
                <a:ext uri="{FF2B5EF4-FFF2-40B4-BE49-F238E27FC236}">
                  <a16:creationId xmlns:a16="http://schemas.microsoft.com/office/drawing/2014/main" xmlns="" id="{35F55C21-FE94-46E1-92B3-0E5F8688BBF2}"/>
                </a:ext>
              </a:extLst>
            </p:cNvPr>
            <p:cNvSpPr/>
            <p:nvPr/>
          </p:nvSpPr>
          <p:spPr>
            <a:xfrm>
              <a:off x="3500717" y="2350340"/>
              <a:ext cx="72000" cy="72001"/>
            </a:xfrm>
            <a:prstGeom prst="rect">
              <a:avLst/>
            </a:prstGeom>
            <a:noFill/>
            <a:ln w="0">
              <a:solidFill>
                <a:srgbClr val="000000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350"/>
            </a:p>
          </p:txBody>
        </p:sp>
        <p:sp>
          <p:nvSpPr>
            <p:cNvPr id="28" name="Ορθογώνιο 27">
              <a:extLst>
                <a:ext uri="{FF2B5EF4-FFF2-40B4-BE49-F238E27FC236}">
                  <a16:creationId xmlns:a16="http://schemas.microsoft.com/office/drawing/2014/main" xmlns="" id="{B7F55DCF-E644-4595-A28E-BE075CF56722}"/>
                </a:ext>
              </a:extLst>
            </p:cNvPr>
            <p:cNvSpPr/>
            <p:nvPr/>
          </p:nvSpPr>
          <p:spPr>
            <a:xfrm>
              <a:off x="4617272" y="1620000"/>
              <a:ext cx="72000" cy="72000"/>
            </a:xfrm>
            <a:prstGeom prst="rect">
              <a:avLst/>
            </a:prstGeom>
            <a:noFill/>
            <a:ln w="0">
              <a:solidFill>
                <a:srgbClr val="000000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350"/>
            </a:p>
          </p:txBody>
        </p:sp>
        <p:sp>
          <p:nvSpPr>
            <p:cNvPr id="29" name="Ορθογώνιο 28">
              <a:extLst>
                <a:ext uri="{FF2B5EF4-FFF2-40B4-BE49-F238E27FC236}">
                  <a16:creationId xmlns:a16="http://schemas.microsoft.com/office/drawing/2014/main" xmlns="" id="{CEE9F4EB-B2FA-4F29-A483-2BCBB078F41F}"/>
                </a:ext>
              </a:extLst>
            </p:cNvPr>
            <p:cNvSpPr/>
            <p:nvPr/>
          </p:nvSpPr>
          <p:spPr>
            <a:xfrm>
              <a:off x="5141014" y="557396"/>
              <a:ext cx="72000" cy="72000"/>
            </a:xfrm>
            <a:prstGeom prst="rect">
              <a:avLst/>
            </a:prstGeom>
            <a:noFill/>
            <a:ln w="0">
              <a:solidFill>
                <a:srgbClr val="000000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350"/>
            </a:p>
          </p:txBody>
        </p:sp>
        <p:sp>
          <p:nvSpPr>
            <p:cNvPr id="30" name="Ορθογώνιο 29">
              <a:extLst>
                <a:ext uri="{FF2B5EF4-FFF2-40B4-BE49-F238E27FC236}">
                  <a16:creationId xmlns:a16="http://schemas.microsoft.com/office/drawing/2014/main" xmlns="" id="{38DE885C-88B0-4F9E-B48B-AD73C5F21EDD}"/>
                </a:ext>
              </a:extLst>
            </p:cNvPr>
            <p:cNvSpPr/>
            <p:nvPr/>
          </p:nvSpPr>
          <p:spPr>
            <a:xfrm>
              <a:off x="5023447" y="3600207"/>
              <a:ext cx="72000" cy="71999"/>
            </a:xfrm>
            <a:prstGeom prst="rect">
              <a:avLst/>
            </a:prstGeom>
            <a:noFill/>
            <a:ln w="0">
              <a:solidFill>
                <a:srgbClr val="000000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350"/>
            </a:p>
          </p:txBody>
        </p:sp>
        <p:sp>
          <p:nvSpPr>
            <p:cNvPr id="31" name="Ορθογώνιο 30">
              <a:extLst>
                <a:ext uri="{FF2B5EF4-FFF2-40B4-BE49-F238E27FC236}">
                  <a16:creationId xmlns:a16="http://schemas.microsoft.com/office/drawing/2014/main" xmlns="" id="{37CD886E-E18C-4B68-AA8E-3A9F0A7C2205}"/>
                </a:ext>
              </a:extLst>
            </p:cNvPr>
            <p:cNvSpPr/>
            <p:nvPr/>
          </p:nvSpPr>
          <p:spPr>
            <a:xfrm>
              <a:off x="2140118" y="2271649"/>
              <a:ext cx="72000" cy="72000"/>
            </a:xfrm>
            <a:prstGeom prst="rect">
              <a:avLst/>
            </a:prstGeom>
            <a:noFill/>
            <a:ln w="0">
              <a:solidFill>
                <a:srgbClr val="000000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350"/>
            </a:p>
          </p:txBody>
        </p:sp>
        <p:sp>
          <p:nvSpPr>
            <p:cNvPr id="96" name="Ορθογώνιο 95">
              <a:extLst>
                <a:ext uri="{FF2B5EF4-FFF2-40B4-BE49-F238E27FC236}">
                  <a16:creationId xmlns:a16="http://schemas.microsoft.com/office/drawing/2014/main" xmlns="" id="{E7BA0983-3F08-4FF2-BE54-29E804731EC1}"/>
                </a:ext>
              </a:extLst>
            </p:cNvPr>
            <p:cNvSpPr/>
            <p:nvPr/>
          </p:nvSpPr>
          <p:spPr>
            <a:xfrm>
              <a:off x="2524446" y="1961609"/>
              <a:ext cx="72000" cy="72000"/>
            </a:xfrm>
            <a:prstGeom prst="rect">
              <a:avLst/>
            </a:prstGeom>
            <a:noFill/>
            <a:ln w="0">
              <a:solidFill>
                <a:srgbClr val="000000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350"/>
            </a:p>
          </p:txBody>
        </p:sp>
        <p:sp>
          <p:nvSpPr>
            <p:cNvPr id="97" name="Ορθογώνιο 96">
              <a:extLst>
                <a:ext uri="{FF2B5EF4-FFF2-40B4-BE49-F238E27FC236}">
                  <a16:creationId xmlns:a16="http://schemas.microsoft.com/office/drawing/2014/main" xmlns="" id="{5B401453-526E-47A7-9DFA-F5BECC01CEF6}"/>
                </a:ext>
              </a:extLst>
            </p:cNvPr>
            <p:cNvSpPr/>
            <p:nvPr/>
          </p:nvSpPr>
          <p:spPr>
            <a:xfrm>
              <a:off x="2124000" y="1620000"/>
              <a:ext cx="72000" cy="72000"/>
            </a:xfrm>
            <a:prstGeom prst="rect">
              <a:avLst/>
            </a:prstGeom>
            <a:noFill/>
            <a:ln w="0">
              <a:solidFill>
                <a:srgbClr val="000000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350"/>
            </a:p>
          </p:txBody>
        </p:sp>
        <p:sp>
          <p:nvSpPr>
            <p:cNvPr id="98" name="Ελεύθερη σχεδίαση: Σχήμα 97">
              <a:extLst>
                <a:ext uri="{FF2B5EF4-FFF2-40B4-BE49-F238E27FC236}">
                  <a16:creationId xmlns:a16="http://schemas.microsoft.com/office/drawing/2014/main" xmlns="" id="{2AC31C29-58D4-46B1-BC88-40A3B1C0BABE}"/>
                </a:ext>
              </a:extLst>
            </p:cNvPr>
            <p:cNvSpPr/>
            <p:nvPr/>
          </p:nvSpPr>
          <p:spPr>
            <a:xfrm>
              <a:off x="4410738" y="804066"/>
              <a:ext cx="242533" cy="851934"/>
            </a:xfrm>
            <a:custGeom>
              <a:avLst/>
              <a:gdLst>
                <a:gd name="connsiteX0" fmla="*/ 221406 w 241102"/>
                <a:gd name="connsiteY0" fmla="*/ 0 h 851934"/>
                <a:gd name="connsiteX1" fmla="*/ 132754 w 241102"/>
                <a:gd name="connsiteY1" fmla="*/ 124400 h 851934"/>
                <a:gd name="connsiteX2" fmla="*/ 57423 w 241102"/>
                <a:gd name="connsiteY2" fmla="*/ 247750 h 851934"/>
                <a:gd name="connsiteX3" fmla="*/ 8731 w 241102"/>
                <a:gd name="connsiteY3" fmla="*/ 369000 h 851934"/>
                <a:gd name="connsiteX4" fmla="*/ 0 w 241102"/>
                <a:gd name="connsiteY4" fmla="*/ 487100 h 851934"/>
                <a:gd name="connsiteX5" fmla="*/ 29134 w 241102"/>
                <a:gd name="connsiteY5" fmla="*/ 580763 h 851934"/>
                <a:gd name="connsiteX6" fmla="*/ 84961 w 241102"/>
                <a:gd name="connsiteY6" fmla="*/ 672323 h 851934"/>
                <a:gd name="connsiteX7" fmla="*/ 158582 w 241102"/>
                <a:gd name="connsiteY7" fmla="*/ 762479 h 851934"/>
                <a:gd name="connsiteX8" fmla="*/ 241102 w 241102"/>
                <a:gd name="connsiteY8" fmla="*/ 851934 h 851934"/>
                <a:gd name="connsiteX0" fmla="*/ 222837 w 242533"/>
                <a:gd name="connsiteY0" fmla="*/ 0 h 851934"/>
                <a:gd name="connsiteX1" fmla="*/ 134185 w 242533"/>
                <a:gd name="connsiteY1" fmla="*/ 124400 h 851934"/>
                <a:gd name="connsiteX2" fmla="*/ 58854 w 242533"/>
                <a:gd name="connsiteY2" fmla="*/ 247750 h 851934"/>
                <a:gd name="connsiteX3" fmla="*/ 10162 w 242533"/>
                <a:gd name="connsiteY3" fmla="*/ 369000 h 851934"/>
                <a:gd name="connsiteX4" fmla="*/ 1431 w 242533"/>
                <a:gd name="connsiteY4" fmla="*/ 487100 h 851934"/>
                <a:gd name="connsiteX5" fmla="*/ 30565 w 242533"/>
                <a:gd name="connsiteY5" fmla="*/ 580763 h 851934"/>
                <a:gd name="connsiteX6" fmla="*/ 86392 w 242533"/>
                <a:gd name="connsiteY6" fmla="*/ 672323 h 851934"/>
                <a:gd name="connsiteX7" fmla="*/ 160013 w 242533"/>
                <a:gd name="connsiteY7" fmla="*/ 762479 h 851934"/>
                <a:gd name="connsiteX8" fmla="*/ 242533 w 242533"/>
                <a:gd name="connsiteY8" fmla="*/ 851934 h 851934"/>
                <a:gd name="connsiteX0" fmla="*/ 222837 w 242533"/>
                <a:gd name="connsiteY0" fmla="*/ 0 h 851934"/>
                <a:gd name="connsiteX1" fmla="*/ 134185 w 242533"/>
                <a:gd name="connsiteY1" fmla="*/ 124400 h 851934"/>
                <a:gd name="connsiteX2" fmla="*/ 58854 w 242533"/>
                <a:gd name="connsiteY2" fmla="*/ 247750 h 851934"/>
                <a:gd name="connsiteX3" fmla="*/ 10162 w 242533"/>
                <a:gd name="connsiteY3" fmla="*/ 369000 h 851934"/>
                <a:gd name="connsiteX4" fmla="*/ 1431 w 242533"/>
                <a:gd name="connsiteY4" fmla="*/ 487100 h 851934"/>
                <a:gd name="connsiteX5" fmla="*/ 30565 w 242533"/>
                <a:gd name="connsiteY5" fmla="*/ 580763 h 851934"/>
                <a:gd name="connsiteX6" fmla="*/ 86392 w 242533"/>
                <a:gd name="connsiteY6" fmla="*/ 672323 h 851934"/>
                <a:gd name="connsiteX7" fmla="*/ 160013 w 242533"/>
                <a:gd name="connsiteY7" fmla="*/ 762479 h 851934"/>
                <a:gd name="connsiteX8" fmla="*/ 242533 w 242533"/>
                <a:gd name="connsiteY8" fmla="*/ 851934 h 851934"/>
                <a:gd name="connsiteX0" fmla="*/ 222837 w 242533"/>
                <a:gd name="connsiteY0" fmla="*/ 0 h 851934"/>
                <a:gd name="connsiteX1" fmla="*/ 134185 w 242533"/>
                <a:gd name="connsiteY1" fmla="*/ 124400 h 851934"/>
                <a:gd name="connsiteX2" fmla="*/ 58854 w 242533"/>
                <a:gd name="connsiteY2" fmla="*/ 247750 h 851934"/>
                <a:gd name="connsiteX3" fmla="*/ 10162 w 242533"/>
                <a:gd name="connsiteY3" fmla="*/ 369000 h 851934"/>
                <a:gd name="connsiteX4" fmla="*/ 1431 w 242533"/>
                <a:gd name="connsiteY4" fmla="*/ 487100 h 851934"/>
                <a:gd name="connsiteX5" fmla="*/ 30565 w 242533"/>
                <a:gd name="connsiteY5" fmla="*/ 580763 h 851934"/>
                <a:gd name="connsiteX6" fmla="*/ 86392 w 242533"/>
                <a:gd name="connsiteY6" fmla="*/ 672323 h 851934"/>
                <a:gd name="connsiteX7" fmla="*/ 160013 w 242533"/>
                <a:gd name="connsiteY7" fmla="*/ 762479 h 851934"/>
                <a:gd name="connsiteX8" fmla="*/ 242533 w 242533"/>
                <a:gd name="connsiteY8" fmla="*/ 851934 h 851934"/>
                <a:gd name="connsiteX0" fmla="*/ 222837 w 242533"/>
                <a:gd name="connsiteY0" fmla="*/ 0 h 851934"/>
                <a:gd name="connsiteX1" fmla="*/ 134185 w 242533"/>
                <a:gd name="connsiteY1" fmla="*/ 124400 h 851934"/>
                <a:gd name="connsiteX2" fmla="*/ 58854 w 242533"/>
                <a:gd name="connsiteY2" fmla="*/ 247750 h 851934"/>
                <a:gd name="connsiteX3" fmla="*/ 10162 w 242533"/>
                <a:gd name="connsiteY3" fmla="*/ 369000 h 851934"/>
                <a:gd name="connsiteX4" fmla="*/ 1431 w 242533"/>
                <a:gd name="connsiteY4" fmla="*/ 487100 h 851934"/>
                <a:gd name="connsiteX5" fmla="*/ 30565 w 242533"/>
                <a:gd name="connsiteY5" fmla="*/ 580763 h 851934"/>
                <a:gd name="connsiteX6" fmla="*/ 86392 w 242533"/>
                <a:gd name="connsiteY6" fmla="*/ 672323 h 851934"/>
                <a:gd name="connsiteX7" fmla="*/ 160013 w 242533"/>
                <a:gd name="connsiteY7" fmla="*/ 762479 h 851934"/>
                <a:gd name="connsiteX8" fmla="*/ 242533 w 242533"/>
                <a:gd name="connsiteY8" fmla="*/ 851934 h 851934"/>
                <a:gd name="connsiteX0" fmla="*/ 222837 w 242533"/>
                <a:gd name="connsiteY0" fmla="*/ 0 h 851934"/>
                <a:gd name="connsiteX1" fmla="*/ 134185 w 242533"/>
                <a:gd name="connsiteY1" fmla="*/ 124400 h 851934"/>
                <a:gd name="connsiteX2" fmla="*/ 58854 w 242533"/>
                <a:gd name="connsiteY2" fmla="*/ 247750 h 851934"/>
                <a:gd name="connsiteX3" fmla="*/ 10162 w 242533"/>
                <a:gd name="connsiteY3" fmla="*/ 369000 h 851934"/>
                <a:gd name="connsiteX4" fmla="*/ 1431 w 242533"/>
                <a:gd name="connsiteY4" fmla="*/ 487100 h 851934"/>
                <a:gd name="connsiteX5" fmla="*/ 30565 w 242533"/>
                <a:gd name="connsiteY5" fmla="*/ 580763 h 851934"/>
                <a:gd name="connsiteX6" fmla="*/ 86392 w 242533"/>
                <a:gd name="connsiteY6" fmla="*/ 672323 h 851934"/>
                <a:gd name="connsiteX7" fmla="*/ 160013 w 242533"/>
                <a:gd name="connsiteY7" fmla="*/ 762479 h 851934"/>
                <a:gd name="connsiteX8" fmla="*/ 242533 w 242533"/>
                <a:gd name="connsiteY8" fmla="*/ 851934 h 851934"/>
                <a:gd name="connsiteX0" fmla="*/ 222837 w 242533"/>
                <a:gd name="connsiteY0" fmla="*/ 0 h 851934"/>
                <a:gd name="connsiteX1" fmla="*/ 134185 w 242533"/>
                <a:gd name="connsiteY1" fmla="*/ 124400 h 851934"/>
                <a:gd name="connsiteX2" fmla="*/ 58854 w 242533"/>
                <a:gd name="connsiteY2" fmla="*/ 247750 h 851934"/>
                <a:gd name="connsiteX3" fmla="*/ 10162 w 242533"/>
                <a:gd name="connsiteY3" fmla="*/ 369000 h 851934"/>
                <a:gd name="connsiteX4" fmla="*/ 1431 w 242533"/>
                <a:gd name="connsiteY4" fmla="*/ 487100 h 851934"/>
                <a:gd name="connsiteX5" fmla="*/ 30565 w 242533"/>
                <a:gd name="connsiteY5" fmla="*/ 580763 h 851934"/>
                <a:gd name="connsiteX6" fmla="*/ 86392 w 242533"/>
                <a:gd name="connsiteY6" fmla="*/ 672323 h 851934"/>
                <a:gd name="connsiteX7" fmla="*/ 160013 w 242533"/>
                <a:gd name="connsiteY7" fmla="*/ 762479 h 851934"/>
                <a:gd name="connsiteX8" fmla="*/ 242533 w 242533"/>
                <a:gd name="connsiteY8" fmla="*/ 851934 h 851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2533" h="851934">
                  <a:moveTo>
                    <a:pt x="222837" y="0"/>
                  </a:moveTo>
                  <a:lnTo>
                    <a:pt x="134185" y="124400"/>
                  </a:lnTo>
                  <a:cubicBezTo>
                    <a:pt x="106855" y="165692"/>
                    <a:pt x="79524" y="206983"/>
                    <a:pt x="58854" y="247750"/>
                  </a:cubicBezTo>
                  <a:cubicBezTo>
                    <a:pt x="38184" y="288517"/>
                    <a:pt x="19732" y="329108"/>
                    <a:pt x="10162" y="369000"/>
                  </a:cubicBezTo>
                  <a:cubicBezTo>
                    <a:pt x="592" y="408892"/>
                    <a:pt x="-1970" y="451806"/>
                    <a:pt x="1431" y="487100"/>
                  </a:cubicBezTo>
                  <a:cubicBezTo>
                    <a:pt x="4832" y="522394"/>
                    <a:pt x="16405" y="549893"/>
                    <a:pt x="30565" y="580763"/>
                  </a:cubicBezTo>
                  <a:cubicBezTo>
                    <a:pt x="44725" y="611633"/>
                    <a:pt x="64817" y="642037"/>
                    <a:pt x="86392" y="672323"/>
                  </a:cubicBezTo>
                  <a:cubicBezTo>
                    <a:pt x="107967" y="702609"/>
                    <a:pt x="133990" y="732544"/>
                    <a:pt x="160013" y="762479"/>
                  </a:cubicBezTo>
                  <a:cubicBezTo>
                    <a:pt x="186036" y="792414"/>
                    <a:pt x="225341" y="833298"/>
                    <a:pt x="242533" y="851934"/>
                  </a:cubicBezTo>
                </a:path>
              </a:pathLst>
            </a:custGeom>
            <a:ln w="4479">
              <a:solidFill>
                <a:srgbClr val="0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l-GR" sz="1350"/>
            </a:p>
          </p:txBody>
        </p:sp>
        <p:sp>
          <p:nvSpPr>
            <p:cNvPr id="99" name="Οβάλ 98">
              <a:extLst>
                <a:ext uri="{FF2B5EF4-FFF2-40B4-BE49-F238E27FC236}">
                  <a16:creationId xmlns:a16="http://schemas.microsoft.com/office/drawing/2014/main" xmlns="" id="{A7159177-633A-40BC-8A49-74684656CBFF}"/>
                </a:ext>
              </a:extLst>
            </p:cNvPr>
            <p:cNvSpPr/>
            <p:nvPr/>
          </p:nvSpPr>
          <p:spPr>
            <a:xfrm>
              <a:off x="2034000" y="1656000"/>
              <a:ext cx="252000" cy="252000"/>
            </a:xfrm>
            <a:prstGeom prst="ellipse">
              <a:avLst/>
            </a:prstGeom>
            <a:noFill/>
            <a:ln w="4479">
              <a:solidFill>
                <a:srgbClr val="000000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350"/>
            </a:p>
          </p:txBody>
        </p:sp>
        <p:sp>
          <p:nvSpPr>
            <p:cNvPr id="100" name="Ελεύθερη σχεδίαση: Σχήμα 99">
              <a:extLst>
                <a:ext uri="{FF2B5EF4-FFF2-40B4-BE49-F238E27FC236}">
                  <a16:creationId xmlns:a16="http://schemas.microsoft.com/office/drawing/2014/main" xmlns="" id="{DFEE1343-9FDE-4B6F-A035-F5B90FFAD2DC}"/>
                </a:ext>
              </a:extLst>
            </p:cNvPr>
            <p:cNvSpPr/>
            <p:nvPr/>
          </p:nvSpPr>
          <p:spPr>
            <a:xfrm>
              <a:off x="2349801" y="1718146"/>
              <a:ext cx="273510" cy="1562800"/>
            </a:xfrm>
            <a:custGeom>
              <a:avLst/>
              <a:gdLst/>
              <a:ahLst/>
              <a:cxnLst/>
              <a:rect l="0" t="0" r="0" b="0"/>
              <a:pathLst>
                <a:path w="273510" h="1562800">
                  <a:moveTo>
                    <a:pt x="273509" y="1562799"/>
                  </a:moveTo>
                  <a:lnTo>
                    <a:pt x="0" y="284004"/>
                  </a:lnTo>
                  <a:lnTo>
                    <a:pt x="137621" y="0"/>
                  </a:lnTo>
                </a:path>
              </a:pathLst>
            </a:custGeom>
            <a:ln w="4479">
              <a:solidFill>
                <a:srgbClr val="0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l-GR" sz="1350"/>
            </a:p>
          </p:txBody>
        </p:sp>
        <p:sp>
          <p:nvSpPr>
            <p:cNvPr id="199" name="Ελεύθερη σχεδίαση: Σχήμα 198">
              <a:extLst>
                <a:ext uri="{FF2B5EF4-FFF2-40B4-BE49-F238E27FC236}">
                  <a16:creationId xmlns:a16="http://schemas.microsoft.com/office/drawing/2014/main" xmlns="" id="{B9F22A17-C128-42E9-8269-FB0D16A6BF2D}"/>
                </a:ext>
              </a:extLst>
            </p:cNvPr>
            <p:cNvSpPr/>
            <p:nvPr/>
          </p:nvSpPr>
          <p:spPr>
            <a:xfrm>
              <a:off x="5402995" y="70304"/>
              <a:ext cx="725342" cy="3235803"/>
            </a:xfrm>
            <a:custGeom>
              <a:avLst/>
              <a:gdLst>
                <a:gd name="connsiteX0" fmla="*/ 100430 w 723587"/>
                <a:gd name="connsiteY0" fmla="*/ 0 h 3235803"/>
                <a:gd name="connsiteX1" fmla="*/ 110411 w 723587"/>
                <a:gd name="connsiteY1" fmla="*/ 77572 h 3235803"/>
                <a:gd name="connsiteX2" fmla="*/ 117135 w 723587"/>
                <a:gd name="connsiteY2" fmla="*/ 154962 h 3235803"/>
                <a:gd name="connsiteX3" fmla="*/ 117344 w 723587"/>
                <a:gd name="connsiteY3" fmla="*/ 231987 h 3235803"/>
                <a:gd name="connsiteX4" fmla="*/ 107781 w 723587"/>
                <a:gd name="connsiteY4" fmla="*/ 308464 h 3235803"/>
                <a:gd name="connsiteX5" fmla="*/ 77305 w 723587"/>
                <a:gd name="connsiteY5" fmla="*/ 411234 h 3235803"/>
                <a:gd name="connsiteX6" fmla="*/ 38630 w 723587"/>
                <a:gd name="connsiteY6" fmla="*/ 512852 h 3235803"/>
                <a:gd name="connsiteX7" fmla="*/ 7584 w 723587"/>
                <a:gd name="connsiteY7" fmla="*/ 613512 h 3235803"/>
                <a:gd name="connsiteX8" fmla="*/ 0 w 723587"/>
                <a:gd name="connsiteY8" fmla="*/ 713407 h 3235803"/>
                <a:gd name="connsiteX9" fmla="*/ 11788 w 723587"/>
                <a:gd name="connsiteY9" fmla="*/ 771801 h 3235803"/>
                <a:gd name="connsiteX10" fmla="*/ 33855 w 723587"/>
                <a:gd name="connsiteY10" fmla="*/ 829484 h 3235803"/>
                <a:gd name="connsiteX11" fmla="*/ 62877 w 723587"/>
                <a:gd name="connsiteY11" fmla="*/ 885940 h 3235803"/>
                <a:gd name="connsiteX12" fmla="*/ 95536 w 723587"/>
                <a:gd name="connsiteY12" fmla="*/ 940656 h 3235803"/>
                <a:gd name="connsiteX13" fmla="*/ 134182 w 723587"/>
                <a:gd name="connsiteY13" fmla="*/ 1000939 h 3235803"/>
                <a:gd name="connsiteX14" fmla="*/ 173930 w 723587"/>
                <a:gd name="connsiteY14" fmla="*/ 1059002 h 3235803"/>
                <a:gd name="connsiteX15" fmla="*/ 215465 w 723587"/>
                <a:gd name="connsiteY15" fmla="*/ 1115599 h 3235803"/>
                <a:gd name="connsiteX16" fmla="*/ 259473 w 723587"/>
                <a:gd name="connsiteY16" fmla="*/ 1171485 h 3235803"/>
                <a:gd name="connsiteX17" fmla="*/ 416133 w 723587"/>
                <a:gd name="connsiteY17" fmla="*/ 1352132 h 3235803"/>
                <a:gd name="connsiteX18" fmla="*/ 569618 w 723587"/>
                <a:gd name="connsiteY18" fmla="*/ 1539066 h 3235803"/>
                <a:gd name="connsiteX19" fmla="*/ 684059 w 723587"/>
                <a:gd name="connsiteY19" fmla="*/ 1738132 h 3235803"/>
                <a:gd name="connsiteX20" fmla="*/ 723587 w 723587"/>
                <a:gd name="connsiteY20" fmla="*/ 1955174 h 3235803"/>
                <a:gd name="connsiteX21" fmla="*/ 715547 w 723587"/>
                <a:gd name="connsiteY21" fmla="*/ 2023881 h 3235803"/>
                <a:gd name="connsiteX22" fmla="*/ 696846 w 723587"/>
                <a:gd name="connsiteY22" fmla="*/ 2091339 h 3235803"/>
                <a:gd name="connsiteX23" fmla="*/ 666736 w 723587"/>
                <a:gd name="connsiteY23" fmla="*/ 2154170 h 3235803"/>
                <a:gd name="connsiteX24" fmla="*/ 624473 w 723587"/>
                <a:gd name="connsiteY24" fmla="*/ 2208993 h 3235803"/>
                <a:gd name="connsiteX25" fmla="*/ 546708 w 723587"/>
                <a:gd name="connsiteY25" fmla="*/ 2269106 h 3235803"/>
                <a:gd name="connsiteX26" fmla="*/ 459093 w 723587"/>
                <a:gd name="connsiteY26" fmla="*/ 2318400 h 3235803"/>
                <a:gd name="connsiteX27" fmla="*/ 376863 w 723587"/>
                <a:gd name="connsiteY27" fmla="*/ 2368201 h 3235803"/>
                <a:gd name="connsiteX28" fmla="*/ 315255 w 723587"/>
                <a:gd name="connsiteY28" fmla="*/ 2429838 h 3235803"/>
                <a:gd name="connsiteX29" fmla="*/ 285207 w 723587"/>
                <a:gd name="connsiteY29" fmla="*/ 2512994 h 3235803"/>
                <a:gd name="connsiteX30" fmla="*/ 282899 w 723587"/>
                <a:gd name="connsiteY30" fmla="*/ 2611185 h 3235803"/>
                <a:gd name="connsiteX31" fmla="*/ 298878 w 723587"/>
                <a:gd name="connsiteY31" fmla="*/ 2715425 h 3235803"/>
                <a:gd name="connsiteX32" fmla="*/ 323695 w 723587"/>
                <a:gd name="connsiteY32" fmla="*/ 2816727 h 3235803"/>
                <a:gd name="connsiteX33" fmla="*/ 333858 w 723587"/>
                <a:gd name="connsiteY33" fmla="*/ 2853441 h 3235803"/>
                <a:gd name="connsiteX34" fmla="*/ 344573 w 723587"/>
                <a:gd name="connsiteY34" fmla="*/ 2888999 h 3235803"/>
                <a:gd name="connsiteX35" fmla="*/ 356486 w 723587"/>
                <a:gd name="connsiteY35" fmla="*/ 2924035 h 3235803"/>
                <a:gd name="connsiteX36" fmla="*/ 370239 w 723587"/>
                <a:gd name="connsiteY36" fmla="*/ 2959182 h 3235803"/>
                <a:gd name="connsiteX37" fmla="*/ 378560 w 723587"/>
                <a:gd name="connsiteY37" fmla="*/ 2978715 h 3235803"/>
                <a:gd name="connsiteX38" fmla="*/ 386283 w 723587"/>
                <a:gd name="connsiteY38" fmla="*/ 2998382 h 3235803"/>
                <a:gd name="connsiteX39" fmla="*/ 392061 w 723587"/>
                <a:gd name="connsiteY39" fmla="*/ 3018094 h 3235803"/>
                <a:gd name="connsiteX40" fmla="*/ 394547 w 723587"/>
                <a:gd name="connsiteY40" fmla="*/ 3037759 h 3235803"/>
                <a:gd name="connsiteX41" fmla="*/ 389128 w 723587"/>
                <a:gd name="connsiteY41" fmla="*/ 3070447 h 3235803"/>
                <a:gd name="connsiteX42" fmla="*/ 373564 w 723587"/>
                <a:gd name="connsiteY42" fmla="*/ 3101833 h 3235803"/>
                <a:gd name="connsiteX43" fmla="*/ 350874 w 723587"/>
                <a:gd name="connsiteY43" fmla="*/ 3131001 h 3235803"/>
                <a:gd name="connsiteX44" fmla="*/ 324074 w 723587"/>
                <a:gd name="connsiteY44" fmla="*/ 3157037 h 3235803"/>
                <a:gd name="connsiteX45" fmla="*/ 300373 w 723587"/>
                <a:gd name="connsiteY45" fmla="*/ 3175840 h 3235803"/>
                <a:gd name="connsiteX46" fmla="*/ 275822 w 723587"/>
                <a:gd name="connsiteY46" fmla="*/ 3191810 h 3235803"/>
                <a:gd name="connsiteX47" fmla="*/ 250336 w 723587"/>
                <a:gd name="connsiteY47" fmla="*/ 3204951 h 3235803"/>
                <a:gd name="connsiteX48" fmla="*/ 223828 w 723587"/>
                <a:gd name="connsiteY48" fmla="*/ 3215263 h 3235803"/>
                <a:gd name="connsiteX49" fmla="*/ 196206 w 723587"/>
                <a:gd name="connsiteY49" fmla="*/ 3222882 h 3235803"/>
                <a:gd name="connsiteX50" fmla="*/ 167751 w 723587"/>
                <a:gd name="connsiteY50" fmla="*/ 3228372 h 3235803"/>
                <a:gd name="connsiteX51" fmla="*/ 138739 w 723587"/>
                <a:gd name="connsiteY51" fmla="*/ 3232442 h 3235803"/>
                <a:gd name="connsiteX52" fmla="*/ 109449 w 723587"/>
                <a:gd name="connsiteY52" fmla="*/ 3235803 h 3235803"/>
                <a:gd name="connsiteX0" fmla="*/ 100430 w 723587"/>
                <a:gd name="connsiteY0" fmla="*/ 0 h 3235803"/>
                <a:gd name="connsiteX1" fmla="*/ 110411 w 723587"/>
                <a:gd name="connsiteY1" fmla="*/ 77572 h 3235803"/>
                <a:gd name="connsiteX2" fmla="*/ 117135 w 723587"/>
                <a:gd name="connsiteY2" fmla="*/ 154962 h 3235803"/>
                <a:gd name="connsiteX3" fmla="*/ 117344 w 723587"/>
                <a:gd name="connsiteY3" fmla="*/ 231987 h 3235803"/>
                <a:gd name="connsiteX4" fmla="*/ 107781 w 723587"/>
                <a:gd name="connsiteY4" fmla="*/ 308464 h 3235803"/>
                <a:gd name="connsiteX5" fmla="*/ 77305 w 723587"/>
                <a:gd name="connsiteY5" fmla="*/ 411234 h 3235803"/>
                <a:gd name="connsiteX6" fmla="*/ 38630 w 723587"/>
                <a:gd name="connsiteY6" fmla="*/ 512852 h 3235803"/>
                <a:gd name="connsiteX7" fmla="*/ 7584 w 723587"/>
                <a:gd name="connsiteY7" fmla="*/ 613512 h 3235803"/>
                <a:gd name="connsiteX8" fmla="*/ 0 w 723587"/>
                <a:gd name="connsiteY8" fmla="*/ 713407 h 3235803"/>
                <a:gd name="connsiteX9" fmla="*/ 11788 w 723587"/>
                <a:gd name="connsiteY9" fmla="*/ 771801 h 3235803"/>
                <a:gd name="connsiteX10" fmla="*/ 33855 w 723587"/>
                <a:gd name="connsiteY10" fmla="*/ 829484 h 3235803"/>
                <a:gd name="connsiteX11" fmla="*/ 62877 w 723587"/>
                <a:gd name="connsiteY11" fmla="*/ 885940 h 3235803"/>
                <a:gd name="connsiteX12" fmla="*/ 95536 w 723587"/>
                <a:gd name="connsiteY12" fmla="*/ 940656 h 3235803"/>
                <a:gd name="connsiteX13" fmla="*/ 134182 w 723587"/>
                <a:gd name="connsiteY13" fmla="*/ 1000939 h 3235803"/>
                <a:gd name="connsiteX14" fmla="*/ 173930 w 723587"/>
                <a:gd name="connsiteY14" fmla="*/ 1059002 h 3235803"/>
                <a:gd name="connsiteX15" fmla="*/ 215465 w 723587"/>
                <a:gd name="connsiteY15" fmla="*/ 1115599 h 3235803"/>
                <a:gd name="connsiteX16" fmla="*/ 259473 w 723587"/>
                <a:gd name="connsiteY16" fmla="*/ 1171485 h 3235803"/>
                <a:gd name="connsiteX17" fmla="*/ 416133 w 723587"/>
                <a:gd name="connsiteY17" fmla="*/ 1352132 h 3235803"/>
                <a:gd name="connsiteX18" fmla="*/ 569618 w 723587"/>
                <a:gd name="connsiteY18" fmla="*/ 1539066 h 3235803"/>
                <a:gd name="connsiteX19" fmla="*/ 684059 w 723587"/>
                <a:gd name="connsiteY19" fmla="*/ 1738132 h 3235803"/>
                <a:gd name="connsiteX20" fmla="*/ 723587 w 723587"/>
                <a:gd name="connsiteY20" fmla="*/ 1955174 h 3235803"/>
                <a:gd name="connsiteX21" fmla="*/ 715547 w 723587"/>
                <a:gd name="connsiteY21" fmla="*/ 2023881 h 3235803"/>
                <a:gd name="connsiteX22" fmla="*/ 696846 w 723587"/>
                <a:gd name="connsiteY22" fmla="*/ 2091339 h 3235803"/>
                <a:gd name="connsiteX23" fmla="*/ 666736 w 723587"/>
                <a:gd name="connsiteY23" fmla="*/ 2154170 h 3235803"/>
                <a:gd name="connsiteX24" fmla="*/ 624473 w 723587"/>
                <a:gd name="connsiteY24" fmla="*/ 2208993 h 3235803"/>
                <a:gd name="connsiteX25" fmla="*/ 546708 w 723587"/>
                <a:gd name="connsiteY25" fmla="*/ 2269106 h 3235803"/>
                <a:gd name="connsiteX26" fmla="*/ 459093 w 723587"/>
                <a:gd name="connsiteY26" fmla="*/ 2318400 h 3235803"/>
                <a:gd name="connsiteX27" fmla="*/ 376863 w 723587"/>
                <a:gd name="connsiteY27" fmla="*/ 2368201 h 3235803"/>
                <a:gd name="connsiteX28" fmla="*/ 315255 w 723587"/>
                <a:gd name="connsiteY28" fmla="*/ 2429838 h 3235803"/>
                <a:gd name="connsiteX29" fmla="*/ 285207 w 723587"/>
                <a:gd name="connsiteY29" fmla="*/ 2512994 h 3235803"/>
                <a:gd name="connsiteX30" fmla="*/ 282899 w 723587"/>
                <a:gd name="connsiteY30" fmla="*/ 2611185 h 3235803"/>
                <a:gd name="connsiteX31" fmla="*/ 298878 w 723587"/>
                <a:gd name="connsiteY31" fmla="*/ 2715425 h 3235803"/>
                <a:gd name="connsiteX32" fmla="*/ 323695 w 723587"/>
                <a:gd name="connsiteY32" fmla="*/ 2816727 h 3235803"/>
                <a:gd name="connsiteX33" fmla="*/ 333858 w 723587"/>
                <a:gd name="connsiteY33" fmla="*/ 2853441 h 3235803"/>
                <a:gd name="connsiteX34" fmla="*/ 344573 w 723587"/>
                <a:gd name="connsiteY34" fmla="*/ 2888999 h 3235803"/>
                <a:gd name="connsiteX35" fmla="*/ 356486 w 723587"/>
                <a:gd name="connsiteY35" fmla="*/ 2924035 h 3235803"/>
                <a:gd name="connsiteX36" fmla="*/ 370239 w 723587"/>
                <a:gd name="connsiteY36" fmla="*/ 2959182 h 3235803"/>
                <a:gd name="connsiteX37" fmla="*/ 378560 w 723587"/>
                <a:gd name="connsiteY37" fmla="*/ 2978715 h 3235803"/>
                <a:gd name="connsiteX38" fmla="*/ 386283 w 723587"/>
                <a:gd name="connsiteY38" fmla="*/ 2998382 h 3235803"/>
                <a:gd name="connsiteX39" fmla="*/ 392061 w 723587"/>
                <a:gd name="connsiteY39" fmla="*/ 3018094 h 3235803"/>
                <a:gd name="connsiteX40" fmla="*/ 394547 w 723587"/>
                <a:gd name="connsiteY40" fmla="*/ 3037759 h 3235803"/>
                <a:gd name="connsiteX41" fmla="*/ 389128 w 723587"/>
                <a:gd name="connsiteY41" fmla="*/ 3070447 h 3235803"/>
                <a:gd name="connsiteX42" fmla="*/ 373564 w 723587"/>
                <a:gd name="connsiteY42" fmla="*/ 3101833 h 3235803"/>
                <a:gd name="connsiteX43" fmla="*/ 350874 w 723587"/>
                <a:gd name="connsiteY43" fmla="*/ 3131001 h 3235803"/>
                <a:gd name="connsiteX44" fmla="*/ 324074 w 723587"/>
                <a:gd name="connsiteY44" fmla="*/ 3157037 h 3235803"/>
                <a:gd name="connsiteX45" fmla="*/ 300373 w 723587"/>
                <a:gd name="connsiteY45" fmla="*/ 3175840 h 3235803"/>
                <a:gd name="connsiteX46" fmla="*/ 275822 w 723587"/>
                <a:gd name="connsiteY46" fmla="*/ 3191810 h 3235803"/>
                <a:gd name="connsiteX47" fmla="*/ 250336 w 723587"/>
                <a:gd name="connsiteY47" fmla="*/ 3204951 h 3235803"/>
                <a:gd name="connsiteX48" fmla="*/ 223828 w 723587"/>
                <a:gd name="connsiteY48" fmla="*/ 3215263 h 3235803"/>
                <a:gd name="connsiteX49" fmla="*/ 196206 w 723587"/>
                <a:gd name="connsiteY49" fmla="*/ 3222882 h 3235803"/>
                <a:gd name="connsiteX50" fmla="*/ 167751 w 723587"/>
                <a:gd name="connsiteY50" fmla="*/ 3228372 h 3235803"/>
                <a:gd name="connsiteX51" fmla="*/ 138739 w 723587"/>
                <a:gd name="connsiteY51" fmla="*/ 3232442 h 3235803"/>
                <a:gd name="connsiteX52" fmla="*/ 109449 w 723587"/>
                <a:gd name="connsiteY52" fmla="*/ 3235803 h 3235803"/>
                <a:gd name="connsiteX0" fmla="*/ 100430 w 723587"/>
                <a:gd name="connsiteY0" fmla="*/ 0 h 3235803"/>
                <a:gd name="connsiteX1" fmla="*/ 110411 w 723587"/>
                <a:gd name="connsiteY1" fmla="*/ 77572 h 3235803"/>
                <a:gd name="connsiteX2" fmla="*/ 117135 w 723587"/>
                <a:gd name="connsiteY2" fmla="*/ 154962 h 3235803"/>
                <a:gd name="connsiteX3" fmla="*/ 117344 w 723587"/>
                <a:gd name="connsiteY3" fmla="*/ 231987 h 3235803"/>
                <a:gd name="connsiteX4" fmla="*/ 107781 w 723587"/>
                <a:gd name="connsiteY4" fmla="*/ 308464 h 3235803"/>
                <a:gd name="connsiteX5" fmla="*/ 77305 w 723587"/>
                <a:gd name="connsiteY5" fmla="*/ 411234 h 3235803"/>
                <a:gd name="connsiteX6" fmla="*/ 38630 w 723587"/>
                <a:gd name="connsiteY6" fmla="*/ 512852 h 3235803"/>
                <a:gd name="connsiteX7" fmla="*/ 7584 w 723587"/>
                <a:gd name="connsiteY7" fmla="*/ 613512 h 3235803"/>
                <a:gd name="connsiteX8" fmla="*/ 0 w 723587"/>
                <a:gd name="connsiteY8" fmla="*/ 713407 h 3235803"/>
                <a:gd name="connsiteX9" fmla="*/ 11788 w 723587"/>
                <a:gd name="connsiteY9" fmla="*/ 771801 h 3235803"/>
                <a:gd name="connsiteX10" fmla="*/ 33855 w 723587"/>
                <a:gd name="connsiteY10" fmla="*/ 829484 h 3235803"/>
                <a:gd name="connsiteX11" fmla="*/ 62877 w 723587"/>
                <a:gd name="connsiteY11" fmla="*/ 885940 h 3235803"/>
                <a:gd name="connsiteX12" fmla="*/ 95536 w 723587"/>
                <a:gd name="connsiteY12" fmla="*/ 940656 h 3235803"/>
                <a:gd name="connsiteX13" fmla="*/ 134182 w 723587"/>
                <a:gd name="connsiteY13" fmla="*/ 1000939 h 3235803"/>
                <a:gd name="connsiteX14" fmla="*/ 173930 w 723587"/>
                <a:gd name="connsiteY14" fmla="*/ 1059002 h 3235803"/>
                <a:gd name="connsiteX15" fmla="*/ 215465 w 723587"/>
                <a:gd name="connsiteY15" fmla="*/ 1115599 h 3235803"/>
                <a:gd name="connsiteX16" fmla="*/ 259473 w 723587"/>
                <a:gd name="connsiteY16" fmla="*/ 1171485 h 3235803"/>
                <a:gd name="connsiteX17" fmla="*/ 416133 w 723587"/>
                <a:gd name="connsiteY17" fmla="*/ 1352132 h 3235803"/>
                <a:gd name="connsiteX18" fmla="*/ 569618 w 723587"/>
                <a:gd name="connsiteY18" fmla="*/ 1539066 h 3235803"/>
                <a:gd name="connsiteX19" fmla="*/ 684059 w 723587"/>
                <a:gd name="connsiteY19" fmla="*/ 1738132 h 3235803"/>
                <a:gd name="connsiteX20" fmla="*/ 723587 w 723587"/>
                <a:gd name="connsiteY20" fmla="*/ 1955174 h 3235803"/>
                <a:gd name="connsiteX21" fmla="*/ 715547 w 723587"/>
                <a:gd name="connsiteY21" fmla="*/ 2023881 h 3235803"/>
                <a:gd name="connsiteX22" fmla="*/ 696846 w 723587"/>
                <a:gd name="connsiteY22" fmla="*/ 2091339 h 3235803"/>
                <a:gd name="connsiteX23" fmla="*/ 666736 w 723587"/>
                <a:gd name="connsiteY23" fmla="*/ 2154170 h 3235803"/>
                <a:gd name="connsiteX24" fmla="*/ 624473 w 723587"/>
                <a:gd name="connsiteY24" fmla="*/ 2208993 h 3235803"/>
                <a:gd name="connsiteX25" fmla="*/ 546708 w 723587"/>
                <a:gd name="connsiteY25" fmla="*/ 2269106 h 3235803"/>
                <a:gd name="connsiteX26" fmla="*/ 459093 w 723587"/>
                <a:gd name="connsiteY26" fmla="*/ 2318400 h 3235803"/>
                <a:gd name="connsiteX27" fmla="*/ 376863 w 723587"/>
                <a:gd name="connsiteY27" fmla="*/ 2368201 h 3235803"/>
                <a:gd name="connsiteX28" fmla="*/ 315255 w 723587"/>
                <a:gd name="connsiteY28" fmla="*/ 2429838 h 3235803"/>
                <a:gd name="connsiteX29" fmla="*/ 285207 w 723587"/>
                <a:gd name="connsiteY29" fmla="*/ 2512994 h 3235803"/>
                <a:gd name="connsiteX30" fmla="*/ 282899 w 723587"/>
                <a:gd name="connsiteY30" fmla="*/ 2611185 h 3235803"/>
                <a:gd name="connsiteX31" fmla="*/ 298878 w 723587"/>
                <a:gd name="connsiteY31" fmla="*/ 2715425 h 3235803"/>
                <a:gd name="connsiteX32" fmla="*/ 323695 w 723587"/>
                <a:gd name="connsiteY32" fmla="*/ 2816727 h 3235803"/>
                <a:gd name="connsiteX33" fmla="*/ 333858 w 723587"/>
                <a:gd name="connsiteY33" fmla="*/ 2853441 h 3235803"/>
                <a:gd name="connsiteX34" fmla="*/ 344573 w 723587"/>
                <a:gd name="connsiteY34" fmla="*/ 2888999 h 3235803"/>
                <a:gd name="connsiteX35" fmla="*/ 356486 w 723587"/>
                <a:gd name="connsiteY35" fmla="*/ 2924035 h 3235803"/>
                <a:gd name="connsiteX36" fmla="*/ 370239 w 723587"/>
                <a:gd name="connsiteY36" fmla="*/ 2959182 h 3235803"/>
                <a:gd name="connsiteX37" fmla="*/ 378560 w 723587"/>
                <a:gd name="connsiteY37" fmla="*/ 2978715 h 3235803"/>
                <a:gd name="connsiteX38" fmla="*/ 386283 w 723587"/>
                <a:gd name="connsiteY38" fmla="*/ 2998382 h 3235803"/>
                <a:gd name="connsiteX39" fmla="*/ 392061 w 723587"/>
                <a:gd name="connsiteY39" fmla="*/ 3018094 h 3235803"/>
                <a:gd name="connsiteX40" fmla="*/ 394547 w 723587"/>
                <a:gd name="connsiteY40" fmla="*/ 3037759 h 3235803"/>
                <a:gd name="connsiteX41" fmla="*/ 389128 w 723587"/>
                <a:gd name="connsiteY41" fmla="*/ 3070447 h 3235803"/>
                <a:gd name="connsiteX42" fmla="*/ 373564 w 723587"/>
                <a:gd name="connsiteY42" fmla="*/ 3101833 h 3235803"/>
                <a:gd name="connsiteX43" fmla="*/ 350874 w 723587"/>
                <a:gd name="connsiteY43" fmla="*/ 3131001 h 3235803"/>
                <a:gd name="connsiteX44" fmla="*/ 324074 w 723587"/>
                <a:gd name="connsiteY44" fmla="*/ 3157037 h 3235803"/>
                <a:gd name="connsiteX45" fmla="*/ 300373 w 723587"/>
                <a:gd name="connsiteY45" fmla="*/ 3175840 h 3235803"/>
                <a:gd name="connsiteX46" fmla="*/ 275822 w 723587"/>
                <a:gd name="connsiteY46" fmla="*/ 3191810 h 3235803"/>
                <a:gd name="connsiteX47" fmla="*/ 250336 w 723587"/>
                <a:gd name="connsiteY47" fmla="*/ 3204951 h 3235803"/>
                <a:gd name="connsiteX48" fmla="*/ 223828 w 723587"/>
                <a:gd name="connsiteY48" fmla="*/ 3215263 h 3235803"/>
                <a:gd name="connsiteX49" fmla="*/ 196206 w 723587"/>
                <a:gd name="connsiteY49" fmla="*/ 3222882 h 3235803"/>
                <a:gd name="connsiteX50" fmla="*/ 167751 w 723587"/>
                <a:gd name="connsiteY50" fmla="*/ 3228372 h 3235803"/>
                <a:gd name="connsiteX51" fmla="*/ 138739 w 723587"/>
                <a:gd name="connsiteY51" fmla="*/ 3232442 h 3235803"/>
                <a:gd name="connsiteX52" fmla="*/ 109449 w 723587"/>
                <a:gd name="connsiteY52" fmla="*/ 3235803 h 3235803"/>
                <a:gd name="connsiteX0" fmla="*/ 100430 w 723587"/>
                <a:gd name="connsiteY0" fmla="*/ 0 h 3235803"/>
                <a:gd name="connsiteX1" fmla="*/ 110411 w 723587"/>
                <a:gd name="connsiteY1" fmla="*/ 77572 h 3235803"/>
                <a:gd name="connsiteX2" fmla="*/ 117135 w 723587"/>
                <a:gd name="connsiteY2" fmla="*/ 154962 h 3235803"/>
                <a:gd name="connsiteX3" fmla="*/ 117344 w 723587"/>
                <a:gd name="connsiteY3" fmla="*/ 231987 h 3235803"/>
                <a:gd name="connsiteX4" fmla="*/ 107781 w 723587"/>
                <a:gd name="connsiteY4" fmla="*/ 308464 h 3235803"/>
                <a:gd name="connsiteX5" fmla="*/ 77305 w 723587"/>
                <a:gd name="connsiteY5" fmla="*/ 411234 h 3235803"/>
                <a:gd name="connsiteX6" fmla="*/ 38630 w 723587"/>
                <a:gd name="connsiteY6" fmla="*/ 512852 h 3235803"/>
                <a:gd name="connsiteX7" fmla="*/ 7584 w 723587"/>
                <a:gd name="connsiteY7" fmla="*/ 613512 h 3235803"/>
                <a:gd name="connsiteX8" fmla="*/ 0 w 723587"/>
                <a:gd name="connsiteY8" fmla="*/ 713407 h 3235803"/>
                <a:gd name="connsiteX9" fmla="*/ 11788 w 723587"/>
                <a:gd name="connsiteY9" fmla="*/ 771801 h 3235803"/>
                <a:gd name="connsiteX10" fmla="*/ 33855 w 723587"/>
                <a:gd name="connsiteY10" fmla="*/ 829484 h 3235803"/>
                <a:gd name="connsiteX11" fmla="*/ 62877 w 723587"/>
                <a:gd name="connsiteY11" fmla="*/ 885940 h 3235803"/>
                <a:gd name="connsiteX12" fmla="*/ 95536 w 723587"/>
                <a:gd name="connsiteY12" fmla="*/ 940656 h 3235803"/>
                <a:gd name="connsiteX13" fmla="*/ 134182 w 723587"/>
                <a:gd name="connsiteY13" fmla="*/ 1000939 h 3235803"/>
                <a:gd name="connsiteX14" fmla="*/ 173930 w 723587"/>
                <a:gd name="connsiteY14" fmla="*/ 1059002 h 3235803"/>
                <a:gd name="connsiteX15" fmla="*/ 215465 w 723587"/>
                <a:gd name="connsiteY15" fmla="*/ 1115599 h 3235803"/>
                <a:gd name="connsiteX16" fmla="*/ 259473 w 723587"/>
                <a:gd name="connsiteY16" fmla="*/ 1171485 h 3235803"/>
                <a:gd name="connsiteX17" fmla="*/ 416133 w 723587"/>
                <a:gd name="connsiteY17" fmla="*/ 1352132 h 3235803"/>
                <a:gd name="connsiteX18" fmla="*/ 569618 w 723587"/>
                <a:gd name="connsiteY18" fmla="*/ 1539066 h 3235803"/>
                <a:gd name="connsiteX19" fmla="*/ 684059 w 723587"/>
                <a:gd name="connsiteY19" fmla="*/ 1738132 h 3235803"/>
                <a:gd name="connsiteX20" fmla="*/ 723587 w 723587"/>
                <a:gd name="connsiteY20" fmla="*/ 1955174 h 3235803"/>
                <a:gd name="connsiteX21" fmla="*/ 715547 w 723587"/>
                <a:gd name="connsiteY21" fmla="*/ 2023881 h 3235803"/>
                <a:gd name="connsiteX22" fmla="*/ 696846 w 723587"/>
                <a:gd name="connsiteY22" fmla="*/ 2091339 h 3235803"/>
                <a:gd name="connsiteX23" fmla="*/ 666736 w 723587"/>
                <a:gd name="connsiteY23" fmla="*/ 2154170 h 3235803"/>
                <a:gd name="connsiteX24" fmla="*/ 624473 w 723587"/>
                <a:gd name="connsiteY24" fmla="*/ 2208993 h 3235803"/>
                <a:gd name="connsiteX25" fmla="*/ 546708 w 723587"/>
                <a:gd name="connsiteY25" fmla="*/ 2269106 h 3235803"/>
                <a:gd name="connsiteX26" fmla="*/ 459093 w 723587"/>
                <a:gd name="connsiteY26" fmla="*/ 2318400 h 3235803"/>
                <a:gd name="connsiteX27" fmla="*/ 376863 w 723587"/>
                <a:gd name="connsiteY27" fmla="*/ 2368201 h 3235803"/>
                <a:gd name="connsiteX28" fmla="*/ 315255 w 723587"/>
                <a:gd name="connsiteY28" fmla="*/ 2429838 h 3235803"/>
                <a:gd name="connsiteX29" fmla="*/ 285207 w 723587"/>
                <a:gd name="connsiteY29" fmla="*/ 2512994 h 3235803"/>
                <a:gd name="connsiteX30" fmla="*/ 282899 w 723587"/>
                <a:gd name="connsiteY30" fmla="*/ 2611185 h 3235803"/>
                <a:gd name="connsiteX31" fmla="*/ 298878 w 723587"/>
                <a:gd name="connsiteY31" fmla="*/ 2715425 h 3235803"/>
                <a:gd name="connsiteX32" fmla="*/ 323695 w 723587"/>
                <a:gd name="connsiteY32" fmla="*/ 2816727 h 3235803"/>
                <a:gd name="connsiteX33" fmla="*/ 333858 w 723587"/>
                <a:gd name="connsiteY33" fmla="*/ 2853441 h 3235803"/>
                <a:gd name="connsiteX34" fmla="*/ 344573 w 723587"/>
                <a:gd name="connsiteY34" fmla="*/ 2888999 h 3235803"/>
                <a:gd name="connsiteX35" fmla="*/ 356486 w 723587"/>
                <a:gd name="connsiteY35" fmla="*/ 2924035 h 3235803"/>
                <a:gd name="connsiteX36" fmla="*/ 370239 w 723587"/>
                <a:gd name="connsiteY36" fmla="*/ 2959182 h 3235803"/>
                <a:gd name="connsiteX37" fmla="*/ 378560 w 723587"/>
                <a:gd name="connsiteY37" fmla="*/ 2978715 h 3235803"/>
                <a:gd name="connsiteX38" fmla="*/ 386283 w 723587"/>
                <a:gd name="connsiteY38" fmla="*/ 2998382 h 3235803"/>
                <a:gd name="connsiteX39" fmla="*/ 392061 w 723587"/>
                <a:gd name="connsiteY39" fmla="*/ 3018094 h 3235803"/>
                <a:gd name="connsiteX40" fmla="*/ 394547 w 723587"/>
                <a:gd name="connsiteY40" fmla="*/ 3037759 h 3235803"/>
                <a:gd name="connsiteX41" fmla="*/ 389128 w 723587"/>
                <a:gd name="connsiteY41" fmla="*/ 3070447 h 3235803"/>
                <a:gd name="connsiteX42" fmla="*/ 373564 w 723587"/>
                <a:gd name="connsiteY42" fmla="*/ 3101833 h 3235803"/>
                <a:gd name="connsiteX43" fmla="*/ 350874 w 723587"/>
                <a:gd name="connsiteY43" fmla="*/ 3131001 h 3235803"/>
                <a:gd name="connsiteX44" fmla="*/ 324074 w 723587"/>
                <a:gd name="connsiteY44" fmla="*/ 3157037 h 3235803"/>
                <a:gd name="connsiteX45" fmla="*/ 300373 w 723587"/>
                <a:gd name="connsiteY45" fmla="*/ 3175840 h 3235803"/>
                <a:gd name="connsiteX46" fmla="*/ 275822 w 723587"/>
                <a:gd name="connsiteY46" fmla="*/ 3191810 h 3235803"/>
                <a:gd name="connsiteX47" fmla="*/ 250336 w 723587"/>
                <a:gd name="connsiteY47" fmla="*/ 3204951 h 3235803"/>
                <a:gd name="connsiteX48" fmla="*/ 223828 w 723587"/>
                <a:gd name="connsiteY48" fmla="*/ 3215263 h 3235803"/>
                <a:gd name="connsiteX49" fmla="*/ 196206 w 723587"/>
                <a:gd name="connsiteY49" fmla="*/ 3222882 h 3235803"/>
                <a:gd name="connsiteX50" fmla="*/ 167751 w 723587"/>
                <a:gd name="connsiteY50" fmla="*/ 3228372 h 3235803"/>
                <a:gd name="connsiteX51" fmla="*/ 138739 w 723587"/>
                <a:gd name="connsiteY51" fmla="*/ 3232442 h 3235803"/>
                <a:gd name="connsiteX52" fmla="*/ 109449 w 723587"/>
                <a:gd name="connsiteY52" fmla="*/ 3235803 h 3235803"/>
                <a:gd name="connsiteX0" fmla="*/ 100430 w 723587"/>
                <a:gd name="connsiteY0" fmla="*/ 0 h 3235803"/>
                <a:gd name="connsiteX1" fmla="*/ 110411 w 723587"/>
                <a:gd name="connsiteY1" fmla="*/ 77572 h 3235803"/>
                <a:gd name="connsiteX2" fmla="*/ 117135 w 723587"/>
                <a:gd name="connsiteY2" fmla="*/ 154962 h 3235803"/>
                <a:gd name="connsiteX3" fmla="*/ 117344 w 723587"/>
                <a:gd name="connsiteY3" fmla="*/ 231987 h 3235803"/>
                <a:gd name="connsiteX4" fmla="*/ 107781 w 723587"/>
                <a:gd name="connsiteY4" fmla="*/ 308464 h 3235803"/>
                <a:gd name="connsiteX5" fmla="*/ 77305 w 723587"/>
                <a:gd name="connsiteY5" fmla="*/ 411234 h 3235803"/>
                <a:gd name="connsiteX6" fmla="*/ 38630 w 723587"/>
                <a:gd name="connsiteY6" fmla="*/ 512852 h 3235803"/>
                <a:gd name="connsiteX7" fmla="*/ 7584 w 723587"/>
                <a:gd name="connsiteY7" fmla="*/ 613512 h 3235803"/>
                <a:gd name="connsiteX8" fmla="*/ 0 w 723587"/>
                <a:gd name="connsiteY8" fmla="*/ 713407 h 3235803"/>
                <a:gd name="connsiteX9" fmla="*/ 11788 w 723587"/>
                <a:gd name="connsiteY9" fmla="*/ 771801 h 3235803"/>
                <a:gd name="connsiteX10" fmla="*/ 33855 w 723587"/>
                <a:gd name="connsiteY10" fmla="*/ 829484 h 3235803"/>
                <a:gd name="connsiteX11" fmla="*/ 62877 w 723587"/>
                <a:gd name="connsiteY11" fmla="*/ 885940 h 3235803"/>
                <a:gd name="connsiteX12" fmla="*/ 95536 w 723587"/>
                <a:gd name="connsiteY12" fmla="*/ 940656 h 3235803"/>
                <a:gd name="connsiteX13" fmla="*/ 134182 w 723587"/>
                <a:gd name="connsiteY13" fmla="*/ 1000939 h 3235803"/>
                <a:gd name="connsiteX14" fmla="*/ 173930 w 723587"/>
                <a:gd name="connsiteY14" fmla="*/ 1059002 h 3235803"/>
                <a:gd name="connsiteX15" fmla="*/ 215465 w 723587"/>
                <a:gd name="connsiteY15" fmla="*/ 1115599 h 3235803"/>
                <a:gd name="connsiteX16" fmla="*/ 259473 w 723587"/>
                <a:gd name="connsiteY16" fmla="*/ 1171485 h 3235803"/>
                <a:gd name="connsiteX17" fmla="*/ 416133 w 723587"/>
                <a:gd name="connsiteY17" fmla="*/ 1352132 h 3235803"/>
                <a:gd name="connsiteX18" fmla="*/ 569618 w 723587"/>
                <a:gd name="connsiteY18" fmla="*/ 1539066 h 3235803"/>
                <a:gd name="connsiteX19" fmla="*/ 684059 w 723587"/>
                <a:gd name="connsiteY19" fmla="*/ 1738132 h 3235803"/>
                <a:gd name="connsiteX20" fmla="*/ 723587 w 723587"/>
                <a:gd name="connsiteY20" fmla="*/ 1955174 h 3235803"/>
                <a:gd name="connsiteX21" fmla="*/ 715547 w 723587"/>
                <a:gd name="connsiteY21" fmla="*/ 2023881 h 3235803"/>
                <a:gd name="connsiteX22" fmla="*/ 696846 w 723587"/>
                <a:gd name="connsiteY22" fmla="*/ 2091339 h 3235803"/>
                <a:gd name="connsiteX23" fmla="*/ 666736 w 723587"/>
                <a:gd name="connsiteY23" fmla="*/ 2154170 h 3235803"/>
                <a:gd name="connsiteX24" fmla="*/ 624473 w 723587"/>
                <a:gd name="connsiteY24" fmla="*/ 2208993 h 3235803"/>
                <a:gd name="connsiteX25" fmla="*/ 546708 w 723587"/>
                <a:gd name="connsiteY25" fmla="*/ 2269106 h 3235803"/>
                <a:gd name="connsiteX26" fmla="*/ 459093 w 723587"/>
                <a:gd name="connsiteY26" fmla="*/ 2318400 h 3235803"/>
                <a:gd name="connsiteX27" fmla="*/ 376863 w 723587"/>
                <a:gd name="connsiteY27" fmla="*/ 2368201 h 3235803"/>
                <a:gd name="connsiteX28" fmla="*/ 315255 w 723587"/>
                <a:gd name="connsiteY28" fmla="*/ 2429838 h 3235803"/>
                <a:gd name="connsiteX29" fmla="*/ 285207 w 723587"/>
                <a:gd name="connsiteY29" fmla="*/ 2512994 h 3235803"/>
                <a:gd name="connsiteX30" fmla="*/ 282899 w 723587"/>
                <a:gd name="connsiteY30" fmla="*/ 2611185 h 3235803"/>
                <a:gd name="connsiteX31" fmla="*/ 298878 w 723587"/>
                <a:gd name="connsiteY31" fmla="*/ 2715425 h 3235803"/>
                <a:gd name="connsiteX32" fmla="*/ 323695 w 723587"/>
                <a:gd name="connsiteY32" fmla="*/ 2816727 h 3235803"/>
                <a:gd name="connsiteX33" fmla="*/ 333858 w 723587"/>
                <a:gd name="connsiteY33" fmla="*/ 2853441 h 3235803"/>
                <a:gd name="connsiteX34" fmla="*/ 344573 w 723587"/>
                <a:gd name="connsiteY34" fmla="*/ 2888999 h 3235803"/>
                <a:gd name="connsiteX35" fmla="*/ 356486 w 723587"/>
                <a:gd name="connsiteY35" fmla="*/ 2924035 h 3235803"/>
                <a:gd name="connsiteX36" fmla="*/ 370239 w 723587"/>
                <a:gd name="connsiteY36" fmla="*/ 2959182 h 3235803"/>
                <a:gd name="connsiteX37" fmla="*/ 378560 w 723587"/>
                <a:gd name="connsiteY37" fmla="*/ 2978715 h 3235803"/>
                <a:gd name="connsiteX38" fmla="*/ 386283 w 723587"/>
                <a:gd name="connsiteY38" fmla="*/ 2998382 h 3235803"/>
                <a:gd name="connsiteX39" fmla="*/ 392061 w 723587"/>
                <a:gd name="connsiteY39" fmla="*/ 3018094 h 3235803"/>
                <a:gd name="connsiteX40" fmla="*/ 394547 w 723587"/>
                <a:gd name="connsiteY40" fmla="*/ 3037759 h 3235803"/>
                <a:gd name="connsiteX41" fmla="*/ 389128 w 723587"/>
                <a:gd name="connsiteY41" fmla="*/ 3070447 h 3235803"/>
                <a:gd name="connsiteX42" fmla="*/ 373564 w 723587"/>
                <a:gd name="connsiteY42" fmla="*/ 3101833 h 3235803"/>
                <a:gd name="connsiteX43" fmla="*/ 350874 w 723587"/>
                <a:gd name="connsiteY43" fmla="*/ 3131001 h 3235803"/>
                <a:gd name="connsiteX44" fmla="*/ 324074 w 723587"/>
                <a:gd name="connsiteY44" fmla="*/ 3157037 h 3235803"/>
                <a:gd name="connsiteX45" fmla="*/ 300373 w 723587"/>
                <a:gd name="connsiteY45" fmla="*/ 3175840 h 3235803"/>
                <a:gd name="connsiteX46" fmla="*/ 275822 w 723587"/>
                <a:gd name="connsiteY46" fmla="*/ 3191810 h 3235803"/>
                <a:gd name="connsiteX47" fmla="*/ 250336 w 723587"/>
                <a:gd name="connsiteY47" fmla="*/ 3204951 h 3235803"/>
                <a:gd name="connsiteX48" fmla="*/ 223828 w 723587"/>
                <a:gd name="connsiteY48" fmla="*/ 3215263 h 3235803"/>
                <a:gd name="connsiteX49" fmla="*/ 196206 w 723587"/>
                <a:gd name="connsiteY49" fmla="*/ 3222882 h 3235803"/>
                <a:gd name="connsiteX50" fmla="*/ 167751 w 723587"/>
                <a:gd name="connsiteY50" fmla="*/ 3228372 h 3235803"/>
                <a:gd name="connsiteX51" fmla="*/ 138739 w 723587"/>
                <a:gd name="connsiteY51" fmla="*/ 3232442 h 3235803"/>
                <a:gd name="connsiteX52" fmla="*/ 109449 w 723587"/>
                <a:gd name="connsiteY52" fmla="*/ 3235803 h 3235803"/>
                <a:gd name="connsiteX0" fmla="*/ 100569 w 723726"/>
                <a:gd name="connsiteY0" fmla="*/ 0 h 3235803"/>
                <a:gd name="connsiteX1" fmla="*/ 110550 w 723726"/>
                <a:gd name="connsiteY1" fmla="*/ 77572 h 3235803"/>
                <a:gd name="connsiteX2" fmla="*/ 117274 w 723726"/>
                <a:gd name="connsiteY2" fmla="*/ 154962 h 3235803"/>
                <a:gd name="connsiteX3" fmla="*/ 117483 w 723726"/>
                <a:gd name="connsiteY3" fmla="*/ 231987 h 3235803"/>
                <a:gd name="connsiteX4" fmla="*/ 107920 w 723726"/>
                <a:gd name="connsiteY4" fmla="*/ 308464 h 3235803"/>
                <a:gd name="connsiteX5" fmla="*/ 77444 w 723726"/>
                <a:gd name="connsiteY5" fmla="*/ 411234 h 3235803"/>
                <a:gd name="connsiteX6" fmla="*/ 38769 w 723726"/>
                <a:gd name="connsiteY6" fmla="*/ 512852 h 3235803"/>
                <a:gd name="connsiteX7" fmla="*/ 7723 w 723726"/>
                <a:gd name="connsiteY7" fmla="*/ 613512 h 3235803"/>
                <a:gd name="connsiteX8" fmla="*/ 139 w 723726"/>
                <a:gd name="connsiteY8" fmla="*/ 713407 h 3235803"/>
                <a:gd name="connsiteX9" fmla="*/ 11927 w 723726"/>
                <a:gd name="connsiteY9" fmla="*/ 771801 h 3235803"/>
                <a:gd name="connsiteX10" fmla="*/ 33994 w 723726"/>
                <a:gd name="connsiteY10" fmla="*/ 829484 h 3235803"/>
                <a:gd name="connsiteX11" fmla="*/ 63016 w 723726"/>
                <a:gd name="connsiteY11" fmla="*/ 885940 h 3235803"/>
                <a:gd name="connsiteX12" fmla="*/ 95675 w 723726"/>
                <a:gd name="connsiteY12" fmla="*/ 940656 h 3235803"/>
                <a:gd name="connsiteX13" fmla="*/ 134321 w 723726"/>
                <a:gd name="connsiteY13" fmla="*/ 1000939 h 3235803"/>
                <a:gd name="connsiteX14" fmla="*/ 174069 w 723726"/>
                <a:gd name="connsiteY14" fmla="*/ 1059002 h 3235803"/>
                <a:gd name="connsiteX15" fmla="*/ 215604 w 723726"/>
                <a:gd name="connsiteY15" fmla="*/ 1115599 h 3235803"/>
                <a:gd name="connsiteX16" fmla="*/ 259612 w 723726"/>
                <a:gd name="connsiteY16" fmla="*/ 1171485 h 3235803"/>
                <a:gd name="connsiteX17" fmla="*/ 416272 w 723726"/>
                <a:gd name="connsiteY17" fmla="*/ 1352132 h 3235803"/>
                <a:gd name="connsiteX18" fmla="*/ 569757 w 723726"/>
                <a:gd name="connsiteY18" fmla="*/ 1539066 h 3235803"/>
                <a:gd name="connsiteX19" fmla="*/ 684198 w 723726"/>
                <a:gd name="connsiteY19" fmla="*/ 1738132 h 3235803"/>
                <a:gd name="connsiteX20" fmla="*/ 723726 w 723726"/>
                <a:gd name="connsiteY20" fmla="*/ 1955174 h 3235803"/>
                <a:gd name="connsiteX21" fmla="*/ 715686 w 723726"/>
                <a:gd name="connsiteY21" fmla="*/ 2023881 h 3235803"/>
                <a:gd name="connsiteX22" fmla="*/ 696985 w 723726"/>
                <a:gd name="connsiteY22" fmla="*/ 2091339 h 3235803"/>
                <a:gd name="connsiteX23" fmla="*/ 666875 w 723726"/>
                <a:gd name="connsiteY23" fmla="*/ 2154170 h 3235803"/>
                <a:gd name="connsiteX24" fmla="*/ 624612 w 723726"/>
                <a:gd name="connsiteY24" fmla="*/ 2208993 h 3235803"/>
                <a:gd name="connsiteX25" fmla="*/ 546847 w 723726"/>
                <a:gd name="connsiteY25" fmla="*/ 2269106 h 3235803"/>
                <a:gd name="connsiteX26" fmla="*/ 459232 w 723726"/>
                <a:gd name="connsiteY26" fmla="*/ 2318400 h 3235803"/>
                <a:gd name="connsiteX27" fmla="*/ 377002 w 723726"/>
                <a:gd name="connsiteY27" fmla="*/ 2368201 h 3235803"/>
                <a:gd name="connsiteX28" fmla="*/ 315394 w 723726"/>
                <a:gd name="connsiteY28" fmla="*/ 2429838 h 3235803"/>
                <a:gd name="connsiteX29" fmla="*/ 285346 w 723726"/>
                <a:gd name="connsiteY29" fmla="*/ 2512994 h 3235803"/>
                <a:gd name="connsiteX30" fmla="*/ 283038 w 723726"/>
                <a:gd name="connsiteY30" fmla="*/ 2611185 h 3235803"/>
                <a:gd name="connsiteX31" fmla="*/ 299017 w 723726"/>
                <a:gd name="connsiteY31" fmla="*/ 2715425 h 3235803"/>
                <a:gd name="connsiteX32" fmla="*/ 323834 w 723726"/>
                <a:gd name="connsiteY32" fmla="*/ 2816727 h 3235803"/>
                <a:gd name="connsiteX33" fmla="*/ 333997 w 723726"/>
                <a:gd name="connsiteY33" fmla="*/ 2853441 h 3235803"/>
                <a:gd name="connsiteX34" fmla="*/ 344712 w 723726"/>
                <a:gd name="connsiteY34" fmla="*/ 2888999 h 3235803"/>
                <a:gd name="connsiteX35" fmla="*/ 356625 w 723726"/>
                <a:gd name="connsiteY35" fmla="*/ 2924035 h 3235803"/>
                <a:gd name="connsiteX36" fmla="*/ 370378 w 723726"/>
                <a:gd name="connsiteY36" fmla="*/ 2959182 h 3235803"/>
                <a:gd name="connsiteX37" fmla="*/ 378699 w 723726"/>
                <a:gd name="connsiteY37" fmla="*/ 2978715 h 3235803"/>
                <a:gd name="connsiteX38" fmla="*/ 386422 w 723726"/>
                <a:gd name="connsiteY38" fmla="*/ 2998382 h 3235803"/>
                <a:gd name="connsiteX39" fmla="*/ 392200 w 723726"/>
                <a:gd name="connsiteY39" fmla="*/ 3018094 h 3235803"/>
                <a:gd name="connsiteX40" fmla="*/ 394686 w 723726"/>
                <a:gd name="connsiteY40" fmla="*/ 3037759 h 3235803"/>
                <a:gd name="connsiteX41" fmla="*/ 389267 w 723726"/>
                <a:gd name="connsiteY41" fmla="*/ 3070447 h 3235803"/>
                <a:gd name="connsiteX42" fmla="*/ 373703 w 723726"/>
                <a:gd name="connsiteY42" fmla="*/ 3101833 h 3235803"/>
                <a:gd name="connsiteX43" fmla="*/ 351013 w 723726"/>
                <a:gd name="connsiteY43" fmla="*/ 3131001 h 3235803"/>
                <a:gd name="connsiteX44" fmla="*/ 324213 w 723726"/>
                <a:gd name="connsiteY44" fmla="*/ 3157037 h 3235803"/>
                <a:gd name="connsiteX45" fmla="*/ 300512 w 723726"/>
                <a:gd name="connsiteY45" fmla="*/ 3175840 h 3235803"/>
                <a:gd name="connsiteX46" fmla="*/ 275961 w 723726"/>
                <a:gd name="connsiteY46" fmla="*/ 3191810 h 3235803"/>
                <a:gd name="connsiteX47" fmla="*/ 250475 w 723726"/>
                <a:gd name="connsiteY47" fmla="*/ 3204951 h 3235803"/>
                <a:gd name="connsiteX48" fmla="*/ 223967 w 723726"/>
                <a:gd name="connsiteY48" fmla="*/ 3215263 h 3235803"/>
                <a:gd name="connsiteX49" fmla="*/ 196345 w 723726"/>
                <a:gd name="connsiteY49" fmla="*/ 3222882 h 3235803"/>
                <a:gd name="connsiteX50" fmla="*/ 167890 w 723726"/>
                <a:gd name="connsiteY50" fmla="*/ 3228372 h 3235803"/>
                <a:gd name="connsiteX51" fmla="*/ 138878 w 723726"/>
                <a:gd name="connsiteY51" fmla="*/ 3232442 h 3235803"/>
                <a:gd name="connsiteX52" fmla="*/ 109588 w 723726"/>
                <a:gd name="connsiteY52" fmla="*/ 3235803 h 3235803"/>
                <a:gd name="connsiteX0" fmla="*/ 100569 w 723726"/>
                <a:gd name="connsiteY0" fmla="*/ 0 h 3235803"/>
                <a:gd name="connsiteX1" fmla="*/ 110550 w 723726"/>
                <a:gd name="connsiteY1" fmla="*/ 77572 h 3235803"/>
                <a:gd name="connsiteX2" fmla="*/ 117274 w 723726"/>
                <a:gd name="connsiteY2" fmla="*/ 154962 h 3235803"/>
                <a:gd name="connsiteX3" fmla="*/ 117483 w 723726"/>
                <a:gd name="connsiteY3" fmla="*/ 231987 h 3235803"/>
                <a:gd name="connsiteX4" fmla="*/ 107920 w 723726"/>
                <a:gd name="connsiteY4" fmla="*/ 308464 h 3235803"/>
                <a:gd name="connsiteX5" fmla="*/ 77444 w 723726"/>
                <a:gd name="connsiteY5" fmla="*/ 411234 h 3235803"/>
                <a:gd name="connsiteX6" fmla="*/ 38769 w 723726"/>
                <a:gd name="connsiteY6" fmla="*/ 512852 h 3235803"/>
                <a:gd name="connsiteX7" fmla="*/ 7723 w 723726"/>
                <a:gd name="connsiteY7" fmla="*/ 613512 h 3235803"/>
                <a:gd name="connsiteX8" fmla="*/ 139 w 723726"/>
                <a:gd name="connsiteY8" fmla="*/ 713407 h 3235803"/>
                <a:gd name="connsiteX9" fmla="*/ 11927 w 723726"/>
                <a:gd name="connsiteY9" fmla="*/ 771801 h 3235803"/>
                <a:gd name="connsiteX10" fmla="*/ 33994 w 723726"/>
                <a:gd name="connsiteY10" fmla="*/ 829484 h 3235803"/>
                <a:gd name="connsiteX11" fmla="*/ 63016 w 723726"/>
                <a:gd name="connsiteY11" fmla="*/ 885940 h 3235803"/>
                <a:gd name="connsiteX12" fmla="*/ 95675 w 723726"/>
                <a:gd name="connsiteY12" fmla="*/ 940656 h 3235803"/>
                <a:gd name="connsiteX13" fmla="*/ 134321 w 723726"/>
                <a:gd name="connsiteY13" fmla="*/ 1000939 h 3235803"/>
                <a:gd name="connsiteX14" fmla="*/ 174069 w 723726"/>
                <a:gd name="connsiteY14" fmla="*/ 1059002 h 3235803"/>
                <a:gd name="connsiteX15" fmla="*/ 215604 w 723726"/>
                <a:gd name="connsiteY15" fmla="*/ 1115599 h 3235803"/>
                <a:gd name="connsiteX16" fmla="*/ 259612 w 723726"/>
                <a:gd name="connsiteY16" fmla="*/ 1171485 h 3235803"/>
                <a:gd name="connsiteX17" fmla="*/ 416272 w 723726"/>
                <a:gd name="connsiteY17" fmla="*/ 1352132 h 3235803"/>
                <a:gd name="connsiteX18" fmla="*/ 569757 w 723726"/>
                <a:gd name="connsiteY18" fmla="*/ 1539066 h 3235803"/>
                <a:gd name="connsiteX19" fmla="*/ 684198 w 723726"/>
                <a:gd name="connsiteY19" fmla="*/ 1738132 h 3235803"/>
                <a:gd name="connsiteX20" fmla="*/ 723726 w 723726"/>
                <a:gd name="connsiteY20" fmla="*/ 1955174 h 3235803"/>
                <a:gd name="connsiteX21" fmla="*/ 715686 w 723726"/>
                <a:gd name="connsiteY21" fmla="*/ 2023881 h 3235803"/>
                <a:gd name="connsiteX22" fmla="*/ 696985 w 723726"/>
                <a:gd name="connsiteY22" fmla="*/ 2091339 h 3235803"/>
                <a:gd name="connsiteX23" fmla="*/ 666875 w 723726"/>
                <a:gd name="connsiteY23" fmla="*/ 2154170 h 3235803"/>
                <a:gd name="connsiteX24" fmla="*/ 624612 w 723726"/>
                <a:gd name="connsiteY24" fmla="*/ 2208993 h 3235803"/>
                <a:gd name="connsiteX25" fmla="*/ 546847 w 723726"/>
                <a:gd name="connsiteY25" fmla="*/ 2269106 h 3235803"/>
                <a:gd name="connsiteX26" fmla="*/ 459232 w 723726"/>
                <a:gd name="connsiteY26" fmla="*/ 2318400 h 3235803"/>
                <a:gd name="connsiteX27" fmla="*/ 377002 w 723726"/>
                <a:gd name="connsiteY27" fmla="*/ 2368201 h 3235803"/>
                <a:gd name="connsiteX28" fmla="*/ 315394 w 723726"/>
                <a:gd name="connsiteY28" fmla="*/ 2429838 h 3235803"/>
                <a:gd name="connsiteX29" fmla="*/ 285346 w 723726"/>
                <a:gd name="connsiteY29" fmla="*/ 2512994 h 3235803"/>
                <a:gd name="connsiteX30" fmla="*/ 283038 w 723726"/>
                <a:gd name="connsiteY30" fmla="*/ 2611185 h 3235803"/>
                <a:gd name="connsiteX31" fmla="*/ 299017 w 723726"/>
                <a:gd name="connsiteY31" fmla="*/ 2715425 h 3235803"/>
                <a:gd name="connsiteX32" fmla="*/ 323834 w 723726"/>
                <a:gd name="connsiteY32" fmla="*/ 2816727 h 3235803"/>
                <a:gd name="connsiteX33" fmla="*/ 333997 w 723726"/>
                <a:gd name="connsiteY33" fmla="*/ 2853441 h 3235803"/>
                <a:gd name="connsiteX34" fmla="*/ 344712 w 723726"/>
                <a:gd name="connsiteY34" fmla="*/ 2888999 h 3235803"/>
                <a:gd name="connsiteX35" fmla="*/ 356625 w 723726"/>
                <a:gd name="connsiteY35" fmla="*/ 2924035 h 3235803"/>
                <a:gd name="connsiteX36" fmla="*/ 370378 w 723726"/>
                <a:gd name="connsiteY36" fmla="*/ 2959182 h 3235803"/>
                <a:gd name="connsiteX37" fmla="*/ 378699 w 723726"/>
                <a:gd name="connsiteY37" fmla="*/ 2978715 h 3235803"/>
                <a:gd name="connsiteX38" fmla="*/ 386422 w 723726"/>
                <a:gd name="connsiteY38" fmla="*/ 2998382 h 3235803"/>
                <a:gd name="connsiteX39" fmla="*/ 392200 w 723726"/>
                <a:gd name="connsiteY39" fmla="*/ 3018094 h 3235803"/>
                <a:gd name="connsiteX40" fmla="*/ 394686 w 723726"/>
                <a:gd name="connsiteY40" fmla="*/ 3037759 h 3235803"/>
                <a:gd name="connsiteX41" fmla="*/ 389267 w 723726"/>
                <a:gd name="connsiteY41" fmla="*/ 3070447 h 3235803"/>
                <a:gd name="connsiteX42" fmla="*/ 373703 w 723726"/>
                <a:gd name="connsiteY42" fmla="*/ 3101833 h 3235803"/>
                <a:gd name="connsiteX43" fmla="*/ 351013 w 723726"/>
                <a:gd name="connsiteY43" fmla="*/ 3131001 h 3235803"/>
                <a:gd name="connsiteX44" fmla="*/ 324213 w 723726"/>
                <a:gd name="connsiteY44" fmla="*/ 3157037 h 3235803"/>
                <a:gd name="connsiteX45" fmla="*/ 300512 w 723726"/>
                <a:gd name="connsiteY45" fmla="*/ 3175840 h 3235803"/>
                <a:gd name="connsiteX46" fmla="*/ 275961 w 723726"/>
                <a:gd name="connsiteY46" fmla="*/ 3191810 h 3235803"/>
                <a:gd name="connsiteX47" fmla="*/ 250475 w 723726"/>
                <a:gd name="connsiteY47" fmla="*/ 3204951 h 3235803"/>
                <a:gd name="connsiteX48" fmla="*/ 223967 w 723726"/>
                <a:gd name="connsiteY48" fmla="*/ 3215263 h 3235803"/>
                <a:gd name="connsiteX49" fmla="*/ 196345 w 723726"/>
                <a:gd name="connsiteY49" fmla="*/ 3222882 h 3235803"/>
                <a:gd name="connsiteX50" fmla="*/ 167890 w 723726"/>
                <a:gd name="connsiteY50" fmla="*/ 3228372 h 3235803"/>
                <a:gd name="connsiteX51" fmla="*/ 138878 w 723726"/>
                <a:gd name="connsiteY51" fmla="*/ 3232442 h 3235803"/>
                <a:gd name="connsiteX52" fmla="*/ 109588 w 723726"/>
                <a:gd name="connsiteY52" fmla="*/ 3235803 h 3235803"/>
                <a:gd name="connsiteX0" fmla="*/ 100569 w 723726"/>
                <a:gd name="connsiteY0" fmla="*/ 0 h 3235803"/>
                <a:gd name="connsiteX1" fmla="*/ 110550 w 723726"/>
                <a:gd name="connsiteY1" fmla="*/ 77572 h 3235803"/>
                <a:gd name="connsiteX2" fmla="*/ 117274 w 723726"/>
                <a:gd name="connsiteY2" fmla="*/ 154962 h 3235803"/>
                <a:gd name="connsiteX3" fmla="*/ 117483 w 723726"/>
                <a:gd name="connsiteY3" fmla="*/ 231987 h 3235803"/>
                <a:gd name="connsiteX4" fmla="*/ 107920 w 723726"/>
                <a:gd name="connsiteY4" fmla="*/ 308464 h 3235803"/>
                <a:gd name="connsiteX5" fmla="*/ 77444 w 723726"/>
                <a:gd name="connsiteY5" fmla="*/ 411234 h 3235803"/>
                <a:gd name="connsiteX6" fmla="*/ 38769 w 723726"/>
                <a:gd name="connsiteY6" fmla="*/ 512852 h 3235803"/>
                <a:gd name="connsiteX7" fmla="*/ 7723 w 723726"/>
                <a:gd name="connsiteY7" fmla="*/ 613512 h 3235803"/>
                <a:gd name="connsiteX8" fmla="*/ 139 w 723726"/>
                <a:gd name="connsiteY8" fmla="*/ 713407 h 3235803"/>
                <a:gd name="connsiteX9" fmla="*/ 11927 w 723726"/>
                <a:gd name="connsiteY9" fmla="*/ 771801 h 3235803"/>
                <a:gd name="connsiteX10" fmla="*/ 33994 w 723726"/>
                <a:gd name="connsiteY10" fmla="*/ 829484 h 3235803"/>
                <a:gd name="connsiteX11" fmla="*/ 63016 w 723726"/>
                <a:gd name="connsiteY11" fmla="*/ 885940 h 3235803"/>
                <a:gd name="connsiteX12" fmla="*/ 95675 w 723726"/>
                <a:gd name="connsiteY12" fmla="*/ 940656 h 3235803"/>
                <a:gd name="connsiteX13" fmla="*/ 134321 w 723726"/>
                <a:gd name="connsiteY13" fmla="*/ 1000939 h 3235803"/>
                <a:gd name="connsiteX14" fmla="*/ 174069 w 723726"/>
                <a:gd name="connsiteY14" fmla="*/ 1059002 h 3235803"/>
                <a:gd name="connsiteX15" fmla="*/ 215604 w 723726"/>
                <a:gd name="connsiteY15" fmla="*/ 1115599 h 3235803"/>
                <a:gd name="connsiteX16" fmla="*/ 259612 w 723726"/>
                <a:gd name="connsiteY16" fmla="*/ 1171485 h 3235803"/>
                <a:gd name="connsiteX17" fmla="*/ 416272 w 723726"/>
                <a:gd name="connsiteY17" fmla="*/ 1352132 h 3235803"/>
                <a:gd name="connsiteX18" fmla="*/ 569757 w 723726"/>
                <a:gd name="connsiteY18" fmla="*/ 1539066 h 3235803"/>
                <a:gd name="connsiteX19" fmla="*/ 684198 w 723726"/>
                <a:gd name="connsiteY19" fmla="*/ 1738132 h 3235803"/>
                <a:gd name="connsiteX20" fmla="*/ 723726 w 723726"/>
                <a:gd name="connsiteY20" fmla="*/ 1955174 h 3235803"/>
                <a:gd name="connsiteX21" fmla="*/ 715686 w 723726"/>
                <a:gd name="connsiteY21" fmla="*/ 2023881 h 3235803"/>
                <a:gd name="connsiteX22" fmla="*/ 696985 w 723726"/>
                <a:gd name="connsiteY22" fmla="*/ 2091339 h 3235803"/>
                <a:gd name="connsiteX23" fmla="*/ 666875 w 723726"/>
                <a:gd name="connsiteY23" fmla="*/ 2154170 h 3235803"/>
                <a:gd name="connsiteX24" fmla="*/ 624612 w 723726"/>
                <a:gd name="connsiteY24" fmla="*/ 2208993 h 3235803"/>
                <a:gd name="connsiteX25" fmla="*/ 546847 w 723726"/>
                <a:gd name="connsiteY25" fmla="*/ 2269106 h 3235803"/>
                <a:gd name="connsiteX26" fmla="*/ 459232 w 723726"/>
                <a:gd name="connsiteY26" fmla="*/ 2318400 h 3235803"/>
                <a:gd name="connsiteX27" fmla="*/ 377002 w 723726"/>
                <a:gd name="connsiteY27" fmla="*/ 2368201 h 3235803"/>
                <a:gd name="connsiteX28" fmla="*/ 315394 w 723726"/>
                <a:gd name="connsiteY28" fmla="*/ 2429838 h 3235803"/>
                <a:gd name="connsiteX29" fmla="*/ 285346 w 723726"/>
                <a:gd name="connsiteY29" fmla="*/ 2512994 h 3235803"/>
                <a:gd name="connsiteX30" fmla="*/ 283038 w 723726"/>
                <a:gd name="connsiteY30" fmla="*/ 2611185 h 3235803"/>
                <a:gd name="connsiteX31" fmla="*/ 299017 w 723726"/>
                <a:gd name="connsiteY31" fmla="*/ 2715425 h 3235803"/>
                <a:gd name="connsiteX32" fmla="*/ 323834 w 723726"/>
                <a:gd name="connsiteY32" fmla="*/ 2816727 h 3235803"/>
                <a:gd name="connsiteX33" fmla="*/ 333997 w 723726"/>
                <a:gd name="connsiteY33" fmla="*/ 2853441 h 3235803"/>
                <a:gd name="connsiteX34" fmla="*/ 344712 w 723726"/>
                <a:gd name="connsiteY34" fmla="*/ 2888999 h 3235803"/>
                <a:gd name="connsiteX35" fmla="*/ 356625 w 723726"/>
                <a:gd name="connsiteY35" fmla="*/ 2924035 h 3235803"/>
                <a:gd name="connsiteX36" fmla="*/ 370378 w 723726"/>
                <a:gd name="connsiteY36" fmla="*/ 2959182 h 3235803"/>
                <a:gd name="connsiteX37" fmla="*/ 378699 w 723726"/>
                <a:gd name="connsiteY37" fmla="*/ 2978715 h 3235803"/>
                <a:gd name="connsiteX38" fmla="*/ 386422 w 723726"/>
                <a:gd name="connsiteY38" fmla="*/ 2998382 h 3235803"/>
                <a:gd name="connsiteX39" fmla="*/ 392200 w 723726"/>
                <a:gd name="connsiteY39" fmla="*/ 3018094 h 3235803"/>
                <a:gd name="connsiteX40" fmla="*/ 394686 w 723726"/>
                <a:gd name="connsiteY40" fmla="*/ 3037759 h 3235803"/>
                <a:gd name="connsiteX41" fmla="*/ 389267 w 723726"/>
                <a:gd name="connsiteY41" fmla="*/ 3070447 h 3235803"/>
                <a:gd name="connsiteX42" fmla="*/ 373703 w 723726"/>
                <a:gd name="connsiteY42" fmla="*/ 3101833 h 3235803"/>
                <a:gd name="connsiteX43" fmla="*/ 351013 w 723726"/>
                <a:gd name="connsiteY43" fmla="*/ 3131001 h 3235803"/>
                <a:gd name="connsiteX44" fmla="*/ 324213 w 723726"/>
                <a:gd name="connsiteY44" fmla="*/ 3157037 h 3235803"/>
                <a:gd name="connsiteX45" fmla="*/ 300512 w 723726"/>
                <a:gd name="connsiteY45" fmla="*/ 3175840 h 3235803"/>
                <a:gd name="connsiteX46" fmla="*/ 275961 w 723726"/>
                <a:gd name="connsiteY46" fmla="*/ 3191810 h 3235803"/>
                <a:gd name="connsiteX47" fmla="*/ 250475 w 723726"/>
                <a:gd name="connsiteY47" fmla="*/ 3204951 h 3235803"/>
                <a:gd name="connsiteX48" fmla="*/ 223967 w 723726"/>
                <a:gd name="connsiteY48" fmla="*/ 3215263 h 3235803"/>
                <a:gd name="connsiteX49" fmla="*/ 196345 w 723726"/>
                <a:gd name="connsiteY49" fmla="*/ 3222882 h 3235803"/>
                <a:gd name="connsiteX50" fmla="*/ 167890 w 723726"/>
                <a:gd name="connsiteY50" fmla="*/ 3228372 h 3235803"/>
                <a:gd name="connsiteX51" fmla="*/ 138878 w 723726"/>
                <a:gd name="connsiteY51" fmla="*/ 3232442 h 3235803"/>
                <a:gd name="connsiteX52" fmla="*/ 109588 w 723726"/>
                <a:gd name="connsiteY52" fmla="*/ 3235803 h 3235803"/>
                <a:gd name="connsiteX0" fmla="*/ 100569 w 723726"/>
                <a:gd name="connsiteY0" fmla="*/ 0 h 3235803"/>
                <a:gd name="connsiteX1" fmla="*/ 110550 w 723726"/>
                <a:gd name="connsiteY1" fmla="*/ 77572 h 3235803"/>
                <a:gd name="connsiteX2" fmla="*/ 117274 w 723726"/>
                <a:gd name="connsiteY2" fmla="*/ 154962 h 3235803"/>
                <a:gd name="connsiteX3" fmla="*/ 117483 w 723726"/>
                <a:gd name="connsiteY3" fmla="*/ 231987 h 3235803"/>
                <a:gd name="connsiteX4" fmla="*/ 107920 w 723726"/>
                <a:gd name="connsiteY4" fmla="*/ 308464 h 3235803"/>
                <a:gd name="connsiteX5" fmla="*/ 77444 w 723726"/>
                <a:gd name="connsiteY5" fmla="*/ 411234 h 3235803"/>
                <a:gd name="connsiteX6" fmla="*/ 38769 w 723726"/>
                <a:gd name="connsiteY6" fmla="*/ 512852 h 3235803"/>
                <a:gd name="connsiteX7" fmla="*/ 7723 w 723726"/>
                <a:gd name="connsiteY7" fmla="*/ 613512 h 3235803"/>
                <a:gd name="connsiteX8" fmla="*/ 139 w 723726"/>
                <a:gd name="connsiteY8" fmla="*/ 713407 h 3235803"/>
                <a:gd name="connsiteX9" fmla="*/ 11927 w 723726"/>
                <a:gd name="connsiteY9" fmla="*/ 771801 h 3235803"/>
                <a:gd name="connsiteX10" fmla="*/ 33994 w 723726"/>
                <a:gd name="connsiteY10" fmla="*/ 829484 h 3235803"/>
                <a:gd name="connsiteX11" fmla="*/ 63016 w 723726"/>
                <a:gd name="connsiteY11" fmla="*/ 885940 h 3235803"/>
                <a:gd name="connsiteX12" fmla="*/ 95675 w 723726"/>
                <a:gd name="connsiteY12" fmla="*/ 940656 h 3235803"/>
                <a:gd name="connsiteX13" fmla="*/ 134321 w 723726"/>
                <a:gd name="connsiteY13" fmla="*/ 1000939 h 3235803"/>
                <a:gd name="connsiteX14" fmla="*/ 174069 w 723726"/>
                <a:gd name="connsiteY14" fmla="*/ 1059002 h 3235803"/>
                <a:gd name="connsiteX15" fmla="*/ 215604 w 723726"/>
                <a:gd name="connsiteY15" fmla="*/ 1115599 h 3235803"/>
                <a:gd name="connsiteX16" fmla="*/ 259612 w 723726"/>
                <a:gd name="connsiteY16" fmla="*/ 1171485 h 3235803"/>
                <a:gd name="connsiteX17" fmla="*/ 416272 w 723726"/>
                <a:gd name="connsiteY17" fmla="*/ 1352132 h 3235803"/>
                <a:gd name="connsiteX18" fmla="*/ 569757 w 723726"/>
                <a:gd name="connsiteY18" fmla="*/ 1539066 h 3235803"/>
                <a:gd name="connsiteX19" fmla="*/ 684198 w 723726"/>
                <a:gd name="connsiteY19" fmla="*/ 1738132 h 3235803"/>
                <a:gd name="connsiteX20" fmla="*/ 723726 w 723726"/>
                <a:gd name="connsiteY20" fmla="*/ 1955174 h 3235803"/>
                <a:gd name="connsiteX21" fmla="*/ 715686 w 723726"/>
                <a:gd name="connsiteY21" fmla="*/ 2023881 h 3235803"/>
                <a:gd name="connsiteX22" fmla="*/ 696985 w 723726"/>
                <a:gd name="connsiteY22" fmla="*/ 2091339 h 3235803"/>
                <a:gd name="connsiteX23" fmla="*/ 666875 w 723726"/>
                <a:gd name="connsiteY23" fmla="*/ 2154170 h 3235803"/>
                <a:gd name="connsiteX24" fmla="*/ 624612 w 723726"/>
                <a:gd name="connsiteY24" fmla="*/ 2208993 h 3235803"/>
                <a:gd name="connsiteX25" fmla="*/ 546847 w 723726"/>
                <a:gd name="connsiteY25" fmla="*/ 2269106 h 3235803"/>
                <a:gd name="connsiteX26" fmla="*/ 459232 w 723726"/>
                <a:gd name="connsiteY26" fmla="*/ 2318400 h 3235803"/>
                <a:gd name="connsiteX27" fmla="*/ 377002 w 723726"/>
                <a:gd name="connsiteY27" fmla="*/ 2368201 h 3235803"/>
                <a:gd name="connsiteX28" fmla="*/ 315394 w 723726"/>
                <a:gd name="connsiteY28" fmla="*/ 2429838 h 3235803"/>
                <a:gd name="connsiteX29" fmla="*/ 285346 w 723726"/>
                <a:gd name="connsiteY29" fmla="*/ 2512994 h 3235803"/>
                <a:gd name="connsiteX30" fmla="*/ 283038 w 723726"/>
                <a:gd name="connsiteY30" fmla="*/ 2611185 h 3235803"/>
                <a:gd name="connsiteX31" fmla="*/ 299017 w 723726"/>
                <a:gd name="connsiteY31" fmla="*/ 2715425 h 3235803"/>
                <a:gd name="connsiteX32" fmla="*/ 323834 w 723726"/>
                <a:gd name="connsiteY32" fmla="*/ 2816727 h 3235803"/>
                <a:gd name="connsiteX33" fmla="*/ 333997 w 723726"/>
                <a:gd name="connsiteY33" fmla="*/ 2853441 h 3235803"/>
                <a:gd name="connsiteX34" fmla="*/ 344712 w 723726"/>
                <a:gd name="connsiteY34" fmla="*/ 2888999 h 3235803"/>
                <a:gd name="connsiteX35" fmla="*/ 356625 w 723726"/>
                <a:gd name="connsiteY35" fmla="*/ 2924035 h 3235803"/>
                <a:gd name="connsiteX36" fmla="*/ 370378 w 723726"/>
                <a:gd name="connsiteY36" fmla="*/ 2959182 h 3235803"/>
                <a:gd name="connsiteX37" fmla="*/ 378699 w 723726"/>
                <a:gd name="connsiteY37" fmla="*/ 2978715 h 3235803"/>
                <a:gd name="connsiteX38" fmla="*/ 386422 w 723726"/>
                <a:gd name="connsiteY38" fmla="*/ 2998382 h 3235803"/>
                <a:gd name="connsiteX39" fmla="*/ 392200 w 723726"/>
                <a:gd name="connsiteY39" fmla="*/ 3018094 h 3235803"/>
                <a:gd name="connsiteX40" fmla="*/ 394686 w 723726"/>
                <a:gd name="connsiteY40" fmla="*/ 3037759 h 3235803"/>
                <a:gd name="connsiteX41" fmla="*/ 389267 w 723726"/>
                <a:gd name="connsiteY41" fmla="*/ 3070447 h 3235803"/>
                <a:gd name="connsiteX42" fmla="*/ 373703 w 723726"/>
                <a:gd name="connsiteY42" fmla="*/ 3101833 h 3235803"/>
                <a:gd name="connsiteX43" fmla="*/ 351013 w 723726"/>
                <a:gd name="connsiteY43" fmla="*/ 3131001 h 3235803"/>
                <a:gd name="connsiteX44" fmla="*/ 324213 w 723726"/>
                <a:gd name="connsiteY44" fmla="*/ 3157037 h 3235803"/>
                <a:gd name="connsiteX45" fmla="*/ 300512 w 723726"/>
                <a:gd name="connsiteY45" fmla="*/ 3175840 h 3235803"/>
                <a:gd name="connsiteX46" fmla="*/ 275961 w 723726"/>
                <a:gd name="connsiteY46" fmla="*/ 3191810 h 3235803"/>
                <a:gd name="connsiteX47" fmla="*/ 250475 w 723726"/>
                <a:gd name="connsiteY47" fmla="*/ 3204951 h 3235803"/>
                <a:gd name="connsiteX48" fmla="*/ 223967 w 723726"/>
                <a:gd name="connsiteY48" fmla="*/ 3215263 h 3235803"/>
                <a:gd name="connsiteX49" fmla="*/ 196345 w 723726"/>
                <a:gd name="connsiteY49" fmla="*/ 3222882 h 3235803"/>
                <a:gd name="connsiteX50" fmla="*/ 167890 w 723726"/>
                <a:gd name="connsiteY50" fmla="*/ 3228372 h 3235803"/>
                <a:gd name="connsiteX51" fmla="*/ 138878 w 723726"/>
                <a:gd name="connsiteY51" fmla="*/ 3232442 h 3235803"/>
                <a:gd name="connsiteX52" fmla="*/ 109588 w 723726"/>
                <a:gd name="connsiteY52" fmla="*/ 3235803 h 3235803"/>
                <a:gd name="connsiteX0" fmla="*/ 100569 w 723726"/>
                <a:gd name="connsiteY0" fmla="*/ 0 h 3235803"/>
                <a:gd name="connsiteX1" fmla="*/ 110550 w 723726"/>
                <a:gd name="connsiteY1" fmla="*/ 77572 h 3235803"/>
                <a:gd name="connsiteX2" fmla="*/ 117274 w 723726"/>
                <a:gd name="connsiteY2" fmla="*/ 154962 h 3235803"/>
                <a:gd name="connsiteX3" fmla="*/ 117483 w 723726"/>
                <a:gd name="connsiteY3" fmla="*/ 231987 h 3235803"/>
                <a:gd name="connsiteX4" fmla="*/ 107920 w 723726"/>
                <a:gd name="connsiteY4" fmla="*/ 308464 h 3235803"/>
                <a:gd name="connsiteX5" fmla="*/ 77444 w 723726"/>
                <a:gd name="connsiteY5" fmla="*/ 411234 h 3235803"/>
                <a:gd name="connsiteX6" fmla="*/ 38769 w 723726"/>
                <a:gd name="connsiteY6" fmla="*/ 512852 h 3235803"/>
                <a:gd name="connsiteX7" fmla="*/ 7723 w 723726"/>
                <a:gd name="connsiteY7" fmla="*/ 613512 h 3235803"/>
                <a:gd name="connsiteX8" fmla="*/ 139 w 723726"/>
                <a:gd name="connsiteY8" fmla="*/ 713407 h 3235803"/>
                <a:gd name="connsiteX9" fmla="*/ 11927 w 723726"/>
                <a:gd name="connsiteY9" fmla="*/ 771801 h 3235803"/>
                <a:gd name="connsiteX10" fmla="*/ 33994 w 723726"/>
                <a:gd name="connsiteY10" fmla="*/ 829484 h 3235803"/>
                <a:gd name="connsiteX11" fmla="*/ 63016 w 723726"/>
                <a:gd name="connsiteY11" fmla="*/ 885940 h 3235803"/>
                <a:gd name="connsiteX12" fmla="*/ 95675 w 723726"/>
                <a:gd name="connsiteY12" fmla="*/ 940656 h 3235803"/>
                <a:gd name="connsiteX13" fmla="*/ 134321 w 723726"/>
                <a:gd name="connsiteY13" fmla="*/ 1000939 h 3235803"/>
                <a:gd name="connsiteX14" fmla="*/ 174069 w 723726"/>
                <a:gd name="connsiteY14" fmla="*/ 1059002 h 3235803"/>
                <a:gd name="connsiteX15" fmla="*/ 215604 w 723726"/>
                <a:gd name="connsiteY15" fmla="*/ 1115599 h 3235803"/>
                <a:gd name="connsiteX16" fmla="*/ 259612 w 723726"/>
                <a:gd name="connsiteY16" fmla="*/ 1171485 h 3235803"/>
                <a:gd name="connsiteX17" fmla="*/ 416272 w 723726"/>
                <a:gd name="connsiteY17" fmla="*/ 1352132 h 3235803"/>
                <a:gd name="connsiteX18" fmla="*/ 569757 w 723726"/>
                <a:gd name="connsiteY18" fmla="*/ 1539066 h 3235803"/>
                <a:gd name="connsiteX19" fmla="*/ 684198 w 723726"/>
                <a:gd name="connsiteY19" fmla="*/ 1738132 h 3235803"/>
                <a:gd name="connsiteX20" fmla="*/ 723726 w 723726"/>
                <a:gd name="connsiteY20" fmla="*/ 1955174 h 3235803"/>
                <a:gd name="connsiteX21" fmla="*/ 715686 w 723726"/>
                <a:gd name="connsiteY21" fmla="*/ 2023881 h 3235803"/>
                <a:gd name="connsiteX22" fmla="*/ 696985 w 723726"/>
                <a:gd name="connsiteY22" fmla="*/ 2091339 h 3235803"/>
                <a:gd name="connsiteX23" fmla="*/ 666875 w 723726"/>
                <a:gd name="connsiteY23" fmla="*/ 2154170 h 3235803"/>
                <a:gd name="connsiteX24" fmla="*/ 624612 w 723726"/>
                <a:gd name="connsiteY24" fmla="*/ 2208993 h 3235803"/>
                <a:gd name="connsiteX25" fmla="*/ 546847 w 723726"/>
                <a:gd name="connsiteY25" fmla="*/ 2269106 h 3235803"/>
                <a:gd name="connsiteX26" fmla="*/ 459232 w 723726"/>
                <a:gd name="connsiteY26" fmla="*/ 2318400 h 3235803"/>
                <a:gd name="connsiteX27" fmla="*/ 377002 w 723726"/>
                <a:gd name="connsiteY27" fmla="*/ 2368201 h 3235803"/>
                <a:gd name="connsiteX28" fmla="*/ 315394 w 723726"/>
                <a:gd name="connsiteY28" fmla="*/ 2429838 h 3235803"/>
                <a:gd name="connsiteX29" fmla="*/ 285346 w 723726"/>
                <a:gd name="connsiteY29" fmla="*/ 2512994 h 3235803"/>
                <a:gd name="connsiteX30" fmla="*/ 283038 w 723726"/>
                <a:gd name="connsiteY30" fmla="*/ 2611185 h 3235803"/>
                <a:gd name="connsiteX31" fmla="*/ 299017 w 723726"/>
                <a:gd name="connsiteY31" fmla="*/ 2715425 h 3235803"/>
                <a:gd name="connsiteX32" fmla="*/ 323834 w 723726"/>
                <a:gd name="connsiteY32" fmla="*/ 2816727 h 3235803"/>
                <a:gd name="connsiteX33" fmla="*/ 333997 w 723726"/>
                <a:gd name="connsiteY33" fmla="*/ 2853441 h 3235803"/>
                <a:gd name="connsiteX34" fmla="*/ 344712 w 723726"/>
                <a:gd name="connsiteY34" fmla="*/ 2888999 h 3235803"/>
                <a:gd name="connsiteX35" fmla="*/ 356625 w 723726"/>
                <a:gd name="connsiteY35" fmla="*/ 2924035 h 3235803"/>
                <a:gd name="connsiteX36" fmla="*/ 370378 w 723726"/>
                <a:gd name="connsiteY36" fmla="*/ 2959182 h 3235803"/>
                <a:gd name="connsiteX37" fmla="*/ 378699 w 723726"/>
                <a:gd name="connsiteY37" fmla="*/ 2978715 h 3235803"/>
                <a:gd name="connsiteX38" fmla="*/ 386422 w 723726"/>
                <a:gd name="connsiteY38" fmla="*/ 2998382 h 3235803"/>
                <a:gd name="connsiteX39" fmla="*/ 392200 w 723726"/>
                <a:gd name="connsiteY39" fmla="*/ 3018094 h 3235803"/>
                <a:gd name="connsiteX40" fmla="*/ 394686 w 723726"/>
                <a:gd name="connsiteY40" fmla="*/ 3037759 h 3235803"/>
                <a:gd name="connsiteX41" fmla="*/ 389267 w 723726"/>
                <a:gd name="connsiteY41" fmla="*/ 3070447 h 3235803"/>
                <a:gd name="connsiteX42" fmla="*/ 373703 w 723726"/>
                <a:gd name="connsiteY42" fmla="*/ 3101833 h 3235803"/>
                <a:gd name="connsiteX43" fmla="*/ 351013 w 723726"/>
                <a:gd name="connsiteY43" fmla="*/ 3131001 h 3235803"/>
                <a:gd name="connsiteX44" fmla="*/ 324213 w 723726"/>
                <a:gd name="connsiteY44" fmla="*/ 3157037 h 3235803"/>
                <a:gd name="connsiteX45" fmla="*/ 300512 w 723726"/>
                <a:gd name="connsiteY45" fmla="*/ 3175840 h 3235803"/>
                <a:gd name="connsiteX46" fmla="*/ 275961 w 723726"/>
                <a:gd name="connsiteY46" fmla="*/ 3191810 h 3235803"/>
                <a:gd name="connsiteX47" fmla="*/ 250475 w 723726"/>
                <a:gd name="connsiteY47" fmla="*/ 3204951 h 3235803"/>
                <a:gd name="connsiteX48" fmla="*/ 223967 w 723726"/>
                <a:gd name="connsiteY48" fmla="*/ 3215263 h 3235803"/>
                <a:gd name="connsiteX49" fmla="*/ 196345 w 723726"/>
                <a:gd name="connsiteY49" fmla="*/ 3222882 h 3235803"/>
                <a:gd name="connsiteX50" fmla="*/ 167890 w 723726"/>
                <a:gd name="connsiteY50" fmla="*/ 3228372 h 3235803"/>
                <a:gd name="connsiteX51" fmla="*/ 138878 w 723726"/>
                <a:gd name="connsiteY51" fmla="*/ 3232442 h 3235803"/>
                <a:gd name="connsiteX52" fmla="*/ 109588 w 723726"/>
                <a:gd name="connsiteY52" fmla="*/ 3235803 h 3235803"/>
                <a:gd name="connsiteX0" fmla="*/ 100569 w 723726"/>
                <a:gd name="connsiteY0" fmla="*/ 0 h 3235803"/>
                <a:gd name="connsiteX1" fmla="*/ 110550 w 723726"/>
                <a:gd name="connsiteY1" fmla="*/ 77572 h 3235803"/>
                <a:gd name="connsiteX2" fmla="*/ 117274 w 723726"/>
                <a:gd name="connsiteY2" fmla="*/ 154962 h 3235803"/>
                <a:gd name="connsiteX3" fmla="*/ 117483 w 723726"/>
                <a:gd name="connsiteY3" fmla="*/ 231987 h 3235803"/>
                <a:gd name="connsiteX4" fmla="*/ 107920 w 723726"/>
                <a:gd name="connsiteY4" fmla="*/ 308464 h 3235803"/>
                <a:gd name="connsiteX5" fmla="*/ 77444 w 723726"/>
                <a:gd name="connsiteY5" fmla="*/ 411234 h 3235803"/>
                <a:gd name="connsiteX6" fmla="*/ 38769 w 723726"/>
                <a:gd name="connsiteY6" fmla="*/ 512852 h 3235803"/>
                <a:gd name="connsiteX7" fmla="*/ 7723 w 723726"/>
                <a:gd name="connsiteY7" fmla="*/ 613512 h 3235803"/>
                <a:gd name="connsiteX8" fmla="*/ 139 w 723726"/>
                <a:gd name="connsiteY8" fmla="*/ 713407 h 3235803"/>
                <a:gd name="connsiteX9" fmla="*/ 11927 w 723726"/>
                <a:gd name="connsiteY9" fmla="*/ 771801 h 3235803"/>
                <a:gd name="connsiteX10" fmla="*/ 33994 w 723726"/>
                <a:gd name="connsiteY10" fmla="*/ 829484 h 3235803"/>
                <a:gd name="connsiteX11" fmla="*/ 63016 w 723726"/>
                <a:gd name="connsiteY11" fmla="*/ 885940 h 3235803"/>
                <a:gd name="connsiteX12" fmla="*/ 95675 w 723726"/>
                <a:gd name="connsiteY12" fmla="*/ 940656 h 3235803"/>
                <a:gd name="connsiteX13" fmla="*/ 134321 w 723726"/>
                <a:gd name="connsiteY13" fmla="*/ 1000939 h 3235803"/>
                <a:gd name="connsiteX14" fmla="*/ 174069 w 723726"/>
                <a:gd name="connsiteY14" fmla="*/ 1059002 h 3235803"/>
                <a:gd name="connsiteX15" fmla="*/ 215604 w 723726"/>
                <a:gd name="connsiteY15" fmla="*/ 1115599 h 3235803"/>
                <a:gd name="connsiteX16" fmla="*/ 259612 w 723726"/>
                <a:gd name="connsiteY16" fmla="*/ 1171485 h 3235803"/>
                <a:gd name="connsiteX17" fmla="*/ 416272 w 723726"/>
                <a:gd name="connsiteY17" fmla="*/ 1352132 h 3235803"/>
                <a:gd name="connsiteX18" fmla="*/ 569757 w 723726"/>
                <a:gd name="connsiteY18" fmla="*/ 1539066 h 3235803"/>
                <a:gd name="connsiteX19" fmla="*/ 684198 w 723726"/>
                <a:gd name="connsiteY19" fmla="*/ 1738132 h 3235803"/>
                <a:gd name="connsiteX20" fmla="*/ 723726 w 723726"/>
                <a:gd name="connsiteY20" fmla="*/ 1955174 h 3235803"/>
                <a:gd name="connsiteX21" fmla="*/ 715686 w 723726"/>
                <a:gd name="connsiteY21" fmla="*/ 2023881 h 3235803"/>
                <a:gd name="connsiteX22" fmla="*/ 696985 w 723726"/>
                <a:gd name="connsiteY22" fmla="*/ 2091339 h 3235803"/>
                <a:gd name="connsiteX23" fmla="*/ 666875 w 723726"/>
                <a:gd name="connsiteY23" fmla="*/ 2154170 h 3235803"/>
                <a:gd name="connsiteX24" fmla="*/ 624612 w 723726"/>
                <a:gd name="connsiteY24" fmla="*/ 2208993 h 3235803"/>
                <a:gd name="connsiteX25" fmla="*/ 546847 w 723726"/>
                <a:gd name="connsiteY25" fmla="*/ 2269106 h 3235803"/>
                <a:gd name="connsiteX26" fmla="*/ 459232 w 723726"/>
                <a:gd name="connsiteY26" fmla="*/ 2318400 h 3235803"/>
                <a:gd name="connsiteX27" fmla="*/ 377002 w 723726"/>
                <a:gd name="connsiteY27" fmla="*/ 2368201 h 3235803"/>
                <a:gd name="connsiteX28" fmla="*/ 315394 w 723726"/>
                <a:gd name="connsiteY28" fmla="*/ 2429838 h 3235803"/>
                <a:gd name="connsiteX29" fmla="*/ 285346 w 723726"/>
                <a:gd name="connsiteY29" fmla="*/ 2512994 h 3235803"/>
                <a:gd name="connsiteX30" fmla="*/ 283038 w 723726"/>
                <a:gd name="connsiteY30" fmla="*/ 2611185 h 3235803"/>
                <a:gd name="connsiteX31" fmla="*/ 299017 w 723726"/>
                <a:gd name="connsiteY31" fmla="*/ 2715425 h 3235803"/>
                <a:gd name="connsiteX32" fmla="*/ 323834 w 723726"/>
                <a:gd name="connsiteY32" fmla="*/ 2816727 h 3235803"/>
                <a:gd name="connsiteX33" fmla="*/ 333997 w 723726"/>
                <a:gd name="connsiteY33" fmla="*/ 2853441 h 3235803"/>
                <a:gd name="connsiteX34" fmla="*/ 344712 w 723726"/>
                <a:gd name="connsiteY34" fmla="*/ 2888999 h 3235803"/>
                <a:gd name="connsiteX35" fmla="*/ 356625 w 723726"/>
                <a:gd name="connsiteY35" fmla="*/ 2924035 h 3235803"/>
                <a:gd name="connsiteX36" fmla="*/ 370378 w 723726"/>
                <a:gd name="connsiteY36" fmla="*/ 2959182 h 3235803"/>
                <a:gd name="connsiteX37" fmla="*/ 378699 w 723726"/>
                <a:gd name="connsiteY37" fmla="*/ 2978715 h 3235803"/>
                <a:gd name="connsiteX38" fmla="*/ 386422 w 723726"/>
                <a:gd name="connsiteY38" fmla="*/ 2998382 h 3235803"/>
                <a:gd name="connsiteX39" fmla="*/ 392200 w 723726"/>
                <a:gd name="connsiteY39" fmla="*/ 3018094 h 3235803"/>
                <a:gd name="connsiteX40" fmla="*/ 394686 w 723726"/>
                <a:gd name="connsiteY40" fmla="*/ 3037759 h 3235803"/>
                <a:gd name="connsiteX41" fmla="*/ 389267 w 723726"/>
                <a:gd name="connsiteY41" fmla="*/ 3070447 h 3235803"/>
                <a:gd name="connsiteX42" fmla="*/ 373703 w 723726"/>
                <a:gd name="connsiteY42" fmla="*/ 3101833 h 3235803"/>
                <a:gd name="connsiteX43" fmla="*/ 351013 w 723726"/>
                <a:gd name="connsiteY43" fmla="*/ 3131001 h 3235803"/>
                <a:gd name="connsiteX44" fmla="*/ 324213 w 723726"/>
                <a:gd name="connsiteY44" fmla="*/ 3157037 h 3235803"/>
                <a:gd name="connsiteX45" fmla="*/ 300512 w 723726"/>
                <a:gd name="connsiteY45" fmla="*/ 3175840 h 3235803"/>
                <a:gd name="connsiteX46" fmla="*/ 275961 w 723726"/>
                <a:gd name="connsiteY46" fmla="*/ 3191810 h 3235803"/>
                <a:gd name="connsiteX47" fmla="*/ 250475 w 723726"/>
                <a:gd name="connsiteY47" fmla="*/ 3204951 h 3235803"/>
                <a:gd name="connsiteX48" fmla="*/ 223967 w 723726"/>
                <a:gd name="connsiteY48" fmla="*/ 3215263 h 3235803"/>
                <a:gd name="connsiteX49" fmla="*/ 196345 w 723726"/>
                <a:gd name="connsiteY49" fmla="*/ 3222882 h 3235803"/>
                <a:gd name="connsiteX50" fmla="*/ 167890 w 723726"/>
                <a:gd name="connsiteY50" fmla="*/ 3228372 h 3235803"/>
                <a:gd name="connsiteX51" fmla="*/ 138878 w 723726"/>
                <a:gd name="connsiteY51" fmla="*/ 3232442 h 3235803"/>
                <a:gd name="connsiteX52" fmla="*/ 109588 w 723726"/>
                <a:gd name="connsiteY52" fmla="*/ 3235803 h 3235803"/>
                <a:gd name="connsiteX0" fmla="*/ 100569 w 723726"/>
                <a:gd name="connsiteY0" fmla="*/ 0 h 3235803"/>
                <a:gd name="connsiteX1" fmla="*/ 110550 w 723726"/>
                <a:gd name="connsiteY1" fmla="*/ 77572 h 3235803"/>
                <a:gd name="connsiteX2" fmla="*/ 117274 w 723726"/>
                <a:gd name="connsiteY2" fmla="*/ 154962 h 3235803"/>
                <a:gd name="connsiteX3" fmla="*/ 117483 w 723726"/>
                <a:gd name="connsiteY3" fmla="*/ 231987 h 3235803"/>
                <a:gd name="connsiteX4" fmla="*/ 107920 w 723726"/>
                <a:gd name="connsiteY4" fmla="*/ 308464 h 3235803"/>
                <a:gd name="connsiteX5" fmla="*/ 77444 w 723726"/>
                <a:gd name="connsiteY5" fmla="*/ 411234 h 3235803"/>
                <a:gd name="connsiteX6" fmla="*/ 38769 w 723726"/>
                <a:gd name="connsiteY6" fmla="*/ 512852 h 3235803"/>
                <a:gd name="connsiteX7" fmla="*/ 7723 w 723726"/>
                <a:gd name="connsiteY7" fmla="*/ 613512 h 3235803"/>
                <a:gd name="connsiteX8" fmla="*/ 139 w 723726"/>
                <a:gd name="connsiteY8" fmla="*/ 713407 h 3235803"/>
                <a:gd name="connsiteX9" fmla="*/ 11927 w 723726"/>
                <a:gd name="connsiteY9" fmla="*/ 771801 h 3235803"/>
                <a:gd name="connsiteX10" fmla="*/ 33994 w 723726"/>
                <a:gd name="connsiteY10" fmla="*/ 829484 h 3235803"/>
                <a:gd name="connsiteX11" fmla="*/ 63016 w 723726"/>
                <a:gd name="connsiteY11" fmla="*/ 885940 h 3235803"/>
                <a:gd name="connsiteX12" fmla="*/ 95675 w 723726"/>
                <a:gd name="connsiteY12" fmla="*/ 940656 h 3235803"/>
                <a:gd name="connsiteX13" fmla="*/ 134321 w 723726"/>
                <a:gd name="connsiteY13" fmla="*/ 1000939 h 3235803"/>
                <a:gd name="connsiteX14" fmla="*/ 174069 w 723726"/>
                <a:gd name="connsiteY14" fmla="*/ 1059002 h 3235803"/>
                <a:gd name="connsiteX15" fmla="*/ 215604 w 723726"/>
                <a:gd name="connsiteY15" fmla="*/ 1115599 h 3235803"/>
                <a:gd name="connsiteX16" fmla="*/ 259612 w 723726"/>
                <a:gd name="connsiteY16" fmla="*/ 1171485 h 3235803"/>
                <a:gd name="connsiteX17" fmla="*/ 416272 w 723726"/>
                <a:gd name="connsiteY17" fmla="*/ 1352132 h 3235803"/>
                <a:gd name="connsiteX18" fmla="*/ 569757 w 723726"/>
                <a:gd name="connsiteY18" fmla="*/ 1539066 h 3235803"/>
                <a:gd name="connsiteX19" fmla="*/ 684198 w 723726"/>
                <a:gd name="connsiteY19" fmla="*/ 1738132 h 3235803"/>
                <a:gd name="connsiteX20" fmla="*/ 723726 w 723726"/>
                <a:gd name="connsiteY20" fmla="*/ 1955174 h 3235803"/>
                <a:gd name="connsiteX21" fmla="*/ 715686 w 723726"/>
                <a:gd name="connsiteY21" fmla="*/ 2023881 h 3235803"/>
                <a:gd name="connsiteX22" fmla="*/ 696985 w 723726"/>
                <a:gd name="connsiteY22" fmla="*/ 2091339 h 3235803"/>
                <a:gd name="connsiteX23" fmla="*/ 666875 w 723726"/>
                <a:gd name="connsiteY23" fmla="*/ 2154170 h 3235803"/>
                <a:gd name="connsiteX24" fmla="*/ 624612 w 723726"/>
                <a:gd name="connsiteY24" fmla="*/ 2208993 h 3235803"/>
                <a:gd name="connsiteX25" fmla="*/ 546847 w 723726"/>
                <a:gd name="connsiteY25" fmla="*/ 2269106 h 3235803"/>
                <a:gd name="connsiteX26" fmla="*/ 459232 w 723726"/>
                <a:gd name="connsiteY26" fmla="*/ 2318400 h 3235803"/>
                <a:gd name="connsiteX27" fmla="*/ 377002 w 723726"/>
                <a:gd name="connsiteY27" fmla="*/ 2368201 h 3235803"/>
                <a:gd name="connsiteX28" fmla="*/ 315394 w 723726"/>
                <a:gd name="connsiteY28" fmla="*/ 2429838 h 3235803"/>
                <a:gd name="connsiteX29" fmla="*/ 285346 w 723726"/>
                <a:gd name="connsiteY29" fmla="*/ 2512994 h 3235803"/>
                <a:gd name="connsiteX30" fmla="*/ 283038 w 723726"/>
                <a:gd name="connsiteY30" fmla="*/ 2611185 h 3235803"/>
                <a:gd name="connsiteX31" fmla="*/ 299017 w 723726"/>
                <a:gd name="connsiteY31" fmla="*/ 2715425 h 3235803"/>
                <a:gd name="connsiteX32" fmla="*/ 323834 w 723726"/>
                <a:gd name="connsiteY32" fmla="*/ 2816727 h 3235803"/>
                <a:gd name="connsiteX33" fmla="*/ 333997 w 723726"/>
                <a:gd name="connsiteY33" fmla="*/ 2853441 h 3235803"/>
                <a:gd name="connsiteX34" fmla="*/ 344712 w 723726"/>
                <a:gd name="connsiteY34" fmla="*/ 2888999 h 3235803"/>
                <a:gd name="connsiteX35" fmla="*/ 356625 w 723726"/>
                <a:gd name="connsiteY35" fmla="*/ 2924035 h 3235803"/>
                <a:gd name="connsiteX36" fmla="*/ 370378 w 723726"/>
                <a:gd name="connsiteY36" fmla="*/ 2959182 h 3235803"/>
                <a:gd name="connsiteX37" fmla="*/ 378699 w 723726"/>
                <a:gd name="connsiteY37" fmla="*/ 2978715 h 3235803"/>
                <a:gd name="connsiteX38" fmla="*/ 386422 w 723726"/>
                <a:gd name="connsiteY38" fmla="*/ 2998382 h 3235803"/>
                <a:gd name="connsiteX39" fmla="*/ 392200 w 723726"/>
                <a:gd name="connsiteY39" fmla="*/ 3018094 h 3235803"/>
                <a:gd name="connsiteX40" fmla="*/ 394686 w 723726"/>
                <a:gd name="connsiteY40" fmla="*/ 3037759 h 3235803"/>
                <a:gd name="connsiteX41" fmla="*/ 389267 w 723726"/>
                <a:gd name="connsiteY41" fmla="*/ 3070447 h 3235803"/>
                <a:gd name="connsiteX42" fmla="*/ 373703 w 723726"/>
                <a:gd name="connsiteY42" fmla="*/ 3101833 h 3235803"/>
                <a:gd name="connsiteX43" fmla="*/ 351013 w 723726"/>
                <a:gd name="connsiteY43" fmla="*/ 3131001 h 3235803"/>
                <a:gd name="connsiteX44" fmla="*/ 324213 w 723726"/>
                <a:gd name="connsiteY44" fmla="*/ 3157037 h 3235803"/>
                <a:gd name="connsiteX45" fmla="*/ 300512 w 723726"/>
                <a:gd name="connsiteY45" fmla="*/ 3175840 h 3235803"/>
                <a:gd name="connsiteX46" fmla="*/ 275961 w 723726"/>
                <a:gd name="connsiteY46" fmla="*/ 3191810 h 3235803"/>
                <a:gd name="connsiteX47" fmla="*/ 250475 w 723726"/>
                <a:gd name="connsiteY47" fmla="*/ 3204951 h 3235803"/>
                <a:gd name="connsiteX48" fmla="*/ 223967 w 723726"/>
                <a:gd name="connsiteY48" fmla="*/ 3215263 h 3235803"/>
                <a:gd name="connsiteX49" fmla="*/ 196345 w 723726"/>
                <a:gd name="connsiteY49" fmla="*/ 3222882 h 3235803"/>
                <a:gd name="connsiteX50" fmla="*/ 167890 w 723726"/>
                <a:gd name="connsiteY50" fmla="*/ 3228372 h 3235803"/>
                <a:gd name="connsiteX51" fmla="*/ 138878 w 723726"/>
                <a:gd name="connsiteY51" fmla="*/ 3232442 h 3235803"/>
                <a:gd name="connsiteX52" fmla="*/ 109588 w 723726"/>
                <a:gd name="connsiteY52" fmla="*/ 3235803 h 3235803"/>
                <a:gd name="connsiteX0" fmla="*/ 100569 w 723726"/>
                <a:gd name="connsiteY0" fmla="*/ 0 h 3235803"/>
                <a:gd name="connsiteX1" fmla="*/ 110550 w 723726"/>
                <a:gd name="connsiteY1" fmla="*/ 77572 h 3235803"/>
                <a:gd name="connsiteX2" fmla="*/ 117274 w 723726"/>
                <a:gd name="connsiteY2" fmla="*/ 154962 h 3235803"/>
                <a:gd name="connsiteX3" fmla="*/ 117483 w 723726"/>
                <a:gd name="connsiteY3" fmla="*/ 231987 h 3235803"/>
                <a:gd name="connsiteX4" fmla="*/ 107920 w 723726"/>
                <a:gd name="connsiteY4" fmla="*/ 308464 h 3235803"/>
                <a:gd name="connsiteX5" fmla="*/ 77444 w 723726"/>
                <a:gd name="connsiteY5" fmla="*/ 411234 h 3235803"/>
                <a:gd name="connsiteX6" fmla="*/ 38769 w 723726"/>
                <a:gd name="connsiteY6" fmla="*/ 512852 h 3235803"/>
                <a:gd name="connsiteX7" fmla="*/ 7723 w 723726"/>
                <a:gd name="connsiteY7" fmla="*/ 613512 h 3235803"/>
                <a:gd name="connsiteX8" fmla="*/ 139 w 723726"/>
                <a:gd name="connsiteY8" fmla="*/ 713407 h 3235803"/>
                <a:gd name="connsiteX9" fmla="*/ 11927 w 723726"/>
                <a:gd name="connsiteY9" fmla="*/ 771801 h 3235803"/>
                <a:gd name="connsiteX10" fmla="*/ 33994 w 723726"/>
                <a:gd name="connsiteY10" fmla="*/ 829484 h 3235803"/>
                <a:gd name="connsiteX11" fmla="*/ 63016 w 723726"/>
                <a:gd name="connsiteY11" fmla="*/ 885940 h 3235803"/>
                <a:gd name="connsiteX12" fmla="*/ 95675 w 723726"/>
                <a:gd name="connsiteY12" fmla="*/ 940656 h 3235803"/>
                <a:gd name="connsiteX13" fmla="*/ 134321 w 723726"/>
                <a:gd name="connsiteY13" fmla="*/ 1000939 h 3235803"/>
                <a:gd name="connsiteX14" fmla="*/ 174069 w 723726"/>
                <a:gd name="connsiteY14" fmla="*/ 1059002 h 3235803"/>
                <a:gd name="connsiteX15" fmla="*/ 215604 w 723726"/>
                <a:gd name="connsiteY15" fmla="*/ 1115599 h 3235803"/>
                <a:gd name="connsiteX16" fmla="*/ 259612 w 723726"/>
                <a:gd name="connsiteY16" fmla="*/ 1171485 h 3235803"/>
                <a:gd name="connsiteX17" fmla="*/ 416272 w 723726"/>
                <a:gd name="connsiteY17" fmla="*/ 1352132 h 3235803"/>
                <a:gd name="connsiteX18" fmla="*/ 569757 w 723726"/>
                <a:gd name="connsiteY18" fmla="*/ 1539066 h 3235803"/>
                <a:gd name="connsiteX19" fmla="*/ 684198 w 723726"/>
                <a:gd name="connsiteY19" fmla="*/ 1738132 h 3235803"/>
                <a:gd name="connsiteX20" fmla="*/ 723726 w 723726"/>
                <a:gd name="connsiteY20" fmla="*/ 1955174 h 3235803"/>
                <a:gd name="connsiteX21" fmla="*/ 715686 w 723726"/>
                <a:gd name="connsiteY21" fmla="*/ 2023881 h 3235803"/>
                <a:gd name="connsiteX22" fmla="*/ 696985 w 723726"/>
                <a:gd name="connsiteY22" fmla="*/ 2091339 h 3235803"/>
                <a:gd name="connsiteX23" fmla="*/ 666875 w 723726"/>
                <a:gd name="connsiteY23" fmla="*/ 2154170 h 3235803"/>
                <a:gd name="connsiteX24" fmla="*/ 624612 w 723726"/>
                <a:gd name="connsiteY24" fmla="*/ 2208993 h 3235803"/>
                <a:gd name="connsiteX25" fmla="*/ 546847 w 723726"/>
                <a:gd name="connsiteY25" fmla="*/ 2269106 h 3235803"/>
                <a:gd name="connsiteX26" fmla="*/ 459232 w 723726"/>
                <a:gd name="connsiteY26" fmla="*/ 2318400 h 3235803"/>
                <a:gd name="connsiteX27" fmla="*/ 377002 w 723726"/>
                <a:gd name="connsiteY27" fmla="*/ 2368201 h 3235803"/>
                <a:gd name="connsiteX28" fmla="*/ 315394 w 723726"/>
                <a:gd name="connsiteY28" fmla="*/ 2429838 h 3235803"/>
                <a:gd name="connsiteX29" fmla="*/ 285346 w 723726"/>
                <a:gd name="connsiteY29" fmla="*/ 2512994 h 3235803"/>
                <a:gd name="connsiteX30" fmla="*/ 283038 w 723726"/>
                <a:gd name="connsiteY30" fmla="*/ 2611185 h 3235803"/>
                <a:gd name="connsiteX31" fmla="*/ 299017 w 723726"/>
                <a:gd name="connsiteY31" fmla="*/ 2715425 h 3235803"/>
                <a:gd name="connsiteX32" fmla="*/ 323834 w 723726"/>
                <a:gd name="connsiteY32" fmla="*/ 2816727 h 3235803"/>
                <a:gd name="connsiteX33" fmla="*/ 333997 w 723726"/>
                <a:gd name="connsiteY33" fmla="*/ 2853441 h 3235803"/>
                <a:gd name="connsiteX34" fmla="*/ 344712 w 723726"/>
                <a:gd name="connsiteY34" fmla="*/ 2888999 h 3235803"/>
                <a:gd name="connsiteX35" fmla="*/ 356625 w 723726"/>
                <a:gd name="connsiteY35" fmla="*/ 2924035 h 3235803"/>
                <a:gd name="connsiteX36" fmla="*/ 370378 w 723726"/>
                <a:gd name="connsiteY36" fmla="*/ 2959182 h 3235803"/>
                <a:gd name="connsiteX37" fmla="*/ 378699 w 723726"/>
                <a:gd name="connsiteY37" fmla="*/ 2978715 h 3235803"/>
                <a:gd name="connsiteX38" fmla="*/ 386422 w 723726"/>
                <a:gd name="connsiteY38" fmla="*/ 2998382 h 3235803"/>
                <a:gd name="connsiteX39" fmla="*/ 392200 w 723726"/>
                <a:gd name="connsiteY39" fmla="*/ 3018094 h 3235803"/>
                <a:gd name="connsiteX40" fmla="*/ 394686 w 723726"/>
                <a:gd name="connsiteY40" fmla="*/ 3037759 h 3235803"/>
                <a:gd name="connsiteX41" fmla="*/ 389267 w 723726"/>
                <a:gd name="connsiteY41" fmla="*/ 3070447 h 3235803"/>
                <a:gd name="connsiteX42" fmla="*/ 373703 w 723726"/>
                <a:gd name="connsiteY42" fmla="*/ 3101833 h 3235803"/>
                <a:gd name="connsiteX43" fmla="*/ 351013 w 723726"/>
                <a:gd name="connsiteY43" fmla="*/ 3131001 h 3235803"/>
                <a:gd name="connsiteX44" fmla="*/ 324213 w 723726"/>
                <a:gd name="connsiteY44" fmla="*/ 3157037 h 3235803"/>
                <a:gd name="connsiteX45" fmla="*/ 300512 w 723726"/>
                <a:gd name="connsiteY45" fmla="*/ 3175840 h 3235803"/>
                <a:gd name="connsiteX46" fmla="*/ 275961 w 723726"/>
                <a:gd name="connsiteY46" fmla="*/ 3191810 h 3235803"/>
                <a:gd name="connsiteX47" fmla="*/ 250475 w 723726"/>
                <a:gd name="connsiteY47" fmla="*/ 3204951 h 3235803"/>
                <a:gd name="connsiteX48" fmla="*/ 223967 w 723726"/>
                <a:gd name="connsiteY48" fmla="*/ 3215263 h 3235803"/>
                <a:gd name="connsiteX49" fmla="*/ 196345 w 723726"/>
                <a:gd name="connsiteY49" fmla="*/ 3222882 h 3235803"/>
                <a:gd name="connsiteX50" fmla="*/ 167890 w 723726"/>
                <a:gd name="connsiteY50" fmla="*/ 3228372 h 3235803"/>
                <a:gd name="connsiteX51" fmla="*/ 138878 w 723726"/>
                <a:gd name="connsiteY51" fmla="*/ 3232442 h 3235803"/>
                <a:gd name="connsiteX52" fmla="*/ 109588 w 723726"/>
                <a:gd name="connsiteY52" fmla="*/ 3235803 h 3235803"/>
                <a:gd name="connsiteX0" fmla="*/ 100569 w 723726"/>
                <a:gd name="connsiteY0" fmla="*/ 0 h 3235803"/>
                <a:gd name="connsiteX1" fmla="*/ 110550 w 723726"/>
                <a:gd name="connsiteY1" fmla="*/ 77572 h 3235803"/>
                <a:gd name="connsiteX2" fmla="*/ 117274 w 723726"/>
                <a:gd name="connsiteY2" fmla="*/ 154962 h 3235803"/>
                <a:gd name="connsiteX3" fmla="*/ 117483 w 723726"/>
                <a:gd name="connsiteY3" fmla="*/ 231987 h 3235803"/>
                <a:gd name="connsiteX4" fmla="*/ 107920 w 723726"/>
                <a:gd name="connsiteY4" fmla="*/ 308464 h 3235803"/>
                <a:gd name="connsiteX5" fmla="*/ 77444 w 723726"/>
                <a:gd name="connsiteY5" fmla="*/ 411234 h 3235803"/>
                <a:gd name="connsiteX6" fmla="*/ 38769 w 723726"/>
                <a:gd name="connsiteY6" fmla="*/ 512852 h 3235803"/>
                <a:gd name="connsiteX7" fmla="*/ 7723 w 723726"/>
                <a:gd name="connsiteY7" fmla="*/ 613512 h 3235803"/>
                <a:gd name="connsiteX8" fmla="*/ 139 w 723726"/>
                <a:gd name="connsiteY8" fmla="*/ 713407 h 3235803"/>
                <a:gd name="connsiteX9" fmla="*/ 11927 w 723726"/>
                <a:gd name="connsiteY9" fmla="*/ 771801 h 3235803"/>
                <a:gd name="connsiteX10" fmla="*/ 33994 w 723726"/>
                <a:gd name="connsiteY10" fmla="*/ 829484 h 3235803"/>
                <a:gd name="connsiteX11" fmla="*/ 63016 w 723726"/>
                <a:gd name="connsiteY11" fmla="*/ 885940 h 3235803"/>
                <a:gd name="connsiteX12" fmla="*/ 95675 w 723726"/>
                <a:gd name="connsiteY12" fmla="*/ 940656 h 3235803"/>
                <a:gd name="connsiteX13" fmla="*/ 134321 w 723726"/>
                <a:gd name="connsiteY13" fmla="*/ 1000939 h 3235803"/>
                <a:gd name="connsiteX14" fmla="*/ 174069 w 723726"/>
                <a:gd name="connsiteY14" fmla="*/ 1059002 h 3235803"/>
                <a:gd name="connsiteX15" fmla="*/ 215604 w 723726"/>
                <a:gd name="connsiteY15" fmla="*/ 1115599 h 3235803"/>
                <a:gd name="connsiteX16" fmla="*/ 259612 w 723726"/>
                <a:gd name="connsiteY16" fmla="*/ 1171485 h 3235803"/>
                <a:gd name="connsiteX17" fmla="*/ 416272 w 723726"/>
                <a:gd name="connsiteY17" fmla="*/ 1352132 h 3235803"/>
                <a:gd name="connsiteX18" fmla="*/ 569757 w 723726"/>
                <a:gd name="connsiteY18" fmla="*/ 1539066 h 3235803"/>
                <a:gd name="connsiteX19" fmla="*/ 684198 w 723726"/>
                <a:gd name="connsiteY19" fmla="*/ 1738132 h 3235803"/>
                <a:gd name="connsiteX20" fmla="*/ 723726 w 723726"/>
                <a:gd name="connsiteY20" fmla="*/ 1955174 h 3235803"/>
                <a:gd name="connsiteX21" fmla="*/ 715686 w 723726"/>
                <a:gd name="connsiteY21" fmla="*/ 2023881 h 3235803"/>
                <a:gd name="connsiteX22" fmla="*/ 696985 w 723726"/>
                <a:gd name="connsiteY22" fmla="*/ 2091339 h 3235803"/>
                <a:gd name="connsiteX23" fmla="*/ 666875 w 723726"/>
                <a:gd name="connsiteY23" fmla="*/ 2154170 h 3235803"/>
                <a:gd name="connsiteX24" fmla="*/ 624612 w 723726"/>
                <a:gd name="connsiteY24" fmla="*/ 2208993 h 3235803"/>
                <a:gd name="connsiteX25" fmla="*/ 546847 w 723726"/>
                <a:gd name="connsiteY25" fmla="*/ 2269106 h 3235803"/>
                <a:gd name="connsiteX26" fmla="*/ 459232 w 723726"/>
                <a:gd name="connsiteY26" fmla="*/ 2318400 h 3235803"/>
                <a:gd name="connsiteX27" fmla="*/ 377002 w 723726"/>
                <a:gd name="connsiteY27" fmla="*/ 2368201 h 3235803"/>
                <a:gd name="connsiteX28" fmla="*/ 315394 w 723726"/>
                <a:gd name="connsiteY28" fmla="*/ 2429838 h 3235803"/>
                <a:gd name="connsiteX29" fmla="*/ 285346 w 723726"/>
                <a:gd name="connsiteY29" fmla="*/ 2512994 h 3235803"/>
                <a:gd name="connsiteX30" fmla="*/ 283038 w 723726"/>
                <a:gd name="connsiteY30" fmla="*/ 2611185 h 3235803"/>
                <a:gd name="connsiteX31" fmla="*/ 299017 w 723726"/>
                <a:gd name="connsiteY31" fmla="*/ 2715425 h 3235803"/>
                <a:gd name="connsiteX32" fmla="*/ 323834 w 723726"/>
                <a:gd name="connsiteY32" fmla="*/ 2816727 h 3235803"/>
                <a:gd name="connsiteX33" fmla="*/ 333997 w 723726"/>
                <a:gd name="connsiteY33" fmla="*/ 2853441 h 3235803"/>
                <a:gd name="connsiteX34" fmla="*/ 344712 w 723726"/>
                <a:gd name="connsiteY34" fmla="*/ 2888999 h 3235803"/>
                <a:gd name="connsiteX35" fmla="*/ 356625 w 723726"/>
                <a:gd name="connsiteY35" fmla="*/ 2924035 h 3235803"/>
                <a:gd name="connsiteX36" fmla="*/ 370378 w 723726"/>
                <a:gd name="connsiteY36" fmla="*/ 2959182 h 3235803"/>
                <a:gd name="connsiteX37" fmla="*/ 378699 w 723726"/>
                <a:gd name="connsiteY37" fmla="*/ 2978715 h 3235803"/>
                <a:gd name="connsiteX38" fmla="*/ 386422 w 723726"/>
                <a:gd name="connsiteY38" fmla="*/ 2998382 h 3235803"/>
                <a:gd name="connsiteX39" fmla="*/ 392200 w 723726"/>
                <a:gd name="connsiteY39" fmla="*/ 3018094 h 3235803"/>
                <a:gd name="connsiteX40" fmla="*/ 394686 w 723726"/>
                <a:gd name="connsiteY40" fmla="*/ 3037759 h 3235803"/>
                <a:gd name="connsiteX41" fmla="*/ 389267 w 723726"/>
                <a:gd name="connsiteY41" fmla="*/ 3070447 h 3235803"/>
                <a:gd name="connsiteX42" fmla="*/ 373703 w 723726"/>
                <a:gd name="connsiteY42" fmla="*/ 3101833 h 3235803"/>
                <a:gd name="connsiteX43" fmla="*/ 351013 w 723726"/>
                <a:gd name="connsiteY43" fmla="*/ 3131001 h 3235803"/>
                <a:gd name="connsiteX44" fmla="*/ 324213 w 723726"/>
                <a:gd name="connsiteY44" fmla="*/ 3157037 h 3235803"/>
                <a:gd name="connsiteX45" fmla="*/ 300512 w 723726"/>
                <a:gd name="connsiteY45" fmla="*/ 3175840 h 3235803"/>
                <a:gd name="connsiteX46" fmla="*/ 275961 w 723726"/>
                <a:gd name="connsiteY46" fmla="*/ 3191810 h 3235803"/>
                <a:gd name="connsiteX47" fmla="*/ 250475 w 723726"/>
                <a:gd name="connsiteY47" fmla="*/ 3204951 h 3235803"/>
                <a:gd name="connsiteX48" fmla="*/ 223967 w 723726"/>
                <a:gd name="connsiteY48" fmla="*/ 3215263 h 3235803"/>
                <a:gd name="connsiteX49" fmla="*/ 196345 w 723726"/>
                <a:gd name="connsiteY49" fmla="*/ 3222882 h 3235803"/>
                <a:gd name="connsiteX50" fmla="*/ 167890 w 723726"/>
                <a:gd name="connsiteY50" fmla="*/ 3228372 h 3235803"/>
                <a:gd name="connsiteX51" fmla="*/ 138878 w 723726"/>
                <a:gd name="connsiteY51" fmla="*/ 3232442 h 3235803"/>
                <a:gd name="connsiteX52" fmla="*/ 109588 w 723726"/>
                <a:gd name="connsiteY52" fmla="*/ 3235803 h 3235803"/>
                <a:gd name="connsiteX0" fmla="*/ 100569 w 723726"/>
                <a:gd name="connsiteY0" fmla="*/ 0 h 3235803"/>
                <a:gd name="connsiteX1" fmla="*/ 110550 w 723726"/>
                <a:gd name="connsiteY1" fmla="*/ 77572 h 3235803"/>
                <a:gd name="connsiteX2" fmla="*/ 117274 w 723726"/>
                <a:gd name="connsiteY2" fmla="*/ 154962 h 3235803"/>
                <a:gd name="connsiteX3" fmla="*/ 117483 w 723726"/>
                <a:gd name="connsiteY3" fmla="*/ 231987 h 3235803"/>
                <a:gd name="connsiteX4" fmla="*/ 107920 w 723726"/>
                <a:gd name="connsiteY4" fmla="*/ 308464 h 3235803"/>
                <a:gd name="connsiteX5" fmla="*/ 77444 w 723726"/>
                <a:gd name="connsiteY5" fmla="*/ 411234 h 3235803"/>
                <a:gd name="connsiteX6" fmla="*/ 38769 w 723726"/>
                <a:gd name="connsiteY6" fmla="*/ 512852 h 3235803"/>
                <a:gd name="connsiteX7" fmla="*/ 7723 w 723726"/>
                <a:gd name="connsiteY7" fmla="*/ 613512 h 3235803"/>
                <a:gd name="connsiteX8" fmla="*/ 139 w 723726"/>
                <a:gd name="connsiteY8" fmla="*/ 713407 h 3235803"/>
                <a:gd name="connsiteX9" fmla="*/ 11927 w 723726"/>
                <a:gd name="connsiteY9" fmla="*/ 771801 h 3235803"/>
                <a:gd name="connsiteX10" fmla="*/ 33994 w 723726"/>
                <a:gd name="connsiteY10" fmla="*/ 829484 h 3235803"/>
                <a:gd name="connsiteX11" fmla="*/ 63016 w 723726"/>
                <a:gd name="connsiteY11" fmla="*/ 885940 h 3235803"/>
                <a:gd name="connsiteX12" fmla="*/ 95675 w 723726"/>
                <a:gd name="connsiteY12" fmla="*/ 940656 h 3235803"/>
                <a:gd name="connsiteX13" fmla="*/ 134321 w 723726"/>
                <a:gd name="connsiteY13" fmla="*/ 1000939 h 3235803"/>
                <a:gd name="connsiteX14" fmla="*/ 174069 w 723726"/>
                <a:gd name="connsiteY14" fmla="*/ 1059002 h 3235803"/>
                <a:gd name="connsiteX15" fmla="*/ 215604 w 723726"/>
                <a:gd name="connsiteY15" fmla="*/ 1115599 h 3235803"/>
                <a:gd name="connsiteX16" fmla="*/ 259612 w 723726"/>
                <a:gd name="connsiteY16" fmla="*/ 1171485 h 3235803"/>
                <a:gd name="connsiteX17" fmla="*/ 416272 w 723726"/>
                <a:gd name="connsiteY17" fmla="*/ 1352132 h 3235803"/>
                <a:gd name="connsiteX18" fmla="*/ 569757 w 723726"/>
                <a:gd name="connsiteY18" fmla="*/ 1539066 h 3235803"/>
                <a:gd name="connsiteX19" fmla="*/ 684198 w 723726"/>
                <a:gd name="connsiteY19" fmla="*/ 1738132 h 3235803"/>
                <a:gd name="connsiteX20" fmla="*/ 723726 w 723726"/>
                <a:gd name="connsiteY20" fmla="*/ 1955174 h 3235803"/>
                <a:gd name="connsiteX21" fmla="*/ 715686 w 723726"/>
                <a:gd name="connsiteY21" fmla="*/ 2023881 h 3235803"/>
                <a:gd name="connsiteX22" fmla="*/ 696985 w 723726"/>
                <a:gd name="connsiteY22" fmla="*/ 2091339 h 3235803"/>
                <a:gd name="connsiteX23" fmla="*/ 666875 w 723726"/>
                <a:gd name="connsiteY23" fmla="*/ 2154170 h 3235803"/>
                <a:gd name="connsiteX24" fmla="*/ 624612 w 723726"/>
                <a:gd name="connsiteY24" fmla="*/ 2208993 h 3235803"/>
                <a:gd name="connsiteX25" fmla="*/ 546847 w 723726"/>
                <a:gd name="connsiteY25" fmla="*/ 2269106 h 3235803"/>
                <a:gd name="connsiteX26" fmla="*/ 459232 w 723726"/>
                <a:gd name="connsiteY26" fmla="*/ 2318400 h 3235803"/>
                <a:gd name="connsiteX27" fmla="*/ 377002 w 723726"/>
                <a:gd name="connsiteY27" fmla="*/ 2368201 h 3235803"/>
                <a:gd name="connsiteX28" fmla="*/ 315394 w 723726"/>
                <a:gd name="connsiteY28" fmla="*/ 2429838 h 3235803"/>
                <a:gd name="connsiteX29" fmla="*/ 285346 w 723726"/>
                <a:gd name="connsiteY29" fmla="*/ 2512994 h 3235803"/>
                <a:gd name="connsiteX30" fmla="*/ 283038 w 723726"/>
                <a:gd name="connsiteY30" fmla="*/ 2611185 h 3235803"/>
                <a:gd name="connsiteX31" fmla="*/ 299017 w 723726"/>
                <a:gd name="connsiteY31" fmla="*/ 2715425 h 3235803"/>
                <a:gd name="connsiteX32" fmla="*/ 323834 w 723726"/>
                <a:gd name="connsiteY32" fmla="*/ 2816727 h 3235803"/>
                <a:gd name="connsiteX33" fmla="*/ 333997 w 723726"/>
                <a:gd name="connsiteY33" fmla="*/ 2853441 h 3235803"/>
                <a:gd name="connsiteX34" fmla="*/ 344712 w 723726"/>
                <a:gd name="connsiteY34" fmla="*/ 2888999 h 3235803"/>
                <a:gd name="connsiteX35" fmla="*/ 356625 w 723726"/>
                <a:gd name="connsiteY35" fmla="*/ 2924035 h 3235803"/>
                <a:gd name="connsiteX36" fmla="*/ 370378 w 723726"/>
                <a:gd name="connsiteY36" fmla="*/ 2959182 h 3235803"/>
                <a:gd name="connsiteX37" fmla="*/ 378699 w 723726"/>
                <a:gd name="connsiteY37" fmla="*/ 2978715 h 3235803"/>
                <a:gd name="connsiteX38" fmla="*/ 386422 w 723726"/>
                <a:gd name="connsiteY38" fmla="*/ 2998382 h 3235803"/>
                <a:gd name="connsiteX39" fmla="*/ 392200 w 723726"/>
                <a:gd name="connsiteY39" fmla="*/ 3018094 h 3235803"/>
                <a:gd name="connsiteX40" fmla="*/ 394686 w 723726"/>
                <a:gd name="connsiteY40" fmla="*/ 3037759 h 3235803"/>
                <a:gd name="connsiteX41" fmla="*/ 389267 w 723726"/>
                <a:gd name="connsiteY41" fmla="*/ 3070447 h 3235803"/>
                <a:gd name="connsiteX42" fmla="*/ 373703 w 723726"/>
                <a:gd name="connsiteY42" fmla="*/ 3101833 h 3235803"/>
                <a:gd name="connsiteX43" fmla="*/ 351013 w 723726"/>
                <a:gd name="connsiteY43" fmla="*/ 3131001 h 3235803"/>
                <a:gd name="connsiteX44" fmla="*/ 324213 w 723726"/>
                <a:gd name="connsiteY44" fmla="*/ 3157037 h 3235803"/>
                <a:gd name="connsiteX45" fmla="*/ 300512 w 723726"/>
                <a:gd name="connsiteY45" fmla="*/ 3175840 h 3235803"/>
                <a:gd name="connsiteX46" fmla="*/ 275961 w 723726"/>
                <a:gd name="connsiteY46" fmla="*/ 3191810 h 3235803"/>
                <a:gd name="connsiteX47" fmla="*/ 250475 w 723726"/>
                <a:gd name="connsiteY47" fmla="*/ 3204951 h 3235803"/>
                <a:gd name="connsiteX48" fmla="*/ 223967 w 723726"/>
                <a:gd name="connsiteY48" fmla="*/ 3215263 h 3235803"/>
                <a:gd name="connsiteX49" fmla="*/ 196345 w 723726"/>
                <a:gd name="connsiteY49" fmla="*/ 3222882 h 3235803"/>
                <a:gd name="connsiteX50" fmla="*/ 167890 w 723726"/>
                <a:gd name="connsiteY50" fmla="*/ 3228372 h 3235803"/>
                <a:gd name="connsiteX51" fmla="*/ 138878 w 723726"/>
                <a:gd name="connsiteY51" fmla="*/ 3232442 h 3235803"/>
                <a:gd name="connsiteX52" fmla="*/ 109588 w 723726"/>
                <a:gd name="connsiteY52" fmla="*/ 3235803 h 3235803"/>
                <a:gd name="connsiteX0" fmla="*/ 100569 w 723726"/>
                <a:gd name="connsiteY0" fmla="*/ 0 h 3235803"/>
                <a:gd name="connsiteX1" fmla="*/ 110550 w 723726"/>
                <a:gd name="connsiteY1" fmla="*/ 77572 h 3235803"/>
                <a:gd name="connsiteX2" fmla="*/ 117274 w 723726"/>
                <a:gd name="connsiteY2" fmla="*/ 154962 h 3235803"/>
                <a:gd name="connsiteX3" fmla="*/ 117483 w 723726"/>
                <a:gd name="connsiteY3" fmla="*/ 231987 h 3235803"/>
                <a:gd name="connsiteX4" fmla="*/ 107920 w 723726"/>
                <a:gd name="connsiteY4" fmla="*/ 308464 h 3235803"/>
                <a:gd name="connsiteX5" fmla="*/ 77444 w 723726"/>
                <a:gd name="connsiteY5" fmla="*/ 411234 h 3235803"/>
                <a:gd name="connsiteX6" fmla="*/ 38769 w 723726"/>
                <a:gd name="connsiteY6" fmla="*/ 512852 h 3235803"/>
                <a:gd name="connsiteX7" fmla="*/ 7723 w 723726"/>
                <a:gd name="connsiteY7" fmla="*/ 613512 h 3235803"/>
                <a:gd name="connsiteX8" fmla="*/ 139 w 723726"/>
                <a:gd name="connsiteY8" fmla="*/ 713407 h 3235803"/>
                <a:gd name="connsiteX9" fmla="*/ 11927 w 723726"/>
                <a:gd name="connsiteY9" fmla="*/ 771801 h 3235803"/>
                <a:gd name="connsiteX10" fmla="*/ 33994 w 723726"/>
                <a:gd name="connsiteY10" fmla="*/ 829484 h 3235803"/>
                <a:gd name="connsiteX11" fmla="*/ 63016 w 723726"/>
                <a:gd name="connsiteY11" fmla="*/ 885940 h 3235803"/>
                <a:gd name="connsiteX12" fmla="*/ 95675 w 723726"/>
                <a:gd name="connsiteY12" fmla="*/ 940656 h 3235803"/>
                <a:gd name="connsiteX13" fmla="*/ 134321 w 723726"/>
                <a:gd name="connsiteY13" fmla="*/ 1000939 h 3235803"/>
                <a:gd name="connsiteX14" fmla="*/ 174069 w 723726"/>
                <a:gd name="connsiteY14" fmla="*/ 1059002 h 3235803"/>
                <a:gd name="connsiteX15" fmla="*/ 215604 w 723726"/>
                <a:gd name="connsiteY15" fmla="*/ 1115599 h 3235803"/>
                <a:gd name="connsiteX16" fmla="*/ 259612 w 723726"/>
                <a:gd name="connsiteY16" fmla="*/ 1171485 h 3235803"/>
                <a:gd name="connsiteX17" fmla="*/ 416272 w 723726"/>
                <a:gd name="connsiteY17" fmla="*/ 1352132 h 3235803"/>
                <a:gd name="connsiteX18" fmla="*/ 569757 w 723726"/>
                <a:gd name="connsiteY18" fmla="*/ 1539066 h 3235803"/>
                <a:gd name="connsiteX19" fmla="*/ 684198 w 723726"/>
                <a:gd name="connsiteY19" fmla="*/ 1738132 h 3235803"/>
                <a:gd name="connsiteX20" fmla="*/ 723726 w 723726"/>
                <a:gd name="connsiteY20" fmla="*/ 1955174 h 3235803"/>
                <a:gd name="connsiteX21" fmla="*/ 715686 w 723726"/>
                <a:gd name="connsiteY21" fmla="*/ 2023881 h 3235803"/>
                <a:gd name="connsiteX22" fmla="*/ 696985 w 723726"/>
                <a:gd name="connsiteY22" fmla="*/ 2091339 h 3235803"/>
                <a:gd name="connsiteX23" fmla="*/ 666875 w 723726"/>
                <a:gd name="connsiteY23" fmla="*/ 2154170 h 3235803"/>
                <a:gd name="connsiteX24" fmla="*/ 624612 w 723726"/>
                <a:gd name="connsiteY24" fmla="*/ 2208993 h 3235803"/>
                <a:gd name="connsiteX25" fmla="*/ 546847 w 723726"/>
                <a:gd name="connsiteY25" fmla="*/ 2269106 h 3235803"/>
                <a:gd name="connsiteX26" fmla="*/ 459232 w 723726"/>
                <a:gd name="connsiteY26" fmla="*/ 2318400 h 3235803"/>
                <a:gd name="connsiteX27" fmla="*/ 377002 w 723726"/>
                <a:gd name="connsiteY27" fmla="*/ 2368201 h 3235803"/>
                <a:gd name="connsiteX28" fmla="*/ 315394 w 723726"/>
                <a:gd name="connsiteY28" fmla="*/ 2429838 h 3235803"/>
                <a:gd name="connsiteX29" fmla="*/ 285346 w 723726"/>
                <a:gd name="connsiteY29" fmla="*/ 2512994 h 3235803"/>
                <a:gd name="connsiteX30" fmla="*/ 283038 w 723726"/>
                <a:gd name="connsiteY30" fmla="*/ 2611185 h 3235803"/>
                <a:gd name="connsiteX31" fmla="*/ 299017 w 723726"/>
                <a:gd name="connsiteY31" fmla="*/ 2715425 h 3235803"/>
                <a:gd name="connsiteX32" fmla="*/ 323834 w 723726"/>
                <a:gd name="connsiteY32" fmla="*/ 2816727 h 3235803"/>
                <a:gd name="connsiteX33" fmla="*/ 333997 w 723726"/>
                <a:gd name="connsiteY33" fmla="*/ 2853441 h 3235803"/>
                <a:gd name="connsiteX34" fmla="*/ 344712 w 723726"/>
                <a:gd name="connsiteY34" fmla="*/ 2888999 h 3235803"/>
                <a:gd name="connsiteX35" fmla="*/ 356625 w 723726"/>
                <a:gd name="connsiteY35" fmla="*/ 2924035 h 3235803"/>
                <a:gd name="connsiteX36" fmla="*/ 370378 w 723726"/>
                <a:gd name="connsiteY36" fmla="*/ 2959182 h 3235803"/>
                <a:gd name="connsiteX37" fmla="*/ 378699 w 723726"/>
                <a:gd name="connsiteY37" fmla="*/ 2978715 h 3235803"/>
                <a:gd name="connsiteX38" fmla="*/ 386422 w 723726"/>
                <a:gd name="connsiteY38" fmla="*/ 2998382 h 3235803"/>
                <a:gd name="connsiteX39" fmla="*/ 392200 w 723726"/>
                <a:gd name="connsiteY39" fmla="*/ 3018094 h 3235803"/>
                <a:gd name="connsiteX40" fmla="*/ 394686 w 723726"/>
                <a:gd name="connsiteY40" fmla="*/ 3037759 h 3235803"/>
                <a:gd name="connsiteX41" fmla="*/ 389267 w 723726"/>
                <a:gd name="connsiteY41" fmla="*/ 3070447 h 3235803"/>
                <a:gd name="connsiteX42" fmla="*/ 373703 w 723726"/>
                <a:gd name="connsiteY42" fmla="*/ 3101833 h 3235803"/>
                <a:gd name="connsiteX43" fmla="*/ 351013 w 723726"/>
                <a:gd name="connsiteY43" fmla="*/ 3131001 h 3235803"/>
                <a:gd name="connsiteX44" fmla="*/ 324213 w 723726"/>
                <a:gd name="connsiteY44" fmla="*/ 3157037 h 3235803"/>
                <a:gd name="connsiteX45" fmla="*/ 300512 w 723726"/>
                <a:gd name="connsiteY45" fmla="*/ 3175840 h 3235803"/>
                <a:gd name="connsiteX46" fmla="*/ 275961 w 723726"/>
                <a:gd name="connsiteY46" fmla="*/ 3191810 h 3235803"/>
                <a:gd name="connsiteX47" fmla="*/ 250475 w 723726"/>
                <a:gd name="connsiteY47" fmla="*/ 3204951 h 3235803"/>
                <a:gd name="connsiteX48" fmla="*/ 223967 w 723726"/>
                <a:gd name="connsiteY48" fmla="*/ 3215263 h 3235803"/>
                <a:gd name="connsiteX49" fmla="*/ 196345 w 723726"/>
                <a:gd name="connsiteY49" fmla="*/ 3222882 h 3235803"/>
                <a:gd name="connsiteX50" fmla="*/ 167890 w 723726"/>
                <a:gd name="connsiteY50" fmla="*/ 3228372 h 3235803"/>
                <a:gd name="connsiteX51" fmla="*/ 138878 w 723726"/>
                <a:gd name="connsiteY51" fmla="*/ 3232442 h 3235803"/>
                <a:gd name="connsiteX52" fmla="*/ 109588 w 723726"/>
                <a:gd name="connsiteY52" fmla="*/ 3235803 h 3235803"/>
                <a:gd name="connsiteX0" fmla="*/ 100569 w 723726"/>
                <a:gd name="connsiteY0" fmla="*/ 0 h 3235803"/>
                <a:gd name="connsiteX1" fmla="*/ 110550 w 723726"/>
                <a:gd name="connsiteY1" fmla="*/ 77572 h 3235803"/>
                <a:gd name="connsiteX2" fmla="*/ 117274 w 723726"/>
                <a:gd name="connsiteY2" fmla="*/ 154962 h 3235803"/>
                <a:gd name="connsiteX3" fmla="*/ 117483 w 723726"/>
                <a:gd name="connsiteY3" fmla="*/ 231987 h 3235803"/>
                <a:gd name="connsiteX4" fmla="*/ 107920 w 723726"/>
                <a:gd name="connsiteY4" fmla="*/ 308464 h 3235803"/>
                <a:gd name="connsiteX5" fmla="*/ 77444 w 723726"/>
                <a:gd name="connsiteY5" fmla="*/ 411234 h 3235803"/>
                <a:gd name="connsiteX6" fmla="*/ 38769 w 723726"/>
                <a:gd name="connsiteY6" fmla="*/ 512852 h 3235803"/>
                <a:gd name="connsiteX7" fmla="*/ 7723 w 723726"/>
                <a:gd name="connsiteY7" fmla="*/ 613512 h 3235803"/>
                <a:gd name="connsiteX8" fmla="*/ 139 w 723726"/>
                <a:gd name="connsiteY8" fmla="*/ 713407 h 3235803"/>
                <a:gd name="connsiteX9" fmla="*/ 11927 w 723726"/>
                <a:gd name="connsiteY9" fmla="*/ 771801 h 3235803"/>
                <a:gd name="connsiteX10" fmla="*/ 33994 w 723726"/>
                <a:gd name="connsiteY10" fmla="*/ 829484 h 3235803"/>
                <a:gd name="connsiteX11" fmla="*/ 63016 w 723726"/>
                <a:gd name="connsiteY11" fmla="*/ 885940 h 3235803"/>
                <a:gd name="connsiteX12" fmla="*/ 95675 w 723726"/>
                <a:gd name="connsiteY12" fmla="*/ 940656 h 3235803"/>
                <a:gd name="connsiteX13" fmla="*/ 134321 w 723726"/>
                <a:gd name="connsiteY13" fmla="*/ 1000939 h 3235803"/>
                <a:gd name="connsiteX14" fmla="*/ 174069 w 723726"/>
                <a:gd name="connsiteY14" fmla="*/ 1059002 h 3235803"/>
                <a:gd name="connsiteX15" fmla="*/ 215604 w 723726"/>
                <a:gd name="connsiteY15" fmla="*/ 1115599 h 3235803"/>
                <a:gd name="connsiteX16" fmla="*/ 259612 w 723726"/>
                <a:gd name="connsiteY16" fmla="*/ 1171485 h 3235803"/>
                <a:gd name="connsiteX17" fmla="*/ 416272 w 723726"/>
                <a:gd name="connsiteY17" fmla="*/ 1352132 h 3235803"/>
                <a:gd name="connsiteX18" fmla="*/ 569757 w 723726"/>
                <a:gd name="connsiteY18" fmla="*/ 1539066 h 3235803"/>
                <a:gd name="connsiteX19" fmla="*/ 684198 w 723726"/>
                <a:gd name="connsiteY19" fmla="*/ 1738132 h 3235803"/>
                <a:gd name="connsiteX20" fmla="*/ 723726 w 723726"/>
                <a:gd name="connsiteY20" fmla="*/ 1955174 h 3235803"/>
                <a:gd name="connsiteX21" fmla="*/ 715686 w 723726"/>
                <a:gd name="connsiteY21" fmla="*/ 2023881 h 3235803"/>
                <a:gd name="connsiteX22" fmla="*/ 696985 w 723726"/>
                <a:gd name="connsiteY22" fmla="*/ 2091339 h 3235803"/>
                <a:gd name="connsiteX23" fmla="*/ 666875 w 723726"/>
                <a:gd name="connsiteY23" fmla="*/ 2154170 h 3235803"/>
                <a:gd name="connsiteX24" fmla="*/ 624612 w 723726"/>
                <a:gd name="connsiteY24" fmla="*/ 2208993 h 3235803"/>
                <a:gd name="connsiteX25" fmla="*/ 546847 w 723726"/>
                <a:gd name="connsiteY25" fmla="*/ 2269106 h 3235803"/>
                <a:gd name="connsiteX26" fmla="*/ 459232 w 723726"/>
                <a:gd name="connsiteY26" fmla="*/ 2318400 h 3235803"/>
                <a:gd name="connsiteX27" fmla="*/ 377002 w 723726"/>
                <a:gd name="connsiteY27" fmla="*/ 2368201 h 3235803"/>
                <a:gd name="connsiteX28" fmla="*/ 315394 w 723726"/>
                <a:gd name="connsiteY28" fmla="*/ 2429838 h 3235803"/>
                <a:gd name="connsiteX29" fmla="*/ 285346 w 723726"/>
                <a:gd name="connsiteY29" fmla="*/ 2512994 h 3235803"/>
                <a:gd name="connsiteX30" fmla="*/ 283038 w 723726"/>
                <a:gd name="connsiteY30" fmla="*/ 2611185 h 3235803"/>
                <a:gd name="connsiteX31" fmla="*/ 299017 w 723726"/>
                <a:gd name="connsiteY31" fmla="*/ 2715425 h 3235803"/>
                <a:gd name="connsiteX32" fmla="*/ 323834 w 723726"/>
                <a:gd name="connsiteY32" fmla="*/ 2816727 h 3235803"/>
                <a:gd name="connsiteX33" fmla="*/ 333997 w 723726"/>
                <a:gd name="connsiteY33" fmla="*/ 2853441 h 3235803"/>
                <a:gd name="connsiteX34" fmla="*/ 344712 w 723726"/>
                <a:gd name="connsiteY34" fmla="*/ 2888999 h 3235803"/>
                <a:gd name="connsiteX35" fmla="*/ 356625 w 723726"/>
                <a:gd name="connsiteY35" fmla="*/ 2924035 h 3235803"/>
                <a:gd name="connsiteX36" fmla="*/ 370378 w 723726"/>
                <a:gd name="connsiteY36" fmla="*/ 2959182 h 3235803"/>
                <a:gd name="connsiteX37" fmla="*/ 378699 w 723726"/>
                <a:gd name="connsiteY37" fmla="*/ 2978715 h 3235803"/>
                <a:gd name="connsiteX38" fmla="*/ 386422 w 723726"/>
                <a:gd name="connsiteY38" fmla="*/ 2998382 h 3235803"/>
                <a:gd name="connsiteX39" fmla="*/ 392200 w 723726"/>
                <a:gd name="connsiteY39" fmla="*/ 3018094 h 3235803"/>
                <a:gd name="connsiteX40" fmla="*/ 394686 w 723726"/>
                <a:gd name="connsiteY40" fmla="*/ 3037759 h 3235803"/>
                <a:gd name="connsiteX41" fmla="*/ 389267 w 723726"/>
                <a:gd name="connsiteY41" fmla="*/ 3070447 h 3235803"/>
                <a:gd name="connsiteX42" fmla="*/ 373703 w 723726"/>
                <a:gd name="connsiteY42" fmla="*/ 3101833 h 3235803"/>
                <a:gd name="connsiteX43" fmla="*/ 351013 w 723726"/>
                <a:gd name="connsiteY43" fmla="*/ 3131001 h 3235803"/>
                <a:gd name="connsiteX44" fmla="*/ 324213 w 723726"/>
                <a:gd name="connsiteY44" fmla="*/ 3157037 h 3235803"/>
                <a:gd name="connsiteX45" fmla="*/ 300512 w 723726"/>
                <a:gd name="connsiteY45" fmla="*/ 3175840 h 3235803"/>
                <a:gd name="connsiteX46" fmla="*/ 275961 w 723726"/>
                <a:gd name="connsiteY46" fmla="*/ 3191810 h 3235803"/>
                <a:gd name="connsiteX47" fmla="*/ 250475 w 723726"/>
                <a:gd name="connsiteY47" fmla="*/ 3204951 h 3235803"/>
                <a:gd name="connsiteX48" fmla="*/ 223967 w 723726"/>
                <a:gd name="connsiteY48" fmla="*/ 3215263 h 3235803"/>
                <a:gd name="connsiteX49" fmla="*/ 196345 w 723726"/>
                <a:gd name="connsiteY49" fmla="*/ 3222882 h 3235803"/>
                <a:gd name="connsiteX50" fmla="*/ 167890 w 723726"/>
                <a:gd name="connsiteY50" fmla="*/ 3228372 h 3235803"/>
                <a:gd name="connsiteX51" fmla="*/ 138878 w 723726"/>
                <a:gd name="connsiteY51" fmla="*/ 3232442 h 3235803"/>
                <a:gd name="connsiteX52" fmla="*/ 109588 w 723726"/>
                <a:gd name="connsiteY52" fmla="*/ 3235803 h 3235803"/>
                <a:gd name="connsiteX0" fmla="*/ 100569 w 723726"/>
                <a:gd name="connsiteY0" fmla="*/ 0 h 3235803"/>
                <a:gd name="connsiteX1" fmla="*/ 110550 w 723726"/>
                <a:gd name="connsiteY1" fmla="*/ 77572 h 3235803"/>
                <a:gd name="connsiteX2" fmla="*/ 117274 w 723726"/>
                <a:gd name="connsiteY2" fmla="*/ 154962 h 3235803"/>
                <a:gd name="connsiteX3" fmla="*/ 117483 w 723726"/>
                <a:gd name="connsiteY3" fmla="*/ 231987 h 3235803"/>
                <a:gd name="connsiteX4" fmla="*/ 107920 w 723726"/>
                <a:gd name="connsiteY4" fmla="*/ 308464 h 3235803"/>
                <a:gd name="connsiteX5" fmla="*/ 77444 w 723726"/>
                <a:gd name="connsiteY5" fmla="*/ 411234 h 3235803"/>
                <a:gd name="connsiteX6" fmla="*/ 38769 w 723726"/>
                <a:gd name="connsiteY6" fmla="*/ 512852 h 3235803"/>
                <a:gd name="connsiteX7" fmla="*/ 7723 w 723726"/>
                <a:gd name="connsiteY7" fmla="*/ 613512 h 3235803"/>
                <a:gd name="connsiteX8" fmla="*/ 139 w 723726"/>
                <a:gd name="connsiteY8" fmla="*/ 713407 h 3235803"/>
                <a:gd name="connsiteX9" fmla="*/ 11927 w 723726"/>
                <a:gd name="connsiteY9" fmla="*/ 771801 h 3235803"/>
                <a:gd name="connsiteX10" fmla="*/ 33994 w 723726"/>
                <a:gd name="connsiteY10" fmla="*/ 829484 h 3235803"/>
                <a:gd name="connsiteX11" fmla="*/ 63016 w 723726"/>
                <a:gd name="connsiteY11" fmla="*/ 885940 h 3235803"/>
                <a:gd name="connsiteX12" fmla="*/ 95675 w 723726"/>
                <a:gd name="connsiteY12" fmla="*/ 940656 h 3235803"/>
                <a:gd name="connsiteX13" fmla="*/ 134321 w 723726"/>
                <a:gd name="connsiteY13" fmla="*/ 1000939 h 3235803"/>
                <a:gd name="connsiteX14" fmla="*/ 174069 w 723726"/>
                <a:gd name="connsiteY14" fmla="*/ 1059002 h 3235803"/>
                <a:gd name="connsiteX15" fmla="*/ 215604 w 723726"/>
                <a:gd name="connsiteY15" fmla="*/ 1115599 h 3235803"/>
                <a:gd name="connsiteX16" fmla="*/ 259612 w 723726"/>
                <a:gd name="connsiteY16" fmla="*/ 1171485 h 3235803"/>
                <a:gd name="connsiteX17" fmla="*/ 416272 w 723726"/>
                <a:gd name="connsiteY17" fmla="*/ 1352132 h 3235803"/>
                <a:gd name="connsiteX18" fmla="*/ 569757 w 723726"/>
                <a:gd name="connsiteY18" fmla="*/ 1539066 h 3235803"/>
                <a:gd name="connsiteX19" fmla="*/ 684198 w 723726"/>
                <a:gd name="connsiteY19" fmla="*/ 1738132 h 3235803"/>
                <a:gd name="connsiteX20" fmla="*/ 723726 w 723726"/>
                <a:gd name="connsiteY20" fmla="*/ 1955174 h 3235803"/>
                <a:gd name="connsiteX21" fmla="*/ 715686 w 723726"/>
                <a:gd name="connsiteY21" fmla="*/ 2023881 h 3235803"/>
                <a:gd name="connsiteX22" fmla="*/ 696985 w 723726"/>
                <a:gd name="connsiteY22" fmla="*/ 2091339 h 3235803"/>
                <a:gd name="connsiteX23" fmla="*/ 666875 w 723726"/>
                <a:gd name="connsiteY23" fmla="*/ 2154170 h 3235803"/>
                <a:gd name="connsiteX24" fmla="*/ 624612 w 723726"/>
                <a:gd name="connsiteY24" fmla="*/ 2208993 h 3235803"/>
                <a:gd name="connsiteX25" fmla="*/ 546847 w 723726"/>
                <a:gd name="connsiteY25" fmla="*/ 2269106 h 3235803"/>
                <a:gd name="connsiteX26" fmla="*/ 459232 w 723726"/>
                <a:gd name="connsiteY26" fmla="*/ 2318400 h 3235803"/>
                <a:gd name="connsiteX27" fmla="*/ 377002 w 723726"/>
                <a:gd name="connsiteY27" fmla="*/ 2368201 h 3235803"/>
                <a:gd name="connsiteX28" fmla="*/ 315394 w 723726"/>
                <a:gd name="connsiteY28" fmla="*/ 2429838 h 3235803"/>
                <a:gd name="connsiteX29" fmla="*/ 285346 w 723726"/>
                <a:gd name="connsiteY29" fmla="*/ 2512994 h 3235803"/>
                <a:gd name="connsiteX30" fmla="*/ 283038 w 723726"/>
                <a:gd name="connsiteY30" fmla="*/ 2611185 h 3235803"/>
                <a:gd name="connsiteX31" fmla="*/ 299017 w 723726"/>
                <a:gd name="connsiteY31" fmla="*/ 2715425 h 3235803"/>
                <a:gd name="connsiteX32" fmla="*/ 323834 w 723726"/>
                <a:gd name="connsiteY32" fmla="*/ 2816727 h 3235803"/>
                <a:gd name="connsiteX33" fmla="*/ 333997 w 723726"/>
                <a:gd name="connsiteY33" fmla="*/ 2853441 h 3235803"/>
                <a:gd name="connsiteX34" fmla="*/ 344712 w 723726"/>
                <a:gd name="connsiteY34" fmla="*/ 2888999 h 3235803"/>
                <a:gd name="connsiteX35" fmla="*/ 356625 w 723726"/>
                <a:gd name="connsiteY35" fmla="*/ 2924035 h 3235803"/>
                <a:gd name="connsiteX36" fmla="*/ 370378 w 723726"/>
                <a:gd name="connsiteY36" fmla="*/ 2959182 h 3235803"/>
                <a:gd name="connsiteX37" fmla="*/ 378699 w 723726"/>
                <a:gd name="connsiteY37" fmla="*/ 2978715 h 3235803"/>
                <a:gd name="connsiteX38" fmla="*/ 386422 w 723726"/>
                <a:gd name="connsiteY38" fmla="*/ 2998382 h 3235803"/>
                <a:gd name="connsiteX39" fmla="*/ 392200 w 723726"/>
                <a:gd name="connsiteY39" fmla="*/ 3018094 h 3235803"/>
                <a:gd name="connsiteX40" fmla="*/ 394686 w 723726"/>
                <a:gd name="connsiteY40" fmla="*/ 3037759 h 3235803"/>
                <a:gd name="connsiteX41" fmla="*/ 389267 w 723726"/>
                <a:gd name="connsiteY41" fmla="*/ 3070447 h 3235803"/>
                <a:gd name="connsiteX42" fmla="*/ 373703 w 723726"/>
                <a:gd name="connsiteY42" fmla="*/ 3101833 h 3235803"/>
                <a:gd name="connsiteX43" fmla="*/ 351013 w 723726"/>
                <a:gd name="connsiteY43" fmla="*/ 3131001 h 3235803"/>
                <a:gd name="connsiteX44" fmla="*/ 324213 w 723726"/>
                <a:gd name="connsiteY44" fmla="*/ 3157037 h 3235803"/>
                <a:gd name="connsiteX45" fmla="*/ 300512 w 723726"/>
                <a:gd name="connsiteY45" fmla="*/ 3175840 h 3235803"/>
                <a:gd name="connsiteX46" fmla="*/ 275961 w 723726"/>
                <a:gd name="connsiteY46" fmla="*/ 3191810 h 3235803"/>
                <a:gd name="connsiteX47" fmla="*/ 250475 w 723726"/>
                <a:gd name="connsiteY47" fmla="*/ 3204951 h 3235803"/>
                <a:gd name="connsiteX48" fmla="*/ 223967 w 723726"/>
                <a:gd name="connsiteY48" fmla="*/ 3215263 h 3235803"/>
                <a:gd name="connsiteX49" fmla="*/ 196345 w 723726"/>
                <a:gd name="connsiteY49" fmla="*/ 3222882 h 3235803"/>
                <a:gd name="connsiteX50" fmla="*/ 167890 w 723726"/>
                <a:gd name="connsiteY50" fmla="*/ 3228372 h 3235803"/>
                <a:gd name="connsiteX51" fmla="*/ 138878 w 723726"/>
                <a:gd name="connsiteY51" fmla="*/ 3232442 h 3235803"/>
                <a:gd name="connsiteX52" fmla="*/ 109588 w 723726"/>
                <a:gd name="connsiteY52" fmla="*/ 3235803 h 3235803"/>
                <a:gd name="connsiteX0" fmla="*/ 100569 w 725342"/>
                <a:gd name="connsiteY0" fmla="*/ 0 h 3235803"/>
                <a:gd name="connsiteX1" fmla="*/ 110550 w 725342"/>
                <a:gd name="connsiteY1" fmla="*/ 77572 h 3235803"/>
                <a:gd name="connsiteX2" fmla="*/ 117274 w 725342"/>
                <a:gd name="connsiteY2" fmla="*/ 154962 h 3235803"/>
                <a:gd name="connsiteX3" fmla="*/ 117483 w 725342"/>
                <a:gd name="connsiteY3" fmla="*/ 231987 h 3235803"/>
                <a:gd name="connsiteX4" fmla="*/ 107920 w 725342"/>
                <a:gd name="connsiteY4" fmla="*/ 308464 h 3235803"/>
                <a:gd name="connsiteX5" fmla="*/ 77444 w 725342"/>
                <a:gd name="connsiteY5" fmla="*/ 411234 h 3235803"/>
                <a:gd name="connsiteX6" fmla="*/ 38769 w 725342"/>
                <a:gd name="connsiteY6" fmla="*/ 512852 h 3235803"/>
                <a:gd name="connsiteX7" fmla="*/ 7723 w 725342"/>
                <a:gd name="connsiteY7" fmla="*/ 613512 h 3235803"/>
                <a:gd name="connsiteX8" fmla="*/ 139 w 725342"/>
                <a:gd name="connsiteY8" fmla="*/ 713407 h 3235803"/>
                <a:gd name="connsiteX9" fmla="*/ 11927 w 725342"/>
                <a:gd name="connsiteY9" fmla="*/ 771801 h 3235803"/>
                <a:gd name="connsiteX10" fmla="*/ 33994 w 725342"/>
                <a:gd name="connsiteY10" fmla="*/ 829484 h 3235803"/>
                <a:gd name="connsiteX11" fmla="*/ 63016 w 725342"/>
                <a:gd name="connsiteY11" fmla="*/ 885940 h 3235803"/>
                <a:gd name="connsiteX12" fmla="*/ 95675 w 725342"/>
                <a:gd name="connsiteY12" fmla="*/ 940656 h 3235803"/>
                <a:gd name="connsiteX13" fmla="*/ 134321 w 725342"/>
                <a:gd name="connsiteY13" fmla="*/ 1000939 h 3235803"/>
                <a:gd name="connsiteX14" fmla="*/ 174069 w 725342"/>
                <a:gd name="connsiteY14" fmla="*/ 1059002 h 3235803"/>
                <a:gd name="connsiteX15" fmla="*/ 215604 w 725342"/>
                <a:gd name="connsiteY15" fmla="*/ 1115599 h 3235803"/>
                <a:gd name="connsiteX16" fmla="*/ 259612 w 725342"/>
                <a:gd name="connsiteY16" fmla="*/ 1171485 h 3235803"/>
                <a:gd name="connsiteX17" fmla="*/ 416272 w 725342"/>
                <a:gd name="connsiteY17" fmla="*/ 1352132 h 3235803"/>
                <a:gd name="connsiteX18" fmla="*/ 569757 w 725342"/>
                <a:gd name="connsiteY18" fmla="*/ 1539066 h 3235803"/>
                <a:gd name="connsiteX19" fmla="*/ 684198 w 725342"/>
                <a:gd name="connsiteY19" fmla="*/ 1738132 h 3235803"/>
                <a:gd name="connsiteX20" fmla="*/ 723726 w 725342"/>
                <a:gd name="connsiteY20" fmla="*/ 1955174 h 3235803"/>
                <a:gd name="connsiteX21" fmla="*/ 715686 w 725342"/>
                <a:gd name="connsiteY21" fmla="*/ 2023881 h 3235803"/>
                <a:gd name="connsiteX22" fmla="*/ 696985 w 725342"/>
                <a:gd name="connsiteY22" fmla="*/ 2091339 h 3235803"/>
                <a:gd name="connsiteX23" fmla="*/ 666875 w 725342"/>
                <a:gd name="connsiteY23" fmla="*/ 2154170 h 3235803"/>
                <a:gd name="connsiteX24" fmla="*/ 624612 w 725342"/>
                <a:gd name="connsiteY24" fmla="*/ 2208993 h 3235803"/>
                <a:gd name="connsiteX25" fmla="*/ 546847 w 725342"/>
                <a:gd name="connsiteY25" fmla="*/ 2269106 h 3235803"/>
                <a:gd name="connsiteX26" fmla="*/ 459232 w 725342"/>
                <a:gd name="connsiteY26" fmla="*/ 2318400 h 3235803"/>
                <a:gd name="connsiteX27" fmla="*/ 377002 w 725342"/>
                <a:gd name="connsiteY27" fmla="*/ 2368201 h 3235803"/>
                <a:gd name="connsiteX28" fmla="*/ 315394 w 725342"/>
                <a:gd name="connsiteY28" fmla="*/ 2429838 h 3235803"/>
                <a:gd name="connsiteX29" fmla="*/ 285346 w 725342"/>
                <a:gd name="connsiteY29" fmla="*/ 2512994 h 3235803"/>
                <a:gd name="connsiteX30" fmla="*/ 283038 w 725342"/>
                <a:gd name="connsiteY30" fmla="*/ 2611185 h 3235803"/>
                <a:gd name="connsiteX31" fmla="*/ 299017 w 725342"/>
                <a:gd name="connsiteY31" fmla="*/ 2715425 h 3235803"/>
                <a:gd name="connsiteX32" fmla="*/ 323834 w 725342"/>
                <a:gd name="connsiteY32" fmla="*/ 2816727 h 3235803"/>
                <a:gd name="connsiteX33" fmla="*/ 333997 w 725342"/>
                <a:gd name="connsiteY33" fmla="*/ 2853441 h 3235803"/>
                <a:gd name="connsiteX34" fmla="*/ 344712 w 725342"/>
                <a:gd name="connsiteY34" fmla="*/ 2888999 h 3235803"/>
                <a:gd name="connsiteX35" fmla="*/ 356625 w 725342"/>
                <a:gd name="connsiteY35" fmla="*/ 2924035 h 3235803"/>
                <a:gd name="connsiteX36" fmla="*/ 370378 w 725342"/>
                <a:gd name="connsiteY36" fmla="*/ 2959182 h 3235803"/>
                <a:gd name="connsiteX37" fmla="*/ 378699 w 725342"/>
                <a:gd name="connsiteY37" fmla="*/ 2978715 h 3235803"/>
                <a:gd name="connsiteX38" fmla="*/ 386422 w 725342"/>
                <a:gd name="connsiteY38" fmla="*/ 2998382 h 3235803"/>
                <a:gd name="connsiteX39" fmla="*/ 392200 w 725342"/>
                <a:gd name="connsiteY39" fmla="*/ 3018094 h 3235803"/>
                <a:gd name="connsiteX40" fmla="*/ 394686 w 725342"/>
                <a:gd name="connsiteY40" fmla="*/ 3037759 h 3235803"/>
                <a:gd name="connsiteX41" fmla="*/ 389267 w 725342"/>
                <a:gd name="connsiteY41" fmla="*/ 3070447 h 3235803"/>
                <a:gd name="connsiteX42" fmla="*/ 373703 w 725342"/>
                <a:gd name="connsiteY42" fmla="*/ 3101833 h 3235803"/>
                <a:gd name="connsiteX43" fmla="*/ 351013 w 725342"/>
                <a:gd name="connsiteY43" fmla="*/ 3131001 h 3235803"/>
                <a:gd name="connsiteX44" fmla="*/ 324213 w 725342"/>
                <a:gd name="connsiteY44" fmla="*/ 3157037 h 3235803"/>
                <a:gd name="connsiteX45" fmla="*/ 300512 w 725342"/>
                <a:gd name="connsiteY45" fmla="*/ 3175840 h 3235803"/>
                <a:gd name="connsiteX46" fmla="*/ 275961 w 725342"/>
                <a:gd name="connsiteY46" fmla="*/ 3191810 h 3235803"/>
                <a:gd name="connsiteX47" fmla="*/ 250475 w 725342"/>
                <a:gd name="connsiteY47" fmla="*/ 3204951 h 3235803"/>
                <a:gd name="connsiteX48" fmla="*/ 223967 w 725342"/>
                <a:gd name="connsiteY48" fmla="*/ 3215263 h 3235803"/>
                <a:gd name="connsiteX49" fmla="*/ 196345 w 725342"/>
                <a:gd name="connsiteY49" fmla="*/ 3222882 h 3235803"/>
                <a:gd name="connsiteX50" fmla="*/ 167890 w 725342"/>
                <a:gd name="connsiteY50" fmla="*/ 3228372 h 3235803"/>
                <a:gd name="connsiteX51" fmla="*/ 138878 w 725342"/>
                <a:gd name="connsiteY51" fmla="*/ 3232442 h 3235803"/>
                <a:gd name="connsiteX52" fmla="*/ 109588 w 725342"/>
                <a:gd name="connsiteY52" fmla="*/ 3235803 h 3235803"/>
                <a:gd name="connsiteX0" fmla="*/ 100569 w 725342"/>
                <a:gd name="connsiteY0" fmla="*/ 0 h 3235803"/>
                <a:gd name="connsiteX1" fmla="*/ 110550 w 725342"/>
                <a:gd name="connsiteY1" fmla="*/ 77572 h 3235803"/>
                <a:gd name="connsiteX2" fmla="*/ 117274 w 725342"/>
                <a:gd name="connsiteY2" fmla="*/ 154962 h 3235803"/>
                <a:gd name="connsiteX3" fmla="*/ 117483 w 725342"/>
                <a:gd name="connsiteY3" fmla="*/ 231987 h 3235803"/>
                <a:gd name="connsiteX4" fmla="*/ 107920 w 725342"/>
                <a:gd name="connsiteY4" fmla="*/ 308464 h 3235803"/>
                <a:gd name="connsiteX5" fmla="*/ 77444 w 725342"/>
                <a:gd name="connsiteY5" fmla="*/ 411234 h 3235803"/>
                <a:gd name="connsiteX6" fmla="*/ 38769 w 725342"/>
                <a:gd name="connsiteY6" fmla="*/ 512852 h 3235803"/>
                <a:gd name="connsiteX7" fmla="*/ 7723 w 725342"/>
                <a:gd name="connsiteY7" fmla="*/ 613512 h 3235803"/>
                <a:gd name="connsiteX8" fmla="*/ 139 w 725342"/>
                <a:gd name="connsiteY8" fmla="*/ 713407 h 3235803"/>
                <a:gd name="connsiteX9" fmla="*/ 11927 w 725342"/>
                <a:gd name="connsiteY9" fmla="*/ 771801 h 3235803"/>
                <a:gd name="connsiteX10" fmla="*/ 33994 w 725342"/>
                <a:gd name="connsiteY10" fmla="*/ 829484 h 3235803"/>
                <a:gd name="connsiteX11" fmla="*/ 63016 w 725342"/>
                <a:gd name="connsiteY11" fmla="*/ 885940 h 3235803"/>
                <a:gd name="connsiteX12" fmla="*/ 95675 w 725342"/>
                <a:gd name="connsiteY12" fmla="*/ 940656 h 3235803"/>
                <a:gd name="connsiteX13" fmla="*/ 134321 w 725342"/>
                <a:gd name="connsiteY13" fmla="*/ 1000939 h 3235803"/>
                <a:gd name="connsiteX14" fmla="*/ 174069 w 725342"/>
                <a:gd name="connsiteY14" fmla="*/ 1059002 h 3235803"/>
                <a:gd name="connsiteX15" fmla="*/ 215604 w 725342"/>
                <a:gd name="connsiteY15" fmla="*/ 1115599 h 3235803"/>
                <a:gd name="connsiteX16" fmla="*/ 259612 w 725342"/>
                <a:gd name="connsiteY16" fmla="*/ 1171485 h 3235803"/>
                <a:gd name="connsiteX17" fmla="*/ 416272 w 725342"/>
                <a:gd name="connsiteY17" fmla="*/ 1352132 h 3235803"/>
                <a:gd name="connsiteX18" fmla="*/ 569757 w 725342"/>
                <a:gd name="connsiteY18" fmla="*/ 1539066 h 3235803"/>
                <a:gd name="connsiteX19" fmla="*/ 684198 w 725342"/>
                <a:gd name="connsiteY19" fmla="*/ 1738132 h 3235803"/>
                <a:gd name="connsiteX20" fmla="*/ 723726 w 725342"/>
                <a:gd name="connsiteY20" fmla="*/ 1955174 h 3235803"/>
                <a:gd name="connsiteX21" fmla="*/ 715686 w 725342"/>
                <a:gd name="connsiteY21" fmla="*/ 2023881 h 3235803"/>
                <a:gd name="connsiteX22" fmla="*/ 696985 w 725342"/>
                <a:gd name="connsiteY22" fmla="*/ 2091339 h 3235803"/>
                <a:gd name="connsiteX23" fmla="*/ 666875 w 725342"/>
                <a:gd name="connsiteY23" fmla="*/ 2154170 h 3235803"/>
                <a:gd name="connsiteX24" fmla="*/ 624612 w 725342"/>
                <a:gd name="connsiteY24" fmla="*/ 2208993 h 3235803"/>
                <a:gd name="connsiteX25" fmla="*/ 546847 w 725342"/>
                <a:gd name="connsiteY25" fmla="*/ 2269106 h 3235803"/>
                <a:gd name="connsiteX26" fmla="*/ 459232 w 725342"/>
                <a:gd name="connsiteY26" fmla="*/ 2318400 h 3235803"/>
                <a:gd name="connsiteX27" fmla="*/ 377002 w 725342"/>
                <a:gd name="connsiteY27" fmla="*/ 2368201 h 3235803"/>
                <a:gd name="connsiteX28" fmla="*/ 315394 w 725342"/>
                <a:gd name="connsiteY28" fmla="*/ 2429838 h 3235803"/>
                <a:gd name="connsiteX29" fmla="*/ 285346 w 725342"/>
                <a:gd name="connsiteY29" fmla="*/ 2512994 h 3235803"/>
                <a:gd name="connsiteX30" fmla="*/ 283038 w 725342"/>
                <a:gd name="connsiteY30" fmla="*/ 2611185 h 3235803"/>
                <a:gd name="connsiteX31" fmla="*/ 299017 w 725342"/>
                <a:gd name="connsiteY31" fmla="*/ 2715425 h 3235803"/>
                <a:gd name="connsiteX32" fmla="*/ 323834 w 725342"/>
                <a:gd name="connsiteY32" fmla="*/ 2816727 h 3235803"/>
                <a:gd name="connsiteX33" fmla="*/ 333997 w 725342"/>
                <a:gd name="connsiteY33" fmla="*/ 2853441 h 3235803"/>
                <a:gd name="connsiteX34" fmla="*/ 344712 w 725342"/>
                <a:gd name="connsiteY34" fmla="*/ 2888999 h 3235803"/>
                <a:gd name="connsiteX35" fmla="*/ 356625 w 725342"/>
                <a:gd name="connsiteY35" fmla="*/ 2924035 h 3235803"/>
                <a:gd name="connsiteX36" fmla="*/ 370378 w 725342"/>
                <a:gd name="connsiteY36" fmla="*/ 2959182 h 3235803"/>
                <a:gd name="connsiteX37" fmla="*/ 378699 w 725342"/>
                <a:gd name="connsiteY37" fmla="*/ 2978715 h 3235803"/>
                <a:gd name="connsiteX38" fmla="*/ 386422 w 725342"/>
                <a:gd name="connsiteY38" fmla="*/ 2998382 h 3235803"/>
                <a:gd name="connsiteX39" fmla="*/ 392200 w 725342"/>
                <a:gd name="connsiteY39" fmla="*/ 3018094 h 3235803"/>
                <a:gd name="connsiteX40" fmla="*/ 394686 w 725342"/>
                <a:gd name="connsiteY40" fmla="*/ 3037759 h 3235803"/>
                <a:gd name="connsiteX41" fmla="*/ 389267 w 725342"/>
                <a:gd name="connsiteY41" fmla="*/ 3070447 h 3235803"/>
                <a:gd name="connsiteX42" fmla="*/ 373703 w 725342"/>
                <a:gd name="connsiteY42" fmla="*/ 3101833 h 3235803"/>
                <a:gd name="connsiteX43" fmla="*/ 351013 w 725342"/>
                <a:gd name="connsiteY43" fmla="*/ 3131001 h 3235803"/>
                <a:gd name="connsiteX44" fmla="*/ 324213 w 725342"/>
                <a:gd name="connsiteY44" fmla="*/ 3157037 h 3235803"/>
                <a:gd name="connsiteX45" fmla="*/ 300512 w 725342"/>
                <a:gd name="connsiteY45" fmla="*/ 3175840 h 3235803"/>
                <a:gd name="connsiteX46" fmla="*/ 275961 w 725342"/>
                <a:gd name="connsiteY46" fmla="*/ 3191810 h 3235803"/>
                <a:gd name="connsiteX47" fmla="*/ 250475 w 725342"/>
                <a:gd name="connsiteY47" fmla="*/ 3204951 h 3235803"/>
                <a:gd name="connsiteX48" fmla="*/ 223967 w 725342"/>
                <a:gd name="connsiteY48" fmla="*/ 3215263 h 3235803"/>
                <a:gd name="connsiteX49" fmla="*/ 196345 w 725342"/>
                <a:gd name="connsiteY49" fmla="*/ 3222882 h 3235803"/>
                <a:gd name="connsiteX50" fmla="*/ 167890 w 725342"/>
                <a:gd name="connsiteY50" fmla="*/ 3228372 h 3235803"/>
                <a:gd name="connsiteX51" fmla="*/ 138878 w 725342"/>
                <a:gd name="connsiteY51" fmla="*/ 3232442 h 3235803"/>
                <a:gd name="connsiteX52" fmla="*/ 109588 w 725342"/>
                <a:gd name="connsiteY52" fmla="*/ 3235803 h 3235803"/>
                <a:gd name="connsiteX0" fmla="*/ 100569 w 725342"/>
                <a:gd name="connsiteY0" fmla="*/ 0 h 3235803"/>
                <a:gd name="connsiteX1" fmla="*/ 110550 w 725342"/>
                <a:gd name="connsiteY1" fmla="*/ 77572 h 3235803"/>
                <a:gd name="connsiteX2" fmla="*/ 117274 w 725342"/>
                <a:gd name="connsiteY2" fmla="*/ 154962 h 3235803"/>
                <a:gd name="connsiteX3" fmla="*/ 117483 w 725342"/>
                <a:gd name="connsiteY3" fmla="*/ 231987 h 3235803"/>
                <a:gd name="connsiteX4" fmla="*/ 107920 w 725342"/>
                <a:gd name="connsiteY4" fmla="*/ 308464 h 3235803"/>
                <a:gd name="connsiteX5" fmla="*/ 77444 w 725342"/>
                <a:gd name="connsiteY5" fmla="*/ 411234 h 3235803"/>
                <a:gd name="connsiteX6" fmla="*/ 38769 w 725342"/>
                <a:gd name="connsiteY6" fmla="*/ 512852 h 3235803"/>
                <a:gd name="connsiteX7" fmla="*/ 7723 w 725342"/>
                <a:gd name="connsiteY7" fmla="*/ 613512 h 3235803"/>
                <a:gd name="connsiteX8" fmla="*/ 139 w 725342"/>
                <a:gd name="connsiteY8" fmla="*/ 713407 h 3235803"/>
                <a:gd name="connsiteX9" fmla="*/ 11927 w 725342"/>
                <a:gd name="connsiteY9" fmla="*/ 771801 h 3235803"/>
                <a:gd name="connsiteX10" fmla="*/ 33994 w 725342"/>
                <a:gd name="connsiteY10" fmla="*/ 829484 h 3235803"/>
                <a:gd name="connsiteX11" fmla="*/ 63016 w 725342"/>
                <a:gd name="connsiteY11" fmla="*/ 885940 h 3235803"/>
                <a:gd name="connsiteX12" fmla="*/ 95675 w 725342"/>
                <a:gd name="connsiteY12" fmla="*/ 940656 h 3235803"/>
                <a:gd name="connsiteX13" fmla="*/ 134321 w 725342"/>
                <a:gd name="connsiteY13" fmla="*/ 1000939 h 3235803"/>
                <a:gd name="connsiteX14" fmla="*/ 174069 w 725342"/>
                <a:gd name="connsiteY14" fmla="*/ 1059002 h 3235803"/>
                <a:gd name="connsiteX15" fmla="*/ 215604 w 725342"/>
                <a:gd name="connsiteY15" fmla="*/ 1115599 h 3235803"/>
                <a:gd name="connsiteX16" fmla="*/ 259612 w 725342"/>
                <a:gd name="connsiteY16" fmla="*/ 1171485 h 3235803"/>
                <a:gd name="connsiteX17" fmla="*/ 416272 w 725342"/>
                <a:gd name="connsiteY17" fmla="*/ 1352132 h 3235803"/>
                <a:gd name="connsiteX18" fmla="*/ 569757 w 725342"/>
                <a:gd name="connsiteY18" fmla="*/ 1539066 h 3235803"/>
                <a:gd name="connsiteX19" fmla="*/ 684198 w 725342"/>
                <a:gd name="connsiteY19" fmla="*/ 1738132 h 3235803"/>
                <a:gd name="connsiteX20" fmla="*/ 723726 w 725342"/>
                <a:gd name="connsiteY20" fmla="*/ 1955174 h 3235803"/>
                <a:gd name="connsiteX21" fmla="*/ 715686 w 725342"/>
                <a:gd name="connsiteY21" fmla="*/ 2023881 h 3235803"/>
                <a:gd name="connsiteX22" fmla="*/ 696985 w 725342"/>
                <a:gd name="connsiteY22" fmla="*/ 2091339 h 3235803"/>
                <a:gd name="connsiteX23" fmla="*/ 666875 w 725342"/>
                <a:gd name="connsiteY23" fmla="*/ 2154170 h 3235803"/>
                <a:gd name="connsiteX24" fmla="*/ 624612 w 725342"/>
                <a:gd name="connsiteY24" fmla="*/ 2208993 h 3235803"/>
                <a:gd name="connsiteX25" fmla="*/ 546847 w 725342"/>
                <a:gd name="connsiteY25" fmla="*/ 2269106 h 3235803"/>
                <a:gd name="connsiteX26" fmla="*/ 459232 w 725342"/>
                <a:gd name="connsiteY26" fmla="*/ 2318400 h 3235803"/>
                <a:gd name="connsiteX27" fmla="*/ 377002 w 725342"/>
                <a:gd name="connsiteY27" fmla="*/ 2368201 h 3235803"/>
                <a:gd name="connsiteX28" fmla="*/ 315394 w 725342"/>
                <a:gd name="connsiteY28" fmla="*/ 2429838 h 3235803"/>
                <a:gd name="connsiteX29" fmla="*/ 285346 w 725342"/>
                <a:gd name="connsiteY29" fmla="*/ 2512994 h 3235803"/>
                <a:gd name="connsiteX30" fmla="*/ 283038 w 725342"/>
                <a:gd name="connsiteY30" fmla="*/ 2611185 h 3235803"/>
                <a:gd name="connsiteX31" fmla="*/ 299017 w 725342"/>
                <a:gd name="connsiteY31" fmla="*/ 2715425 h 3235803"/>
                <a:gd name="connsiteX32" fmla="*/ 323834 w 725342"/>
                <a:gd name="connsiteY32" fmla="*/ 2816727 h 3235803"/>
                <a:gd name="connsiteX33" fmla="*/ 333997 w 725342"/>
                <a:gd name="connsiteY33" fmla="*/ 2853441 h 3235803"/>
                <a:gd name="connsiteX34" fmla="*/ 344712 w 725342"/>
                <a:gd name="connsiteY34" fmla="*/ 2888999 h 3235803"/>
                <a:gd name="connsiteX35" fmla="*/ 356625 w 725342"/>
                <a:gd name="connsiteY35" fmla="*/ 2924035 h 3235803"/>
                <a:gd name="connsiteX36" fmla="*/ 370378 w 725342"/>
                <a:gd name="connsiteY36" fmla="*/ 2959182 h 3235803"/>
                <a:gd name="connsiteX37" fmla="*/ 378699 w 725342"/>
                <a:gd name="connsiteY37" fmla="*/ 2978715 h 3235803"/>
                <a:gd name="connsiteX38" fmla="*/ 386422 w 725342"/>
                <a:gd name="connsiteY38" fmla="*/ 2998382 h 3235803"/>
                <a:gd name="connsiteX39" fmla="*/ 392200 w 725342"/>
                <a:gd name="connsiteY39" fmla="*/ 3018094 h 3235803"/>
                <a:gd name="connsiteX40" fmla="*/ 394686 w 725342"/>
                <a:gd name="connsiteY40" fmla="*/ 3037759 h 3235803"/>
                <a:gd name="connsiteX41" fmla="*/ 389267 w 725342"/>
                <a:gd name="connsiteY41" fmla="*/ 3070447 h 3235803"/>
                <a:gd name="connsiteX42" fmla="*/ 373703 w 725342"/>
                <a:gd name="connsiteY42" fmla="*/ 3101833 h 3235803"/>
                <a:gd name="connsiteX43" fmla="*/ 351013 w 725342"/>
                <a:gd name="connsiteY43" fmla="*/ 3131001 h 3235803"/>
                <a:gd name="connsiteX44" fmla="*/ 324213 w 725342"/>
                <a:gd name="connsiteY44" fmla="*/ 3157037 h 3235803"/>
                <a:gd name="connsiteX45" fmla="*/ 300512 w 725342"/>
                <a:gd name="connsiteY45" fmla="*/ 3175840 h 3235803"/>
                <a:gd name="connsiteX46" fmla="*/ 275961 w 725342"/>
                <a:gd name="connsiteY46" fmla="*/ 3191810 h 3235803"/>
                <a:gd name="connsiteX47" fmla="*/ 250475 w 725342"/>
                <a:gd name="connsiteY47" fmla="*/ 3204951 h 3235803"/>
                <a:gd name="connsiteX48" fmla="*/ 223967 w 725342"/>
                <a:gd name="connsiteY48" fmla="*/ 3215263 h 3235803"/>
                <a:gd name="connsiteX49" fmla="*/ 196345 w 725342"/>
                <a:gd name="connsiteY49" fmla="*/ 3222882 h 3235803"/>
                <a:gd name="connsiteX50" fmla="*/ 167890 w 725342"/>
                <a:gd name="connsiteY50" fmla="*/ 3228372 h 3235803"/>
                <a:gd name="connsiteX51" fmla="*/ 138878 w 725342"/>
                <a:gd name="connsiteY51" fmla="*/ 3232442 h 3235803"/>
                <a:gd name="connsiteX52" fmla="*/ 109588 w 725342"/>
                <a:gd name="connsiteY52" fmla="*/ 3235803 h 3235803"/>
                <a:gd name="connsiteX0" fmla="*/ 100569 w 725342"/>
                <a:gd name="connsiteY0" fmla="*/ 0 h 3235803"/>
                <a:gd name="connsiteX1" fmla="*/ 110550 w 725342"/>
                <a:gd name="connsiteY1" fmla="*/ 77572 h 3235803"/>
                <a:gd name="connsiteX2" fmla="*/ 117274 w 725342"/>
                <a:gd name="connsiteY2" fmla="*/ 154962 h 3235803"/>
                <a:gd name="connsiteX3" fmla="*/ 117483 w 725342"/>
                <a:gd name="connsiteY3" fmla="*/ 231987 h 3235803"/>
                <a:gd name="connsiteX4" fmla="*/ 107920 w 725342"/>
                <a:gd name="connsiteY4" fmla="*/ 308464 h 3235803"/>
                <a:gd name="connsiteX5" fmla="*/ 77444 w 725342"/>
                <a:gd name="connsiteY5" fmla="*/ 411234 h 3235803"/>
                <a:gd name="connsiteX6" fmla="*/ 38769 w 725342"/>
                <a:gd name="connsiteY6" fmla="*/ 512852 h 3235803"/>
                <a:gd name="connsiteX7" fmla="*/ 7723 w 725342"/>
                <a:gd name="connsiteY7" fmla="*/ 613512 h 3235803"/>
                <a:gd name="connsiteX8" fmla="*/ 139 w 725342"/>
                <a:gd name="connsiteY8" fmla="*/ 713407 h 3235803"/>
                <a:gd name="connsiteX9" fmla="*/ 11927 w 725342"/>
                <a:gd name="connsiteY9" fmla="*/ 771801 h 3235803"/>
                <a:gd name="connsiteX10" fmla="*/ 33994 w 725342"/>
                <a:gd name="connsiteY10" fmla="*/ 829484 h 3235803"/>
                <a:gd name="connsiteX11" fmla="*/ 63016 w 725342"/>
                <a:gd name="connsiteY11" fmla="*/ 885940 h 3235803"/>
                <a:gd name="connsiteX12" fmla="*/ 95675 w 725342"/>
                <a:gd name="connsiteY12" fmla="*/ 940656 h 3235803"/>
                <a:gd name="connsiteX13" fmla="*/ 134321 w 725342"/>
                <a:gd name="connsiteY13" fmla="*/ 1000939 h 3235803"/>
                <a:gd name="connsiteX14" fmla="*/ 174069 w 725342"/>
                <a:gd name="connsiteY14" fmla="*/ 1059002 h 3235803"/>
                <a:gd name="connsiteX15" fmla="*/ 215604 w 725342"/>
                <a:gd name="connsiteY15" fmla="*/ 1115599 h 3235803"/>
                <a:gd name="connsiteX16" fmla="*/ 259612 w 725342"/>
                <a:gd name="connsiteY16" fmla="*/ 1171485 h 3235803"/>
                <a:gd name="connsiteX17" fmla="*/ 416272 w 725342"/>
                <a:gd name="connsiteY17" fmla="*/ 1352132 h 3235803"/>
                <a:gd name="connsiteX18" fmla="*/ 569757 w 725342"/>
                <a:gd name="connsiteY18" fmla="*/ 1539066 h 3235803"/>
                <a:gd name="connsiteX19" fmla="*/ 684198 w 725342"/>
                <a:gd name="connsiteY19" fmla="*/ 1738132 h 3235803"/>
                <a:gd name="connsiteX20" fmla="*/ 723726 w 725342"/>
                <a:gd name="connsiteY20" fmla="*/ 1955174 h 3235803"/>
                <a:gd name="connsiteX21" fmla="*/ 715686 w 725342"/>
                <a:gd name="connsiteY21" fmla="*/ 2023881 h 3235803"/>
                <a:gd name="connsiteX22" fmla="*/ 696985 w 725342"/>
                <a:gd name="connsiteY22" fmla="*/ 2091339 h 3235803"/>
                <a:gd name="connsiteX23" fmla="*/ 666875 w 725342"/>
                <a:gd name="connsiteY23" fmla="*/ 2154170 h 3235803"/>
                <a:gd name="connsiteX24" fmla="*/ 624612 w 725342"/>
                <a:gd name="connsiteY24" fmla="*/ 2208993 h 3235803"/>
                <a:gd name="connsiteX25" fmla="*/ 546847 w 725342"/>
                <a:gd name="connsiteY25" fmla="*/ 2269106 h 3235803"/>
                <a:gd name="connsiteX26" fmla="*/ 459232 w 725342"/>
                <a:gd name="connsiteY26" fmla="*/ 2318400 h 3235803"/>
                <a:gd name="connsiteX27" fmla="*/ 377002 w 725342"/>
                <a:gd name="connsiteY27" fmla="*/ 2368201 h 3235803"/>
                <a:gd name="connsiteX28" fmla="*/ 315394 w 725342"/>
                <a:gd name="connsiteY28" fmla="*/ 2429838 h 3235803"/>
                <a:gd name="connsiteX29" fmla="*/ 285346 w 725342"/>
                <a:gd name="connsiteY29" fmla="*/ 2512994 h 3235803"/>
                <a:gd name="connsiteX30" fmla="*/ 283038 w 725342"/>
                <a:gd name="connsiteY30" fmla="*/ 2611185 h 3235803"/>
                <a:gd name="connsiteX31" fmla="*/ 299017 w 725342"/>
                <a:gd name="connsiteY31" fmla="*/ 2715425 h 3235803"/>
                <a:gd name="connsiteX32" fmla="*/ 323834 w 725342"/>
                <a:gd name="connsiteY32" fmla="*/ 2816727 h 3235803"/>
                <a:gd name="connsiteX33" fmla="*/ 333997 w 725342"/>
                <a:gd name="connsiteY33" fmla="*/ 2853441 h 3235803"/>
                <a:gd name="connsiteX34" fmla="*/ 344712 w 725342"/>
                <a:gd name="connsiteY34" fmla="*/ 2888999 h 3235803"/>
                <a:gd name="connsiteX35" fmla="*/ 356625 w 725342"/>
                <a:gd name="connsiteY35" fmla="*/ 2924035 h 3235803"/>
                <a:gd name="connsiteX36" fmla="*/ 370378 w 725342"/>
                <a:gd name="connsiteY36" fmla="*/ 2959182 h 3235803"/>
                <a:gd name="connsiteX37" fmla="*/ 378699 w 725342"/>
                <a:gd name="connsiteY37" fmla="*/ 2978715 h 3235803"/>
                <a:gd name="connsiteX38" fmla="*/ 386422 w 725342"/>
                <a:gd name="connsiteY38" fmla="*/ 2998382 h 3235803"/>
                <a:gd name="connsiteX39" fmla="*/ 392200 w 725342"/>
                <a:gd name="connsiteY39" fmla="*/ 3018094 h 3235803"/>
                <a:gd name="connsiteX40" fmla="*/ 394686 w 725342"/>
                <a:gd name="connsiteY40" fmla="*/ 3037759 h 3235803"/>
                <a:gd name="connsiteX41" fmla="*/ 389267 w 725342"/>
                <a:gd name="connsiteY41" fmla="*/ 3070447 h 3235803"/>
                <a:gd name="connsiteX42" fmla="*/ 373703 w 725342"/>
                <a:gd name="connsiteY42" fmla="*/ 3101833 h 3235803"/>
                <a:gd name="connsiteX43" fmla="*/ 351013 w 725342"/>
                <a:gd name="connsiteY43" fmla="*/ 3131001 h 3235803"/>
                <a:gd name="connsiteX44" fmla="*/ 324213 w 725342"/>
                <a:gd name="connsiteY44" fmla="*/ 3157037 h 3235803"/>
                <a:gd name="connsiteX45" fmla="*/ 300512 w 725342"/>
                <a:gd name="connsiteY45" fmla="*/ 3175840 h 3235803"/>
                <a:gd name="connsiteX46" fmla="*/ 275961 w 725342"/>
                <a:gd name="connsiteY46" fmla="*/ 3191810 h 3235803"/>
                <a:gd name="connsiteX47" fmla="*/ 250475 w 725342"/>
                <a:gd name="connsiteY47" fmla="*/ 3204951 h 3235803"/>
                <a:gd name="connsiteX48" fmla="*/ 223967 w 725342"/>
                <a:gd name="connsiteY48" fmla="*/ 3215263 h 3235803"/>
                <a:gd name="connsiteX49" fmla="*/ 196345 w 725342"/>
                <a:gd name="connsiteY49" fmla="*/ 3222882 h 3235803"/>
                <a:gd name="connsiteX50" fmla="*/ 167890 w 725342"/>
                <a:gd name="connsiteY50" fmla="*/ 3228372 h 3235803"/>
                <a:gd name="connsiteX51" fmla="*/ 138878 w 725342"/>
                <a:gd name="connsiteY51" fmla="*/ 3232442 h 3235803"/>
                <a:gd name="connsiteX52" fmla="*/ 109588 w 725342"/>
                <a:gd name="connsiteY52" fmla="*/ 3235803 h 3235803"/>
                <a:gd name="connsiteX0" fmla="*/ 100569 w 725342"/>
                <a:gd name="connsiteY0" fmla="*/ 0 h 3235803"/>
                <a:gd name="connsiteX1" fmla="*/ 110550 w 725342"/>
                <a:gd name="connsiteY1" fmla="*/ 77572 h 3235803"/>
                <a:gd name="connsiteX2" fmla="*/ 117274 w 725342"/>
                <a:gd name="connsiteY2" fmla="*/ 154962 h 3235803"/>
                <a:gd name="connsiteX3" fmla="*/ 117483 w 725342"/>
                <a:gd name="connsiteY3" fmla="*/ 231987 h 3235803"/>
                <a:gd name="connsiteX4" fmla="*/ 107920 w 725342"/>
                <a:gd name="connsiteY4" fmla="*/ 308464 h 3235803"/>
                <a:gd name="connsiteX5" fmla="*/ 77444 w 725342"/>
                <a:gd name="connsiteY5" fmla="*/ 411234 h 3235803"/>
                <a:gd name="connsiteX6" fmla="*/ 38769 w 725342"/>
                <a:gd name="connsiteY6" fmla="*/ 512852 h 3235803"/>
                <a:gd name="connsiteX7" fmla="*/ 7723 w 725342"/>
                <a:gd name="connsiteY7" fmla="*/ 613512 h 3235803"/>
                <a:gd name="connsiteX8" fmla="*/ 139 w 725342"/>
                <a:gd name="connsiteY8" fmla="*/ 713407 h 3235803"/>
                <a:gd name="connsiteX9" fmla="*/ 11927 w 725342"/>
                <a:gd name="connsiteY9" fmla="*/ 771801 h 3235803"/>
                <a:gd name="connsiteX10" fmla="*/ 33994 w 725342"/>
                <a:gd name="connsiteY10" fmla="*/ 829484 h 3235803"/>
                <a:gd name="connsiteX11" fmla="*/ 63016 w 725342"/>
                <a:gd name="connsiteY11" fmla="*/ 885940 h 3235803"/>
                <a:gd name="connsiteX12" fmla="*/ 95675 w 725342"/>
                <a:gd name="connsiteY12" fmla="*/ 940656 h 3235803"/>
                <a:gd name="connsiteX13" fmla="*/ 134321 w 725342"/>
                <a:gd name="connsiteY13" fmla="*/ 1000939 h 3235803"/>
                <a:gd name="connsiteX14" fmla="*/ 174069 w 725342"/>
                <a:gd name="connsiteY14" fmla="*/ 1059002 h 3235803"/>
                <a:gd name="connsiteX15" fmla="*/ 215604 w 725342"/>
                <a:gd name="connsiteY15" fmla="*/ 1115599 h 3235803"/>
                <a:gd name="connsiteX16" fmla="*/ 259612 w 725342"/>
                <a:gd name="connsiteY16" fmla="*/ 1171485 h 3235803"/>
                <a:gd name="connsiteX17" fmla="*/ 416272 w 725342"/>
                <a:gd name="connsiteY17" fmla="*/ 1352132 h 3235803"/>
                <a:gd name="connsiteX18" fmla="*/ 569757 w 725342"/>
                <a:gd name="connsiteY18" fmla="*/ 1539066 h 3235803"/>
                <a:gd name="connsiteX19" fmla="*/ 684198 w 725342"/>
                <a:gd name="connsiteY19" fmla="*/ 1738132 h 3235803"/>
                <a:gd name="connsiteX20" fmla="*/ 723726 w 725342"/>
                <a:gd name="connsiteY20" fmla="*/ 1955174 h 3235803"/>
                <a:gd name="connsiteX21" fmla="*/ 715686 w 725342"/>
                <a:gd name="connsiteY21" fmla="*/ 2023881 h 3235803"/>
                <a:gd name="connsiteX22" fmla="*/ 696985 w 725342"/>
                <a:gd name="connsiteY22" fmla="*/ 2091339 h 3235803"/>
                <a:gd name="connsiteX23" fmla="*/ 666875 w 725342"/>
                <a:gd name="connsiteY23" fmla="*/ 2154170 h 3235803"/>
                <a:gd name="connsiteX24" fmla="*/ 624612 w 725342"/>
                <a:gd name="connsiteY24" fmla="*/ 2208993 h 3235803"/>
                <a:gd name="connsiteX25" fmla="*/ 546847 w 725342"/>
                <a:gd name="connsiteY25" fmla="*/ 2269106 h 3235803"/>
                <a:gd name="connsiteX26" fmla="*/ 459232 w 725342"/>
                <a:gd name="connsiteY26" fmla="*/ 2318400 h 3235803"/>
                <a:gd name="connsiteX27" fmla="*/ 377002 w 725342"/>
                <a:gd name="connsiteY27" fmla="*/ 2368201 h 3235803"/>
                <a:gd name="connsiteX28" fmla="*/ 315394 w 725342"/>
                <a:gd name="connsiteY28" fmla="*/ 2429838 h 3235803"/>
                <a:gd name="connsiteX29" fmla="*/ 285346 w 725342"/>
                <a:gd name="connsiteY29" fmla="*/ 2512994 h 3235803"/>
                <a:gd name="connsiteX30" fmla="*/ 283038 w 725342"/>
                <a:gd name="connsiteY30" fmla="*/ 2611185 h 3235803"/>
                <a:gd name="connsiteX31" fmla="*/ 299017 w 725342"/>
                <a:gd name="connsiteY31" fmla="*/ 2715425 h 3235803"/>
                <a:gd name="connsiteX32" fmla="*/ 323834 w 725342"/>
                <a:gd name="connsiteY32" fmla="*/ 2816727 h 3235803"/>
                <a:gd name="connsiteX33" fmla="*/ 333997 w 725342"/>
                <a:gd name="connsiteY33" fmla="*/ 2853441 h 3235803"/>
                <a:gd name="connsiteX34" fmla="*/ 344712 w 725342"/>
                <a:gd name="connsiteY34" fmla="*/ 2888999 h 3235803"/>
                <a:gd name="connsiteX35" fmla="*/ 356625 w 725342"/>
                <a:gd name="connsiteY35" fmla="*/ 2924035 h 3235803"/>
                <a:gd name="connsiteX36" fmla="*/ 370378 w 725342"/>
                <a:gd name="connsiteY36" fmla="*/ 2959182 h 3235803"/>
                <a:gd name="connsiteX37" fmla="*/ 378699 w 725342"/>
                <a:gd name="connsiteY37" fmla="*/ 2978715 h 3235803"/>
                <a:gd name="connsiteX38" fmla="*/ 386422 w 725342"/>
                <a:gd name="connsiteY38" fmla="*/ 2998382 h 3235803"/>
                <a:gd name="connsiteX39" fmla="*/ 392200 w 725342"/>
                <a:gd name="connsiteY39" fmla="*/ 3018094 h 3235803"/>
                <a:gd name="connsiteX40" fmla="*/ 394686 w 725342"/>
                <a:gd name="connsiteY40" fmla="*/ 3037759 h 3235803"/>
                <a:gd name="connsiteX41" fmla="*/ 389267 w 725342"/>
                <a:gd name="connsiteY41" fmla="*/ 3070447 h 3235803"/>
                <a:gd name="connsiteX42" fmla="*/ 373703 w 725342"/>
                <a:gd name="connsiteY42" fmla="*/ 3101833 h 3235803"/>
                <a:gd name="connsiteX43" fmla="*/ 351013 w 725342"/>
                <a:gd name="connsiteY43" fmla="*/ 3131001 h 3235803"/>
                <a:gd name="connsiteX44" fmla="*/ 324213 w 725342"/>
                <a:gd name="connsiteY44" fmla="*/ 3157037 h 3235803"/>
                <a:gd name="connsiteX45" fmla="*/ 300512 w 725342"/>
                <a:gd name="connsiteY45" fmla="*/ 3175840 h 3235803"/>
                <a:gd name="connsiteX46" fmla="*/ 275961 w 725342"/>
                <a:gd name="connsiteY46" fmla="*/ 3191810 h 3235803"/>
                <a:gd name="connsiteX47" fmla="*/ 250475 w 725342"/>
                <a:gd name="connsiteY47" fmla="*/ 3204951 h 3235803"/>
                <a:gd name="connsiteX48" fmla="*/ 223967 w 725342"/>
                <a:gd name="connsiteY48" fmla="*/ 3215263 h 3235803"/>
                <a:gd name="connsiteX49" fmla="*/ 196345 w 725342"/>
                <a:gd name="connsiteY49" fmla="*/ 3222882 h 3235803"/>
                <a:gd name="connsiteX50" fmla="*/ 167890 w 725342"/>
                <a:gd name="connsiteY50" fmla="*/ 3228372 h 3235803"/>
                <a:gd name="connsiteX51" fmla="*/ 138878 w 725342"/>
                <a:gd name="connsiteY51" fmla="*/ 3232442 h 3235803"/>
                <a:gd name="connsiteX52" fmla="*/ 109588 w 725342"/>
                <a:gd name="connsiteY52" fmla="*/ 3235803 h 3235803"/>
                <a:gd name="connsiteX0" fmla="*/ 100569 w 725342"/>
                <a:gd name="connsiteY0" fmla="*/ 0 h 3235803"/>
                <a:gd name="connsiteX1" fmla="*/ 110550 w 725342"/>
                <a:gd name="connsiteY1" fmla="*/ 77572 h 3235803"/>
                <a:gd name="connsiteX2" fmla="*/ 117274 w 725342"/>
                <a:gd name="connsiteY2" fmla="*/ 154962 h 3235803"/>
                <a:gd name="connsiteX3" fmla="*/ 117483 w 725342"/>
                <a:gd name="connsiteY3" fmla="*/ 231987 h 3235803"/>
                <a:gd name="connsiteX4" fmla="*/ 107920 w 725342"/>
                <a:gd name="connsiteY4" fmla="*/ 308464 h 3235803"/>
                <a:gd name="connsiteX5" fmla="*/ 77444 w 725342"/>
                <a:gd name="connsiteY5" fmla="*/ 411234 h 3235803"/>
                <a:gd name="connsiteX6" fmla="*/ 38769 w 725342"/>
                <a:gd name="connsiteY6" fmla="*/ 512852 h 3235803"/>
                <a:gd name="connsiteX7" fmla="*/ 7723 w 725342"/>
                <a:gd name="connsiteY7" fmla="*/ 613512 h 3235803"/>
                <a:gd name="connsiteX8" fmla="*/ 139 w 725342"/>
                <a:gd name="connsiteY8" fmla="*/ 713407 h 3235803"/>
                <a:gd name="connsiteX9" fmla="*/ 11927 w 725342"/>
                <a:gd name="connsiteY9" fmla="*/ 771801 h 3235803"/>
                <a:gd name="connsiteX10" fmla="*/ 33994 w 725342"/>
                <a:gd name="connsiteY10" fmla="*/ 829484 h 3235803"/>
                <a:gd name="connsiteX11" fmla="*/ 63016 w 725342"/>
                <a:gd name="connsiteY11" fmla="*/ 885940 h 3235803"/>
                <a:gd name="connsiteX12" fmla="*/ 95675 w 725342"/>
                <a:gd name="connsiteY12" fmla="*/ 940656 h 3235803"/>
                <a:gd name="connsiteX13" fmla="*/ 134321 w 725342"/>
                <a:gd name="connsiteY13" fmla="*/ 1000939 h 3235803"/>
                <a:gd name="connsiteX14" fmla="*/ 174069 w 725342"/>
                <a:gd name="connsiteY14" fmla="*/ 1059002 h 3235803"/>
                <a:gd name="connsiteX15" fmla="*/ 215604 w 725342"/>
                <a:gd name="connsiteY15" fmla="*/ 1115599 h 3235803"/>
                <a:gd name="connsiteX16" fmla="*/ 259612 w 725342"/>
                <a:gd name="connsiteY16" fmla="*/ 1171485 h 3235803"/>
                <a:gd name="connsiteX17" fmla="*/ 416272 w 725342"/>
                <a:gd name="connsiteY17" fmla="*/ 1352132 h 3235803"/>
                <a:gd name="connsiteX18" fmla="*/ 569757 w 725342"/>
                <a:gd name="connsiteY18" fmla="*/ 1539066 h 3235803"/>
                <a:gd name="connsiteX19" fmla="*/ 684198 w 725342"/>
                <a:gd name="connsiteY19" fmla="*/ 1738132 h 3235803"/>
                <a:gd name="connsiteX20" fmla="*/ 723726 w 725342"/>
                <a:gd name="connsiteY20" fmla="*/ 1955174 h 3235803"/>
                <a:gd name="connsiteX21" fmla="*/ 715686 w 725342"/>
                <a:gd name="connsiteY21" fmla="*/ 2023881 h 3235803"/>
                <a:gd name="connsiteX22" fmla="*/ 696985 w 725342"/>
                <a:gd name="connsiteY22" fmla="*/ 2091339 h 3235803"/>
                <a:gd name="connsiteX23" fmla="*/ 666875 w 725342"/>
                <a:gd name="connsiteY23" fmla="*/ 2154170 h 3235803"/>
                <a:gd name="connsiteX24" fmla="*/ 624612 w 725342"/>
                <a:gd name="connsiteY24" fmla="*/ 2208993 h 3235803"/>
                <a:gd name="connsiteX25" fmla="*/ 546847 w 725342"/>
                <a:gd name="connsiteY25" fmla="*/ 2269106 h 3235803"/>
                <a:gd name="connsiteX26" fmla="*/ 459232 w 725342"/>
                <a:gd name="connsiteY26" fmla="*/ 2318400 h 3235803"/>
                <a:gd name="connsiteX27" fmla="*/ 377002 w 725342"/>
                <a:gd name="connsiteY27" fmla="*/ 2368201 h 3235803"/>
                <a:gd name="connsiteX28" fmla="*/ 315394 w 725342"/>
                <a:gd name="connsiteY28" fmla="*/ 2429838 h 3235803"/>
                <a:gd name="connsiteX29" fmla="*/ 285346 w 725342"/>
                <a:gd name="connsiteY29" fmla="*/ 2512994 h 3235803"/>
                <a:gd name="connsiteX30" fmla="*/ 283038 w 725342"/>
                <a:gd name="connsiteY30" fmla="*/ 2611185 h 3235803"/>
                <a:gd name="connsiteX31" fmla="*/ 299017 w 725342"/>
                <a:gd name="connsiteY31" fmla="*/ 2715425 h 3235803"/>
                <a:gd name="connsiteX32" fmla="*/ 323834 w 725342"/>
                <a:gd name="connsiteY32" fmla="*/ 2816727 h 3235803"/>
                <a:gd name="connsiteX33" fmla="*/ 333997 w 725342"/>
                <a:gd name="connsiteY33" fmla="*/ 2853441 h 3235803"/>
                <a:gd name="connsiteX34" fmla="*/ 344712 w 725342"/>
                <a:gd name="connsiteY34" fmla="*/ 2888999 h 3235803"/>
                <a:gd name="connsiteX35" fmla="*/ 356625 w 725342"/>
                <a:gd name="connsiteY35" fmla="*/ 2924035 h 3235803"/>
                <a:gd name="connsiteX36" fmla="*/ 370378 w 725342"/>
                <a:gd name="connsiteY36" fmla="*/ 2959182 h 3235803"/>
                <a:gd name="connsiteX37" fmla="*/ 378699 w 725342"/>
                <a:gd name="connsiteY37" fmla="*/ 2978715 h 3235803"/>
                <a:gd name="connsiteX38" fmla="*/ 386422 w 725342"/>
                <a:gd name="connsiteY38" fmla="*/ 2998382 h 3235803"/>
                <a:gd name="connsiteX39" fmla="*/ 392200 w 725342"/>
                <a:gd name="connsiteY39" fmla="*/ 3018094 h 3235803"/>
                <a:gd name="connsiteX40" fmla="*/ 394686 w 725342"/>
                <a:gd name="connsiteY40" fmla="*/ 3037759 h 3235803"/>
                <a:gd name="connsiteX41" fmla="*/ 389267 w 725342"/>
                <a:gd name="connsiteY41" fmla="*/ 3070447 h 3235803"/>
                <a:gd name="connsiteX42" fmla="*/ 373703 w 725342"/>
                <a:gd name="connsiteY42" fmla="*/ 3101833 h 3235803"/>
                <a:gd name="connsiteX43" fmla="*/ 351013 w 725342"/>
                <a:gd name="connsiteY43" fmla="*/ 3131001 h 3235803"/>
                <a:gd name="connsiteX44" fmla="*/ 324213 w 725342"/>
                <a:gd name="connsiteY44" fmla="*/ 3157037 h 3235803"/>
                <a:gd name="connsiteX45" fmla="*/ 300512 w 725342"/>
                <a:gd name="connsiteY45" fmla="*/ 3175840 h 3235803"/>
                <a:gd name="connsiteX46" fmla="*/ 275961 w 725342"/>
                <a:gd name="connsiteY46" fmla="*/ 3191810 h 3235803"/>
                <a:gd name="connsiteX47" fmla="*/ 250475 w 725342"/>
                <a:gd name="connsiteY47" fmla="*/ 3204951 h 3235803"/>
                <a:gd name="connsiteX48" fmla="*/ 223967 w 725342"/>
                <a:gd name="connsiteY48" fmla="*/ 3215263 h 3235803"/>
                <a:gd name="connsiteX49" fmla="*/ 196345 w 725342"/>
                <a:gd name="connsiteY49" fmla="*/ 3222882 h 3235803"/>
                <a:gd name="connsiteX50" fmla="*/ 167890 w 725342"/>
                <a:gd name="connsiteY50" fmla="*/ 3228372 h 3235803"/>
                <a:gd name="connsiteX51" fmla="*/ 138878 w 725342"/>
                <a:gd name="connsiteY51" fmla="*/ 3232442 h 3235803"/>
                <a:gd name="connsiteX52" fmla="*/ 109588 w 725342"/>
                <a:gd name="connsiteY52" fmla="*/ 3235803 h 3235803"/>
                <a:gd name="connsiteX0" fmla="*/ 100569 w 725342"/>
                <a:gd name="connsiteY0" fmla="*/ 0 h 3235803"/>
                <a:gd name="connsiteX1" fmla="*/ 110550 w 725342"/>
                <a:gd name="connsiteY1" fmla="*/ 77572 h 3235803"/>
                <a:gd name="connsiteX2" fmla="*/ 117274 w 725342"/>
                <a:gd name="connsiteY2" fmla="*/ 154962 h 3235803"/>
                <a:gd name="connsiteX3" fmla="*/ 117483 w 725342"/>
                <a:gd name="connsiteY3" fmla="*/ 231987 h 3235803"/>
                <a:gd name="connsiteX4" fmla="*/ 107920 w 725342"/>
                <a:gd name="connsiteY4" fmla="*/ 308464 h 3235803"/>
                <a:gd name="connsiteX5" fmla="*/ 77444 w 725342"/>
                <a:gd name="connsiteY5" fmla="*/ 411234 h 3235803"/>
                <a:gd name="connsiteX6" fmla="*/ 38769 w 725342"/>
                <a:gd name="connsiteY6" fmla="*/ 512852 h 3235803"/>
                <a:gd name="connsiteX7" fmla="*/ 7723 w 725342"/>
                <a:gd name="connsiteY7" fmla="*/ 613512 h 3235803"/>
                <a:gd name="connsiteX8" fmla="*/ 139 w 725342"/>
                <a:gd name="connsiteY8" fmla="*/ 713407 h 3235803"/>
                <a:gd name="connsiteX9" fmla="*/ 11927 w 725342"/>
                <a:gd name="connsiteY9" fmla="*/ 771801 h 3235803"/>
                <a:gd name="connsiteX10" fmla="*/ 33994 w 725342"/>
                <a:gd name="connsiteY10" fmla="*/ 829484 h 3235803"/>
                <a:gd name="connsiteX11" fmla="*/ 63016 w 725342"/>
                <a:gd name="connsiteY11" fmla="*/ 885940 h 3235803"/>
                <a:gd name="connsiteX12" fmla="*/ 95675 w 725342"/>
                <a:gd name="connsiteY12" fmla="*/ 940656 h 3235803"/>
                <a:gd name="connsiteX13" fmla="*/ 134321 w 725342"/>
                <a:gd name="connsiteY13" fmla="*/ 1000939 h 3235803"/>
                <a:gd name="connsiteX14" fmla="*/ 174069 w 725342"/>
                <a:gd name="connsiteY14" fmla="*/ 1059002 h 3235803"/>
                <a:gd name="connsiteX15" fmla="*/ 215604 w 725342"/>
                <a:gd name="connsiteY15" fmla="*/ 1115599 h 3235803"/>
                <a:gd name="connsiteX16" fmla="*/ 259612 w 725342"/>
                <a:gd name="connsiteY16" fmla="*/ 1171485 h 3235803"/>
                <a:gd name="connsiteX17" fmla="*/ 416272 w 725342"/>
                <a:gd name="connsiteY17" fmla="*/ 1352132 h 3235803"/>
                <a:gd name="connsiteX18" fmla="*/ 569757 w 725342"/>
                <a:gd name="connsiteY18" fmla="*/ 1539066 h 3235803"/>
                <a:gd name="connsiteX19" fmla="*/ 684198 w 725342"/>
                <a:gd name="connsiteY19" fmla="*/ 1738132 h 3235803"/>
                <a:gd name="connsiteX20" fmla="*/ 723726 w 725342"/>
                <a:gd name="connsiteY20" fmla="*/ 1955174 h 3235803"/>
                <a:gd name="connsiteX21" fmla="*/ 715686 w 725342"/>
                <a:gd name="connsiteY21" fmla="*/ 2023881 h 3235803"/>
                <a:gd name="connsiteX22" fmla="*/ 696985 w 725342"/>
                <a:gd name="connsiteY22" fmla="*/ 2091339 h 3235803"/>
                <a:gd name="connsiteX23" fmla="*/ 666875 w 725342"/>
                <a:gd name="connsiteY23" fmla="*/ 2154170 h 3235803"/>
                <a:gd name="connsiteX24" fmla="*/ 624612 w 725342"/>
                <a:gd name="connsiteY24" fmla="*/ 2208993 h 3235803"/>
                <a:gd name="connsiteX25" fmla="*/ 546847 w 725342"/>
                <a:gd name="connsiteY25" fmla="*/ 2269106 h 3235803"/>
                <a:gd name="connsiteX26" fmla="*/ 459232 w 725342"/>
                <a:gd name="connsiteY26" fmla="*/ 2318400 h 3235803"/>
                <a:gd name="connsiteX27" fmla="*/ 377002 w 725342"/>
                <a:gd name="connsiteY27" fmla="*/ 2368201 h 3235803"/>
                <a:gd name="connsiteX28" fmla="*/ 315394 w 725342"/>
                <a:gd name="connsiteY28" fmla="*/ 2429838 h 3235803"/>
                <a:gd name="connsiteX29" fmla="*/ 285346 w 725342"/>
                <a:gd name="connsiteY29" fmla="*/ 2512994 h 3235803"/>
                <a:gd name="connsiteX30" fmla="*/ 283038 w 725342"/>
                <a:gd name="connsiteY30" fmla="*/ 2611185 h 3235803"/>
                <a:gd name="connsiteX31" fmla="*/ 299017 w 725342"/>
                <a:gd name="connsiteY31" fmla="*/ 2715425 h 3235803"/>
                <a:gd name="connsiteX32" fmla="*/ 323834 w 725342"/>
                <a:gd name="connsiteY32" fmla="*/ 2816727 h 3235803"/>
                <a:gd name="connsiteX33" fmla="*/ 333997 w 725342"/>
                <a:gd name="connsiteY33" fmla="*/ 2853441 h 3235803"/>
                <a:gd name="connsiteX34" fmla="*/ 344712 w 725342"/>
                <a:gd name="connsiteY34" fmla="*/ 2888999 h 3235803"/>
                <a:gd name="connsiteX35" fmla="*/ 356625 w 725342"/>
                <a:gd name="connsiteY35" fmla="*/ 2924035 h 3235803"/>
                <a:gd name="connsiteX36" fmla="*/ 370378 w 725342"/>
                <a:gd name="connsiteY36" fmla="*/ 2959182 h 3235803"/>
                <a:gd name="connsiteX37" fmla="*/ 378699 w 725342"/>
                <a:gd name="connsiteY37" fmla="*/ 2978715 h 3235803"/>
                <a:gd name="connsiteX38" fmla="*/ 386422 w 725342"/>
                <a:gd name="connsiteY38" fmla="*/ 2998382 h 3235803"/>
                <a:gd name="connsiteX39" fmla="*/ 392200 w 725342"/>
                <a:gd name="connsiteY39" fmla="*/ 3018094 h 3235803"/>
                <a:gd name="connsiteX40" fmla="*/ 394686 w 725342"/>
                <a:gd name="connsiteY40" fmla="*/ 3037759 h 3235803"/>
                <a:gd name="connsiteX41" fmla="*/ 389267 w 725342"/>
                <a:gd name="connsiteY41" fmla="*/ 3070447 h 3235803"/>
                <a:gd name="connsiteX42" fmla="*/ 373703 w 725342"/>
                <a:gd name="connsiteY42" fmla="*/ 3101833 h 3235803"/>
                <a:gd name="connsiteX43" fmla="*/ 351013 w 725342"/>
                <a:gd name="connsiteY43" fmla="*/ 3131001 h 3235803"/>
                <a:gd name="connsiteX44" fmla="*/ 324213 w 725342"/>
                <a:gd name="connsiteY44" fmla="*/ 3157037 h 3235803"/>
                <a:gd name="connsiteX45" fmla="*/ 300512 w 725342"/>
                <a:gd name="connsiteY45" fmla="*/ 3175840 h 3235803"/>
                <a:gd name="connsiteX46" fmla="*/ 275961 w 725342"/>
                <a:gd name="connsiteY46" fmla="*/ 3191810 h 3235803"/>
                <a:gd name="connsiteX47" fmla="*/ 250475 w 725342"/>
                <a:gd name="connsiteY47" fmla="*/ 3204951 h 3235803"/>
                <a:gd name="connsiteX48" fmla="*/ 223967 w 725342"/>
                <a:gd name="connsiteY48" fmla="*/ 3215263 h 3235803"/>
                <a:gd name="connsiteX49" fmla="*/ 196345 w 725342"/>
                <a:gd name="connsiteY49" fmla="*/ 3222882 h 3235803"/>
                <a:gd name="connsiteX50" fmla="*/ 167890 w 725342"/>
                <a:gd name="connsiteY50" fmla="*/ 3228372 h 3235803"/>
                <a:gd name="connsiteX51" fmla="*/ 138878 w 725342"/>
                <a:gd name="connsiteY51" fmla="*/ 3232442 h 3235803"/>
                <a:gd name="connsiteX52" fmla="*/ 109588 w 725342"/>
                <a:gd name="connsiteY52" fmla="*/ 3235803 h 3235803"/>
                <a:gd name="connsiteX0" fmla="*/ 100569 w 725342"/>
                <a:gd name="connsiteY0" fmla="*/ 0 h 3235803"/>
                <a:gd name="connsiteX1" fmla="*/ 110550 w 725342"/>
                <a:gd name="connsiteY1" fmla="*/ 77572 h 3235803"/>
                <a:gd name="connsiteX2" fmla="*/ 117274 w 725342"/>
                <a:gd name="connsiteY2" fmla="*/ 154962 h 3235803"/>
                <a:gd name="connsiteX3" fmla="*/ 117483 w 725342"/>
                <a:gd name="connsiteY3" fmla="*/ 231987 h 3235803"/>
                <a:gd name="connsiteX4" fmla="*/ 107920 w 725342"/>
                <a:gd name="connsiteY4" fmla="*/ 308464 h 3235803"/>
                <a:gd name="connsiteX5" fmla="*/ 77444 w 725342"/>
                <a:gd name="connsiteY5" fmla="*/ 411234 h 3235803"/>
                <a:gd name="connsiteX6" fmla="*/ 38769 w 725342"/>
                <a:gd name="connsiteY6" fmla="*/ 512852 h 3235803"/>
                <a:gd name="connsiteX7" fmla="*/ 7723 w 725342"/>
                <a:gd name="connsiteY7" fmla="*/ 613512 h 3235803"/>
                <a:gd name="connsiteX8" fmla="*/ 139 w 725342"/>
                <a:gd name="connsiteY8" fmla="*/ 713407 h 3235803"/>
                <a:gd name="connsiteX9" fmla="*/ 11927 w 725342"/>
                <a:gd name="connsiteY9" fmla="*/ 771801 h 3235803"/>
                <a:gd name="connsiteX10" fmla="*/ 33994 w 725342"/>
                <a:gd name="connsiteY10" fmla="*/ 829484 h 3235803"/>
                <a:gd name="connsiteX11" fmla="*/ 63016 w 725342"/>
                <a:gd name="connsiteY11" fmla="*/ 885940 h 3235803"/>
                <a:gd name="connsiteX12" fmla="*/ 95675 w 725342"/>
                <a:gd name="connsiteY12" fmla="*/ 940656 h 3235803"/>
                <a:gd name="connsiteX13" fmla="*/ 134321 w 725342"/>
                <a:gd name="connsiteY13" fmla="*/ 1000939 h 3235803"/>
                <a:gd name="connsiteX14" fmla="*/ 174069 w 725342"/>
                <a:gd name="connsiteY14" fmla="*/ 1059002 h 3235803"/>
                <a:gd name="connsiteX15" fmla="*/ 215604 w 725342"/>
                <a:gd name="connsiteY15" fmla="*/ 1115599 h 3235803"/>
                <a:gd name="connsiteX16" fmla="*/ 259612 w 725342"/>
                <a:gd name="connsiteY16" fmla="*/ 1171485 h 3235803"/>
                <a:gd name="connsiteX17" fmla="*/ 416272 w 725342"/>
                <a:gd name="connsiteY17" fmla="*/ 1352132 h 3235803"/>
                <a:gd name="connsiteX18" fmla="*/ 569757 w 725342"/>
                <a:gd name="connsiteY18" fmla="*/ 1539066 h 3235803"/>
                <a:gd name="connsiteX19" fmla="*/ 684198 w 725342"/>
                <a:gd name="connsiteY19" fmla="*/ 1738132 h 3235803"/>
                <a:gd name="connsiteX20" fmla="*/ 723726 w 725342"/>
                <a:gd name="connsiteY20" fmla="*/ 1955174 h 3235803"/>
                <a:gd name="connsiteX21" fmla="*/ 715686 w 725342"/>
                <a:gd name="connsiteY21" fmla="*/ 2023881 h 3235803"/>
                <a:gd name="connsiteX22" fmla="*/ 696985 w 725342"/>
                <a:gd name="connsiteY22" fmla="*/ 2091339 h 3235803"/>
                <a:gd name="connsiteX23" fmla="*/ 666875 w 725342"/>
                <a:gd name="connsiteY23" fmla="*/ 2154170 h 3235803"/>
                <a:gd name="connsiteX24" fmla="*/ 624612 w 725342"/>
                <a:gd name="connsiteY24" fmla="*/ 2208993 h 3235803"/>
                <a:gd name="connsiteX25" fmla="*/ 546847 w 725342"/>
                <a:gd name="connsiteY25" fmla="*/ 2269106 h 3235803"/>
                <a:gd name="connsiteX26" fmla="*/ 459232 w 725342"/>
                <a:gd name="connsiteY26" fmla="*/ 2318400 h 3235803"/>
                <a:gd name="connsiteX27" fmla="*/ 377002 w 725342"/>
                <a:gd name="connsiteY27" fmla="*/ 2368201 h 3235803"/>
                <a:gd name="connsiteX28" fmla="*/ 315394 w 725342"/>
                <a:gd name="connsiteY28" fmla="*/ 2429838 h 3235803"/>
                <a:gd name="connsiteX29" fmla="*/ 285346 w 725342"/>
                <a:gd name="connsiteY29" fmla="*/ 2512994 h 3235803"/>
                <a:gd name="connsiteX30" fmla="*/ 283038 w 725342"/>
                <a:gd name="connsiteY30" fmla="*/ 2611185 h 3235803"/>
                <a:gd name="connsiteX31" fmla="*/ 299017 w 725342"/>
                <a:gd name="connsiteY31" fmla="*/ 2715425 h 3235803"/>
                <a:gd name="connsiteX32" fmla="*/ 323834 w 725342"/>
                <a:gd name="connsiteY32" fmla="*/ 2816727 h 3235803"/>
                <a:gd name="connsiteX33" fmla="*/ 333997 w 725342"/>
                <a:gd name="connsiteY33" fmla="*/ 2853441 h 3235803"/>
                <a:gd name="connsiteX34" fmla="*/ 344712 w 725342"/>
                <a:gd name="connsiteY34" fmla="*/ 2888999 h 3235803"/>
                <a:gd name="connsiteX35" fmla="*/ 356625 w 725342"/>
                <a:gd name="connsiteY35" fmla="*/ 2924035 h 3235803"/>
                <a:gd name="connsiteX36" fmla="*/ 370378 w 725342"/>
                <a:gd name="connsiteY36" fmla="*/ 2959182 h 3235803"/>
                <a:gd name="connsiteX37" fmla="*/ 378699 w 725342"/>
                <a:gd name="connsiteY37" fmla="*/ 2978715 h 3235803"/>
                <a:gd name="connsiteX38" fmla="*/ 386422 w 725342"/>
                <a:gd name="connsiteY38" fmla="*/ 2998382 h 3235803"/>
                <a:gd name="connsiteX39" fmla="*/ 392200 w 725342"/>
                <a:gd name="connsiteY39" fmla="*/ 3018094 h 3235803"/>
                <a:gd name="connsiteX40" fmla="*/ 394686 w 725342"/>
                <a:gd name="connsiteY40" fmla="*/ 3037759 h 3235803"/>
                <a:gd name="connsiteX41" fmla="*/ 389267 w 725342"/>
                <a:gd name="connsiteY41" fmla="*/ 3070447 h 3235803"/>
                <a:gd name="connsiteX42" fmla="*/ 373703 w 725342"/>
                <a:gd name="connsiteY42" fmla="*/ 3101833 h 3235803"/>
                <a:gd name="connsiteX43" fmla="*/ 351013 w 725342"/>
                <a:gd name="connsiteY43" fmla="*/ 3131001 h 3235803"/>
                <a:gd name="connsiteX44" fmla="*/ 324213 w 725342"/>
                <a:gd name="connsiteY44" fmla="*/ 3157037 h 3235803"/>
                <a:gd name="connsiteX45" fmla="*/ 300512 w 725342"/>
                <a:gd name="connsiteY45" fmla="*/ 3175840 h 3235803"/>
                <a:gd name="connsiteX46" fmla="*/ 275961 w 725342"/>
                <a:gd name="connsiteY46" fmla="*/ 3191810 h 3235803"/>
                <a:gd name="connsiteX47" fmla="*/ 250475 w 725342"/>
                <a:gd name="connsiteY47" fmla="*/ 3204951 h 3235803"/>
                <a:gd name="connsiteX48" fmla="*/ 223967 w 725342"/>
                <a:gd name="connsiteY48" fmla="*/ 3215263 h 3235803"/>
                <a:gd name="connsiteX49" fmla="*/ 196345 w 725342"/>
                <a:gd name="connsiteY49" fmla="*/ 3222882 h 3235803"/>
                <a:gd name="connsiteX50" fmla="*/ 167890 w 725342"/>
                <a:gd name="connsiteY50" fmla="*/ 3228372 h 3235803"/>
                <a:gd name="connsiteX51" fmla="*/ 138878 w 725342"/>
                <a:gd name="connsiteY51" fmla="*/ 3232442 h 3235803"/>
                <a:gd name="connsiteX52" fmla="*/ 109588 w 725342"/>
                <a:gd name="connsiteY52" fmla="*/ 3235803 h 3235803"/>
                <a:gd name="connsiteX0" fmla="*/ 100569 w 725342"/>
                <a:gd name="connsiteY0" fmla="*/ 0 h 3235803"/>
                <a:gd name="connsiteX1" fmla="*/ 110550 w 725342"/>
                <a:gd name="connsiteY1" fmla="*/ 77572 h 3235803"/>
                <a:gd name="connsiteX2" fmla="*/ 117274 w 725342"/>
                <a:gd name="connsiteY2" fmla="*/ 154962 h 3235803"/>
                <a:gd name="connsiteX3" fmla="*/ 117483 w 725342"/>
                <a:gd name="connsiteY3" fmla="*/ 231987 h 3235803"/>
                <a:gd name="connsiteX4" fmla="*/ 107920 w 725342"/>
                <a:gd name="connsiteY4" fmla="*/ 308464 h 3235803"/>
                <a:gd name="connsiteX5" fmla="*/ 77444 w 725342"/>
                <a:gd name="connsiteY5" fmla="*/ 411234 h 3235803"/>
                <a:gd name="connsiteX6" fmla="*/ 38769 w 725342"/>
                <a:gd name="connsiteY6" fmla="*/ 512852 h 3235803"/>
                <a:gd name="connsiteX7" fmla="*/ 7723 w 725342"/>
                <a:gd name="connsiteY7" fmla="*/ 613512 h 3235803"/>
                <a:gd name="connsiteX8" fmla="*/ 139 w 725342"/>
                <a:gd name="connsiteY8" fmla="*/ 713407 h 3235803"/>
                <a:gd name="connsiteX9" fmla="*/ 11927 w 725342"/>
                <a:gd name="connsiteY9" fmla="*/ 771801 h 3235803"/>
                <a:gd name="connsiteX10" fmla="*/ 33994 w 725342"/>
                <a:gd name="connsiteY10" fmla="*/ 829484 h 3235803"/>
                <a:gd name="connsiteX11" fmla="*/ 63016 w 725342"/>
                <a:gd name="connsiteY11" fmla="*/ 885940 h 3235803"/>
                <a:gd name="connsiteX12" fmla="*/ 95675 w 725342"/>
                <a:gd name="connsiteY12" fmla="*/ 940656 h 3235803"/>
                <a:gd name="connsiteX13" fmla="*/ 134321 w 725342"/>
                <a:gd name="connsiteY13" fmla="*/ 1000939 h 3235803"/>
                <a:gd name="connsiteX14" fmla="*/ 174069 w 725342"/>
                <a:gd name="connsiteY14" fmla="*/ 1059002 h 3235803"/>
                <a:gd name="connsiteX15" fmla="*/ 215604 w 725342"/>
                <a:gd name="connsiteY15" fmla="*/ 1115599 h 3235803"/>
                <a:gd name="connsiteX16" fmla="*/ 259612 w 725342"/>
                <a:gd name="connsiteY16" fmla="*/ 1171485 h 3235803"/>
                <a:gd name="connsiteX17" fmla="*/ 416272 w 725342"/>
                <a:gd name="connsiteY17" fmla="*/ 1352132 h 3235803"/>
                <a:gd name="connsiteX18" fmla="*/ 569757 w 725342"/>
                <a:gd name="connsiteY18" fmla="*/ 1539066 h 3235803"/>
                <a:gd name="connsiteX19" fmla="*/ 684198 w 725342"/>
                <a:gd name="connsiteY19" fmla="*/ 1738132 h 3235803"/>
                <a:gd name="connsiteX20" fmla="*/ 723726 w 725342"/>
                <a:gd name="connsiteY20" fmla="*/ 1955174 h 3235803"/>
                <a:gd name="connsiteX21" fmla="*/ 715686 w 725342"/>
                <a:gd name="connsiteY21" fmla="*/ 2023881 h 3235803"/>
                <a:gd name="connsiteX22" fmla="*/ 696985 w 725342"/>
                <a:gd name="connsiteY22" fmla="*/ 2091339 h 3235803"/>
                <a:gd name="connsiteX23" fmla="*/ 666875 w 725342"/>
                <a:gd name="connsiteY23" fmla="*/ 2154170 h 3235803"/>
                <a:gd name="connsiteX24" fmla="*/ 624612 w 725342"/>
                <a:gd name="connsiteY24" fmla="*/ 2208993 h 3235803"/>
                <a:gd name="connsiteX25" fmla="*/ 546847 w 725342"/>
                <a:gd name="connsiteY25" fmla="*/ 2269106 h 3235803"/>
                <a:gd name="connsiteX26" fmla="*/ 459232 w 725342"/>
                <a:gd name="connsiteY26" fmla="*/ 2318400 h 3235803"/>
                <a:gd name="connsiteX27" fmla="*/ 377002 w 725342"/>
                <a:gd name="connsiteY27" fmla="*/ 2368201 h 3235803"/>
                <a:gd name="connsiteX28" fmla="*/ 315394 w 725342"/>
                <a:gd name="connsiteY28" fmla="*/ 2429838 h 3235803"/>
                <a:gd name="connsiteX29" fmla="*/ 285346 w 725342"/>
                <a:gd name="connsiteY29" fmla="*/ 2512994 h 3235803"/>
                <a:gd name="connsiteX30" fmla="*/ 283038 w 725342"/>
                <a:gd name="connsiteY30" fmla="*/ 2611185 h 3235803"/>
                <a:gd name="connsiteX31" fmla="*/ 299017 w 725342"/>
                <a:gd name="connsiteY31" fmla="*/ 2715425 h 3235803"/>
                <a:gd name="connsiteX32" fmla="*/ 323834 w 725342"/>
                <a:gd name="connsiteY32" fmla="*/ 2816727 h 3235803"/>
                <a:gd name="connsiteX33" fmla="*/ 333997 w 725342"/>
                <a:gd name="connsiteY33" fmla="*/ 2853441 h 3235803"/>
                <a:gd name="connsiteX34" fmla="*/ 344712 w 725342"/>
                <a:gd name="connsiteY34" fmla="*/ 2888999 h 3235803"/>
                <a:gd name="connsiteX35" fmla="*/ 356625 w 725342"/>
                <a:gd name="connsiteY35" fmla="*/ 2924035 h 3235803"/>
                <a:gd name="connsiteX36" fmla="*/ 370378 w 725342"/>
                <a:gd name="connsiteY36" fmla="*/ 2959182 h 3235803"/>
                <a:gd name="connsiteX37" fmla="*/ 378699 w 725342"/>
                <a:gd name="connsiteY37" fmla="*/ 2978715 h 3235803"/>
                <a:gd name="connsiteX38" fmla="*/ 386422 w 725342"/>
                <a:gd name="connsiteY38" fmla="*/ 2998382 h 3235803"/>
                <a:gd name="connsiteX39" fmla="*/ 392200 w 725342"/>
                <a:gd name="connsiteY39" fmla="*/ 3018094 h 3235803"/>
                <a:gd name="connsiteX40" fmla="*/ 394686 w 725342"/>
                <a:gd name="connsiteY40" fmla="*/ 3037759 h 3235803"/>
                <a:gd name="connsiteX41" fmla="*/ 389267 w 725342"/>
                <a:gd name="connsiteY41" fmla="*/ 3070447 h 3235803"/>
                <a:gd name="connsiteX42" fmla="*/ 373703 w 725342"/>
                <a:gd name="connsiteY42" fmla="*/ 3101833 h 3235803"/>
                <a:gd name="connsiteX43" fmla="*/ 351013 w 725342"/>
                <a:gd name="connsiteY43" fmla="*/ 3131001 h 3235803"/>
                <a:gd name="connsiteX44" fmla="*/ 324213 w 725342"/>
                <a:gd name="connsiteY44" fmla="*/ 3157037 h 3235803"/>
                <a:gd name="connsiteX45" fmla="*/ 300512 w 725342"/>
                <a:gd name="connsiteY45" fmla="*/ 3175840 h 3235803"/>
                <a:gd name="connsiteX46" fmla="*/ 275961 w 725342"/>
                <a:gd name="connsiteY46" fmla="*/ 3191810 h 3235803"/>
                <a:gd name="connsiteX47" fmla="*/ 250475 w 725342"/>
                <a:gd name="connsiteY47" fmla="*/ 3204951 h 3235803"/>
                <a:gd name="connsiteX48" fmla="*/ 223967 w 725342"/>
                <a:gd name="connsiteY48" fmla="*/ 3215263 h 3235803"/>
                <a:gd name="connsiteX49" fmla="*/ 196345 w 725342"/>
                <a:gd name="connsiteY49" fmla="*/ 3222882 h 3235803"/>
                <a:gd name="connsiteX50" fmla="*/ 167890 w 725342"/>
                <a:gd name="connsiteY50" fmla="*/ 3228372 h 3235803"/>
                <a:gd name="connsiteX51" fmla="*/ 138878 w 725342"/>
                <a:gd name="connsiteY51" fmla="*/ 3232442 h 3235803"/>
                <a:gd name="connsiteX52" fmla="*/ 109588 w 725342"/>
                <a:gd name="connsiteY52" fmla="*/ 3235803 h 3235803"/>
                <a:gd name="connsiteX0" fmla="*/ 100569 w 725342"/>
                <a:gd name="connsiteY0" fmla="*/ 0 h 3235803"/>
                <a:gd name="connsiteX1" fmla="*/ 110550 w 725342"/>
                <a:gd name="connsiteY1" fmla="*/ 77572 h 3235803"/>
                <a:gd name="connsiteX2" fmla="*/ 117274 w 725342"/>
                <a:gd name="connsiteY2" fmla="*/ 154962 h 3235803"/>
                <a:gd name="connsiteX3" fmla="*/ 117483 w 725342"/>
                <a:gd name="connsiteY3" fmla="*/ 231987 h 3235803"/>
                <a:gd name="connsiteX4" fmla="*/ 107920 w 725342"/>
                <a:gd name="connsiteY4" fmla="*/ 308464 h 3235803"/>
                <a:gd name="connsiteX5" fmla="*/ 77444 w 725342"/>
                <a:gd name="connsiteY5" fmla="*/ 411234 h 3235803"/>
                <a:gd name="connsiteX6" fmla="*/ 38769 w 725342"/>
                <a:gd name="connsiteY6" fmla="*/ 512852 h 3235803"/>
                <a:gd name="connsiteX7" fmla="*/ 7723 w 725342"/>
                <a:gd name="connsiteY7" fmla="*/ 613512 h 3235803"/>
                <a:gd name="connsiteX8" fmla="*/ 139 w 725342"/>
                <a:gd name="connsiteY8" fmla="*/ 713407 h 3235803"/>
                <a:gd name="connsiteX9" fmla="*/ 11927 w 725342"/>
                <a:gd name="connsiteY9" fmla="*/ 771801 h 3235803"/>
                <a:gd name="connsiteX10" fmla="*/ 33994 w 725342"/>
                <a:gd name="connsiteY10" fmla="*/ 829484 h 3235803"/>
                <a:gd name="connsiteX11" fmla="*/ 63016 w 725342"/>
                <a:gd name="connsiteY11" fmla="*/ 885940 h 3235803"/>
                <a:gd name="connsiteX12" fmla="*/ 95675 w 725342"/>
                <a:gd name="connsiteY12" fmla="*/ 940656 h 3235803"/>
                <a:gd name="connsiteX13" fmla="*/ 134321 w 725342"/>
                <a:gd name="connsiteY13" fmla="*/ 1000939 h 3235803"/>
                <a:gd name="connsiteX14" fmla="*/ 174069 w 725342"/>
                <a:gd name="connsiteY14" fmla="*/ 1059002 h 3235803"/>
                <a:gd name="connsiteX15" fmla="*/ 215604 w 725342"/>
                <a:gd name="connsiteY15" fmla="*/ 1115599 h 3235803"/>
                <a:gd name="connsiteX16" fmla="*/ 259612 w 725342"/>
                <a:gd name="connsiteY16" fmla="*/ 1171485 h 3235803"/>
                <a:gd name="connsiteX17" fmla="*/ 416272 w 725342"/>
                <a:gd name="connsiteY17" fmla="*/ 1352132 h 3235803"/>
                <a:gd name="connsiteX18" fmla="*/ 569757 w 725342"/>
                <a:gd name="connsiteY18" fmla="*/ 1539066 h 3235803"/>
                <a:gd name="connsiteX19" fmla="*/ 684198 w 725342"/>
                <a:gd name="connsiteY19" fmla="*/ 1738132 h 3235803"/>
                <a:gd name="connsiteX20" fmla="*/ 723726 w 725342"/>
                <a:gd name="connsiteY20" fmla="*/ 1955174 h 3235803"/>
                <a:gd name="connsiteX21" fmla="*/ 715686 w 725342"/>
                <a:gd name="connsiteY21" fmla="*/ 2023881 h 3235803"/>
                <a:gd name="connsiteX22" fmla="*/ 696985 w 725342"/>
                <a:gd name="connsiteY22" fmla="*/ 2091339 h 3235803"/>
                <a:gd name="connsiteX23" fmla="*/ 666875 w 725342"/>
                <a:gd name="connsiteY23" fmla="*/ 2154170 h 3235803"/>
                <a:gd name="connsiteX24" fmla="*/ 624612 w 725342"/>
                <a:gd name="connsiteY24" fmla="*/ 2208993 h 3235803"/>
                <a:gd name="connsiteX25" fmla="*/ 546847 w 725342"/>
                <a:gd name="connsiteY25" fmla="*/ 2269106 h 3235803"/>
                <a:gd name="connsiteX26" fmla="*/ 459232 w 725342"/>
                <a:gd name="connsiteY26" fmla="*/ 2318400 h 3235803"/>
                <a:gd name="connsiteX27" fmla="*/ 377002 w 725342"/>
                <a:gd name="connsiteY27" fmla="*/ 2368201 h 3235803"/>
                <a:gd name="connsiteX28" fmla="*/ 315394 w 725342"/>
                <a:gd name="connsiteY28" fmla="*/ 2429838 h 3235803"/>
                <a:gd name="connsiteX29" fmla="*/ 285346 w 725342"/>
                <a:gd name="connsiteY29" fmla="*/ 2512994 h 3235803"/>
                <a:gd name="connsiteX30" fmla="*/ 283038 w 725342"/>
                <a:gd name="connsiteY30" fmla="*/ 2611185 h 3235803"/>
                <a:gd name="connsiteX31" fmla="*/ 299017 w 725342"/>
                <a:gd name="connsiteY31" fmla="*/ 2715425 h 3235803"/>
                <a:gd name="connsiteX32" fmla="*/ 323834 w 725342"/>
                <a:gd name="connsiteY32" fmla="*/ 2816727 h 3235803"/>
                <a:gd name="connsiteX33" fmla="*/ 333997 w 725342"/>
                <a:gd name="connsiteY33" fmla="*/ 2853441 h 3235803"/>
                <a:gd name="connsiteX34" fmla="*/ 344712 w 725342"/>
                <a:gd name="connsiteY34" fmla="*/ 2888999 h 3235803"/>
                <a:gd name="connsiteX35" fmla="*/ 356625 w 725342"/>
                <a:gd name="connsiteY35" fmla="*/ 2924035 h 3235803"/>
                <a:gd name="connsiteX36" fmla="*/ 370378 w 725342"/>
                <a:gd name="connsiteY36" fmla="*/ 2959182 h 3235803"/>
                <a:gd name="connsiteX37" fmla="*/ 378699 w 725342"/>
                <a:gd name="connsiteY37" fmla="*/ 2978715 h 3235803"/>
                <a:gd name="connsiteX38" fmla="*/ 386422 w 725342"/>
                <a:gd name="connsiteY38" fmla="*/ 2998382 h 3235803"/>
                <a:gd name="connsiteX39" fmla="*/ 392200 w 725342"/>
                <a:gd name="connsiteY39" fmla="*/ 3018094 h 3235803"/>
                <a:gd name="connsiteX40" fmla="*/ 394686 w 725342"/>
                <a:gd name="connsiteY40" fmla="*/ 3037759 h 3235803"/>
                <a:gd name="connsiteX41" fmla="*/ 389267 w 725342"/>
                <a:gd name="connsiteY41" fmla="*/ 3070447 h 3235803"/>
                <a:gd name="connsiteX42" fmla="*/ 373703 w 725342"/>
                <a:gd name="connsiteY42" fmla="*/ 3101833 h 3235803"/>
                <a:gd name="connsiteX43" fmla="*/ 351013 w 725342"/>
                <a:gd name="connsiteY43" fmla="*/ 3131001 h 3235803"/>
                <a:gd name="connsiteX44" fmla="*/ 324213 w 725342"/>
                <a:gd name="connsiteY44" fmla="*/ 3157037 h 3235803"/>
                <a:gd name="connsiteX45" fmla="*/ 300512 w 725342"/>
                <a:gd name="connsiteY45" fmla="*/ 3175840 h 3235803"/>
                <a:gd name="connsiteX46" fmla="*/ 275961 w 725342"/>
                <a:gd name="connsiteY46" fmla="*/ 3191810 h 3235803"/>
                <a:gd name="connsiteX47" fmla="*/ 250475 w 725342"/>
                <a:gd name="connsiteY47" fmla="*/ 3204951 h 3235803"/>
                <a:gd name="connsiteX48" fmla="*/ 223967 w 725342"/>
                <a:gd name="connsiteY48" fmla="*/ 3215263 h 3235803"/>
                <a:gd name="connsiteX49" fmla="*/ 196345 w 725342"/>
                <a:gd name="connsiteY49" fmla="*/ 3222882 h 3235803"/>
                <a:gd name="connsiteX50" fmla="*/ 167890 w 725342"/>
                <a:gd name="connsiteY50" fmla="*/ 3228372 h 3235803"/>
                <a:gd name="connsiteX51" fmla="*/ 138878 w 725342"/>
                <a:gd name="connsiteY51" fmla="*/ 3232442 h 3235803"/>
                <a:gd name="connsiteX52" fmla="*/ 109588 w 725342"/>
                <a:gd name="connsiteY52" fmla="*/ 3235803 h 3235803"/>
                <a:gd name="connsiteX0" fmla="*/ 100569 w 725342"/>
                <a:gd name="connsiteY0" fmla="*/ 0 h 3235803"/>
                <a:gd name="connsiteX1" fmla="*/ 110550 w 725342"/>
                <a:gd name="connsiteY1" fmla="*/ 77572 h 3235803"/>
                <a:gd name="connsiteX2" fmla="*/ 117274 w 725342"/>
                <a:gd name="connsiteY2" fmla="*/ 154962 h 3235803"/>
                <a:gd name="connsiteX3" fmla="*/ 117483 w 725342"/>
                <a:gd name="connsiteY3" fmla="*/ 231987 h 3235803"/>
                <a:gd name="connsiteX4" fmla="*/ 107920 w 725342"/>
                <a:gd name="connsiteY4" fmla="*/ 308464 h 3235803"/>
                <a:gd name="connsiteX5" fmla="*/ 77444 w 725342"/>
                <a:gd name="connsiteY5" fmla="*/ 411234 h 3235803"/>
                <a:gd name="connsiteX6" fmla="*/ 38769 w 725342"/>
                <a:gd name="connsiteY6" fmla="*/ 512852 h 3235803"/>
                <a:gd name="connsiteX7" fmla="*/ 7723 w 725342"/>
                <a:gd name="connsiteY7" fmla="*/ 613512 h 3235803"/>
                <a:gd name="connsiteX8" fmla="*/ 139 w 725342"/>
                <a:gd name="connsiteY8" fmla="*/ 713407 h 3235803"/>
                <a:gd name="connsiteX9" fmla="*/ 11927 w 725342"/>
                <a:gd name="connsiteY9" fmla="*/ 771801 h 3235803"/>
                <a:gd name="connsiteX10" fmla="*/ 33994 w 725342"/>
                <a:gd name="connsiteY10" fmla="*/ 829484 h 3235803"/>
                <a:gd name="connsiteX11" fmla="*/ 63016 w 725342"/>
                <a:gd name="connsiteY11" fmla="*/ 885940 h 3235803"/>
                <a:gd name="connsiteX12" fmla="*/ 95675 w 725342"/>
                <a:gd name="connsiteY12" fmla="*/ 940656 h 3235803"/>
                <a:gd name="connsiteX13" fmla="*/ 134321 w 725342"/>
                <a:gd name="connsiteY13" fmla="*/ 1000939 h 3235803"/>
                <a:gd name="connsiteX14" fmla="*/ 174069 w 725342"/>
                <a:gd name="connsiteY14" fmla="*/ 1059002 h 3235803"/>
                <a:gd name="connsiteX15" fmla="*/ 215604 w 725342"/>
                <a:gd name="connsiteY15" fmla="*/ 1115599 h 3235803"/>
                <a:gd name="connsiteX16" fmla="*/ 259612 w 725342"/>
                <a:gd name="connsiteY16" fmla="*/ 1171485 h 3235803"/>
                <a:gd name="connsiteX17" fmla="*/ 416272 w 725342"/>
                <a:gd name="connsiteY17" fmla="*/ 1352132 h 3235803"/>
                <a:gd name="connsiteX18" fmla="*/ 569757 w 725342"/>
                <a:gd name="connsiteY18" fmla="*/ 1539066 h 3235803"/>
                <a:gd name="connsiteX19" fmla="*/ 684198 w 725342"/>
                <a:gd name="connsiteY19" fmla="*/ 1738132 h 3235803"/>
                <a:gd name="connsiteX20" fmla="*/ 723726 w 725342"/>
                <a:gd name="connsiteY20" fmla="*/ 1955174 h 3235803"/>
                <a:gd name="connsiteX21" fmla="*/ 715686 w 725342"/>
                <a:gd name="connsiteY21" fmla="*/ 2023881 h 3235803"/>
                <a:gd name="connsiteX22" fmla="*/ 696985 w 725342"/>
                <a:gd name="connsiteY22" fmla="*/ 2091339 h 3235803"/>
                <a:gd name="connsiteX23" fmla="*/ 666875 w 725342"/>
                <a:gd name="connsiteY23" fmla="*/ 2154170 h 3235803"/>
                <a:gd name="connsiteX24" fmla="*/ 624612 w 725342"/>
                <a:gd name="connsiteY24" fmla="*/ 2208993 h 3235803"/>
                <a:gd name="connsiteX25" fmla="*/ 546847 w 725342"/>
                <a:gd name="connsiteY25" fmla="*/ 2269106 h 3235803"/>
                <a:gd name="connsiteX26" fmla="*/ 459232 w 725342"/>
                <a:gd name="connsiteY26" fmla="*/ 2318400 h 3235803"/>
                <a:gd name="connsiteX27" fmla="*/ 377002 w 725342"/>
                <a:gd name="connsiteY27" fmla="*/ 2368201 h 3235803"/>
                <a:gd name="connsiteX28" fmla="*/ 315394 w 725342"/>
                <a:gd name="connsiteY28" fmla="*/ 2429838 h 3235803"/>
                <a:gd name="connsiteX29" fmla="*/ 285346 w 725342"/>
                <a:gd name="connsiteY29" fmla="*/ 2512994 h 3235803"/>
                <a:gd name="connsiteX30" fmla="*/ 283038 w 725342"/>
                <a:gd name="connsiteY30" fmla="*/ 2611185 h 3235803"/>
                <a:gd name="connsiteX31" fmla="*/ 299017 w 725342"/>
                <a:gd name="connsiteY31" fmla="*/ 2715425 h 3235803"/>
                <a:gd name="connsiteX32" fmla="*/ 323834 w 725342"/>
                <a:gd name="connsiteY32" fmla="*/ 2816727 h 3235803"/>
                <a:gd name="connsiteX33" fmla="*/ 333997 w 725342"/>
                <a:gd name="connsiteY33" fmla="*/ 2853441 h 3235803"/>
                <a:gd name="connsiteX34" fmla="*/ 344712 w 725342"/>
                <a:gd name="connsiteY34" fmla="*/ 2888999 h 3235803"/>
                <a:gd name="connsiteX35" fmla="*/ 356625 w 725342"/>
                <a:gd name="connsiteY35" fmla="*/ 2924035 h 3235803"/>
                <a:gd name="connsiteX36" fmla="*/ 370378 w 725342"/>
                <a:gd name="connsiteY36" fmla="*/ 2959182 h 3235803"/>
                <a:gd name="connsiteX37" fmla="*/ 378699 w 725342"/>
                <a:gd name="connsiteY37" fmla="*/ 2978715 h 3235803"/>
                <a:gd name="connsiteX38" fmla="*/ 386422 w 725342"/>
                <a:gd name="connsiteY38" fmla="*/ 2998382 h 3235803"/>
                <a:gd name="connsiteX39" fmla="*/ 392200 w 725342"/>
                <a:gd name="connsiteY39" fmla="*/ 3018094 h 3235803"/>
                <a:gd name="connsiteX40" fmla="*/ 394686 w 725342"/>
                <a:gd name="connsiteY40" fmla="*/ 3037759 h 3235803"/>
                <a:gd name="connsiteX41" fmla="*/ 389267 w 725342"/>
                <a:gd name="connsiteY41" fmla="*/ 3070447 h 3235803"/>
                <a:gd name="connsiteX42" fmla="*/ 373703 w 725342"/>
                <a:gd name="connsiteY42" fmla="*/ 3101833 h 3235803"/>
                <a:gd name="connsiteX43" fmla="*/ 351013 w 725342"/>
                <a:gd name="connsiteY43" fmla="*/ 3131001 h 3235803"/>
                <a:gd name="connsiteX44" fmla="*/ 324213 w 725342"/>
                <a:gd name="connsiteY44" fmla="*/ 3157037 h 3235803"/>
                <a:gd name="connsiteX45" fmla="*/ 300512 w 725342"/>
                <a:gd name="connsiteY45" fmla="*/ 3175840 h 3235803"/>
                <a:gd name="connsiteX46" fmla="*/ 275961 w 725342"/>
                <a:gd name="connsiteY46" fmla="*/ 3191810 h 3235803"/>
                <a:gd name="connsiteX47" fmla="*/ 250475 w 725342"/>
                <a:gd name="connsiteY47" fmla="*/ 3204951 h 3235803"/>
                <a:gd name="connsiteX48" fmla="*/ 223967 w 725342"/>
                <a:gd name="connsiteY48" fmla="*/ 3215263 h 3235803"/>
                <a:gd name="connsiteX49" fmla="*/ 196345 w 725342"/>
                <a:gd name="connsiteY49" fmla="*/ 3222882 h 3235803"/>
                <a:gd name="connsiteX50" fmla="*/ 167890 w 725342"/>
                <a:gd name="connsiteY50" fmla="*/ 3228372 h 3235803"/>
                <a:gd name="connsiteX51" fmla="*/ 138878 w 725342"/>
                <a:gd name="connsiteY51" fmla="*/ 3232442 h 3235803"/>
                <a:gd name="connsiteX52" fmla="*/ 109588 w 725342"/>
                <a:gd name="connsiteY52" fmla="*/ 3235803 h 3235803"/>
                <a:gd name="connsiteX0" fmla="*/ 100569 w 725342"/>
                <a:gd name="connsiteY0" fmla="*/ 0 h 3235803"/>
                <a:gd name="connsiteX1" fmla="*/ 110550 w 725342"/>
                <a:gd name="connsiteY1" fmla="*/ 77572 h 3235803"/>
                <a:gd name="connsiteX2" fmla="*/ 117274 w 725342"/>
                <a:gd name="connsiteY2" fmla="*/ 154962 h 3235803"/>
                <a:gd name="connsiteX3" fmla="*/ 117483 w 725342"/>
                <a:gd name="connsiteY3" fmla="*/ 231987 h 3235803"/>
                <a:gd name="connsiteX4" fmla="*/ 107920 w 725342"/>
                <a:gd name="connsiteY4" fmla="*/ 308464 h 3235803"/>
                <a:gd name="connsiteX5" fmla="*/ 77444 w 725342"/>
                <a:gd name="connsiteY5" fmla="*/ 411234 h 3235803"/>
                <a:gd name="connsiteX6" fmla="*/ 38769 w 725342"/>
                <a:gd name="connsiteY6" fmla="*/ 512852 h 3235803"/>
                <a:gd name="connsiteX7" fmla="*/ 7723 w 725342"/>
                <a:gd name="connsiteY7" fmla="*/ 613512 h 3235803"/>
                <a:gd name="connsiteX8" fmla="*/ 139 w 725342"/>
                <a:gd name="connsiteY8" fmla="*/ 713407 h 3235803"/>
                <a:gd name="connsiteX9" fmla="*/ 11927 w 725342"/>
                <a:gd name="connsiteY9" fmla="*/ 771801 h 3235803"/>
                <a:gd name="connsiteX10" fmla="*/ 33994 w 725342"/>
                <a:gd name="connsiteY10" fmla="*/ 829484 h 3235803"/>
                <a:gd name="connsiteX11" fmla="*/ 63016 w 725342"/>
                <a:gd name="connsiteY11" fmla="*/ 885940 h 3235803"/>
                <a:gd name="connsiteX12" fmla="*/ 95675 w 725342"/>
                <a:gd name="connsiteY12" fmla="*/ 940656 h 3235803"/>
                <a:gd name="connsiteX13" fmla="*/ 134321 w 725342"/>
                <a:gd name="connsiteY13" fmla="*/ 1000939 h 3235803"/>
                <a:gd name="connsiteX14" fmla="*/ 174069 w 725342"/>
                <a:gd name="connsiteY14" fmla="*/ 1059002 h 3235803"/>
                <a:gd name="connsiteX15" fmla="*/ 215604 w 725342"/>
                <a:gd name="connsiteY15" fmla="*/ 1115599 h 3235803"/>
                <a:gd name="connsiteX16" fmla="*/ 259612 w 725342"/>
                <a:gd name="connsiteY16" fmla="*/ 1171485 h 3235803"/>
                <a:gd name="connsiteX17" fmla="*/ 416272 w 725342"/>
                <a:gd name="connsiteY17" fmla="*/ 1352132 h 3235803"/>
                <a:gd name="connsiteX18" fmla="*/ 569757 w 725342"/>
                <a:gd name="connsiteY18" fmla="*/ 1539066 h 3235803"/>
                <a:gd name="connsiteX19" fmla="*/ 684198 w 725342"/>
                <a:gd name="connsiteY19" fmla="*/ 1738132 h 3235803"/>
                <a:gd name="connsiteX20" fmla="*/ 723726 w 725342"/>
                <a:gd name="connsiteY20" fmla="*/ 1955174 h 3235803"/>
                <a:gd name="connsiteX21" fmla="*/ 715686 w 725342"/>
                <a:gd name="connsiteY21" fmla="*/ 2023881 h 3235803"/>
                <a:gd name="connsiteX22" fmla="*/ 696985 w 725342"/>
                <a:gd name="connsiteY22" fmla="*/ 2091339 h 3235803"/>
                <a:gd name="connsiteX23" fmla="*/ 666875 w 725342"/>
                <a:gd name="connsiteY23" fmla="*/ 2154170 h 3235803"/>
                <a:gd name="connsiteX24" fmla="*/ 624612 w 725342"/>
                <a:gd name="connsiteY24" fmla="*/ 2208993 h 3235803"/>
                <a:gd name="connsiteX25" fmla="*/ 546847 w 725342"/>
                <a:gd name="connsiteY25" fmla="*/ 2269106 h 3235803"/>
                <a:gd name="connsiteX26" fmla="*/ 459232 w 725342"/>
                <a:gd name="connsiteY26" fmla="*/ 2318400 h 3235803"/>
                <a:gd name="connsiteX27" fmla="*/ 377002 w 725342"/>
                <a:gd name="connsiteY27" fmla="*/ 2368201 h 3235803"/>
                <a:gd name="connsiteX28" fmla="*/ 315394 w 725342"/>
                <a:gd name="connsiteY28" fmla="*/ 2429838 h 3235803"/>
                <a:gd name="connsiteX29" fmla="*/ 285346 w 725342"/>
                <a:gd name="connsiteY29" fmla="*/ 2512994 h 3235803"/>
                <a:gd name="connsiteX30" fmla="*/ 283038 w 725342"/>
                <a:gd name="connsiteY30" fmla="*/ 2611185 h 3235803"/>
                <a:gd name="connsiteX31" fmla="*/ 299017 w 725342"/>
                <a:gd name="connsiteY31" fmla="*/ 2715425 h 3235803"/>
                <a:gd name="connsiteX32" fmla="*/ 323834 w 725342"/>
                <a:gd name="connsiteY32" fmla="*/ 2816727 h 3235803"/>
                <a:gd name="connsiteX33" fmla="*/ 333997 w 725342"/>
                <a:gd name="connsiteY33" fmla="*/ 2853441 h 3235803"/>
                <a:gd name="connsiteX34" fmla="*/ 344712 w 725342"/>
                <a:gd name="connsiteY34" fmla="*/ 2888999 h 3235803"/>
                <a:gd name="connsiteX35" fmla="*/ 356625 w 725342"/>
                <a:gd name="connsiteY35" fmla="*/ 2924035 h 3235803"/>
                <a:gd name="connsiteX36" fmla="*/ 370378 w 725342"/>
                <a:gd name="connsiteY36" fmla="*/ 2959182 h 3235803"/>
                <a:gd name="connsiteX37" fmla="*/ 378699 w 725342"/>
                <a:gd name="connsiteY37" fmla="*/ 2978715 h 3235803"/>
                <a:gd name="connsiteX38" fmla="*/ 386422 w 725342"/>
                <a:gd name="connsiteY38" fmla="*/ 2998382 h 3235803"/>
                <a:gd name="connsiteX39" fmla="*/ 392200 w 725342"/>
                <a:gd name="connsiteY39" fmla="*/ 3018094 h 3235803"/>
                <a:gd name="connsiteX40" fmla="*/ 394686 w 725342"/>
                <a:gd name="connsiteY40" fmla="*/ 3037759 h 3235803"/>
                <a:gd name="connsiteX41" fmla="*/ 389267 w 725342"/>
                <a:gd name="connsiteY41" fmla="*/ 3070447 h 3235803"/>
                <a:gd name="connsiteX42" fmla="*/ 373703 w 725342"/>
                <a:gd name="connsiteY42" fmla="*/ 3101833 h 3235803"/>
                <a:gd name="connsiteX43" fmla="*/ 351013 w 725342"/>
                <a:gd name="connsiteY43" fmla="*/ 3131001 h 3235803"/>
                <a:gd name="connsiteX44" fmla="*/ 324213 w 725342"/>
                <a:gd name="connsiteY44" fmla="*/ 3157037 h 3235803"/>
                <a:gd name="connsiteX45" fmla="*/ 300512 w 725342"/>
                <a:gd name="connsiteY45" fmla="*/ 3175840 h 3235803"/>
                <a:gd name="connsiteX46" fmla="*/ 275961 w 725342"/>
                <a:gd name="connsiteY46" fmla="*/ 3191810 h 3235803"/>
                <a:gd name="connsiteX47" fmla="*/ 250475 w 725342"/>
                <a:gd name="connsiteY47" fmla="*/ 3204951 h 3235803"/>
                <a:gd name="connsiteX48" fmla="*/ 223967 w 725342"/>
                <a:gd name="connsiteY48" fmla="*/ 3215263 h 3235803"/>
                <a:gd name="connsiteX49" fmla="*/ 196345 w 725342"/>
                <a:gd name="connsiteY49" fmla="*/ 3222882 h 3235803"/>
                <a:gd name="connsiteX50" fmla="*/ 167890 w 725342"/>
                <a:gd name="connsiteY50" fmla="*/ 3228372 h 3235803"/>
                <a:gd name="connsiteX51" fmla="*/ 138878 w 725342"/>
                <a:gd name="connsiteY51" fmla="*/ 3232442 h 3235803"/>
                <a:gd name="connsiteX52" fmla="*/ 109588 w 725342"/>
                <a:gd name="connsiteY52" fmla="*/ 3235803 h 3235803"/>
                <a:gd name="connsiteX0" fmla="*/ 100569 w 725342"/>
                <a:gd name="connsiteY0" fmla="*/ 0 h 3235803"/>
                <a:gd name="connsiteX1" fmla="*/ 110550 w 725342"/>
                <a:gd name="connsiteY1" fmla="*/ 77572 h 3235803"/>
                <a:gd name="connsiteX2" fmla="*/ 117274 w 725342"/>
                <a:gd name="connsiteY2" fmla="*/ 154962 h 3235803"/>
                <a:gd name="connsiteX3" fmla="*/ 117483 w 725342"/>
                <a:gd name="connsiteY3" fmla="*/ 231987 h 3235803"/>
                <a:gd name="connsiteX4" fmla="*/ 107920 w 725342"/>
                <a:gd name="connsiteY4" fmla="*/ 308464 h 3235803"/>
                <a:gd name="connsiteX5" fmla="*/ 77444 w 725342"/>
                <a:gd name="connsiteY5" fmla="*/ 411234 h 3235803"/>
                <a:gd name="connsiteX6" fmla="*/ 38769 w 725342"/>
                <a:gd name="connsiteY6" fmla="*/ 512852 h 3235803"/>
                <a:gd name="connsiteX7" fmla="*/ 7723 w 725342"/>
                <a:gd name="connsiteY7" fmla="*/ 613512 h 3235803"/>
                <a:gd name="connsiteX8" fmla="*/ 139 w 725342"/>
                <a:gd name="connsiteY8" fmla="*/ 713407 h 3235803"/>
                <a:gd name="connsiteX9" fmla="*/ 11927 w 725342"/>
                <a:gd name="connsiteY9" fmla="*/ 771801 h 3235803"/>
                <a:gd name="connsiteX10" fmla="*/ 33994 w 725342"/>
                <a:gd name="connsiteY10" fmla="*/ 829484 h 3235803"/>
                <a:gd name="connsiteX11" fmla="*/ 63016 w 725342"/>
                <a:gd name="connsiteY11" fmla="*/ 885940 h 3235803"/>
                <a:gd name="connsiteX12" fmla="*/ 95675 w 725342"/>
                <a:gd name="connsiteY12" fmla="*/ 940656 h 3235803"/>
                <a:gd name="connsiteX13" fmla="*/ 134321 w 725342"/>
                <a:gd name="connsiteY13" fmla="*/ 1000939 h 3235803"/>
                <a:gd name="connsiteX14" fmla="*/ 174069 w 725342"/>
                <a:gd name="connsiteY14" fmla="*/ 1059002 h 3235803"/>
                <a:gd name="connsiteX15" fmla="*/ 215604 w 725342"/>
                <a:gd name="connsiteY15" fmla="*/ 1115599 h 3235803"/>
                <a:gd name="connsiteX16" fmla="*/ 259612 w 725342"/>
                <a:gd name="connsiteY16" fmla="*/ 1171485 h 3235803"/>
                <a:gd name="connsiteX17" fmla="*/ 416272 w 725342"/>
                <a:gd name="connsiteY17" fmla="*/ 1352132 h 3235803"/>
                <a:gd name="connsiteX18" fmla="*/ 569757 w 725342"/>
                <a:gd name="connsiteY18" fmla="*/ 1539066 h 3235803"/>
                <a:gd name="connsiteX19" fmla="*/ 684198 w 725342"/>
                <a:gd name="connsiteY19" fmla="*/ 1738132 h 3235803"/>
                <a:gd name="connsiteX20" fmla="*/ 723726 w 725342"/>
                <a:gd name="connsiteY20" fmla="*/ 1955174 h 3235803"/>
                <a:gd name="connsiteX21" fmla="*/ 715686 w 725342"/>
                <a:gd name="connsiteY21" fmla="*/ 2023881 h 3235803"/>
                <a:gd name="connsiteX22" fmla="*/ 696985 w 725342"/>
                <a:gd name="connsiteY22" fmla="*/ 2091339 h 3235803"/>
                <a:gd name="connsiteX23" fmla="*/ 666875 w 725342"/>
                <a:gd name="connsiteY23" fmla="*/ 2154170 h 3235803"/>
                <a:gd name="connsiteX24" fmla="*/ 624612 w 725342"/>
                <a:gd name="connsiteY24" fmla="*/ 2208993 h 3235803"/>
                <a:gd name="connsiteX25" fmla="*/ 546847 w 725342"/>
                <a:gd name="connsiteY25" fmla="*/ 2269106 h 3235803"/>
                <a:gd name="connsiteX26" fmla="*/ 459232 w 725342"/>
                <a:gd name="connsiteY26" fmla="*/ 2318400 h 3235803"/>
                <a:gd name="connsiteX27" fmla="*/ 377002 w 725342"/>
                <a:gd name="connsiteY27" fmla="*/ 2368201 h 3235803"/>
                <a:gd name="connsiteX28" fmla="*/ 315394 w 725342"/>
                <a:gd name="connsiteY28" fmla="*/ 2429838 h 3235803"/>
                <a:gd name="connsiteX29" fmla="*/ 285346 w 725342"/>
                <a:gd name="connsiteY29" fmla="*/ 2512994 h 3235803"/>
                <a:gd name="connsiteX30" fmla="*/ 283038 w 725342"/>
                <a:gd name="connsiteY30" fmla="*/ 2611185 h 3235803"/>
                <a:gd name="connsiteX31" fmla="*/ 299017 w 725342"/>
                <a:gd name="connsiteY31" fmla="*/ 2715425 h 3235803"/>
                <a:gd name="connsiteX32" fmla="*/ 323834 w 725342"/>
                <a:gd name="connsiteY32" fmla="*/ 2816727 h 3235803"/>
                <a:gd name="connsiteX33" fmla="*/ 333997 w 725342"/>
                <a:gd name="connsiteY33" fmla="*/ 2853441 h 3235803"/>
                <a:gd name="connsiteX34" fmla="*/ 344712 w 725342"/>
                <a:gd name="connsiteY34" fmla="*/ 2888999 h 3235803"/>
                <a:gd name="connsiteX35" fmla="*/ 356625 w 725342"/>
                <a:gd name="connsiteY35" fmla="*/ 2924035 h 3235803"/>
                <a:gd name="connsiteX36" fmla="*/ 370378 w 725342"/>
                <a:gd name="connsiteY36" fmla="*/ 2959182 h 3235803"/>
                <a:gd name="connsiteX37" fmla="*/ 378699 w 725342"/>
                <a:gd name="connsiteY37" fmla="*/ 2978715 h 3235803"/>
                <a:gd name="connsiteX38" fmla="*/ 386422 w 725342"/>
                <a:gd name="connsiteY38" fmla="*/ 2998382 h 3235803"/>
                <a:gd name="connsiteX39" fmla="*/ 392200 w 725342"/>
                <a:gd name="connsiteY39" fmla="*/ 3018094 h 3235803"/>
                <a:gd name="connsiteX40" fmla="*/ 394686 w 725342"/>
                <a:gd name="connsiteY40" fmla="*/ 3037759 h 3235803"/>
                <a:gd name="connsiteX41" fmla="*/ 389267 w 725342"/>
                <a:gd name="connsiteY41" fmla="*/ 3070447 h 3235803"/>
                <a:gd name="connsiteX42" fmla="*/ 373703 w 725342"/>
                <a:gd name="connsiteY42" fmla="*/ 3101833 h 3235803"/>
                <a:gd name="connsiteX43" fmla="*/ 351013 w 725342"/>
                <a:gd name="connsiteY43" fmla="*/ 3131001 h 3235803"/>
                <a:gd name="connsiteX44" fmla="*/ 324213 w 725342"/>
                <a:gd name="connsiteY44" fmla="*/ 3157037 h 3235803"/>
                <a:gd name="connsiteX45" fmla="*/ 300512 w 725342"/>
                <a:gd name="connsiteY45" fmla="*/ 3175840 h 3235803"/>
                <a:gd name="connsiteX46" fmla="*/ 275961 w 725342"/>
                <a:gd name="connsiteY46" fmla="*/ 3191810 h 3235803"/>
                <a:gd name="connsiteX47" fmla="*/ 250475 w 725342"/>
                <a:gd name="connsiteY47" fmla="*/ 3204951 h 3235803"/>
                <a:gd name="connsiteX48" fmla="*/ 223967 w 725342"/>
                <a:gd name="connsiteY48" fmla="*/ 3215263 h 3235803"/>
                <a:gd name="connsiteX49" fmla="*/ 196345 w 725342"/>
                <a:gd name="connsiteY49" fmla="*/ 3222882 h 3235803"/>
                <a:gd name="connsiteX50" fmla="*/ 167890 w 725342"/>
                <a:gd name="connsiteY50" fmla="*/ 3228372 h 3235803"/>
                <a:gd name="connsiteX51" fmla="*/ 138878 w 725342"/>
                <a:gd name="connsiteY51" fmla="*/ 3232442 h 3235803"/>
                <a:gd name="connsiteX52" fmla="*/ 109588 w 725342"/>
                <a:gd name="connsiteY52" fmla="*/ 3235803 h 3235803"/>
                <a:gd name="connsiteX0" fmla="*/ 100569 w 725342"/>
                <a:gd name="connsiteY0" fmla="*/ 0 h 3235803"/>
                <a:gd name="connsiteX1" fmla="*/ 110550 w 725342"/>
                <a:gd name="connsiteY1" fmla="*/ 77572 h 3235803"/>
                <a:gd name="connsiteX2" fmla="*/ 117274 w 725342"/>
                <a:gd name="connsiteY2" fmla="*/ 154962 h 3235803"/>
                <a:gd name="connsiteX3" fmla="*/ 117483 w 725342"/>
                <a:gd name="connsiteY3" fmla="*/ 231987 h 3235803"/>
                <a:gd name="connsiteX4" fmla="*/ 107920 w 725342"/>
                <a:gd name="connsiteY4" fmla="*/ 308464 h 3235803"/>
                <a:gd name="connsiteX5" fmla="*/ 77444 w 725342"/>
                <a:gd name="connsiteY5" fmla="*/ 411234 h 3235803"/>
                <a:gd name="connsiteX6" fmla="*/ 38769 w 725342"/>
                <a:gd name="connsiteY6" fmla="*/ 512852 h 3235803"/>
                <a:gd name="connsiteX7" fmla="*/ 7723 w 725342"/>
                <a:gd name="connsiteY7" fmla="*/ 613512 h 3235803"/>
                <a:gd name="connsiteX8" fmla="*/ 139 w 725342"/>
                <a:gd name="connsiteY8" fmla="*/ 713407 h 3235803"/>
                <a:gd name="connsiteX9" fmla="*/ 11927 w 725342"/>
                <a:gd name="connsiteY9" fmla="*/ 771801 h 3235803"/>
                <a:gd name="connsiteX10" fmla="*/ 33994 w 725342"/>
                <a:gd name="connsiteY10" fmla="*/ 829484 h 3235803"/>
                <a:gd name="connsiteX11" fmla="*/ 63016 w 725342"/>
                <a:gd name="connsiteY11" fmla="*/ 885940 h 3235803"/>
                <a:gd name="connsiteX12" fmla="*/ 95675 w 725342"/>
                <a:gd name="connsiteY12" fmla="*/ 940656 h 3235803"/>
                <a:gd name="connsiteX13" fmla="*/ 134321 w 725342"/>
                <a:gd name="connsiteY13" fmla="*/ 1000939 h 3235803"/>
                <a:gd name="connsiteX14" fmla="*/ 174069 w 725342"/>
                <a:gd name="connsiteY14" fmla="*/ 1059002 h 3235803"/>
                <a:gd name="connsiteX15" fmla="*/ 215604 w 725342"/>
                <a:gd name="connsiteY15" fmla="*/ 1115599 h 3235803"/>
                <a:gd name="connsiteX16" fmla="*/ 259612 w 725342"/>
                <a:gd name="connsiteY16" fmla="*/ 1171485 h 3235803"/>
                <a:gd name="connsiteX17" fmla="*/ 416272 w 725342"/>
                <a:gd name="connsiteY17" fmla="*/ 1352132 h 3235803"/>
                <a:gd name="connsiteX18" fmla="*/ 569757 w 725342"/>
                <a:gd name="connsiteY18" fmla="*/ 1539066 h 3235803"/>
                <a:gd name="connsiteX19" fmla="*/ 684198 w 725342"/>
                <a:gd name="connsiteY19" fmla="*/ 1738132 h 3235803"/>
                <a:gd name="connsiteX20" fmla="*/ 723726 w 725342"/>
                <a:gd name="connsiteY20" fmla="*/ 1955174 h 3235803"/>
                <a:gd name="connsiteX21" fmla="*/ 715686 w 725342"/>
                <a:gd name="connsiteY21" fmla="*/ 2023881 h 3235803"/>
                <a:gd name="connsiteX22" fmla="*/ 696985 w 725342"/>
                <a:gd name="connsiteY22" fmla="*/ 2091339 h 3235803"/>
                <a:gd name="connsiteX23" fmla="*/ 666875 w 725342"/>
                <a:gd name="connsiteY23" fmla="*/ 2154170 h 3235803"/>
                <a:gd name="connsiteX24" fmla="*/ 624612 w 725342"/>
                <a:gd name="connsiteY24" fmla="*/ 2208993 h 3235803"/>
                <a:gd name="connsiteX25" fmla="*/ 546847 w 725342"/>
                <a:gd name="connsiteY25" fmla="*/ 2269106 h 3235803"/>
                <a:gd name="connsiteX26" fmla="*/ 459232 w 725342"/>
                <a:gd name="connsiteY26" fmla="*/ 2318400 h 3235803"/>
                <a:gd name="connsiteX27" fmla="*/ 377002 w 725342"/>
                <a:gd name="connsiteY27" fmla="*/ 2368201 h 3235803"/>
                <a:gd name="connsiteX28" fmla="*/ 315394 w 725342"/>
                <a:gd name="connsiteY28" fmla="*/ 2429838 h 3235803"/>
                <a:gd name="connsiteX29" fmla="*/ 285346 w 725342"/>
                <a:gd name="connsiteY29" fmla="*/ 2512994 h 3235803"/>
                <a:gd name="connsiteX30" fmla="*/ 283038 w 725342"/>
                <a:gd name="connsiteY30" fmla="*/ 2611185 h 3235803"/>
                <a:gd name="connsiteX31" fmla="*/ 299017 w 725342"/>
                <a:gd name="connsiteY31" fmla="*/ 2715425 h 3235803"/>
                <a:gd name="connsiteX32" fmla="*/ 323834 w 725342"/>
                <a:gd name="connsiteY32" fmla="*/ 2816727 h 3235803"/>
                <a:gd name="connsiteX33" fmla="*/ 333997 w 725342"/>
                <a:gd name="connsiteY33" fmla="*/ 2853441 h 3235803"/>
                <a:gd name="connsiteX34" fmla="*/ 344712 w 725342"/>
                <a:gd name="connsiteY34" fmla="*/ 2888999 h 3235803"/>
                <a:gd name="connsiteX35" fmla="*/ 356625 w 725342"/>
                <a:gd name="connsiteY35" fmla="*/ 2924035 h 3235803"/>
                <a:gd name="connsiteX36" fmla="*/ 370378 w 725342"/>
                <a:gd name="connsiteY36" fmla="*/ 2959182 h 3235803"/>
                <a:gd name="connsiteX37" fmla="*/ 378699 w 725342"/>
                <a:gd name="connsiteY37" fmla="*/ 2978715 h 3235803"/>
                <a:gd name="connsiteX38" fmla="*/ 386422 w 725342"/>
                <a:gd name="connsiteY38" fmla="*/ 2998382 h 3235803"/>
                <a:gd name="connsiteX39" fmla="*/ 392200 w 725342"/>
                <a:gd name="connsiteY39" fmla="*/ 3018094 h 3235803"/>
                <a:gd name="connsiteX40" fmla="*/ 394686 w 725342"/>
                <a:gd name="connsiteY40" fmla="*/ 3037759 h 3235803"/>
                <a:gd name="connsiteX41" fmla="*/ 389267 w 725342"/>
                <a:gd name="connsiteY41" fmla="*/ 3070447 h 3235803"/>
                <a:gd name="connsiteX42" fmla="*/ 373703 w 725342"/>
                <a:gd name="connsiteY42" fmla="*/ 3101833 h 3235803"/>
                <a:gd name="connsiteX43" fmla="*/ 351013 w 725342"/>
                <a:gd name="connsiteY43" fmla="*/ 3131001 h 3235803"/>
                <a:gd name="connsiteX44" fmla="*/ 324213 w 725342"/>
                <a:gd name="connsiteY44" fmla="*/ 3157037 h 3235803"/>
                <a:gd name="connsiteX45" fmla="*/ 300512 w 725342"/>
                <a:gd name="connsiteY45" fmla="*/ 3175840 h 3235803"/>
                <a:gd name="connsiteX46" fmla="*/ 275961 w 725342"/>
                <a:gd name="connsiteY46" fmla="*/ 3191810 h 3235803"/>
                <a:gd name="connsiteX47" fmla="*/ 250475 w 725342"/>
                <a:gd name="connsiteY47" fmla="*/ 3204951 h 3235803"/>
                <a:gd name="connsiteX48" fmla="*/ 223967 w 725342"/>
                <a:gd name="connsiteY48" fmla="*/ 3215263 h 3235803"/>
                <a:gd name="connsiteX49" fmla="*/ 196345 w 725342"/>
                <a:gd name="connsiteY49" fmla="*/ 3222882 h 3235803"/>
                <a:gd name="connsiteX50" fmla="*/ 167890 w 725342"/>
                <a:gd name="connsiteY50" fmla="*/ 3228372 h 3235803"/>
                <a:gd name="connsiteX51" fmla="*/ 138878 w 725342"/>
                <a:gd name="connsiteY51" fmla="*/ 3232442 h 3235803"/>
                <a:gd name="connsiteX52" fmla="*/ 109588 w 725342"/>
                <a:gd name="connsiteY52" fmla="*/ 3235803 h 3235803"/>
                <a:gd name="connsiteX0" fmla="*/ 100569 w 725342"/>
                <a:gd name="connsiteY0" fmla="*/ 0 h 3235803"/>
                <a:gd name="connsiteX1" fmla="*/ 110550 w 725342"/>
                <a:gd name="connsiteY1" fmla="*/ 77572 h 3235803"/>
                <a:gd name="connsiteX2" fmla="*/ 117274 w 725342"/>
                <a:gd name="connsiteY2" fmla="*/ 154962 h 3235803"/>
                <a:gd name="connsiteX3" fmla="*/ 117483 w 725342"/>
                <a:gd name="connsiteY3" fmla="*/ 231987 h 3235803"/>
                <a:gd name="connsiteX4" fmla="*/ 107920 w 725342"/>
                <a:gd name="connsiteY4" fmla="*/ 308464 h 3235803"/>
                <a:gd name="connsiteX5" fmla="*/ 77444 w 725342"/>
                <a:gd name="connsiteY5" fmla="*/ 411234 h 3235803"/>
                <a:gd name="connsiteX6" fmla="*/ 38769 w 725342"/>
                <a:gd name="connsiteY6" fmla="*/ 512852 h 3235803"/>
                <a:gd name="connsiteX7" fmla="*/ 7723 w 725342"/>
                <a:gd name="connsiteY7" fmla="*/ 613512 h 3235803"/>
                <a:gd name="connsiteX8" fmla="*/ 139 w 725342"/>
                <a:gd name="connsiteY8" fmla="*/ 713407 h 3235803"/>
                <a:gd name="connsiteX9" fmla="*/ 11927 w 725342"/>
                <a:gd name="connsiteY9" fmla="*/ 771801 h 3235803"/>
                <a:gd name="connsiteX10" fmla="*/ 33994 w 725342"/>
                <a:gd name="connsiteY10" fmla="*/ 829484 h 3235803"/>
                <a:gd name="connsiteX11" fmla="*/ 63016 w 725342"/>
                <a:gd name="connsiteY11" fmla="*/ 885940 h 3235803"/>
                <a:gd name="connsiteX12" fmla="*/ 95675 w 725342"/>
                <a:gd name="connsiteY12" fmla="*/ 940656 h 3235803"/>
                <a:gd name="connsiteX13" fmla="*/ 134321 w 725342"/>
                <a:gd name="connsiteY13" fmla="*/ 1000939 h 3235803"/>
                <a:gd name="connsiteX14" fmla="*/ 174069 w 725342"/>
                <a:gd name="connsiteY14" fmla="*/ 1059002 h 3235803"/>
                <a:gd name="connsiteX15" fmla="*/ 215604 w 725342"/>
                <a:gd name="connsiteY15" fmla="*/ 1115599 h 3235803"/>
                <a:gd name="connsiteX16" fmla="*/ 259612 w 725342"/>
                <a:gd name="connsiteY16" fmla="*/ 1171485 h 3235803"/>
                <a:gd name="connsiteX17" fmla="*/ 416272 w 725342"/>
                <a:gd name="connsiteY17" fmla="*/ 1352132 h 3235803"/>
                <a:gd name="connsiteX18" fmla="*/ 569757 w 725342"/>
                <a:gd name="connsiteY18" fmla="*/ 1539066 h 3235803"/>
                <a:gd name="connsiteX19" fmla="*/ 684198 w 725342"/>
                <a:gd name="connsiteY19" fmla="*/ 1738132 h 3235803"/>
                <a:gd name="connsiteX20" fmla="*/ 723726 w 725342"/>
                <a:gd name="connsiteY20" fmla="*/ 1955174 h 3235803"/>
                <a:gd name="connsiteX21" fmla="*/ 715686 w 725342"/>
                <a:gd name="connsiteY21" fmla="*/ 2023881 h 3235803"/>
                <a:gd name="connsiteX22" fmla="*/ 696985 w 725342"/>
                <a:gd name="connsiteY22" fmla="*/ 2091339 h 3235803"/>
                <a:gd name="connsiteX23" fmla="*/ 666875 w 725342"/>
                <a:gd name="connsiteY23" fmla="*/ 2154170 h 3235803"/>
                <a:gd name="connsiteX24" fmla="*/ 624612 w 725342"/>
                <a:gd name="connsiteY24" fmla="*/ 2208993 h 3235803"/>
                <a:gd name="connsiteX25" fmla="*/ 546847 w 725342"/>
                <a:gd name="connsiteY25" fmla="*/ 2269106 h 3235803"/>
                <a:gd name="connsiteX26" fmla="*/ 459232 w 725342"/>
                <a:gd name="connsiteY26" fmla="*/ 2318400 h 3235803"/>
                <a:gd name="connsiteX27" fmla="*/ 377002 w 725342"/>
                <a:gd name="connsiteY27" fmla="*/ 2368201 h 3235803"/>
                <a:gd name="connsiteX28" fmla="*/ 315394 w 725342"/>
                <a:gd name="connsiteY28" fmla="*/ 2429838 h 3235803"/>
                <a:gd name="connsiteX29" fmla="*/ 285346 w 725342"/>
                <a:gd name="connsiteY29" fmla="*/ 2512994 h 3235803"/>
                <a:gd name="connsiteX30" fmla="*/ 283038 w 725342"/>
                <a:gd name="connsiteY30" fmla="*/ 2611185 h 3235803"/>
                <a:gd name="connsiteX31" fmla="*/ 299017 w 725342"/>
                <a:gd name="connsiteY31" fmla="*/ 2715425 h 3235803"/>
                <a:gd name="connsiteX32" fmla="*/ 323834 w 725342"/>
                <a:gd name="connsiteY32" fmla="*/ 2816727 h 3235803"/>
                <a:gd name="connsiteX33" fmla="*/ 333997 w 725342"/>
                <a:gd name="connsiteY33" fmla="*/ 2853441 h 3235803"/>
                <a:gd name="connsiteX34" fmla="*/ 344712 w 725342"/>
                <a:gd name="connsiteY34" fmla="*/ 2888999 h 3235803"/>
                <a:gd name="connsiteX35" fmla="*/ 356625 w 725342"/>
                <a:gd name="connsiteY35" fmla="*/ 2924035 h 3235803"/>
                <a:gd name="connsiteX36" fmla="*/ 370378 w 725342"/>
                <a:gd name="connsiteY36" fmla="*/ 2959182 h 3235803"/>
                <a:gd name="connsiteX37" fmla="*/ 378699 w 725342"/>
                <a:gd name="connsiteY37" fmla="*/ 2978715 h 3235803"/>
                <a:gd name="connsiteX38" fmla="*/ 386422 w 725342"/>
                <a:gd name="connsiteY38" fmla="*/ 2998382 h 3235803"/>
                <a:gd name="connsiteX39" fmla="*/ 392200 w 725342"/>
                <a:gd name="connsiteY39" fmla="*/ 3018094 h 3235803"/>
                <a:gd name="connsiteX40" fmla="*/ 394686 w 725342"/>
                <a:gd name="connsiteY40" fmla="*/ 3037759 h 3235803"/>
                <a:gd name="connsiteX41" fmla="*/ 389267 w 725342"/>
                <a:gd name="connsiteY41" fmla="*/ 3070447 h 3235803"/>
                <a:gd name="connsiteX42" fmla="*/ 373703 w 725342"/>
                <a:gd name="connsiteY42" fmla="*/ 3101833 h 3235803"/>
                <a:gd name="connsiteX43" fmla="*/ 351013 w 725342"/>
                <a:gd name="connsiteY43" fmla="*/ 3131001 h 3235803"/>
                <a:gd name="connsiteX44" fmla="*/ 324213 w 725342"/>
                <a:gd name="connsiteY44" fmla="*/ 3157037 h 3235803"/>
                <a:gd name="connsiteX45" fmla="*/ 300512 w 725342"/>
                <a:gd name="connsiteY45" fmla="*/ 3175840 h 3235803"/>
                <a:gd name="connsiteX46" fmla="*/ 275961 w 725342"/>
                <a:gd name="connsiteY46" fmla="*/ 3191810 h 3235803"/>
                <a:gd name="connsiteX47" fmla="*/ 250475 w 725342"/>
                <a:gd name="connsiteY47" fmla="*/ 3204951 h 3235803"/>
                <a:gd name="connsiteX48" fmla="*/ 223967 w 725342"/>
                <a:gd name="connsiteY48" fmla="*/ 3215263 h 3235803"/>
                <a:gd name="connsiteX49" fmla="*/ 196345 w 725342"/>
                <a:gd name="connsiteY49" fmla="*/ 3222882 h 3235803"/>
                <a:gd name="connsiteX50" fmla="*/ 167890 w 725342"/>
                <a:gd name="connsiteY50" fmla="*/ 3228372 h 3235803"/>
                <a:gd name="connsiteX51" fmla="*/ 138878 w 725342"/>
                <a:gd name="connsiteY51" fmla="*/ 3232442 h 3235803"/>
                <a:gd name="connsiteX52" fmla="*/ 109588 w 725342"/>
                <a:gd name="connsiteY52" fmla="*/ 3235803 h 3235803"/>
                <a:gd name="connsiteX0" fmla="*/ 100569 w 725342"/>
                <a:gd name="connsiteY0" fmla="*/ 0 h 3235803"/>
                <a:gd name="connsiteX1" fmla="*/ 110550 w 725342"/>
                <a:gd name="connsiteY1" fmla="*/ 77572 h 3235803"/>
                <a:gd name="connsiteX2" fmla="*/ 117274 w 725342"/>
                <a:gd name="connsiteY2" fmla="*/ 154962 h 3235803"/>
                <a:gd name="connsiteX3" fmla="*/ 117483 w 725342"/>
                <a:gd name="connsiteY3" fmla="*/ 231987 h 3235803"/>
                <a:gd name="connsiteX4" fmla="*/ 107920 w 725342"/>
                <a:gd name="connsiteY4" fmla="*/ 308464 h 3235803"/>
                <a:gd name="connsiteX5" fmla="*/ 77444 w 725342"/>
                <a:gd name="connsiteY5" fmla="*/ 411234 h 3235803"/>
                <a:gd name="connsiteX6" fmla="*/ 38769 w 725342"/>
                <a:gd name="connsiteY6" fmla="*/ 512852 h 3235803"/>
                <a:gd name="connsiteX7" fmla="*/ 7723 w 725342"/>
                <a:gd name="connsiteY7" fmla="*/ 613512 h 3235803"/>
                <a:gd name="connsiteX8" fmla="*/ 139 w 725342"/>
                <a:gd name="connsiteY8" fmla="*/ 713407 h 3235803"/>
                <a:gd name="connsiteX9" fmla="*/ 11927 w 725342"/>
                <a:gd name="connsiteY9" fmla="*/ 771801 h 3235803"/>
                <a:gd name="connsiteX10" fmla="*/ 33994 w 725342"/>
                <a:gd name="connsiteY10" fmla="*/ 829484 h 3235803"/>
                <a:gd name="connsiteX11" fmla="*/ 63016 w 725342"/>
                <a:gd name="connsiteY11" fmla="*/ 885940 h 3235803"/>
                <a:gd name="connsiteX12" fmla="*/ 95675 w 725342"/>
                <a:gd name="connsiteY12" fmla="*/ 940656 h 3235803"/>
                <a:gd name="connsiteX13" fmla="*/ 134321 w 725342"/>
                <a:gd name="connsiteY13" fmla="*/ 1000939 h 3235803"/>
                <a:gd name="connsiteX14" fmla="*/ 174069 w 725342"/>
                <a:gd name="connsiteY14" fmla="*/ 1059002 h 3235803"/>
                <a:gd name="connsiteX15" fmla="*/ 215604 w 725342"/>
                <a:gd name="connsiteY15" fmla="*/ 1115599 h 3235803"/>
                <a:gd name="connsiteX16" fmla="*/ 259612 w 725342"/>
                <a:gd name="connsiteY16" fmla="*/ 1171485 h 3235803"/>
                <a:gd name="connsiteX17" fmla="*/ 416272 w 725342"/>
                <a:gd name="connsiteY17" fmla="*/ 1352132 h 3235803"/>
                <a:gd name="connsiteX18" fmla="*/ 569757 w 725342"/>
                <a:gd name="connsiteY18" fmla="*/ 1539066 h 3235803"/>
                <a:gd name="connsiteX19" fmla="*/ 684198 w 725342"/>
                <a:gd name="connsiteY19" fmla="*/ 1738132 h 3235803"/>
                <a:gd name="connsiteX20" fmla="*/ 723726 w 725342"/>
                <a:gd name="connsiteY20" fmla="*/ 1955174 h 3235803"/>
                <a:gd name="connsiteX21" fmla="*/ 715686 w 725342"/>
                <a:gd name="connsiteY21" fmla="*/ 2023881 h 3235803"/>
                <a:gd name="connsiteX22" fmla="*/ 696985 w 725342"/>
                <a:gd name="connsiteY22" fmla="*/ 2091339 h 3235803"/>
                <a:gd name="connsiteX23" fmla="*/ 666875 w 725342"/>
                <a:gd name="connsiteY23" fmla="*/ 2154170 h 3235803"/>
                <a:gd name="connsiteX24" fmla="*/ 624612 w 725342"/>
                <a:gd name="connsiteY24" fmla="*/ 2208993 h 3235803"/>
                <a:gd name="connsiteX25" fmla="*/ 546847 w 725342"/>
                <a:gd name="connsiteY25" fmla="*/ 2269106 h 3235803"/>
                <a:gd name="connsiteX26" fmla="*/ 459232 w 725342"/>
                <a:gd name="connsiteY26" fmla="*/ 2318400 h 3235803"/>
                <a:gd name="connsiteX27" fmla="*/ 377002 w 725342"/>
                <a:gd name="connsiteY27" fmla="*/ 2368201 h 3235803"/>
                <a:gd name="connsiteX28" fmla="*/ 315394 w 725342"/>
                <a:gd name="connsiteY28" fmla="*/ 2429838 h 3235803"/>
                <a:gd name="connsiteX29" fmla="*/ 285346 w 725342"/>
                <a:gd name="connsiteY29" fmla="*/ 2512994 h 3235803"/>
                <a:gd name="connsiteX30" fmla="*/ 283038 w 725342"/>
                <a:gd name="connsiteY30" fmla="*/ 2611185 h 3235803"/>
                <a:gd name="connsiteX31" fmla="*/ 299017 w 725342"/>
                <a:gd name="connsiteY31" fmla="*/ 2715425 h 3235803"/>
                <a:gd name="connsiteX32" fmla="*/ 323834 w 725342"/>
                <a:gd name="connsiteY32" fmla="*/ 2816727 h 3235803"/>
                <a:gd name="connsiteX33" fmla="*/ 333997 w 725342"/>
                <a:gd name="connsiteY33" fmla="*/ 2853441 h 3235803"/>
                <a:gd name="connsiteX34" fmla="*/ 344712 w 725342"/>
                <a:gd name="connsiteY34" fmla="*/ 2888999 h 3235803"/>
                <a:gd name="connsiteX35" fmla="*/ 356625 w 725342"/>
                <a:gd name="connsiteY35" fmla="*/ 2924035 h 3235803"/>
                <a:gd name="connsiteX36" fmla="*/ 370378 w 725342"/>
                <a:gd name="connsiteY36" fmla="*/ 2959182 h 3235803"/>
                <a:gd name="connsiteX37" fmla="*/ 378699 w 725342"/>
                <a:gd name="connsiteY37" fmla="*/ 2978715 h 3235803"/>
                <a:gd name="connsiteX38" fmla="*/ 386422 w 725342"/>
                <a:gd name="connsiteY38" fmla="*/ 2998382 h 3235803"/>
                <a:gd name="connsiteX39" fmla="*/ 392200 w 725342"/>
                <a:gd name="connsiteY39" fmla="*/ 3018094 h 3235803"/>
                <a:gd name="connsiteX40" fmla="*/ 394686 w 725342"/>
                <a:gd name="connsiteY40" fmla="*/ 3037759 h 3235803"/>
                <a:gd name="connsiteX41" fmla="*/ 389267 w 725342"/>
                <a:gd name="connsiteY41" fmla="*/ 3070447 h 3235803"/>
                <a:gd name="connsiteX42" fmla="*/ 373703 w 725342"/>
                <a:gd name="connsiteY42" fmla="*/ 3101833 h 3235803"/>
                <a:gd name="connsiteX43" fmla="*/ 351013 w 725342"/>
                <a:gd name="connsiteY43" fmla="*/ 3131001 h 3235803"/>
                <a:gd name="connsiteX44" fmla="*/ 324213 w 725342"/>
                <a:gd name="connsiteY44" fmla="*/ 3157037 h 3235803"/>
                <a:gd name="connsiteX45" fmla="*/ 300512 w 725342"/>
                <a:gd name="connsiteY45" fmla="*/ 3175840 h 3235803"/>
                <a:gd name="connsiteX46" fmla="*/ 275961 w 725342"/>
                <a:gd name="connsiteY46" fmla="*/ 3191810 h 3235803"/>
                <a:gd name="connsiteX47" fmla="*/ 250475 w 725342"/>
                <a:gd name="connsiteY47" fmla="*/ 3204951 h 3235803"/>
                <a:gd name="connsiteX48" fmla="*/ 223967 w 725342"/>
                <a:gd name="connsiteY48" fmla="*/ 3215263 h 3235803"/>
                <a:gd name="connsiteX49" fmla="*/ 196345 w 725342"/>
                <a:gd name="connsiteY49" fmla="*/ 3222882 h 3235803"/>
                <a:gd name="connsiteX50" fmla="*/ 167890 w 725342"/>
                <a:gd name="connsiteY50" fmla="*/ 3228372 h 3235803"/>
                <a:gd name="connsiteX51" fmla="*/ 138878 w 725342"/>
                <a:gd name="connsiteY51" fmla="*/ 3232442 h 3235803"/>
                <a:gd name="connsiteX52" fmla="*/ 109588 w 725342"/>
                <a:gd name="connsiteY52" fmla="*/ 3235803 h 3235803"/>
                <a:gd name="connsiteX0" fmla="*/ 100569 w 725342"/>
                <a:gd name="connsiteY0" fmla="*/ 0 h 3235803"/>
                <a:gd name="connsiteX1" fmla="*/ 110550 w 725342"/>
                <a:gd name="connsiteY1" fmla="*/ 77572 h 3235803"/>
                <a:gd name="connsiteX2" fmla="*/ 117274 w 725342"/>
                <a:gd name="connsiteY2" fmla="*/ 154962 h 3235803"/>
                <a:gd name="connsiteX3" fmla="*/ 117483 w 725342"/>
                <a:gd name="connsiteY3" fmla="*/ 231987 h 3235803"/>
                <a:gd name="connsiteX4" fmla="*/ 107920 w 725342"/>
                <a:gd name="connsiteY4" fmla="*/ 308464 h 3235803"/>
                <a:gd name="connsiteX5" fmla="*/ 77444 w 725342"/>
                <a:gd name="connsiteY5" fmla="*/ 411234 h 3235803"/>
                <a:gd name="connsiteX6" fmla="*/ 38769 w 725342"/>
                <a:gd name="connsiteY6" fmla="*/ 512852 h 3235803"/>
                <a:gd name="connsiteX7" fmla="*/ 7723 w 725342"/>
                <a:gd name="connsiteY7" fmla="*/ 613512 h 3235803"/>
                <a:gd name="connsiteX8" fmla="*/ 139 w 725342"/>
                <a:gd name="connsiteY8" fmla="*/ 713407 h 3235803"/>
                <a:gd name="connsiteX9" fmla="*/ 11927 w 725342"/>
                <a:gd name="connsiteY9" fmla="*/ 771801 h 3235803"/>
                <a:gd name="connsiteX10" fmla="*/ 33994 w 725342"/>
                <a:gd name="connsiteY10" fmla="*/ 829484 h 3235803"/>
                <a:gd name="connsiteX11" fmla="*/ 63016 w 725342"/>
                <a:gd name="connsiteY11" fmla="*/ 885940 h 3235803"/>
                <a:gd name="connsiteX12" fmla="*/ 95675 w 725342"/>
                <a:gd name="connsiteY12" fmla="*/ 940656 h 3235803"/>
                <a:gd name="connsiteX13" fmla="*/ 134321 w 725342"/>
                <a:gd name="connsiteY13" fmla="*/ 1000939 h 3235803"/>
                <a:gd name="connsiteX14" fmla="*/ 174069 w 725342"/>
                <a:gd name="connsiteY14" fmla="*/ 1059002 h 3235803"/>
                <a:gd name="connsiteX15" fmla="*/ 215604 w 725342"/>
                <a:gd name="connsiteY15" fmla="*/ 1115599 h 3235803"/>
                <a:gd name="connsiteX16" fmla="*/ 259612 w 725342"/>
                <a:gd name="connsiteY16" fmla="*/ 1171485 h 3235803"/>
                <a:gd name="connsiteX17" fmla="*/ 416272 w 725342"/>
                <a:gd name="connsiteY17" fmla="*/ 1352132 h 3235803"/>
                <a:gd name="connsiteX18" fmla="*/ 569757 w 725342"/>
                <a:gd name="connsiteY18" fmla="*/ 1539066 h 3235803"/>
                <a:gd name="connsiteX19" fmla="*/ 684198 w 725342"/>
                <a:gd name="connsiteY19" fmla="*/ 1738132 h 3235803"/>
                <a:gd name="connsiteX20" fmla="*/ 723726 w 725342"/>
                <a:gd name="connsiteY20" fmla="*/ 1955174 h 3235803"/>
                <a:gd name="connsiteX21" fmla="*/ 715686 w 725342"/>
                <a:gd name="connsiteY21" fmla="*/ 2023881 h 3235803"/>
                <a:gd name="connsiteX22" fmla="*/ 696985 w 725342"/>
                <a:gd name="connsiteY22" fmla="*/ 2091339 h 3235803"/>
                <a:gd name="connsiteX23" fmla="*/ 666875 w 725342"/>
                <a:gd name="connsiteY23" fmla="*/ 2154170 h 3235803"/>
                <a:gd name="connsiteX24" fmla="*/ 624612 w 725342"/>
                <a:gd name="connsiteY24" fmla="*/ 2208993 h 3235803"/>
                <a:gd name="connsiteX25" fmla="*/ 546847 w 725342"/>
                <a:gd name="connsiteY25" fmla="*/ 2269106 h 3235803"/>
                <a:gd name="connsiteX26" fmla="*/ 459232 w 725342"/>
                <a:gd name="connsiteY26" fmla="*/ 2318400 h 3235803"/>
                <a:gd name="connsiteX27" fmla="*/ 377002 w 725342"/>
                <a:gd name="connsiteY27" fmla="*/ 2368201 h 3235803"/>
                <a:gd name="connsiteX28" fmla="*/ 315394 w 725342"/>
                <a:gd name="connsiteY28" fmla="*/ 2429838 h 3235803"/>
                <a:gd name="connsiteX29" fmla="*/ 285346 w 725342"/>
                <a:gd name="connsiteY29" fmla="*/ 2512994 h 3235803"/>
                <a:gd name="connsiteX30" fmla="*/ 283038 w 725342"/>
                <a:gd name="connsiteY30" fmla="*/ 2611185 h 3235803"/>
                <a:gd name="connsiteX31" fmla="*/ 299017 w 725342"/>
                <a:gd name="connsiteY31" fmla="*/ 2715425 h 3235803"/>
                <a:gd name="connsiteX32" fmla="*/ 323834 w 725342"/>
                <a:gd name="connsiteY32" fmla="*/ 2816727 h 3235803"/>
                <a:gd name="connsiteX33" fmla="*/ 333997 w 725342"/>
                <a:gd name="connsiteY33" fmla="*/ 2853441 h 3235803"/>
                <a:gd name="connsiteX34" fmla="*/ 344712 w 725342"/>
                <a:gd name="connsiteY34" fmla="*/ 2888999 h 3235803"/>
                <a:gd name="connsiteX35" fmla="*/ 356625 w 725342"/>
                <a:gd name="connsiteY35" fmla="*/ 2924035 h 3235803"/>
                <a:gd name="connsiteX36" fmla="*/ 370378 w 725342"/>
                <a:gd name="connsiteY36" fmla="*/ 2959182 h 3235803"/>
                <a:gd name="connsiteX37" fmla="*/ 378699 w 725342"/>
                <a:gd name="connsiteY37" fmla="*/ 2978715 h 3235803"/>
                <a:gd name="connsiteX38" fmla="*/ 386422 w 725342"/>
                <a:gd name="connsiteY38" fmla="*/ 2998382 h 3235803"/>
                <a:gd name="connsiteX39" fmla="*/ 392200 w 725342"/>
                <a:gd name="connsiteY39" fmla="*/ 3018094 h 3235803"/>
                <a:gd name="connsiteX40" fmla="*/ 394686 w 725342"/>
                <a:gd name="connsiteY40" fmla="*/ 3037759 h 3235803"/>
                <a:gd name="connsiteX41" fmla="*/ 389267 w 725342"/>
                <a:gd name="connsiteY41" fmla="*/ 3070447 h 3235803"/>
                <a:gd name="connsiteX42" fmla="*/ 373703 w 725342"/>
                <a:gd name="connsiteY42" fmla="*/ 3101833 h 3235803"/>
                <a:gd name="connsiteX43" fmla="*/ 351013 w 725342"/>
                <a:gd name="connsiteY43" fmla="*/ 3131001 h 3235803"/>
                <a:gd name="connsiteX44" fmla="*/ 324213 w 725342"/>
                <a:gd name="connsiteY44" fmla="*/ 3157037 h 3235803"/>
                <a:gd name="connsiteX45" fmla="*/ 300512 w 725342"/>
                <a:gd name="connsiteY45" fmla="*/ 3175840 h 3235803"/>
                <a:gd name="connsiteX46" fmla="*/ 275961 w 725342"/>
                <a:gd name="connsiteY46" fmla="*/ 3191810 h 3235803"/>
                <a:gd name="connsiteX47" fmla="*/ 250475 w 725342"/>
                <a:gd name="connsiteY47" fmla="*/ 3204951 h 3235803"/>
                <a:gd name="connsiteX48" fmla="*/ 223967 w 725342"/>
                <a:gd name="connsiteY48" fmla="*/ 3215263 h 3235803"/>
                <a:gd name="connsiteX49" fmla="*/ 196345 w 725342"/>
                <a:gd name="connsiteY49" fmla="*/ 3222882 h 3235803"/>
                <a:gd name="connsiteX50" fmla="*/ 167890 w 725342"/>
                <a:gd name="connsiteY50" fmla="*/ 3228372 h 3235803"/>
                <a:gd name="connsiteX51" fmla="*/ 138878 w 725342"/>
                <a:gd name="connsiteY51" fmla="*/ 3232442 h 3235803"/>
                <a:gd name="connsiteX52" fmla="*/ 109588 w 725342"/>
                <a:gd name="connsiteY52" fmla="*/ 3235803 h 3235803"/>
                <a:gd name="connsiteX0" fmla="*/ 100569 w 725342"/>
                <a:gd name="connsiteY0" fmla="*/ 0 h 3235803"/>
                <a:gd name="connsiteX1" fmla="*/ 110550 w 725342"/>
                <a:gd name="connsiteY1" fmla="*/ 77572 h 3235803"/>
                <a:gd name="connsiteX2" fmla="*/ 117274 w 725342"/>
                <a:gd name="connsiteY2" fmla="*/ 154962 h 3235803"/>
                <a:gd name="connsiteX3" fmla="*/ 117483 w 725342"/>
                <a:gd name="connsiteY3" fmla="*/ 231987 h 3235803"/>
                <a:gd name="connsiteX4" fmla="*/ 107920 w 725342"/>
                <a:gd name="connsiteY4" fmla="*/ 308464 h 3235803"/>
                <a:gd name="connsiteX5" fmla="*/ 77444 w 725342"/>
                <a:gd name="connsiteY5" fmla="*/ 411234 h 3235803"/>
                <a:gd name="connsiteX6" fmla="*/ 38769 w 725342"/>
                <a:gd name="connsiteY6" fmla="*/ 512852 h 3235803"/>
                <a:gd name="connsiteX7" fmla="*/ 7723 w 725342"/>
                <a:gd name="connsiteY7" fmla="*/ 613512 h 3235803"/>
                <a:gd name="connsiteX8" fmla="*/ 139 w 725342"/>
                <a:gd name="connsiteY8" fmla="*/ 713407 h 3235803"/>
                <a:gd name="connsiteX9" fmla="*/ 11927 w 725342"/>
                <a:gd name="connsiteY9" fmla="*/ 771801 h 3235803"/>
                <a:gd name="connsiteX10" fmla="*/ 33994 w 725342"/>
                <a:gd name="connsiteY10" fmla="*/ 829484 h 3235803"/>
                <a:gd name="connsiteX11" fmla="*/ 63016 w 725342"/>
                <a:gd name="connsiteY11" fmla="*/ 885940 h 3235803"/>
                <a:gd name="connsiteX12" fmla="*/ 95675 w 725342"/>
                <a:gd name="connsiteY12" fmla="*/ 940656 h 3235803"/>
                <a:gd name="connsiteX13" fmla="*/ 134321 w 725342"/>
                <a:gd name="connsiteY13" fmla="*/ 1000939 h 3235803"/>
                <a:gd name="connsiteX14" fmla="*/ 174069 w 725342"/>
                <a:gd name="connsiteY14" fmla="*/ 1059002 h 3235803"/>
                <a:gd name="connsiteX15" fmla="*/ 215604 w 725342"/>
                <a:gd name="connsiteY15" fmla="*/ 1115599 h 3235803"/>
                <a:gd name="connsiteX16" fmla="*/ 259612 w 725342"/>
                <a:gd name="connsiteY16" fmla="*/ 1171485 h 3235803"/>
                <a:gd name="connsiteX17" fmla="*/ 416272 w 725342"/>
                <a:gd name="connsiteY17" fmla="*/ 1352132 h 3235803"/>
                <a:gd name="connsiteX18" fmla="*/ 569757 w 725342"/>
                <a:gd name="connsiteY18" fmla="*/ 1539066 h 3235803"/>
                <a:gd name="connsiteX19" fmla="*/ 684198 w 725342"/>
                <a:gd name="connsiteY19" fmla="*/ 1738132 h 3235803"/>
                <a:gd name="connsiteX20" fmla="*/ 723726 w 725342"/>
                <a:gd name="connsiteY20" fmla="*/ 1955174 h 3235803"/>
                <a:gd name="connsiteX21" fmla="*/ 715686 w 725342"/>
                <a:gd name="connsiteY21" fmla="*/ 2023881 h 3235803"/>
                <a:gd name="connsiteX22" fmla="*/ 696985 w 725342"/>
                <a:gd name="connsiteY22" fmla="*/ 2091339 h 3235803"/>
                <a:gd name="connsiteX23" fmla="*/ 666875 w 725342"/>
                <a:gd name="connsiteY23" fmla="*/ 2154170 h 3235803"/>
                <a:gd name="connsiteX24" fmla="*/ 624612 w 725342"/>
                <a:gd name="connsiteY24" fmla="*/ 2208993 h 3235803"/>
                <a:gd name="connsiteX25" fmla="*/ 546847 w 725342"/>
                <a:gd name="connsiteY25" fmla="*/ 2269106 h 3235803"/>
                <a:gd name="connsiteX26" fmla="*/ 459232 w 725342"/>
                <a:gd name="connsiteY26" fmla="*/ 2318400 h 3235803"/>
                <a:gd name="connsiteX27" fmla="*/ 377002 w 725342"/>
                <a:gd name="connsiteY27" fmla="*/ 2368201 h 3235803"/>
                <a:gd name="connsiteX28" fmla="*/ 315394 w 725342"/>
                <a:gd name="connsiteY28" fmla="*/ 2429838 h 3235803"/>
                <a:gd name="connsiteX29" fmla="*/ 285346 w 725342"/>
                <a:gd name="connsiteY29" fmla="*/ 2512994 h 3235803"/>
                <a:gd name="connsiteX30" fmla="*/ 283038 w 725342"/>
                <a:gd name="connsiteY30" fmla="*/ 2611185 h 3235803"/>
                <a:gd name="connsiteX31" fmla="*/ 299017 w 725342"/>
                <a:gd name="connsiteY31" fmla="*/ 2715425 h 3235803"/>
                <a:gd name="connsiteX32" fmla="*/ 323834 w 725342"/>
                <a:gd name="connsiteY32" fmla="*/ 2816727 h 3235803"/>
                <a:gd name="connsiteX33" fmla="*/ 333997 w 725342"/>
                <a:gd name="connsiteY33" fmla="*/ 2853441 h 3235803"/>
                <a:gd name="connsiteX34" fmla="*/ 344712 w 725342"/>
                <a:gd name="connsiteY34" fmla="*/ 2888999 h 3235803"/>
                <a:gd name="connsiteX35" fmla="*/ 356625 w 725342"/>
                <a:gd name="connsiteY35" fmla="*/ 2924035 h 3235803"/>
                <a:gd name="connsiteX36" fmla="*/ 370378 w 725342"/>
                <a:gd name="connsiteY36" fmla="*/ 2959182 h 3235803"/>
                <a:gd name="connsiteX37" fmla="*/ 378699 w 725342"/>
                <a:gd name="connsiteY37" fmla="*/ 2978715 h 3235803"/>
                <a:gd name="connsiteX38" fmla="*/ 386422 w 725342"/>
                <a:gd name="connsiteY38" fmla="*/ 2998382 h 3235803"/>
                <a:gd name="connsiteX39" fmla="*/ 392200 w 725342"/>
                <a:gd name="connsiteY39" fmla="*/ 3018094 h 3235803"/>
                <a:gd name="connsiteX40" fmla="*/ 394686 w 725342"/>
                <a:gd name="connsiteY40" fmla="*/ 3037759 h 3235803"/>
                <a:gd name="connsiteX41" fmla="*/ 389267 w 725342"/>
                <a:gd name="connsiteY41" fmla="*/ 3070447 h 3235803"/>
                <a:gd name="connsiteX42" fmla="*/ 373703 w 725342"/>
                <a:gd name="connsiteY42" fmla="*/ 3101833 h 3235803"/>
                <a:gd name="connsiteX43" fmla="*/ 351013 w 725342"/>
                <a:gd name="connsiteY43" fmla="*/ 3131001 h 3235803"/>
                <a:gd name="connsiteX44" fmla="*/ 324213 w 725342"/>
                <a:gd name="connsiteY44" fmla="*/ 3157037 h 3235803"/>
                <a:gd name="connsiteX45" fmla="*/ 300512 w 725342"/>
                <a:gd name="connsiteY45" fmla="*/ 3175840 h 3235803"/>
                <a:gd name="connsiteX46" fmla="*/ 275961 w 725342"/>
                <a:gd name="connsiteY46" fmla="*/ 3191810 h 3235803"/>
                <a:gd name="connsiteX47" fmla="*/ 250475 w 725342"/>
                <a:gd name="connsiteY47" fmla="*/ 3204951 h 3235803"/>
                <a:gd name="connsiteX48" fmla="*/ 223967 w 725342"/>
                <a:gd name="connsiteY48" fmla="*/ 3215263 h 3235803"/>
                <a:gd name="connsiteX49" fmla="*/ 196345 w 725342"/>
                <a:gd name="connsiteY49" fmla="*/ 3222882 h 3235803"/>
                <a:gd name="connsiteX50" fmla="*/ 167890 w 725342"/>
                <a:gd name="connsiteY50" fmla="*/ 3228372 h 3235803"/>
                <a:gd name="connsiteX51" fmla="*/ 138878 w 725342"/>
                <a:gd name="connsiteY51" fmla="*/ 3232442 h 3235803"/>
                <a:gd name="connsiteX52" fmla="*/ 109588 w 725342"/>
                <a:gd name="connsiteY52" fmla="*/ 3235803 h 3235803"/>
                <a:gd name="connsiteX0" fmla="*/ 100569 w 725342"/>
                <a:gd name="connsiteY0" fmla="*/ 0 h 3235803"/>
                <a:gd name="connsiteX1" fmla="*/ 110550 w 725342"/>
                <a:gd name="connsiteY1" fmla="*/ 77572 h 3235803"/>
                <a:gd name="connsiteX2" fmla="*/ 117274 w 725342"/>
                <a:gd name="connsiteY2" fmla="*/ 154962 h 3235803"/>
                <a:gd name="connsiteX3" fmla="*/ 117483 w 725342"/>
                <a:gd name="connsiteY3" fmla="*/ 231987 h 3235803"/>
                <a:gd name="connsiteX4" fmla="*/ 107920 w 725342"/>
                <a:gd name="connsiteY4" fmla="*/ 308464 h 3235803"/>
                <a:gd name="connsiteX5" fmla="*/ 77444 w 725342"/>
                <a:gd name="connsiteY5" fmla="*/ 411234 h 3235803"/>
                <a:gd name="connsiteX6" fmla="*/ 38769 w 725342"/>
                <a:gd name="connsiteY6" fmla="*/ 512852 h 3235803"/>
                <a:gd name="connsiteX7" fmla="*/ 7723 w 725342"/>
                <a:gd name="connsiteY7" fmla="*/ 613512 h 3235803"/>
                <a:gd name="connsiteX8" fmla="*/ 139 w 725342"/>
                <a:gd name="connsiteY8" fmla="*/ 713407 h 3235803"/>
                <a:gd name="connsiteX9" fmla="*/ 11927 w 725342"/>
                <a:gd name="connsiteY9" fmla="*/ 771801 h 3235803"/>
                <a:gd name="connsiteX10" fmla="*/ 33994 w 725342"/>
                <a:gd name="connsiteY10" fmla="*/ 829484 h 3235803"/>
                <a:gd name="connsiteX11" fmla="*/ 63016 w 725342"/>
                <a:gd name="connsiteY11" fmla="*/ 885940 h 3235803"/>
                <a:gd name="connsiteX12" fmla="*/ 95675 w 725342"/>
                <a:gd name="connsiteY12" fmla="*/ 940656 h 3235803"/>
                <a:gd name="connsiteX13" fmla="*/ 134321 w 725342"/>
                <a:gd name="connsiteY13" fmla="*/ 1000939 h 3235803"/>
                <a:gd name="connsiteX14" fmla="*/ 174069 w 725342"/>
                <a:gd name="connsiteY14" fmla="*/ 1059002 h 3235803"/>
                <a:gd name="connsiteX15" fmla="*/ 215604 w 725342"/>
                <a:gd name="connsiteY15" fmla="*/ 1115599 h 3235803"/>
                <a:gd name="connsiteX16" fmla="*/ 259612 w 725342"/>
                <a:gd name="connsiteY16" fmla="*/ 1171485 h 3235803"/>
                <a:gd name="connsiteX17" fmla="*/ 416272 w 725342"/>
                <a:gd name="connsiteY17" fmla="*/ 1352132 h 3235803"/>
                <a:gd name="connsiteX18" fmla="*/ 569757 w 725342"/>
                <a:gd name="connsiteY18" fmla="*/ 1539066 h 3235803"/>
                <a:gd name="connsiteX19" fmla="*/ 684198 w 725342"/>
                <a:gd name="connsiteY19" fmla="*/ 1738132 h 3235803"/>
                <a:gd name="connsiteX20" fmla="*/ 723726 w 725342"/>
                <a:gd name="connsiteY20" fmla="*/ 1955174 h 3235803"/>
                <a:gd name="connsiteX21" fmla="*/ 715686 w 725342"/>
                <a:gd name="connsiteY21" fmla="*/ 2023881 h 3235803"/>
                <a:gd name="connsiteX22" fmla="*/ 696985 w 725342"/>
                <a:gd name="connsiteY22" fmla="*/ 2091339 h 3235803"/>
                <a:gd name="connsiteX23" fmla="*/ 666875 w 725342"/>
                <a:gd name="connsiteY23" fmla="*/ 2154170 h 3235803"/>
                <a:gd name="connsiteX24" fmla="*/ 624612 w 725342"/>
                <a:gd name="connsiteY24" fmla="*/ 2208993 h 3235803"/>
                <a:gd name="connsiteX25" fmla="*/ 546847 w 725342"/>
                <a:gd name="connsiteY25" fmla="*/ 2269106 h 3235803"/>
                <a:gd name="connsiteX26" fmla="*/ 459232 w 725342"/>
                <a:gd name="connsiteY26" fmla="*/ 2318400 h 3235803"/>
                <a:gd name="connsiteX27" fmla="*/ 377002 w 725342"/>
                <a:gd name="connsiteY27" fmla="*/ 2368201 h 3235803"/>
                <a:gd name="connsiteX28" fmla="*/ 315394 w 725342"/>
                <a:gd name="connsiteY28" fmla="*/ 2429838 h 3235803"/>
                <a:gd name="connsiteX29" fmla="*/ 285346 w 725342"/>
                <a:gd name="connsiteY29" fmla="*/ 2512994 h 3235803"/>
                <a:gd name="connsiteX30" fmla="*/ 283038 w 725342"/>
                <a:gd name="connsiteY30" fmla="*/ 2611185 h 3235803"/>
                <a:gd name="connsiteX31" fmla="*/ 299017 w 725342"/>
                <a:gd name="connsiteY31" fmla="*/ 2715425 h 3235803"/>
                <a:gd name="connsiteX32" fmla="*/ 323834 w 725342"/>
                <a:gd name="connsiteY32" fmla="*/ 2816727 h 3235803"/>
                <a:gd name="connsiteX33" fmla="*/ 333997 w 725342"/>
                <a:gd name="connsiteY33" fmla="*/ 2853441 h 3235803"/>
                <a:gd name="connsiteX34" fmla="*/ 344712 w 725342"/>
                <a:gd name="connsiteY34" fmla="*/ 2888999 h 3235803"/>
                <a:gd name="connsiteX35" fmla="*/ 356625 w 725342"/>
                <a:gd name="connsiteY35" fmla="*/ 2924035 h 3235803"/>
                <a:gd name="connsiteX36" fmla="*/ 370378 w 725342"/>
                <a:gd name="connsiteY36" fmla="*/ 2959182 h 3235803"/>
                <a:gd name="connsiteX37" fmla="*/ 378699 w 725342"/>
                <a:gd name="connsiteY37" fmla="*/ 2978715 h 3235803"/>
                <a:gd name="connsiteX38" fmla="*/ 386422 w 725342"/>
                <a:gd name="connsiteY38" fmla="*/ 2998382 h 3235803"/>
                <a:gd name="connsiteX39" fmla="*/ 392200 w 725342"/>
                <a:gd name="connsiteY39" fmla="*/ 3018094 h 3235803"/>
                <a:gd name="connsiteX40" fmla="*/ 394686 w 725342"/>
                <a:gd name="connsiteY40" fmla="*/ 3037759 h 3235803"/>
                <a:gd name="connsiteX41" fmla="*/ 389267 w 725342"/>
                <a:gd name="connsiteY41" fmla="*/ 3070447 h 3235803"/>
                <a:gd name="connsiteX42" fmla="*/ 373703 w 725342"/>
                <a:gd name="connsiteY42" fmla="*/ 3101833 h 3235803"/>
                <a:gd name="connsiteX43" fmla="*/ 351013 w 725342"/>
                <a:gd name="connsiteY43" fmla="*/ 3131001 h 3235803"/>
                <a:gd name="connsiteX44" fmla="*/ 324213 w 725342"/>
                <a:gd name="connsiteY44" fmla="*/ 3157037 h 3235803"/>
                <a:gd name="connsiteX45" fmla="*/ 300512 w 725342"/>
                <a:gd name="connsiteY45" fmla="*/ 3175840 h 3235803"/>
                <a:gd name="connsiteX46" fmla="*/ 275961 w 725342"/>
                <a:gd name="connsiteY46" fmla="*/ 3191810 h 3235803"/>
                <a:gd name="connsiteX47" fmla="*/ 250475 w 725342"/>
                <a:gd name="connsiteY47" fmla="*/ 3204951 h 3235803"/>
                <a:gd name="connsiteX48" fmla="*/ 223967 w 725342"/>
                <a:gd name="connsiteY48" fmla="*/ 3215263 h 3235803"/>
                <a:gd name="connsiteX49" fmla="*/ 196345 w 725342"/>
                <a:gd name="connsiteY49" fmla="*/ 3222882 h 3235803"/>
                <a:gd name="connsiteX50" fmla="*/ 167890 w 725342"/>
                <a:gd name="connsiteY50" fmla="*/ 3228372 h 3235803"/>
                <a:gd name="connsiteX51" fmla="*/ 138878 w 725342"/>
                <a:gd name="connsiteY51" fmla="*/ 3232442 h 3235803"/>
                <a:gd name="connsiteX52" fmla="*/ 109588 w 725342"/>
                <a:gd name="connsiteY52" fmla="*/ 3235803 h 3235803"/>
                <a:gd name="connsiteX0" fmla="*/ 100569 w 725342"/>
                <a:gd name="connsiteY0" fmla="*/ 0 h 3235803"/>
                <a:gd name="connsiteX1" fmla="*/ 110550 w 725342"/>
                <a:gd name="connsiteY1" fmla="*/ 77572 h 3235803"/>
                <a:gd name="connsiteX2" fmla="*/ 117274 w 725342"/>
                <a:gd name="connsiteY2" fmla="*/ 154962 h 3235803"/>
                <a:gd name="connsiteX3" fmla="*/ 117483 w 725342"/>
                <a:gd name="connsiteY3" fmla="*/ 231987 h 3235803"/>
                <a:gd name="connsiteX4" fmla="*/ 107920 w 725342"/>
                <a:gd name="connsiteY4" fmla="*/ 308464 h 3235803"/>
                <a:gd name="connsiteX5" fmla="*/ 77444 w 725342"/>
                <a:gd name="connsiteY5" fmla="*/ 411234 h 3235803"/>
                <a:gd name="connsiteX6" fmla="*/ 38769 w 725342"/>
                <a:gd name="connsiteY6" fmla="*/ 512852 h 3235803"/>
                <a:gd name="connsiteX7" fmla="*/ 7723 w 725342"/>
                <a:gd name="connsiteY7" fmla="*/ 613512 h 3235803"/>
                <a:gd name="connsiteX8" fmla="*/ 139 w 725342"/>
                <a:gd name="connsiteY8" fmla="*/ 713407 h 3235803"/>
                <a:gd name="connsiteX9" fmla="*/ 11927 w 725342"/>
                <a:gd name="connsiteY9" fmla="*/ 771801 h 3235803"/>
                <a:gd name="connsiteX10" fmla="*/ 33994 w 725342"/>
                <a:gd name="connsiteY10" fmla="*/ 829484 h 3235803"/>
                <a:gd name="connsiteX11" fmla="*/ 63016 w 725342"/>
                <a:gd name="connsiteY11" fmla="*/ 885940 h 3235803"/>
                <a:gd name="connsiteX12" fmla="*/ 95675 w 725342"/>
                <a:gd name="connsiteY12" fmla="*/ 940656 h 3235803"/>
                <a:gd name="connsiteX13" fmla="*/ 134321 w 725342"/>
                <a:gd name="connsiteY13" fmla="*/ 1000939 h 3235803"/>
                <a:gd name="connsiteX14" fmla="*/ 174069 w 725342"/>
                <a:gd name="connsiteY14" fmla="*/ 1059002 h 3235803"/>
                <a:gd name="connsiteX15" fmla="*/ 215604 w 725342"/>
                <a:gd name="connsiteY15" fmla="*/ 1115599 h 3235803"/>
                <a:gd name="connsiteX16" fmla="*/ 259612 w 725342"/>
                <a:gd name="connsiteY16" fmla="*/ 1171485 h 3235803"/>
                <a:gd name="connsiteX17" fmla="*/ 416272 w 725342"/>
                <a:gd name="connsiteY17" fmla="*/ 1352132 h 3235803"/>
                <a:gd name="connsiteX18" fmla="*/ 569757 w 725342"/>
                <a:gd name="connsiteY18" fmla="*/ 1539066 h 3235803"/>
                <a:gd name="connsiteX19" fmla="*/ 684198 w 725342"/>
                <a:gd name="connsiteY19" fmla="*/ 1738132 h 3235803"/>
                <a:gd name="connsiteX20" fmla="*/ 723726 w 725342"/>
                <a:gd name="connsiteY20" fmla="*/ 1955174 h 3235803"/>
                <a:gd name="connsiteX21" fmla="*/ 715686 w 725342"/>
                <a:gd name="connsiteY21" fmla="*/ 2023881 h 3235803"/>
                <a:gd name="connsiteX22" fmla="*/ 696985 w 725342"/>
                <a:gd name="connsiteY22" fmla="*/ 2091339 h 3235803"/>
                <a:gd name="connsiteX23" fmla="*/ 666875 w 725342"/>
                <a:gd name="connsiteY23" fmla="*/ 2154170 h 3235803"/>
                <a:gd name="connsiteX24" fmla="*/ 624612 w 725342"/>
                <a:gd name="connsiteY24" fmla="*/ 2208993 h 3235803"/>
                <a:gd name="connsiteX25" fmla="*/ 546847 w 725342"/>
                <a:gd name="connsiteY25" fmla="*/ 2269106 h 3235803"/>
                <a:gd name="connsiteX26" fmla="*/ 459232 w 725342"/>
                <a:gd name="connsiteY26" fmla="*/ 2318400 h 3235803"/>
                <a:gd name="connsiteX27" fmla="*/ 377002 w 725342"/>
                <a:gd name="connsiteY27" fmla="*/ 2368201 h 3235803"/>
                <a:gd name="connsiteX28" fmla="*/ 315394 w 725342"/>
                <a:gd name="connsiteY28" fmla="*/ 2429838 h 3235803"/>
                <a:gd name="connsiteX29" fmla="*/ 285346 w 725342"/>
                <a:gd name="connsiteY29" fmla="*/ 2512994 h 3235803"/>
                <a:gd name="connsiteX30" fmla="*/ 283038 w 725342"/>
                <a:gd name="connsiteY30" fmla="*/ 2611185 h 3235803"/>
                <a:gd name="connsiteX31" fmla="*/ 299017 w 725342"/>
                <a:gd name="connsiteY31" fmla="*/ 2715425 h 3235803"/>
                <a:gd name="connsiteX32" fmla="*/ 323834 w 725342"/>
                <a:gd name="connsiteY32" fmla="*/ 2816727 h 3235803"/>
                <a:gd name="connsiteX33" fmla="*/ 333997 w 725342"/>
                <a:gd name="connsiteY33" fmla="*/ 2853441 h 3235803"/>
                <a:gd name="connsiteX34" fmla="*/ 344712 w 725342"/>
                <a:gd name="connsiteY34" fmla="*/ 2888999 h 3235803"/>
                <a:gd name="connsiteX35" fmla="*/ 356625 w 725342"/>
                <a:gd name="connsiteY35" fmla="*/ 2924035 h 3235803"/>
                <a:gd name="connsiteX36" fmla="*/ 370378 w 725342"/>
                <a:gd name="connsiteY36" fmla="*/ 2959182 h 3235803"/>
                <a:gd name="connsiteX37" fmla="*/ 378699 w 725342"/>
                <a:gd name="connsiteY37" fmla="*/ 2978715 h 3235803"/>
                <a:gd name="connsiteX38" fmla="*/ 386422 w 725342"/>
                <a:gd name="connsiteY38" fmla="*/ 2998382 h 3235803"/>
                <a:gd name="connsiteX39" fmla="*/ 392200 w 725342"/>
                <a:gd name="connsiteY39" fmla="*/ 3018094 h 3235803"/>
                <a:gd name="connsiteX40" fmla="*/ 394686 w 725342"/>
                <a:gd name="connsiteY40" fmla="*/ 3037759 h 3235803"/>
                <a:gd name="connsiteX41" fmla="*/ 389267 w 725342"/>
                <a:gd name="connsiteY41" fmla="*/ 3070447 h 3235803"/>
                <a:gd name="connsiteX42" fmla="*/ 373703 w 725342"/>
                <a:gd name="connsiteY42" fmla="*/ 3101833 h 3235803"/>
                <a:gd name="connsiteX43" fmla="*/ 351013 w 725342"/>
                <a:gd name="connsiteY43" fmla="*/ 3131001 h 3235803"/>
                <a:gd name="connsiteX44" fmla="*/ 324213 w 725342"/>
                <a:gd name="connsiteY44" fmla="*/ 3157037 h 3235803"/>
                <a:gd name="connsiteX45" fmla="*/ 300512 w 725342"/>
                <a:gd name="connsiteY45" fmla="*/ 3175840 h 3235803"/>
                <a:gd name="connsiteX46" fmla="*/ 275961 w 725342"/>
                <a:gd name="connsiteY46" fmla="*/ 3191810 h 3235803"/>
                <a:gd name="connsiteX47" fmla="*/ 250475 w 725342"/>
                <a:gd name="connsiteY47" fmla="*/ 3204951 h 3235803"/>
                <a:gd name="connsiteX48" fmla="*/ 223967 w 725342"/>
                <a:gd name="connsiteY48" fmla="*/ 3215263 h 3235803"/>
                <a:gd name="connsiteX49" fmla="*/ 196345 w 725342"/>
                <a:gd name="connsiteY49" fmla="*/ 3222882 h 3235803"/>
                <a:gd name="connsiteX50" fmla="*/ 167890 w 725342"/>
                <a:gd name="connsiteY50" fmla="*/ 3228372 h 3235803"/>
                <a:gd name="connsiteX51" fmla="*/ 138878 w 725342"/>
                <a:gd name="connsiteY51" fmla="*/ 3232442 h 3235803"/>
                <a:gd name="connsiteX52" fmla="*/ 109588 w 725342"/>
                <a:gd name="connsiteY52" fmla="*/ 3235803 h 3235803"/>
                <a:gd name="connsiteX0" fmla="*/ 100569 w 725342"/>
                <a:gd name="connsiteY0" fmla="*/ 0 h 3235803"/>
                <a:gd name="connsiteX1" fmla="*/ 110550 w 725342"/>
                <a:gd name="connsiteY1" fmla="*/ 77572 h 3235803"/>
                <a:gd name="connsiteX2" fmla="*/ 117274 w 725342"/>
                <a:gd name="connsiteY2" fmla="*/ 154962 h 3235803"/>
                <a:gd name="connsiteX3" fmla="*/ 117483 w 725342"/>
                <a:gd name="connsiteY3" fmla="*/ 231987 h 3235803"/>
                <a:gd name="connsiteX4" fmla="*/ 107920 w 725342"/>
                <a:gd name="connsiteY4" fmla="*/ 308464 h 3235803"/>
                <a:gd name="connsiteX5" fmla="*/ 77444 w 725342"/>
                <a:gd name="connsiteY5" fmla="*/ 411234 h 3235803"/>
                <a:gd name="connsiteX6" fmla="*/ 38769 w 725342"/>
                <a:gd name="connsiteY6" fmla="*/ 512852 h 3235803"/>
                <a:gd name="connsiteX7" fmla="*/ 7723 w 725342"/>
                <a:gd name="connsiteY7" fmla="*/ 613512 h 3235803"/>
                <a:gd name="connsiteX8" fmla="*/ 139 w 725342"/>
                <a:gd name="connsiteY8" fmla="*/ 713407 h 3235803"/>
                <a:gd name="connsiteX9" fmla="*/ 11927 w 725342"/>
                <a:gd name="connsiteY9" fmla="*/ 771801 h 3235803"/>
                <a:gd name="connsiteX10" fmla="*/ 33994 w 725342"/>
                <a:gd name="connsiteY10" fmla="*/ 829484 h 3235803"/>
                <a:gd name="connsiteX11" fmla="*/ 63016 w 725342"/>
                <a:gd name="connsiteY11" fmla="*/ 885940 h 3235803"/>
                <a:gd name="connsiteX12" fmla="*/ 95675 w 725342"/>
                <a:gd name="connsiteY12" fmla="*/ 940656 h 3235803"/>
                <a:gd name="connsiteX13" fmla="*/ 134321 w 725342"/>
                <a:gd name="connsiteY13" fmla="*/ 1000939 h 3235803"/>
                <a:gd name="connsiteX14" fmla="*/ 174069 w 725342"/>
                <a:gd name="connsiteY14" fmla="*/ 1059002 h 3235803"/>
                <a:gd name="connsiteX15" fmla="*/ 215604 w 725342"/>
                <a:gd name="connsiteY15" fmla="*/ 1115599 h 3235803"/>
                <a:gd name="connsiteX16" fmla="*/ 259612 w 725342"/>
                <a:gd name="connsiteY16" fmla="*/ 1171485 h 3235803"/>
                <a:gd name="connsiteX17" fmla="*/ 416272 w 725342"/>
                <a:gd name="connsiteY17" fmla="*/ 1352132 h 3235803"/>
                <a:gd name="connsiteX18" fmla="*/ 569757 w 725342"/>
                <a:gd name="connsiteY18" fmla="*/ 1539066 h 3235803"/>
                <a:gd name="connsiteX19" fmla="*/ 684198 w 725342"/>
                <a:gd name="connsiteY19" fmla="*/ 1738132 h 3235803"/>
                <a:gd name="connsiteX20" fmla="*/ 723726 w 725342"/>
                <a:gd name="connsiteY20" fmla="*/ 1955174 h 3235803"/>
                <a:gd name="connsiteX21" fmla="*/ 715686 w 725342"/>
                <a:gd name="connsiteY21" fmla="*/ 2023881 h 3235803"/>
                <a:gd name="connsiteX22" fmla="*/ 696985 w 725342"/>
                <a:gd name="connsiteY22" fmla="*/ 2091339 h 3235803"/>
                <a:gd name="connsiteX23" fmla="*/ 666875 w 725342"/>
                <a:gd name="connsiteY23" fmla="*/ 2154170 h 3235803"/>
                <a:gd name="connsiteX24" fmla="*/ 624612 w 725342"/>
                <a:gd name="connsiteY24" fmla="*/ 2208993 h 3235803"/>
                <a:gd name="connsiteX25" fmla="*/ 546847 w 725342"/>
                <a:gd name="connsiteY25" fmla="*/ 2269106 h 3235803"/>
                <a:gd name="connsiteX26" fmla="*/ 459232 w 725342"/>
                <a:gd name="connsiteY26" fmla="*/ 2318400 h 3235803"/>
                <a:gd name="connsiteX27" fmla="*/ 377002 w 725342"/>
                <a:gd name="connsiteY27" fmla="*/ 2368201 h 3235803"/>
                <a:gd name="connsiteX28" fmla="*/ 315394 w 725342"/>
                <a:gd name="connsiteY28" fmla="*/ 2429838 h 3235803"/>
                <a:gd name="connsiteX29" fmla="*/ 285346 w 725342"/>
                <a:gd name="connsiteY29" fmla="*/ 2512994 h 3235803"/>
                <a:gd name="connsiteX30" fmla="*/ 283038 w 725342"/>
                <a:gd name="connsiteY30" fmla="*/ 2611185 h 3235803"/>
                <a:gd name="connsiteX31" fmla="*/ 299017 w 725342"/>
                <a:gd name="connsiteY31" fmla="*/ 2715425 h 3235803"/>
                <a:gd name="connsiteX32" fmla="*/ 323834 w 725342"/>
                <a:gd name="connsiteY32" fmla="*/ 2816727 h 3235803"/>
                <a:gd name="connsiteX33" fmla="*/ 333997 w 725342"/>
                <a:gd name="connsiteY33" fmla="*/ 2853441 h 3235803"/>
                <a:gd name="connsiteX34" fmla="*/ 344712 w 725342"/>
                <a:gd name="connsiteY34" fmla="*/ 2888999 h 3235803"/>
                <a:gd name="connsiteX35" fmla="*/ 356625 w 725342"/>
                <a:gd name="connsiteY35" fmla="*/ 2924035 h 3235803"/>
                <a:gd name="connsiteX36" fmla="*/ 370378 w 725342"/>
                <a:gd name="connsiteY36" fmla="*/ 2959182 h 3235803"/>
                <a:gd name="connsiteX37" fmla="*/ 378699 w 725342"/>
                <a:gd name="connsiteY37" fmla="*/ 2978715 h 3235803"/>
                <a:gd name="connsiteX38" fmla="*/ 386422 w 725342"/>
                <a:gd name="connsiteY38" fmla="*/ 2998382 h 3235803"/>
                <a:gd name="connsiteX39" fmla="*/ 392200 w 725342"/>
                <a:gd name="connsiteY39" fmla="*/ 3018094 h 3235803"/>
                <a:gd name="connsiteX40" fmla="*/ 394686 w 725342"/>
                <a:gd name="connsiteY40" fmla="*/ 3037759 h 3235803"/>
                <a:gd name="connsiteX41" fmla="*/ 389267 w 725342"/>
                <a:gd name="connsiteY41" fmla="*/ 3070447 h 3235803"/>
                <a:gd name="connsiteX42" fmla="*/ 373703 w 725342"/>
                <a:gd name="connsiteY42" fmla="*/ 3101833 h 3235803"/>
                <a:gd name="connsiteX43" fmla="*/ 351013 w 725342"/>
                <a:gd name="connsiteY43" fmla="*/ 3131001 h 3235803"/>
                <a:gd name="connsiteX44" fmla="*/ 324213 w 725342"/>
                <a:gd name="connsiteY44" fmla="*/ 3157037 h 3235803"/>
                <a:gd name="connsiteX45" fmla="*/ 300512 w 725342"/>
                <a:gd name="connsiteY45" fmla="*/ 3175840 h 3235803"/>
                <a:gd name="connsiteX46" fmla="*/ 275961 w 725342"/>
                <a:gd name="connsiteY46" fmla="*/ 3191810 h 3235803"/>
                <a:gd name="connsiteX47" fmla="*/ 250475 w 725342"/>
                <a:gd name="connsiteY47" fmla="*/ 3204951 h 3235803"/>
                <a:gd name="connsiteX48" fmla="*/ 223967 w 725342"/>
                <a:gd name="connsiteY48" fmla="*/ 3215263 h 3235803"/>
                <a:gd name="connsiteX49" fmla="*/ 196345 w 725342"/>
                <a:gd name="connsiteY49" fmla="*/ 3222882 h 3235803"/>
                <a:gd name="connsiteX50" fmla="*/ 167890 w 725342"/>
                <a:gd name="connsiteY50" fmla="*/ 3228372 h 3235803"/>
                <a:gd name="connsiteX51" fmla="*/ 138878 w 725342"/>
                <a:gd name="connsiteY51" fmla="*/ 3232442 h 3235803"/>
                <a:gd name="connsiteX52" fmla="*/ 109588 w 725342"/>
                <a:gd name="connsiteY52" fmla="*/ 3235803 h 3235803"/>
                <a:gd name="connsiteX0" fmla="*/ 100569 w 725342"/>
                <a:gd name="connsiteY0" fmla="*/ 0 h 3235803"/>
                <a:gd name="connsiteX1" fmla="*/ 110550 w 725342"/>
                <a:gd name="connsiteY1" fmla="*/ 77572 h 3235803"/>
                <a:gd name="connsiteX2" fmla="*/ 117274 w 725342"/>
                <a:gd name="connsiteY2" fmla="*/ 154962 h 3235803"/>
                <a:gd name="connsiteX3" fmla="*/ 117483 w 725342"/>
                <a:gd name="connsiteY3" fmla="*/ 231987 h 3235803"/>
                <a:gd name="connsiteX4" fmla="*/ 107920 w 725342"/>
                <a:gd name="connsiteY4" fmla="*/ 308464 h 3235803"/>
                <a:gd name="connsiteX5" fmla="*/ 77444 w 725342"/>
                <a:gd name="connsiteY5" fmla="*/ 411234 h 3235803"/>
                <a:gd name="connsiteX6" fmla="*/ 38769 w 725342"/>
                <a:gd name="connsiteY6" fmla="*/ 512852 h 3235803"/>
                <a:gd name="connsiteX7" fmla="*/ 7723 w 725342"/>
                <a:gd name="connsiteY7" fmla="*/ 613512 h 3235803"/>
                <a:gd name="connsiteX8" fmla="*/ 139 w 725342"/>
                <a:gd name="connsiteY8" fmla="*/ 713407 h 3235803"/>
                <a:gd name="connsiteX9" fmla="*/ 11927 w 725342"/>
                <a:gd name="connsiteY9" fmla="*/ 771801 h 3235803"/>
                <a:gd name="connsiteX10" fmla="*/ 33994 w 725342"/>
                <a:gd name="connsiteY10" fmla="*/ 829484 h 3235803"/>
                <a:gd name="connsiteX11" fmla="*/ 63016 w 725342"/>
                <a:gd name="connsiteY11" fmla="*/ 885940 h 3235803"/>
                <a:gd name="connsiteX12" fmla="*/ 95675 w 725342"/>
                <a:gd name="connsiteY12" fmla="*/ 940656 h 3235803"/>
                <a:gd name="connsiteX13" fmla="*/ 134321 w 725342"/>
                <a:gd name="connsiteY13" fmla="*/ 1000939 h 3235803"/>
                <a:gd name="connsiteX14" fmla="*/ 174069 w 725342"/>
                <a:gd name="connsiteY14" fmla="*/ 1059002 h 3235803"/>
                <a:gd name="connsiteX15" fmla="*/ 215604 w 725342"/>
                <a:gd name="connsiteY15" fmla="*/ 1115599 h 3235803"/>
                <a:gd name="connsiteX16" fmla="*/ 259612 w 725342"/>
                <a:gd name="connsiteY16" fmla="*/ 1171485 h 3235803"/>
                <a:gd name="connsiteX17" fmla="*/ 416272 w 725342"/>
                <a:gd name="connsiteY17" fmla="*/ 1352132 h 3235803"/>
                <a:gd name="connsiteX18" fmla="*/ 569757 w 725342"/>
                <a:gd name="connsiteY18" fmla="*/ 1539066 h 3235803"/>
                <a:gd name="connsiteX19" fmla="*/ 684198 w 725342"/>
                <a:gd name="connsiteY19" fmla="*/ 1738132 h 3235803"/>
                <a:gd name="connsiteX20" fmla="*/ 723726 w 725342"/>
                <a:gd name="connsiteY20" fmla="*/ 1955174 h 3235803"/>
                <a:gd name="connsiteX21" fmla="*/ 715686 w 725342"/>
                <a:gd name="connsiteY21" fmla="*/ 2023881 h 3235803"/>
                <a:gd name="connsiteX22" fmla="*/ 696985 w 725342"/>
                <a:gd name="connsiteY22" fmla="*/ 2091339 h 3235803"/>
                <a:gd name="connsiteX23" fmla="*/ 666875 w 725342"/>
                <a:gd name="connsiteY23" fmla="*/ 2154170 h 3235803"/>
                <a:gd name="connsiteX24" fmla="*/ 624612 w 725342"/>
                <a:gd name="connsiteY24" fmla="*/ 2208993 h 3235803"/>
                <a:gd name="connsiteX25" fmla="*/ 546847 w 725342"/>
                <a:gd name="connsiteY25" fmla="*/ 2269106 h 3235803"/>
                <a:gd name="connsiteX26" fmla="*/ 459232 w 725342"/>
                <a:gd name="connsiteY26" fmla="*/ 2318400 h 3235803"/>
                <a:gd name="connsiteX27" fmla="*/ 377002 w 725342"/>
                <a:gd name="connsiteY27" fmla="*/ 2368201 h 3235803"/>
                <a:gd name="connsiteX28" fmla="*/ 315394 w 725342"/>
                <a:gd name="connsiteY28" fmla="*/ 2429838 h 3235803"/>
                <a:gd name="connsiteX29" fmla="*/ 285346 w 725342"/>
                <a:gd name="connsiteY29" fmla="*/ 2512994 h 3235803"/>
                <a:gd name="connsiteX30" fmla="*/ 283038 w 725342"/>
                <a:gd name="connsiteY30" fmla="*/ 2611185 h 3235803"/>
                <a:gd name="connsiteX31" fmla="*/ 299017 w 725342"/>
                <a:gd name="connsiteY31" fmla="*/ 2715425 h 3235803"/>
                <a:gd name="connsiteX32" fmla="*/ 323834 w 725342"/>
                <a:gd name="connsiteY32" fmla="*/ 2816727 h 3235803"/>
                <a:gd name="connsiteX33" fmla="*/ 333997 w 725342"/>
                <a:gd name="connsiteY33" fmla="*/ 2853441 h 3235803"/>
                <a:gd name="connsiteX34" fmla="*/ 344712 w 725342"/>
                <a:gd name="connsiteY34" fmla="*/ 2888999 h 3235803"/>
                <a:gd name="connsiteX35" fmla="*/ 356625 w 725342"/>
                <a:gd name="connsiteY35" fmla="*/ 2924035 h 3235803"/>
                <a:gd name="connsiteX36" fmla="*/ 370378 w 725342"/>
                <a:gd name="connsiteY36" fmla="*/ 2959182 h 3235803"/>
                <a:gd name="connsiteX37" fmla="*/ 378699 w 725342"/>
                <a:gd name="connsiteY37" fmla="*/ 2978715 h 3235803"/>
                <a:gd name="connsiteX38" fmla="*/ 386422 w 725342"/>
                <a:gd name="connsiteY38" fmla="*/ 2998382 h 3235803"/>
                <a:gd name="connsiteX39" fmla="*/ 392200 w 725342"/>
                <a:gd name="connsiteY39" fmla="*/ 3018094 h 3235803"/>
                <a:gd name="connsiteX40" fmla="*/ 394686 w 725342"/>
                <a:gd name="connsiteY40" fmla="*/ 3037759 h 3235803"/>
                <a:gd name="connsiteX41" fmla="*/ 389267 w 725342"/>
                <a:gd name="connsiteY41" fmla="*/ 3070447 h 3235803"/>
                <a:gd name="connsiteX42" fmla="*/ 373703 w 725342"/>
                <a:gd name="connsiteY42" fmla="*/ 3101833 h 3235803"/>
                <a:gd name="connsiteX43" fmla="*/ 351013 w 725342"/>
                <a:gd name="connsiteY43" fmla="*/ 3131001 h 3235803"/>
                <a:gd name="connsiteX44" fmla="*/ 324213 w 725342"/>
                <a:gd name="connsiteY44" fmla="*/ 3157037 h 3235803"/>
                <a:gd name="connsiteX45" fmla="*/ 300512 w 725342"/>
                <a:gd name="connsiteY45" fmla="*/ 3175840 h 3235803"/>
                <a:gd name="connsiteX46" fmla="*/ 275961 w 725342"/>
                <a:gd name="connsiteY46" fmla="*/ 3191810 h 3235803"/>
                <a:gd name="connsiteX47" fmla="*/ 250475 w 725342"/>
                <a:gd name="connsiteY47" fmla="*/ 3204951 h 3235803"/>
                <a:gd name="connsiteX48" fmla="*/ 223967 w 725342"/>
                <a:gd name="connsiteY48" fmla="*/ 3215263 h 3235803"/>
                <a:gd name="connsiteX49" fmla="*/ 196345 w 725342"/>
                <a:gd name="connsiteY49" fmla="*/ 3222882 h 3235803"/>
                <a:gd name="connsiteX50" fmla="*/ 167890 w 725342"/>
                <a:gd name="connsiteY50" fmla="*/ 3228372 h 3235803"/>
                <a:gd name="connsiteX51" fmla="*/ 138878 w 725342"/>
                <a:gd name="connsiteY51" fmla="*/ 3232442 h 3235803"/>
                <a:gd name="connsiteX52" fmla="*/ 109588 w 725342"/>
                <a:gd name="connsiteY52" fmla="*/ 3235803 h 3235803"/>
                <a:gd name="connsiteX0" fmla="*/ 100569 w 725342"/>
                <a:gd name="connsiteY0" fmla="*/ 0 h 3235803"/>
                <a:gd name="connsiteX1" fmla="*/ 110550 w 725342"/>
                <a:gd name="connsiteY1" fmla="*/ 77572 h 3235803"/>
                <a:gd name="connsiteX2" fmla="*/ 117274 w 725342"/>
                <a:gd name="connsiteY2" fmla="*/ 154962 h 3235803"/>
                <a:gd name="connsiteX3" fmla="*/ 117483 w 725342"/>
                <a:gd name="connsiteY3" fmla="*/ 231987 h 3235803"/>
                <a:gd name="connsiteX4" fmla="*/ 107920 w 725342"/>
                <a:gd name="connsiteY4" fmla="*/ 308464 h 3235803"/>
                <a:gd name="connsiteX5" fmla="*/ 77444 w 725342"/>
                <a:gd name="connsiteY5" fmla="*/ 411234 h 3235803"/>
                <a:gd name="connsiteX6" fmla="*/ 38769 w 725342"/>
                <a:gd name="connsiteY6" fmla="*/ 512852 h 3235803"/>
                <a:gd name="connsiteX7" fmla="*/ 7723 w 725342"/>
                <a:gd name="connsiteY7" fmla="*/ 613512 h 3235803"/>
                <a:gd name="connsiteX8" fmla="*/ 139 w 725342"/>
                <a:gd name="connsiteY8" fmla="*/ 713407 h 3235803"/>
                <a:gd name="connsiteX9" fmla="*/ 11927 w 725342"/>
                <a:gd name="connsiteY9" fmla="*/ 771801 h 3235803"/>
                <a:gd name="connsiteX10" fmla="*/ 33994 w 725342"/>
                <a:gd name="connsiteY10" fmla="*/ 829484 h 3235803"/>
                <a:gd name="connsiteX11" fmla="*/ 63016 w 725342"/>
                <a:gd name="connsiteY11" fmla="*/ 885940 h 3235803"/>
                <a:gd name="connsiteX12" fmla="*/ 95675 w 725342"/>
                <a:gd name="connsiteY12" fmla="*/ 940656 h 3235803"/>
                <a:gd name="connsiteX13" fmla="*/ 134321 w 725342"/>
                <a:gd name="connsiteY13" fmla="*/ 1000939 h 3235803"/>
                <a:gd name="connsiteX14" fmla="*/ 174069 w 725342"/>
                <a:gd name="connsiteY14" fmla="*/ 1059002 h 3235803"/>
                <a:gd name="connsiteX15" fmla="*/ 215604 w 725342"/>
                <a:gd name="connsiteY15" fmla="*/ 1115599 h 3235803"/>
                <a:gd name="connsiteX16" fmla="*/ 259612 w 725342"/>
                <a:gd name="connsiteY16" fmla="*/ 1171485 h 3235803"/>
                <a:gd name="connsiteX17" fmla="*/ 416272 w 725342"/>
                <a:gd name="connsiteY17" fmla="*/ 1352132 h 3235803"/>
                <a:gd name="connsiteX18" fmla="*/ 569757 w 725342"/>
                <a:gd name="connsiteY18" fmla="*/ 1539066 h 3235803"/>
                <a:gd name="connsiteX19" fmla="*/ 684198 w 725342"/>
                <a:gd name="connsiteY19" fmla="*/ 1738132 h 3235803"/>
                <a:gd name="connsiteX20" fmla="*/ 723726 w 725342"/>
                <a:gd name="connsiteY20" fmla="*/ 1955174 h 3235803"/>
                <a:gd name="connsiteX21" fmla="*/ 715686 w 725342"/>
                <a:gd name="connsiteY21" fmla="*/ 2023881 h 3235803"/>
                <a:gd name="connsiteX22" fmla="*/ 696985 w 725342"/>
                <a:gd name="connsiteY22" fmla="*/ 2091339 h 3235803"/>
                <a:gd name="connsiteX23" fmla="*/ 666875 w 725342"/>
                <a:gd name="connsiteY23" fmla="*/ 2154170 h 3235803"/>
                <a:gd name="connsiteX24" fmla="*/ 624612 w 725342"/>
                <a:gd name="connsiteY24" fmla="*/ 2208993 h 3235803"/>
                <a:gd name="connsiteX25" fmla="*/ 546847 w 725342"/>
                <a:gd name="connsiteY25" fmla="*/ 2269106 h 3235803"/>
                <a:gd name="connsiteX26" fmla="*/ 459232 w 725342"/>
                <a:gd name="connsiteY26" fmla="*/ 2318400 h 3235803"/>
                <a:gd name="connsiteX27" fmla="*/ 377002 w 725342"/>
                <a:gd name="connsiteY27" fmla="*/ 2368201 h 3235803"/>
                <a:gd name="connsiteX28" fmla="*/ 315394 w 725342"/>
                <a:gd name="connsiteY28" fmla="*/ 2429838 h 3235803"/>
                <a:gd name="connsiteX29" fmla="*/ 285346 w 725342"/>
                <a:gd name="connsiteY29" fmla="*/ 2512994 h 3235803"/>
                <a:gd name="connsiteX30" fmla="*/ 283038 w 725342"/>
                <a:gd name="connsiteY30" fmla="*/ 2611185 h 3235803"/>
                <a:gd name="connsiteX31" fmla="*/ 299017 w 725342"/>
                <a:gd name="connsiteY31" fmla="*/ 2715425 h 3235803"/>
                <a:gd name="connsiteX32" fmla="*/ 323834 w 725342"/>
                <a:gd name="connsiteY32" fmla="*/ 2816727 h 3235803"/>
                <a:gd name="connsiteX33" fmla="*/ 333997 w 725342"/>
                <a:gd name="connsiteY33" fmla="*/ 2853441 h 3235803"/>
                <a:gd name="connsiteX34" fmla="*/ 344712 w 725342"/>
                <a:gd name="connsiteY34" fmla="*/ 2888999 h 3235803"/>
                <a:gd name="connsiteX35" fmla="*/ 356625 w 725342"/>
                <a:gd name="connsiteY35" fmla="*/ 2924035 h 3235803"/>
                <a:gd name="connsiteX36" fmla="*/ 370378 w 725342"/>
                <a:gd name="connsiteY36" fmla="*/ 2959182 h 3235803"/>
                <a:gd name="connsiteX37" fmla="*/ 378699 w 725342"/>
                <a:gd name="connsiteY37" fmla="*/ 2978715 h 3235803"/>
                <a:gd name="connsiteX38" fmla="*/ 386422 w 725342"/>
                <a:gd name="connsiteY38" fmla="*/ 2998382 h 3235803"/>
                <a:gd name="connsiteX39" fmla="*/ 392200 w 725342"/>
                <a:gd name="connsiteY39" fmla="*/ 3018094 h 3235803"/>
                <a:gd name="connsiteX40" fmla="*/ 394686 w 725342"/>
                <a:gd name="connsiteY40" fmla="*/ 3037759 h 3235803"/>
                <a:gd name="connsiteX41" fmla="*/ 389267 w 725342"/>
                <a:gd name="connsiteY41" fmla="*/ 3070447 h 3235803"/>
                <a:gd name="connsiteX42" fmla="*/ 373703 w 725342"/>
                <a:gd name="connsiteY42" fmla="*/ 3101833 h 3235803"/>
                <a:gd name="connsiteX43" fmla="*/ 351013 w 725342"/>
                <a:gd name="connsiteY43" fmla="*/ 3131001 h 3235803"/>
                <a:gd name="connsiteX44" fmla="*/ 324213 w 725342"/>
                <a:gd name="connsiteY44" fmla="*/ 3157037 h 3235803"/>
                <a:gd name="connsiteX45" fmla="*/ 300512 w 725342"/>
                <a:gd name="connsiteY45" fmla="*/ 3175840 h 3235803"/>
                <a:gd name="connsiteX46" fmla="*/ 275961 w 725342"/>
                <a:gd name="connsiteY46" fmla="*/ 3191810 h 3235803"/>
                <a:gd name="connsiteX47" fmla="*/ 250475 w 725342"/>
                <a:gd name="connsiteY47" fmla="*/ 3204951 h 3235803"/>
                <a:gd name="connsiteX48" fmla="*/ 223967 w 725342"/>
                <a:gd name="connsiteY48" fmla="*/ 3215263 h 3235803"/>
                <a:gd name="connsiteX49" fmla="*/ 196345 w 725342"/>
                <a:gd name="connsiteY49" fmla="*/ 3222882 h 3235803"/>
                <a:gd name="connsiteX50" fmla="*/ 167890 w 725342"/>
                <a:gd name="connsiteY50" fmla="*/ 3228372 h 3235803"/>
                <a:gd name="connsiteX51" fmla="*/ 138878 w 725342"/>
                <a:gd name="connsiteY51" fmla="*/ 3232442 h 3235803"/>
                <a:gd name="connsiteX52" fmla="*/ 109588 w 725342"/>
                <a:gd name="connsiteY52" fmla="*/ 3235803 h 3235803"/>
                <a:gd name="connsiteX0" fmla="*/ 100569 w 725342"/>
                <a:gd name="connsiteY0" fmla="*/ 0 h 3235803"/>
                <a:gd name="connsiteX1" fmla="*/ 110550 w 725342"/>
                <a:gd name="connsiteY1" fmla="*/ 77572 h 3235803"/>
                <a:gd name="connsiteX2" fmla="*/ 117274 w 725342"/>
                <a:gd name="connsiteY2" fmla="*/ 154962 h 3235803"/>
                <a:gd name="connsiteX3" fmla="*/ 117483 w 725342"/>
                <a:gd name="connsiteY3" fmla="*/ 231987 h 3235803"/>
                <a:gd name="connsiteX4" fmla="*/ 107920 w 725342"/>
                <a:gd name="connsiteY4" fmla="*/ 308464 h 3235803"/>
                <a:gd name="connsiteX5" fmla="*/ 77444 w 725342"/>
                <a:gd name="connsiteY5" fmla="*/ 411234 h 3235803"/>
                <a:gd name="connsiteX6" fmla="*/ 38769 w 725342"/>
                <a:gd name="connsiteY6" fmla="*/ 512852 h 3235803"/>
                <a:gd name="connsiteX7" fmla="*/ 7723 w 725342"/>
                <a:gd name="connsiteY7" fmla="*/ 613512 h 3235803"/>
                <a:gd name="connsiteX8" fmla="*/ 139 w 725342"/>
                <a:gd name="connsiteY8" fmla="*/ 713407 h 3235803"/>
                <a:gd name="connsiteX9" fmla="*/ 11927 w 725342"/>
                <a:gd name="connsiteY9" fmla="*/ 771801 h 3235803"/>
                <a:gd name="connsiteX10" fmla="*/ 33994 w 725342"/>
                <a:gd name="connsiteY10" fmla="*/ 829484 h 3235803"/>
                <a:gd name="connsiteX11" fmla="*/ 63016 w 725342"/>
                <a:gd name="connsiteY11" fmla="*/ 885940 h 3235803"/>
                <a:gd name="connsiteX12" fmla="*/ 95675 w 725342"/>
                <a:gd name="connsiteY12" fmla="*/ 940656 h 3235803"/>
                <a:gd name="connsiteX13" fmla="*/ 134321 w 725342"/>
                <a:gd name="connsiteY13" fmla="*/ 1000939 h 3235803"/>
                <a:gd name="connsiteX14" fmla="*/ 174069 w 725342"/>
                <a:gd name="connsiteY14" fmla="*/ 1059002 h 3235803"/>
                <a:gd name="connsiteX15" fmla="*/ 215604 w 725342"/>
                <a:gd name="connsiteY15" fmla="*/ 1115599 h 3235803"/>
                <a:gd name="connsiteX16" fmla="*/ 259612 w 725342"/>
                <a:gd name="connsiteY16" fmla="*/ 1171485 h 3235803"/>
                <a:gd name="connsiteX17" fmla="*/ 416272 w 725342"/>
                <a:gd name="connsiteY17" fmla="*/ 1352132 h 3235803"/>
                <a:gd name="connsiteX18" fmla="*/ 569757 w 725342"/>
                <a:gd name="connsiteY18" fmla="*/ 1539066 h 3235803"/>
                <a:gd name="connsiteX19" fmla="*/ 684198 w 725342"/>
                <a:gd name="connsiteY19" fmla="*/ 1738132 h 3235803"/>
                <a:gd name="connsiteX20" fmla="*/ 723726 w 725342"/>
                <a:gd name="connsiteY20" fmla="*/ 1955174 h 3235803"/>
                <a:gd name="connsiteX21" fmla="*/ 715686 w 725342"/>
                <a:gd name="connsiteY21" fmla="*/ 2023881 h 3235803"/>
                <a:gd name="connsiteX22" fmla="*/ 696985 w 725342"/>
                <a:gd name="connsiteY22" fmla="*/ 2091339 h 3235803"/>
                <a:gd name="connsiteX23" fmla="*/ 666875 w 725342"/>
                <a:gd name="connsiteY23" fmla="*/ 2154170 h 3235803"/>
                <a:gd name="connsiteX24" fmla="*/ 624612 w 725342"/>
                <a:gd name="connsiteY24" fmla="*/ 2208993 h 3235803"/>
                <a:gd name="connsiteX25" fmla="*/ 546847 w 725342"/>
                <a:gd name="connsiteY25" fmla="*/ 2269106 h 3235803"/>
                <a:gd name="connsiteX26" fmla="*/ 459232 w 725342"/>
                <a:gd name="connsiteY26" fmla="*/ 2318400 h 3235803"/>
                <a:gd name="connsiteX27" fmla="*/ 377002 w 725342"/>
                <a:gd name="connsiteY27" fmla="*/ 2368201 h 3235803"/>
                <a:gd name="connsiteX28" fmla="*/ 315394 w 725342"/>
                <a:gd name="connsiteY28" fmla="*/ 2429838 h 3235803"/>
                <a:gd name="connsiteX29" fmla="*/ 285346 w 725342"/>
                <a:gd name="connsiteY29" fmla="*/ 2512994 h 3235803"/>
                <a:gd name="connsiteX30" fmla="*/ 283038 w 725342"/>
                <a:gd name="connsiteY30" fmla="*/ 2611185 h 3235803"/>
                <a:gd name="connsiteX31" fmla="*/ 299017 w 725342"/>
                <a:gd name="connsiteY31" fmla="*/ 2715425 h 3235803"/>
                <a:gd name="connsiteX32" fmla="*/ 323834 w 725342"/>
                <a:gd name="connsiteY32" fmla="*/ 2816727 h 3235803"/>
                <a:gd name="connsiteX33" fmla="*/ 333997 w 725342"/>
                <a:gd name="connsiteY33" fmla="*/ 2853441 h 3235803"/>
                <a:gd name="connsiteX34" fmla="*/ 344712 w 725342"/>
                <a:gd name="connsiteY34" fmla="*/ 2888999 h 3235803"/>
                <a:gd name="connsiteX35" fmla="*/ 356625 w 725342"/>
                <a:gd name="connsiteY35" fmla="*/ 2924035 h 3235803"/>
                <a:gd name="connsiteX36" fmla="*/ 370378 w 725342"/>
                <a:gd name="connsiteY36" fmla="*/ 2959182 h 3235803"/>
                <a:gd name="connsiteX37" fmla="*/ 378699 w 725342"/>
                <a:gd name="connsiteY37" fmla="*/ 2978715 h 3235803"/>
                <a:gd name="connsiteX38" fmla="*/ 386422 w 725342"/>
                <a:gd name="connsiteY38" fmla="*/ 2998382 h 3235803"/>
                <a:gd name="connsiteX39" fmla="*/ 392200 w 725342"/>
                <a:gd name="connsiteY39" fmla="*/ 3018094 h 3235803"/>
                <a:gd name="connsiteX40" fmla="*/ 394686 w 725342"/>
                <a:gd name="connsiteY40" fmla="*/ 3037759 h 3235803"/>
                <a:gd name="connsiteX41" fmla="*/ 389267 w 725342"/>
                <a:gd name="connsiteY41" fmla="*/ 3070447 h 3235803"/>
                <a:gd name="connsiteX42" fmla="*/ 373703 w 725342"/>
                <a:gd name="connsiteY42" fmla="*/ 3101833 h 3235803"/>
                <a:gd name="connsiteX43" fmla="*/ 351013 w 725342"/>
                <a:gd name="connsiteY43" fmla="*/ 3131001 h 3235803"/>
                <a:gd name="connsiteX44" fmla="*/ 324213 w 725342"/>
                <a:gd name="connsiteY44" fmla="*/ 3157037 h 3235803"/>
                <a:gd name="connsiteX45" fmla="*/ 300512 w 725342"/>
                <a:gd name="connsiteY45" fmla="*/ 3175840 h 3235803"/>
                <a:gd name="connsiteX46" fmla="*/ 275961 w 725342"/>
                <a:gd name="connsiteY46" fmla="*/ 3191810 h 3235803"/>
                <a:gd name="connsiteX47" fmla="*/ 250475 w 725342"/>
                <a:gd name="connsiteY47" fmla="*/ 3204951 h 3235803"/>
                <a:gd name="connsiteX48" fmla="*/ 223967 w 725342"/>
                <a:gd name="connsiteY48" fmla="*/ 3215263 h 3235803"/>
                <a:gd name="connsiteX49" fmla="*/ 196345 w 725342"/>
                <a:gd name="connsiteY49" fmla="*/ 3222882 h 3235803"/>
                <a:gd name="connsiteX50" fmla="*/ 167890 w 725342"/>
                <a:gd name="connsiteY50" fmla="*/ 3228372 h 3235803"/>
                <a:gd name="connsiteX51" fmla="*/ 138878 w 725342"/>
                <a:gd name="connsiteY51" fmla="*/ 3232442 h 3235803"/>
                <a:gd name="connsiteX52" fmla="*/ 109588 w 725342"/>
                <a:gd name="connsiteY52" fmla="*/ 3235803 h 3235803"/>
                <a:gd name="connsiteX0" fmla="*/ 100569 w 725342"/>
                <a:gd name="connsiteY0" fmla="*/ 0 h 3235803"/>
                <a:gd name="connsiteX1" fmla="*/ 110550 w 725342"/>
                <a:gd name="connsiteY1" fmla="*/ 77572 h 3235803"/>
                <a:gd name="connsiteX2" fmla="*/ 117274 w 725342"/>
                <a:gd name="connsiteY2" fmla="*/ 154962 h 3235803"/>
                <a:gd name="connsiteX3" fmla="*/ 117483 w 725342"/>
                <a:gd name="connsiteY3" fmla="*/ 231987 h 3235803"/>
                <a:gd name="connsiteX4" fmla="*/ 107920 w 725342"/>
                <a:gd name="connsiteY4" fmla="*/ 308464 h 3235803"/>
                <a:gd name="connsiteX5" fmla="*/ 77444 w 725342"/>
                <a:gd name="connsiteY5" fmla="*/ 411234 h 3235803"/>
                <a:gd name="connsiteX6" fmla="*/ 38769 w 725342"/>
                <a:gd name="connsiteY6" fmla="*/ 512852 h 3235803"/>
                <a:gd name="connsiteX7" fmla="*/ 7723 w 725342"/>
                <a:gd name="connsiteY7" fmla="*/ 613512 h 3235803"/>
                <a:gd name="connsiteX8" fmla="*/ 139 w 725342"/>
                <a:gd name="connsiteY8" fmla="*/ 713407 h 3235803"/>
                <a:gd name="connsiteX9" fmla="*/ 11927 w 725342"/>
                <a:gd name="connsiteY9" fmla="*/ 771801 h 3235803"/>
                <a:gd name="connsiteX10" fmla="*/ 33994 w 725342"/>
                <a:gd name="connsiteY10" fmla="*/ 829484 h 3235803"/>
                <a:gd name="connsiteX11" fmla="*/ 63016 w 725342"/>
                <a:gd name="connsiteY11" fmla="*/ 885940 h 3235803"/>
                <a:gd name="connsiteX12" fmla="*/ 95675 w 725342"/>
                <a:gd name="connsiteY12" fmla="*/ 940656 h 3235803"/>
                <a:gd name="connsiteX13" fmla="*/ 134321 w 725342"/>
                <a:gd name="connsiteY13" fmla="*/ 1000939 h 3235803"/>
                <a:gd name="connsiteX14" fmla="*/ 174069 w 725342"/>
                <a:gd name="connsiteY14" fmla="*/ 1059002 h 3235803"/>
                <a:gd name="connsiteX15" fmla="*/ 215604 w 725342"/>
                <a:gd name="connsiteY15" fmla="*/ 1115599 h 3235803"/>
                <a:gd name="connsiteX16" fmla="*/ 259612 w 725342"/>
                <a:gd name="connsiteY16" fmla="*/ 1171485 h 3235803"/>
                <a:gd name="connsiteX17" fmla="*/ 416272 w 725342"/>
                <a:gd name="connsiteY17" fmla="*/ 1352132 h 3235803"/>
                <a:gd name="connsiteX18" fmla="*/ 569757 w 725342"/>
                <a:gd name="connsiteY18" fmla="*/ 1539066 h 3235803"/>
                <a:gd name="connsiteX19" fmla="*/ 684198 w 725342"/>
                <a:gd name="connsiteY19" fmla="*/ 1738132 h 3235803"/>
                <a:gd name="connsiteX20" fmla="*/ 723726 w 725342"/>
                <a:gd name="connsiteY20" fmla="*/ 1955174 h 3235803"/>
                <a:gd name="connsiteX21" fmla="*/ 715686 w 725342"/>
                <a:gd name="connsiteY21" fmla="*/ 2023881 h 3235803"/>
                <a:gd name="connsiteX22" fmla="*/ 696985 w 725342"/>
                <a:gd name="connsiteY22" fmla="*/ 2091339 h 3235803"/>
                <a:gd name="connsiteX23" fmla="*/ 666875 w 725342"/>
                <a:gd name="connsiteY23" fmla="*/ 2154170 h 3235803"/>
                <a:gd name="connsiteX24" fmla="*/ 624612 w 725342"/>
                <a:gd name="connsiteY24" fmla="*/ 2208993 h 3235803"/>
                <a:gd name="connsiteX25" fmla="*/ 546847 w 725342"/>
                <a:gd name="connsiteY25" fmla="*/ 2269106 h 3235803"/>
                <a:gd name="connsiteX26" fmla="*/ 459232 w 725342"/>
                <a:gd name="connsiteY26" fmla="*/ 2318400 h 3235803"/>
                <a:gd name="connsiteX27" fmla="*/ 377002 w 725342"/>
                <a:gd name="connsiteY27" fmla="*/ 2368201 h 3235803"/>
                <a:gd name="connsiteX28" fmla="*/ 315394 w 725342"/>
                <a:gd name="connsiteY28" fmla="*/ 2429838 h 3235803"/>
                <a:gd name="connsiteX29" fmla="*/ 285346 w 725342"/>
                <a:gd name="connsiteY29" fmla="*/ 2512994 h 3235803"/>
                <a:gd name="connsiteX30" fmla="*/ 283038 w 725342"/>
                <a:gd name="connsiteY30" fmla="*/ 2611185 h 3235803"/>
                <a:gd name="connsiteX31" fmla="*/ 299017 w 725342"/>
                <a:gd name="connsiteY31" fmla="*/ 2715425 h 3235803"/>
                <a:gd name="connsiteX32" fmla="*/ 323834 w 725342"/>
                <a:gd name="connsiteY32" fmla="*/ 2816727 h 3235803"/>
                <a:gd name="connsiteX33" fmla="*/ 333997 w 725342"/>
                <a:gd name="connsiteY33" fmla="*/ 2853441 h 3235803"/>
                <a:gd name="connsiteX34" fmla="*/ 344712 w 725342"/>
                <a:gd name="connsiteY34" fmla="*/ 2888999 h 3235803"/>
                <a:gd name="connsiteX35" fmla="*/ 356625 w 725342"/>
                <a:gd name="connsiteY35" fmla="*/ 2924035 h 3235803"/>
                <a:gd name="connsiteX36" fmla="*/ 370378 w 725342"/>
                <a:gd name="connsiteY36" fmla="*/ 2959182 h 3235803"/>
                <a:gd name="connsiteX37" fmla="*/ 378699 w 725342"/>
                <a:gd name="connsiteY37" fmla="*/ 2978715 h 3235803"/>
                <a:gd name="connsiteX38" fmla="*/ 386422 w 725342"/>
                <a:gd name="connsiteY38" fmla="*/ 2998382 h 3235803"/>
                <a:gd name="connsiteX39" fmla="*/ 392200 w 725342"/>
                <a:gd name="connsiteY39" fmla="*/ 3018094 h 3235803"/>
                <a:gd name="connsiteX40" fmla="*/ 394686 w 725342"/>
                <a:gd name="connsiteY40" fmla="*/ 3037759 h 3235803"/>
                <a:gd name="connsiteX41" fmla="*/ 389267 w 725342"/>
                <a:gd name="connsiteY41" fmla="*/ 3070447 h 3235803"/>
                <a:gd name="connsiteX42" fmla="*/ 373703 w 725342"/>
                <a:gd name="connsiteY42" fmla="*/ 3101833 h 3235803"/>
                <a:gd name="connsiteX43" fmla="*/ 351013 w 725342"/>
                <a:gd name="connsiteY43" fmla="*/ 3131001 h 3235803"/>
                <a:gd name="connsiteX44" fmla="*/ 324213 w 725342"/>
                <a:gd name="connsiteY44" fmla="*/ 3157037 h 3235803"/>
                <a:gd name="connsiteX45" fmla="*/ 300512 w 725342"/>
                <a:gd name="connsiteY45" fmla="*/ 3175840 h 3235803"/>
                <a:gd name="connsiteX46" fmla="*/ 275961 w 725342"/>
                <a:gd name="connsiteY46" fmla="*/ 3191810 h 3235803"/>
                <a:gd name="connsiteX47" fmla="*/ 250475 w 725342"/>
                <a:gd name="connsiteY47" fmla="*/ 3204951 h 3235803"/>
                <a:gd name="connsiteX48" fmla="*/ 223967 w 725342"/>
                <a:gd name="connsiteY48" fmla="*/ 3215263 h 3235803"/>
                <a:gd name="connsiteX49" fmla="*/ 196345 w 725342"/>
                <a:gd name="connsiteY49" fmla="*/ 3222882 h 3235803"/>
                <a:gd name="connsiteX50" fmla="*/ 167890 w 725342"/>
                <a:gd name="connsiteY50" fmla="*/ 3228372 h 3235803"/>
                <a:gd name="connsiteX51" fmla="*/ 138878 w 725342"/>
                <a:gd name="connsiteY51" fmla="*/ 3232442 h 3235803"/>
                <a:gd name="connsiteX52" fmla="*/ 109588 w 725342"/>
                <a:gd name="connsiteY52" fmla="*/ 3235803 h 3235803"/>
                <a:gd name="connsiteX0" fmla="*/ 100569 w 725342"/>
                <a:gd name="connsiteY0" fmla="*/ 0 h 3235803"/>
                <a:gd name="connsiteX1" fmla="*/ 110550 w 725342"/>
                <a:gd name="connsiteY1" fmla="*/ 77572 h 3235803"/>
                <a:gd name="connsiteX2" fmla="*/ 117274 w 725342"/>
                <a:gd name="connsiteY2" fmla="*/ 154962 h 3235803"/>
                <a:gd name="connsiteX3" fmla="*/ 117483 w 725342"/>
                <a:gd name="connsiteY3" fmla="*/ 231987 h 3235803"/>
                <a:gd name="connsiteX4" fmla="*/ 107920 w 725342"/>
                <a:gd name="connsiteY4" fmla="*/ 308464 h 3235803"/>
                <a:gd name="connsiteX5" fmla="*/ 77444 w 725342"/>
                <a:gd name="connsiteY5" fmla="*/ 411234 h 3235803"/>
                <a:gd name="connsiteX6" fmla="*/ 38769 w 725342"/>
                <a:gd name="connsiteY6" fmla="*/ 512852 h 3235803"/>
                <a:gd name="connsiteX7" fmla="*/ 7723 w 725342"/>
                <a:gd name="connsiteY7" fmla="*/ 613512 h 3235803"/>
                <a:gd name="connsiteX8" fmla="*/ 139 w 725342"/>
                <a:gd name="connsiteY8" fmla="*/ 713407 h 3235803"/>
                <a:gd name="connsiteX9" fmla="*/ 11927 w 725342"/>
                <a:gd name="connsiteY9" fmla="*/ 771801 h 3235803"/>
                <a:gd name="connsiteX10" fmla="*/ 33994 w 725342"/>
                <a:gd name="connsiteY10" fmla="*/ 829484 h 3235803"/>
                <a:gd name="connsiteX11" fmla="*/ 63016 w 725342"/>
                <a:gd name="connsiteY11" fmla="*/ 885940 h 3235803"/>
                <a:gd name="connsiteX12" fmla="*/ 95675 w 725342"/>
                <a:gd name="connsiteY12" fmla="*/ 940656 h 3235803"/>
                <a:gd name="connsiteX13" fmla="*/ 134321 w 725342"/>
                <a:gd name="connsiteY13" fmla="*/ 1000939 h 3235803"/>
                <a:gd name="connsiteX14" fmla="*/ 174069 w 725342"/>
                <a:gd name="connsiteY14" fmla="*/ 1059002 h 3235803"/>
                <a:gd name="connsiteX15" fmla="*/ 215604 w 725342"/>
                <a:gd name="connsiteY15" fmla="*/ 1115599 h 3235803"/>
                <a:gd name="connsiteX16" fmla="*/ 259612 w 725342"/>
                <a:gd name="connsiteY16" fmla="*/ 1171485 h 3235803"/>
                <a:gd name="connsiteX17" fmla="*/ 416272 w 725342"/>
                <a:gd name="connsiteY17" fmla="*/ 1352132 h 3235803"/>
                <a:gd name="connsiteX18" fmla="*/ 569757 w 725342"/>
                <a:gd name="connsiteY18" fmla="*/ 1539066 h 3235803"/>
                <a:gd name="connsiteX19" fmla="*/ 684198 w 725342"/>
                <a:gd name="connsiteY19" fmla="*/ 1738132 h 3235803"/>
                <a:gd name="connsiteX20" fmla="*/ 723726 w 725342"/>
                <a:gd name="connsiteY20" fmla="*/ 1955174 h 3235803"/>
                <a:gd name="connsiteX21" fmla="*/ 715686 w 725342"/>
                <a:gd name="connsiteY21" fmla="*/ 2023881 h 3235803"/>
                <a:gd name="connsiteX22" fmla="*/ 696985 w 725342"/>
                <a:gd name="connsiteY22" fmla="*/ 2091339 h 3235803"/>
                <a:gd name="connsiteX23" fmla="*/ 666875 w 725342"/>
                <a:gd name="connsiteY23" fmla="*/ 2154170 h 3235803"/>
                <a:gd name="connsiteX24" fmla="*/ 624612 w 725342"/>
                <a:gd name="connsiteY24" fmla="*/ 2208993 h 3235803"/>
                <a:gd name="connsiteX25" fmla="*/ 546847 w 725342"/>
                <a:gd name="connsiteY25" fmla="*/ 2269106 h 3235803"/>
                <a:gd name="connsiteX26" fmla="*/ 459232 w 725342"/>
                <a:gd name="connsiteY26" fmla="*/ 2318400 h 3235803"/>
                <a:gd name="connsiteX27" fmla="*/ 377002 w 725342"/>
                <a:gd name="connsiteY27" fmla="*/ 2368201 h 3235803"/>
                <a:gd name="connsiteX28" fmla="*/ 315394 w 725342"/>
                <a:gd name="connsiteY28" fmla="*/ 2429838 h 3235803"/>
                <a:gd name="connsiteX29" fmla="*/ 285346 w 725342"/>
                <a:gd name="connsiteY29" fmla="*/ 2512994 h 3235803"/>
                <a:gd name="connsiteX30" fmla="*/ 283038 w 725342"/>
                <a:gd name="connsiteY30" fmla="*/ 2611185 h 3235803"/>
                <a:gd name="connsiteX31" fmla="*/ 299017 w 725342"/>
                <a:gd name="connsiteY31" fmla="*/ 2715425 h 3235803"/>
                <a:gd name="connsiteX32" fmla="*/ 323834 w 725342"/>
                <a:gd name="connsiteY32" fmla="*/ 2816727 h 3235803"/>
                <a:gd name="connsiteX33" fmla="*/ 333997 w 725342"/>
                <a:gd name="connsiteY33" fmla="*/ 2853441 h 3235803"/>
                <a:gd name="connsiteX34" fmla="*/ 344712 w 725342"/>
                <a:gd name="connsiteY34" fmla="*/ 2888999 h 3235803"/>
                <a:gd name="connsiteX35" fmla="*/ 356625 w 725342"/>
                <a:gd name="connsiteY35" fmla="*/ 2924035 h 3235803"/>
                <a:gd name="connsiteX36" fmla="*/ 370378 w 725342"/>
                <a:gd name="connsiteY36" fmla="*/ 2959182 h 3235803"/>
                <a:gd name="connsiteX37" fmla="*/ 378699 w 725342"/>
                <a:gd name="connsiteY37" fmla="*/ 2978715 h 3235803"/>
                <a:gd name="connsiteX38" fmla="*/ 386422 w 725342"/>
                <a:gd name="connsiteY38" fmla="*/ 2998382 h 3235803"/>
                <a:gd name="connsiteX39" fmla="*/ 392200 w 725342"/>
                <a:gd name="connsiteY39" fmla="*/ 3018094 h 3235803"/>
                <a:gd name="connsiteX40" fmla="*/ 394686 w 725342"/>
                <a:gd name="connsiteY40" fmla="*/ 3037759 h 3235803"/>
                <a:gd name="connsiteX41" fmla="*/ 389267 w 725342"/>
                <a:gd name="connsiteY41" fmla="*/ 3070447 h 3235803"/>
                <a:gd name="connsiteX42" fmla="*/ 373703 w 725342"/>
                <a:gd name="connsiteY42" fmla="*/ 3101833 h 3235803"/>
                <a:gd name="connsiteX43" fmla="*/ 351013 w 725342"/>
                <a:gd name="connsiteY43" fmla="*/ 3131001 h 3235803"/>
                <a:gd name="connsiteX44" fmla="*/ 324213 w 725342"/>
                <a:gd name="connsiteY44" fmla="*/ 3157037 h 3235803"/>
                <a:gd name="connsiteX45" fmla="*/ 300512 w 725342"/>
                <a:gd name="connsiteY45" fmla="*/ 3175840 h 3235803"/>
                <a:gd name="connsiteX46" fmla="*/ 275961 w 725342"/>
                <a:gd name="connsiteY46" fmla="*/ 3191810 h 3235803"/>
                <a:gd name="connsiteX47" fmla="*/ 250475 w 725342"/>
                <a:gd name="connsiteY47" fmla="*/ 3204951 h 3235803"/>
                <a:gd name="connsiteX48" fmla="*/ 223967 w 725342"/>
                <a:gd name="connsiteY48" fmla="*/ 3215263 h 3235803"/>
                <a:gd name="connsiteX49" fmla="*/ 196345 w 725342"/>
                <a:gd name="connsiteY49" fmla="*/ 3222882 h 3235803"/>
                <a:gd name="connsiteX50" fmla="*/ 167890 w 725342"/>
                <a:gd name="connsiteY50" fmla="*/ 3228372 h 3235803"/>
                <a:gd name="connsiteX51" fmla="*/ 138878 w 725342"/>
                <a:gd name="connsiteY51" fmla="*/ 3232442 h 3235803"/>
                <a:gd name="connsiteX52" fmla="*/ 109588 w 725342"/>
                <a:gd name="connsiteY52" fmla="*/ 3235803 h 3235803"/>
                <a:gd name="connsiteX0" fmla="*/ 100569 w 725342"/>
                <a:gd name="connsiteY0" fmla="*/ 0 h 3235803"/>
                <a:gd name="connsiteX1" fmla="*/ 110550 w 725342"/>
                <a:gd name="connsiteY1" fmla="*/ 77572 h 3235803"/>
                <a:gd name="connsiteX2" fmla="*/ 117274 w 725342"/>
                <a:gd name="connsiteY2" fmla="*/ 154962 h 3235803"/>
                <a:gd name="connsiteX3" fmla="*/ 117483 w 725342"/>
                <a:gd name="connsiteY3" fmla="*/ 231987 h 3235803"/>
                <a:gd name="connsiteX4" fmla="*/ 107920 w 725342"/>
                <a:gd name="connsiteY4" fmla="*/ 308464 h 3235803"/>
                <a:gd name="connsiteX5" fmla="*/ 77444 w 725342"/>
                <a:gd name="connsiteY5" fmla="*/ 411234 h 3235803"/>
                <a:gd name="connsiteX6" fmla="*/ 38769 w 725342"/>
                <a:gd name="connsiteY6" fmla="*/ 512852 h 3235803"/>
                <a:gd name="connsiteX7" fmla="*/ 7723 w 725342"/>
                <a:gd name="connsiteY7" fmla="*/ 613512 h 3235803"/>
                <a:gd name="connsiteX8" fmla="*/ 139 w 725342"/>
                <a:gd name="connsiteY8" fmla="*/ 713407 h 3235803"/>
                <a:gd name="connsiteX9" fmla="*/ 11927 w 725342"/>
                <a:gd name="connsiteY9" fmla="*/ 771801 h 3235803"/>
                <a:gd name="connsiteX10" fmla="*/ 33994 w 725342"/>
                <a:gd name="connsiteY10" fmla="*/ 829484 h 3235803"/>
                <a:gd name="connsiteX11" fmla="*/ 63016 w 725342"/>
                <a:gd name="connsiteY11" fmla="*/ 885940 h 3235803"/>
                <a:gd name="connsiteX12" fmla="*/ 95675 w 725342"/>
                <a:gd name="connsiteY12" fmla="*/ 940656 h 3235803"/>
                <a:gd name="connsiteX13" fmla="*/ 134321 w 725342"/>
                <a:gd name="connsiteY13" fmla="*/ 1000939 h 3235803"/>
                <a:gd name="connsiteX14" fmla="*/ 174069 w 725342"/>
                <a:gd name="connsiteY14" fmla="*/ 1059002 h 3235803"/>
                <a:gd name="connsiteX15" fmla="*/ 215604 w 725342"/>
                <a:gd name="connsiteY15" fmla="*/ 1115599 h 3235803"/>
                <a:gd name="connsiteX16" fmla="*/ 259612 w 725342"/>
                <a:gd name="connsiteY16" fmla="*/ 1171485 h 3235803"/>
                <a:gd name="connsiteX17" fmla="*/ 416272 w 725342"/>
                <a:gd name="connsiteY17" fmla="*/ 1352132 h 3235803"/>
                <a:gd name="connsiteX18" fmla="*/ 569757 w 725342"/>
                <a:gd name="connsiteY18" fmla="*/ 1539066 h 3235803"/>
                <a:gd name="connsiteX19" fmla="*/ 684198 w 725342"/>
                <a:gd name="connsiteY19" fmla="*/ 1738132 h 3235803"/>
                <a:gd name="connsiteX20" fmla="*/ 723726 w 725342"/>
                <a:gd name="connsiteY20" fmla="*/ 1955174 h 3235803"/>
                <a:gd name="connsiteX21" fmla="*/ 715686 w 725342"/>
                <a:gd name="connsiteY21" fmla="*/ 2023881 h 3235803"/>
                <a:gd name="connsiteX22" fmla="*/ 696985 w 725342"/>
                <a:gd name="connsiteY22" fmla="*/ 2091339 h 3235803"/>
                <a:gd name="connsiteX23" fmla="*/ 666875 w 725342"/>
                <a:gd name="connsiteY23" fmla="*/ 2154170 h 3235803"/>
                <a:gd name="connsiteX24" fmla="*/ 624612 w 725342"/>
                <a:gd name="connsiteY24" fmla="*/ 2208993 h 3235803"/>
                <a:gd name="connsiteX25" fmla="*/ 546847 w 725342"/>
                <a:gd name="connsiteY25" fmla="*/ 2269106 h 3235803"/>
                <a:gd name="connsiteX26" fmla="*/ 459232 w 725342"/>
                <a:gd name="connsiteY26" fmla="*/ 2318400 h 3235803"/>
                <a:gd name="connsiteX27" fmla="*/ 377002 w 725342"/>
                <a:gd name="connsiteY27" fmla="*/ 2368201 h 3235803"/>
                <a:gd name="connsiteX28" fmla="*/ 315394 w 725342"/>
                <a:gd name="connsiteY28" fmla="*/ 2429838 h 3235803"/>
                <a:gd name="connsiteX29" fmla="*/ 285346 w 725342"/>
                <a:gd name="connsiteY29" fmla="*/ 2512994 h 3235803"/>
                <a:gd name="connsiteX30" fmla="*/ 283038 w 725342"/>
                <a:gd name="connsiteY30" fmla="*/ 2611185 h 3235803"/>
                <a:gd name="connsiteX31" fmla="*/ 299017 w 725342"/>
                <a:gd name="connsiteY31" fmla="*/ 2715425 h 3235803"/>
                <a:gd name="connsiteX32" fmla="*/ 323834 w 725342"/>
                <a:gd name="connsiteY32" fmla="*/ 2816727 h 3235803"/>
                <a:gd name="connsiteX33" fmla="*/ 333997 w 725342"/>
                <a:gd name="connsiteY33" fmla="*/ 2853441 h 3235803"/>
                <a:gd name="connsiteX34" fmla="*/ 344712 w 725342"/>
                <a:gd name="connsiteY34" fmla="*/ 2888999 h 3235803"/>
                <a:gd name="connsiteX35" fmla="*/ 356625 w 725342"/>
                <a:gd name="connsiteY35" fmla="*/ 2924035 h 3235803"/>
                <a:gd name="connsiteX36" fmla="*/ 370378 w 725342"/>
                <a:gd name="connsiteY36" fmla="*/ 2959182 h 3235803"/>
                <a:gd name="connsiteX37" fmla="*/ 378699 w 725342"/>
                <a:gd name="connsiteY37" fmla="*/ 2978715 h 3235803"/>
                <a:gd name="connsiteX38" fmla="*/ 386422 w 725342"/>
                <a:gd name="connsiteY38" fmla="*/ 2998382 h 3235803"/>
                <a:gd name="connsiteX39" fmla="*/ 392200 w 725342"/>
                <a:gd name="connsiteY39" fmla="*/ 3018094 h 3235803"/>
                <a:gd name="connsiteX40" fmla="*/ 394686 w 725342"/>
                <a:gd name="connsiteY40" fmla="*/ 3037759 h 3235803"/>
                <a:gd name="connsiteX41" fmla="*/ 389267 w 725342"/>
                <a:gd name="connsiteY41" fmla="*/ 3070447 h 3235803"/>
                <a:gd name="connsiteX42" fmla="*/ 373703 w 725342"/>
                <a:gd name="connsiteY42" fmla="*/ 3101833 h 3235803"/>
                <a:gd name="connsiteX43" fmla="*/ 351013 w 725342"/>
                <a:gd name="connsiteY43" fmla="*/ 3131001 h 3235803"/>
                <a:gd name="connsiteX44" fmla="*/ 324213 w 725342"/>
                <a:gd name="connsiteY44" fmla="*/ 3157037 h 3235803"/>
                <a:gd name="connsiteX45" fmla="*/ 300512 w 725342"/>
                <a:gd name="connsiteY45" fmla="*/ 3175840 h 3235803"/>
                <a:gd name="connsiteX46" fmla="*/ 275961 w 725342"/>
                <a:gd name="connsiteY46" fmla="*/ 3191810 h 3235803"/>
                <a:gd name="connsiteX47" fmla="*/ 250475 w 725342"/>
                <a:gd name="connsiteY47" fmla="*/ 3204951 h 3235803"/>
                <a:gd name="connsiteX48" fmla="*/ 223967 w 725342"/>
                <a:gd name="connsiteY48" fmla="*/ 3215263 h 3235803"/>
                <a:gd name="connsiteX49" fmla="*/ 196345 w 725342"/>
                <a:gd name="connsiteY49" fmla="*/ 3222882 h 3235803"/>
                <a:gd name="connsiteX50" fmla="*/ 167890 w 725342"/>
                <a:gd name="connsiteY50" fmla="*/ 3228372 h 3235803"/>
                <a:gd name="connsiteX51" fmla="*/ 138878 w 725342"/>
                <a:gd name="connsiteY51" fmla="*/ 3232442 h 3235803"/>
                <a:gd name="connsiteX52" fmla="*/ 109588 w 725342"/>
                <a:gd name="connsiteY52" fmla="*/ 3235803 h 3235803"/>
                <a:gd name="connsiteX0" fmla="*/ 100569 w 725342"/>
                <a:gd name="connsiteY0" fmla="*/ 0 h 3235803"/>
                <a:gd name="connsiteX1" fmla="*/ 110550 w 725342"/>
                <a:gd name="connsiteY1" fmla="*/ 77572 h 3235803"/>
                <a:gd name="connsiteX2" fmla="*/ 117274 w 725342"/>
                <a:gd name="connsiteY2" fmla="*/ 154962 h 3235803"/>
                <a:gd name="connsiteX3" fmla="*/ 117483 w 725342"/>
                <a:gd name="connsiteY3" fmla="*/ 231987 h 3235803"/>
                <a:gd name="connsiteX4" fmla="*/ 107920 w 725342"/>
                <a:gd name="connsiteY4" fmla="*/ 308464 h 3235803"/>
                <a:gd name="connsiteX5" fmla="*/ 77444 w 725342"/>
                <a:gd name="connsiteY5" fmla="*/ 411234 h 3235803"/>
                <a:gd name="connsiteX6" fmla="*/ 38769 w 725342"/>
                <a:gd name="connsiteY6" fmla="*/ 512852 h 3235803"/>
                <a:gd name="connsiteX7" fmla="*/ 7723 w 725342"/>
                <a:gd name="connsiteY7" fmla="*/ 613512 h 3235803"/>
                <a:gd name="connsiteX8" fmla="*/ 139 w 725342"/>
                <a:gd name="connsiteY8" fmla="*/ 713407 h 3235803"/>
                <a:gd name="connsiteX9" fmla="*/ 11927 w 725342"/>
                <a:gd name="connsiteY9" fmla="*/ 771801 h 3235803"/>
                <a:gd name="connsiteX10" fmla="*/ 33994 w 725342"/>
                <a:gd name="connsiteY10" fmla="*/ 829484 h 3235803"/>
                <a:gd name="connsiteX11" fmla="*/ 63016 w 725342"/>
                <a:gd name="connsiteY11" fmla="*/ 885940 h 3235803"/>
                <a:gd name="connsiteX12" fmla="*/ 95675 w 725342"/>
                <a:gd name="connsiteY12" fmla="*/ 940656 h 3235803"/>
                <a:gd name="connsiteX13" fmla="*/ 134321 w 725342"/>
                <a:gd name="connsiteY13" fmla="*/ 1000939 h 3235803"/>
                <a:gd name="connsiteX14" fmla="*/ 174069 w 725342"/>
                <a:gd name="connsiteY14" fmla="*/ 1059002 h 3235803"/>
                <a:gd name="connsiteX15" fmla="*/ 215604 w 725342"/>
                <a:gd name="connsiteY15" fmla="*/ 1115599 h 3235803"/>
                <a:gd name="connsiteX16" fmla="*/ 259612 w 725342"/>
                <a:gd name="connsiteY16" fmla="*/ 1171485 h 3235803"/>
                <a:gd name="connsiteX17" fmla="*/ 416272 w 725342"/>
                <a:gd name="connsiteY17" fmla="*/ 1352132 h 3235803"/>
                <a:gd name="connsiteX18" fmla="*/ 569757 w 725342"/>
                <a:gd name="connsiteY18" fmla="*/ 1539066 h 3235803"/>
                <a:gd name="connsiteX19" fmla="*/ 684198 w 725342"/>
                <a:gd name="connsiteY19" fmla="*/ 1738132 h 3235803"/>
                <a:gd name="connsiteX20" fmla="*/ 723726 w 725342"/>
                <a:gd name="connsiteY20" fmla="*/ 1955174 h 3235803"/>
                <a:gd name="connsiteX21" fmla="*/ 715686 w 725342"/>
                <a:gd name="connsiteY21" fmla="*/ 2023881 h 3235803"/>
                <a:gd name="connsiteX22" fmla="*/ 696985 w 725342"/>
                <a:gd name="connsiteY22" fmla="*/ 2091339 h 3235803"/>
                <a:gd name="connsiteX23" fmla="*/ 666875 w 725342"/>
                <a:gd name="connsiteY23" fmla="*/ 2154170 h 3235803"/>
                <a:gd name="connsiteX24" fmla="*/ 624612 w 725342"/>
                <a:gd name="connsiteY24" fmla="*/ 2208993 h 3235803"/>
                <a:gd name="connsiteX25" fmla="*/ 546847 w 725342"/>
                <a:gd name="connsiteY25" fmla="*/ 2269106 h 3235803"/>
                <a:gd name="connsiteX26" fmla="*/ 459232 w 725342"/>
                <a:gd name="connsiteY26" fmla="*/ 2318400 h 3235803"/>
                <a:gd name="connsiteX27" fmla="*/ 377002 w 725342"/>
                <a:gd name="connsiteY27" fmla="*/ 2368201 h 3235803"/>
                <a:gd name="connsiteX28" fmla="*/ 315394 w 725342"/>
                <a:gd name="connsiteY28" fmla="*/ 2429838 h 3235803"/>
                <a:gd name="connsiteX29" fmla="*/ 285346 w 725342"/>
                <a:gd name="connsiteY29" fmla="*/ 2512994 h 3235803"/>
                <a:gd name="connsiteX30" fmla="*/ 283038 w 725342"/>
                <a:gd name="connsiteY30" fmla="*/ 2611185 h 3235803"/>
                <a:gd name="connsiteX31" fmla="*/ 299017 w 725342"/>
                <a:gd name="connsiteY31" fmla="*/ 2715425 h 3235803"/>
                <a:gd name="connsiteX32" fmla="*/ 323834 w 725342"/>
                <a:gd name="connsiteY32" fmla="*/ 2816727 h 3235803"/>
                <a:gd name="connsiteX33" fmla="*/ 333997 w 725342"/>
                <a:gd name="connsiteY33" fmla="*/ 2853441 h 3235803"/>
                <a:gd name="connsiteX34" fmla="*/ 344712 w 725342"/>
                <a:gd name="connsiteY34" fmla="*/ 2888999 h 3235803"/>
                <a:gd name="connsiteX35" fmla="*/ 356625 w 725342"/>
                <a:gd name="connsiteY35" fmla="*/ 2924035 h 3235803"/>
                <a:gd name="connsiteX36" fmla="*/ 370378 w 725342"/>
                <a:gd name="connsiteY36" fmla="*/ 2959182 h 3235803"/>
                <a:gd name="connsiteX37" fmla="*/ 378699 w 725342"/>
                <a:gd name="connsiteY37" fmla="*/ 2978715 h 3235803"/>
                <a:gd name="connsiteX38" fmla="*/ 386422 w 725342"/>
                <a:gd name="connsiteY38" fmla="*/ 2998382 h 3235803"/>
                <a:gd name="connsiteX39" fmla="*/ 392200 w 725342"/>
                <a:gd name="connsiteY39" fmla="*/ 3018094 h 3235803"/>
                <a:gd name="connsiteX40" fmla="*/ 394686 w 725342"/>
                <a:gd name="connsiteY40" fmla="*/ 3037759 h 3235803"/>
                <a:gd name="connsiteX41" fmla="*/ 389267 w 725342"/>
                <a:gd name="connsiteY41" fmla="*/ 3070447 h 3235803"/>
                <a:gd name="connsiteX42" fmla="*/ 373703 w 725342"/>
                <a:gd name="connsiteY42" fmla="*/ 3101833 h 3235803"/>
                <a:gd name="connsiteX43" fmla="*/ 351013 w 725342"/>
                <a:gd name="connsiteY43" fmla="*/ 3131001 h 3235803"/>
                <a:gd name="connsiteX44" fmla="*/ 324213 w 725342"/>
                <a:gd name="connsiteY44" fmla="*/ 3157037 h 3235803"/>
                <a:gd name="connsiteX45" fmla="*/ 300512 w 725342"/>
                <a:gd name="connsiteY45" fmla="*/ 3175840 h 3235803"/>
                <a:gd name="connsiteX46" fmla="*/ 275961 w 725342"/>
                <a:gd name="connsiteY46" fmla="*/ 3191810 h 3235803"/>
                <a:gd name="connsiteX47" fmla="*/ 250475 w 725342"/>
                <a:gd name="connsiteY47" fmla="*/ 3204951 h 3235803"/>
                <a:gd name="connsiteX48" fmla="*/ 223967 w 725342"/>
                <a:gd name="connsiteY48" fmla="*/ 3215263 h 3235803"/>
                <a:gd name="connsiteX49" fmla="*/ 196345 w 725342"/>
                <a:gd name="connsiteY49" fmla="*/ 3222882 h 3235803"/>
                <a:gd name="connsiteX50" fmla="*/ 167890 w 725342"/>
                <a:gd name="connsiteY50" fmla="*/ 3228372 h 3235803"/>
                <a:gd name="connsiteX51" fmla="*/ 138878 w 725342"/>
                <a:gd name="connsiteY51" fmla="*/ 3232442 h 3235803"/>
                <a:gd name="connsiteX52" fmla="*/ 109588 w 725342"/>
                <a:gd name="connsiteY52" fmla="*/ 3235803 h 3235803"/>
                <a:gd name="connsiteX0" fmla="*/ 100569 w 725342"/>
                <a:gd name="connsiteY0" fmla="*/ 0 h 3235803"/>
                <a:gd name="connsiteX1" fmla="*/ 110550 w 725342"/>
                <a:gd name="connsiteY1" fmla="*/ 77572 h 3235803"/>
                <a:gd name="connsiteX2" fmla="*/ 117274 w 725342"/>
                <a:gd name="connsiteY2" fmla="*/ 154962 h 3235803"/>
                <a:gd name="connsiteX3" fmla="*/ 117483 w 725342"/>
                <a:gd name="connsiteY3" fmla="*/ 231987 h 3235803"/>
                <a:gd name="connsiteX4" fmla="*/ 107920 w 725342"/>
                <a:gd name="connsiteY4" fmla="*/ 308464 h 3235803"/>
                <a:gd name="connsiteX5" fmla="*/ 77444 w 725342"/>
                <a:gd name="connsiteY5" fmla="*/ 411234 h 3235803"/>
                <a:gd name="connsiteX6" fmla="*/ 38769 w 725342"/>
                <a:gd name="connsiteY6" fmla="*/ 512852 h 3235803"/>
                <a:gd name="connsiteX7" fmla="*/ 7723 w 725342"/>
                <a:gd name="connsiteY7" fmla="*/ 613512 h 3235803"/>
                <a:gd name="connsiteX8" fmla="*/ 139 w 725342"/>
                <a:gd name="connsiteY8" fmla="*/ 713407 h 3235803"/>
                <a:gd name="connsiteX9" fmla="*/ 11927 w 725342"/>
                <a:gd name="connsiteY9" fmla="*/ 771801 h 3235803"/>
                <a:gd name="connsiteX10" fmla="*/ 33994 w 725342"/>
                <a:gd name="connsiteY10" fmla="*/ 829484 h 3235803"/>
                <a:gd name="connsiteX11" fmla="*/ 63016 w 725342"/>
                <a:gd name="connsiteY11" fmla="*/ 885940 h 3235803"/>
                <a:gd name="connsiteX12" fmla="*/ 95675 w 725342"/>
                <a:gd name="connsiteY12" fmla="*/ 940656 h 3235803"/>
                <a:gd name="connsiteX13" fmla="*/ 134321 w 725342"/>
                <a:gd name="connsiteY13" fmla="*/ 1000939 h 3235803"/>
                <a:gd name="connsiteX14" fmla="*/ 174069 w 725342"/>
                <a:gd name="connsiteY14" fmla="*/ 1059002 h 3235803"/>
                <a:gd name="connsiteX15" fmla="*/ 215604 w 725342"/>
                <a:gd name="connsiteY15" fmla="*/ 1115599 h 3235803"/>
                <a:gd name="connsiteX16" fmla="*/ 259612 w 725342"/>
                <a:gd name="connsiteY16" fmla="*/ 1171485 h 3235803"/>
                <a:gd name="connsiteX17" fmla="*/ 416272 w 725342"/>
                <a:gd name="connsiteY17" fmla="*/ 1352132 h 3235803"/>
                <a:gd name="connsiteX18" fmla="*/ 569757 w 725342"/>
                <a:gd name="connsiteY18" fmla="*/ 1539066 h 3235803"/>
                <a:gd name="connsiteX19" fmla="*/ 684198 w 725342"/>
                <a:gd name="connsiteY19" fmla="*/ 1738132 h 3235803"/>
                <a:gd name="connsiteX20" fmla="*/ 723726 w 725342"/>
                <a:gd name="connsiteY20" fmla="*/ 1955174 h 3235803"/>
                <a:gd name="connsiteX21" fmla="*/ 715686 w 725342"/>
                <a:gd name="connsiteY21" fmla="*/ 2023881 h 3235803"/>
                <a:gd name="connsiteX22" fmla="*/ 696985 w 725342"/>
                <a:gd name="connsiteY22" fmla="*/ 2091339 h 3235803"/>
                <a:gd name="connsiteX23" fmla="*/ 666875 w 725342"/>
                <a:gd name="connsiteY23" fmla="*/ 2154170 h 3235803"/>
                <a:gd name="connsiteX24" fmla="*/ 624612 w 725342"/>
                <a:gd name="connsiteY24" fmla="*/ 2208993 h 3235803"/>
                <a:gd name="connsiteX25" fmla="*/ 546847 w 725342"/>
                <a:gd name="connsiteY25" fmla="*/ 2269106 h 3235803"/>
                <a:gd name="connsiteX26" fmla="*/ 459232 w 725342"/>
                <a:gd name="connsiteY26" fmla="*/ 2318400 h 3235803"/>
                <a:gd name="connsiteX27" fmla="*/ 377002 w 725342"/>
                <a:gd name="connsiteY27" fmla="*/ 2368201 h 3235803"/>
                <a:gd name="connsiteX28" fmla="*/ 315394 w 725342"/>
                <a:gd name="connsiteY28" fmla="*/ 2429838 h 3235803"/>
                <a:gd name="connsiteX29" fmla="*/ 285346 w 725342"/>
                <a:gd name="connsiteY29" fmla="*/ 2512994 h 3235803"/>
                <a:gd name="connsiteX30" fmla="*/ 283038 w 725342"/>
                <a:gd name="connsiteY30" fmla="*/ 2611185 h 3235803"/>
                <a:gd name="connsiteX31" fmla="*/ 299017 w 725342"/>
                <a:gd name="connsiteY31" fmla="*/ 2715425 h 3235803"/>
                <a:gd name="connsiteX32" fmla="*/ 323834 w 725342"/>
                <a:gd name="connsiteY32" fmla="*/ 2816727 h 3235803"/>
                <a:gd name="connsiteX33" fmla="*/ 333997 w 725342"/>
                <a:gd name="connsiteY33" fmla="*/ 2853441 h 3235803"/>
                <a:gd name="connsiteX34" fmla="*/ 344712 w 725342"/>
                <a:gd name="connsiteY34" fmla="*/ 2888999 h 3235803"/>
                <a:gd name="connsiteX35" fmla="*/ 356625 w 725342"/>
                <a:gd name="connsiteY35" fmla="*/ 2924035 h 3235803"/>
                <a:gd name="connsiteX36" fmla="*/ 370378 w 725342"/>
                <a:gd name="connsiteY36" fmla="*/ 2959182 h 3235803"/>
                <a:gd name="connsiteX37" fmla="*/ 378699 w 725342"/>
                <a:gd name="connsiteY37" fmla="*/ 2978715 h 3235803"/>
                <a:gd name="connsiteX38" fmla="*/ 386422 w 725342"/>
                <a:gd name="connsiteY38" fmla="*/ 2998382 h 3235803"/>
                <a:gd name="connsiteX39" fmla="*/ 392200 w 725342"/>
                <a:gd name="connsiteY39" fmla="*/ 3018094 h 3235803"/>
                <a:gd name="connsiteX40" fmla="*/ 394686 w 725342"/>
                <a:gd name="connsiteY40" fmla="*/ 3037759 h 3235803"/>
                <a:gd name="connsiteX41" fmla="*/ 389267 w 725342"/>
                <a:gd name="connsiteY41" fmla="*/ 3070447 h 3235803"/>
                <a:gd name="connsiteX42" fmla="*/ 373703 w 725342"/>
                <a:gd name="connsiteY42" fmla="*/ 3101833 h 3235803"/>
                <a:gd name="connsiteX43" fmla="*/ 351013 w 725342"/>
                <a:gd name="connsiteY43" fmla="*/ 3131001 h 3235803"/>
                <a:gd name="connsiteX44" fmla="*/ 324213 w 725342"/>
                <a:gd name="connsiteY44" fmla="*/ 3157037 h 3235803"/>
                <a:gd name="connsiteX45" fmla="*/ 300512 w 725342"/>
                <a:gd name="connsiteY45" fmla="*/ 3175840 h 3235803"/>
                <a:gd name="connsiteX46" fmla="*/ 275961 w 725342"/>
                <a:gd name="connsiteY46" fmla="*/ 3191810 h 3235803"/>
                <a:gd name="connsiteX47" fmla="*/ 250475 w 725342"/>
                <a:gd name="connsiteY47" fmla="*/ 3204951 h 3235803"/>
                <a:gd name="connsiteX48" fmla="*/ 223967 w 725342"/>
                <a:gd name="connsiteY48" fmla="*/ 3215263 h 3235803"/>
                <a:gd name="connsiteX49" fmla="*/ 196345 w 725342"/>
                <a:gd name="connsiteY49" fmla="*/ 3222882 h 3235803"/>
                <a:gd name="connsiteX50" fmla="*/ 167890 w 725342"/>
                <a:gd name="connsiteY50" fmla="*/ 3228372 h 3235803"/>
                <a:gd name="connsiteX51" fmla="*/ 138878 w 725342"/>
                <a:gd name="connsiteY51" fmla="*/ 3232442 h 3235803"/>
                <a:gd name="connsiteX52" fmla="*/ 109588 w 725342"/>
                <a:gd name="connsiteY52" fmla="*/ 3235803 h 3235803"/>
                <a:gd name="connsiteX0" fmla="*/ 100569 w 725342"/>
                <a:gd name="connsiteY0" fmla="*/ 0 h 3235803"/>
                <a:gd name="connsiteX1" fmla="*/ 110550 w 725342"/>
                <a:gd name="connsiteY1" fmla="*/ 77572 h 3235803"/>
                <a:gd name="connsiteX2" fmla="*/ 117274 w 725342"/>
                <a:gd name="connsiteY2" fmla="*/ 154962 h 3235803"/>
                <a:gd name="connsiteX3" fmla="*/ 117483 w 725342"/>
                <a:gd name="connsiteY3" fmla="*/ 231987 h 3235803"/>
                <a:gd name="connsiteX4" fmla="*/ 107920 w 725342"/>
                <a:gd name="connsiteY4" fmla="*/ 308464 h 3235803"/>
                <a:gd name="connsiteX5" fmla="*/ 77444 w 725342"/>
                <a:gd name="connsiteY5" fmla="*/ 411234 h 3235803"/>
                <a:gd name="connsiteX6" fmla="*/ 38769 w 725342"/>
                <a:gd name="connsiteY6" fmla="*/ 512852 h 3235803"/>
                <a:gd name="connsiteX7" fmla="*/ 7723 w 725342"/>
                <a:gd name="connsiteY7" fmla="*/ 613512 h 3235803"/>
                <a:gd name="connsiteX8" fmla="*/ 139 w 725342"/>
                <a:gd name="connsiteY8" fmla="*/ 713407 h 3235803"/>
                <a:gd name="connsiteX9" fmla="*/ 11927 w 725342"/>
                <a:gd name="connsiteY9" fmla="*/ 771801 h 3235803"/>
                <a:gd name="connsiteX10" fmla="*/ 33994 w 725342"/>
                <a:gd name="connsiteY10" fmla="*/ 829484 h 3235803"/>
                <a:gd name="connsiteX11" fmla="*/ 63016 w 725342"/>
                <a:gd name="connsiteY11" fmla="*/ 885940 h 3235803"/>
                <a:gd name="connsiteX12" fmla="*/ 95675 w 725342"/>
                <a:gd name="connsiteY12" fmla="*/ 940656 h 3235803"/>
                <a:gd name="connsiteX13" fmla="*/ 134321 w 725342"/>
                <a:gd name="connsiteY13" fmla="*/ 1000939 h 3235803"/>
                <a:gd name="connsiteX14" fmla="*/ 174069 w 725342"/>
                <a:gd name="connsiteY14" fmla="*/ 1059002 h 3235803"/>
                <a:gd name="connsiteX15" fmla="*/ 215604 w 725342"/>
                <a:gd name="connsiteY15" fmla="*/ 1115599 h 3235803"/>
                <a:gd name="connsiteX16" fmla="*/ 259612 w 725342"/>
                <a:gd name="connsiteY16" fmla="*/ 1171485 h 3235803"/>
                <a:gd name="connsiteX17" fmla="*/ 416272 w 725342"/>
                <a:gd name="connsiteY17" fmla="*/ 1352132 h 3235803"/>
                <a:gd name="connsiteX18" fmla="*/ 569757 w 725342"/>
                <a:gd name="connsiteY18" fmla="*/ 1539066 h 3235803"/>
                <a:gd name="connsiteX19" fmla="*/ 684198 w 725342"/>
                <a:gd name="connsiteY19" fmla="*/ 1738132 h 3235803"/>
                <a:gd name="connsiteX20" fmla="*/ 723726 w 725342"/>
                <a:gd name="connsiteY20" fmla="*/ 1955174 h 3235803"/>
                <a:gd name="connsiteX21" fmla="*/ 715686 w 725342"/>
                <a:gd name="connsiteY21" fmla="*/ 2023881 h 3235803"/>
                <a:gd name="connsiteX22" fmla="*/ 696985 w 725342"/>
                <a:gd name="connsiteY22" fmla="*/ 2091339 h 3235803"/>
                <a:gd name="connsiteX23" fmla="*/ 666875 w 725342"/>
                <a:gd name="connsiteY23" fmla="*/ 2154170 h 3235803"/>
                <a:gd name="connsiteX24" fmla="*/ 624612 w 725342"/>
                <a:gd name="connsiteY24" fmla="*/ 2208993 h 3235803"/>
                <a:gd name="connsiteX25" fmla="*/ 546847 w 725342"/>
                <a:gd name="connsiteY25" fmla="*/ 2269106 h 3235803"/>
                <a:gd name="connsiteX26" fmla="*/ 459232 w 725342"/>
                <a:gd name="connsiteY26" fmla="*/ 2318400 h 3235803"/>
                <a:gd name="connsiteX27" fmla="*/ 377002 w 725342"/>
                <a:gd name="connsiteY27" fmla="*/ 2368201 h 3235803"/>
                <a:gd name="connsiteX28" fmla="*/ 315394 w 725342"/>
                <a:gd name="connsiteY28" fmla="*/ 2429838 h 3235803"/>
                <a:gd name="connsiteX29" fmla="*/ 285346 w 725342"/>
                <a:gd name="connsiteY29" fmla="*/ 2512994 h 3235803"/>
                <a:gd name="connsiteX30" fmla="*/ 283038 w 725342"/>
                <a:gd name="connsiteY30" fmla="*/ 2611185 h 3235803"/>
                <a:gd name="connsiteX31" fmla="*/ 299017 w 725342"/>
                <a:gd name="connsiteY31" fmla="*/ 2715425 h 3235803"/>
                <a:gd name="connsiteX32" fmla="*/ 323834 w 725342"/>
                <a:gd name="connsiteY32" fmla="*/ 2816727 h 3235803"/>
                <a:gd name="connsiteX33" fmla="*/ 333997 w 725342"/>
                <a:gd name="connsiteY33" fmla="*/ 2853441 h 3235803"/>
                <a:gd name="connsiteX34" fmla="*/ 344712 w 725342"/>
                <a:gd name="connsiteY34" fmla="*/ 2888999 h 3235803"/>
                <a:gd name="connsiteX35" fmla="*/ 356625 w 725342"/>
                <a:gd name="connsiteY35" fmla="*/ 2924035 h 3235803"/>
                <a:gd name="connsiteX36" fmla="*/ 370378 w 725342"/>
                <a:gd name="connsiteY36" fmla="*/ 2959182 h 3235803"/>
                <a:gd name="connsiteX37" fmla="*/ 378699 w 725342"/>
                <a:gd name="connsiteY37" fmla="*/ 2978715 h 3235803"/>
                <a:gd name="connsiteX38" fmla="*/ 386422 w 725342"/>
                <a:gd name="connsiteY38" fmla="*/ 2998382 h 3235803"/>
                <a:gd name="connsiteX39" fmla="*/ 392200 w 725342"/>
                <a:gd name="connsiteY39" fmla="*/ 3018094 h 3235803"/>
                <a:gd name="connsiteX40" fmla="*/ 394686 w 725342"/>
                <a:gd name="connsiteY40" fmla="*/ 3037759 h 3235803"/>
                <a:gd name="connsiteX41" fmla="*/ 389267 w 725342"/>
                <a:gd name="connsiteY41" fmla="*/ 3070447 h 3235803"/>
                <a:gd name="connsiteX42" fmla="*/ 373703 w 725342"/>
                <a:gd name="connsiteY42" fmla="*/ 3101833 h 3235803"/>
                <a:gd name="connsiteX43" fmla="*/ 351013 w 725342"/>
                <a:gd name="connsiteY43" fmla="*/ 3131001 h 3235803"/>
                <a:gd name="connsiteX44" fmla="*/ 324213 w 725342"/>
                <a:gd name="connsiteY44" fmla="*/ 3157037 h 3235803"/>
                <a:gd name="connsiteX45" fmla="*/ 300512 w 725342"/>
                <a:gd name="connsiteY45" fmla="*/ 3175840 h 3235803"/>
                <a:gd name="connsiteX46" fmla="*/ 275961 w 725342"/>
                <a:gd name="connsiteY46" fmla="*/ 3191810 h 3235803"/>
                <a:gd name="connsiteX47" fmla="*/ 250475 w 725342"/>
                <a:gd name="connsiteY47" fmla="*/ 3204951 h 3235803"/>
                <a:gd name="connsiteX48" fmla="*/ 223967 w 725342"/>
                <a:gd name="connsiteY48" fmla="*/ 3215263 h 3235803"/>
                <a:gd name="connsiteX49" fmla="*/ 196345 w 725342"/>
                <a:gd name="connsiteY49" fmla="*/ 3222882 h 3235803"/>
                <a:gd name="connsiteX50" fmla="*/ 167890 w 725342"/>
                <a:gd name="connsiteY50" fmla="*/ 3228372 h 3235803"/>
                <a:gd name="connsiteX51" fmla="*/ 138878 w 725342"/>
                <a:gd name="connsiteY51" fmla="*/ 3232442 h 3235803"/>
                <a:gd name="connsiteX52" fmla="*/ 109588 w 725342"/>
                <a:gd name="connsiteY52" fmla="*/ 3235803 h 3235803"/>
                <a:gd name="connsiteX0" fmla="*/ 100569 w 725342"/>
                <a:gd name="connsiteY0" fmla="*/ 0 h 3235803"/>
                <a:gd name="connsiteX1" fmla="*/ 110550 w 725342"/>
                <a:gd name="connsiteY1" fmla="*/ 77572 h 3235803"/>
                <a:gd name="connsiteX2" fmla="*/ 117274 w 725342"/>
                <a:gd name="connsiteY2" fmla="*/ 154962 h 3235803"/>
                <a:gd name="connsiteX3" fmla="*/ 117483 w 725342"/>
                <a:gd name="connsiteY3" fmla="*/ 231987 h 3235803"/>
                <a:gd name="connsiteX4" fmla="*/ 107920 w 725342"/>
                <a:gd name="connsiteY4" fmla="*/ 308464 h 3235803"/>
                <a:gd name="connsiteX5" fmla="*/ 77444 w 725342"/>
                <a:gd name="connsiteY5" fmla="*/ 411234 h 3235803"/>
                <a:gd name="connsiteX6" fmla="*/ 38769 w 725342"/>
                <a:gd name="connsiteY6" fmla="*/ 512852 h 3235803"/>
                <a:gd name="connsiteX7" fmla="*/ 7723 w 725342"/>
                <a:gd name="connsiteY7" fmla="*/ 613512 h 3235803"/>
                <a:gd name="connsiteX8" fmla="*/ 139 w 725342"/>
                <a:gd name="connsiteY8" fmla="*/ 713407 h 3235803"/>
                <a:gd name="connsiteX9" fmla="*/ 11927 w 725342"/>
                <a:gd name="connsiteY9" fmla="*/ 771801 h 3235803"/>
                <a:gd name="connsiteX10" fmla="*/ 33994 w 725342"/>
                <a:gd name="connsiteY10" fmla="*/ 829484 h 3235803"/>
                <a:gd name="connsiteX11" fmla="*/ 63016 w 725342"/>
                <a:gd name="connsiteY11" fmla="*/ 885940 h 3235803"/>
                <a:gd name="connsiteX12" fmla="*/ 95675 w 725342"/>
                <a:gd name="connsiteY12" fmla="*/ 940656 h 3235803"/>
                <a:gd name="connsiteX13" fmla="*/ 134321 w 725342"/>
                <a:gd name="connsiteY13" fmla="*/ 1000939 h 3235803"/>
                <a:gd name="connsiteX14" fmla="*/ 174069 w 725342"/>
                <a:gd name="connsiteY14" fmla="*/ 1059002 h 3235803"/>
                <a:gd name="connsiteX15" fmla="*/ 215604 w 725342"/>
                <a:gd name="connsiteY15" fmla="*/ 1115599 h 3235803"/>
                <a:gd name="connsiteX16" fmla="*/ 259612 w 725342"/>
                <a:gd name="connsiteY16" fmla="*/ 1171485 h 3235803"/>
                <a:gd name="connsiteX17" fmla="*/ 416272 w 725342"/>
                <a:gd name="connsiteY17" fmla="*/ 1352132 h 3235803"/>
                <a:gd name="connsiteX18" fmla="*/ 569757 w 725342"/>
                <a:gd name="connsiteY18" fmla="*/ 1539066 h 3235803"/>
                <a:gd name="connsiteX19" fmla="*/ 684198 w 725342"/>
                <a:gd name="connsiteY19" fmla="*/ 1738132 h 3235803"/>
                <a:gd name="connsiteX20" fmla="*/ 723726 w 725342"/>
                <a:gd name="connsiteY20" fmla="*/ 1955174 h 3235803"/>
                <a:gd name="connsiteX21" fmla="*/ 715686 w 725342"/>
                <a:gd name="connsiteY21" fmla="*/ 2023881 h 3235803"/>
                <a:gd name="connsiteX22" fmla="*/ 696985 w 725342"/>
                <a:gd name="connsiteY22" fmla="*/ 2091339 h 3235803"/>
                <a:gd name="connsiteX23" fmla="*/ 666875 w 725342"/>
                <a:gd name="connsiteY23" fmla="*/ 2154170 h 3235803"/>
                <a:gd name="connsiteX24" fmla="*/ 624612 w 725342"/>
                <a:gd name="connsiteY24" fmla="*/ 2208993 h 3235803"/>
                <a:gd name="connsiteX25" fmla="*/ 546847 w 725342"/>
                <a:gd name="connsiteY25" fmla="*/ 2269106 h 3235803"/>
                <a:gd name="connsiteX26" fmla="*/ 459232 w 725342"/>
                <a:gd name="connsiteY26" fmla="*/ 2318400 h 3235803"/>
                <a:gd name="connsiteX27" fmla="*/ 377002 w 725342"/>
                <a:gd name="connsiteY27" fmla="*/ 2368201 h 3235803"/>
                <a:gd name="connsiteX28" fmla="*/ 315394 w 725342"/>
                <a:gd name="connsiteY28" fmla="*/ 2429838 h 3235803"/>
                <a:gd name="connsiteX29" fmla="*/ 285346 w 725342"/>
                <a:gd name="connsiteY29" fmla="*/ 2512994 h 3235803"/>
                <a:gd name="connsiteX30" fmla="*/ 283038 w 725342"/>
                <a:gd name="connsiteY30" fmla="*/ 2611185 h 3235803"/>
                <a:gd name="connsiteX31" fmla="*/ 299017 w 725342"/>
                <a:gd name="connsiteY31" fmla="*/ 2715425 h 3235803"/>
                <a:gd name="connsiteX32" fmla="*/ 323834 w 725342"/>
                <a:gd name="connsiteY32" fmla="*/ 2816727 h 3235803"/>
                <a:gd name="connsiteX33" fmla="*/ 333997 w 725342"/>
                <a:gd name="connsiteY33" fmla="*/ 2853441 h 3235803"/>
                <a:gd name="connsiteX34" fmla="*/ 344712 w 725342"/>
                <a:gd name="connsiteY34" fmla="*/ 2888999 h 3235803"/>
                <a:gd name="connsiteX35" fmla="*/ 356625 w 725342"/>
                <a:gd name="connsiteY35" fmla="*/ 2924035 h 3235803"/>
                <a:gd name="connsiteX36" fmla="*/ 370378 w 725342"/>
                <a:gd name="connsiteY36" fmla="*/ 2959182 h 3235803"/>
                <a:gd name="connsiteX37" fmla="*/ 378699 w 725342"/>
                <a:gd name="connsiteY37" fmla="*/ 2978715 h 3235803"/>
                <a:gd name="connsiteX38" fmla="*/ 386422 w 725342"/>
                <a:gd name="connsiteY38" fmla="*/ 2998382 h 3235803"/>
                <a:gd name="connsiteX39" fmla="*/ 392200 w 725342"/>
                <a:gd name="connsiteY39" fmla="*/ 3018094 h 3235803"/>
                <a:gd name="connsiteX40" fmla="*/ 394686 w 725342"/>
                <a:gd name="connsiteY40" fmla="*/ 3037759 h 3235803"/>
                <a:gd name="connsiteX41" fmla="*/ 389267 w 725342"/>
                <a:gd name="connsiteY41" fmla="*/ 3070447 h 3235803"/>
                <a:gd name="connsiteX42" fmla="*/ 373703 w 725342"/>
                <a:gd name="connsiteY42" fmla="*/ 3101833 h 3235803"/>
                <a:gd name="connsiteX43" fmla="*/ 351013 w 725342"/>
                <a:gd name="connsiteY43" fmla="*/ 3131001 h 3235803"/>
                <a:gd name="connsiteX44" fmla="*/ 324213 w 725342"/>
                <a:gd name="connsiteY44" fmla="*/ 3157037 h 3235803"/>
                <a:gd name="connsiteX45" fmla="*/ 300512 w 725342"/>
                <a:gd name="connsiteY45" fmla="*/ 3175840 h 3235803"/>
                <a:gd name="connsiteX46" fmla="*/ 275961 w 725342"/>
                <a:gd name="connsiteY46" fmla="*/ 3191810 h 3235803"/>
                <a:gd name="connsiteX47" fmla="*/ 250475 w 725342"/>
                <a:gd name="connsiteY47" fmla="*/ 3204951 h 3235803"/>
                <a:gd name="connsiteX48" fmla="*/ 223967 w 725342"/>
                <a:gd name="connsiteY48" fmla="*/ 3215263 h 3235803"/>
                <a:gd name="connsiteX49" fmla="*/ 196345 w 725342"/>
                <a:gd name="connsiteY49" fmla="*/ 3222882 h 3235803"/>
                <a:gd name="connsiteX50" fmla="*/ 167890 w 725342"/>
                <a:gd name="connsiteY50" fmla="*/ 3228372 h 3235803"/>
                <a:gd name="connsiteX51" fmla="*/ 138878 w 725342"/>
                <a:gd name="connsiteY51" fmla="*/ 3232442 h 3235803"/>
                <a:gd name="connsiteX52" fmla="*/ 109588 w 725342"/>
                <a:gd name="connsiteY52" fmla="*/ 3235803 h 3235803"/>
                <a:gd name="connsiteX0" fmla="*/ 100569 w 725342"/>
                <a:gd name="connsiteY0" fmla="*/ 0 h 3235803"/>
                <a:gd name="connsiteX1" fmla="*/ 110550 w 725342"/>
                <a:gd name="connsiteY1" fmla="*/ 77572 h 3235803"/>
                <a:gd name="connsiteX2" fmla="*/ 117274 w 725342"/>
                <a:gd name="connsiteY2" fmla="*/ 154962 h 3235803"/>
                <a:gd name="connsiteX3" fmla="*/ 117483 w 725342"/>
                <a:gd name="connsiteY3" fmla="*/ 231987 h 3235803"/>
                <a:gd name="connsiteX4" fmla="*/ 107920 w 725342"/>
                <a:gd name="connsiteY4" fmla="*/ 308464 h 3235803"/>
                <a:gd name="connsiteX5" fmla="*/ 77444 w 725342"/>
                <a:gd name="connsiteY5" fmla="*/ 411234 h 3235803"/>
                <a:gd name="connsiteX6" fmla="*/ 38769 w 725342"/>
                <a:gd name="connsiteY6" fmla="*/ 512852 h 3235803"/>
                <a:gd name="connsiteX7" fmla="*/ 7723 w 725342"/>
                <a:gd name="connsiteY7" fmla="*/ 613512 h 3235803"/>
                <a:gd name="connsiteX8" fmla="*/ 139 w 725342"/>
                <a:gd name="connsiteY8" fmla="*/ 713407 h 3235803"/>
                <a:gd name="connsiteX9" fmla="*/ 11927 w 725342"/>
                <a:gd name="connsiteY9" fmla="*/ 771801 h 3235803"/>
                <a:gd name="connsiteX10" fmla="*/ 33994 w 725342"/>
                <a:gd name="connsiteY10" fmla="*/ 829484 h 3235803"/>
                <a:gd name="connsiteX11" fmla="*/ 63016 w 725342"/>
                <a:gd name="connsiteY11" fmla="*/ 885940 h 3235803"/>
                <a:gd name="connsiteX12" fmla="*/ 95675 w 725342"/>
                <a:gd name="connsiteY12" fmla="*/ 940656 h 3235803"/>
                <a:gd name="connsiteX13" fmla="*/ 134321 w 725342"/>
                <a:gd name="connsiteY13" fmla="*/ 1000939 h 3235803"/>
                <a:gd name="connsiteX14" fmla="*/ 174069 w 725342"/>
                <a:gd name="connsiteY14" fmla="*/ 1059002 h 3235803"/>
                <a:gd name="connsiteX15" fmla="*/ 215604 w 725342"/>
                <a:gd name="connsiteY15" fmla="*/ 1115599 h 3235803"/>
                <a:gd name="connsiteX16" fmla="*/ 259612 w 725342"/>
                <a:gd name="connsiteY16" fmla="*/ 1171485 h 3235803"/>
                <a:gd name="connsiteX17" fmla="*/ 416272 w 725342"/>
                <a:gd name="connsiteY17" fmla="*/ 1352132 h 3235803"/>
                <a:gd name="connsiteX18" fmla="*/ 569757 w 725342"/>
                <a:gd name="connsiteY18" fmla="*/ 1539066 h 3235803"/>
                <a:gd name="connsiteX19" fmla="*/ 684198 w 725342"/>
                <a:gd name="connsiteY19" fmla="*/ 1738132 h 3235803"/>
                <a:gd name="connsiteX20" fmla="*/ 723726 w 725342"/>
                <a:gd name="connsiteY20" fmla="*/ 1955174 h 3235803"/>
                <a:gd name="connsiteX21" fmla="*/ 715686 w 725342"/>
                <a:gd name="connsiteY21" fmla="*/ 2023881 h 3235803"/>
                <a:gd name="connsiteX22" fmla="*/ 696985 w 725342"/>
                <a:gd name="connsiteY22" fmla="*/ 2091339 h 3235803"/>
                <a:gd name="connsiteX23" fmla="*/ 666875 w 725342"/>
                <a:gd name="connsiteY23" fmla="*/ 2154170 h 3235803"/>
                <a:gd name="connsiteX24" fmla="*/ 624612 w 725342"/>
                <a:gd name="connsiteY24" fmla="*/ 2208993 h 3235803"/>
                <a:gd name="connsiteX25" fmla="*/ 546847 w 725342"/>
                <a:gd name="connsiteY25" fmla="*/ 2269106 h 3235803"/>
                <a:gd name="connsiteX26" fmla="*/ 459232 w 725342"/>
                <a:gd name="connsiteY26" fmla="*/ 2318400 h 3235803"/>
                <a:gd name="connsiteX27" fmla="*/ 377002 w 725342"/>
                <a:gd name="connsiteY27" fmla="*/ 2368201 h 3235803"/>
                <a:gd name="connsiteX28" fmla="*/ 315394 w 725342"/>
                <a:gd name="connsiteY28" fmla="*/ 2429838 h 3235803"/>
                <a:gd name="connsiteX29" fmla="*/ 285346 w 725342"/>
                <a:gd name="connsiteY29" fmla="*/ 2512994 h 3235803"/>
                <a:gd name="connsiteX30" fmla="*/ 283038 w 725342"/>
                <a:gd name="connsiteY30" fmla="*/ 2611185 h 3235803"/>
                <a:gd name="connsiteX31" fmla="*/ 299017 w 725342"/>
                <a:gd name="connsiteY31" fmla="*/ 2715425 h 3235803"/>
                <a:gd name="connsiteX32" fmla="*/ 323834 w 725342"/>
                <a:gd name="connsiteY32" fmla="*/ 2816727 h 3235803"/>
                <a:gd name="connsiteX33" fmla="*/ 333997 w 725342"/>
                <a:gd name="connsiteY33" fmla="*/ 2853441 h 3235803"/>
                <a:gd name="connsiteX34" fmla="*/ 344712 w 725342"/>
                <a:gd name="connsiteY34" fmla="*/ 2888999 h 3235803"/>
                <a:gd name="connsiteX35" fmla="*/ 356625 w 725342"/>
                <a:gd name="connsiteY35" fmla="*/ 2924035 h 3235803"/>
                <a:gd name="connsiteX36" fmla="*/ 370378 w 725342"/>
                <a:gd name="connsiteY36" fmla="*/ 2959182 h 3235803"/>
                <a:gd name="connsiteX37" fmla="*/ 378699 w 725342"/>
                <a:gd name="connsiteY37" fmla="*/ 2978715 h 3235803"/>
                <a:gd name="connsiteX38" fmla="*/ 386422 w 725342"/>
                <a:gd name="connsiteY38" fmla="*/ 2998382 h 3235803"/>
                <a:gd name="connsiteX39" fmla="*/ 392200 w 725342"/>
                <a:gd name="connsiteY39" fmla="*/ 3018094 h 3235803"/>
                <a:gd name="connsiteX40" fmla="*/ 394686 w 725342"/>
                <a:gd name="connsiteY40" fmla="*/ 3037759 h 3235803"/>
                <a:gd name="connsiteX41" fmla="*/ 389267 w 725342"/>
                <a:gd name="connsiteY41" fmla="*/ 3070447 h 3235803"/>
                <a:gd name="connsiteX42" fmla="*/ 373703 w 725342"/>
                <a:gd name="connsiteY42" fmla="*/ 3101833 h 3235803"/>
                <a:gd name="connsiteX43" fmla="*/ 351013 w 725342"/>
                <a:gd name="connsiteY43" fmla="*/ 3131001 h 3235803"/>
                <a:gd name="connsiteX44" fmla="*/ 324213 w 725342"/>
                <a:gd name="connsiteY44" fmla="*/ 3157037 h 3235803"/>
                <a:gd name="connsiteX45" fmla="*/ 300512 w 725342"/>
                <a:gd name="connsiteY45" fmla="*/ 3175840 h 3235803"/>
                <a:gd name="connsiteX46" fmla="*/ 275961 w 725342"/>
                <a:gd name="connsiteY46" fmla="*/ 3191810 h 3235803"/>
                <a:gd name="connsiteX47" fmla="*/ 250475 w 725342"/>
                <a:gd name="connsiteY47" fmla="*/ 3204951 h 3235803"/>
                <a:gd name="connsiteX48" fmla="*/ 223967 w 725342"/>
                <a:gd name="connsiteY48" fmla="*/ 3215263 h 3235803"/>
                <a:gd name="connsiteX49" fmla="*/ 196345 w 725342"/>
                <a:gd name="connsiteY49" fmla="*/ 3222882 h 3235803"/>
                <a:gd name="connsiteX50" fmla="*/ 167890 w 725342"/>
                <a:gd name="connsiteY50" fmla="*/ 3228372 h 3235803"/>
                <a:gd name="connsiteX51" fmla="*/ 138878 w 725342"/>
                <a:gd name="connsiteY51" fmla="*/ 3232442 h 3235803"/>
                <a:gd name="connsiteX52" fmla="*/ 109588 w 725342"/>
                <a:gd name="connsiteY52" fmla="*/ 3235803 h 3235803"/>
                <a:gd name="connsiteX0" fmla="*/ 100569 w 725342"/>
                <a:gd name="connsiteY0" fmla="*/ 0 h 3235803"/>
                <a:gd name="connsiteX1" fmla="*/ 110550 w 725342"/>
                <a:gd name="connsiteY1" fmla="*/ 77572 h 3235803"/>
                <a:gd name="connsiteX2" fmla="*/ 117274 w 725342"/>
                <a:gd name="connsiteY2" fmla="*/ 154962 h 3235803"/>
                <a:gd name="connsiteX3" fmla="*/ 117483 w 725342"/>
                <a:gd name="connsiteY3" fmla="*/ 231987 h 3235803"/>
                <a:gd name="connsiteX4" fmla="*/ 107920 w 725342"/>
                <a:gd name="connsiteY4" fmla="*/ 308464 h 3235803"/>
                <a:gd name="connsiteX5" fmla="*/ 77444 w 725342"/>
                <a:gd name="connsiteY5" fmla="*/ 411234 h 3235803"/>
                <a:gd name="connsiteX6" fmla="*/ 38769 w 725342"/>
                <a:gd name="connsiteY6" fmla="*/ 512852 h 3235803"/>
                <a:gd name="connsiteX7" fmla="*/ 7723 w 725342"/>
                <a:gd name="connsiteY7" fmla="*/ 613512 h 3235803"/>
                <a:gd name="connsiteX8" fmla="*/ 139 w 725342"/>
                <a:gd name="connsiteY8" fmla="*/ 713407 h 3235803"/>
                <a:gd name="connsiteX9" fmla="*/ 11927 w 725342"/>
                <a:gd name="connsiteY9" fmla="*/ 771801 h 3235803"/>
                <a:gd name="connsiteX10" fmla="*/ 33994 w 725342"/>
                <a:gd name="connsiteY10" fmla="*/ 829484 h 3235803"/>
                <a:gd name="connsiteX11" fmla="*/ 63016 w 725342"/>
                <a:gd name="connsiteY11" fmla="*/ 885940 h 3235803"/>
                <a:gd name="connsiteX12" fmla="*/ 95675 w 725342"/>
                <a:gd name="connsiteY12" fmla="*/ 940656 h 3235803"/>
                <a:gd name="connsiteX13" fmla="*/ 134321 w 725342"/>
                <a:gd name="connsiteY13" fmla="*/ 1000939 h 3235803"/>
                <a:gd name="connsiteX14" fmla="*/ 174069 w 725342"/>
                <a:gd name="connsiteY14" fmla="*/ 1059002 h 3235803"/>
                <a:gd name="connsiteX15" fmla="*/ 215604 w 725342"/>
                <a:gd name="connsiteY15" fmla="*/ 1115599 h 3235803"/>
                <a:gd name="connsiteX16" fmla="*/ 259612 w 725342"/>
                <a:gd name="connsiteY16" fmla="*/ 1171485 h 3235803"/>
                <a:gd name="connsiteX17" fmla="*/ 416272 w 725342"/>
                <a:gd name="connsiteY17" fmla="*/ 1352132 h 3235803"/>
                <a:gd name="connsiteX18" fmla="*/ 569757 w 725342"/>
                <a:gd name="connsiteY18" fmla="*/ 1539066 h 3235803"/>
                <a:gd name="connsiteX19" fmla="*/ 684198 w 725342"/>
                <a:gd name="connsiteY19" fmla="*/ 1738132 h 3235803"/>
                <a:gd name="connsiteX20" fmla="*/ 723726 w 725342"/>
                <a:gd name="connsiteY20" fmla="*/ 1955174 h 3235803"/>
                <a:gd name="connsiteX21" fmla="*/ 715686 w 725342"/>
                <a:gd name="connsiteY21" fmla="*/ 2023881 h 3235803"/>
                <a:gd name="connsiteX22" fmla="*/ 696985 w 725342"/>
                <a:gd name="connsiteY22" fmla="*/ 2091339 h 3235803"/>
                <a:gd name="connsiteX23" fmla="*/ 666875 w 725342"/>
                <a:gd name="connsiteY23" fmla="*/ 2154170 h 3235803"/>
                <a:gd name="connsiteX24" fmla="*/ 624612 w 725342"/>
                <a:gd name="connsiteY24" fmla="*/ 2208993 h 3235803"/>
                <a:gd name="connsiteX25" fmla="*/ 546847 w 725342"/>
                <a:gd name="connsiteY25" fmla="*/ 2269106 h 3235803"/>
                <a:gd name="connsiteX26" fmla="*/ 459232 w 725342"/>
                <a:gd name="connsiteY26" fmla="*/ 2318400 h 3235803"/>
                <a:gd name="connsiteX27" fmla="*/ 377002 w 725342"/>
                <a:gd name="connsiteY27" fmla="*/ 2368201 h 3235803"/>
                <a:gd name="connsiteX28" fmla="*/ 315394 w 725342"/>
                <a:gd name="connsiteY28" fmla="*/ 2429838 h 3235803"/>
                <a:gd name="connsiteX29" fmla="*/ 285346 w 725342"/>
                <a:gd name="connsiteY29" fmla="*/ 2512994 h 3235803"/>
                <a:gd name="connsiteX30" fmla="*/ 283038 w 725342"/>
                <a:gd name="connsiteY30" fmla="*/ 2611185 h 3235803"/>
                <a:gd name="connsiteX31" fmla="*/ 299017 w 725342"/>
                <a:gd name="connsiteY31" fmla="*/ 2715425 h 3235803"/>
                <a:gd name="connsiteX32" fmla="*/ 323834 w 725342"/>
                <a:gd name="connsiteY32" fmla="*/ 2816727 h 3235803"/>
                <a:gd name="connsiteX33" fmla="*/ 333997 w 725342"/>
                <a:gd name="connsiteY33" fmla="*/ 2853441 h 3235803"/>
                <a:gd name="connsiteX34" fmla="*/ 344712 w 725342"/>
                <a:gd name="connsiteY34" fmla="*/ 2888999 h 3235803"/>
                <a:gd name="connsiteX35" fmla="*/ 356625 w 725342"/>
                <a:gd name="connsiteY35" fmla="*/ 2924035 h 3235803"/>
                <a:gd name="connsiteX36" fmla="*/ 370378 w 725342"/>
                <a:gd name="connsiteY36" fmla="*/ 2959182 h 3235803"/>
                <a:gd name="connsiteX37" fmla="*/ 378699 w 725342"/>
                <a:gd name="connsiteY37" fmla="*/ 2978715 h 3235803"/>
                <a:gd name="connsiteX38" fmla="*/ 386422 w 725342"/>
                <a:gd name="connsiteY38" fmla="*/ 2998382 h 3235803"/>
                <a:gd name="connsiteX39" fmla="*/ 392200 w 725342"/>
                <a:gd name="connsiteY39" fmla="*/ 3018094 h 3235803"/>
                <a:gd name="connsiteX40" fmla="*/ 394686 w 725342"/>
                <a:gd name="connsiteY40" fmla="*/ 3037759 h 3235803"/>
                <a:gd name="connsiteX41" fmla="*/ 389267 w 725342"/>
                <a:gd name="connsiteY41" fmla="*/ 3070447 h 3235803"/>
                <a:gd name="connsiteX42" fmla="*/ 373703 w 725342"/>
                <a:gd name="connsiteY42" fmla="*/ 3101833 h 3235803"/>
                <a:gd name="connsiteX43" fmla="*/ 351013 w 725342"/>
                <a:gd name="connsiteY43" fmla="*/ 3131001 h 3235803"/>
                <a:gd name="connsiteX44" fmla="*/ 324213 w 725342"/>
                <a:gd name="connsiteY44" fmla="*/ 3157037 h 3235803"/>
                <a:gd name="connsiteX45" fmla="*/ 300512 w 725342"/>
                <a:gd name="connsiteY45" fmla="*/ 3175840 h 3235803"/>
                <a:gd name="connsiteX46" fmla="*/ 275961 w 725342"/>
                <a:gd name="connsiteY46" fmla="*/ 3191810 h 3235803"/>
                <a:gd name="connsiteX47" fmla="*/ 250475 w 725342"/>
                <a:gd name="connsiteY47" fmla="*/ 3204951 h 3235803"/>
                <a:gd name="connsiteX48" fmla="*/ 223967 w 725342"/>
                <a:gd name="connsiteY48" fmla="*/ 3215263 h 3235803"/>
                <a:gd name="connsiteX49" fmla="*/ 196345 w 725342"/>
                <a:gd name="connsiteY49" fmla="*/ 3222882 h 3235803"/>
                <a:gd name="connsiteX50" fmla="*/ 167890 w 725342"/>
                <a:gd name="connsiteY50" fmla="*/ 3228372 h 3235803"/>
                <a:gd name="connsiteX51" fmla="*/ 138878 w 725342"/>
                <a:gd name="connsiteY51" fmla="*/ 3232442 h 3235803"/>
                <a:gd name="connsiteX52" fmla="*/ 109588 w 725342"/>
                <a:gd name="connsiteY52" fmla="*/ 3235803 h 3235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725342" h="3235803">
                  <a:moveTo>
                    <a:pt x="100569" y="0"/>
                  </a:moveTo>
                  <a:lnTo>
                    <a:pt x="110550" y="77572"/>
                  </a:lnTo>
                  <a:cubicBezTo>
                    <a:pt x="113334" y="103399"/>
                    <a:pt x="116119" y="129226"/>
                    <a:pt x="117274" y="154962"/>
                  </a:cubicBezTo>
                  <a:cubicBezTo>
                    <a:pt x="118429" y="180698"/>
                    <a:pt x="119042" y="206403"/>
                    <a:pt x="117483" y="231987"/>
                  </a:cubicBezTo>
                  <a:cubicBezTo>
                    <a:pt x="115924" y="257571"/>
                    <a:pt x="114593" y="278590"/>
                    <a:pt x="107920" y="308464"/>
                  </a:cubicBezTo>
                  <a:cubicBezTo>
                    <a:pt x="101247" y="338339"/>
                    <a:pt x="88969" y="377169"/>
                    <a:pt x="77444" y="411234"/>
                  </a:cubicBezTo>
                  <a:cubicBezTo>
                    <a:pt x="65919" y="445299"/>
                    <a:pt x="50389" y="479139"/>
                    <a:pt x="38769" y="512852"/>
                  </a:cubicBezTo>
                  <a:cubicBezTo>
                    <a:pt x="27149" y="546565"/>
                    <a:pt x="14161" y="580086"/>
                    <a:pt x="7723" y="613512"/>
                  </a:cubicBezTo>
                  <a:cubicBezTo>
                    <a:pt x="1285" y="646938"/>
                    <a:pt x="-562" y="687026"/>
                    <a:pt x="139" y="713407"/>
                  </a:cubicBezTo>
                  <a:cubicBezTo>
                    <a:pt x="840" y="739789"/>
                    <a:pt x="6285" y="752455"/>
                    <a:pt x="11927" y="771801"/>
                  </a:cubicBezTo>
                  <a:cubicBezTo>
                    <a:pt x="17569" y="791147"/>
                    <a:pt x="25479" y="810461"/>
                    <a:pt x="33994" y="829484"/>
                  </a:cubicBezTo>
                  <a:cubicBezTo>
                    <a:pt x="42509" y="848507"/>
                    <a:pt x="52736" y="867412"/>
                    <a:pt x="63016" y="885940"/>
                  </a:cubicBezTo>
                  <a:cubicBezTo>
                    <a:pt x="73296" y="904468"/>
                    <a:pt x="83791" y="921490"/>
                    <a:pt x="95675" y="940656"/>
                  </a:cubicBezTo>
                  <a:cubicBezTo>
                    <a:pt x="107559" y="959823"/>
                    <a:pt x="121255" y="981215"/>
                    <a:pt x="134321" y="1000939"/>
                  </a:cubicBezTo>
                  <a:cubicBezTo>
                    <a:pt x="147387" y="1020663"/>
                    <a:pt x="160522" y="1039892"/>
                    <a:pt x="174069" y="1059002"/>
                  </a:cubicBezTo>
                  <a:cubicBezTo>
                    <a:pt x="187616" y="1078112"/>
                    <a:pt x="201347" y="1096852"/>
                    <a:pt x="215604" y="1115599"/>
                  </a:cubicBezTo>
                  <a:cubicBezTo>
                    <a:pt x="229861" y="1134346"/>
                    <a:pt x="226167" y="1132063"/>
                    <a:pt x="259612" y="1171485"/>
                  </a:cubicBezTo>
                  <a:cubicBezTo>
                    <a:pt x="293057" y="1210907"/>
                    <a:pt x="364581" y="1290869"/>
                    <a:pt x="416272" y="1352132"/>
                  </a:cubicBezTo>
                  <a:cubicBezTo>
                    <a:pt x="467963" y="1413395"/>
                    <a:pt x="525103" y="1474733"/>
                    <a:pt x="569757" y="1539066"/>
                  </a:cubicBezTo>
                  <a:cubicBezTo>
                    <a:pt x="614411" y="1603399"/>
                    <a:pt x="658537" y="1668781"/>
                    <a:pt x="684198" y="1738132"/>
                  </a:cubicBezTo>
                  <a:cubicBezTo>
                    <a:pt x="709860" y="1807483"/>
                    <a:pt x="718478" y="1907549"/>
                    <a:pt x="723726" y="1955174"/>
                  </a:cubicBezTo>
                  <a:cubicBezTo>
                    <a:pt x="728974" y="2002799"/>
                    <a:pt x="720143" y="2001187"/>
                    <a:pt x="715686" y="2023881"/>
                  </a:cubicBezTo>
                  <a:cubicBezTo>
                    <a:pt x="711229" y="2046575"/>
                    <a:pt x="705120" y="2069624"/>
                    <a:pt x="696985" y="2091339"/>
                  </a:cubicBezTo>
                  <a:cubicBezTo>
                    <a:pt x="688850" y="2113054"/>
                    <a:pt x="678937" y="2134561"/>
                    <a:pt x="666875" y="2154170"/>
                  </a:cubicBezTo>
                  <a:cubicBezTo>
                    <a:pt x="654813" y="2173779"/>
                    <a:pt x="644617" y="2189837"/>
                    <a:pt x="624612" y="2208993"/>
                  </a:cubicBezTo>
                  <a:cubicBezTo>
                    <a:pt x="604607" y="2228149"/>
                    <a:pt x="574410" y="2250872"/>
                    <a:pt x="546847" y="2269106"/>
                  </a:cubicBezTo>
                  <a:cubicBezTo>
                    <a:pt x="519284" y="2287341"/>
                    <a:pt x="487539" y="2301884"/>
                    <a:pt x="459232" y="2318400"/>
                  </a:cubicBezTo>
                  <a:cubicBezTo>
                    <a:pt x="430925" y="2334916"/>
                    <a:pt x="400975" y="2349628"/>
                    <a:pt x="377002" y="2368201"/>
                  </a:cubicBezTo>
                  <a:cubicBezTo>
                    <a:pt x="353029" y="2386774"/>
                    <a:pt x="330670" y="2405706"/>
                    <a:pt x="315394" y="2429838"/>
                  </a:cubicBezTo>
                  <a:cubicBezTo>
                    <a:pt x="300118" y="2453970"/>
                    <a:pt x="290739" y="2482770"/>
                    <a:pt x="285346" y="2512994"/>
                  </a:cubicBezTo>
                  <a:cubicBezTo>
                    <a:pt x="279953" y="2543219"/>
                    <a:pt x="280760" y="2577447"/>
                    <a:pt x="283038" y="2611185"/>
                  </a:cubicBezTo>
                  <a:cubicBezTo>
                    <a:pt x="285316" y="2644923"/>
                    <a:pt x="292218" y="2681168"/>
                    <a:pt x="299017" y="2715425"/>
                  </a:cubicBezTo>
                  <a:cubicBezTo>
                    <a:pt x="305816" y="2749682"/>
                    <a:pt x="318004" y="2793724"/>
                    <a:pt x="323834" y="2816727"/>
                  </a:cubicBezTo>
                  <a:cubicBezTo>
                    <a:pt x="329664" y="2839730"/>
                    <a:pt x="330517" y="2841396"/>
                    <a:pt x="333997" y="2853441"/>
                  </a:cubicBezTo>
                  <a:cubicBezTo>
                    <a:pt x="337477" y="2865486"/>
                    <a:pt x="340941" y="2877233"/>
                    <a:pt x="344712" y="2888999"/>
                  </a:cubicBezTo>
                  <a:cubicBezTo>
                    <a:pt x="348483" y="2900765"/>
                    <a:pt x="352347" y="2912338"/>
                    <a:pt x="356625" y="2924035"/>
                  </a:cubicBezTo>
                  <a:cubicBezTo>
                    <a:pt x="360903" y="2935732"/>
                    <a:pt x="366699" y="2950069"/>
                    <a:pt x="370378" y="2959182"/>
                  </a:cubicBezTo>
                  <a:cubicBezTo>
                    <a:pt x="374057" y="2968295"/>
                    <a:pt x="376025" y="2972182"/>
                    <a:pt x="378699" y="2978715"/>
                  </a:cubicBezTo>
                  <a:cubicBezTo>
                    <a:pt x="381373" y="2985248"/>
                    <a:pt x="384172" y="2991819"/>
                    <a:pt x="386422" y="2998382"/>
                  </a:cubicBezTo>
                  <a:cubicBezTo>
                    <a:pt x="388672" y="3004945"/>
                    <a:pt x="390823" y="3011531"/>
                    <a:pt x="392200" y="3018094"/>
                  </a:cubicBezTo>
                  <a:cubicBezTo>
                    <a:pt x="393577" y="3024657"/>
                    <a:pt x="395175" y="3029034"/>
                    <a:pt x="394686" y="3037759"/>
                  </a:cubicBezTo>
                  <a:cubicBezTo>
                    <a:pt x="394197" y="3046484"/>
                    <a:pt x="392764" y="3059768"/>
                    <a:pt x="389267" y="3070447"/>
                  </a:cubicBezTo>
                  <a:cubicBezTo>
                    <a:pt x="385770" y="3081126"/>
                    <a:pt x="380079" y="3091741"/>
                    <a:pt x="373703" y="3101833"/>
                  </a:cubicBezTo>
                  <a:cubicBezTo>
                    <a:pt x="367327" y="3111925"/>
                    <a:pt x="359261" y="3121800"/>
                    <a:pt x="351013" y="3131001"/>
                  </a:cubicBezTo>
                  <a:cubicBezTo>
                    <a:pt x="342765" y="3140202"/>
                    <a:pt x="332630" y="3149564"/>
                    <a:pt x="324213" y="3157037"/>
                  </a:cubicBezTo>
                  <a:cubicBezTo>
                    <a:pt x="315796" y="3164510"/>
                    <a:pt x="308554" y="3170044"/>
                    <a:pt x="300512" y="3175840"/>
                  </a:cubicBezTo>
                  <a:cubicBezTo>
                    <a:pt x="292470" y="3181636"/>
                    <a:pt x="284300" y="3186958"/>
                    <a:pt x="275961" y="3191810"/>
                  </a:cubicBezTo>
                  <a:cubicBezTo>
                    <a:pt x="267622" y="3196662"/>
                    <a:pt x="259141" y="3201042"/>
                    <a:pt x="250475" y="3204951"/>
                  </a:cubicBezTo>
                  <a:cubicBezTo>
                    <a:pt x="241809" y="3208860"/>
                    <a:pt x="232989" y="3212275"/>
                    <a:pt x="223967" y="3215263"/>
                  </a:cubicBezTo>
                  <a:cubicBezTo>
                    <a:pt x="214945" y="3218251"/>
                    <a:pt x="205691" y="3220697"/>
                    <a:pt x="196345" y="3222882"/>
                  </a:cubicBezTo>
                  <a:cubicBezTo>
                    <a:pt x="186999" y="3225067"/>
                    <a:pt x="177468" y="3226779"/>
                    <a:pt x="167890" y="3228372"/>
                  </a:cubicBezTo>
                  <a:cubicBezTo>
                    <a:pt x="158312" y="3229965"/>
                    <a:pt x="148595" y="3231204"/>
                    <a:pt x="138878" y="3232442"/>
                  </a:cubicBezTo>
                  <a:cubicBezTo>
                    <a:pt x="129161" y="3233681"/>
                    <a:pt x="115690" y="3235103"/>
                    <a:pt x="109588" y="3235803"/>
                  </a:cubicBezTo>
                </a:path>
              </a:pathLst>
            </a:custGeom>
            <a:ln w="13440">
              <a:solidFill>
                <a:srgbClr val="0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l-GR" sz="1350"/>
            </a:p>
          </p:txBody>
        </p:sp>
        <p:sp>
          <p:nvSpPr>
            <p:cNvPr id="200" name="Ελεύθερη σχεδίαση: Σχήμα 199">
              <a:extLst>
                <a:ext uri="{FF2B5EF4-FFF2-40B4-BE49-F238E27FC236}">
                  <a16:creationId xmlns:a16="http://schemas.microsoft.com/office/drawing/2014/main" xmlns="" id="{2133D993-A089-44AB-9423-F31B3CB156DB}"/>
                </a:ext>
              </a:extLst>
            </p:cNvPr>
            <p:cNvSpPr/>
            <p:nvPr/>
          </p:nvSpPr>
          <p:spPr>
            <a:xfrm>
              <a:off x="4269357" y="3348292"/>
              <a:ext cx="1331456" cy="1707004"/>
            </a:xfrm>
            <a:custGeom>
              <a:avLst/>
              <a:gdLst>
                <a:gd name="connsiteX0" fmla="*/ 1222905 w 1331189"/>
                <a:gd name="connsiteY0" fmla="*/ 0 h 1707004"/>
                <a:gd name="connsiteX1" fmla="*/ 1242065 w 1331189"/>
                <a:gd name="connsiteY1" fmla="*/ 16156 h 1707004"/>
                <a:gd name="connsiteX2" fmla="*/ 1260439 w 1331189"/>
                <a:gd name="connsiteY2" fmla="*/ 32728 h 1707004"/>
                <a:gd name="connsiteX3" fmla="*/ 1277240 w 1331189"/>
                <a:gd name="connsiteY3" fmla="*/ 50130 h 1707004"/>
                <a:gd name="connsiteX4" fmla="*/ 1291683 w 1331189"/>
                <a:gd name="connsiteY4" fmla="*/ 68777 h 1707004"/>
                <a:gd name="connsiteX5" fmla="*/ 1306969 w 1331189"/>
                <a:gd name="connsiteY5" fmla="*/ 97417 h 1707004"/>
                <a:gd name="connsiteX6" fmla="*/ 1317385 w 1331189"/>
                <a:gd name="connsiteY6" fmla="*/ 128952 h 1707004"/>
                <a:gd name="connsiteX7" fmla="*/ 1324183 w 1331189"/>
                <a:gd name="connsiteY7" fmla="*/ 163046 h 1707004"/>
                <a:gd name="connsiteX8" fmla="*/ 1328616 w 1331189"/>
                <a:gd name="connsiteY8" fmla="*/ 199361 h 1707004"/>
                <a:gd name="connsiteX9" fmla="*/ 1331189 w 1331189"/>
                <a:gd name="connsiteY9" fmla="*/ 234415 h 1707004"/>
                <a:gd name="connsiteX10" fmla="*/ 1330671 w 1331189"/>
                <a:gd name="connsiteY10" fmla="*/ 268590 h 1707004"/>
                <a:gd name="connsiteX11" fmla="*/ 1324934 w 1331189"/>
                <a:gd name="connsiteY11" fmla="*/ 299384 h 1707004"/>
                <a:gd name="connsiteX12" fmla="*/ 1311847 w 1331189"/>
                <a:gd name="connsiteY12" fmla="*/ 324292 h 1707004"/>
                <a:gd name="connsiteX13" fmla="*/ 1285531 w 1331189"/>
                <a:gd name="connsiteY13" fmla="*/ 344146 h 1707004"/>
                <a:gd name="connsiteX14" fmla="*/ 1250854 w 1331189"/>
                <a:gd name="connsiteY14" fmla="*/ 357220 h 1707004"/>
                <a:gd name="connsiteX15" fmla="*/ 1212567 w 1331189"/>
                <a:gd name="connsiteY15" fmla="*/ 368339 h 1707004"/>
                <a:gd name="connsiteX16" fmla="*/ 1175422 w 1331189"/>
                <a:gd name="connsiteY16" fmla="*/ 382330 h 1707004"/>
                <a:gd name="connsiteX17" fmla="*/ 1133942 w 1331189"/>
                <a:gd name="connsiteY17" fmla="*/ 411223 h 1707004"/>
                <a:gd name="connsiteX18" fmla="*/ 1102036 w 1331189"/>
                <a:gd name="connsiteY18" fmla="*/ 450249 h 1707004"/>
                <a:gd name="connsiteX19" fmla="*/ 1078844 w 1331189"/>
                <a:gd name="connsiteY19" fmla="*/ 495920 h 1707004"/>
                <a:gd name="connsiteX20" fmla="*/ 1063507 w 1331189"/>
                <a:gd name="connsiteY20" fmla="*/ 544747 h 1707004"/>
                <a:gd name="connsiteX21" fmla="*/ 1056666 w 1331189"/>
                <a:gd name="connsiteY21" fmla="*/ 580621 h 1707004"/>
                <a:gd name="connsiteX22" fmla="*/ 1052546 w 1331189"/>
                <a:gd name="connsiteY22" fmla="*/ 616395 h 1707004"/>
                <a:gd name="connsiteX23" fmla="*/ 1050138 w 1331189"/>
                <a:gd name="connsiteY23" fmla="*/ 652148 h 1707004"/>
                <a:gd name="connsiteX24" fmla="*/ 1048434 w 1331189"/>
                <a:gd name="connsiteY24" fmla="*/ 687955 h 1707004"/>
                <a:gd name="connsiteX25" fmla="*/ 1044228 w 1331189"/>
                <a:gd name="connsiteY25" fmla="*/ 760773 h 1707004"/>
                <a:gd name="connsiteX26" fmla="*/ 1037795 w 1331189"/>
                <a:gd name="connsiteY26" fmla="*/ 833644 h 1707004"/>
                <a:gd name="connsiteX27" fmla="*/ 1028155 w 1331189"/>
                <a:gd name="connsiteY27" fmla="*/ 906076 h 1707004"/>
                <a:gd name="connsiteX28" fmla="*/ 1014329 w 1331189"/>
                <a:gd name="connsiteY28" fmla="*/ 977577 h 1707004"/>
                <a:gd name="connsiteX29" fmla="*/ 996046 w 1331189"/>
                <a:gd name="connsiteY29" fmla="*/ 1045869 h 1707004"/>
                <a:gd name="connsiteX30" fmla="*/ 972736 w 1331189"/>
                <a:gd name="connsiteY30" fmla="*/ 1112723 h 1707004"/>
                <a:gd name="connsiteX31" fmla="*/ 944266 w 1331189"/>
                <a:gd name="connsiteY31" fmla="*/ 1178049 h 1707004"/>
                <a:gd name="connsiteX32" fmla="*/ 910504 w 1331189"/>
                <a:gd name="connsiteY32" fmla="*/ 1241760 h 1707004"/>
                <a:gd name="connsiteX33" fmla="*/ 866944 w 1331189"/>
                <a:gd name="connsiteY33" fmla="*/ 1309571 h 1707004"/>
                <a:gd name="connsiteX34" fmla="*/ 816590 w 1331189"/>
                <a:gd name="connsiteY34" fmla="*/ 1372133 h 1707004"/>
                <a:gd name="connsiteX35" fmla="*/ 759255 w 1331189"/>
                <a:gd name="connsiteY35" fmla="*/ 1426275 h 1707004"/>
                <a:gd name="connsiteX36" fmla="*/ 694750 w 1331189"/>
                <a:gd name="connsiteY36" fmla="*/ 1468822 h 1707004"/>
                <a:gd name="connsiteX37" fmla="*/ 636680 w 1331189"/>
                <a:gd name="connsiteY37" fmla="*/ 1493650 h 1707004"/>
                <a:gd name="connsiteX38" fmla="*/ 575214 w 1331189"/>
                <a:gd name="connsiteY38" fmla="*/ 1511757 h 1707004"/>
                <a:gd name="connsiteX39" fmla="*/ 511898 w 1331189"/>
                <a:gd name="connsiteY39" fmla="*/ 1526347 h 1707004"/>
                <a:gd name="connsiteX40" fmla="*/ 448280 w 1331189"/>
                <a:gd name="connsiteY40" fmla="*/ 1540616 h 1707004"/>
                <a:gd name="connsiteX41" fmla="*/ 332437 w 1331189"/>
                <a:gd name="connsiteY41" fmla="*/ 1573467 h 1707004"/>
                <a:gd name="connsiteX42" fmla="*/ 219827 w 1331189"/>
                <a:gd name="connsiteY42" fmla="*/ 1613814 h 1707004"/>
                <a:gd name="connsiteX43" fmla="*/ 109375 w 1331189"/>
                <a:gd name="connsiteY43" fmla="*/ 1659160 h 1707004"/>
                <a:gd name="connsiteX44" fmla="*/ 0 w 1331189"/>
                <a:gd name="connsiteY44" fmla="*/ 1707004 h 1707004"/>
                <a:gd name="connsiteX0" fmla="*/ 1222905 w 1331189"/>
                <a:gd name="connsiteY0" fmla="*/ 0 h 1707004"/>
                <a:gd name="connsiteX1" fmla="*/ 1242065 w 1331189"/>
                <a:gd name="connsiteY1" fmla="*/ 16156 h 1707004"/>
                <a:gd name="connsiteX2" fmla="*/ 1260439 w 1331189"/>
                <a:gd name="connsiteY2" fmla="*/ 32728 h 1707004"/>
                <a:gd name="connsiteX3" fmla="*/ 1277240 w 1331189"/>
                <a:gd name="connsiteY3" fmla="*/ 50130 h 1707004"/>
                <a:gd name="connsiteX4" fmla="*/ 1291683 w 1331189"/>
                <a:gd name="connsiteY4" fmla="*/ 68777 h 1707004"/>
                <a:gd name="connsiteX5" fmla="*/ 1306969 w 1331189"/>
                <a:gd name="connsiteY5" fmla="*/ 97417 h 1707004"/>
                <a:gd name="connsiteX6" fmla="*/ 1317385 w 1331189"/>
                <a:gd name="connsiteY6" fmla="*/ 128952 h 1707004"/>
                <a:gd name="connsiteX7" fmla="*/ 1324183 w 1331189"/>
                <a:gd name="connsiteY7" fmla="*/ 163046 h 1707004"/>
                <a:gd name="connsiteX8" fmla="*/ 1328616 w 1331189"/>
                <a:gd name="connsiteY8" fmla="*/ 199361 h 1707004"/>
                <a:gd name="connsiteX9" fmla="*/ 1331189 w 1331189"/>
                <a:gd name="connsiteY9" fmla="*/ 234415 h 1707004"/>
                <a:gd name="connsiteX10" fmla="*/ 1330671 w 1331189"/>
                <a:gd name="connsiteY10" fmla="*/ 268590 h 1707004"/>
                <a:gd name="connsiteX11" fmla="*/ 1324934 w 1331189"/>
                <a:gd name="connsiteY11" fmla="*/ 299384 h 1707004"/>
                <a:gd name="connsiteX12" fmla="*/ 1311847 w 1331189"/>
                <a:gd name="connsiteY12" fmla="*/ 324292 h 1707004"/>
                <a:gd name="connsiteX13" fmla="*/ 1285531 w 1331189"/>
                <a:gd name="connsiteY13" fmla="*/ 344146 h 1707004"/>
                <a:gd name="connsiteX14" fmla="*/ 1250854 w 1331189"/>
                <a:gd name="connsiteY14" fmla="*/ 357220 h 1707004"/>
                <a:gd name="connsiteX15" fmla="*/ 1212567 w 1331189"/>
                <a:gd name="connsiteY15" fmla="*/ 368339 h 1707004"/>
                <a:gd name="connsiteX16" fmla="*/ 1175422 w 1331189"/>
                <a:gd name="connsiteY16" fmla="*/ 382330 h 1707004"/>
                <a:gd name="connsiteX17" fmla="*/ 1133942 w 1331189"/>
                <a:gd name="connsiteY17" fmla="*/ 411223 h 1707004"/>
                <a:gd name="connsiteX18" fmla="*/ 1102036 w 1331189"/>
                <a:gd name="connsiteY18" fmla="*/ 450249 h 1707004"/>
                <a:gd name="connsiteX19" fmla="*/ 1078844 w 1331189"/>
                <a:gd name="connsiteY19" fmla="*/ 495920 h 1707004"/>
                <a:gd name="connsiteX20" fmla="*/ 1063507 w 1331189"/>
                <a:gd name="connsiteY20" fmla="*/ 544747 h 1707004"/>
                <a:gd name="connsiteX21" fmla="*/ 1056666 w 1331189"/>
                <a:gd name="connsiteY21" fmla="*/ 580621 h 1707004"/>
                <a:gd name="connsiteX22" fmla="*/ 1052546 w 1331189"/>
                <a:gd name="connsiteY22" fmla="*/ 616395 h 1707004"/>
                <a:gd name="connsiteX23" fmla="*/ 1050138 w 1331189"/>
                <a:gd name="connsiteY23" fmla="*/ 652148 h 1707004"/>
                <a:gd name="connsiteX24" fmla="*/ 1048434 w 1331189"/>
                <a:gd name="connsiteY24" fmla="*/ 687955 h 1707004"/>
                <a:gd name="connsiteX25" fmla="*/ 1044228 w 1331189"/>
                <a:gd name="connsiteY25" fmla="*/ 760773 h 1707004"/>
                <a:gd name="connsiteX26" fmla="*/ 1037795 w 1331189"/>
                <a:gd name="connsiteY26" fmla="*/ 833644 h 1707004"/>
                <a:gd name="connsiteX27" fmla="*/ 1028155 w 1331189"/>
                <a:gd name="connsiteY27" fmla="*/ 906076 h 1707004"/>
                <a:gd name="connsiteX28" fmla="*/ 1014329 w 1331189"/>
                <a:gd name="connsiteY28" fmla="*/ 977577 h 1707004"/>
                <a:gd name="connsiteX29" fmla="*/ 996046 w 1331189"/>
                <a:gd name="connsiteY29" fmla="*/ 1045869 h 1707004"/>
                <a:gd name="connsiteX30" fmla="*/ 972736 w 1331189"/>
                <a:gd name="connsiteY30" fmla="*/ 1112723 h 1707004"/>
                <a:gd name="connsiteX31" fmla="*/ 944266 w 1331189"/>
                <a:gd name="connsiteY31" fmla="*/ 1178049 h 1707004"/>
                <a:gd name="connsiteX32" fmla="*/ 910504 w 1331189"/>
                <a:gd name="connsiteY32" fmla="*/ 1241760 h 1707004"/>
                <a:gd name="connsiteX33" fmla="*/ 866944 w 1331189"/>
                <a:gd name="connsiteY33" fmla="*/ 1309571 h 1707004"/>
                <a:gd name="connsiteX34" fmla="*/ 816590 w 1331189"/>
                <a:gd name="connsiteY34" fmla="*/ 1372133 h 1707004"/>
                <a:gd name="connsiteX35" fmla="*/ 759255 w 1331189"/>
                <a:gd name="connsiteY35" fmla="*/ 1426275 h 1707004"/>
                <a:gd name="connsiteX36" fmla="*/ 694750 w 1331189"/>
                <a:gd name="connsiteY36" fmla="*/ 1468822 h 1707004"/>
                <a:gd name="connsiteX37" fmla="*/ 636680 w 1331189"/>
                <a:gd name="connsiteY37" fmla="*/ 1493650 h 1707004"/>
                <a:gd name="connsiteX38" fmla="*/ 575214 w 1331189"/>
                <a:gd name="connsiteY38" fmla="*/ 1511757 h 1707004"/>
                <a:gd name="connsiteX39" fmla="*/ 511898 w 1331189"/>
                <a:gd name="connsiteY39" fmla="*/ 1526347 h 1707004"/>
                <a:gd name="connsiteX40" fmla="*/ 448280 w 1331189"/>
                <a:gd name="connsiteY40" fmla="*/ 1540616 h 1707004"/>
                <a:gd name="connsiteX41" fmla="*/ 332437 w 1331189"/>
                <a:gd name="connsiteY41" fmla="*/ 1573467 h 1707004"/>
                <a:gd name="connsiteX42" fmla="*/ 219827 w 1331189"/>
                <a:gd name="connsiteY42" fmla="*/ 1613814 h 1707004"/>
                <a:gd name="connsiteX43" fmla="*/ 109375 w 1331189"/>
                <a:gd name="connsiteY43" fmla="*/ 1659160 h 1707004"/>
                <a:gd name="connsiteX44" fmla="*/ 0 w 1331189"/>
                <a:gd name="connsiteY44" fmla="*/ 1707004 h 1707004"/>
                <a:gd name="connsiteX0" fmla="*/ 1222905 w 1331189"/>
                <a:gd name="connsiteY0" fmla="*/ 0 h 1707004"/>
                <a:gd name="connsiteX1" fmla="*/ 1242065 w 1331189"/>
                <a:gd name="connsiteY1" fmla="*/ 16156 h 1707004"/>
                <a:gd name="connsiteX2" fmla="*/ 1260439 w 1331189"/>
                <a:gd name="connsiteY2" fmla="*/ 32728 h 1707004"/>
                <a:gd name="connsiteX3" fmla="*/ 1277240 w 1331189"/>
                <a:gd name="connsiteY3" fmla="*/ 50130 h 1707004"/>
                <a:gd name="connsiteX4" fmla="*/ 1291683 w 1331189"/>
                <a:gd name="connsiteY4" fmla="*/ 68777 h 1707004"/>
                <a:gd name="connsiteX5" fmla="*/ 1306969 w 1331189"/>
                <a:gd name="connsiteY5" fmla="*/ 97417 h 1707004"/>
                <a:gd name="connsiteX6" fmla="*/ 1317385 w 1331189"/>
                <a:gd name="connsiteY6" fmla="*/ 128952 h 1707004"/>
                <a:gd name="connsiteX7" fmla="*/ 1324183 w 1331189"/>
                <a:gd name="connsiteY7" fmla="*/ 163046 h 1707004"/>
                <a:gd name="connsiteX8" fmla="*/ 1328616 w 1331189"/>
                <a:gd name="connsiteY8" fmla="*/ 199361 h 1707004"/>
                <a:gd name="connsiteX9" fmla="*/ 1331189 w 1331189"/>
                <a:gd name="connsiteY9" fmla="*/ 234415 h 1707004"/>
                <a:gd name="connsiteX10" fmla="*/ 1330671 w 1331189"/>
                <a:gd name="connsiteY10" fmla="*/ 268590 h 1707004"/>
                <a:gd name="connsiteX11" fmla="*/ 1324934 w 1331189"/>
                <a:gd name="connsiteY11" fmla="*/ 299384 h 1707004"/>
                <a:gd name="connsiteX12" fmla="*/ 1311847 w 1331189"/>
                <a:gd name="connsiteY12" fmla="*/ 324292 h 1707004"/>
                <a:gd name="connsiteX13" fmla="*/ 1285531 w 1331189"/>
                <a:gd name="connsiteY13" fmla="*/ 344146 h 1707004"/>
                <a:gd name="connsiteX14" fmla="*/ 1250854 w 1331189"/>
                <a:gd name="connsiteY14" fmla="*/ 357220 h 1707004"/>
                <a:gd name="connsiteX15" fmla="*/ 1212567 w 1331189"/>
                <a:gd name="connsiteY15" fmla="*/ 368339 h 1707004"/>
                <a:gd name="connsiteX16" fmla="*/ 1175422 w 1331189"/>
                <a:gd name="connsiteY16" fmla="*/ 382330 h 1707004"/>
                <a:gd name="connsiteX17" fmla="*/ 1133942 w 1331189"/>
                <a:gd name="connsiteY17" fmla="*/ 411223 h 1707004"/>
                <a:gd name="connsiteX18" fmla="*/ 1102036 w 1331189"/>
                <a:gd name="connsiteY18" fmla="*/ 450249 h 1707004"/>
                <a:gd name="connsiteX19" fmla="*/ 1078844 w 1331189"/>
                <a:gd name="connsiteY19" fmla="*/ 495920 h 1707004"/>
                <a:gd name="connsiteX20" fmla="*/ 1063507 w 1331189"/>
                <a:gd name="connsiteY20" fmla="*/ 544747 h 1707004"/>
                <a:gd name="connsiteX21" fmla="*/ 1056666 w 1331189"/>
                <a:gd name="connsiteY21" fmla="*/ 580621 h 1707004"/>
                <a:gd name="connsiteX22" fmla="*/ 1052546 w 1331189"/>
                <a:gd name="connsiteY22" fmla="*/ 616395 h 1707004"/>
                <a:gd name="connsiteX23" fmla="*/ 1050138 w 1331189"/>
                <a:gd name="connsiteY23" fmla="*/ 652148 h 1707004"/>
                <a:gd name="connsiteX24" fmla="*/ 1048434 w 1331189"/>
                <a:gd name="connsiteY24" fmla="*/ 687955 h 1707004"/>
                <a:gd name="connsiteX25" fmla="*/ 1044228 w 1331189"/>
                <a:gd name="connsiteY25" fmla="*/ 760773 h 1707004"/>
                <a:gd name="connsiteX26" fmla="*/ 1037795 w 1331189"/>
                <a:gd name="connsiteY26" fmla="*/ 833644 h 1707004"/>
                <a:gd name="connsiteX27" fmla="*/ 1028155 w 1331189"/>
                <a:gd name="connsiteY27" fmla="*/ 906076 h 1707004"/>
                <a:gd name="connsiteX28" fmla="*/ 1014329 w 1331189"/>
                <a:gd name="connsiteY28" fmla="*/ 977577 h 1707004"/>
                <a:gd name="connsiteX29" fmla="*/ 996046 w 1331189"/>
                <a:gd name="connsiteY29" fmla="*/ 1045869 h 1707004"/>
                <a:gd name="connsiteX30" fmla="*/ 972736 w 1331189"/>
                <a:gd name="connsiteY30" fmla="*/ 1112723 h 1707004"/>
                <a:gd name="connsiteX31" fmla="*/ 944266 w 1331189"/>
                <a:gd name="connsiteY31" fmla="*/ 1178049 h 1707004"/>
                <a:gd name="connsiteX32" fmla="*/ 910504 w 1331189"/>
                <a:gd name="connsiteY32" fmla="*/ 1241760 h 1707004"/>
                <a:gd name="connsiteX33" fmla="*/ 866944 w 1331189"/>
                <a:gd name="connsiteY33" fmla="*/ 1309571 h 1707004"/>
                <a:gd name="connsiteX34" fmla="*/ 816590 w 1331189"/>
                <a:gd name="connsiteY34" fmla="*/ 1372133 h 1707004"/>
                <a:gd name="connsiteX35" fmla="*/ 759255 w 1331189"/>
                <a:gd name="connsiteY35" fmla="*/ 1426275 h 1707004"/>
                <a:gd name="connsiteX36" fmla="*/ 694750 w 1331189"/>
                <a:gd name="connsiteY36" fmla="*/ 1468822 h 1707004"/>
                <a:gd name="connsiteX37" fmla="*/ 636680 w 1331189"/>
                <a:gd name="connsiteY37" fmla="*/ 1493650 h 1707004"/>
                <a:gd name="connsiteX38" fmla="*/ 575214 w 1331189"/>
                <a:gd name="connsiteY38" fmla="*/ 1511757 h 1707004"/>
                <a:gd name="connsiteX39" fmla="*/ 511898 w 1331189"/>
                <a:gd name="connsiteY39" fmla="*/ 1526347 h 1707004"/>
                <a:gd name="connsiteX40" fmla="*/ 448280 w 1331189"/>
                <a:gd name="connsiteY40" fmla="*/ 1540616 h 1707004"/>
                <a:gd name="connsiteX41" fmla="*/ 332437 w 1331189"/>
                <a:gd name="connsiteY41" fmla="*/ 1573467 h 1707004"/>
                <a:gd name="connsiteX42" fmla="*/ 219827 w 1331189"/>
                <a:gd name="connsiteY42" fmla="*/ 1613814 h 1707004"/>
                <a:gd name="connsiteX43" fmla="*/ 109375 w 1331189"/>
                <a:gd name="connsiteY43" fmla="*/ 1659160 h 1707004"/>
                <a:gd name="connsiteX44" fmla="*/ 0 w 1331189"/>
                <a:gd name="connsiteY44" fmla="*/ 1707004 h 1707004"/>
                <a:gd name="connsiteX0" fmla="*/ 1222905 w 1331189"/>
                <a:gd name="connsiteY0" fmla="*/ 0 h 1707004"/>
                <a:gd name="connsiteX1" fmla="*/ 1242065 w 1331189"/>
                <a:gd name="connsiteY1" fmla="*/ 16156 h 1707004"/>
                <a:gd name="connsiteX2" fmla="*/ 1260439 w 1331189"/>
                <a:gd name="connsiteY2" fmla="*/ 32728 h 1707004"/>
                <a:gd name="connsiteX3" fmla="*/ 1277240 w 1331189"/>
                <a:gd name="connsiteY3" fmla="*/ 50130 h 1707004"/>
                <a:gd name="connsiteX4" fmla="*/ 1291683 w 1331189"/>
                <a:gd name="connsiteY4" fmla="*/ 68777 h 1707004"/>
                <a:gd name="connsiteX5" fmla="*/ 1306969 w 1331189"/>
                <a:gd name="connsiteY5" fmla="*/ 97417 h 1707004"/>
                <a:gd name="connsiteX6" fmla="*/ 1317385 w 1331189"/>
                <a:gd name="connsiteY6" fmla="*/ 128952 h 1707004"/>
                <a:gd name="connsiteX7" fmla="*/ 1324183 w 1331189"/>
                <a:gd name="connsiteY7" fmla="*/ 163046 h 1707004"/>
                <a:gd name="connsiteX8" fmla="*/ 1328616 w 1331189"/>
                <a:gd name="connsiteY8" fmla="*/ 199361 h 1707004"/>
                <a:gd name="connsiteX9" fmla="*/ 1331189 w 1331189"/>
                <a:gd name="connsiteY9" fmla="*/ 234415 h 1707004"/>
                <a:gd name="connsiteX10" fmla="*/ 1330671 w 1331189"/>
                <a:gd name="connsiteY10" fmla="*/ 268590 h 1707004"/>
                <a:gd name="connsiteX11" fmla="*/ 1324934 w 1331189"/>
                <a:gd name="connsiteY11" fmla="*/ 299384 h 1707004"/>
                <a:gd name="connsiteX12" fmla="*/ 1311847 w 1331189"/>
                <a:gd name="connsiteY12" fmla="*/ 324292 h 1707004"/>
                <a:gd name="connsiteX13" fmla="*/ 1285531 w 1331189"/>
                <a:gd name="connsiteY13" fmla="*/ 344146 h 1707004"/>
                <a:gd name="connsiteX14" fmla="*/ 1250854 w 1331189"/>
                <a:gd name="connsiteY14" fmla="*/ 357220 h 1707004"/>
                <a:gd name="connsiteX15" fmla="*/ 1212567 w 1331189"/>
                <a:gd name="connsiteY15" fmla="*/ 368339 h 1707004"/>
                <a:gd name="connsiteX16" fmla="*/ 1175422 w 1331189"/>
                <a:gd name="connsiteY16" fmla="*/ 382330 h 1707004"/>
                <a:gd name="connsiteX17" fmla="*/ 1133942 w 1331189"/>
                <a:gd name="connsiteY17" fmla="*/ 411223 h 1707004"/>
                <a:gd name="connsiteX18" fmla="*/ 1102036 w 1331189"/>
                <a:gd name="connsiteY18" fmla="*/ 450249 h 1707004"/>
                <a:gd name="connsiteX19" fmla="*/ 1078844 w 1331189"/>
                <a:gd name="connsiteY19" fmla="*/ 495920 h 1707004"/>
                <a:gd name="connsiteX20" fmla="*/ 1063507 w 1331189"/>
                <a:gd name="connsiteY20" fmla="*/ 544747 h 1707004"/>
                <a:gd name="connsiteX21" fmla="*/ 1056666 w 1331189"/>
                <a:gd name="connsiteY21" fmla="*/ 580621 h 1707004"/>
                <a:gd name="connsiteX22" fmla="*/ 1052546 w 1331189"/>
                <a:gd name="connsiteY22" fmla="*/ 616395 h 1707004"/>
                <a:gd name="connsiteX23" fmla="*/ 1050138 w 1331189"/>
                <a:gd name="connsiteY23" fmla="*/ 652148 h 1707004"/>
                <a:gd name="connsiteX24" fmla="*/ 1048434 w 1331189"/>
                <a:gd name="connsiteY24" fmla="*/ 687955 h 1707004"/>
                <a:gd name="connsiteX25" fmla="*/ 1044228 w 1331189"/>
                <a:gd name="connsiteY25" fmla="*/ 760773 h 1707004"/>
                <a:gd name="connsiteX26" fmla="*/ 1037795 w 1331189"/>
                <a:gd name="connsiteY26" fmla="*/ 833644 h 1707004"/>
                <a:gd name="connsiteX27" fmla="*/ 1028155 w 1331189"/>
                <a:gd name="connsiteY27" fmla="*/ 906076 h 1707004"/>
                <a:gd name="connsiteX28" fmla="*/ 1014329 w 1331189"/>
                <a:gd name="connsiteY28" fmla="*/ 977577 h 1707004"/>
                <a:gd name="connsiteX29" fmla="*/ 996046 w 1331189"/>
                <a:gd name="connsiteY29" fmla="*/ 1045869 h 1707004"/>
                <a:gd name="connsiteX30" fmla="*/ 972736 w 1331189"/>
                <a:gd name="connsiteY30" fmla="*/ 1112723 h 1707004"/>
                <a:gd name="connsiteX31" fmla="*/ 944266 w 1331189"/>
                <a:gd name="connsiteY31" fmla="*/ 1178049 h 1707004"/>
                <a:gd name="connsiteX32" fmla="*/ 910504 w 1331189"/>
                <a:gd name="connsiteY32" fmla="*/ 1241760 h 1707004"/>
                <a:gd name="connsiteX33" fmla="*/ 866944 w 1331189"/>
                <a:gd name="connsiteY33" fmla="*/ 1309571 h 1707004"/>
                <a:gd name="connsiteX34" fmla="*/ 816590 w 1331189"/>
                <a:gd name="connsiteY34" fmla="*/ 1372133 h 1707004"/>
                <a:gd name="connsiteX35" fmla="*/ 759255 w 1331189"/>
                <a:gd name="connsiteY35" fmla="*/ 1426275 h 1707004"/>
                <a:gd name="connsiteX36" fmla="*/ 694750 w 1331189"/>
                <a:gd name="connsiteY36" fmla="*/ 1468822 h 1707004"/>
                <a:gd name="connsiteX37" fmla="*/ 636680 w 1331189"/>
                <a:gd name="connsiteY37" fmla="*/ 1493650 h 1707004"/>
                <a:gd name="connsiteX38" fmla="*/ 575214 w 1331189"/>
                <a:gd name="connsiteY38" fmla="*/ 1511757 h 1707004"/>
                <a:gd name="connsiteX39" fmla="*/ 511898 w 1331189"/>
                <a:gd name="connsiteY39" fmla="*/ 1526347 h 1707004"/>
                <a:gd name="connsiteX40" fmla="*/ 448280 w 1331189"/>
                <a:gd name="connsiteY40" fmla="*/ 1540616 h 1707004"/>
                <a:gd name="connsiteX41" fmla="*/ 332437 w 1331189"/>
                <a:gd name="connsiteY41" fmla="*/ 1573467 h 1707004"/>
                <a:gd name="connsiteX42" fmla="*/ 219827 w 1331189"/>
                <a:gd name="connsiteY42" fmla="*/ 1613814 h 1707004"/>
                <a:gd name="connsiteX43" fmla="*/ 109375 w 1331189"/>
                <a:gd name="connsiteY43" fmla="*/ 1659160 h 1707004"/>
                <a:gd name="connsiteX44" fmla="*/ 0 w 1331189"/>
                <a:gd name="connsiteY44" fmla="*/ 1707004 h 1707004"/>
                <a:gd name="connsiteX0" fmla="*/ 1222905 w 1331189"/>
                <a:gd name="connsiteY0" fmla="*/ 0 h 1707004"/>
                <a:gd name="connsiteX1" fmla="*/ 1242065 w 1331189"/>
                <a:gd name="connsiteY1" fmla="*/ 16156 h 1707004"/>
                <a:gd name="connsiteX2" fmla="*/ 1260439 w 1331189"/>
                <a:gd name="connsiteY2" fmla="*/ 32728 h 1707004"/>
                <a:gd name="connsiteX3" fmla="*/ 1277240 w 1331189"/>
                <a:gd name="connsiteY3" fmla="*/ 50130 h 1707004"/>
                <a:gd name="connsiteX4" fmla="*/ 1291683 w 1331189"/>
                <a:gd name="connsiteY4" fmla="*/ 68777 h 1707004"/>
                <a:gd name="connsiteX5" fmla="*/ 1306969 w 1331189"/>
                <a:gd name="connsiteY5" fmla="*/ 97417 h 1707004"/>
                <a:gd name="connsiteX6" fmla="*/ 1317385 w 1331189"/>
                <a:gd name="connsiteY6" fmla="*/ 128952 h 1707004"/>
                <a:gd name="connsiteX7" fmla="*/ 1324183 w 1331189"/>
                <a:gd name="connsiteY7" fmla="*/ 163046 h 1707004"/>
                <a:gd name="connsiteX8" fmla="*/ 1328616 w 1331189"/>
                <a:gd name="connsiteY8" fmla="*/ 199361 h 1707004"/>
                <a:gd name="connsiteX9" fmla="*/ 1331189 w 1331189"/>
                <a:gd name="connsiteY9" fmla="*/ 234415 h 1707004"/>
                <a:gd name="connsiteX10" fmla="*/ 1330671 w 1331189"/>
                <a:gd name="connsiteY10" fmla="*/ 268590 h 1707004"/>
                <a:gd name="connsiteX11" fmla="*/ 1324934 w 1331189"/>
                <a:gd name="connsiteY11" fmla="*/ 299384 h 1707004"/>
                <a:gd name="connsiteX12" fmla="*/ 1311847 w 1331189"/>
                <a:gd name="connsiteY12" fmla="*/ 324292 h 1707004"/>
                <a:gd name="connsiteX13" fmla="*/ 1285531 w 1331189"/>
                <a:gd name="connsiteY13" fmla="*/ 344146 h 1707004"/>
                <a:gd name="connsiteX14" fmla="*/ 1250854 w 1331189"/>
                <a:gd name="connsiteY14" fmla="*/ 357220 h 1707004"/>
                <a:gd name="connsiteX15" fmla="*/ 1212567 w 1331189"/>
                <a:gd name="connsiteY15" fmla="*/ 368339 h 1707004"/>
                <a:gd name="connsiteX16" fmla="*/ 1175422 w 1331189"/>
                <a:gd name="connsiteY16" fmla="*/ 382330 h 1707004"/>
                <a:gd name="connsiteX17" fmla="*/ 1133942 w 1331189"/>
                <a:gd name="connsiteY17" fmla="*/ 411223 h 1707004"/>
                <a:gd name="connsiteX18" fmla="*/ 1102036 w 1331189"/>
                <a:gd name="connsiteY18" fmla="*/ 450249 h 1707004"/>
                <a:gd name="connsiteX19" fmla="*/ 1078844 w 1331189"/>
                <a:gd name="connsiteY19" fmla="*/ 495920 h 1707004"/>
                <a:gd name="connsiteX20" fmla="*/ 1063507 w 1331189"/>
                <a:gd name="connsiteY20" fmla="*/ 544747 h 1707004"/>
                <a:gd name="connsiteX21" fmla="*/ 1056666 w 1331189"/>
                <a:gd name="connsiteY21" fmla="*/ 580621 h 1707004"/>
                <a:gd name="connsiteX22" fmla="*/ 1052546 w 1331189"/>
                <a:gd name="connsiteY22" fmla="*/ 616395 h 1707004"/>
                <a:gd name="connsiteX23" fmla="*/ 1050138 w 1331189"/>
                <a:gd name="connsiteY23" fmla="*/ 652148 h 1707004"/>
                <a:gd name="connsiteX24" fmla="*/ 1048434 w 1331189"/>
                <a:gd name="connsiteY24" fmla="*/ 687955 h 1707004"/>
                <a:gd name="connsiteX25" fmla="*/ 1044228 w 1331189"/>
                <a:gd name="connsiteY25" fmla="*/ 760773 h 1707004"/>
                <a:gd name="connsiteX26" fmla="*/ 1037795 w 1331189"/>
                <a:gd name="connsiteY26" fmla="*/ 833644 h 1707004"/>
                <a:gd name="connsiteX27" fmla="*/ 1028155 w 1331189"/>
                <a:gd name="connsiteY27" fmla="*/ 906076 h 1707004"/>
                <a:gd name="connsiteX28" fmla="*/ 1014329 w 1331189"/>
                <a:gd name="connsiteY28" fmla="*/ 977577 h 1707004"/>
                <a:gd name="connsiteX29" fmla="*/ 996046 w 1331189"/>
                <a:gd name="connsiteY29" fmla="*/ 1045869 h 1707004"/>
                <a:gd name="connsiteX30" fmla="*/ 972736 w 1331189"/>
                <a:gd name="connsiteY30" fmla="*/ 1112723 h 1707004"/>
                <a:gd name="connsiteX31" fmla="*/ 944266 w 1331189"/>
                <a:gd name="connsiteY31" fmla="*/ 1178049 h 1707004"/>
                <a:gd name="connsiteX32" fmla="*/ 910504 w 1331189"/>
                <a:gd name="connsiteY32" fmla="*/ 1241760 h 1707004"/>
                <a:gd name="connsiteX33" fmla="*/ 866944 w 1331189"/>
                <a:gd name="connsiteY33" fmla="*/ 1309571 h 1707004"/>
                <a:gd name="connsiteX34" fmla="*/ 816590 w 1331189"/>
                <a:gd name="connsiteY34" fmla="*/ 1372133 h 1707004"/>
                <a:gd name="connsiteX35" fmla="*/ 759255 w 1331189"/>
                <a:gd name="connsiteY35" fmla="*/ 1426275 h 1707004"/>
                <a:gd name="connsiteX36" fmla="*/ 694750 w 1331189"/>
                <a:gd name="connsiteY36" fmla="*/ 1468822 h 1707004"/>
                <a:gd name="connsiteX37" fmla="*/ 636680 w 1331189"/>
                <a:gd name="connsiteY37" fmla="*/ 1493650 h 1707004"/>
                <a:gd name="connsiteX38" fmla="*/ 575214 w 1331189"/>
                <a:gd name="connsiteY38" fmla="*/ 1511757 h 1707004"/>
                <a:gd name="connsiteX39" fmla="*/ 511898 w 1331189"/>
                <a:gd name="connsiteY39" fmla="*/ 1526347 h 1707004"/>
                <a:gd name="connsiteX40" fmla="*/ 448280 w 1331189"/>
                <a:gd name="connsiteY40" fmla="*/ 1540616 h 1707004"/>
                <a:gd name="connsiteX41" fmla="*/ 332437 w 1331189"/>
                <a:gd name="connsiteY41" fmla="*/ 1573467 h 1707004"/>
                <a:gd name="connsiteX42" fmla="*/ 219827 w 1331189"/>
                <a:gd name="connsiteY42" fmla="*/ 1613814 h 1707004"/>
                <a:gd name="connsiteX43" fmla="*/ 109375 w 1331189"/>
                <a:gd name="connsiteY43" fmla="*/ 1659160 h 1707004"/>
                <a:gd name="connsiteX44" fmla="*/ 0 w 1331189"/>
                <a:gd name="connsiteY44" fmla="*/ 1707004 h 1707004"/>
                <a:gd name="connsiteX0" fmla="*/ 1222905 w 1331189"/>
                <a:gd name="connsiteY0" fmla="*/ 0 h 1707004"/>
                <a:gd name="connsiteX1" fmla="*/ 1242065 w 1331189"/>
                <a:gd name="connsiteY1" fmla="*/ 16156 h 1707004"/>
                <a:gd name="connsiteX2" fmla="*/ 1260439 w 1331189"/>
                <a:gd name="connsiteY2" fmla="*/ 32728 h 1707004"/>
                <a:gd name="connsiteX3" fmla="*/ 1277240 w 1331189"/>
                <a:gd name="connsiteY3" fmla="*/ 50130 h 1707004"/>
                <a:gd name="connsiteX4" fmla="*/ 1291683 w 1331189"/>
                <a:gd name="connsiteY4" fmla="*/ 68777 h 1707004"/>
                <a:gd name="connsiteX5" fmla="*/ 1306969 w 1331189"/>
                <a:gd name="connsiteY5" fmla="*/ 97417 h 1707004"/>
                <a:gd name="connsiteX6" fmla="*/ 1317385 w 1331189"/>
                <a:gd name="connsiteY6" fmla="*/ 128952 h 1707004"/>
                <a:gd name="connsiteX7" fmla="*/ 1324183 w 1331189"/>
                <a:gd name="connsiteY7" fmla="*/ 163046 h 1707004"/>
                <a:gd name="connsiteX8" fmla="*/ 1328616 w 1331189"/>
                <a:gd name="connsiteY8" fmla="*/ 199361 h 1707004"/>
                <a:gd name="connsiteX9" fmla="*/ 1331189 w 1331189"/>
                <a:gd name="connsiteY9" fmla="*/ 234415 h 1707004"/>
                <a:gd name="connsiteX10" fmla="*/ 1330671 w 1331189"/>
                <a:gd name="connsiteY10" fmla="*/ 268590 h 1707004"/>
                <a:gd name="connsiteX11" fmla="*/ 1324934 w 1331189"/>
                <a:gd name="connsiteY11" fmla="*/ 299384 h 1707004"/>
                <a:gd name="connsiteX12" fmla="*/ 1311847 w 1331189"/>
                <a:gd name="connsiteY12" fmla="*/ 324292 h 1707004"/>
                <a:gd name="connsiteX13" fmla="*/ 1285531 w 1331189"/>
                <a:gd name="connsiteY13" fmla="*/ 344146 h 1707004"/>
                <a:gd name="connsiteX14" fmla="*/ 1250854 w 1331189"/>
                <a:gd name="connsiteY14" fmla="*/ 357220 h 1707004"/>
                <a:gd name="connsiteX15" fmla="*/ 1212567 w 1331189"/>
                <a:gd name="connsiteY15" fmla="*/ 368339 h 1707004"/>
                <a:gd name="connsiteX16" fmla="*/ 1175422 w 1331189"/>
                <a:gd name="connsiteY16" fmla="*/ 382330 h 1707004"/>
                <a:gd name="connsiteX17" fmla="*/ 1133942 w 1331189"/>
                <a:gd name="connsiteY17" fmla="*/ 411223 h 1707004"/>
                <a:gd name="connsiteX18" fmla="*/ 1102036 w 1331189"/>
                <a:gd name="connsiteY18" fmla="*/ 450249 h 1707004"/>
                <a:gd name="connsiteX19" fmla="*/ 1078844 w 1331189"/>
                <a:gd name="connsiteY19" fmla="*/ 495920 h 1707004"/>
                <a:gd name="connsiteX20" fmla="*/ 1063507 w 1331189"/>
                <a:gd name="connsiteY20" fmla="*/ 544747 h 1707004"/>
                <a:gd name="connsiteX21" fmla="*/ 1056666 w 1331189"/>
                <a:gd name="connsiteY21" fmla="*/ 580621 h 1707004"/>
                <a:gd name="connsiteX22" fmla="*/ 1052546 w 1331189"/>
                <a:gd name="connsiteY22" fmla="*/ 616395 h 1707004"/>
                <a:gd name="connsiteX23" fmla="*/ 1050138 w 1331189"/>
                <a:gd name="connsiteY23" fmla="*/ 652148 h 1707004"/>
                <a:gd name="connsiteX24" fmla="*/ 1048434 w 1331189"/>
                <a:gd name="connsiteY24" fmla="*/ 687955 h 1707004"/>
                <a:gd name="connsiteX25" fmla="*/ 1044228 w 1331189"/>
                <a:gd name="connsiteY25" fmla="*/ 760773 h 1707004"/>
                <a:gd name="connsiteX26" fmla="*/ 1037795 w 1331189"/>
                <a:gd name="connsiteY26" fmla="*/ 833644 h 1707004"/>
                <a:gd name="connsiteX27" fmla="*/ 1028155 w 1331189"/>
                <a:gd name="connsiteY27" fmla="*/ 906076 h 1707004"/>
                <a:gd name="connsiteX28" fmla="*/ 1014329 w 1331189"/>
                <a:gd name="connsiteY28" fmla="*/ 977577 h 1707004"/>
                <a:gd name="connsiteX29" fmla="*/ 996046 w 1331189"/>
                <a:gd name="connsiteY29" fmla="*/ 1045869 h 1707004"/>
                <a:gd name="connsiteX30" fmla="*/ 972736 w 1331189"/>
                <a:gd name="connsiteY30" fmla="*/ 1112723 h 1707004"/>
                <a:gd name="connsiteX31" fmla="*/ 944266 w 1331189"/>
                <a:gd name="connsiteY31" fmla="*/ 1178049 h 1707004"/>
                <a:gd name="connsiteX32" fmla="*/ 910504 w 1331189"/>
                <a:gd name="connsiteY32" fmla="*/ 1241760 h 1707004"/>
                <a:gd name="connsiteX33" fmla="*/ 866944 w 1331189"/>
                <a:gd name="connsiteY33" fmla="*/ 1309571 h 1707004"/>
                <a:gd name="connsiteX34" fmla="*/ 816590 w 1331189"/>
                <a:gd name="connsiteY34" fmla="*/ 1372133 h 1707004"/>
                <a:gd name="connsiteX35" fmla="*/ 759255 w 1331189"/>
                <a:gd name="connsiteY35" fmla="*/ 1426275 h 1707004"/>
                <a:gd name="connsiteX36" fmla="*/ 694750 w 1331189"/>
                <a:gd name="connsiteY36" fmla="*/ 1468822 h 1707004"/>
                <a:gd name="connsiteX37" fmla="*/ 636680 w 1331189"/>
                <a:gd name="connsiteY37" fmla="*/ 1493650 h 1707004"/>
                <a:gd name="connsiteX38" fmla="*/ 575214 w 1331189"/>
                <a:gd name="connsiteY38" fmla="*/ 1511757 h 1707004"/>
                <a:gd name="connsiteX39" fmla="*/ 511898 w 1331189"/>
                <a:gd name="connsiteY39" fmla="*/ 1526347 h 1707004"/>
                <a:gd name="connsiteX40" fmla="*/ 448280 w 1331189"/>
                <a:gd name="connsiteY40" fmla="*/ 1540616 h 1707004"/>
                <a:gd name="connsiteX41" fmla="*/ 332437 w 1331189"/>
                <a:gd name="connsiteY41" fmla="*/ 1573467 h 1707004"/>
                <a:gd name="connsiteX42" fmla="*/ 219827 w 1331189"/>
                <a:gd name="connsiteY42" fmla="*/ 1613814 h 1707004"/>
                <a:gd name="connsiteX43" fmla="*/ 109375 w 1331189"/>
                <a:gd name="connsiteY43" fmla="*/ 1659160 h 1707004"/>
                <a:gd name="connsiteX44" fmla="*/ 0 w 1331189"/>
                <a:gd name="connsiteY44" fmla="*/ 1707004 h 1707004"/>
                <a:gd name="connsiteX0" fmla="*/ 1222905 w 1331189"/>
                <a:gd name="connsiteY0" fmla="*/ 0 h 1707004"/>
                <a:gd name="connsiteX1" fmla="*/ 1242065 w 1331189"/>
                <a:gd name="connsiteY1" fmla="*/ 16156 h 1707004"/>
                <a:gd name="connsiteX2" fmla="*/ 1260439 w 1331189"/>
                <a:gd name="connsiteY2" fmla="*/ 32728 h 1707004"/>
                <a:gd name="connsiteX3" fmla="*/ 1277240 w 1331189"/>
                <a:gd name="connsiteY3" fmla="*/ 50130 h 1707004"/>
                <a:gd name="connsiteX4" fmla="*/ 1291683 w 1331189"/>
                <a:gd name="connsiteY4" fmla="*/ 68777 h 1707004"/>
                <a:gd name="connsiteX5" fmla="*/ 1306969 w 1331189"/>
                <a:gd name="connsiteY5" fmla="*/ 97417 h 1707004"/>
                <a:gd name="connsiteX6" fmla="*/ 1317385 w 1331189"/>
                <a:gd name="connsiteY6" fmla="*/ 128952 h 1707004"/>
                <a:gd name="connsiteX7" fmla="*/ 1324183 w 1331189"/>
                <a:gd name="connsiteY7" fmla="*/ 163046 h 1707004"/>
                <a:gd name="connsiteX8" fmla="*/ 1328616 w 1331189"/>
                <a:gd name="connsiteY8" fmla="*/ 199361 h 1707004"/>
                <a:gd name="connsiteX9" fmla="*/ 1331189 w 1331189"/>
                <a:gd name="connsiteY9" fmla="*/ 234415 h 1707004"/>
                <a:gd name="connsiteX10" fmla="*/ 1330671 w 1331189"/>
                <a:gd name="connsiteY10" fmla="*/ 268590 h 1707004"/>
                <a:gd name="connsiteX11" fmla="*/ 1324934 w 1331189"/>
                <a:gd name="connsiteY11" fmla="*/ 299384 h 1707004"/>
                <a:gd name="connsiteX12" fmla="*/ 1311847 w 1331189"/>
                <a:gd name="connsiteY12" fmla="*/ 324292 h 1707004"/>
                <a:gd name="connsiteX13" fmla="*/ 1285531 w 1331189"/>
                <a:gd name="connsiteY13" fmla="*/ 344146 h 1707004"/>
                <a:gd name="connsiteX14" fmla="*/ 1250854 w 1331189"/>
                <a:gd name="connsiteY14" fmla="*/ 357220 h 1707004"/>
                <a:gd name="connsiteX15" fmla="*/ 1212567 w 1331189"/>
                <a:gd name="connsiteY15" fmla="*/ 368339 h 1707004"/>
                <a:gd name="connsiteX16" fmla="*/ 1175422 w 1331189"/>
                <a:gd name="connsiteY16" fmla="*/ 382330 h 1707004"/>
                <a:gd name="connsiteX17" fmla="*/ 1133942 w 1331189"/>
                <a:gd name="connsiteY17" fmla="*/ 411223 h 1707004"/>
                <a:gd name="connsiteX18" fmla="*/ 1102036 w 1331189"/>
                <a:gd name="connsiteY18" fmla="*/ 450249 h 1707004"/>
                <a:gd name="connsiteX19" fmla="*/ 1078844 w 1331189"/>
                <a:gd name="connsiteY19" fmla="*/ 495920 h 1707004"/>
                <a:gd name="connsiteX20" fmla="*/ 1063507 w 1331189"/>
                <a:gd name="connsiteY20" fmla="*/ 544747 h 1707004"/>
                <a:gd name="connsiteX21" fmla="*/ 1056666 w 1331189"/>
                <a:gd name="connsiteY21" fmla="*/ 580621 h 1707004"/>
                <a:gd name="connsiteX22" fmla="*/ 1052546 w 1331189"/>
                <a:gd name="connsiteY22" fmla="*/ 616395 h 1707004"/>
                <a:gd name="connsiteX23" fmla="*/ 1050138 w 1331189"/>
                <a:gd name="connsiteY23" fmla="*/ 652148 h 1707004"/>
                <a:gd name="connsiteX24" fmla="*/ 1048434 w 1331189"/>
                <a:gd name="connsiteY24" fmla="*/ 687955 h 1707004"/>
                <a:gd name="connsiteX25" fmla="*/ 1044228 w 1331189"/>
                <a:gd name="connsiteY25" fmla="*/ 760773 h 1707004"/>
                <a:gd name="connsiteX26" fmla="*/ 1037795 w 1331189"/>
                <a:gd name="connsiteY26" fmla="*/ 833644 h 1707004"/>
                <a:gd name="connsiteX27" fmla="*/ 1028155 w 1331189"/>
                <a:gd name="connsiteY27" fmla="*/ 906076 h 1707004"/>
                <a:gd name="connsiteX28" fmla="*/ 1014329 w 1331189"/>
                <a:gd name="connsiteY28" fmla="*/ 977577 h 1707004"/>
                <a:gd name="connsiteX29" fmla="*/ 996046 w 1331189"/>
                <a:gd name="connsiteY29" fmla="*/ 1045869 h 1707004"/>
                <a:gd name="connsiteX30" fmla="*/ 972736 w 1331189"/>
                <a:gd name="connsiteY30" fmla="*/ 1112723 h 1707004"/>
                <a:gd name="connsiteX31" fmla="*/ 944266 w 1331189"/>
                <a:gd name="connsiteY31" fmla="*/ 1178049 h 1707004"/>
                <a:gd name="connsiteX32" fmla="*/ 910504 w 1331189"/>
                <a:gd name="connsiteY32" fmla="*/ 1241760 h 1707004"/>
                <a:gd name="connsiteX33" fmla="*/ 866944 w 1331189"/>
                <a:gd name="connsiteY33" fmla="*/ 1309571 h 1707004"/>
                <a:gd name="connsiteX34" fmla="*/ 816590 w 1331189"/>
                <a:gd name="connsiteY34" fmla="*/ 1372133 h 1707004"/>
                <a:gd name="connsiteX35" fmla="*/ 759255 w 1331189"/>
                <a:gd name="connsiteY35" fmla="*/ 1426275 h 1707004"/>
                <a:gd name="connsiteX36" fmla="*/ 694750 w 1331189"/>
                <a:gd name="connsiteY36" fmla="*/ 1468822 h 1707004"/>
                <a:gd name="connsiteX37" fmla="*/ 636680 w 1331189"/>
                <a:gd name="connsiteY37" fmla="*/ 1493650 h 1707004"/>
                <a:gd name="connsiteX38" fmla="*/ 575214 w 1331189"/>
                <a:gd name="connsiteY38" fmla="*/ 1511757 h 1707004"/>
                <a:gd name="connsiteX39" fmla="*/ 511898 w 1331189"/>
                <a:gd name="connsiteY39" fmla="*/ 1526347 h 1707004"/>
                <a:gd name="connsiteX40" fmla="*/ 448280 w 1331189"/>
                <a:gd name="connsiteY40" fmla="*/ 1540616 h 1707004"/>
                <a:gd name="connsiteX41" fmla="*/ 332437 w 1331189"/>
                <a:gd name="connsiteY41" fmla="*/ 1573467 h 1707004"/>
                <a:gd name="connsiteX42" fmla="*/ 219827 w 1331189"/>
                <a:gd name="connsiteY42" fmla="*/ 1613814 h 1707004"/>
                <a:gd name="connsiteX43" fmla="*/ 109375 w 1331189"/>
                <a:gd name="connsiteY43" fmla="*/ 1659160 h 1707004"/>
                <a:gd name="connsiteX44" fmla="*/ 0 w 1331189"/>
                <a:gd name="connsiteY44" fmla="*/ 1707004 h 1707004"/>
                <a:gd name="connsiteX0" fmla="*/ 1222905 w 1331456"/>
                <a:gd name="connsiteY0" fmla="*/ 0 h 1707004"/>
                <a:gd name="connsiteX1" fmla="*/ 1242065 w 1331456"/>
                <a:gd name="connsiteY1" fmla="*/ 16156 h 1707004"/>
                <a:gd name="connsiteX2" fmla="*/ 1260439 w 1331456"/>
                <a:gd name="connsiteY2" fmla="*/ 32728 h 1707004"/>
                <a:gd name="connsiteX3" fmla="*/ 1277240 w 1331456"/>
                <a:gd name="connsiteY3" fmla="*/ 50130 h 1707004"/>
                <a:gd name="connsiteX4" fmla="*/ 1291683 w 1331456"/>
                <a:gd name="connsiteY4" fmla="*/ 68777 h 1707004"/>
                <a:gd name="connsiteX5" fmla="*/ 1306969 w 1331456"/>
                <a:gd name="connsiteY5" fmla="*/ 97417 h 1707004"/>
                <a:gd name="connsiteX6" fmla="*/ 1317385 w 1331456"/>
                <a:gd name="connsiteY6" fmla="*/ 128952 h 1707004"/>
                <a:gd name="connsiteX7" fmla="*/ 1324183 w 1331456"/>
                <a:gd name="connsiteY7" fmla="*/ 163046 h 1707004"/>
                <a:gd name="connsiteX8" fmla="*/ 1328616 w 1331456"/>
                <a:gd name="connsiteY8" fmla="*/ 199361 h 1707004"/>
                <a:gd name="connsiteX9" fmla="*/ 1331189 w 1331456"/>
                <a:gd name="connsiteY9" fmla="*/ 234415 h 1707004"/>
                <a:gd name="connsiteX10" fmla="*/ 1330671 w 1331456"/>
                <a:gd name="connsiteY10" fmla="*/ 268590 h 1707004"/>
                <a:gd name="connsiteX11" fmla="*/ 1324934 w 1331456"/>
                <a:gd name="connsiteY11" fmla="*/ 299384 h 1707004"/>
                <a:gd name="connsiteX12" fmla="*/ 1311847 w 1331456"/>
                <a:gd name="connsiteY12" fmla="*/ 324292 h 1707004"/>
                <a:gd name="connsiteX13" fmla="*/ 1285531 w 1331456"/>
                <a:gd name="connsiteY13" fmla="*/ 344146 h 1707004"/>
                <a:gd name="connsiteX14" fmla="*/ 1250854 w 1331456"/>
                <a:gd name="connsiteY14" fmla="*/ 357220 h 1707004"/>
                <a:gd name="connsiteX15" fmla="*/ 1212567 w 1331456"/>
                <a:gd name="connsiteY15" fmla="*/ 368339 h 1707004"/>
                <a:gd name="connsiteX16" fmla="*/ 1175422 w 1331456"/>
                <a:gd name="connsiteY16" fmla="*/ 382330 h 1707004"/>
                <a:gd name="connsiteX17" fmla="*/ 1133942 w 1331456"/>
                <a:gd name="connsiteY17" fmla="*/ 411223 h 1707004"/>
                <a:gd name="connsiteX18" fmla="*/ 1102036 w 1331456"/>
                <a:gd name="connsiteY18" fmla="*/ 450249 h 1707004"/>
                <a:gd name="connsiteX19" fmla="*/ 1078844 w 1331456"/>
                <a:gd name="connsiteY19" fmla="*/ 495920 h 1707004"/>
                <a:gd name="connsiteX20" fmla="*/ 1063507 w 1331456"/>
                <a:gd name="connsiteY20" fmla="*/ 544747 h 1707004"/>
                <a:gd name="connsiteX21" fmla="*/ 1056666 w 1331456"/>
                <a:gd name="connsiteY21" fmla="*/ 580621 h 1707004"/>
                <a:gd name="connsiteX22" fmla="*/ 1052546 w 1331456"/>
                <a:gd name="connsiteY22" fmla="*/ 616395 h 1707004"/>
                <a:gd name="connsiteX23" fmla="*/ 1050138 w 1331456"/>
                <a:gd name="connsiteY23" fmla="*/ 652148 h 1707004"/>
                <a:gd name="connsiteX24" fmla="*/ 1048434 w 1331456"/>
                <a:gd name="connsiteY24" fmla="*/ 687955 h 1707004"/>
                <a:gd name="connsiteX25" fmla="*/ 1044228 w 1331456"/>
                <a:gd name="connsiteY25" fmla="*/ 760773 h 1707004"/>
                <a:gd name="connsiteX26" fmla="*/ 1037795 w 1331456"/>
                <a:gd name="connsiteY26" fmla="*/ 833644 h 1707004"/>
                <a:gd name="connsiteX27" fmla="*/ 1028155 w 1331456"/>
                <a:gd name="connsiteY27" fmla="*/ 906076 h 1707004"/>
                <a:gd name="connsiteX28" fmla="*/ 1014329 w 1331456"/>
                <a:gd name="connsiteY28" fmla="*/ 977577 h 1707004"/>
                <a:gd name="connsiteX29" fmla="*/ 996046 w 1331456"/>
                <a:gd name="connsiteY29" fmla="*/ 1045869 h 1707004"/>
                <a:gd name="connsiteX30" fmla="*/ 972736 w 1331456"/>
                <a:gd name="connsiteY30" fmla="*/ 1112723 h 1707004"/>
                <a:gd name="connsiteX31" fmla="*/ 944266 w 1331456"/>
                <a:gd name="connsiteY31" fmla="*/ 1178049 h 1707004"/>
                <a:gd name="connsiteX32" fmla="*/ 910504 w 1331456"/>
                <a:gd name="connsiteY32" fmla="*/ 1241760 h 1707004"/>
                <a:gd name="connsiteX33" fmla="*/ 866944 w 1331456"/>
                <a:gd name="connsiteY33" fmla="*/ 1309571 h 1707004"/>
                <a:gd name="connsiteX34" fmla="*/ 816590 w 1331456"/>
                <a:gd name="connsiteY34" fmla="*/ 1372133 h 1707004"/>
                <a:gd name="connsiteX35" fmla="*/ 759255 w 1331456"/>
                <a:gd name="connsiteY35" fmla="*/ 1426275 h 1707004"/>
                <a:gd name="connsiteX36" fmla="*/ 694750 w 1331456"/>
                <a:gd name="connsiteY36" fmla="*/ 1468822 h 1707004"/>
                <a:gd name="connsiteX37" fmla="*/ 636680 w 1331456"/>
                <a:gd name="connsiteY37" fmla="*/ 1493650 h 1707004"/>
                <a:gd name="connsiteX38" fmla="*/ 575214 w 1331456"/>
                <a:gd name="connsiteY38" fmla="*/ 1511757 h 1707004"/>
                <a:gd name="connsiteX39" fmla="*/ 511898 w 1331456"/>
                <a:gd name="connsiteY39" fmla="*/ 1526347 h 1707004"/>
                <a:gd name="connsiteX40" fmla="*/ 448280 w 1331456"/>
                <a:gd name="connsiteY40" fmla="*/ 1540616 h 1707004"/>
                <a:gd name="connsiteX41" fmla="*/ 332437 w 1331456"/>
                <a:gd name="connsiteY41" fmla="*/ 1573467 h 1707004"/>
                <a:gd name="connsiteX42" fmla="*/ 219827 w 1331456"/>
                <a:gd name="connsiteY42" fmla="*/ 1613814 h 1707004"/>
                <a:gd name="connsiteX43" fmla="*/ 109375 w 1331456"/>
                <a:gd name="connsiteY43" fmla="*/ 1659160 h 1707004"/>
                <a:gd name="connsiteX44" fmla="*/ 0 w 1331456"/>
                <a:gd name="connsiteY44" fmla="*/ 1707004 h 1707004"/>
                <a:gd name="connsiteX0" fmla="*/ 1222905 w 1331456"/>
                <a:gd name="connsiteY0" fmla="*/ 0 h 1707004"/>
                <a:gd name="connsiteX1" fmla="*/ 1242065 w 1331456"/>
                <a:gd name="connsiteY1" fmla="*/ 16156 h 1707004"/>
                <a:gd name="connsiteX2" fmla="*/ 1260439 w 1331456"/>
                <a:gd name="connsiteY2" fmla="*/ 32728 h 1707004"/>
                <a:gd name="connsiteX3" fmla="*/ 1277240 w 1331456"/>
                <a:gd name="connsiteY3" fmla="*/ 50130 h 1707004"/>
                <a:gd name="connsiteX4" fmla="*/ 1291683 w 1331456"/>
                <a:gd name="connsiteY4" fmla="*/ 68777 h 1707004"/>
                <a:gd name="connsiteX5" fmla="*/ 1306969 w 1331456"/>
                <a:gd name="connsiteY5" fmla="*/ 97417 h 1707004"/>
                <a:gd name="connsiteX6" fmla="*/ 1317385 w 1331456"/>
                <a:gd name="connsiteY6" fmla="*/ 128952 h 1707004"/>
                <a:gd name="connsiteX7" fmla="*/ 1324183 w 1331456"/>
                <a:gd name="connsiteY7" fmla="*/ 163046 h 1707004"/>
                <a:gd name="connsiteX8" fmla="*/ 1328616 w 1331456"/>
                <a:gd name="connsiteY8" fmla="*/ 199361 h 1707004"/>
                <a:gd name="connsiteX9" fmla="*/ 1331189 w 1331456"/>
                <a:gd name="connsiteY9" fmla="*/ 234415 h 1707004"/>
                <a:gd name="connsiteX10" fmla="*/ 1330671 w 1331456"/>
                <a:gd name="connsiteY10" fmla="*/ 268590 h 1707004"/>
                <a:gd name="connsiteX11" fmla="*/ 1324934 w 1331456"/>
                <a:gd name="connsiteY11" fmla="*/ 299384 h 1707004"/>
                <a:gd name="connsiteX12" fmla="*/ 1311847 w 1331456"/>
                <a:gd name="connsiteY12" fmla="*/ 324292 h 1707004"/>
                <a:gd name="connsiteX13" fmla="*/ 1285531 w 1331456"/>
                <a:gd name="connsiteY13" fmla="*/ 344146 h 1707004"/>
                <a:gd name="connsiteX14" fmla="*/ 1250854 w 1331456"/>
                <a:gd name="connsiteY14" fmla="*/ 357220 h 1707004"/>
                <a:gd name="connsiteX15" fmla="*/ 1212567 w 1331456"/>
                <a:gd name="connsiteY15" fmla="*/ 368339 h 1707004"/>
                <a:gd name="connsiteX16" fmla="*/ 1175422 w 1331456"/>
                <a:gd name="connsiteY16" fmla="*/ 382330 h 1707004"/>
                <a:gd name="connsiteX17" fmla="*/ 1133942 w 1331456"/>
                <a:gd name="connsiteY17" fmla="*/ 411223 h 1707004"/>
                <a:gd name="connsiteX18" fmla="*/ 1102036 w 1331456"/>
                <a:gd name="connsiteY18" fmla="*/ 450249 h 1707004"/>
                <a:gd name="connsiteX19" fmla="*/ 1078844 w 1331456"/>
                <a:gd name="connsiteY19" fmla="*/ 495920 h 1707004"/>
                <a:gd name="connsiteX20" fmla="*/ 1063507 w 1331456"/>
                <a:gd name="connsiteY20" fmla="*/ 544747 h 1707004"/>
                <a:gd name="connsiteX21" fmla="*/ 1056666 w 1331456"/>
                <a:gd name="connsiteY21" fmla="*/ 580621 h 1707004"/>
                <a:gd name="connsiteX22" fmla="*/ 1052546 w 1331456"/>
                <a:gd name="connsiteY22" fmla="*/ 616395 h 1707004"/>
                <a:gd name="connsiteX23" fmla="*/ 1050138 w 1331456"/>
                <a:gd name="connsiteY23" fmla="*/ 652148 h 1707004"/>
                <a:gd name="connsiteX24" fmla="*/ 1048434 w 1331456"/>
                <a:gd name="connsiteY24" fmla="*/ 687955 h 1707004"/>
                <a:gd name="connsiteX25" fmla="*/ 1044228 w 1331456"/>
                <a:gd name="connsiteY25" fmla="*/ 760773 h 1707004"/>
                <a:gd name="connsiteX26" fmla="*/ 1037795 w 1331456"/>
                <a:gd name="connsiteY26" fmla="*/ 833644 h 1707004"/>
                <a:gd name="connsiteX27" fmla="*/ 1028155 w 1331456"/>
                <a:gd name="connsiteY27" fmla="*/ 906076 h 1707004"/>
                <a:gd name="connsiteX28" fmla="*/ 1014329 w 1331456"/>
                <a:gd name="connsiteY28" fmla="*/ 977577 h 1707004"/>
                <a:gd name="connsiteX29" fmla="*/ 996046 w 1331456"/>
                <a:gd name="connsiteY29" fmla="*/ 1045869 h 1707004"/>
                <a:gd name="connsiteX30" fmla="*/ 972736 w 1331456"/>
                <a:gd name="connsiteY30" fmla="*/ 1112723 h 1707004"/>
                <a:gd name="connsiteX31" fmla="*/ 944266 w 1331456"/>
                <a:gd name="connsiteY31" fmla="*/ 1178049 h 1707004"/>
                <a:gd name="connsiteX32" fmla="*/ 910504 w 1331456"/>
                <a:gd name="connsiteY32" fmla="*/ 1241760 h 1707004"/>
                <a:gd name="connsiteX33" fmla="*/ 866944 w 1331456"/>
                <a:gd name="connsiteY33" fmla="*/ 1309571 h 1707004"/>
                <a:gd name="connsiteX34" fmla="*/ 816590 w 1331456"/>
                <a:gd name="connsiteY34" fmla="*/ 1372133 h 1707004"/>
                <a:gd name="connsiteX35" fmla="*/ 759255 w 1331456"/>
                <a:gd name="connsiteY35" fmla="*/ 1426275 h 1707004"/>
                <a:gd name="connsiteX36" fmla="*/ 694750 w 1331456"/>
                <a:gd name="connsiteY36" fmla="*/ 1468822 h 1707004"/>
                <a:gd name="connsiteX37" fmla="*/ 636680 w 1331456"/>
                <a:gd name="connsiteY37" fmla="*/ 1493650 h 1707004"/>
                <a:gd name="connsiteX38" fmla="*/ 575214 w 1331456"/>
                <a:gd name="connsiteY38" fmla="*/ 1511757 h 1707004"/>
                <a:gd name="connsiteX39" fmla="*/ 511898 w 1331456"/>
                <a:gd name="connsiteY39" fmla="*/ 1526347 h 1707004"/>
                <a:gd name="connsiteX40" fmla="*/ 448280 w 1331456"/>
                <a:gd name="connsiteY40" fmla="*/ 1540616 h 1707004"/>
                <a:gd name="connsiteX41" fmla="*/ 332437 w 1331456"/>
                <a:gd name="connsiteY41" fmla="*/ 1573467 h 1707004"/>
                <a:gd name="connsiteX42" fmla="*/ 219827 w 1331456"/>
                <a:gd name="connsiteY42" fmla="*/ 1613814 h 1707004"/>
                <a:gd name="connsiteX43" fmla="*/ 109375 w 1331456"/>
                <a:gd name="connsiteY43" fmla="*/ 1659160 h 1707004"/>
                <a:gd name="connsiteX44" fmla="*/ 0 w 1331456"/>
                <a:gd name="connsiteY44" fmla="*/ 1707004 h 1707004"/>
                <a:gd name="connsiteX0" fmla="*/ 1222905 w 1331456"/>
                <a:gd name="connsiteY0" fmla="*/ 0 h 1707004"/>
                <a:gd name="connsiteX1" fmla="*/ 1242065 w 1331456"/>
                <a:gd name="connsiteY1" fmla="*/ 16156 h 1707004"/>
                <a:gd name="connsiteX2" fmla="*/ 1260439 w 1331456"/>
                <a:gd name="connsiteY2" fmla="*/ 32728 h 1707004"/>
                <a:gd name="connsiteX3" fmla="*/ 1277240 w 1331456"/>
                <a:gd name="connsiteY3" fmla="*/ 50130 h 1707004"/>
                <a:gd name="connsiteX4" fmla="*/ 1291683 w 1331456"/>
                <a:gd name="connsiteY4" fmla="*/ 68777 h 1707004"/>
                <a:gd name="connsiteX5" fmla="*/ 1306969 w 1331456"/>
                <a:gd name="connsiteY5" fmla="*/ 97417 h 1707004"/>
                <a:gd name="connsiteX6" fmla="*/ 1317385 w 1331456"/>
                <a:gd name="connsiteY6" fmla="*/ 128952 h 1707004"/>
                <a:gd name="connsiteX7" fmla="*/ 1324183 w 1331456"/>
                <a:gd name="connsiteY7" fmla="*/ 163046 h 1707004"/>
                <a:gd name="connsiteX8" fmla="*/ 1328616 w 1331456"/>
                <a:gd name="connsiteY8" fmla="*/ 199361 h 1707004"/>
                <a:gd name="connsiteX9" fmla="*/ 1331189 w 1331456"/>
                <a:gd name="connsiteY9" fmla="*/ 234415 h 1707004"/>
                <a:gd name="connsiteX10" fmla="*/ 1330671 w 1331456"/>
                <a:gd name="connsiteY10" fmla="*/ 268590 h 1707004"/>
                <a:gd name="connsiteX11" fmla="*/ 1324934 w 1331456"/>
                <a:gd name="connsiteY11" fmla="*/ 299384 h 1707004"/>
                <a:gd name="connsiteX12" fmla="*/ 1311847 w 1331456"/>
                <a:gd name="connsiteY12" fmla="*/ 324292 h 1707004"/>
                <a:gd name="connsiteX13" fmla="*/ 1285531 w 1331456"/>
                <a:gd name="connsiteY13" fmla="*/ 344146 h 1707004"/>
                <a:gd name="connsiteX14" fmla="*/ 1250854 w 1331456"/>
                <a:gd name="connsiteY14" fmla="*/ 357220 h 1707004"/>
                <a:gd name="connsiteX15" fmla="*/ 1212567 w 1331456"/>
                <a:gd name="connsiteY15" fmla="*/ 368339 h 1707004"/>
                <a:gd name="connsiteX16" fmla="*/ 1175422 w 1331456"/>
                <a:gd name="connsiteY16" fmla="*/ 382330 h 1707004"/>
                <a:gd name="connsiteX17" fmla="*/ 1133942 w 1331456"/>
                <a:gd name="connsiteY17" fmla="*/ 411223 h 1707004"/>
                <a:gd name="connsiteX18" fmla="*/ 1102036 w 1331456"/>
                <a:gd name="connsiteY18" fmla="*/ 450249 h 1707004"/>
                <a:gd name="connsiteX19" fmla="*/ 1078844 w 1331456"/>
                <a:gd name="connsiteY19" fmla="*/ 495920 h 1707004"/>
                <a:gd name="connsiteX20" fmla="*/ 1063507 w 1331456"/>
                <a:gd name="connsiteY20" fmla="*/ 544747 h 1707004"/>
                <a:gd name="connsiteX21" fmla="*/ 1056666 w 1331456"/>
                <a:gd name="connsiteY21" fmla="*/ 580621 h 1707004"/>
                <a:gd name="connsiteX22" fmla="*/ 1052546 w 1331456"/>
                <a:gd name="connsiteY22" fmla="*/ 616395 h 1707004"/>
                <a:gd name="connsiteX23" fmla="*/ 1050138 w 1331456"/>
                <a:gd name="connsiteY23" fmla="*/ 652148 h 1707004"/>
                <a:gd name="connsiteX24" fmla="*/ 1048434 w 1331456"/>
                <a:gd name="connsiteY24" fmla="*/ 687955 h 1707004"/>
                <a:gd name="connsiteX25" fmla="*/ 1044228 w 1331456"/>
                <a:gd name="connsiteY25" fmla="*/ 760773 h 1707004"/>
                <a:gd name="connsiteX26" fmla="*/ 1037795 w 1331456"/>
                <a:gd name="connsiteY26" fmla="*/ 833644 h 1707004"/>
                <a:gd name="connsiteX27" fmla="*/ 1028155 w 1331456"/>
                <a:gd name="connsiteY27" fmla="*/ 906076 h 1707004"/>
                <a:gd name="connsiteX28" fmla="*/ 1014329 w 1331456"/>
                <a:gd name="connsiteY28" fmla="*/ 977577 h 1707004"/>
                <a:gd name="connsiteX29" fmla="*/ 996046 w 1331456"/>
                <a:gd name="connsiteY29" fmla="*/ 1045869 h 1707004"/>
                <a:gd name="connsiteX30" fmla="*/ 972736 w 1331456"/>
                <a:gd name="connsiteY30" fmla="*/ 1112723 h 1707004"/>
                <a:gd name="connsiteX31" fmla="*/ 944266 w 1331456"/>
                <a:gd name="connsiteY31" fmla="*/ 1178049 h 1707004"/>
                <a:gd name="connsiteX32" fmla="*/ 910504 w 1331456"/>
                <a:gd name="connsiteY32" fmla="*/ 1241760 h 1707004"/>
                <a:gd name="connsiteX33" fmla="*/ 866944 w 1331456"/>
                <a:gd name="connsiteY33" fmla="*/ 1309571 h 1707004"/>
                <a:gd name="connsiteX34" fmla="*/ 816590 w 1331456"/>
                <a:gd name="connsiteY34" fmla="*/ 1372133 h 1707004"/>
                <a:gd name="connsiteX35" fmla="*/ 759255 w 1331456"/>
                <a:gd name="connsiteY35" fmla="*/ 1426275 h 1707004"/>
                <a:gd name="connsiteX36" fmla="*/ 694750 w 1331456"/>
                <a:gd name="connsiteY36" fmla="*/ 1468822 h 1707004"/>
                <a:gd name="connsiteX37" fmla="*/ 636680 w 1331456"/>
                <a:gd name="connsiteY37" fmla="*/ 1493650 h 1707004"/>
                <a:gd name="connsiteX38" fmla="*/ 575214 w 1331456"/>
                <a:gd name="connsiteY38" fmla="*/ 1511757 h 1707004"/>
                <a:gd name="connsiteX39" fmla="*/ 511898 w 1331456"/>
                <a:gd name="connsiteY39" fmla="*/ 1526347 h 1707004"/>
                <a:gd name="connsiteX40" fmla="*/ 448280 w 1331456"/>
                <a:gd name="connsiteY40" fmla="*/ 1540616 h 1707004"/>
                <a:gd name="connsiteX41" fmla="*/ 332437 w 1331456"/>
                <a:gd name="connsiteY41" fmla="*/ 1573467 h 1707004"/>
                <a:gd name="connsiteX42" fmla="*/ 219827 w 1331456"/>
                <a:gd name="connsiteY42" fmla="*/ 1613814 h 1707004"/>
                <a:gd name="connsiteX43" fmla="*/ 109375 w 1331456"/>
                <a:gd name="connsiteY43" fmla="*/ 1659160 h 1707004"/>
                <a:gd name="connsiteX44" fmla="*/ 0 w 1331456"/>
                <a:gd name="connsiteY44" fmla="*/ 1707004 h 1707004"/>
                <a:gd name="connsiteX0" fmla="*/ 1222905 w 1331456"/>
                <a:gd name="connsiteY0" fmla="*/ 0 h 1707004"/>
                <a:gd name="connsiteX1" fmla="*/ 1242065 w 1331456"/>
                <a:gd name="connsiteY1" fmla="*/ 16156 h 1707004"/>
                <a:gd name="connsiteX2" fmla="*/ 1260439 w 1331456"/>
                <a:gd name="connsiteY2" fmla="*/ 32728 h 1707004"/>
                <a:gd name="connsiteX3" fmla="*/ 1277240 w 1331456"/>
                <a:gd name="connsiteY3" fmla="*/ 50130 h 1707004"/>
                <a:gd name="connsiteX4" fmla="*/ 1291683 w 1331456"/>
                <a:gd name="connsiteY4" fmla="*/ 68777 h 1707004"/>
                <a:gd name="connsiteX5" fmla="*/ 1306969 w 1331456"/>
                <a:gd name="connsiteY5" fmla="*/ 97417 h 1707004"/>
                <a:gd name="connsiteX6" fmla="*/ 1317385 w 1331456"/>
                <a:gd name="connsiteY6" fmla="*/ 128952 h 1707004"/>
                <a:gd name="connsiteX7" fmla="*/ 1324183 w 1331456"/>
                <a:gd name="connsiteY7" fmla="*/ 163046 h 1707004"/>
                <a:gd name="connsiteX8" fmla="*/ 1328616 w 1331456"/>
                <a:gd name="connsiteY8" fmla="*/ 199361 h 1707004"/>
                <a:gd name="connsiteX9" fmla="*/ 1331189 w 1331456"/>
                <a:gd name="connsiteY9" fmla="*/ 234415 h 1707004"/>
                <a:gd name="connsiteX10" fmla="*/ 1330671 w 1331456"/>
                <a:gd name="connsiteY10" fmla="*/ 268590 h 1707004"/>
                <a:gd name="connsiteX11" fmla="*/ 1324934 w 1331456"/>
                <a:gd name="connsiteY11" fmla="*/ 299384 h 1707004"/>
                <a:gd name="connsiteX12" fmla="*/ 1311847 w 1331456"/>
                <a:gd name="connsiteY12" fmla="*/ 324292 h 1707004"/>
                <a:gd name="connsiteX13" fmla="*/ 1285531 w 1331456"/>
                <a:gd name="connsiteY13" fmla="*/ 344146 h 1707004"/>
                <a:gd name="connsiteX14" fmla="*/ 1250854 w 1331456"/>
                <a:gd name="connsiteY14" fmla="*/ 357220 h 1707004"/>
                <a:gd name="connsiteX15" fmla="*/ 1212567 w 1331456"/>
                <a:gd name="connsiteY15" fmla="*/ 368339 h 1707004"/>
                <a:gd name="connsiteX16" fmla="*/ 1175422 w 1331456"/>
                <a:gd name="connsiteY16" fmla="*/ 382330 h 1707004"/>
                <a:gd name="connsiteX17" fmla="*/ 1133942 w 1331456"/>
                <a:gd name="connsiteY17" fmla="*/ 411223 h 1707004"/>
                <a:gd name="connsiteX18" fmla="*/ 1102036 w 1331456"/>
                <a:gd name="connsiteY18" fmla="*/ 450249 h 1707004"/>
                <a:gd name="connsiteX19" fmla="*/ 1078844 w 1331456"/>
                <a:gd name="connsiteY19" fmla="*/ 495920 h 1707004"/>
                <a:gd name="connsiteX20" fmla="*/ 1063507 w 1331456"/>
                <a:gd name="connsiteY20" fmla="*/ 544747 h 1707004"/>
                <a:gd name="connsiteX21" fmla="*/ 1056666 w 1331456"/>
                <a:gd name="connsiteY21" fmla="*/ 580621 h 1707004"/>
                <a:gd name="connsiteX22" fmla="*/ 1052546 w 1331456"/>
                <a:gd name="connsiteY22" fmla="*/ 616395 h 1707004"/>
                <a:gd name="connsiteX23" fmla="*/ 1050138 w 1331456"/>
                <a:gd name="connsiteY23" fmla="*/ 652148 h 1707004"/>
                <a:gd name="connsiteX24" fmla="*/ 1048434 w 1331456"/>
                <a:gd name="connsiteY24" fmla="*/ 687955 h 1707004"/>
                <a:gd name="connsiteX25" fmla="*/ 1044228 w 1331456"/>
                <a:gd name="connsiteY25" fmla="*/ 760773 h 1707004"/>
                <a:gd name="connsiteX26" fmla="*/ 1037795 w 1331456"/>
                <a:gd name="connsiteY26" fmla="*/ 833644 h 1707004"/>
                <a:gd name="connsiteX27" fmla="*/ 1028155 w 1331456"/>
                <a:gd name="connsiteY27" fmla="*/ 906076 h 1707004"/>
                <a:gd name="connsiteX28" fmla="*/ 1014329 w 1331456"/>
                <a:gd name="connsiteY28" fmla="*/ 977577 h 1707004"/>
                <a:gd name="connsiteX29" fmla="*/ 996046 w 1331456"/>
                <a:gd name="connsiteY29" fmla="*/ 1045869 h 1707004"/>
                <a:gd name="connsiteX30" fmla="*/ 972736 w 1331456"/>
                <a:gd name="connsiteY30" fmla="*/ 1112723 h 1707004"/>
                <a:gd name="connsiteX31" fmla="*/ 944266 w 1331456"/>
                <a:gd name="connsiteY31" fmla="*/ 1178049 h 1707004"/>
                <a:gd name="connsiteX32" fmla="*/ 910504 w 1331456"/>
                <a:gd name="connsiteY32" fmla="*/ 1241760 h 1707004"/>
                <a:gd name="connsiteX33" fmla="*/ 866944 w 1331456"/>
                <a:gd name="connsiteY33" fmla="*/ 1309571 h 1707004"/>
                <a:gd name="connsiteX34" fmla="*/ 816590 w 1331456"/>
                <a:gd name="connsiteY34" fmla="*/ 1372133 h 1707004"/>
                <a:gd name="connsiteX35" fmla="*/ 759255 w 1331456"/>
                <a:gd name="connsiteY35" fmla="*/ 1426275 h 1707004"/>
                <a:gd name="connsiteX36" fmla="*/ 694750 w 1331456"/>
                <a:gd name="connsiteY36" fmla="*/ 1468822 h 1707004"/>
                <a:gd name="connsiteX37" fmla="*/ 636680 w 1331456"/>
                <a:gd name="connsiteY37" fmla="*/ 1493650 h 1707004"/>
                <a:gd name="connsiteX38" fmla="*/ 575214 w 1331456"/>
                <a:gd name="connsiteY38" fmla="*/ 1511757 h 1707004"/>
                <a:gd name="connsiteX39" fmla="*/ 511898 w 1331456"/>
                <a:gd name="connsiteY39" fmla="*/ 1526347 h 1707004"/>
                <a:gd name="connsiteX40" fmla="*/ 448280 w 1331456"/>
                <a:gd name="connsiteY40" fmla="*/ 1540616 h 1707004"/>
                <a:gd name="connsiteX41" fmla="*/ 332437 w 1331456"/>
                <a:gd name="connsiteY41" fmla="*/ 1573467 h 1707004"/>
                <a:gd name="connsiteX42" fmla="*/ 219827 w 1331456"/>
                <a:gd name="connsiteY42" fmla="*/ 1613814 h 1707004"/>
                <a:gd name="connsiteX43" fmla="*/ 109375 w 1331456"/>
                <a:gd name="connsiteY43" fmla="*/ 1659160 h 1707004"/>
                <a:gd name="connsiteX44" fmla="*/ 0 w 1331456"/>
                <a:gd name="connsiteY44" fmla="*/ 1707004 h 1707004"/>
                <a:gd name="connsiteX0" fmla="*/ 1222905 w 1331456"/>
                <a:gd name="connsiteY0" fmla="*/ 0 h 1707004"/>
                <a:gd name="connsiteX1" fmla="*/ 1242065 w 1331456"/>
                <a:gd name="connsiteY1" fmla="*/ 16156 h 1707004"/>
                <a:gd name="connsiteX2" fmla="*/ 1260439 w 1331456"/>
                <a:gd name="connsiteY2" fmla="*/ 32728 h 1707004"/>
                <a:gd name="connsiteX3" fmla="*/ 1277240 w 1331456"/>
                <a:gd name="connsiteY3" fmla="*/ 50130 h 1707004"/>
                <a:gd name="connsiteX4" fmla="*/ 1291683 w 1331456"/>
                <a:gd name="connsiteY4" fmla="*/ 68777 h 1707004"/>
                <a:gd name="connsiteX5" fmla="*/ 1306969 w 1331456"/>
                <a:gd name="connsiteY5" fmla="*/ 97417 h 1707004"/>
                <a:gd name="connsiteX6" fmla="*/ 1317385 w 1331456"/>
                <a:gd name="connsiteY6" fmla="*/ 128952 h 1707004"/>
                <a:gd name="connsiteX7" fmla="*/ 1324183 w 1331456"/>
                <a:gd name="connsiteY7" fmla="*/ 163046 h 1707004"/>
                <a:gd name="connsiteX8" fmla="*/ 1328616 w 1331456"/>
                <a:gd name="connsiteY8" fmla="*/ 199361 h 1707004"/>
                <a:gd name="connsiteX9" fmla="*/ 1331189 w 1331456"/>
                <a:gd name="connsiteY9" fmla="*/ 234415 h 1707004"/>
                <a:gd name="connsiteX10" fmla="*/ 1330671 w 1331456"/>
                <a:gd name="connsiteY10" fmla="*/ 268590 h 1707004"/>
                <a:gd name="connsiteX11" fmla="*/ 1324934 w 1331456"/>
                <a:gd name="connsiteY11" fmla="*/ 299384 h 1707004"/>
                <a:gd name="connsiteX12" fmla="*/ 1311847 w 1331456"/>
                <a:gd name="connsiteY12" fmla="*/ 324292 h 1707004"/>
                <a:gd name="connsiteX13" fmla="*/ 1285531 w 1331456"/>
                <a:gd name="connsiteY13" fmla="*/ 344146 h 1707004"/>
                <a:gd name="connsiteX14" fmla="*/ 1250854 w 1331456"/>
                <a:gd name="connsiteY14" fmla="*/ 357220 h 1707004"/>
                <a:gd name="connsiteX15" fmla="*/ 1212567 w 1331456"/>
                <a:gd name="connsiteY15" fmla="*/ 368339 h 1707004"/>
                <a:gd name="connsiteX16" fmla="*/ 1175422 w 1331456"/>
                <a:gd name="connsiteY16" fmla="*/ 382330 h 1707004"/>
                <a:gd name="connsiteX17" fmla="*/ 1133942 w 1331456"/>
                <a:gd name="connsiteY17" fmla="*/ 411223 h 1707004"/>
                <a:gd name="connsiteX18" fmla="*/ 1102036 w 1331456"/>
                <a:gd name="connsiteY18" fmla="*/ 450249 h 1707004"/>
                <a:gd name="connsiteX19" fmla="*/ 1078844 w 1331456"/>
                <a:gd name="connsiteY19" fmla="*/ 495920 h 1707004"/>
                <a:gd name="connsiteX20" fmla="*/ 1063507 w 1331456"/>
                <a:gd name="connsiteY20" fmla="*/ 544747 h 1707004"/>
                <a:gd name="connsiteX21" fmla="*/ 1056666 w 1331456"/>
                <a:gd name="connsiteY21" fmla="*/ 580621 h 1707004"/>
                <a:gd name="connsiteX22" fmla="*/ 1052546 w 1331456"/>
                <a:gd name="connsiteY22" fmla="*/ 616395 h 1707004"/>
                <a:gd name="connsiteX23" fmla="*/ 1050138 w 1331456"/>
                <a:gd name="connsiteY23" fmla="*/ 652148 h 1707004"/>
                <a:gd name="connsiteX24" fmla="*/ 1048434 w 1331456"/>
                <a:gd name="connsiteY24" fmla="*/ 687955 h 1707004"/>
                <a:gd name="connsiteX25" fmla="*/ 1044228 w 1331456"/>
                <a:gd name="connsiteY25" fmla="*/ 760773 h 1707004"/>
                <a:gd name="connsiteX26" fmla="*/ 1037795 w 1331456"/>
                <a:gd name="connsiteY26" fmla="*/ 833644 h 1707004"/>
                <a:gd name="connsiteX27" fmla="*/ 1028155 w 1331456"/>
                <a:gd name="connsiteY27" fmla="*/ 906076 h 1707004"/>
                <a:gd name="connsiteX28" fmla="*/ 1014329 w 1331456"/>
                <a:gd name="connsiteY28" fmla="*/ 977577 h 1707004"/>
                <a:gd name="connsiteX29" fmla="*/ 996046 w 1331456"/>
                <a:gd name="connsiteY29" fmla="*/ 1045869 h 1707004"/>
                <a:gd name="connsiteX30" fmla="*/ 972736 w 1331456"/>
                <a:gd name="connsiteY30" fmla="*/ 1112723 h 1707004"/>
                <a:gd name="connsiteX31" fmla="*/ 944266 w 1331456"/>
                <a:gd name="connsiteY31" fmla="*/ 1178049 h 1707004"/>
                <a:gd name="connsiteX32" fmla="*/ 910504 w 1331456"/>
                <a:gd name="connsiteY32" fmla="*/ 1241760 h 1707004"/>
                <a:gd name="connsiteX33" fmla="*/ 866944 w 1331456"/>
                <a:gd name="connsiteY33" fmla="*/ 1309571 h 1707004"/>
                <a:gd name="connsiteX34" fmla="*/ 816590 w 1331456"/>
                <a:gd name="connsiteY34" fmla="*/ 1372133 h 1707004"/>
                <a:gd name="connsiteX35" fmla="*/ 759255 w 1331456"/>
                <a:gd name="connsiteY35" fmla="*/ 1426275 h 1707004"/>
                <a:gd name="connsiteX36" fmla="*/ 694750 w 1331456"/>
                <a:gd name="connsiteY36" fmla="*/ 1468822 h 1707004"/>
                <a:gd name="connsiteX37" fmla="*/ 636680 w 1331456"/>
                <a:gd name="connsiteY37" fmla="*/ 1493650 h 1707004"/>
                <a:gd name="connsiteX38" fmla="*/ 575214 w 1331456"/>
                <a:gd name="connsiteY38" fmla="*/ 1511757 h 1707004"/>
                <a:gd name="connsiteX39" fmla="*/ 511898 w 1331456"/>
                <a:gd name="connsiteY39" fmla="*/ 1526347 h 1707004"/>
                <a:gd name="connsiteX40" fmla="*/ 448280 w 1331456"/>
                <a:gd name="connsiteY40" fmla="*/ 1540616 h 1707004"/>
                <a:gd name="connsiteX41" fmla="*/ 332437 w 1331456"/>
                <a:gd name="connsiteY41" fmla="*/ 1573467 h 1707004"/>
                <a:gd name="connsiteX42" fmla="*/ 219827 w 1331456"/>
                <a:gd name="connsiteY42" fmla="*/ 1613814 h 1707004"/>
                <a:gd name="connsiteX43" fmla="*/ 109375 w 1331456"/>
                <a:gd name="connsiteY43" fmla="*/ 1659160 h 1707004"/>
                <a:gd name="connsiteX44" fmla="*/ 0 w 1331456"/>
                <a:gd name="connsiteY44" fmla="*/ 1707004 h 1707004"/>
                <a:gd name="connsiteX0" fmla="*/ 1222905 w 1331456"/>
                <a:gd name="connsiteY0" fmla="*/ 0 h 1707004"/>
                <a:gd name="connsiteX1" fmla="*/ 1242065 w 1331456"/>
                <a:gd name="connsiteY1" fmla="*/ 16156 h 1707004"/>
                <a:gd name="connsiteX2" fmla="*/ 1260439 w 1331456"/>
                <a:gd name="connsiteY2" fmla="*/ 32728 h 1707004"/>
                <a:gd name="connsiteX3" fmla="*/ 1277240 w 1331456"/>
                <a:gd name="connsiteY3" fmla="*/ 50130 h 1707004"/>
                <a:gd name="connsiteX4" fmla="*/ 1291683 w 1331456"/>
                <a:gd name="connsiteY4" fmla="*/ 68777 h 1707004"/>
                <a:gd name="connsiteX5" fmla="*/ 1306969 w 1331456"/>
                <a:gd name="connsiteY5" fmla="*/ 97417 h 1707004"/>
                <a:gd name="connsiteX6" fmla="*/ 1317385 w 1331456"/>
                <a:gd name="connsiteY6" fmla="*/ 128952 h 1707004"/>
                <a:gd name="connsiteX7" fmla="*/ 1324183 w 1331456"/>
                <a:gd name="connsiteY7" fmla="*/ 163046 h 1707004"/>
                <a:gd name="connsiteX8" fmla="*/ 1328616 w 1331456"/>
                <a:gd name="connsiteY8" fmla="*/ 199361 h 1707004"/>
                <a:gd name="connsiteX9" fmla="*/ 1331189 w 1331456"/>
                <a:gd name="connsiteY9" fmla="*/ 234415 h 1707004"/>
                <a:gd name="connsiteX10" fmla="*/ 1330671 w 1331456"/>
                <a:gd name="connsiteY10" fmla="*/ 268590 h 1707004"/>
                <a:gd name="connsiteX11" fmla="*/ 1324934 w 1331456"/>
                <a:gd name="connsiteY11" fmla="*/ 299384 h 1707004"/>
                <a:gd name="connsiteX12" fmla="*/ 1311847 w 1331456"/>
                <a:gd name="connsiteY12" fmla="*/ 324292 h 1707004"/>
                <a:gd name="connsiteX13" fmla="*/ 1285531 w 1331456"/>
                <a:gd name="connsiteY13" fmla="*/ 344146 h 1707004"/>
                <a:gd name="connsiteX14" fmla="*/ 1250854 w 1331456"/>
                <a:gd name="connsiteY14" fmla="*/ 357220 h 1707004"/>
                <a:gd name="connsiteX15" fmla="*/ 1212567 w 1331456"/>
                <a:gd name="connsiteY15" fmla="*/ 368339 h 1707004"/>
                <a:gd name="connsiteX16" fmla="*/ 1175422 w 1331456"/>
                <a:gd name="connsiteY16" fmla="*/ 382330 h 1707004"/>
                <a:gd name="connsiteX17" fmla="*/ 1133942 w 1331456"/>
                <a:gd name="connsiteY17" fmla="*/ 411223 h 1707004"/>
                <a:gd name="connsiteX18" fmla="*/ 1102036 w 1331456"/>
                <a:gd name="connsiteY18" fmla="*/ 450249 h 1707004"/>
                <a:gd name="connsiteX19" fmla="*/ 1078844 w 1331456"/>
                <a:gd name="connsiteY19" fmla="*/ 495920 h 1707004"/>
                <a:gd name="connsiteX20" fmla="*/ 1063507 w 1331456"/>
                <a:gd name="connsiteY20" fmla="*/ 544747 h 1707004"/>
                <a:gd name="connsiteX21" fmla="*/ 1056666 w 1331456"/>
                <a:gd name="connsiteY21" fmla="*/ 580621 h 1707004"/>
                <a:gd name="connsiteX22" fmla="*/ 1052546 w 1331456"/>
                <a:gd name="connsiteY22" fmla="*/ 616395 h 1707004"/>
                <a:gd name="connsiteX23" fmla="*/ 1050138 w 1331456"/>
                <a:gd name="connsiteY23" fmla="*/ 652148 h 1707004"/>
                <a:gd name="connsiteX24" fmla="*/ 1048434 w 1331456"/>
                <a:gd name="connsiteY24" fmla="*/ 687955 h 1707004"/>
                <a:gd name="connsiteX25" fmla="*/ 1044228 w 1331456"/>
                <a:gd name="connsiteY25" fmla="*/ 760773 h 1707004"/>
                <a:gd name="connsiteX26" fmla="*/ 1037795 w 1331456"/>
                <a:gd name="connsiteY26" fmla="*/ 833644 h 1707004"/>
                <a:gd name="connsiteX27" fmla="*/ 1028155 w 1331456"/>
                <a:gd name="connsiteY27" fmla="*/ 906076 h 1707004"/>
                <a:gd name="connsiteX28" fmla="*/ 1014329 w 1331456"/>
                <a:gd name="connsiteY28" fmla="*/ 977577 h 1707004"/>
                <a:gd name="connsiteX29" fmla="*/ 996046 w 1331456"/>
                <a:gd name="connsiteY29" fmla="*/ 1045869 h 1707004"/>
                <a:gd name="connsiteX30" fmla="*/ 972736 w 1331456"/>
                <a:gd name="connsiteY30" fmla="*/ 1112723 h 1707004"/>
                <a:gd name="connsiteX31" fmla="*/ 944266 w 1331456"/>
                <a:gd name="connsiteY31" fmla="*/ 1178049 h 1707004"/>
                <a:gd name="connsiteX32" fmla="*/ 910504 w 1331456"/>
                <a:gd name="connsiteY32" fmla="*/ 1241760 h 1707004"/>
                <a:gd name="connsiteX33" fmla="*/ 866944 w 1331456"/>
                <a:gd name="connsiteY33" fmla="*/ 1309571 h 1707004"/>
                <a:gd name="connsiteX34" fmla="*/ 816590 w 1331456"/>
                <a:gd name="connsiteY34" fmla="*/ 1372133 h 1707004"/>
                <a:gd name="connsiteX35" fmla="*/ 759255 w 1331456"/>
                <a:gd name="connsiteY35" fmla="*/ 1426275 h 1707004"/>
                <a:gd name="connsiteX36" fmla="*/ 694750 w 1331456"/>
                <a:gd name="connsiteY36" fmla="*/ 1468822 h 1707004"/>
                <a:gd name="connsiteX37" fmla="*/ 636680 w 1331456"/>
                <a:gd name="connsiteY37" fmla="*/ 1493650 h 1707004"/>
                <a:gd name="connsiteX38" fmla="*/ 575214 w 1331456"/>
                <a:gd name="connsiteY38" fmla="*/ 1511757 h 1707004"/>
                <a:gd name="connsiteX39" fmla="*/ 511898 w 1331456"/>
                <a:gd name="connsiteY39" fmla="*/ 1526347 h 1707004"/>
                <a:gd name="connsiteX40" fmla="*/ 448280 w 1331456"/>
                <a:gd name="connsiteY40" fmla="*/ 1540616 h 1707004"/>
                <a:gd name="connsiteX41" fmla="*/ 332437 w 1331456"/>
                <a:gd name="connsiteY41" fmla="*/ 1573467 h 1707004"/>
                <a:gd name="connsiteX42" fmla="*/ 219827 w 1331456"/>
                <a:gd name="connsiteY42" fmla="*/ 1613814 h 1707004"/>
                <a:gd name="connsiteX43" fmla="*/ 109375 w 1331456"/>
                <a:gd name="connsiteY43" fmla="*/ 1659160 h 1707004"/>
                <a:gd name="connsiteX44" fmla="*/ 0 w 1331456"/>
                <a:gd name="connsiteY44" fmla="*/ 1707004 h 1707004"/>
                <a:gd name="connsiteX0" fmla="*/ 1222905 w 1331456"/>
                <a:gd name="connsiteY0" fmla="*/ 0 h 1707004"/>
                <a:gd name="connsiteX1" fmla="*/ 1242065 w 1331456"/>
                <a:gd name="connsiteY1" fmla="*/ 16156 h 1707004"/>
                <a:gd name="connsiteX2" fmla="*/ 1260439 w 1331456"/>
                <a:gd name="connsiteY2" fmla="*/ 32728 h 1707004"/>
                <a:gd name="connsiteX3" fmla="*/ 1277240 w 1331456"/>
                <a:gd name="connsiteY3" fmla="*/ 50130 h 1707004"/>
                <a:gd name="connsiteX4" fmla="*/ 1291683 w 1331456"/>
                <a:gd name="connsiteY4" fmla="*/ 68777 h 1707004"/>
                <a:gd name="connsiteX5" fmla="*/ 1306969 w 1331456"/>
                <a:gd name="connsiteY5" fmla="*/ 97417 h 1707004"/>
                <a:gd name="connsiteX6" fmla="*/ 1317385 w 1331456"/>
                <a:gd name="connsiteY6" fmla="*/ 128952 h 1707004"/>
                <a:gd name="connsiteX7" fmla="*/ 1324183 w 1331456"/>
                <a:gd name="connsiteY7" fmla="*/ 163046 h 1707004"/>
                <a:gd name="connsiteX8" fmla="*/ 1328616 w 1331456"/>
                <a:gd name="connsiteY8" fmla="*/ 199361 h 1707004"/>
                <a:gd name="connsiteX9" fmla="*/ 1331189 w 1331456"/>
                <a:gd name="connsiteY9" fmla="*/ 234415 h 1707004"/>
                <a:gd name="connsiteX10" fmla="*/ 1330671 w 1331456"/>
                <a:gd name="connsiteY10" fmla="*/ 268590 h 1707004"/>
                <a:gd name="connsiteX11" fmla="*/ 1324934 w 1331456"/>
                <a:gd name="connsiteY11" fmla="*/ 299384 h 1707004"/>
                <a:gd name="connsiteX12" fmla="*/ 1311847 w 1331456"/>
                <a:gd name="connsiteY12" fmla="*/ 324292 h 1707004"/>
                <a:gd name="connsiteX13" fmla="*/ 1285531 w 1331456"/>
                <a:gd name="connsiteY13" fmla="*/ 344146 h 1707004"/>
                <a:gd name="connsiteX14" fmla="*/ 1250854 w 1331456"/>
                <a:gd name="connsiteY14" fmla="*/ 357220 h 1707004"/>
                <a:gd name="connsiteX15" fmla="*/ 1212567 w 1331456"/>
                <a:gd name="connsiteY15" fmla="*/ 368339 h 1707004"/>
                <a:gd name="connsiteX16" fmla="*/ 1175422 w 1331456"/>
                <a:gd name="connsiteY16" fmla="*/ 382330 h 1707004"/>
                <a:gd name="connsiteX17" fmla="*/ 1133942 w 1331456"/>
                <a:gd name="connsiteY17" fmla="*/ 411223 h 1707004"/>
                <a:gd name="connsiteX18" fmla="*/ 1102036 w 1331456"/>
                <a:gd name="connsiteY18" fmla="*/ 450249 h 1707004"/>
                <a:gd name="connsiteX19" fmla="*/ 1078844 w 1331456"/>
                <a:gd name="connsiteY19" fmla="*/ 495920 h 1707004"/>
                <a:gd name="connsiteX20" fmla="*/ 1063507 w 1331456"/>
                <a:gd name="connsiteY20" fmla="*/ 544747 h 1707004"/>
                <a:gd name="connsiteX21" fmla="*/ 1056666 w 1331456"/>
                <a:gd name="connsiteY21" fmla="*/ 580621 h 1707004"/>
                <a:gd name="connsiteX22" fmla="*/ 1052546 w 1331456"/>
                <a:gd name="connsiteY22" fmla="*/ 616395 h 1707004"/>
                <a:gd name="connsiteX23" fmla="*/ 1050138 w 1331456"/>
                <a:gd name="connsiteY23" fmla="*/ 652148 h 1707004"/>
                <a:gd name="connsiteX24" fmla="*/ 1048434 w 1331456"/>
                <a:gd name="connsiteY24" fmla="*/ 687955 h 1707004"/>
                <a:gd name="connsiteX25" fmla="*/ 1044228 w 1331456"/>
                <a:gd name="connsiteY25" fmla="*/ 760773 h 1707004"/>
                <a:gd name="connsiteX26" fmla="*/ 1037795 w 1331456"/>
                <a:gd name="connsiteY26" fmla="*/ 833644 h 1707004"/>
                <a:gd name="connsiteX27" fmla="*/ 1028155 w 1331456"/>
                <a:gd name="connsiteY27" fmla="*/ 906076 h 1707004"/>
                <a:gd name="connsiteX28" fmla="*/ 1014329 w 1331456"/>
                <a:gd name="connsiteY28" fmla="*/ 977577 h 1707004"/>
                <a:gd name="connsiteX29" fmla="*/ 996046 w 1331456"/>
                <a:gd name="connsiteY29" fmla="*/ 1045869 h 1707004"/>
                <a:gd name="connsiteX30" fmla="*/ 972736 w 1331456"/>
                <a:gd name="connsiteY30" fmla="*/ 1112723 h 1707004"/>
                <a:gd name="connsiteX31" fmla="*/ 944266 w 1331456"/>
                <a:gd name="connsiteY31" fmla="*/ 1178049 h 1707004"/>
                <a:gd name="connsiteX32" fmla="*/ 910504 w 1331456"/>
                <a:gd name="connsiteY32" fmla="*/ 1241760 h 1707004"/>
                <a:gd name="connsiteX33" fmla="*/ 866944 w 1331456"/>
                <a:gd name="connsiteY33" fmla="*/ 1309571 h 1707004"/>
                <a:gd name="connsiteX34" fmla="*/ 816590 w 1331456"/>
                <a:gd name="connsiteY34" fmla="*/ 1372133 h 1707004"/>
                <a:gd name="connsiteX35" fmla="*/ 759255 w 1331456"/>
                <a:gd name="connsiteY35" fmla="*/ 1426275 h 1707004"/>
                <a:gd name="connsiteX36" fmla="*/ 694750 w 1331456"/>
                <a:gd name="connsiteY36" fmla="*/ 1468822 h 1707004"/>
                <a:gd name="connsiteX37" fmla="*/ 636680 w 1331456"/>
                <a:gd name="connsiteY37" fmla="*/ 1493650 h 1707004"/>
                <a:gd name="connsiteX38" fmla="*/ 575214 w 1331456"/>
                <a:gd name="connsiteY38" fmla="*/ 1511757 h 1707004"/>
                <a:gd name="connsiteX39" fmla="*/ 511898 w 1331456"/>
                <a:gd name="connsiteY39" fmla="*/ 1526347 h 1707004"/>
                <a:gd name="connsiteX40" fmla="*/ 448280 w 1331456"/>
                <a:gd name="connsiteY40" fmla="*/ 1540616 h 1707004"/>
                <a:gd name="connsiteX41" fmla="*/ 332437 w 1331456"/>
                <a:gd name="connsiteY41" fmla="*/ 1573467 h 1707004"/>
                <a:gd name="connsiteX42" fmla="*/ 219827 w 1331456"/>
                <a:gd name="connsiteY42" fmla="*/ 1613814 h 1707004"/>
                <a:gd name="connsiteX43" fmla="*/ 109375 w 1331456"/>
                <a:gd name="connsiteY43" fmla="*/ 1659160 h 1707004"/>
                <a:gd name="connsiteX44" fmla="*/ 0 w 1331456"/>
                <a:gd name="connsiteY44" fmla="*/ 1707004 h 1707004"/>
                <a:gd name="connsiteX0" fmla="*/ 1222905 w 1331456"/>
                <a:gd name="connsiteY0" fmla="*/ 0 h 1707004"/>
                <a:gd name="connsiteX1" fmla="*/ 1242065 w 1331456"/>
                <a:gd name="connsiteY1" fmla="*/ 16156 h 1707004"/>
                <a:gd name="connsiteX2" fmla="*/ 1260439 w 1331456"/>
                <a:gd name="connsiteY2" fmla="*/ 32728 h 1707004"/>
                <a:gd name="connsiteX3" fmla="*/ 1277240 w 1331456"/>
                <a:gd name="connsiteY3" fmla="*/ 50130 h 1707004"/>
                <a:gd name="connsiteX4" fmla="*/ 1291683 w 1331456"/>
                <a:gd name="connsiteY4" fmla="*/ 68777 h 1707004"/>
                <a:gd name="connsiteX5" fmla="*/ 1306969 w 1331456"/>
                <a:gd name="connsiteY5" fmla="*/ 97417 h 1707004"/>
                <a:gd name="connsiteX6" fmla="*/ 1317385 w 1331456"/>
                <a:gd name="connsiteY6" fmla="*/ 128952 h 1707004"/>
                <a:gd name="connsiteX7" fmla="*/ 1324183 w 1331456"/>
                <a:gd name="connsiteY7" fmla="*/ 163046 h 1707004"/>
                <a:gd name="connsiteX8" fmla="*/ 1328616 w 1331456"/>
                <a:gd name="connsiteY8" fmla="*/ 199361 h 1707004"/>
                <a:gd name="connsiteX9" fmla="*/ 1331189 w 1331456"/>
                <a:gd name="connsiteY9" fmla="*/ 234415 h 1707004"/>
                <a:gd name="connsiteX10" fmla="*/ 1330671 w 1331456"/>
                <a:gd name="connsiteY10" fmla="*/ 268590 h 1707004"/>
                <a:gd name="connsiteX11" fmla="*/ 1324934 w 1331456"/>
                <a:gd name="connsiteY11" fmla="*/ 299384 h 1707004"/>
                <a:gd name="connsiteX12" fmla="*/ 1311847 w 1331456"/>
                <a:gd name="connsiteY12" fmla="*/ 324292 h 1707004"/>
                <a:gd name="connsiteX13" fmla="*/ 1285531 w 1331456"/>
                <a:gd name="connsiteY13" fmla="*/ 344146 h 1707004"/>
                <a:gd name="connsiteX14" fmla="*/ 1250854 w 1331456"/>
                <a:gd name="connsiteY14" fmla="*/ 357220 h 1707004"/>
                <a:gd name="connsiteX15" fmla="*/ 1212567 w 1331456"/>
                <a:gd name="connsiteY15" fmla="*/ 368339 h 1707004"/>
                <a:gd name="connsiteX16" fmla="*/ 1175422 w 1331456"/>
                <a:gd name="connsiteY16" fmla="*/ 382330 h 1707004"/>
                <a:gd name="connsiteX17" fmla="*/ 1133942 w 1331456"/>
                <a:gd name="connsiteY17" fmla="*/ 411223 h 1707004"/>
                <a:gd name="connsiteX18" fmla="*/ 1102036 w 1331456"/>
                <a:gd name="connsiteY18" fmla="*/ 450249 h 1707004"/>
                <a:gd name="connsiteX19" fmla="*/ 1078844 w 1331456"/>
                <a:gd name="connsiteY19" fmla="*/ 495920 h 1707004"/>
                <a:gd name="connsiteX20" fmla="*/ 1063507 w 1331456"/>
                <a:gd name="connsiteY20" fmla="*/ 544747 h 1707004"/>
                <a:gd name="connsiteX21" fmla="*/ 1056666 w 1331456"/>
                <a:gd name="connsiteY21" fmla="*/ 580621 h 1707004"/>
                <a:gd name="connsiteX22" fmla="*/ 1052546 w 1331456"/>
                <a:gd name="connsiteY22" fmla="*/ 616395 h 1707004"/>
                <a:gd name="connsiteX23" fmla="*/ 1050138 w 1331456"/>
                <a:gd name="connsiteY23" fmla="*/ 652148 h 1707004"/>
                <a:gd name="connsiteX24" fmla="*/ 1048434 w 1331456"/>
                <a:gd name="connsiteY24" fmla="*/ 687955 h 1707004"/>
                <a:gd name="connsiteX25" fmla="*/ 1044228 w 1331456"/>
                <a:gd name="connsiteY25" fmla="*/ 760773 h 1707004"/>
                <a:gd name="connsiteX26" fmla="*/ 1037795 w 1331456"/>
                <a:gd name="connsiteY26" fmla="*/ 833644 h 1707004"/>
                <a:gd name="connsiteX27" fmla="*/ 1028155 w 1331456"/>
                <a:gd name="connsiteY27" fmla="*/ 906076 h 1707004"/>
                <a:gd name="connsiteX28" fmla="*/ 1014329 w 1331456"/>
                <a:gd name="connsiteY28" fmla="*/ 977577 h 1707004"/>
                <a:gd name="connsiteX29" fmla="*/ 996046 w 1331456"/>
                <a:gd name="connsiteY29" fmla="*/ 1045869 h 1707004"/>
                <a:gd name="connsiteX30" fmla="*/ 972736 w 1331456"/>
                <a:gd name="connsiteY30" fmla="*/ 1112723 h 1707004"/>
                <a:gd name="connsiteX31" fmla="*/ 944266 w 1331456"/>
                <a:gd name="connsiteY31" fmla="*/ 1178049 h 1707004"/>
                <a:gd name="connsiteX32" fmla="*/ 910504 w 1331456"/>
                <a:gd name="connsiteY32" fmla="*/ 1241760 h 1707004"/>
                <a:gd name="connsiteX33" fmla="*/ 866944 w 1331456"/>
                <a:gd name="connsiteY33" fmla="*/ 1309571 h 1707004"/>
                <a:gd name="connsiteX34" fmla="*/ 816590 w 1331456"/>
                <a:gd name="connsiteY34" fmla="*/ 1372133 h 1707004"/>
                <a:gd name="connsiteX35" fmla="*/ 759255 w 1331456"/>
                <a:gd name="connsiteY35" fmla="*/ 1426275 h 1707004"/>
                <a:gd name="connsiteX36" fmla="*/ 694750 w 1331456"/>
                <a:gd name="connsiteY36" fmla="*/ 1468822 h 1707004"/>
                <a:gd name="connsiteX37" fmla="*/ 636680 w 1331456"/>
                <a:gd name="connsiteY37" fmla="*/ 1493650 h 1707004"/>
                <a:gd name="connsiteX38" fmla="*/ 575214 w 1331456"/>
                <a:gd name="connsiteY38" fmla="*/ 1511757 h 1707004"/>
                <a:gd name="connsiteX39" fmla="*/ 511898 w 1331456"/>
                <a:gd name="connsiteY39" fmla="*/ 1526347 h 1707004"/>
                <a:gd name="connsiteX40" fmla="*/ 448280 w 1331456"/>
                <a:gd name="connsiteY40" fmla="*/ 1540616 h 1707004"/>
                <a:gd name="connsiteX41" fmla="*/ 332437 w 1331456"/>
                <a:gd name="connsiteY41" fmla="*/ 1573467 h 1707004"/>
                <a:gd name="connsiteX42" fmla="*/ 219827 w 1331456"/>
                <a:gd name="connsiteY42" fmla="*/ 1613814 h 1707004"/>
                <a:gd name="connsiteX43" fmla="*/ 109375 w 1331456"/>
                <a:gd name="connsiteY43" fmla="*/ 1659160 h 1707004"/>
                <a:gd name="connsiteX44" fmla="*/ 0 w 1331456"/>
                <a:gd name="connsiteY44" fmla="*/ 1707004 h 1707004"/>
                <a:gd name="connsiteX0" fmla="*/ 1222905 w 1331456"/>
                <a:gd name="connsiteY0" fmla="*/ 0 h 1707004"/>
                <a:gd name="connsiteX1" fmla="*/ 1242065 w 1331456"/>
                <a:gd name="connsiteY1" fmla="*/ 16156 h 1707004"/>
                <a:gd name="connsiteX2" fmla="*/ 1260439 w 1331456"/>
                <a:gd name="connsiteY2" fmla="*/ 32728 h 1707004"/>
                <a:gd name="connsiteX3" fmla="*/ 1277240 w 1331456"/>
                <a:gd name="connsiteY3" fmla="*/ 50130 h 1707004"/>
                <a:gd name="connsiteX4" fmla="*/ 1291683 w 1331456"/>
                <a:gd name="connsiteY4" fmla="*/ 68777 h 1707004"/>
                <a:gd name="connsiteX5" fmla="*/ 1306969 w 1331456"/>
                <a:gd name="connsiteY5" fmla="*/ 97417 h 1707004"/>
                <a:gd name="connsiteX6" fmla="*/ 1317385 w 1331456"/>
                <a:gd name="connsiteY6" fmla="*/ 128952 h 1707004"/>
                <a:gd name="connsiteX7" fmla="*/ 1324183 w 1331456"/>
                <a:gd name="connsiteY7" fmla="*/ 163046 h 1707004"/>
                <a:gd name="connsiteX8" fmla="*/ 1328616 w 1331456"/>
                <a:gd name="connsiteY8" fmla="*/ 199361 h 1707004"/>
                <a:gd name="connsiteX9" fmla="*/ 1331189 w 1331456"/>
                <a:gd name="connsiteY9" fmla="*/ 234415 h 1707004"/>
                <a:gd name="connsiteX10" fmla="*/ 1330671 w 1331456"/>
                <a:gd name="connsiteY10" fmla="*/ 268590 h 1707004"/>
                <a:gd name="connsiteX11" fmla="*/ 1324934 w 1331456"/>
                <a:gd name="connsiteY11" fmla="*/ 299384 h 1707004"/>
                <a:gd name="connsiteX12" fmla="*/ 1311847 w 1331456"/>
                <a:gd name="connsiteY12" fmla="*/ 324292 h 1707004"/>
                <a:gd name="connsiteX13" fmla="*/ 1285531 w 1331456"/>
                <a:gd name="connsiteY13" fmla="*/ 344146 h 1707004"/>
                <a:gd name="connsiteX14" fmla="*/ 1250854 w 1331456"/>
                <a:gd name="connsiteY14" fmla="*/ 357220 h 1707004"/>
                <a:gd name="connsiteX15" fmla="*/ 1212567 w 1331456"/>
                <a:gd name="connsiteY15" fmla="*/ 368339 h 1707004"/>
                <a:gd name="connsiteX16" fmla="*/ 1175422 w 1331456"/>
                <a:gd name="connsiteY16" fmla="*/ 382330 h 1707004"/>
                <a:gd name="connsiteX17" fmla="*/ 1133942 w 1331456"/>
                <a:gd name="connsiteY17" fmla="*/ 411223 h 1707004"/>
                <a:gd name="connsiteX18" fmla="*/ 1102036 w 1331456"/>
                <a:gd name="connsiteY18" fmla="*/ 450249 h 1707004"/>
                <a:gd name="connsiteX19" fmla="*/ 1078844 w 1331456"/>
                <a:gd name="connsiteY19" fmla="*/ 495920 h 1707004"/>
                <a:gd name="connsiteX20" fmla="*/ 1063507 w 1331456"/>
                <a:gd name="connsiteY20" fmla="*/ 544747 h 1707004"/>
                <a:gd name="connsiteX21" fmla="*/ 1056666 w 1331456"/>
                <a:gd name="connsiteY21" fmla="*/ 580621 h 1707004"/>
                <a:gd name="connsiteX22" fmla="*/ 1052546 w 1331456"/>
                <a:gd name="connsiteY22" fmla="*/ 616395 h 1707004"/>
                <a:gd name="connsiteX23" fmla="*/ 1050138 w 1331456"/>
                <a:gd name="connsiteY23" fmla="*/ 652148 h 1707004"/>
                <a:gd name="connsiteX24" fmla="*/ 1048434 w 1331456"/>
                <a:gd name="connsiteY24" fmla="*/ 687955 h 1707004"/>
                <a:gd name="connsiteX25" fmla="*/ 1044228 w 1331456"/>
                <a:gd name="connsiteY25" fmla="*/ 760773 h 1707004"/>
                <a:gd name="connsiteX26" fmla="*/ 1037795 w 1331456"/>
                <a:gd name="connsiteY26" fmla="*/ 833644 h 1707004"/>
                <a:gd name="connsiteX27" fmla="*/ 1028155 w 1331456"/>
                <a:gd name="connsiteY27" fmla="*/ 906076 h 1707004"/>
                <a:gd name="connsiteX28" fmla="*/ 1014329 w 1331456"/>
                <a:gd name="connsiteY28" fmla="*/ 977577 h 1707004"/>
                <a:gd name="connsiteX29" fmla="*/ 996046 w 1331456"/>
                <a:gd name="connsiteY29" fmla="*/ 1045869 h 1707004"/>
                <a:gd name="connsiteX30" fmla="*/ 972736 w 1331456"/>
                <a:gd name="connsiteY30" fmla="*/ 1112723 h 1707004"/>
                <a:gd name="connsiteX31" fmla="*/ 944266 w 1331456"/>
                <a:gd name="connsiteY31" fmla="*/ 1178049 h 1707004"/>
                <a:gd name="connsiteX32" fmla="*/ 910504 w 1331456"/>
                <a:gd name="connsiteY32" fmla="*/ 1241760 h 1707004"/>
                <a:gd name="connsiteX33" fmla="*/ 866944 w 1331456"/>
                <a:gd name="connsiteY33" fmla="*/ 1309571 h 1707004"/>
                <a:gd name="connsiteX34" fmla="*/ 816590 w 1331456"/>
                <a:gd name="connsiteY34" fmla="*/ 1372133 h 1707004"/>
                <a:gd name="connsiteX35" fmla="*/ 759255 w 1331456"/>
                <a:gd name="connsiteY35" fmla="*/ 1426275 h 1707004"/>
                <a:gd name="connsiteX36" fmla="*/ 694750 w 1331456"/>
                <a:gd name="connsiteY36" fmla="*/ 1468822 h 1707004"/>
                <a:gd name="connsiteX37" fmla="*/ 636680 w 1331456"/>
                <a:gd name="connsiteY37" fmla="*/ 1493650 h 1707004"/>
                <a:gd name="connsiteX38" fmla="*/ 575214 w 1331456"/>
                <a:gd name="connsiteY38" fmla="*/ 1511757 h 1707004"/>
                <a:gd name="connsiteX39" fmla="*/ 511898 w 1331456"/>
                <a:gd name="connsiteY39" fmla="*/ 1526347 h 1707004"/>
                <a:gd name="connsiteX40" fmla="*/ 448280 w 1331456"/>
                <a:gd name="connsiteY40" fmla="*/ 1540616 h 1707004"/>
                <a:gd name="connsiteX41" fmla="*/ 332437 w 1331456"/>
                <a:gd name="connsiteY41" fmla="*/ 1573467 h 1707004"/>
                <a:gd name="connsiteX42" fmla="*/ 219827 w 1331456"/>
                <a:gd name="connsiteY42" fmla="*/ 1613814 h 1707004"/>
                <a:gd name="connsiteX43" fmla="*/ 109375 w 1331456"/>
                <a:gd name="connsiteY43" fmla="*/ 1659160 h 1707004"/>
                <a:gd name="connsiteX44" fmla="*/ 0 w 1331456"/>
                <a:gd name="connsiteY44" fmla="*/ 1707004 h 1707004"/>
                <a:gd name="connsiteX0" fmla="*/ 1222905 w 1331456"/>
                <a:gd name="connsiteY0" fmla="*/ 0 h 1707004"/>
                <a:gd name="connsiteX1" fmla="*/ 1242065 w 1331456"/>
                <a:gd name="connsiteY1" fmla="*/ 16156 h 1707004"/>
                <a:gd name="connsiteX2" fmla="*/ 1260439 w 1331456"/>
                <a:gd name="connsiteY2" fmla="*/ 32728 h 1707004"/>
                <a:gd name="connsiteX3" fmla="*/ 1277240 w 1331456"/>
                <a:gd name="connsiteY3" fmla="*/ 50130 h 1707004"/>
                <a:gd name="connsiteX4" fmla="*/ 1291683 w 1331456"/>
                <a:gd name="connsiteY4" fmla="*/ 68777 h 1707004"/>
                <a:gd name="connsiteX5" fmla="*/ 1306969 w 1331456"/>
                <a:gd name="connsiteY5" fmla="*/ 97417 h 1707004"/>
                <a:gd name="connsiteX6" fmla="*/ 1317385 w 1331456"/>
                <a:gd name="connsiteY6" fmla="*/ 128952 h 1707004"/>
                <a:gd name="connsiteX7" fmla="*/ 1324183 w 1331456"/>
                <a:gd name="connsiteY7" fmla="*/ 163046 h 1707004"/>
                <a:gd name="connsiteX8" fmla="*/ 1328616 w 1331456"/>
                <a:gd name="connsiteY8" fmla="*/ 199361 h 1707004"/>
                <a:gd name="connsiteX9" fmla="*/ 1331189 w 1331456"/>
                <a:gd name="connsiteY9" fmla="*/ 234415 h 1707004"/>
                <a:gd name="connsiteX10" fmla="*/ 1330671 w 1331456"/>
                <a:gd name="connsiteY10" fmla="*/ 268590 h 1707004"/>
                <a:gd name="connsiteX11" fmla="*/ 1324934 w 1331456"/>
                <a:gd name="connsiteY11" fmla="*/ 299384 h 1707004"/>
                <a:gd name="connsiteX12" fmla="*/ 1311847 w 1331456"/>
                <a:gd name="connsiteY12" fmla="*/ 324292 h 1707004"/>
                <a:gd name="connsiteX13" fmla="*/ 1285531 w 1331456"/>
                <a:gd name="connsiteY13" fmla="*/ 344146 h 1707004"/>
                <a:gd name="connsiteX14" fmla="*/ 1250854 w 1331456"/>
                <a:gd name="connsiteY14" fmla="*/ 357220 h 1707004"/>
                <a:gd name="connsiteX15" fmla="*/ 1212567 w 1331456"/>
                <a:gd name="connsiteY15" fmla="*/ 368339 h 1707004"/>
                <a:gd name="connsiteX16" fmla="*/ 1175422 w 1331456"/>
                <a:gd name="connsiteY16" fmla="*/ 382330 h 1707004"/>
                <a:gd name="connsiteX17" fmla="*/ 1133942 w 1331456"/>
                <a:gd name="connsiteY17" fmla="*/ 411223 h 1707004"/>
                <a:gd name="connsiteX18" fmla="*/ 1102036 w 1331456"/>
                <a:gd name="connsiteY18" fmla="*/ 450249 h 1707004"/>
                <a:gd name="connsiteX19" fmla="*/ 1078844 w 1331456"/>
                <a:gd name="connsiteY19" fmla="*/ 495920 h 1707004"/>
                <a:gd name="connsiteX20" fmla="*/ 1063507 w 1331456"/>
                <a:gd name="connsiteY20" fmla="*/ 544747 h 1707004"/>
                <a:gd name="connsiteX21" fmla="*/ 1056666 w 1331456"/>
                <a:gd name="connsiteY21" fmla="*/ 580621 h 1707004"/>
                <a:gd name="connsiteX22" fmla="*/ 1052546 w 1331456"/>
                <a:gd name="connsiteY22" fmla="*/ 616395 h 1707004"/>
                <a:gd name="connsiteX23" fmla="*/ 1050138 w 1331456"/>
                <a:gd name="connsiteY23" fmla="*/ 652148 h 1707004"/>
                <a:gd name="connsiteX24" fmla="*/ 1048434 w 1331456"/>
                <a:gd name="connsiteY24" fmla="*/ 687955 h 1707004"/>
                <a:gd name="connsiteX25" fmla="*/ 1044228 w 1331456"/>
                <a:gd name="connsiteY25" fmla="*/ 760773 h 1707004"/>
                <a:gd name="connsiteX26" fmla="*/ 1037795 w 1331456"/>
                <a:gd name="connsiteY26" fmla="*/ 833644 h 1707004"/>
                <a:gd name="connsiteX27" fmla="*/ 1028155 w 1331456"/>
                <a:gd name="connsiteY27" fmla="*/ 906076 h 1707004"/>
                <a:gd name="connsiteX28" fmla="*/ 1014329 w 1331456"/>
                <a:gd name="connsiteY28" fmla="*/ 977577 h 1707004"/>
                <a:gd name="connsiteX29" fmla="*/ 996046 w 1331456"/>
                <a:gd name="connsiteY29" fmla="*/ 1045869 h 1707004"/>
                <a:gd name="connsiteX30" fmla="*/ 972736 w 1331456"/>
                <a:gd name="connsiteY30" fmla="*/ 1112723 h 1707004"/>
                <a:gd name="connsiteX31" fmla="*/ 944266 w 1331456"/>
                <a:gd name="connsiteY31" fmla="*/ 1178049 h 1707004"/>
                <a:gd name="connsiteX32" fmla="*/ 910504 w 1331456"/>
                <a:gd name="connsiteY32" fmla="*/ 1241760 h 1707004"/>
                <a:gd name="connsiteX33" fmla="*/ 866944 w 1331456"/>
                <a:gd name="connsiteY33" fmla="*/ 1309571 h 1707004"/>
                <a:gd name="connsiteX34" fmla="*/ 816590 w 1331456"/>
                <a:gd name="connsiteY34" fmla="*/ 1372133 h 1707004"/>
                <a:gd name="connsiteX35" fmla="*/ 759255 w 1331456"/>
                <a:gd name="connsiteY35" fmla="*/ 1426275 h 1707004"/>
                <a:gd name="connsiteX36" fmla="*/ 694750 w 1331456"/>
                <a:gd name="connsiteY36" fmla="*/ 1468822 h 1707004"/>
                <a:gd name="connsiteX37" fmla="*/ 636680 w 1331456"/>
                <a:gd name="connsiteY37" fmla="*/ 1493650 h 1707004"/>
                <a:gd name="connsiteX38" fmla="*/ 575214 w 1331456"/>
                <a:gd name="connsiteY38" fmla="*/ 1511757 h 1707004"/>
                <a:gd name="connsiteX39" fmla="*/ 511898 w 1331456"/>
                <a:gd name="connsiteY39" fmla="*/ 1526347 h 1707004"/>
                <a:gd name="connsiteX40" fmla="*/ 448280 w 1331456"/>
                <a:gd name="connsiteY40" fmla="*/ 1540616 h 1707004"/>
                <a:gd name="connsiteX41" fmla="*/ 332437 w 1331456"/>
                <a:gd name="connsiteY41" fmla="*/ 1573467 h 1707004"/>
                <a:gd name="connsiteX42" fmla="*/ 219827 w 1331456"/>
                <a:gd name="connsiteY42" fmla="*/ 1613814 h 1707004"/>
                <a:gd name="connsiteX43" fmla="*/ 109375 w 1331456"/>
                <a:gd name="connsiteY43" fmla="*/ 1659160 h 1707004"/>
                <a:gd name="connsiteX44" fmla="*/ 0 w 1331456"/>
                <a:gd name="connsiteY44" fmla="*/ 1707004 h 1707004"/>
                <a:gd name="connsiteX0" fmla="*/ 1222905 w 1331456"/>
                <a:gd name="connsiteY0" fmla="*/ 0 h 1707004"/>
                <a:gd name="connsiteX1" fmla="*/ 1242065 w 1331456"/>
                <a:gd name="connsiteY1" fmla="*/ 16156 h 1707004"/>
                <a:gd name="connsiteX2" fmla="*/ 1260439 w 1331456"/>
                <a:gd name="connsiteY2" fmla="*/ 32728 h 1707004"/>
                <a:gd name="connsiteX3" fmla="*/ 1277240 w 1331456"/>
                <a:gd name="connsiteY3" fmla="*/ 50130 h 1707004"/>
                <a:gd name="connsiteX4" fmla="*/ 1291683 w 1331456"/>
                <a:gd name="connsiteY4" fmla="*/ 68777 h 1707004"/>
                <a:gd name="connsiteX5" fmla="*/ 1306969 w 1331456"/>
                <a:gd name="connsiteY5" fmla="*/ 97417 h 1707004"/>
                <a:gd name="connsiteX6" fmla="*/ 1317385 w 1331456"/>
                <a:gd name="connsiteY6" fmla="*/ 128952 h 1707004"/>
                <a:gd name="connsiteX7" fmla="*/ 1324183 w 1331456"/>
                <a:gd name="connsiteY7" fmla="*/ 163046 h 1707004"/>
                <a:gd name="connsiteX8" fmla="*/ 1328616 w 1331456"/>
                <a:gd name="connsiteY8" fmla="*/ 199361 h 1707004"/>
                <a:gd name="connsiteX9" fmla="*/ 1331189 w 1331456"/>
                <a:gd name="connsiteY9" fmla="*/ 234415 h 1707004"/>
                <a:gd name="connsiteX10" fmla="*/ 1330671 w 1331456"/>
                <a:gd name="connsiteY10" fmla="*/ 268590 h 1707004"/>
                <a:gd name="connsiteX11" fmla="*/ 1324934 w 1331456"/>
                <a:gd name="connsiteY11" fmla="*/ 299384 h 1707004"/>
                <a:gd name="connsiteX12" fmla="*/ 1311847 w 1331456"/>
                <a:gd name="connsiteY12" fmla="*/ 324292 h 1707004"/>
                <a:gd name="connsiteX13" fmla="*/ 1285531 w 1331456"/>
                <a:gd name="connsiteY13" fmla="*/ 344146 h 1707004"/>
                <a:gd name="connsiteX14" fmla="*/ 1250854 w 1331456"/>
                <a:gd name="connsiteY14" fmla="*/ 357220 h 1707004"/>
                <a:gd name="connsiteX15" fmla="*/ 1212567 w 1331456"/>
                <a:gd name="connsiteY15" fmla="*/ 368339 h 1707004"/>
                <a:gd name="connsiteX16" fmla="*/ 1175422 w 1331456"/>
                <a:gd name="connsiteY16" fmla="*/ 382330 h 1707004"/>
                <a:gd name="connsiteX17" fmla="*/ 1133942 w 1331456"/>
                <a:gd name="connsiteY17" fmla="*/ 411223 h 1707004"/>
                <a:gd name="connsiteX18" fmla="*/ 1102036 w 1331456"/>
                <a:gd name="connsiteY18" fmla="*/ 450249 h 1707004"/>
                <a:gd name="connsiteX19" fmla="*/ 1078844 w 1331456"/>
                <a:gd name="connsiteY19" fmla="*/ 495920 h 1707004"/>
                <a:gd name="connsiteX20" fmla="*/ 1063507 w 1331456"/>
                <a:gd name="connsiteY20" fmla="*/ 544747 h 1707004"/>
                <a:gd name="connsiteX21" fmla="*/ 1056666 w 1331456"/>
                <a:gd name="connsiteY21" fmla="*/ 580621 h 1707004"/>
                <a:gd name="connsiteX22" fmla="*/ 1052546 w 1331456"/>
                <a:gd name="connsiteY22" fmla="*/ 616395 h 1707004"/>
                <a:gd name="connsiteX23" fmla="*/ 1050138 w 1331456"/>
                <a:gd name="connsiteY23" fmla="*/ 652148 h 1707004"/>
                <a:gd name="connsiteX24" fmla="*/ 1048434 w 1331456"/>
                <a:gd name="connsiteY24" fmla="*/ 687955 h 1707004"/>
                <a:gd name="connsiteX25" fmla="*/ 1044228 w 1331456"/>
                <a:gd name="connsiteY25" fmla="*/ 760773 h 1707004"/>
                <a:gd name="connsiteX26" fmla="*/ 1037795 w 1331456"/>
                <a:gd name="connsiteY26" fmla="*/ 833644 h 1707004"/>
                <a:gd name="connsiteX27" fmla="*/ 1028155 w 1331456"/>
                <a:gd name="connsiteY27" fmla="*/ 906076 h 1707004"/>
                <a:gd name="connsiteX28" fmla="*/ 1014329 w 1331456"/>
                <a:gd name="connsiteY28" fmla="*/ 977577 h 1707004"/>
                <a:gd name="connsiteX29" fmla="*/ 996046 w 1331456"/>
                <a:gd name="connsiteY29" fmla="*/ 1045869 h 1707004"/>
                <a:gd name="connsiteX30" fmla="*/ 972736 w 1331456"/>
                <a:gd name="connsiteY30" fmla="*/ 1112723 h 1707004"/>
                <a:gd name="connsiteX31" fmla="*/ 944266 w 1331456"/>
                <a:gd name="connsiteY31" fmla="*/ 1178049 h 1707004"/>
                <a:gd name="connsiteX32" fmla="*/ 910504 w 1331456"/>
                <a:gd name="connsiteY32" fmla="*/ 1241760 h 1707004"/>
                <a:gd name="connsiteX33" fmla="*/ 866944 w 1331456"/>
                <a:gd name="connsiteY33" fmla="*/ 1309571 h 1707004"/>
                <a:gd name="connsiteX34" fmla="*/ 816590 w 1331456"/>
                <a:gd name="connsiteY34" fmla="*/ 1372133 h 1707004"/>
                <a:gd name="connsiteX35" fmla="*/ 759255 w 1331456"/>
                <a:gd name="connsiteY35" fmla="*/ 1426275 h 1707004"/>
                <a:gd name="connsiteX36" fmla="*/ 694750 w 1331456"/>
                <a:gd name="connsiteY36" fmla="*/ 1468822 h 1707004"/>
                <a:gd name="connsiteX37" fmla="*/ 636680 w 1331456"/>
                <a:gd name="connsiteY37" fmla="*/ 1493650 h 1707004"/>
                <a:gd name="connsiteX38" fmla="*/ 575214 w 1331456"/>
                <a:gd name="connsiteY38" fmla="*/ 1511757 h 1707004"/>
                <a:gd name="connsiteX39" fmla="*/ 511898 w 1331456"/>
                <a:gd name="connsiteY39" fmla="*/ 1526347 h 1707004"/>
                <a:gd name="connsiteX40" fmla="*/ 448280 w 1331456"/>
                <a:gd name="connsiteY40" fmla="*/ 1540616 h 1707004"/>
                <a:gd name="connsiteX41" fmla="*/ 332437 w 1331456"/>
                <a:gd name="connsiteY41" fmla="*/ 1573467 h 1707004"/>
                <a:gd name="connsiteX42" fmla="*/ 219827 w 1331456"/>
                <a:gd name="connsiteY42" fmla="*/ 1613814 h 1707004"/>
                <a:gd name="connsiteX43" fmla="*/ 109375 w 1331456"/>
                <a:gd name="connsiteY43" fmla="*/ 1659160 h 1707004"/>
                <a:gd name="connsiteX44" fmla="*/ 0 w 1331456"/>
                <a:gd name="connsiteY44" fmla="*/ 1707004 h 1707004"/>
                <a:gd name="connsiteX0" fmla="*/ 1222905 w 1331456"/>
                <a:gd name="connsiteY0" fmla="*/ 0 h 1707004"/>
                <a:gd name="connsiteX1" fmla="*/ 1242065 w 1331456"/>
                <a:gd name="connsiteY1" fmla="*/ 16156 h 1707004"/>
                <a:gd name="connsiteX2" fmla="*/ 1260439 w 1331456"/>
                <a:gd name="connsiteY2" fmla="*/ 32728 h 1707004"/>
                <a:gd name="connsiteX3" fmla="*/ 1277240 w 1331456"/>
                <a:gd name="connsiteY3" fmla="*/ 50130 h 1707004"/>
                <a:gd name="connsiteX4" fmla="*/ 1291683 w 1331456"/>
                <a:gd name="connsiteY4" fmla="*/ 68777 h 1707004"/>
                <a:gd name="connsiteX5" fmla="*/ 1306969 w 1331456"/>
                <a:gd name="connsiteY5" fmla="*/ 97417 h 1707004"/>
                <a:gd name="connsiteX6" fmla="*/ 1317385 w 1331456"/>
                <a:gd name="connsiteY6" fmla="*/ 128952 h 1707004"/>
                <a:gd name="connsiteX7" fmla="*/ 1324183 w 1331456"/>
                <a:gd name="connsiteY7" fmla="*/ 163046 h 1707004"/>
                <a:gd name="connsiteX8" fmla="*/ 1328616 w 1331456"/>
                <a:gd name="connsiteY8" fmla="*/ 199361 h 1707004"/>
                <a:gd name="connsiteX9" fmla="*/ 1331189 w 1331456"/>
                <a:gd name="connsiteY9" fmla="*/ 234415 h 1707004"/>
                <a:gd name="connsiteX10" fmla="*/ 1330671 w 1331456"/>
                <a:gd name="connsiteY10" fmla="*/ 268590 h 1707004"/>
                <a:gd name="connsiteX11" fmla="*/ 1324934 w 1331456"/>
                <a:gd name="connsiteY11" fmla="*/ 299384 h 1707004"/>
                <a:gd name="connsiteX12" fmla="*/ 1311847 w 1331456"/>
                <a:gd name="connsiteY12" fmla="*/ 324292 h 1707004"/>
                <a:gd name="connsiteX13" fmla="*/ 1285531 w 1331456"/>
                <a:gd name="connsiteY13" fmla="*/ 344146 h 1707004"/>
                <a:gd name="connsiteX14" fmla="*/ 1250854 w 1331456"/>
                <a:gd name="connsiteY14" fmla="*/ 357220 h 1707004"/>
                <a:gd name="connsiteX15" fmla="*/ 1212567 w 1331456"/>
                <a:gd name="connsiteY15" fmla="*/ 368339 h 1707004"/>
                <a:gd name="connsiteX16" fmla="*/ 1175422 w 1331456"/>
                <a:gd name="connsiteY16" fmla="*/ 382330 h 1707004"/>
                <a:gd name="connsiteX17" fmla="*/ 1133942 w 1331456"/>
                <a:gd name="connsiteY17" fmla="*/ 411223 h 1707004"/>
                <a:gd name="connsiteX18" fmla="*/ 1102036 w 1331456"/>
                <a:gd name="connsiteY18" fmla="*/ 450249 h 1707004"/>
                <a:gd name="connsiteX19" fmla="*/ 1078844 w 1331456"/>
                <a:gd name="connsiteY19" fmla="*/ 495920 h 1707004"/>
                <a:gd name="connsiteX20" fmla="*/ 1063507 w 1331456"/>
                <a:gd name="connsiteY20" fmla="*/ 544747 h 1707004"/>
                <a:gd name="connsiteX21" fmla="*/ 1056666 w 1331456"/>
                <a:gd name="connsiteY21" fmla="*/ 580621 h 1707004"/>
                <a:gd name="connsiteX22" fmla="*/ 1052546 w 1331456"/>
                <a:gd name="connsiteY22" fmla="*/ 616395 h 1707004"/>
                <a:gd name="connsiteX23" fmla="*/ 1050138 w 1331456"/>
                <a:gd name="connsiteY23" fmla="*/ 652148 h 1707004"/>
                <a:gd name="connsiteX24" fmla="*/ 1048434 w 1331456"/>
                <a:gd name="connsiteY24" fmla="*/ 687955 h 1707004"/>
                <a:gd name="connsiteX25" fmla="*/ 1044228 w 1331456"/>
                <a:gd name="connsiteY25" fmla="*/ 760773 h 1707004"/>
                <a:gd name="connsiteX26" fmla="*/ 1037795 w 1331456"/>
                <a:gd name="connsiteY26" fmla="*/ 833644 h 1707004"/>
                <a:gd name="connsiteX27" fmla="*/ 1028155 w 1331456"/>
                <a:gd name="connsiteY27" fmla="*/ 906076 h 1707004"/>
                <a:gd name="connsiteX28" fmla="*/ 1014329 w 1331456"/>
                <a:gd name="connsiteY28" fmla="*/ 977577 h 1707004"/>
                <a:gd name="connsiteX29" fmla="*/ 996046 w 1331456"/>
                <a:gd name="connsiteY29" fmla="*/ 1045869 h 1707004"/>
                <a:gd name="connsiteX30" fmla="*/ 972736 w 1331456"/>
                <a:gd name="connsiteY30" fmla="*/ 1112723 h 1707004"/>
                <a:gd name="connsiteX31" fmla="*/ 944266 w 1331456"/>
                <a:gd name="connsiteY31" fmla="*/ 1178049 h 1707004"/>
                <a:gd name="connsiteX32" fmla="*/ 910504 w 1331456"/>
                <a:gd name="connsiteY32" fmla="*/ 1241760 h 1707004"/>
                <a:gd name="connsiteX33" fmla="*/ 866944 w 1331456"/>
                <a:gd name="connsiteY33" fmla="*/ 1309571 h 1707004"/>
                <a:gd name="connsiteX34" fmla="*/ 816590 w 1331456"/>
                <a:gd name="connsiteY34" fmla="*/ 1372133 h 1707004"/>
                <a:gd name="connsiteX35" fmla="*/ 759255 w 1331456"/>
                <a:gd name="connsiteY35" fmla="*/ 1426275 h 1707004"/>
                <a:gd name="connsiteX36" fmla="*/ 694750 w 1331456"/>
                <a:gd name="connsiteY36" fmla="*/ 1468822 h 1707004"/>
                <a:gd name="connsiteX37" fmla="*/ 636680 w 1331456"/>
                <a:gd name="connsiteY37" fmla="*/ 1493650 h 1707004"/>
                <a:gd name="connsiteX38" fmla="*/ 575214 w 1331456"/>
                <a:gd name="connsiteY38" fmla="*/ 1511757 h 1707004"/>
                <a:gd name="connsiteX39" fmla="*/ 511898 w 1331456"/>
                <a:gd name="connsiteY39" fmla="*/ 1526347 h 1707004"/>
                <a:gd name="connsiteX40" fmla="*/ 448280 w 1331456"/>
                <a:gd name="connsiteY40" fmla="*/ 1540616 h 1707004"/>
                <a:gd name="connsiteX41" fmla="*/ 332437 w 1331456"/>
                <a:gd name="connsiteY41" fmla="*/ 1573467 h 1707004"/>
                <a:gd name="connsiteX42" fmla="*/ 219827 w 1331456"/>
                <a:gd name="connsiteY42" fmla="*/ 1613814 h 1707004"/>
                <a:gd name="connsiteX43" fmla="*/ 109375 w 1331456"/>
                <a:gd name="connsiteY43" fmla="*/ 1659160 h 1707004"/>
                <a:gd name="connsiteX44" fmla="*/ 0 w 1331456"/>
                <a:gd name="connsiteY44" fmla="*/ 1707004 h 1707004"/>
                <a:gd name="connsiteX0" fmla="*/ 1222905 w 1331456"/>
                <a:gd name="connsiteY0" fmla="*/ 0 h 1707004"/>
                <a:gd name="connsiteX1" fmla="*/ 1242065 w 1331456"/>
                <a:gd name="connsiteY1" fmla="*/ 16156 h 1707004"/>
                <a:gd name="connsiteX2" fmla="*/ 1260439 w 1331456"/>
                <a:gd name="connsiteY2" fmla="*/ 32728 h 1707004"/>
                <a:gd name="connsiteX3" fmla="*/ 1277240 w 1331456"/>
                <a:gd name="connsiteY3" fmla="*/ 50130 h 1707004"/>
                <a:gd name="connsiteX4" fmla="*/ 1291683 w 1331456"/>
                <a:gd name="connsiteY4" fmla="*/ 68777 h 1707004"/>
                <a:gd name="connsiteX5" fmla="*/ 1306969 w 1331456"/>
                <a:gd name="connsiteY5" fmla="*/ 97417 h 1707004"/>
                <a:gd name="connsiteX6" fmla="*/ 1317385 w 1331456"/>
                <a:gd name="connsiteY6" fmla="*/ 128952 h 1707004"/>
                <a:gd name="connsiteX7" fmla="*/ 1324183 w 1331456"/>
                <a:gd name="connsiteY7" fmla="*/ 163046 h 1707004"/>
                <a:gd name="connsiteX8" fmla="*/ 1328616 w 1331456"/>
                <a:gd name="connsiteY8" fmla="*/ 199361 h 1707004"/>
                <a:gd name="connsiteX9" fmla="*/ 1331189 w 1331456"/>
                <a:gd name="connsiteY9" fmla="*/ 234415 h 1707004"/>
                <a:gd name="connsiteX10" fmla="*/ 1330671 w 1331456"/>
                <a:gd name="connsiteY10" fmla="*/ 268590 h 1707004"/>
                <a:gd name="connsiteX11" fmla="*/ 1324934 w 1331456"/>
                <a:gd name="connsiteY11" fmla="*/ 299384 h 1707004"/>
                <a:gd name="connsiteX12" fmla="*/ 1311847 w 1331456"/>
                <a:gd name="connsiteY12" fmla="*/ 324292 h 1707004"/>
                <a:gd name="connsiteX13" fmla="*/ 1285531 w 1331456"/>
                <a:gd name="connsiteY13" fmla="*/ 344146 h 1707004"/>
                <a:gd name="connsiteX14" fmla="*/ 1250854 w 1331456"/>
                <a:gd name="connsiteY14" fmla="*/ 357220 h 1707004"/>
                <a:gd name="connsiteX15" fmla="*/ 1212567 w 1331456"/>
                <a:gd name="connsiteY15" fmla="*/ 368339 h 1707004"/>
                <a:gd name="connsiteX16" fmla="*/ 1175422 w 1331456"/>
                <a:gd name="connsiteY16" fmla="*/ 382330 h 1707004"/>
                <a:gd name="connsiteX17" fmla="*/ 1133942 w 1331456"/>
                <a:gd name="connsiteY17" fmla="*/ 411223 h 1707004"/>
                <a:gd name="connsiteX18" fmla="*/ 1102036 w 1331456"/>
                <a:gd name="connsiteY18" fmla="*/ 450249 h 1707004"/>
                <a:gd name="connsiteX19" fmla="*/ 1078844 w 1331456"/>
                <a:gd name="connsiteY19" fmla="*/ 495920 h 1707004"/>
                <a:gd name="connsiteX20" fmla="*/ 1063507 w 1331456"/>
                <a:gd name="connsiteY20" fmla="*/ 544747 h 1707004"/>
                <a:gd name="connsiteX21" fmla="*/ 1056666 w 1331456"/>
                <a:gd name="connsiteY21" fmla="*/ 580621 h 1707004"/>
                <a:gd name="connsiteX22" fmla="*/ 1052546 w 1331456"/>
                <a:gd name="connsiteY22" fmla="*/ 616395 h 1707004"/>
                <a:gd name="connsiteX23" fmla="*/ 1050138 w 1331456"/>
                <a:gd name="connsiteY23" fmla="*/ 652148 h 1707004"/>
                <a:gd name="connsiteX24" fmla="*/ 1048434 w 1331456"/>
                <a:gd name="connsiteY24" fmla="*/ 687955 h 1707004"/>
                <a:gd name="connsiteX25" fmla="*/ 1044228 w 1331456"/>
                <a:gd name="connsiteY25" fmla="*/ 760773 h 1707004"/>
                <a:gd name="connsiteX26" fmla="*/ 1037795 w 1331456"/>
                <a:gd name="connsiteY26" fmla="*/ 833644 h 1707004"/>
                <a:gd name="connsiteX27" fmla="*/ 1028155 w 1331456"/>
                <a:gd name="connsiteY27" fmla="*/ 906076 h 1707004"/>
                <a:gd name="connsiteX28" fmla="*/ 1014329 w 1331456"/>
                <a:gd name="connsiteY28" fmla="*/ 977577 h 1707004"/>
                <a:gd name="connsiteX29" fmla="*/ 996046 w 1331456"/>
                <a:gd name="connsiteY29" fmla="*/ 1045869 h 1707004"/>
                <a:gd name="connsiteX30" fmla="*/ 972736 w 1331456"/>
                <a:gd name="connsiteY30" fmla="*/ 1112723 h 1707004"/>
                <a:gd name="connsiteX31" fmla="*/ 944266 w 1331456"/>
                <a:gd name="connsiteY31" fmla="*/ 1178049 h 1707004"/>
                <a:gd name="connsiteX32" fmla="*/ 910504 w 1331456"/>
                <a:gd name="connsiteY32" fmla="*/ 1241760 h 1707004"/>
                <a:gd name="connsiteX33" fmla="*/ 866944 w 1331456"/>
                <a:gd name="connsiteY33" fmla="*/ 1309571 h 1707004"/>
                <a:gd name="connsiteX34" fmla="*/ 816590 w 1331456"/>
                <a:gd name="connsiteY34" fmla="*/ 1372133 h 1707004"/>
                <a:gd name="connsiteX35" fmla="*/ 759255 w 1331456"/>
                <a:gd name="connsiteY35" fmla="*/ 1426275 h 1707004"/>
                <a:gd name="connsiteX36" fmla="*/ 694750 w 1331456"/>
                <a:gd name="connsiteY36" fmla="*/ 1468822 h 1707004"/>
                <a:gd name="connsiteX37" fmla="*/ 636680 w 1331456"/>
                <a:gd name="connsiteY37" fmla="*/ 1493650 h 1707004"/>
                <a:gd name="connsiteX38" fmla="*/ 575214 w 1331456"/>
                <a:gd name="connsiteY38" fmla="*/ 1511757 h 1707004"/>
                <a:gd name="connsiteX39" fmla="*/ 511898 w 1331456"/>
                <a:gd name="connsiteY39" fmla="*/ 1526347 h 1707004"/>
                <a:gd name="connsiteX40" fmla="*/ 448280 w 1331456"/>
                <a:gd name="connsiteY40" fmla="*/ 1540616 h 1707004"/>
                <a:gd name="connsiteX41" fmla="*/ 332437 w 1331456"/>
                <a:gd name="connsiteY41" fmla="*/ 1573467 h 1707004"/>
                <a:gd name="connsiteX42" fmla="*/ 219827 w 1331456"/>
                <a:gd name="connsiteY42" fmla="*/ 1613814 h 1707004"/>
                <a:gd name="connsiteX43" fmla="*/ 109375 w 1331456"/>
                <a:gd name="connsiteY43" fmla="*/ 1659160 h 1707004"/>
                <a:gd name="connsiteX44" fmla="*/ 0 w 1331456"/>
                <a:gd name="connsiteY44" fmla="*/ 1707004 h 1707004"/>
                <a:gd name="connsiteX0" fmla="*/ 1222905 w 1331456"/>
                <a:gd name="connsiteY0" fmla="*/ 0 h 1707004"/>
                <a:gd name="connsiteX1" fmla="*/ 1242065 w 1331456"/>
                <a:gd name="connsiteY1" fmla="*/ 16156 h 1707004"/>
                <a:gd name="connsiteX2" fmla="*/ 1260439 w 1331456"/>
                <a:gd name="connsiteY2" fmla="*/ 32728 h 1707004"/>
                <a:gd name="connsiteX3" fmla="*/ 1277240 w 1331456"/>
                <a:gd name="connsiteY3" fmla="*/ 50130 h 1707004"/>
                <a:gd name="connsiteX4" fmla="*/ 1291683 w 1331456"/>
                <a:gd name="connsiteY4" fmla="*/ 68777 h 1707004"/>
                <a:gd name="connsiteX5" fmla="*/ 1306969 w 1331456"/>
                <a:gd name="connsiteY5" fmla="*/ 97417 h 1707004"/>
                <a:gd name="connsiteX6" fmla="*/ 1317385 w 1331456"/>
                <a:gd name="connsiteY6" fmla="*/ 128952 h 1707004"/>
                <a:gd name="connsiteX7" fmla="*/ 1324183 w 1331456"/>
                <a:gd name="connsiteY7" fmla="*/ 163046 h 1707004"/>
                <a:gd name="connsiteX8" fmla="*/ 1328616 w 1331456"/>
                <a:gd name="connsiteY8" fmla="*/ 199361 h 1707004"/>
                <a:gd name="connsiteX9" fmla="*/ 1331189 w 1331456"/>
                <a:gd name="connsiteY9" fmla="*/ 234415 h 1707004"/>
                <a:gd name="connsiteX10" fmla="*/ 1330671 w 1331456"/>
                <a:gd name="connsiteY10" fmla="*/ 268590 h 1707004"/>
                <a:gd name="connsiteX11" fmla="*/ 1324934 w 1331456"/>
                <a:gd name="connsiteY11" fmla="*/ 299384 h 1707004"/>
                <a:gd name="connsiteX12" fmla="*/ 1311847 w 1331456"/>
                <a:gd name="connsiteY12" fmla="*/ 324292 h 1707004"/>
                <a:gd name="connsiteX13" fmla="*/ 1285531 w 1331456"/>
                <a:gd name="connsiteY13" fmla="*/ 344146 h 1707004"/>
                <a:gd name="connsiteX14" fmla="*/ 1250854 w 1331456"/>
                <a:gd name="connsiteY14" fmla="*/ 357220 h 1707004"/>
                <a:gd name="connsiteX15" fmla="*/ 1212567 w 1331456"/>
                <a:gd name="connsiteY15" fmla="*/ 368339 h 1707004"/>
                <a:gd name="connsiteX16" fmla="*/ 1175422 w 1331456"/>
                <a:gd name="connsiteY16" fmla="*/ 382330 h 1707004"/>
                <a:gd name="connsiteX17" fmla="*/ 1133942 w 1331456"/>
                <a:gd name="connsiteY17" fmla="*/ 411223 h 1707004"/>
                <a:gd name="connsiteX18" fmla="*/ 1102036 w 1331456"/>
                <a:gd name="connsiteY18" fmla="*/ 450249 h 1707004"/>
                <a:gd name="connsiteX19" fmla="*/ 1078844 w 1331456"/>
                <a:gd name="connsiteY19" fmla="*/ 495920 h 1707004"/>
                <a:gd name="connsiteX20" fmla="*/ 1063507 w 1331456"/>
                <a:gd name="connsiteY20" fmla="*/ 544747 h 1707004"/>
                <a:gd name="connsiteX21" fmla="*/ 1056666 w 1331456"/>
                <a:gd name="connsiteY21" fmla="*/ 580621 h 1707004"/>
                <a:gd name="connsiteX22" fmla="*/ 1052546 w 1331456"/>
                <a:gd name="connsiteY22" fmla="*/ 616395 h 1707004"/>
                <a:gd name="connsiteX23" fmla="*/ 1050138 w 1331456"/>
                <a:gd name="connsiteY23" fmla="*/ 652148 h 1707004"/>
                <a:gd name="connsiteX24" fmla="*/ 1048434 w 1331456"/>
                <a:gd name="connsiteY24" fmla="*/ 687955 h 1707004"/>
                <a:gd name="connsiteX25" fmla="*/ 1044228 w 1331456"/>
                <a:gd name="connsiteY25" fmla="*/ 760773 h 1707004"/>
                <a:gd name="connsiteX26" fmla="*/ 1037795 w 1331456"/>
                <a:gd name="connsiteY26" fmla="*/ 833644 h 1707004"/>
                <a:gd name="connsiteX27" fmla="*/ 1028155 w 1331456"/>
                <a:gd name="connsiteY27" fmla="*/ 906076 h 1707004"/>
                <a:gd name="connsiteX28" fmla="*/ 1014329 w 1331456"/>
                <a:gd name="connsiteY28" fmla="*/ 977577 h 1707004"/>
                <a:gd name="connsiteX29" fmla="*/ 996046 w 1331456"/>
                <a:gd name="connsiteY29" fmla="*/ 1045869 h 1707004"/>
                <a:gd name="connsiteX30" fmla="*/ 972736 w 1331456"/>
                <a:gd name="connsiteY30" fmla="*/ 1112723 h 1707004"/>
                <a:gd name="connsiteX31" fmla="*/ 944266 w 1331456"/>
                <a:gd name="connsiteY31" fmla="*/ 1178049 h 1707004"/>
                <a:gd name="connsiteX32" fmla="*/ 910504 w 1331456"/>
                <a:gd name="connsiteY32" fmla="*/ 1241760 h 1707004"/>
                <a:gd name="connsiteX33" fmla="*/ 866944 w 1331456"/>
                <a:gd name="connsiteY33" fmla="*/ 1309571 h 1707004"/>
                <a:gd name="connsiteX34" fmla="*/ 816590 w 1331456"/>
                <a:gd name="connsiteY34" fmla="*/ 1372133 h 1707004"/>
                <a:gd name="connsiteX35" fmla="*/ 759255 w 1331456"/>
                <a:gd name="connsiteY35" fmla="*/ 1426275 h 1707004"/>
                <a:gd name="connsiteX36" fmla="*/ 694750 w 1331456"/>
                <a:gd name="connsiteY36" fmla="*/ 1468822 h 1707004"/>
                <a:gd name="connsiteX37" fmla="*/ 636680 w 1331456"/>
                <a:gd name="connsiteY37" fmla="*/ 1493650 h 1707004"/>
                <a:gd name="connsiteX38" fmla="*/ 575214 w 1331456"/>
                <a:gd name="connsiteY38" fmla="*/ 1511757 h 1707004"/>
                <a:gd name="connsiteX39" fmla="*/ 511898 w 1331456"/>
                <a:gd name="connsiteY39" fmla="*/ 1526347 h 1707004"/>
                <a:gd name="connsiteX40" fmla="*/ 448280 w 1331456"/>
                <a:gd name="connsiteY40" fmla="*/ 1540616 h 1707004"/>
                <a:gd name="connsiteX41" fmla="*/ 332437 w 1331456"/>
                <a:gd name="connsiteY41" fmla="*/ 1573467 h 1707004"/>
                <a:gd name="connsiteX42" fmla="*/ 219827 w 1331456"/>
                <a:gd name="connsiteY42" fmla="*/ 1613814 h 1707004"/>
                <a:gd name="connsiteX43" fmla="*/ 109375 w 1331456"/>
                <a:gd name="connsiteY43" fmla="*/ 1659160 h 1707004"/>
                <a:gd name="connsiteX44" fmla="*/ 0 w 1331456"/>
                <a:gd name="connsiteY44" fmla="*/ 1707004 h 1707004"/>
                <a:gd name="connsiteX0" fmla="*/ 1222905 w 1331456"/>
                <a:gd name="connsiteY0" fmla="*/ 0 h 1707004"/>
                <a:gd name="connsiteX1" fmla="*/ 1242065 w 1331456"/>
                <a:gd name="connsiteY1" fmla="*/ 16156 h 1707004"/>
                <a:gd name="connsiteX2" fmla="*/ 1260439 w 1331456"/>
                <a:gd name="connsiteY2" fmla="*/ 32728 h 1707004"/>
                <a:gd name="connsiteX3" fmla="*/ 1277240 w 1331456"/>
                <a:gd name="connsiteY3" fmla="*/ 50130 h 1707004"/>
                <a:gd name="connsiteX4" fmla="*/ 1291683 w 1331456"/>
                <a:gd name="connsiteY4" fmla="*/ 68777 h 1707004"/>
                <a:gd name="connsiteX5" fmla="*/ 1306969 w 1331456"/>
                <a:gd name="connsiteY5" fmla="*/ 97417 h 1707004"/>
                <a:gd name="connsiteX6" fmla="*/ 1317385 w 1331456"/>
                <a:gd name="connsiteY6" fmla="*/ 128952 h 1707004"/>
                <a:gd name="connsiteX7" fmla="*/ 1324183 w 1331456"/>
                <a:gd name="connsiteY7" fmla="*/ 163046 h 1707004"/>
                <a:gd name="connsiteX8" fmla="*/ 1328616 w 1331456"/>
                <a:gd name="connsiteY8" fmla="*/ 199361 h 1707004"/>
                <a:gd name="connsiteX9" fmla="*/ 1331189 w 1331456"/>
                <a:gd name="connsiteY9" fmla="*/ 234415 h 1707004"/>
                <a:gd name="connsiteX10" fmla="*/ 1330671 w 1331456"/>
                <a:gd name="connsiteY10" fmla="*/ 268590 h 1707004"/>
                <a:gd name="connsiteX11" fmla="*/ 1324934 w 1331456"/>
                <a:gd name="connsiteY11" fmla="*/ 299384 h 1707004"/>
                <a:gd name="connsiteX12" fmla="*/ 1311847 w 1331456"/>
                <a:gd name="connsiteY12" fmla="*/ 324292 h 1707004"/>
                <a:gd name="connsiteX13" fmla="*/ 1285531 w 1331456"/>
                <a:gd name="connsiteY13" fmla="*/ 344146 h 1707004"/>
                <a:gd name="connsiteX14" fmla="*/ 1250854 w 1331456"/>
                <a:gd name="connsiteY14" fmla="*/ 357220 h 1707004"/>
                <a:gd name="connsiteX15" fmla="*/ 1212567 w 1331456"/>
                <a:gd name="connsiteY15" fmla="*/ 368339 h 1707004"/>
                <a:gd name="connsiteX16" fmla="*/ 1175422 w 1331456"/>
                <a:gd name="connsiteY16" fmla="*/ 382330 h 1707004"/>
                <a:gd name="connsiteX17" fmla="*/ 1133942 w 1331456"/>
                <a:gd name="connsiteY17" fmla="*/ 411223 h 1707004"/>
                <a:gd name="connsiteX18" fmla="*/ 1102036 w 1331456"/>
                <a:gd name="connsiteY18" fmla="*/ 450249 h 1707004"/>
                <a:gd name="connsiteX19" fmla="*/ 1078844 w 1331456"/>
                <a:gd name="connsiteY19" fmla="*/ 495920 h 1707004"/>
                <a:gd name="connsiteX20" fmla="*/ 1063507 w 1331456"/>
                <a:gd name="connsiteY20" fmla="*/ 544747 h 1707004"/>
                <a:gd name="connsiteX21" fmla="*/ 1056666 w 1331456"/>
                <a:gd name="connsiteY21" fmla="*/ 580621 h 1707004"/>
                <a:gd name="connsiteX22" fmla="*/ 1052546 w 1331456"/>
                <a:gd name="connsiteY22" fmla="*/ 616395 h 1707004"/>
                <a:gd name="connsiteX23" fmla="*/ 1050138 w 1331456"/>
                <a:gd name="connsiteY23" fmla="*/ 652148 h 1707004"/>
                <a:gd name="connsiteX24" fmla="*/ 1048434 w 1331456"/>
                <a:gd name="connsiteY24" fmla="*/ 687955 h 1707004"/>
                <a:gd name="connsiteX25" fmla="*/ 1044228 w 1331456"/>
                <a:gd name="connsiteY25" fmla="*/ 760773 h 1707004"/>
                <a:gd name="connsiteX26" fmla="*/ 1037795 w 1331456"/>
                <a:gd name="connsiteY26" fmla="*/ 833644 h 1707004"/>
                <a:gd name="connsiteX27" fmla="*/ 1028155 w 1331456"/>
                <a:gd name="connsiteY27" fmla="*/ 906076 h 1707004"/>
                <a:gd name="connsiteX28" fmla="*/ 1014329 w 1331456"/>
                <a:gd name="connsiteY28" fmla="*/ 977577 h 1707004"/>
                <a:gd name="connsiteX29" fmla="*/ 996046 w 1331456"/>
                <a:gd name="connsiteY29" fmla="*/ 1045869 h 1707004"/>
                <a:gd name="connsiteX30" fmla="*/ 972736 w 1331456"/>
                <a:gd name="connsiteY30" fmla="*/ 1112723 h 1707004"/>
                <a:gd name="connsiteX31" fmla="*/ 944266 w 1331456"/>
                <a:gd name="connsiteY31" fmla="*/ 1178049 h 1707004"/>
                <a:gd name="connsiteX32" fmla="*/ 910504 w 1331456"/>
                <a:gd name="connsiteY32" fmla="*/ 1241760 h 1707004"/>
                <a:gd name="connsiteX33" fmla="*/ 866944 w 1331456"/>
                <a:gd name="connsiteY33" fmla="*/ 1309571 h 1707004"/>
                <a:gd name="connsiteX34" fmla="*/ 816590 w 1331456"/>
                <a:gd name="connsiteY34" fmla="*/ 1372133 h 1707004"/>
                <a:gd name="connsiteX35" fmla="*/ 759255 w 1331456"/>
                <a:gd name="connsiteY35" fmla="*/ 1426275 h 1707004"/>
                <a:gd name="connsiteX36" fmla="*/ 694750 w 1331456"/>
                <a:gd name="connsiteY36" fmla="*/ 1468822 h 1707004"/>
                <a:gd name="connsiteX37" fmla="*/ 636680 w 1331456"/>
                <a:gd name="connsiteY37" fmla="*/ 1493650 h 1707004"/>
                <a:gd name="connsiteX38" fmla="*/ 575214 w 1331456"/>
                <a:gd name="connsiteY38" fmla="*/ 1511757 h 1707004"/>
                <a:gd name="connsiteX39" fmla="*/ 511898 w 1331456"/>
                <a:gd name="connsiteY39" fmla="*/ 1526347 h 1707004"/>
                <a:gd name="connsiteX40" fmla="*/ 448280 w 1331456"/>
                <a:gd name="connsiteY40" fmla="*/ 1540616 h 1707004"/>
                <a:gd name="connsiteX41" fmla="*/ 332437 w 1331456"/>
                <a:gd name="connsiteY41" fmla="*/ 1573467 h 1707004"/>
                <a:gd name="connsiteX42" fmla="*/ 219827 w 1331456"/>
                <a:gd name="connsiteY42" fmla="*/ 1613814 h 1707004"/>
                <a:gd name="connsiteX43" fmla="*/ 109375 w 1331456"/>
                <a:gd name="connsiteY43" fmla="*/ 1659160 h 1707004"/>
                <a:gd name="connsiteX44" fmla="*/ 0 w 1331456"/>
                <a:gd name="connsiteY44" fmla="*/ 1707004 h 1707004"/>
                <a:gd name="connsiteX0" fmla="*/ 1222905 w 1331456"/>
                <a:gd name="connsiteY0" fmla="*/ 0 h 1707004"/>
                <a:gd name="connsiteX1" fmla="*/ 1242065 w 1331456"/>
                <a:gd name="connsiteY1" fmla="*/ 16156 h 1707004"/>
                <a:gd name="connsiteX2" fmla="*/ 1260439 w 1331456"/>
                <a:gd name="connsiteY2" fmla="*/ 32728 h 1707004"/>
                <a:gd name="connsiteX3" fmla="*/ 1277240 w 1331456"/>
                <a:gd name="connsiteY3" fmla="*/ 50130 h 1707004"/>
                <a:gd name="connsiteX4" fmla="*/ 1291683 w 1331456"/>
                <a:gd name="connsiteY4" fmla="*/ 68777 h 1707004"/>
                <a:gd name="connsiteX5" fmla="*/ 1306969 w 1331456"/>
                <a:gd name="connsiteY5" fmla="*/ 97417 h 1707004"/>
                <a:gd name="connsiteX6" fmla="*/ 1317385 w 1331456"/>
                <a:gd name="connsiteY6" fmla="*/ 128952 h 1707004"/>
                <a:gd name="connsiteX7" fmla="*/ 1324183 w 1331456"/>
                <a:gd name="connsiteY7" fmla="*/ 163046 h 1707004"/>
                <a:gd name="connsiteX8" fmla="*/ 1328616 w 1331456"/>
                <a:gd name="connsiteY8" fmla="*/ 199361 h 1707004"/>
                <a:gd name="connsiteX9" fmla="*/ 1331189 w 1331456"/>
                <a:gd name="connsiteY9" fmla="*/ 234415 h 1707004"/>
                <a:gd name="connsiteX10" fmla="*/ 1330671 w 1331456"/>
                <a:gd name="connsiteY10" fmla="*/ 268590 h 1707004"/>
                <a:gd name="connsiteX11" fmla="*/ 1324934 w 1331456"/>
                <a:gd name="connsiteY11" fmla="*/ 299384 h 1707004"/>
                <a:gd name="connsiteX12" fmla="*/ 1311847 w 1331456"/>
                <a:gd name="connsiteY12" fmla="*/ 324292 h 1707004"/>
                <a:gd name="connsiteX13" fmla="*/ 1285531 w 1331456"/>
                <a:gd name="connsiteY13" fmla="*/ 344146 h 1707004"/>
                <a:gd name="connsiteX14" fmla="*/ 1250854 w 1331456"/>
                <a:gd name="connsiteY14" fmla="*/ 357220 h 1707004"/>
                <a:gd name="connsiteX15" fmla="*/ 1212567 w 1331456"/>
                <a:gd name="connsiteY15" fmla="*/ 368339 h 1707004"/>
                <a:gd name="connsiteX16" fmla="*/ 1175422 w 1331456"/>
                <a:gd name="connsiteY16" fmla="*/ 382330 h 1707004"/>
                <a:gd name="connsiteX17" fmla="*/ 1133942 w 1331456"/>
                <a:gd name="connsiteY17" fmla="*/ 411223 h 1707004"/>
                <a:gd name="connsiteX18" fmla="*/ 1102036 w 1331456"/>
                <a:gd name="connsiteY18" fmla="*/ 450249 h 1707004"/>
                <a:gd name="connsiteX19" fmla="*/ 1078844 w 1331456"/>
                <a:gd name="connsiteY19" fmla="*/ 495920 h 1707004"/>
                <a:gd name="connsiteX20" fmla="*/ 1063507 w 1331456"/>
                <a:gd name="connsiteY20" fmla="*/ 544747 h 1707004"/>
                <a:gd name="connsiteX21" fmla="*/ 1056666 w 1331456"/>
                <a:gd name="connsiteY21" fmla="*/ 580621 h 1707004"/>
                <a:gd name="connsiteX22" fmla="*/ 1052546 w 1331456"/>
                <a:gd name="connsiteY22" fmla="*/ 616395 h 1707004"/>
                <a:gd name="connsiteX23" fmla="*/ 1050138 w 1331456"/>
                <a:gd name="connsiteY23" fmla="*/ 652148 h 1707004"/>
                <a:gd name="connsiteX24" fmla="*/ 1048434 w 1331456"/>
                <a:gd name="connsiteY24" fmla="*/ 687955 h 1707004"/>
                <a:gd name="connsiteX25" fmla="*/ 1044228 w 1331456"/>
                <a:gd name="connsiteY25" fmla="*/ 760773 h 1707004"/>
                <a:gd name="connsiteX26" fmla="*/ 1037795 w 1331456"/>
                <a:gd name="connsiteY26" fmla="*/ 833644 h 1707004"/>
                <a:gd name="connsiteX27" fmla="*/ 1028155 w 1331456"/>
                <a:gd name="connsiteY27" fmla="*/ 906076 h 1707004"/>
                <a:gd name="connsiteX28" fmla="*/ 1014329 w 1331456"/>
                <a:gd name="connsiteY28" fmla="*/ 977577 h 1707004"/>
                <a:gd name="connsiteX29" fmla="*/ 996046 w 1331456"/>
                <a:gd name="connsiteY29" fmla="*/ 1045869 h 1707004"/>
                <a:gd name="connsiteX30" fmla="*/ 972736 w 1331456"/>
                <a:gd name="connsiteY30" fmla="*/ 1112723 h 1707004"/>
                <a:gd name="connsiteX31" fmla="*/ 944266 w 1331456"/>
                <a:gd name="connsiteY31" fmla="*/ 1178049 h 1707004"/>
                <a:gd name="connsiteX32" fmla="*/ 910504 w 1331456"/>
                <a:gd name="connsiteY32" fmla="*/ 1241760 h 1707004"/>
                <a:gd name="connsiteX33" fmla="*/ 866944 w 1331456"/>
                <a:gd name="connsiteY33" fmla="*/ 1309571 h 1707004"/>
                <a:gd name="connsiteX34" fmla="*/ 816590 w 1331456"/>
                <a:gd name="connsiteY34" fmla="*/ 1372133 h 1707004"/>
                <a:gd name="connsiteX35" fmla="*/ 759255 w 1331456"/>
                <a:gd name="connsiteY35" fmla="*/ 1426275 h 1707004"/>
                <a:gd name="connsiteX36" fmla="*/ 694750 w 1331456"/>
                <a:gd name="connsiteY36" fmla="*/ 1468822 h 1707004"/>
                <a:gd name="connsiteX37" fmla="*/ 636680 w 1331456"/>
                <a:gd name="connsiteY37" fmla="*/ 1493650 h 1707004"/>
                <a:gd name="connsiteX38" fmla="*/ 575214 w 1331456"/>
                <a:gd name="connsiteY38" fmla="*/ 1511757 h 1707004"/>
                <a:gd name="connsiteX39" fmla="*/ 511898 w 1331456"/>
                <a:gd name="connsiteY39" fmla="*/ 1526347 h 1707004"/>
                <a:gd name="connsiteX40" fmla="*/ 448280 w 1331456"/>
                <a:gd name="connsiteY40" fmla="*/ 1540616 h 1707004"/>
                <a:gd name="connsiteX41" fmla="*/ 332437 w 1331456"/>
                <a:gd name="connsiteY41" fmla="*/ 1573467 h 1707004"/>
                <a:gd name="connsiteX42" fmla="*/ 219827 w 1331456"/>
                <a:gd name="connsiteY42" fmla="*/ 1613814 h 1707004"/>
                <a:gd name="connsiteX43" fmla="*/ 109375 w 1331456"/>
                <a:gd name="connsiteY43" fmla="*/ 1659160 h 1707004"/>
                <a:gd name="connsiteX44" fmla="*/ 0 w 1331456"/>
                <a:gd name="connsiteY44" fmla="*/ 1707004 h 1707004"/>
                <a:gd name="connsiteX0" fmla="*/ 1222905 w 1331456"/>
                <a:gd name="connsiteY0" fmla="*/ 0 h 1707004"/>
                <a:gd name="connsiteX1" fmla="*/ 1242065 w 1331456"/>
                <a:gd name="connsiteY1" fmla="*/ 16156 h 1707004"/>
                <a:gd name="connsiteX2" fmla="*/ 1260439 w 1331456"/>
                <a:gd name="connsiteY2" fmla="*/ 32728 h 1707004"/>
                <a:gd name="connsiteX3" fmla="*/ 1277240 w 1331456"/>
                <a:gd name="connsiteY3" fmla="*/ 50130 h 1707004"/>
                <a:gd name="connsiteX4" fmla="*/ 1291683 w 1331456"/>
                <a:gd name="connsiteY4" fmla="*/ 68777 h 1707004"/>
                <a:gd name="connsiteX5" fmla="*/ 1306969 w 1331456"/>
                <a:gd name="connsiteY5" fmla="*/ 97417 h 1707004"/>
                <a:gd name="connsiteX6" fmla="*/ 1317385 w 1331456"/>
                <a:gd name="connsiteY6" fmla="*/ 128952 h 1707004"/>
                <a:gd name="connsiteX7" fmla="*/ 1324183 w 1331456"/>
                <a:gd name="connsiteY7" fmla="*/ 163046 h 1707004"/>
                <a:gd name="connsiteX8" fmla="*/ 1328616 w 1331456"/>
                <a:gd name="connsiteY8" fmla="*/ 199361 h 1707004"/>
                <a:gd name="connsiteX9" fmla="*/ 1331189 w 1331456"/>
                <a:gd name="connsiteY9" fmla="*/ 234415 h 1707004"/>
                <a:gd name="connsiteX10" fmla="*/ 1330671 w 1331456"/>
                <a:gd name="connsiteY10" fmla="*/ 268590 h 1707004"/>
                <a:gd name="connsiteX11" fmla="*/ 1324934 w 1331456"/>
                <a:gd name="connsiteY11" fmla="*/ 299384 h 1707004"/>
                <a:gd name="connsiteX12" fmla="*/ 1311847 w 1331456"/>
                <a:gd name="connsiteY12" fmla="*/ 324292 h 1707004"/>
                <a:gd name="connsiteX13" fmla="*/ 1285531 w 1331456"/>
                <a:gd name="connsiteY13" fmla="*/ 344146 h 1707004"/>
                <a:gd name="connsiteX14" fmla="*/ 1250854 w 1331456"/>
                <a:gd name="connsiteY14" fmla="*/ 357220 h 1707004"/>
                <a:gd name="connsiteX15" fmla="*/ 1212567 w 1331456"/>
                <a:gd name="connsiteY15" fmla="*/ 368339 h 1707004"/>
                <a:gd name="connsiteX16" fmla="*/ 1175422 w 1331456"/>
                <a:gd name="connsiteY16" fmla="*/ 382330 h 1707004"/>
                <a:gd name="connsiteX17" fmla="*/ 1133942 w 1331456"/>
                <a:gd name="connsiteY17" fmla="*/ 411223 h 1707004"/>
                <a:gd name="connsiteX18" fmla="*/ 1102036 w 1331456"/>
                <a:gd name="connsiteY18" fmla="*/ 450249 h 1707004"/>
                <a:gd name="connsiteX19" fmla="*/ 1078844 w 1331456"/>
                <a:gd name="connsiteY19" fmla="*/ 495920 h 1707004"/>
                <a:gd name="connsiteX20" fmla="*/ 1063507 w 1331456"/>
                <a:gd name="connsiteY20" fmla="*/ 544747 h 1707004"/>
                <a:gd name="connsiteX21" fmla="*/ 1056666 w 1331456"/>
                <a:gd name="connsiteY21" fmla="*/ 580621 h 1707004"/>
                <a:gd name="connsiteX22" fmla="*/ 1052546 w 1331456"/>
                <a:gd name="connsiteY22" fmla="*/ 616395 h 1707004"/>
                <a:gd name="connsiteX23" fmla="*/ 1050138 w 1331456"/>
                <a:gd name="connsiteY23" fmla="*/ 652148 h 1707004"/>
                <a:gd name="connsiteX24" fmla="*/ 1048434 w 1331456"/>
                <a:gd name="connsiteY24" fmla="*/ 687955 h 1707004"/>
                <a:gd name="connsiteX25" fmla="*/ 1044228 w 1331456"/>
                <a:gd name="connsiteY25" fmla="*/ 760773 h 1707004"/>
                <a:gd name="connsiteX26" fmla="*/ 1037795 w 1331456"/>
                <a:gd name="connsiteY26" fmla="*/ 833644 h 1707004"/>
                <a:gd name="connsiteX27" fmla="*/ 1028155 w 1331456"/>
                <a:gd name="connsiteY27" fmla="*/ 906076 h 1707004"/>
                <a:gd name="connsiteX28" fmla="*/ 1014329 w 1331456"/>
                <a:gd name="connsiteY28" fmla="*/ 977577 h 1707004"/>
                <a:gd name="connsiteX29" fmla="*/ 996046 w 1331456"/>
                <a:gd name="connsiteY29" fmla="*/ 1045869 h 1707004"/>
                <a:gd name="connsiteX30" fmla="*/ 972736 w 1331456"/>
                <a:gd name="connsiteY30" fmla="*/ 1112723 h 1707004"/>
                <a:gd name="connsiteX31" fmla="*/ 944266 w 1331456"/>
                <a:gd name="connsiteY31" fmla="*/ 1178049 h 1707004"/>
                <a:gd name="connsiteX32" fmla="*/ 910504 w 1331456"/>
                <a:gd name="connsiteY32" fmla="*/ 1241760 h 1707004"/>
                <a:gd name="connsiteX33" fmla="*/ 866944 w 1331456"/>
                <a:gd name="connsiteY33" fmla="*/ 1309571 h 1707004"/>
                <a:gd name="connsiteX34" fmla="*/ 816590 w 1331456"/>
                <a:gd name="connsiteY34" fmla="*/ 1372133 h 1707004"/>
                <a:gd name="connsiteX35" fmla="*/ 759255 w 1331456"/>
                <a:gd name="connsiteY35" fmla="*/ 1426275 h 1707004"/>
                <a:gd name="connsiteX36" fmla="*/ 694750 w 1331456"/>
                <a:gd name="connsiteY36" fmla="*/ 1468822 h 1707004"/>
                <a:gd name="connsiteX37" fmla="*/ 636680 w 1331456"/>
                <a:gd name="connsiteY37" fmla="*/ 1493650 h 1707004"/>
                <a:gd name="connsiteX38" fmla="*/ 575214 w 1331456"/>
                <a:gd name="connsiteY38" fmla="*/ 1511757 h 1707004"/>
                <a:gd name="connsiteX39" fmla="*/ 511898 w 1331456"/>
                <a:gd name="connsiteY39" fmla="*/ 1526347 h 1707004"/>
                <a:gd name="connsiteX40" fmla="*/ 448280 w 1331456"/>
                <a:gd name="connsiteY40" fmla="*/ 1540616 h 1707004"/>
                <a:gd name="connsiteX41" fmla="*/ 332437 w 1331456"/>
                <a:gd name="connsiteY41" fmla="*/ 1573467 h 1707004"/>
                <a:gd name="connsiteX42" fmla="*/ 219827 w 1331456"/>
                <a:gd name="connsiteY42" fmla="*/ 1613814 h 1707004"/>
                <a:gd name="connsiteX43" fmla="*/ 109375 w 1331456"/>
                <a:gd name="connsiteY43" fmla="*/ 1659160 h 1707004"/>
                <a:gd name="connsiteX44" fmla="*/ 0 w 1331456"/>
                <a:gd name="connsiteY44" fmla="*/ 1707004 h 1707004"/>
                <a:gd name="connsiteX0" fmla="*/ 1222905 w 1331456"/>
                <a:gd name="connsiteY0" fmla="*/ 0 h 1707004"/>
                <a:gd name="connsiteX1" fmla="*/ 1242065 w 1331456"/>
                <a:gd name="connsiteY1" fmla="*/ 16156 h 1707004"/>
                <a:gd name="connsiteX2" fmla="*/ 1260439 w 1331456"/>
                <a:gd name="connsiteY2" fmla="*/ 32728 h 1707004"/>
                <a:gd name="connsiteX3" fmla="*/ 1277240 w 1331456"/>
                <a:gd name="connsiteY3" fmla="*/ 50130 h 1707004"/>
                <a:gd name="connsiteX4" fmla="*/ 1291683 w 1331456"/>
                <a:gd name="connsiteY4" fmla="*/ 68777 h 1707004"/>
                <a:gd name="connsiteX5" fmla="*/ 1306969 w 1331456"/>
                <a:gd name="connsiteY5" fmla="*/ 97417 h 1707004"/>
                <a:gd name="connsiteX6" fmla="*/ 1317385 w 1331456"/>
                <a:gd name="connsiteY6" fmla="*/ 128952 h 1707004"/>
                <a:gd name="connsiteX7" fmla="*/ 1324183 w 1331456"/>
                <a:gd name="connsiteY7" fmla="*/ 163046 h 1707004"/>
                <a:gd name="connsiteX8" fmla="*/ 1328616 w 1331456"/>
                <a:gd name="connsiteY8" fmla="*/ 199361 h 1707004"/>
                <a:gd name="connsiteX9" fmla="*/ 1331189 w 1331456"/>
                <a:gd name="connsiteY9" fmla="*/ 234415 h 1707004"/>
                <a:gd name="connsiteX10" fmla="*/ 1330671 w 1331456"/>
                <a:gd name="connsiteY10" fmla="*/ 268590 h 1707004"/>
                <a:gd name="connsiteX11" fmla="*/ 1324934 w 1331456"/>
                <a:gd name="connsiteY11" fmla="*/ 299384 h 1707004"/>
                <a:gd name="connsiteX12" fmla="*/ 1311847 w 1331456"/>
                <a:gd name="connsiteY12" fmla="*/ 324292 h 1707004"/>
                <a:gd name="connsiteX13" fmla="*/ 1285531 w 1331456"/>
                <a:gd name="connsiteY13" fmla="*/ 344146 h 1707004"/>
                <a:gd name="connsiteX14" fmla="*/ 1250854 w 1331456"/>
                <a:gd name="connsiteY14" fmla="*/ 357220 h 1707004"/>
                <a:gd name="connsiteX15" fmla="*/ 1212567 w 1331456"/>
                <a:gd name="connsiteY15" fmla="*/ 368339 h 1707004"/>
                <a:gd name="connsiteX16" fmla="*/ 1175422 w 1331456"/>
                <a:gd name="connsiteY16" fmla="*/ 382330 h 1707004"/>
                <a:gd name="connsiteX17" fmla="*/ 1133942 w 1331456"/>
                <a:gd name="connsiteY17" fmla="*/ 411223 h 1707004"/>
                <a:gd name="connsiteX18" fmla="*/ 1102036 w 1331456"/>
                <a:gd name="connsiteY18" fmla="*/ 450249 h 1707004"/>
                <a:gd name="connsiteX19" fmla="*/ 1078844 w 1331456"/>
                <a:gd name="connsiteY19" fmla="*/ 495920 h 1707004"/>
                <a:gd name="connsiteX20" fmla="*/ 1063507 w 1331456"/>
                <a:gd name="connsiteY20" fmla="*/ 544747 h 1707004"/>
                <a:gd name="connsiteX21" fmla="*/ 1056666 w 1331456"/>
                <a:gd name="connsiteY21" fmla="*/ 580621 h 1707004"/>
                <a:gd name="connsiteX22" fmla="*/ 1052546 w 1331456"/>
                <a:gd name="connsiteY22" fmla="*/ 616395 h 1707004"/>
                <a:gd name="connsiteX23" fmla="*/ 1050138 w 1331456"/>
                <a:gd name="connsiteY23" fmla="*/ 652148 h 1707004"/>
                <a:gd name="connsiteX24" fmla="*/ 1048434 w 1331456"/>
                <a:gd name="connsiteY24" fmla="*/ 687955 h 1707004"/>
                <a:gd name="connsiteX25" fmla="*/ 1044228 w 1331456"/>
                <a:gd name="connsiteY25" fmla="*/ 760773 h 1707004"/>
                <a:gd name="connsiteX26" fmla="*/ 1037795 w 1331456"/>
                <a:gd name="connsiteY26" fmla="*/ 833644 h 1707004"/>
                <a:gd name="connsiteX27" fmla="*/ 1028155 w 1331456"/>
                <a:gd name="connsiteY27" fmla="*/ 906076 h 1707004"/>
                <a:gd name="connsiteX28" fmla="*/ 1014329 w 1331456"/>
                <a:gd name="connsiteY28" fmla="*/ 977577 h 1707004"/>
                <a:gd name="connsiteX29" fmla="*/ 996046 w 1331456"/>
                <a:gd name="connsiteY29" fmla="*/ 1045869 h 1707004"/>
                <a:gd name="connsiteX30" fmla="*/ 972736 w 1331456"/>
                <a:gd name="connsiteY30" fmla="*/ 1112723 h 1707004"/>
                <a:gd name="connsiteX31" fmla="*/ 944266 w 1331456"/>
                <a:gd name="connsiteY31" fmla="*/ 1178049 h 1707004"/>
                <a:gd name="connsiteX32" fmla="*/ 910504 w 1331456"/>
                <a:gd name="connsiteY32" fmla="*/ 1241760 h 1707004"/>
                <a:gd name="connsiteX33" fmla="*/ 866944 w 1331456"/>
                <a:gd name="connsiteY33" fmla="*/ 1309571 h 1707004"/>
                <a:gd name="connsiteX34" fmla="*/ 816590 w 1331456"/>
                <a:gd name="connsiteY34" fmla="*/ 1372133 h 1707004"/>
                <a:gd name="connsiteX35" fmla="*/ 759255 w 1331456"/>
                <a:gd name="connsiteY35" fmla="*/ 1426275 h 1707004"/>
                <a:gd name="connsiteX36" fmla="*/ 694750 w 1331456"/>
                <a:gd name="connsiteY36" fmla="*/ 1468822 h 1707004"/>
                <a:gd name="connsiteX37" fmla="*/ 636680 w 1331456"/>
                <a:gd name="connsiteY37" fmla="*/ 1493650 h 1707004"/>
                <a:gd name="connsiteX38" fmla="*/ 575214 w 1331456"/>
                <a:gd name="connsiteY38" fmla="*/ 1511757 h 1707004"/>
                <a:gd name="connsiteX39" fmla="*/ 511898 w 1331456"/>
                <a:gd name="connsiteY39" fmla="*/ 1526347 h 1707004"/>
                <a:gd name="connsiteX40" fmla="*/ 448280 w 1331456"/>
                <a:gd name="connsiteY40" fmla="*/ 1540616 h 1707004"/>
                <a:gd name="connsiteX41" fmla="*/ 332437 w 1331456"/>
                <a:gd name="connsiteY41" fmla="*/ 1573467 h 1707004"/>
                <a:gd name="connsiteX42" fmla="*/ 219827 w 1331456"/>
                <a:gd name="connsiteY42" fmla="*/ 1613814 h 1707004"/>
                <a:gd name="connsiteX43" fmla="*/ 109375 w 1331456"/>
                <a:gd name="connsiteY43" fmla="*/ 1659160 h 1707004"/>
                <a:gd name="connsiteX44" fmla="*/ 0 w 1331456"/>
                <a:gd name="connsiteY44" fmla="*/ 1707004 h 1707004"/>
                <a:gd name="connsiteX0" fmla="*/ 1222905 w 1331456"/>
                <a:gd name="connsiteY0" fmla="*/ 0 h 1707004"/>
                <a:gd name="connsiteX1" fmla="*/ 1242065 w 1331456"/>
                <a:gd name="connsiteY1" fmla="*/ 16156 h 1707004"/>
                <a:gd name="connsiteX2" fmla="*/ 1260439 w 1331456"/>
                <a:gd name="connsiteY2" fmla="*/ 32728 h 1707004"/>
                <a:gd name="connsiteX3" fmla="*/ 1277240 w 1331456"/>
                <a:gd name="connsiteY3" fmla="*/ 50130 h 1707004"/>
                <a:gd name="connsiteX4" fmla="*/ 1291683 w 1331456"/>
                <a:gd name="connsiteY4" fmla="*/ 68777 h 1707004"/>
                <a:gd name="connsiteX5" fmla="*/ 1306969 w 1331456"/>
                <a:gd name="connsiteY5" fmla="*/ 97417 h 1707004"/>
                <a:gd name="connsiteX6" fmla="*/ 1317385 w 1331456"/>
                <a:gd name="connsiteY6" fmla="*/ 128952 h 1707004"/>
                <a:gd name="connsiteX7" fmla="*/ 1324183 w 1331456"/>
                <a:gd name="connsiteY7" fmla="*/ 163046 h 1707004"/>
                <a:gd name="connsiteX8" fmla="*/ 1328616 w 1331456"/>
                <a:gd name="connsiteY8" fmla="*/ 199361 h 1707004"/>
                <a:gd name="connsiteX9" fmla="*/ 1331189 w 1331456"/>
                <a:gd name="connsiteY9" fmla="*/ 234415 h 1707004"/>
                <a:gd name="connsiteX10" fmla="*/ 1330671 w 1331456"/>
                <a:gd name="connsiteY10" fmla="*/ 268590 h 1707004"/>
                <a:gd name="connsiteX11" fmla="*/ 1324934 w 1331456"/>
                <a:gd name="connsiteY11" fmla="*/ 299384 h 1707004"/>
                <a:gd name="connsiteX12" fmla="*/ 1311847 w 1331456"/>
                <a:gd name="connsiteY12" fmla="*/ 324292 h 1707004"/>
                <a:gd name="connsiteX13" fmla="*/ 1285531 w 1331456"/>
                <a:gd name="connsiteY13" fmla="*/ 344146 h 1707004"/>
                <a:gd name="connsiteX14" fmla="*/ 1250854 w 1331456"/>
                <a:gd name="connsiteY14" fmla="*/ 357220 h 1707004"/>
                <a:gd name="connsiteX15" fmla="*/ 1212567 w 1331456"/>
                <a:gd name="connsiteY15" fmla="*/ 368339 h 1707004"/>
                <a:gd name="connsiteX16" fmla="*/ 1175422 w 1331456"/>
                <a:gd name="connsiteY16" fmla="*/ 382330 h 1707004"/>
                <a:gd name="connsiteX17" fmla="*/ 1133942 w 1331456"/>
                <a:gd name="connsiteY17" fmla="*/ 411223 h 1707004"/>
                <a:gd name="connsiteX18" fmla="*/ 1102036 w 1331456"/>
                <a:gd name="connsiteY18" fmla="*/ 450249 h 1707004"/>
                <a:gd name="connsiteX19" fmla="*/ 1078844 w 1331456"/>
                <a:gd name="connsiteY19" fmla="*/ 495920 h 1707004"/>
                <a:gd name="connsiteX20" fmla="*/ 1063507 w 1331456"/>
                <a:gd name="connsiteY20" fmla="*/ 544747 h 1707004"/>
                <a:gd name="connsiteX21" fmla="*/ 1056666 w 1331456"/>
                <a:gd name="connsiteY21" fmla="*/ 580621 h 1707004"/>
                <a:gd name="connsiteX22" fmla="*/ 1052546 w 1331456"/>
                <a:gd name="connsiteY22" fmla="*/ 616395 h 1707004"/>
                <a:gd name="connsiteX23" fmla="*/ 1050138 w 1331456"/>
                <a:gd name="connsiteY23" fmla="*/ 652148 h 1707004"/>
                <a:gd name="connsiteX24" fmla="*/ 1048434 w 1331456"/>
                <a:gd name="connsiteY24" fmla="*/ 687955 h 1707004"/>
                <a:gd name="connsiteX25" fmla="*/ 1044228 w 1331456"/>
                <a:gd name="connsiteY25" fmla="*/ 760773 h 1707004"/>
                <a:gd name="connsiteX26" fmla="*/ 1037795 w 1331456"/>
                <a:gd name="connsiteY26" fmla="*/ 833644 h 1707004"/>
                <a:gd name="connsiteX27" fmla="*/ 1028155 w 1331456"/>
                <a:gd name="connsiteY27" fmla="*/ 906076 h 1707004"/>
                <a:gd name="connsiteX28" fmla="*/ 1014329 w 1331456"/>
                <a:gd name="connsiteY28" fmla="*/ 977577 h 1707004"/>
                <a:gd name="connsiteX29" fmla="*/ 996046 w 1331456"/>
                <a:gd name="connsiteY29" fmla="*/ 1045869 h 1707004"/>
                <a:gd name="connsiteX30" fmla="*/ 972736 w 1331456"/>
                <a:gd name="connsiteY30" fmla="*/ 1112723 h 1707004"/>
                <a:gd name="connsiteX31" fmla="*/ 944266 w 1331456"/>
                <a:gd name="connsiteY31" fmla="*/ 1178049 h 1707004"/>
                <a:gd name="connsiteX32" fmla="*/ 910504 w 1331456"/>
                <a:gd name="connsiteY32" fmla="*/ 1241760 h 1707004"/>
                <a:gd name="connsiteX33" fmla="*/ 866944 w 1331456"/>
                <a:gd name="connsiteY33" fmla="*/ 1309571 h 1707004"/>
                <a:gd name="connsiteX34" fmla="*/ 816590 w 1331456"/>
                <a:gd name="connsiteY34" fmla="*/ 1372133 h 1707004"/>
                <a:gd name="connsiteX35" fmla="*/ 759255 w 1331456"/>
                <a:gd name="connsiteY35" fmla="*/ 1426275 h 1707004"/>
                <a:gd name="connsiteX36" fmla="*/ 694750 w 1331456"/>
                <a:gd name="connsiteY36" fmla="*/ 1468822 h 1707004"/>
                <a:gd name="connsiteX37" fmla="*/ 636680 w 1331456"/>
                <a:gd name="connsiteY37" fmla="*/ 1493650 h 1707004"/>
                <a:gd name="connsiteX38" fmla="*/ 575214 w 1331456"/>
                <a:gd name="connsiteY38" fmla="*/ 1511757 h 1707004"/>
                <a:gd name="connsiteX39" fmla="*/ 511898 w 1331456"/>
                <a:gd name="connsiteY39" fmla="*/ 1526347 h 1707004"/>
                <a:gd name="connsiteX40" fmla="*/ 448280 w 1331456"/>
                <a:gd name="connsiteY40" fmla="*/ 1540616 h 1707004"/>
                <a:gd name="connsiteX41" fmla="*/ 332437 w 1331456"/>
                <a:gd name="connsiteY41" fmla="*/ 1573467 h 1707004"/>
                <a:gd name="connsiteX42" fmla="*/ 219827 w 1331456"/>
                <a:gd name="connsiteY42" fmla="*/ 1613814 h 1707004"/>
                <a:gd name="connsiteX43" fmla="*/ 109375 w 1331456"/>
                <a:gd name="connsiteY43" fmla="*/ 1659160 h 1707004"/>
                <a:gd name="connsiteX44" fmla="*/ 0 w 1331456"/>
                <a:gd name="connsiteY44" fmla="*/ 1707004 h 1707004"/>
                <a:gd name="connsiteX0" fmla="*/ 1222905 w 1331456"/>
                <a:gd name="connsiteY0" fmla="*/ 0 h 1707004"/>
                <a:gd name="connsiteX1" fmla="*/ 1242065 w 1331456"/>
                <a:gd name="connsiteY1" fmla="*/ 16156 h 1707004"/>
                <a:gd name="connsiteX2" fmla="*/ 1260439 w 1331456"/>
                <a:gd name="connsiteY2" fmla="*/ 32728 h 1707004"/>
                <a:gd name="connsiteX3" fmla="*/ 1277240 w 1331456"/>
                <a:gd name="connsiteY3" fmla="*/ 50130 h 1707004"/>
                <a:gd name="connsiteX4" fmla="*/ 1291683 w 1331456"/>
                <a:gd name="connsiteY4" fmla="*/ 68777 h 1707004"/>
                <a:gd name="connsiteX5" fmla="*/ 1306969 w 1331456"/>
                <a:gd name="connsiteY5" fmla="*/ 97417 h 1707004"/>
                <a:gd name="connsiteX6" fmla="*/ 1317385 w 1331456"/>
                <a:gd name="connsiteY6" fmla="*/ 128952 h 1707004"/>
                <a:gd name="connsiteX7" fmla="*/ 1324183 w 1331456"/>
                <a:gd name="connsiteY7" fmla="*/ 163046 h 1707004"/>
                <a:gd name="connsiteX8" fmla="*/ 1328616 w 1331456"/>
                <a:gd name="connsiteY8" fmla="*/ 199361 h 1707004"/>
                <a:gd name="connsiteX9" fmla="*/ 1331189 w 1331456"/>
                <a:gd name="connsiteY9" fmla="*/ 234415 h 1707004"/>
                <a:gd name="connsiteX10" fmla="*/ 1330671 w 1331456"/>
                <a:gd name="connsiteY10" fmla="*/ 268590 h 1707004"/>
                <a:gd name="connsiteX11" fmla="*/ 1324934 w 1331456"/>
                <a:gd name="connsiteY11" fmla="*/ 299384 h 1707004"/>
                <a:gd name="connsiteX12" fmla="*/ 1311847 w 1331456"/>
                <a:gd name="connsiteY12" fmla="*/ 324292 h 1707004"/>
                <a:gd name="connsiteX13" fmla="*/ 1285531 w 1331456"/>
                <a:gd name="connsiteY13" fmla="*/ 344146 h 1707004"/>
                <a:gd name="connsiteX14" fmla="*/ 1250854 w 1331456"/>
                <a:gd name="connsiteY14" fmla="*/ 357220 h 1707004"/>
                <a:gd name="connsiteX15" fmla="*/ 1212567 w 1331456"/>
                <a:gd name="connsiteY15" fmla="*/ 368339 h 1707004"/>
                <a:gd name="connsiteX16" fmla="*/ 1175422 w 1331456"/>
                <a:gd name="connsiteY16" fmla="*/ 382330 h 1707004"/>
                <a:gd name="connsiteX17" fmla="*/ 1133942 w 1331456"/>
                <a:gd name="connsiteY17" fmla="*/ 411223 h 1707004"/>
                <a:gd name="connsiteX18" fmla="*/ 1102036 w 1331456"/>
                <a:gd name="connsiteY18" fmla="*/ 450249 h 1707004"/>
                <a:gd name="connsiteX19" fmla="*/ 1078844 w 1331456"/>
                <a:gd name="connsiteY19" fmla="*/ 495920 h 1707004"/>
                <a:gd name="connsiteX20" fmla="*/ 1063507 w 1331456"/>
                <a:gd name="connsiteY20" fmla="*/ 544747 h 1707004"/>
                <a:gd name="connsiteX21" fmla="*/ 1056666 w 1331456"/>
                <a:gd name="connsiteY21" fmla="*/ 580621 h 1707004"/>
                <a:gd name="connsiteX22" fmla="*/ 1052546 w 1331456"/>
                <a:gd name="connsiteY22" fmla="*/ 616395 h 1707004"/>
                <a:gd name="connsiteX23" fmla="*/ 1050138 w 1331456"/>
                <a:gd name="connsiteY23" fmla="*/ 652148 h 1707004"/>
                <a:gd name="connsiteX24" fmla="*/ 1048434 w 1331456"/>
                <a:gd name="connsiteY24" fmla="*/ 687955 h 1707004"/>
                <a:gd name="connsiteX25" fmla="*/ 1044228 w 1331456"/>
                <a:gd name="connsiteY25" fmla="*/ 760773 h 1707004"/>
                <a:gd name="connsiteX26" fmla="*/ 1037795 w 1331456"/>
                <a:gd name="connsiteY26" fmla="*/ 833644 h 1707004"/>
                <a:gd name="connsiteX27" fmla="*/ 1028155 w 1331456"/>
                <a:gd name="connsiteY27" fmla="*/ 906076 h 1707004"/>
                <a:gd name="connsiteX28" fmla="*/ 1014329 w 1331456"/>
                <a:gd name="connsiteY28" fmla="*/ 977577 h 1707004"/>
                <a:gd name="connsiteX29" fmla="*/ 996046 w 1331456"/>
                <a:gd name="connsiteY29" fmla="*/ 1045869 h 1707004"/>
                <a:gd name="connsiteX30" fmla="*/ 972736 w 1331456"/>
                <a:gd name="connsiteY30" fmla="*/ 1112723 h 1707004"/>
                <a:gd name="connsiteX31" fmla="*/ 944266 w 1331456"/>
                <a:gd name="connsiteY31" fmla="*/ 1178049 h 1707004"/>
                <a:gd name="connsiteX32" fmla="*/ 910504 w 1331456"/>
                <a:gd name="connsiteY32" fmla="*/ 1241760 h 1707004"/>
                <a:gd name="connsiteX33" fmla="*/ 866944 w 1331456"/>
                <a:gd name="connsiteY33" fmla="*/ 1309571 h 1707004"/>
                <a:gd name="connsiteX34" fmla="*/ 816590 w 1331456"/>
                <a:gd name="connsiteY34" fmla="*/ 1372133 h 1707004"/>
                <a:gd name="connsiteX35" fmla="*/ 759255 w 1331456"/>
                <a:gd name="connsiteY35" fmla="*/ 1426275 h 1707004"/>
                <a:gd name="connsiteX36" fmla="*/ 694750 w 1331456"/>
                <a:gd name="connsiteY36" fmla="*/ 1468822 h 1707004"/>
                <a:gd name="connsiteX37" fmla="*/ 636680 w 1331456"/>
                <a:gd name="connsiteY37" fmla="*/ 1493650 h 1707004"/>
                <a:gd name="connsiteX38" fmla="*/ 575214 w 1331456"/>
                <a:gd name="connsiteY38" fmla="*/ 1511757 h 1707004"/>
                <a:gd name="connsiteX39" fmla="*/ 511898 w 1331456"/>
                <a:gd name="connsiteY39" fmla="*/ 1526347 h 1707004"/>
                <a:gd name="connsiteX40" fmla="*/ 448280 w 1331456"/>
                <a:gd name="connsiteY40" fmla="*/ 1540616 h 1707004"/>
                <a:gd name="connsiteX41" fmla="*/ 332437 w 1331456"/>
                <a:gd name="connsiteY41" fmla="*/ 1573467 h 1707004"/>
                <a:gd name="connsiteX42" fmla="*/ 219827 w 1331456"/>
                <a:gd name="connsiteY42" fmla="*/ 1613814 h 1707004"/>
                <a:gd name="connsiteX43" fmla="*/ 109375 w 1331456"/>
                <a:gd name="connsiteY43" fmla="*/ 1659160 h 1707004"/>
                <a:gd name="connsiteX44" fmla="*/ 0 w 1331456"/>
                <a:gd name="connsiteY44" fmla="*/ 1707004 h 1707004"/>
                <a:gd name="connsiteX0" fmla="*/ 1222905 w 1331456"/>
                <a:gd name="connsiteY0" fmla="*/ 0 h 1707004"/>
                <a:gd name="connsiteX1" fmla="*/ 1242065 w 1331456"/>
                <a:gd name="connsiteY1" fmla="*/ 16156 h 1707004"/>
                <a:gd name="connsiteX2" fmla="*/ 1260439 w 1331456"/>
                <a:gd name="connsiteY2" fmla="*/ 32728 h 1707004"/>
                <a:gd name="connsiteX3" fmla="*/ 1277240 w 1331456"/>
                <a:gd name="connsiteY3" fmla="*/ 50130 h 1707004"/>
                <a:gd name="connsiteX4" fmla="*/ 1291683 w 1331456"/>
                <a:gd name="connsiteY4" fmla="*/ 68777 h 1707004"/>
                <a:gd name="connsiteX5" fmla="*/ 1306969 w 1331456"/>
                <a:gd name="connsiteY5" fmla="*/ 97417 h 1707004"/>
                <a:gd name="connsiteX6" fmla="*/ 1317385 w 1331456"/>
                <a:gd name="connsiteY6" fmla="*/ 128952 h 1707004"/>
                <a:gd name="connsiteX7" fmla="*/ 1324183 w 1331456"/>
                <a:gd name="connsiteY7" fmla="*/ 163046 h 1707004"/>
                <a:gd name="connsiteX8" fmla="*/ 1328616 w 1331456"/>
                <a:gd name="connsiteY8" fmla="*/ 199361 h 1707004"/>
                <a:gd name="connsiteX9" fmla="*/ 1331189 w 1331456"/>
                <a:gd name="connsiteY9" fmla="*/ 234415 h 1707004"/>
                <a:gd name="connsiteX10" fmla="*/ 1330671 w 1331456"/>
                <a:gd name="connsiteY10" fmla="*/ 268590 h 1707004"/>
                <a:gd name="connsiteX11" fmla="*/ 1324934 w 1331456"/>
                <a:gd name="connsiteY11" fmla="*/ 299384 h 1707004"/>
                <a:gd name="connsiteX12" fmla="*/ 1311847 w 1331456"/>
                <a:gd name="connsiteY12" fmla="*/ 324292 h 1707004"/>
                <a:gd name="connsiteX13" fmla="*/ 1285531 w 1331456"/>
                <a:gd name="connsiteY13" fmla="*/ 344146 h 1707004"/>
                <a:gd name="connsiteX14" fmla="*/ 1250854 w 1331456"/>
                <a:gd name="connsiteY14" fmla="*/ 357220 h 1707004"/>
                <a:gd name="connsiteX15" fmla="*/ 1212567 w 1331456"/>
                <a:gd name="connsiteY15" fmla="*/ 368339 h 1707004"/>
                <a:gd name="connsiteX16" fmla="*/ 1175422 w 1331456"/>
                <a:gd name="connsiteY16" fmla="*/ 382330 h 1707004"/>
                <a:gd name="connsiteX17" fmla="*/ 1133942 w 1331456"/>
                <a:gd name="connsiteY17" fmla="*/ 411223 h 1707004"/>
                <a:gd name="connsiteX18" fmla="*/ 1102036 w 1331456"/>
                <a:gd name="connsiteY18" fmla="*/ 450249 h 1707004"/>
                <a:gd name="connsiteX19" fmla="*/ 1078844 w 1331456"/>
                <a:gd name="connsiteY19" fmla="*/ 495920 h 1707004"/>
                <a:gd name="connsiteX20" fmla="*/ 1063507 w 1331456"/>
                <a:gd name="connsiteY20" fmla="*/ 544747 h 1707004"/>
                <a:gd name="connsiteX21" fmla="*/ 1056666 w 1331456"/>
                <a:gd name="connsiteY21" fmla="*/ 580621 h 1707004"/>
                <a:gd name="connsiteX22" fmla="*/ 1052546 w 1331456"/>
                <a:gd name="connsiteY22" fmla="*/ 616395 h 1707004"/>
                <a:gd name="connsiteX23" fmla="*/ 1050138 w 1331456"/>
                <a:gd name="connsiteY23" fmla="*/ 652148 h 1707004"/>
                <a:gd name="connsiteX24" fmla="*/ 1048434 w 1331456"/>
                <a:gd name="connsiteY24" fmla="*/ 687955 h 1707004"/>
                <a:gd name="connsiteX25" fmla="*/ 1044228 w 1331456"/>
                <a:gd name="connsiteY25" fmla="*/ 760773 h 1707004"/>
                <a:gd name="connsiteX26" fmla="*/ 1037795 w 1331456"/>
                <a:gd name="connsiteY26" fmla="*/ 833644 h 1707004"/>
                <a:gd name="connsiteX27" fmla="*/ 1028155 w 1331456"/>
                <a:gd name="connsiteY27" fmla="*/ 906076 h 1707004"/>
                <a:gd name="connsiteX28" fmla="*/ 1014329 w 1331456"/>
                <a:gd name="connsiteY28" fmla="*/ 977577 h 1707004"/>
                <a:gd name="connsiteX29" fmla="*/ 996046 w 1331456"/>
                <a:gd name="connsiteY29" fmla="*/ 1045869 h 1707004"/>
                <a:gd name="connsiteX30" fmla="*/ 972736 w 1331456"/>
                <a:gd name="connsiteY30" fmla="*/ 1112723 h 1707004"/>
                <a:gd name="connsiteX31" fmla="*/ 944266 w 1331456"/>
                <a:gd name="connsiteY31" fmla="*/ 1178049 h 1707004"/>
                <a:gd name="connsiteX32" fmla="*/ 910504 w 1331456"/>
                <a:gd name="connsiteY32" fmla="*/ 1241760 h 1707004"/>
                <a:gd name="connsiteX33" fmla="*/ 866944 w 1331456"/>
                <a:gd name="connsiteY33" fmla="*/ 1309571 h 1707004"/>
                <a:gd name="connsiteX34" fmla="*/ 816590 w 1331456"/>
                <a:gd name="connsiteY34" fmla="*/ 1372133 h 1707004"/>
                <a:gd name="connsiteX35" fmla="*/ 759255 w 1331456"/>
                <a:gd name="connsiteY35" fmla="*/ 1426275 h 1707004"/>
                <a:gd name="connsiteX36" fmla="*/ 694750 w 1331456"/>
                <a:gd name="connsiteY36" fmla="*/ 1468822 h 1707004"/>
                <a:gd name="connsiteX37" fmla="*/ 636680 w 1331456"/>
                <a:gd name="connsiteY37" fmla="*/ 1493650 h 1707004"/>
                <a:gd name="connsiteX38" fmla="*/ 575214 w 1331456"/>
                <a:gd name="connsiteY38" fmla="*/ 1511757 h 1707004"/>
                <a:gd name="connsiteX39" fmla="*/ 511898 w 1331456"/>
                <a:gd name="connsiteY39" fmla="*/ 1526347 h 1707004"/>
                <a:gd name="connsiteX40" fmla="*/ 448280 w 1331456"/>
                <a:gd name="connsiteY40" fmla="*/ 1540616 h 1707004"/>
                <a:gd name="connsiteX41" fmla="*/ 332437 w 1331456"/>
                <a:gd name="connsiteY41" fmla="*/ 1573467 h 1707004"/>
                <a:gd name="connsiteX42" fmla="*/ 219827 w 1331456"/>
                <a:gd name="connsiteY42" fmla="*/ 1613814 h 1707004"/>
                <a:gd name="connsiteX43" fmla="*/ 109375 w 1331456"/>
                <a:gd name="connsiteY43" fmla="*/ 1659160 h 1707004"/>
                <a:gd name="connsiteX44" fmla="*/ 0 w 1331456"/>
                <a:gd name="connsiteY44" fmla="*/ 1707004 h 1707004"/>
                <a:gd name="connsiteX0" fmla="*/ 1222905 w 1331456"/>
                <a:gd name="connsiteY0" fmla="*/ 0 h 1707004"/>
                <a:gd name="connsiteX1" fmla="*/ 1242065 w 1331456"/>
                <a:gd name="connsiteY1" fmla="*/ 16156 h 1707004"/>
                <a:gd name="connsiteX2" fmla="*/ 1260439 w 1331456"/>
                <a:gd name="connsiteY2" fmla="*/ 32728 h 1707004"/>
                <a:gd name="connsiteX3" fmla="*/ 1277240 w 1331456"/>
                <a:gd name="connsiteY3" fmla="*/ 50130 h 1707004"/>
                <a:gd name="connsiteX4" fmla="*/ 1291683 w 1331456"/>
                <a:gd name="connsiteY4" fmla="*/ 68777 h 1707004"/>
                <a:gd name="connsiteX5" fmla="*/ 1306969 w 1331456"/>
                <a:gd name="connsiteY5" fmla="*/ 97417 h 1707004"/>
                <a:gd name="connsiteX6" fmla="*/ 1317385 w 1331456"/>
                <a:gd name="connsiteY6" fmla="*/ 128952 h 1707004"/>
                <a:gd name="connsiteX7" fmla="*/ 1324183 w 1331456"/>
                <a:gd name="connsiteY7" fmla="*/ 163046 h 1707004"/>
                <a:gd name="connsiteX8" fmla="*/ 1328616 w 1331456"/>
                <a:gd name="connsiteY8" fmla="*/ 199361 h 1707004"/>
                <a:gd name="connsiteX9" fmla="*/ 1331189 w 1331456"/>
                <a:gd name="connsiteY9" fmla="*/ 234415 h 1707004"/>
                <a:gd name="connsiteX10" fmla="*/ 1330671 w 1331456"/>
                <a:gd name="connsiteY10" fmla="*/ 268590 h 1707004"/>
                <a:gd name="connsiteX11" fmla="*/ 1324934 w 1331456"/>
                <a:gd name="connsiteY11" fmla="*/ 299384 h 1707004"/>
                <a:gd name="connsiteX12" fmla="*/ 1311847 w 1331456"/>
                <a:gd name="connsiteY12" fmla="*/ 324292 h 1707004"/>
                <a:gd name="connsiteX13" fmla="*/ 1285531 w 1331456"/>
                <a:gd name="connsiteY13" fmla="*/ 344146 h 1707004"/>
                <a:gd name="connsiteX14" fmla="*/ 1250854 w 1331456"/>
                <a:gd name="connsiteY14" fmla="*/ 357220 h 1707004"/>
                <a:gd name="connsiteX15" fmla="*/ 1212567 w 1331456"/>
                <a:gd name="connsiteY15" fmla="*/ 368339 h 1707004"/>
                <a:gd name="connsiteX16" fmla="*/ 1175422 w 1331456"/>
                <a:gd name="connsiteY16" fmla="*/ 382330 h 1707004"/>
                <a:gd name="connsiteX17" fmla="*/ 1133942 w 1331456"/>
                <a:gd name="connsiteY17" fmla="*/ 411223 h 1707004"/>
                <a:gd name="connsiteX18" fmla="*/ 1102036 w 1331456"/>
                <a:gd name="connsiteY18" fmla="*/ 450249 h 1707004"/>
                <a:gd name="connsiteX19" fmla="*/ 1078844 w 1331456"/>
                <a:gd name="connsiteY19" fmla="*/ 495920 h 1707004"/>
                <a:gd name="connsiteX20" fmla="*/ 1063507 w 1331456"/>
                <a:gd name="connsiteY20" fmla="*/ 544747 h 1707004"/>
                <a:gd name="connsiteX21" fmla="*/ 1056666 w 1331456"/>
                <a:gd name="connsiteY21" fmla="*/ 580621 h 1707004"/>
                <a:gd name="connsiteX22" fmla="*/ 1052546 w 1331456"/>
                <a:gd name="connsiteY22" fmla="*/ 616395 h 1707004"/>
                <a:gd name="connsiteX23" fmla="*/ 1050138 w 1331456"/>
                <a:gd name="connsiteY23" fmla="*/ 652148 h 1707004"/>
                <a:gd name="connsiteX24" fmla="*/ 1048434 w 1331456"/>
                <a:gd name="connsiteY24" fmla="*/ 687955 h 1707004"/>
                <a:gd name="connsiteX25" fmla="*/ 1044228 w 1331456"/>
                <a:gd name="connsiteY25" fmla="*/ 760773 h 1707004"/>
                <a:gd name="connsiteX26" fmla="*/ 1037795 w 1331456"/>
                <a:gd name="connsiteY26" fmla="*/ 833644 h 1707004"/>
                <a:gd name="connsiteX27" fmla="*/ 1028155 w 1331456"/>
                <a:gd name="connsiteY27" fmla="*/ 906076 h 1707004"/>
                <a:gd name="connsiteX28" fmla="*/ 1014329 w 1331456"/>
                <a:gd name="connsiteY28" fmla="*/ 977577 h 1707004"/>
                <a:gd name="connsiteX29" fmla="*/ 996046 w 1331456"/>
                <a:gd name="connsiteY29" fmla="*/ 1045869 h 1707004"/>
                <a:gd name="connsiteX30" fmla="*/ 972736 w 1331456"/>
                <a:gd name="connsiteY30" fmla="*/ 1112723 h 1707004"/>
                <a:gd name="connsiteX31" fmla="*/ 944266 w 1331456"/>
                <a:gd name="connsiteY31" fmla="*/ 1178049 h 1707004"/>
                <a:gd name="connsiteX32" fmla="*/ 910504 w 1331456"/>
                <a:gd name="connsiteY32" fmla="*/ 1241760 h 1707004"/>
                <a:gd name="connsiteX33" fmla="*/ 866944 w 1331456"/>
                <a:gd name="connsiteY33" fmla="*/ 1309571 h 1707004"/>
                <a:gd name="connsiteX34" fmla="*/ 816590 w 1331456"/>
                <a:gd name="connsiteY34" fmla="*/ 1372133 h 1707004"/>
                <a:gd name="connsiteX35" fmla="*/ 759255 w 1331456"/>
                <a:gd name="connsiteY35" fmla="*/ 1426275 h 1707004"/>
                <a:gd name="connsiteX36" fmla="*/ 694750 w 1331456"/>
                <a:gd name="connsiteY36" fmla="*/ 1468822 h 1707004"/>
                <a:gd name="connsiteX37" fmla="*/ 636680 w 1331456"/>
                <a:gd name="connsiteY37" fmla="*/ 1493650 h 1707004"/>
                <a:gd name="connsiteX38" fmla="*/ 575214 w 1331456"/>
                <a:gd name="connsiteY38" fmla="*/ 1511757 h 1707004"/>
                <a:gd name="connsiteX39" fmla="*/ 511898 w 1331456"/>
                <a:gd name="connsiteY39" fmla="*/ 1526347 h 1707004"/>
                <a:gd name="connsiteX40" fmla="*/ 448280 w 1331456"/>
                <a:gd name="connsiteY40" fmla="*/ 1540616 h 1707004"/>
                <a:gd name="connsiteX41" fmla="*/ 332437 w 1331456"/>
                <a:gd name="connsiteY41" fmla="*/ 1573467 h 1707004"/>
                <a:gd name="connsiteX42" fmla="*/ 219827 w 1331456"/>
                <a:gd name="connsiteY42" fmla="*/ 1613814 h 1707004"/>
                <a:gd name="connsiteX43" fmla="*/ 109375 w 1331456"/>
                <a:gd name="connsiteY43" fmla="*/ 1659160 h 1707004"/>
                <a:gd name="connsiteX44" fmla="*/ 0 w 1331456"/>
                <a:gd name="connsiteY44" fmla="*/ 1707004 h 1707004"/>
                <a:gd name="connsiteX0" fmla="*/ 1222905 w 1331456"/>
                <a:gd name="connsiteY0" fmla="*/ 0 h 1707004"/>
                <a:gd name="connsiteX1" fmla="*/ 1242065 w 1331456"/>
                <a:gd name="connsiteY1" fmla="*/ 16156 h 1707004"/>
                <a:gd name="connsiteX2" fmla="*/ 1260439 w 1331456"/>
                <a:gd name="connsiteY2" fmla="*/ 32728 h 1707004"/>
                <a:gd name="connsiteX3" fmla="*/ 1277240 w 1331456"/>
                <a:gd name="connsiteY3" fmla="*/ 50130 h 1707004"/>
                <a:gd name="connsiteX4" fmla="*/ 1291683 w 1331456"/>
                <a:gd name="connsiteY4" fmla="*/ 68777 h 1707004"/>
                <a:gd name="connsiteX5" fmla="*/ 1306969 w 1331456"/>
                <a:gd name="connsiteY5" fmla="*/ 97417 h 1707004"/>
                <a:gd name="connsiteX6" fmla="*/ 1317385 w 1331456"/>
                <a:gd name="connsiteY6" fmla="*/ 128952 h 1707004"/>
                <a:gd name="connsiteX7" fmla="*/ 1324183 w 1331456"/>
                <a:gd name="connsiteY7" fmla="*/ 163046 h 1707004"/>
                <a:gd name="connsiteX8" fmla="*/ 1328616 w 1331456"/>
                <a:gd name="connsiteY8" fmla="*/ 199361 h 1707004"/>
                <a:gd name="connsiteX9" fmla="*/ 1331189 w 1331456"/>
                <a:gd name="connsiteY9" fmla="*/ 234415 h 1707004"/>
                <a:gd name="connsiteX10" fmla="*/ 1330671 w 1331456"/>
                <a:gd name="connsiteY10" fmla="*/ 268590 h 1707004"/>
                <a:gd name="connsiteX11" fmla="*/ 1324934 w 1331456"/>
                <a:gd name="connsiteY11" fmla="*/ 299384 h 1707004"/>
                <a:gd name="connsiteX12" fmla="*/ 1311847 w 1331456"/>
                <a:gd name="connsiteY12" fmla="*/ 324292 h 1707004"/>
                <a:gd name="connsiteX13" fmla="*/ 1285531 w 1331456"/>
                <a:gd name="connsiteY13" fmla="*/ 344146 h 1707004"/>
                <a:gd name="connsiteX14" fmla="*/ 1250854 w 1331456"/>
                <a:gd name="connsiteY14" fmla="*/ 357220 h 1707004"/>
                <a:gd name="connsiteX15" fmla="*/ 1212567 w 1331456"/>
                <a:gd name="connsiteY15" fmla="*/ 368339 h 1707004"/>
                <a:gd name="connsiteX16" fmla="*/ 1175422 w 1331456"/>
                <a:gd name="connsiteY16" fmla="*/ 382330 h 1707004"/>
                <a:gd name="connsiteX17" fmla="*/ 1133942 w 1331456"/>
                <a:gd name="connsiteY17" fmla="*/ 411223 h 1707004"/>
                <a:gd name="connsiteX18" fmla="*/ 1102036 w 1331456"/>
                <a:gd name="connsiteY18" fmla="*/ 450249 h 1707004"/>
                <a:gd name="connsiteX19" fmla="*/ 1078844 w 1331456"/>
                <a:gd name="connsiteY19" fmla="*/ 495920 h 1707004"/>
                <a:gd name="connsiteX20" fmla="*/ 1063507 w 1331456"/>
                <a:gd name="connsiteY20" fmla="*/ 544747 h 1707004"/>
                <a:gd name="connsiteX21" fmla="*/ 1056666 w 1331456"/>
                <a:gd name="connsiteY21" fmla="*/ 580621 h 1707004"/>
                <a:gd name="connsiteX22" fmla="*/ 1052546 w 1331456"/>
                <a:gd name="connsiteY22" fmla="*/ 616395 h 1707004"/>
                <a:gd name="connsiteX23" fmla="*/ 1050138 w 1331456"/>
                <a:gd name="connsiteY23" fmla="*/ 652148 h 1707004"/>
                <a:gd name="connsiteX24" fmla="*/ 1048434 w 1331456"/>
                <a:gd name="connsiteY24" fmla="*/ 687955 h 1707004"/>
                <a:gd name="connsiteX25" fmla="*/ 1044228 w 1331456"/>
                <a:gd name="connsiteY25" fmla="*/ 760773 h 1707004"/>
                <a:gd name="connsiteX26" fmla="*/ 1037795 w 1331456"/>
                <a:gd name="connsiteY26" fmla="*/ 833644 h 1707004"/>
                <a:gd name="connsiteX27" fmla="*/ 1028155 w 1331456"/>
                <a:gd name="connsiteY27" fmla="*/ 906076 h 1707004"/>
                <a:gd name="connsiteX28" fmla="*/ 1014329 w 1331456"/>
                <a:gd name="connsiteY28" fmla="*/ 977577 h 1707004"/>
                <a:gd name="connsiteX29" fmla="*/ 996046 w 1331456"/>
                <a:gd name="connsiteY29" fmla="*/ 1045869 h 1707004"/>
                <a:gd name="connsiteX30" fmla="*/ 972736 w 1331456"/>
                <a:gd name="connsiteY30" fmla="*/ 1112723 h 1707004"/>
                <a:gd name="connsiteX31" fmla="*/ 944266 w 1331456"/>
                <a:gd name="connsiteY31" fmla="*/ 1178049 h 1707004"/>
                <a:gd name="connsiteX32" fmla="*/ 910504 w 1331456"/>
                <a:gd name="connsiteY32" fmla="*/ 1241760 h 1707004"/>
                <a:gd name="connsiteX33" fmla="*/ 866944 w 1331456"/>
                <a:gd name="connsiteY33" fmla="*/ 1309571 h 1707004"/>
                <a:gd name="connsiteX34" fmla="*/ 816590 w 1331456"/>
                <a:gd name="connsiteY34" fmla="*/ 1372133 h 1707004"/>
                <a:gd name="connsiteX35" fmla="*/ 759255 w 1331456"/>
                <a:gd name="connsiteY35" fmla="*/ 1426275 h 1707004"/>
                <a:gd name="connsiteX36" fmla="*/ 694750 w 1331456"/>
                <a:gd name="connsiteY36" fmla="*/ 1468822 h 1707004"/>
                <a:gd name="connsiteX37" fmla="*/ 636680 w 1331456"/>
                <a:gd name="connsiteY37" fmla="*/ 1493650 h 1707004"/>
                <a:gd name="connsiteX38" fmla="*/ 575214 w 1331456"/>
                <a:gd name="connsiteY38" fmla="*/ 1511757 h 1707004"/>
                <a:gd name="connsiteX39" fmla="*/ 511898 w 1331456"/>
                <a:gd name="connsiteY39" fmla="*/ 1526347 h 1707004"/>
                <a:gd name="connsiteX40" fmla="*/ 448280 w 1331456"/>
                <a:gd name="connsiteY40" fmla="*/ 1540616 h 1707004"/>
                <a:gd name="connsiteX41" fmla="*/ 332437 w 1331456"/>
                <a:gd name="connsiteY41" fmla="*/ 1573467 h 1707004"/>
                <a:gd name="connsiteX42" fmla="*/ 219827 w 1331456"/>
                <a:gd name="connsiteY42" fmla="*/ 1613814 h 1707004"/>
                <a:gd name="connsiteX43" fmla="*/ 109375 w 1331456"/>
                <a:gd name="connsiteY43" fmla="*/ 1659160 h 1707004"/>
                <a:gd name="connsiteX44" fmla="*/ 0 w 1331456"/>
                <a:gd name="connsiteY44" fmla="*/ 1707004 h 1707004"/>
                <a:gd name="connsiteX0" fmla="*/ 1222905 w 1331456"/>
                <a:gd name="connsiteY0" fmla="*/ 0 h 1707004"/>
                <a:gd name="connsiteX1" fmla="*/ 1242065 w 1331456"/>
                <a:gd name="connsiteY1" fmla="*/ 16156 h 1707004"/>
                <a:gd name="connsiteX2" fmla="*/ 1260439 w 1331456"/>
                <a:gd name="connsiteY2" fmla="*/ 32728 h 1707004"/>
                <a:gd name="connsiteX3" fmla="*/ 1277240 w 1331456"/>
                <a:gd name="connsiteY3" fmla="*/ 50130 h 1707004"/>
                <a:gd name="connsiteX4" fmla="*/ 1291683 w 1331456"/>
                <a:gd name="connsiteY4" fmla="*/ 68777 h 1707004"/>
                <a:gd name="connsiteX5" fmla="*/ 1306969 w 1331456"/>
                <a:gd name="connsiteY5" fmla="*/ 97417 h 1707004"/>
                <a:gd name="connsiteX6" fmla="*/ 1317385 w 1331456"/>
                <a:gd name="connsiteY6" fmla="*/ 128952 h 1707004"/>
                <a:gd name="connsiteX7" fmla="*/ 1324183 w 1331456"/>
                <a:gd name="connsiteY7" fmla="*/ 163046 h 1707004"/>
                <a:gd name="connsiteX8" fmla="*/ 1328616 w 1331456"/>
                <a:gd name="connsiteY8" fmla="*/ 199361 h 1707004"/>
                <a:gd name="connsiteX9" fmla="*/ 1331189 w 1331456"/>
                <a:gd name="connsiteY9" fmla="*/ 234415 h 1707004"/>
                <a:gd name="connsiteX10" fmla="*/ 1330671 w 1331456"/>
                <a:gd name="connsiteY10" fmla="*/ 268590 h 1707004"/>
                <a:gd name="connsiteX11" fmla="*/ 1324934 w 1331456"/>
                <a:gd name="connsiteY11" fmla="*/ 299384 h 1707004"/>
                <a:gd name="connsiteX12" fmla="*/ 1311847 w 1331456"/>
                <a:gd name="connsiteY12" fmla="*/ 324292 h 1707004"/>
                <a:gd name="connsiteX13" fmla="*/ 1285531 w 1331456"/>
                <a:gd name="connsiteY13" fmla="*/ 344146 h 1707004"/>
                <a:gd name="connsiteX14" fmla="*/ 1250854 w 1331456"/>
                <a:gd name="connsiteY14" fmla="*/ 357220 h 1707004"/>
                <a:gd name="connsiteX15" fmla="*/ 1212567 w 1331456"/>
                <a:gd name="connsiteY15" fmla="*/ 368339 h 1707004"/>
                <a:gd name="connsiteX16" fmla="*/ 1175422 w 1331456"/>
                <a:gd name="connsiteY16" fmla="*/ 382330 h 1707004"/>
                <a:gd name="connsiteX17" fmla="*/ 1133942 w 1331456"/>
                <a:gd name="connsiteY17" fmla="*/ 411223 h 1707004"/>
                <a:gd name="connsiteX18" fmla="*/ 1102036 w 1331456"/>
                <a:gd name="connsiteY18" fmla="*/ 450249 h 1707004"/>
                <a:gd name="connsiteX19" fmla="*/ 1078844 w 1331456"/>
                <a:gd name="connsiteY19" fmla="*/ 495920 h 1707004"/>
                <a:gd name="connsiteX20" fmla="*/ 1063507 w 1331456"/>
                <a:gd name="connsiteY20" fmla="*/ 544747 h 1707004"/>
                <a:gd name="connsiteX21" fmla="*/ 1056666 w 1331456"/>
                <a:gd name="connsiteY21" fmla="*/ 580621 h 1707004"/>
                <a:gd name="connsiteX22" fmla="*/ 1052546 w 1331456"/>
                <a:gd name="connsiteY22" fmla="*/ 616395 h 1707004"/>
                <a:gd name="connsiteX23" fmla="*/ 1050138 w 1331456"/>
                <a:gd name="connsiteY23" fmla="*/ 652148 h 1707004"/>
                <a:gd name="connsiteX24" fmla="*/ 1048434 w 1331456"/>
                <a:gd name="connsiteY24" fmla="*/ 687955 h 1707004"/>
                <a:gd name="connsiteX25" fmla="*/ 1044228 w 1331456"/>
                <a:gd name="connsiteY25" fmla="*/ 760773 h 1707004"/>
                <a:gd name="connsiteX26" fmla="*/ 1037795 w 1331456"/>
                <a:gd name="connsiteY26" fmla="*/ 833644 h 1707004"/>
                <a:gd name="connsiteX27" fmla="*/ 1028155 w 1331456"/>
                <a:gd name="connsiteY27" fmla="*/ 906076 h 1707004"/>
                <a:gd name="connsiteX28" fmla="*/ 1014329 w 1331456"/>
                <a:gd name="connsiteY28" fmla="*/ 977577 h 1707004"/>
                <a:gd name="connsiteX29" fmla="*/ 996046 w 1331456"/>
                <a:gd name="connsiteY29" fmla="*/ 1045869 h 1707004"/>
                <a:gd name="connsiteX30" fmla="*/ 972736 w 1331456"/>
                <a:gd name="connsiteY30" fmla="*/ 1112723 h 1707004"/>
                <a:gd name="connsiteX31" fmla="*/ 944266 w 1331456"/>
                <a:gd name="connsiteY31" fmla="*/ 1178049 h 1707004"/>
                <a:gd name="connsiteX32" fmla="*/ 910504 w 1331456"/>
                <a:gd name="connsiteY32" fmla="*/ 1241760 h 1707004"/>
                <a:gd name="connsiteX33" fmla="*/ 866944 w 1331456"/>
                <a:gd name="connsiteY33" fmla="*/ 1309571 h 1707004"/>
                <a:gd name="connsiteX34" fmla="*/ 816590 w 1331456"/>
                <a:gd name="connsiteY34" fmla="*/ 1372133 h 1707004"/>
                <a:gd name="connsiteX35" fmla="*/ 759255 w 1331456"/>
                <a:gd name="connsiteY35" fmla="*/ 1426275 h 1707004"/>
                <a:gd name="connsiteX36" fmla="*/ 694750 w 1331456"/>
                <a:gd name="connsiteY36" fmla="*/ 1468822 h 1707004"/>
                <a:gd name="connsiteX37" fmla="*/ 636680 w 1331456"/>
                <a:gd name="connsiteY37" fmla="*/ 1493650 h 1707004"/>
                <a:gd name="connsiteX38" fmla="*/ 575214 w 1331456"/>
                <a:gd name="connsiteY38" fmla="*/ 1511757 h 1707004"/>
                <a:gd name="connsiteX39" fmla="*/ 511898 w 1331456"/>
                <a:gd name="connsiteY39" fmla="*/ 1526347 h 1707004"/>
                <a:gd name="connsiteX40" fmla="*/ 448280 w 1331456"/>
                <a:gd name="connsiteY40" fmla="*/ 1540616 h 1707004"/>
                <a:gd name="connsiteX41" fmla="*/ 332437 w 1331456"/>
                <a:gd name="connsiteY41" fmla="*/ 1573467 h 1707004"/>
                <a:gd name="connsiteX42" fmla="*/ 219827 w 1331456"/>
                <a:gd name="connsiteY42" fmla="*/ 1613814 h 1707004"/>
                <a:gd name="connsiteX43" fmla="*/ 109375 w 1331456"/>
                <a:gd name="connsiteY43" fmla="*/ 1659160 h 1707004"/>
                <a:gd name="connsiteX44" fmla="*/ 0 w 1331456"/>
                <a:gd name="connsiteY44" fmla="*/ 1707004 h 1707004"/>
                <a:gd name="connsiteX0" fmla="*/ 1222905 w 1331456"/>
                <a:gd name="connsiteY0" fmla="*/ 0 h 1707004"/>
                <a:gd name="connsiteX1" fmla="*/ 1242065 w 1331456"/>
                <a:gd name="connsiteY1" fmla="*/ 16156 h 1707004"/>
                <a:gd name="connsiteX2" fmla="*/ 1260439 w 1331456"/>
                <a:gd name="connsiteY2" fmla="*/ 32728 h 1707004"/>
                <a:gd name="connsiteX3" fmla="*/ 1277240 w 1331456"/>
                <a:gd name="connsiteY3" fmla="*/ 50130 h 1707004"/>
                <a:gd name="connsiteX4" fmla="*/ 1291683 w 1331456"/>
                <a:gd name="connsiteY4" fmla="*/ 68777 h 1707004"/>
                <a:gd name="connsiteX5" fmla="*/ 1306969 w 1331456"/>
                <a:gd name="connsiteY5" fmla="*/ 97417 h 1707004"/>
                <a:gd name="connsiteX6" fmla="*/ 1317385 w 1331456"/>
                <a:gd name="connsiteY6" fmla="*/ 128952 h 1707004"/>
                <a:gd name="connsiteX7" fmla="*/ 1324183 w 1331456"/>
                <a:gd name="connsiteY7" fmla="*/ 163046 h 1707004"/>
                <a:gd name="connsiteX8" fmla="*/ 1328616 w 1331456"/>
                <a:gd name="connsiteY8" fmla="*/ 199361 h 1707004"/>
                <a:gd name="connsiteX9" fmla="*/ 1331189 w 1331456"/>
                <a:gd name="connsiteY9" fmla="*/ 234415 h 1707004"/>
                <a:gd name="connsiteX10" fmla="*/ 1330671 w 1331456"/>
                <a:gd name="connsiteY10" fmla="*/ 268590 h 1707004"/>
                <a:gd name="connsiteX11" fmla="*/ 1324934 w 1331456"/>
                <a:gd name="connsiteY11" fmla="*/ 299384 h 1707004"/>
                <a:gd name="connsiteX12" fmla="*/ 1311847 w 1331456"/>
                <a:gd name="connsiteY12" fmla="*/ 324292 h 1707004"/>
                <a:gd name="connsiteX13" fmla="*/ 1285531 w 1331456"/>
                <a:gd name="connsiteY13" fmla="*/ 344146 h 1707004"/>
                <a:gd name="connsiteX14" fmla="*/ 1250854 w 1331456"/>
                <a:gd name="connsiteY14" fmla="*/ 357220 h 1707004"/>
                <a:gd name="connsiteX15" fmla="*/ 1212567 w 1331456"/>
                <a:gd name="connsiteY15" fmla="*/ 368339 h 1707004"/>
                <a:gd name="connsiteX16" fmla="*/ 1175422 w 1331456"/>
                <a:gd name="connsiteY16" fmla="*/ 382330 h 1707004"/>
                <a:gd name="connsiteX17" fmla="*/ 1133942 w 1331456"/>
                <a:gd name="connsiteY17" fmla="*/ 411223 h 1707004"/>
                <a:gd name="connsiteX18" fmla="*/ 1102036 w 1331456"/>
                <a:gd name="connsiteY18" fmla="*/ 450249 h 1707004"/>
                <a:gd name="connsiteX19" fmla="*/ 1078844 w 1331456"/>
                <a:gd name="connsiteY19" fmla="*/ 495920 h 1707004"/>
                <a:gd name="connsiteX20" fmla="*/ 1063507 w 1331456"/>
                <a:gd name="connsiteY20" fmla="*/ 544747 h 1707004"/>
                <a:gd name="connsiteX21" fmla="*/ 1056666 w 1331456"/>
                <a:gd name="connsiteY21" fmla="*/ 580621 h 1707004"/>
                <a:gd name="connsiteX22" fmla="*/ 1052546 w 1331456"/>
                <a:gd name="connsiteY22" fmla="*/ 616395 h 1707004"/>
                <a:gd name="connsiteX23" fmla="*/ 1050138 w 1331456"/>
                <a:gd name="connsiteY23" fmla="*/ 652148 h 1707004"/>
                <a:gd name="connsiteX24" fmla="*/ 1048434 w 1331456"/>
                <a:gd name="connsiteY24" fmla="*/ 687955 h 1707004"/>
                <a:gd name="connsiteX25" fmla="*/ 1044228 w 1331456"/>
                <a:gd name="connsiteY25" fmla="*/ 760773 h 1707004"/>
                <a:gd name="connsiteX26" fmla="*/ 1037795 w 1331456"/>
                <a:gd name="connsiteY26" fmla="*/ 833644 h 1707004"/>
                <a:gd name="connsiteX27" fmla="*/ 1028155 w 1331456"/>
                <a:gd name="connsiteY27" fmla="*/ 906076 h 1707004"/>
                <a:gd name="connsiteX28" fmla="*/ 1014329 w 1331456"/>
                <a:gd name="connsiteY28" fmla="*/ 977577 h 1707004"/>
                <a:gd name="connsiteX29" fmla="*/ 996046 w 1331456"/>
                <a:gd name="connsiteY29" fmla="*/ 1045869 h 1707004"/>
                <a:gd name="connsiteX30" fmla="*/ 972736 w 1331456"/>
                <a:gd name="connsiteY30" fmla="*/ 1112723 h 1707004"/>
                <a:gd name="connsiteX31" fmla="*/ 944266 w 1331456"/>
                <a:gd name="connsiteY31" fmla="*/ 1178049 h 1707004"/>
                <a:gd name="connsiteX32" fmla="*/ 910504 w 1331456"/>
                <a:gd name="connsiteY32" fmla="*/ 1241760 h 1707004"/>
                <a:gd name="connsiteX33" fmla="*/ 866944 w 1331456"/>
                <a:gd name="connsiteY33" fmla="*/ 1309571 h 1707004"/>
                <a:gd name="connsiteX34" fmla="*/ 816590 w 1331456"/>
                <a:gd name="connsiteY34" fmla="*/ 1372133 h 1707004"/>
                <a:gd name="connsiteX35" fmla="*/ 759255 w 1331456"/>
                <a:gd name="connsiteY35" fmla="*/ 1426275 h 1707004"/>
                <a:gd name="connsiteX36" fmla="*/ 694750 w 1331456"/>
                <a:gd name="connsiteY36" fmla="*/ 1468822 h 1707004"/>
                <a:gd name="connsiteX37" fmla="*/ 636680 w 1331456"/>
                <a:gd name="connsiteY37" fmla="*/ 1493650 h 1707004"/>
                <a:gd name="connsiteX38" fmla="*/ 575214 w 1331456"/>
                <a:gd name="connsiteY38" fmla="*/ 1511757 h 1707004"/>
                <a:gd name="connsiteX39" fmla="*/ 511898 w 1331456"/>
                <a:gd name="connsiteY39" fmla="*/ 1526347 h 1707004"/>
                <a:gd name="connsiteX40" fmla="*/ 448280 w 1331456"/>
                <a:gd name="connsiteY40" fmla="*/ 1540616 h 1707004"/>
                <a:gd name="connsiteX41" fmla="*/ 332437 w 1331456"/>
                <a:gd name="connsiteY41" fmla="*/ 1573467 h 1707004"/>
                <a:gd name="connsiteX42" fmla="*/ 219827 w 1331456"/>
                <a:gd name="connsiteY42" fmla="*/ 1613814 h 1707004"/>
                <a:gd name="connsiteX43" fmla="*/ 109375 w 1331456"/>
                <a:gd name="connsiteY43" fmla="*/ 1659160 h 1707004"/>
                <a:gd name="connsiteX44" fmla="*/ 0 w 1331456"/>
                <a:gd name="connsiteY44" fmla="*/ 1707004 h 1707004"/>
                <a:gd name="connsiteX0" fmla="*/ 1222905 w 1331456"/>
                <a:gd name="connsiteY0" fmla="*/ 0 h 1707004"/>
                <a:gd name="connsiteX1" fmla="*/ 1242065 w 1331456"/>
                <a:gd name="connsiteY1" fmla="*/ 16156 h 1707004"/>
                <a:gd name="connsiteX2" fmla="*/ 1260439 w 1331456"/>
                <a:gd name="connsiteY2" fmla="*/ 32728 h 1707004"/>
                <a:gd name="connsiteX3" fmla="*/ 1277240 w 1331456"/>
                <a:gd name="connsiteY3" fmla="*/ 50130 h 1707004"/>
                <a:gd name="connsiteX4" fmla="*/ 1291683 w 1331456"/>
                <a:gd name="connsiteY4" fmla="*/ 68777 h 1707004"/>
                <a:gd name="connsiteX5" fmla="*/ 1306969 w 1331456"/>
                <a:gd name="connsiteY5" fmla="*/ 97417 h 1707004"/>
                <a:gd name="connsiteX6" fmla="*/ 1317385 w 1331456"/>
                <a:gd name="connsiteY6" fmla="*/ 128952 h 1707004"/>
                <a:gd name="connsiteX7" fmla="*/ 1324183 w 1331456"/>
                <a:gd name="connsiteY7" fmla="*/ 163046 h 1707004"/>
                <a:gd name="connsiteX8" fmla="*/ 1328616 w 1331456"/>
                <a:gd name="connsiteY8" fmla="*/ 199361 h 1707004"/>
                <a:gd name="connsiteX9" fmla="*/ 1331189 w 1331456"/>
                <a:gd name="connsiteY9" fmla="*/ 234415 h 1707004"/>
                <a:gd name="connsiteX10" fmla="*/ 1330671 w 1331456"/>
                <a:gd name="connsiteY10" fmla="*/ 268590 h 1707004"/>
                <a:gd name="connsiteX11" fmla="*/ 1324934 w 1331456"/>
                <a:gd name="connsiteY11" fmla="*/ 299384 h 1707004"/>
                <a:gd name="connsiteX12" fmla="*/ 1311847 w 1331456"/>
                <a:gd name="connsiteY12" fmla="*/ 324292 h 1707004"/>
                <a:gd name="connsiteX13" fmla="*/ 1285531 w 1331456"/>
                <a:gd name="connsiteY13" fmla="*/ 344146 h 1707004"/>
                <a:gd name="connsiteX14" fmla="*/ 1250854 w 1331456"/>
                <a:gd name="connsiteY14" fmla="*/ 357220 h 1707004"/>
                <a:gd name="connsiteX15" fmla="*/ 1212567 w 1331456"/>
                <a:gd name="connsiteY15" fmla="*/ 368339 h 1707004"/>
                <a:gd name="connsiteX16" fmla="*/ 1175422 w 1331456"/>
                <a:gd name="connsiteY16" fmla="*/ 382330 h 1707004"/>
                <a:gd name="connsiteX17" fmla="*/ 1133942 w 1331456"/>
                <a:gd name="connsiteY17" fmla="*/ 411223 h 1707004"/>
                <a:gd name="connsiteX18" fmla="*/ 1102036 w 1331456"/>
                <a:gd name="connsiteY18" fmla="*/ 450249 h 1707004"/>
                <a:gd name="connsiteX19" fmla="*/ 1078844 w 1331456"/>
                <a:gd name="connsiteY19" fmla="*/ 495920 h 1707004"/>
                <a:gd name="connsiteX20" fmla="*/ 1063507 w 1331456"/>
                <a:gd name="connsiteY20" fmla="*/ 544747 h 1707004"/>
                <a:gd name="connsiteX21" fmla="*/ 1056666 w 1331456"/>
                <a:gd name="connsiteY21" fmla="*/ 580621 h 1707004"/>
                <a:gd name="connsiteX22" fmla="*/ 1052546 w 1331456"/>
                <a:gd name="connsiteY22" fmla="*/ 616395 h 1707004"/>
                <a:gd name="connsiteX23" fmla="*/ 1050138 w 1331456"/>
                <a:gd name="connsiteY23" fmla="*/ 652148 h 1707004"/>
                <a:gd name="connsiteX24" fmla="*/ 1048434 w 1331456"/>
                <a:gd name="connsiteY24" fmla="*/ 687955 h 1707004"/>
                <a:gd name="connsiteX25" fmla="*/ 1044228 w 1331456"/>
                <a:gd name="connsiteY25" fmla="*/ 760773 h 1707004"/>
                <a:gd name="connsiteX26" fmla="*/ 1037795 w 1331456"/>
                <a:gd name="connsiteY26" fmla="*/ 833644 h 1707004"/>
                <a:gd name="connsiteX27" fmla="*/ 1028155 w 1331456"/>
                <a:gd name="connsiteY27" fmla="*/ 906076 h 1707004"/>
                <a:gd name="connsiteX28" fmla="*/ 1014329 w 1331456"/>
                <a:gd name="connsiteY28" fmla="*/ 977577 h 1707004"/>
                <a:gd name="connsiteX29" fmla="*/ 996046 w 1331456"/>
                <a:gd name="connsiteY29" fmla="*/ 1045869 h 1707004"/>
                <a:gd name="connsiteX30" fmla="*/ 972736 w 1331456"/>
                <a:gd name="connsiteY30" fmla="*/ 1112723 h 1707004"/>
                <a:gd name="connsiteX31" fmla="*/ 944266 w 1331456"/>
                <a:gd name="connsiteY31" fmla="*/ 1178049 h 1707004"/>
                <a:gd name="connsiteX32" fmla="*/ 910504 w 1331456"/>
                <a:gd name="connsiteY32" fmla="*/ 1241760 h 1707004"/>
                <a:gd name="connsiteX33" fmla="*/ 866944 w 1331456"/>
                <a:gd name="connsiteY33" fmla="*/ 1309571 h 1707004"/>
                <a:gd name="connsiteX34" fmla="*/ 816590 w 1331456"/>
                <a:gd name="connsiteY34" fmla="*/ 1372133 h 1707004"/>
                <a:gd name="connsiteX35" fmla="*/ 759255 w 1331456"/>
                <a:gd name="connsiteY35" fmla="*/ 1426275 h 1707004"/>
                <a:gd name="connsiteX36" fmla="*/ 694750 w 1331456"/>
                <a:gd name="connsiteY36" fmla="*/ 1468822 h 1707004"/>
                <a:gd name="connsiteX37" fmla="*/ 636680 w 1331456"/>
                <a:gd name="connsiteY37" fmla="*/ 1493650 h 1707004"/>
                <a:gd name="connsiteX38" fmla="*/ 575214 w 1331456"/>
                <a:gd name="connsiteY38" fmla="*/ 1511757 h 1707004"/>
                <a:gd name="connsiteX39" fmla="*/ 511898 w 1331456"/>
                <a:gd name="connsiteY39" fmla="*/ 1526347 h 1707004"/>
                <a:gd name="connsiteX40" fmla="*/ 448280 w 1331456"/>
                <a:gd name="connsiteY40" fmla="*/ 1540616 h 1707004"/>
                <a:gd name="connsiteX41" fmla="*/ 332437 w 1331456"/>
                <a:gd name="connsiteY41" fmla="*/ 1573467 h 1707004"/>
                <a:gd name="connsiteX42" fmla="*/ 219827 w 1331456"/>
                <a:gd name="connsiteY42" fmla="*/ 1613814 h 1707004"/>
                <a:gd name="connsiteX43" fmla="*/ 109375 w 1331456"/>
                <a:gd name="connsiteY43" fmla="*/ 1659160 h 1707004"/>
                <a:gd name="connsiteX44" fmla="*/ 0 w 1331456"/>
                <a:gd name="connsiteY44" fmla="*/ 1707004 h 1707004"/>
                <a:gd name="connsiteX0" fmla="*/ 1222905 w 1331456"/>
                <a:gd name="connsiteY0" fmla="*/ 0 h 1707004"/>
                <a:gd name="connsiteX1" fmla="*/ 1242065 w 1331456"/>
                <a:gd name="connsiteY1" fmla="*/ 16156 h 1707004"/>
                <a:gd name="connsiteX2" fmla="*/ 1260439 w 1331456"/>
                <a:gd name="connsiteY2" fmla="*/ 32728 h 1707004"/>
                <a:gd name="connsiteX3" fmla="*/ 1277240 w 1331456"/>
                <a:gd name="connsiteY3" fmla="*/ 50130 h 1707004"/>
                <a:gd name="connsiteX4" fmla="*/ 1291683 w 1331456"/>
                <a:gd name="connsiteY4" fmla="*/ 68777 h 1707004"/>
                <a:gd name="connsiteX5" fmla="*/ 1306969 w 1331456"/>
                <a:gd name="connsiteY5" fmla="*/ 97417 h 1707004"/>
                <a:gd name="connsiteX6" fmla="*/ 1317385 w 1331456"/>
                <a:gd name="connsiteY6" fmla="*/ 128952 h 1707004"/>
                <a:gd name="connsiteX7" fmla="*/ 1324183 w 1331456"/>
                <a:gd name="connsiteY7" fmla="*/ 163046 h 1707004"/>
                <a:gd name="connsiteX8" fmla="*/ 1328616 w 1331456"/>
                <a:gd name="connsiteY8" fmla="*/ 199361 h 1707004"/>
                <a:gd name="connsiteX9" fmla="*/ 1331189 w 1331456"/>
                <a:gd name="connsiteY9" fmla="*/ 234415 h 1707004"/>
                <a:gd name="connsiteX10" fmla="*/ 1330671 w 1331456"/>
                <a:gd name="connsiteY10" fmla="*/ 268590 h 1707004"/>
                <a:gd name="connsiteX11" fmla="*/ 1324934 w 1331456"/>
                <a:gd name="connsiteY11" fmla="*/ 299384 h 1707004"/>
                <a:gd name="connsiteX12" fmla="*/ 1311847 w 1331456"/>
                <a:gd name="connsiteY12" fmla="*/ 324292 h 1707004"/>
                <a:gd name="connsiteX13" fmla="*/ 1285531 w 1331456"/>
                <a:gd name="connsiteY13" fmla="*/ 344146 h 1707004"/>
                <a:gd name="connsiteX14" fmla="*/ 1250854 w 1331456"/>
                <a:gd name="connsiteY14" fmla="*/ 357220 h 1707004"/>
                <a:gd name="connsiteX15" fmla="*/ 1212567 w 1331456"/>
                <a:gd name="connsiteY15" fmla="*/ 368339 h 1707004"/>
                <a:gd name="connsiteX16" fmla="*/ 1175422 w 1331456"/>
                <a:gd name="connsiteY16" fmla="*/ 382330 h 1707004"/>
                <a:gd name="connsiteX17" fmla="*/ 1133942 w 1331456"/>
                <a:gd name="connsiteY17" fmla="*/ 411223 h 1707004"/>
                <a:gd name="connsiteX18" fmla="*/ 1102036 w 1331456"/>
                <a:gd name="connsiteY18" fmla="*/ 450249 h 1707004"/>
                <a:gd name="connsiteX19" fmla="*/ 1078844 w 1331456"/>
                <a:gd name="connsiteY19" fmla="*/ 495920 h 1707004"/>
                <a:gd name="connsiteX20" fmla="*/ 1063507 w 1331456"/>
                <a:gd name="connsiteY20" fmla="*/ 544747 h 1707004"/>
                <a:gd name="connsiteX21" fmla="*/ 1056666 w 1331456"/>
                <a:gd name="connsiteY21" fmla="*/ 580621 h 1707004"/>
                <a:gd name="connsiteX22" fmla="*/ 1052546 w 1331456"/>
                <a:gd name="connsiteY22" fmla="*/ 616395 h 1707004"/>
                <a:gd name="connsiteX23" fmla="*/ 1050138 w 1331456"/>
                <a:gd name="connsiteY23" fmla="*/ 652148 h 1707004"/>
                <a:gd name="connsiteX24" fmla="*/ 1048434 w 1331456"/>
                <a:gd name="connsiteY24" fmla="*/ 687955 h 1707004"/>
                <a:gd name="connsiteX25" fmla="*/ 1044228 w 1331456"/>
                <a:gd name="connsiteY25" fmla="*/ 760773 h 1707004"/>
                <a:gd name="connsiteX26" fmla="*/ 1037795 w 1331456"/>
                <a:gd name="connsiteY26" fmla="*/ 833644 h 1707004"/>
                <a:gd name="connsiteX27" fmla="*/ 1028155 w 1331456"/>
                <a:gd name="connsiteY27" fmla="*/ 906076 h 1707004"/>
                <a:gd name="connsiteX28" fmla="*/ 1014329 w 1331456"/>
                <a:gd name="connsiteY28" fmla="*/ 977577 h 1707004"/>
                <a:gd name="connsiteX29" fmla="*/ 996046 w 1331456"/>
                <a:gd name="connsiteY29" fmla="*/ 1045869 h 1707004"/>
                <a:gd name="connsiteX30" fmla="*/ 972736 w 1331456"/>
                <a:gd name="connsiteY30" fmla="*/ 1112723 h 1707004"/>
                <a:gd name="connsiteX31" fmla="*/ 944266 w 1331456"/>
                <a:gd name="connsiteY31" fmla="*/ 1178049 h 1707004"/>
                <a:gd name="connsiteX32" fmla="*/ 910504 w 1331456"/>
                <a:gd name="connsiteY32" fmla="*/ 1241760 h 1707004"/>
                <a:gd name="connsiteX33" fmla="*/ 866944 w 1331456"/>
                <a:gd name="connsiteY33" fmla="*/ 1309571 h 1707004"/>
                <a:gd name="connsiteX34" fmla="*/ 816590 w 1331456"/>
                <a:gd name="connsiteY34" fmla="*/ 1372133 h 1707004"/>
                <a:gd name="connsiteX35" fmla="*/ 759255 w 1331456"/>
                <a:gd name="connsiteY35" fmla="*/ 1426275 h 1707004"/>
                <a:gd name="connsiteX36" fmla="*/ 694750 w 1331456"/>
                <a:gd name="connsiteY36" fmla="*/ 1468822 h 1707004"/>
                <a:gd name="connsiteX37" fmla="*/ 636680 w 1331456"/>
                <a:gd name="connsiteY37" fmla="*/ 1493650 h 1707004"/>
                <a:gd name="connsiteX38" fmla="*/ 575214 w 1331456"/>
                <a:gd name="connsiteY38" fmla="*/ 1511757 h 1707004"/>
                <a:gd name="connsiteX39" fmla="*/ 511898 w 1331456"/>
                <a:gd name="connsiteY39" fmla="*/ 1526347 h 1707004"/>
                <a:gd name="connsiteX40" fmla="*/ 448280 w 1331456"/>
                <a:gd name="connsiteY40" fmla="*/ 1540616 h 1707004"/>
                <a:gd name="connsiteX41" fmla="*/ 332437 w 1331456"/>
                <a:gd name="connsiteY41" fmla="*/ 1573467 h 1707004"/>
                <a:gd name="connsiteX42" fmla="*/ 219827 w 1331456"/>
                <a:gd name="connsiteY42" fmla="*/ 1613814 h 1707004"/>
                <a:gd name="connsiteX43" fmla="*/ 109375 w 1331456"/>
                <a:gd name="connsiteY43" fmla="*/ 1659160 h 1707004"/>
                <a:gd name="connsiteX44" fmla="*/ 0 w 1331456"/>
                <a:gd name="connsiteY44" fmla="*/ 1707004 h 1707004"/>
                <a:gd name="connsiteX0" fmla="*/ 1222905 w 1331456"/>
                <a:gd name="connsiteY0" fmla="*/ 0 h 1707004"/>
                <a:gd name="connsiteX1" fmla="*/ 1242065 w 1331456"/>
                <a:gd name="connsiteY1" fmla="*/ 16156 h 1707004"/>
                <a:gd name="connsiteX2" fmla="*/ 1260439 w 1331456"/>
                <a:gd name="connsiteY2" fmla="*/ 32728 h 1707004"/>
                <a:gd name="connsiteX3" fmla="*/ 1277240 w 1331456"/>
                <a:gd name="connsiteY3" fmla="*/ 50130 h 1707004"/>
                <a:gd name="connsiteX4" fmla="*/ 1291683 w 1331456"/>
                <a:gd name="connsiteY4" fmla="*/ 68777 h 1707004"/>
                <a:gd name="connsiteX5" fmla="*/ 1306969 w 1331456"/>
                <a:gd name="connsiteY5" fmla="*/ 97417 h 1707004"/>
                <a:gd name="connsiteX6" fmla="*/ 1317385 w 1331456"/>
                <a:gd name="connsiteY6" fmla="*/ 128952 h 1707004"/>
                <a:gd name="connsiteX7" fmla="*/ 1324183 w 1331456"/>
                <a:gd name="connsiteY7" fmla="*/ 163046 h 1707004"/>
                <a:gd name="connsiteX8" fmla="*/ 1328616 w 1331456"/>
                <a:gd name="connsiteY8" fmla="*/ 199361 h 1707004"/>
                <a:gd name="connsiteX9" fmla="*/ 1331189 w 1331456"/>
                <a:gd name="connsiteY9" fmla="*/ 234415 h 1707004"/>
                <a:gd name="connsiteX10" fmla="*/ 1330671 w 1331456"/>
                <a:gd name="connsiteY10" fmla="*/ 268590 h 1707004"/>
                <a:gd name="connsiteX11" fmla="*/ 1324934 w 1331456"/>
                <a:gd name="connsiteY11" fmla="*/ 299384 h 1707004"/>
                <a:gd name="connsiteX12" fmla="*/ 1311847 w 1331456"/>
                <a:gd name="connsiteY12" fmla="*/ 324292 h 1707004"/>
                <a:gd name="connsiteX13" fmla="*/ 1285531 w 1331456"/>
                <a:gd name="connsiteY13" fmla="*/ 344146 h 1707004"/>
                <a:gd name="connsiteX14" fmla="*/ 1250854 w 1331456"/>
                <a:gd name="connsiteY14" fmla="*/ 357220 h 1707004"/>
                <a:gd name="connsiteX15" fmla="*/ 1212567 w 1331456"/>
                <a:gd name="connsiteY15" fmla="*/ 368339 h 1707004"/>
                <a:gd name="connsiteX16" fmla="*/ 1175422 w 1331456"/>
                <a:gd name="connsiteY16" fmla="*/ 382330 h 1707004"/>
                <a:gd name="connsiteX17" fmla="*/ 1133942 w 1331456"/>
                <a:gd name="connsiteY17" fmla="*/ 411223 h 1707004"/>
                <a:gd name="connsiteX18" fmla="*/ 1102036 w 1331456"/>
                <a:gd name="connsiteY18" fmla="*/ 450249 h 1707004"/>
                <a:gd name="connsiteX19" fmla="*/ 1078844 w 1331456"/>
                <a:gd name="connsiteY19" fmla="*/ 495920 h 1707004"/>
                <a:gd name="connsiteX20" fmla="*/ 1063507 w 1331456"/>
                <a:gd name="connsiteY20" fmla="*/ 544747 h 1707004"/>
                <a:gd name="connsiteX21" fmla="*/ 1056666 w 1331456"/>
                <a:gd name="connsiteY21" fmla="*/ 580621 h 1707004"/>
                <a:gd name="connsiteX22" fmla="*/ 1052546 w 1331456"/>
                <a:gd name="connsiteY22" fmla="*/ 616395 h 1707004"/>
                <a:gd name="connsiteX23" fmla="*/ 1050138 w 1331456"/>
                <a:gd name="connsiteY23" fmla="*/ 652148 h 1707004"/>
                <a:gd name="connsiteX24" fmla="*/ 1048434 w 1331456"/>
                <a:gd name="connsiteY24" fmla="*/ 687955 h 1707004"/>
                <a:gd name="connsiteX25" fmla="*/ 1044228 w 1331456"/>
                <a:gd name="connsiteY25" fmla="*/ 760773 h 1707004"/>
                <a:gd name="connsiteX26" fmla="*/ 1037795 w 1331456"/>
                <a:gd name="connsiteY26" fmla="*/ 833644 h 1707004"/>
                <a:gd name="connsiteX27" fmla="*/ 1028155 w 1331456"/>
                <a:gd name="connsiteY27" fmla="*/ 906076 h 1707004"/>
                <a:gd name="connsiteX28" fmla="*/ 1014329 w 1331456"/>
                <a:gd name="connsiteY28" fmla="*/ 977577 h 1707004"/>
                <a:gd name="connsiteX29" fmla="*/ 996046 w 1331456"/>
                <a:gd name="connsiteY29" fmla="*/ 1045869 h 1707004"/>
                <a:gd name="connsiteX30" fmla="*/ 972736 w 1331456"/>
                <a:gd name="connsiteY30" fmla="*/ 1112723 h 1707004"/>
                <a:gd name="connsiteX31" fmla="*/ 944266 w 1331456"/>
                <a:gd name="connsiteY31" fmla="*/ 1178049 h 1707004"/>
                <a:gd name="connsiteX32" fmla="*/ 910504 w 1331456"/>
                <a:gd name="connsiteY32" fmla="*/ 1241760 h 1707004"/>
                <a:gd name="connsiteX33" fmla="*/ 866944 w 1331456"/>
                <a:gd name="connsiteY33" fmla="*/ 1309571 h 1707004"/>
                <a:gd name="connsiteX34" fmla="*/ 816590 w 1331456"/>
                <a:gd name="connsiteY34" fmla="*/ 1372133 h 1707004"/>
                <a:gd name="connsiteX35" fmla="*/ 759255 w 1331456"/>
                <a:gd name="connsiteY35" fmla="*/ 1426275 h 1707004"/>
                <a:gd name="connsiteX36" fmla="*/ 694750 w 1331456"/>
                <a:gd name="connsiteY36" fmla="*/ 1468822 h 1707004"/>
                <a:gd name="connsiteX37" fmla="*/ 636680 w 1331456"/>
                <a:gd name="connsiteY37" fmla="*/ 1493650 h 1707004"/>
                <a:gd name="connsiteX38" fmla="*/ 575214 w 1331456"/>
                <a:gd name="connsiteY38" fmla="*/ 1511757 h 1707004"/>
                <a:gd name="connsiteX39" fmla="*/ 511898 w 1331456"/>
                <a:gd name="connsiteY39" fmla="*/ 1526347 h 1707004"/>
                <a:gd name="connsiteX40" fmla="*/ 448280 w 1331456"/>
                <a:gd name="connsiteY40" fmla="*/ 1540616 h 1707004"/>
                <a:gd name="connsiteX41" fmla="*/ 332437 w 1331456"/>
                <a:gd name="connsiteY41" fmla="*/ 1573467 h 1707004"/>
                <a:gd name="connsiteX42" fmla="*/ 219827 w 1331456"/>
                <a:gd name="connsiteY42" fmla="*/ 1613814 h 1707004"/>
                <a:gd name="connsiteX43" fmla="*/ 109375 w 1331456"/>
                <a:gd name="connsiteY43" fmla="*/ 1659160 h 1707004"/>
                <a:gd name="connsiteX44" fmla="*/ 0 w 1331456"/>
                <a:gd name="connsiteY44" fmla="*/ 1707004 h 1707004"/>
                <a:gd name="connsiteX0" fmla="*/ 1222905 w 1331456"/>
                <a:gd name="connsiteY0" fmla="*/ 0 h 1707004"/>
                <a:gd name="connsiteX1" fmla="*/ 1242065 w 1331456"/>
                <a:gd name="connsiteY1" fmla="*/ 16156 h 1707004"/>
                <a:gd name="connsiteX2" fmla="*/ 1260439 w 1331456"/>
                <a:gd name="connsiteY2" fmla="*/ 32728 h 1707004"/>
                <a:gd name="connsiteX3" fmla="*/ 1277240 w 1331456"/>
                <a:gd name="connsiteY3" fmla="*/ 50130 h 1707004"/>
                <a:gd name="connsiteX4" fmla="*/ 1291683 w 1331456"/>
                <a:gd name="connsiteY4" fmla="*/ 68777 h 1707004"/>
                <a:gd name="connsiteX5" fmla="*/ 1306969 w 1331456"/>
                <a:gd name="connsiteY5" fmla="*/ 97417 h 1707004"/>
                <a:gd name="connsiteX6" fmla="*/ 1317385 w 1331456"/>
                <a:gd name="connsiteY6" fmla="*/ 128952 h 1707004"/>
                <a:gd name="connsiteX7" fmla="*/ 1324183 w 1331456"/>
                <a:gd name="connsiteY7" fmla="*/ 163046 h 1707004"/>
                <a:gd name="connsiteX8" fmla="*/ 1328616 w 1331456"/>
                <a:gd name="connsiteY8" fmla="*/ 199361 h 1707004"/>
                <a:gd name="connsiteX9" fmla="*/ 1331189 w 1331456"/>
                <a:gd name="connsiteY9" fmla="*/ 234415 h 1707004"/>
                <a:gd name="connsiteX10" fmla="*/ 1330671 w 1331456"/>
                <a:gd name="connsiteY10" fmla="*/ 268590 h 1707004"/>
                <a:gd name="connsiteX11" fmla="*/ 1324934 w 1331456"/>
                <a:gd name="connsiteY11" fmla="*/ 299384 h 1707004"/>
                <a:gd name="connsiteX12" fmla="*/ 1311847 w 1331456"/>
                <a:gd name="connsiteY12" fmla="*/ 324292 h 1707004"/>
                <a:gd name="connsiteX13" fmla="*/ 1285531 w 1331456"/>
                <a:gd name="connsiteY13" fmla="*/ 344146 h 1707004"/>
                <a:gd name="connsiteX14" fmla="*/ 1250854 w 1331456"/>
                <a:gd name="connsiteY14" fmla="*/ 357220 h 1707004"/>
                <a:gd name="connsiteX15" fmla="*/ 1212567 w 1331456"/>
                <a:gd name="connsiteY15" fmla="*/ 368339 h 1707004"/>
                <a:gd name="connsiteX16" fmla="*/ 1175422 w 1331456"/>
                <a:gd name="connsiteY16" fmla="*/ 382330 h 1707004"/>
                <a:gd name="connsiteX17" fmla="*/ 1133942 w 1331456"/>
                <a:gd name="connsiteY17" fmla="*/ 411223 h 1707004"/>
                <a:gd name="connsiteX18" fmla="*/ 1102036 w 1331456"/>
                <a:gd name="connsiteY18" fmla="*/ 450249 h 1707004"/>
                <a:gd name="connsiteX19" fmla="*/ 1078844 w 1331456"/>
                <a:gd name="connsiteY19" fmla="*/ 495920 h 1707004"/>
                <a:gd name="connsiteX20" fmla="*/ 1063507 w 1331456"/>
                <a:gd name="connsiteY20" fmla="*/ 544747 h 1707004"/>
                <a:gd name="connsiteX21" fmla="*/ 1056666 w 1331456"/>
                <a:gd name="connsiteY21" fmla="*/ 580621 h 1707004"/>
                <a:gd name="connsiteX22" fmla="*/ 1052546 w 1331456"/>
                <a:gd name="connsiteY22" fmla="*/ 616395 h 1707004"/>
                <a:gd name="connsiteX23" fmla="*/ 1050138 w 1331456"/>
                <a:gd name="connsiteY23" fmla="*/ 652148 h 1707004"/>
                <a:gd name="connsiteX24" fmla="*/ 1048434 w 1331456"/>
                <a:gd name="connsiteY24" fmla="*/ 687955 h 1707004"/>
                <a:gd name="connsiteX25" fmla="*/ 1044228 w 1331456"/>
                <a:gd name="connsiteY25" fmla="*/ 760773 h 1707004"/>
                <a:gd name="connsiteX26" fmla="*/ 1037795 w 1331456"/>
                <a:gd name="connsiteY26" fmla="*/ 833644 h 1707004"/>
                <a:gd name="connsiteX27" fmla="*/ 1028155 w 1331456"/>
                <a:gd name="connsiteY27" fmla="*/ 906076 h 1707004"/>
                <a:gd name="connsiteX28" fmla="*/ 1014329 w 1331456"/>
                <a:gd name="connsiteY28" fmla="*/ 977577 h 1707004"/>
                <a:gd name="connsiteX29" fmla="*/ 996046 w 1331456"/>
                <a:gd name="connsiteY29" fmla="*/ 1045869 h 1707004"/>
                <a:gd name="connsiteX30" fmla="*/ 972736 w 1331456"/>
                <a:gd name="connsiteY30" fmla="*/ 1112723 h 1707004"/>
                <a:gd name="connsiteX31" fmla="*/ 944266 w 1331456"/>
                <a:gd name="connsiteY31" fmla="*/ 1178049 h 1707004"/>
                <a:gd name="connsiteX32" fmla="*/ 910504 w 1331456"/>
                <a:gd name="connsiteY32" fmla="*/ 1241760 h 1707004"/>
                <a:gd name="connsiteX33" fmla="*/ 866944 w 1331456"/>
                <a:gd name="connsiteY33" fmla="*/ 1309571 h 1707004"/>
                <a:gd name="connsiteX34" fmla="*/ 816590 w 1331456"/>
                <a:gd name="connsiteY34" fmla="*/ 1372133 h 1707004"/>
                <a:gd name="connsiteX35" fmla="*/ 759255 w 1331456"/>
                <a:gd name="connsiteY35" fmla="*/ 1426275 h 1707004"/>
                <a:gd name="connsiteX36" fmla="*/ 694750 w 1331456"/>
                <a:gd name="connsiteY36" fmla="*/ 1468822 h 1707004"/>
                <a:gd name="connsiteX37" fmla="*/ 636680 w 1331456"/>
                <a:gd name="connsiteY37" fmla="*/ 1493650 h 1707004"/>
                <a:gd name="connsiteX38" fmla="*/ 575214 w 1331456"/>
                <a:gd name="connsiteY38" fmla="*/ 1511757 h 1707004"/>
                <a:gd name="connsiteX39" fmla="*/ 511898 w 1331456"/>
                <a:gd name="connsiteY39" fmla="*/ 1526347 h 1707004"/>
                <a:gd name="connsiteX40" fmla="*/ 448280 w 1331456"/>
                <a:gd name="connsiteY40" fmla="*/ 1540616 h 1707004"/>
                <a:gd name="connsiteX41" fmla="*/ 332437 w 1331456"/>
                <a:gd name="connsiteY41" fmla="*/ 1573467 h 1707004"/>
                <a:gd name="connsiteX42" fmla="*/ 219827 w 1331456"/>
                <a:gd name="connsiteY42" fmla="*/ 1613814 h 1707004"/>
                <a:gd name="connsiteX43" fmla="*/ 109375 w 1331456"/>
                <a:gd name="connsiteY43" fmla="*/ 1659160 h 1707004"/>
                <a:gd name="connsiteX44" fmla="*/ 0 w 1331456"/>
                <a:gd name="connsiteY44" fmla="*/ 1707004 h 1707004"/>
                <a:gd name="connsiteX0" fmla="*/ 1222905 w 1331456"/>
                <a:gd name="connsiteY0" fmla="*/ 0 h 1707004"/>
                <a:gd name="connsiteX1" fmla="*/ 1242065 w 1331456"/>
                <a:gd name="connsiteY1" fmla="*/ 16156 h 1707004"/>
                <a:gd name="connsiteX2" fmla="*/ 1260439 w 1331456"/>
                <a:gd name="connsiteY2" fmla="*/ 32728 h 1707004"/>
                <a:gd name="connsiteX3" fmla="*/ 1277240 w 1331456"/>
                <a:gd name="connsiteY3" fmla="*/ 50130 h 1707004"/>
                <a:gd name="connsiteX4" fmla="*/ 1291683 w 1331456"/>
                <a:gd name="connsiteY4" fmla="*/ 68777 h 1707004"/>
                <a:gd name="connsiteX5" fmla="*/ 1306969 w 1331456"/>
                <a:gd name="connsiteY5" fmla="*/ 97417 h 1707004"/>
                <a:gd name="connsiteX6" fmla="*/ 1317385 w 1331456"/>
                <a:gd name="connsiteY6" fmla="*/ 128952 h 1707004"/>
                <a:gd name="connsiteX7" fmla="*/ 1324183 w 1331456"/>
                <a:gd name="connsiteY7" fmla="*/ 163046 h 1707004"/>
                <a:gd name="connsiteX8" fmla="*/ 1328616 w 1331456"/>
                <a:gd name="connsiteY8" fmla="*/ 199361 h 1707004"/>
                <a:gd name="connsiteX9" fmla="*/ 1331189 w 1331456"/>
                <a:gd name="connsiteY9" fmla="*/ 234415 h 1707004"/>
                <a:gd name="connsiteX10" fmla="*/ 1330671 w 1331456"/>
                <a:gd name="connsiteY10" fmla="*/ 268590 h 1707004"/>
                <a:gd name="connsiteX11" fmla="*/ 1324934 w 1331456"/>
                <a:gd name="connsiteY11" fmla="*/ 299384 h 1707004"/>
                <a:gd name="connsiteX12" fmla="*/ 1311847 w 1331456"/>
                <a:gd name="connsiteY12" fmla="*/ 324292 h 1707004"/>
                <a:gd name="connsiteX13" fmla="*/ 1285531 w 1331456"/>
                <a:gd name="connsiteY13" fmla="*/ 344146 h 1707004"/>
                <a:gd name="connsiteX14" fmla="*/ 1250854 w 1331456"/>
                <a:gd name="connsiteY14" fmla="*/ 357220 h 1707004"/>
                <a:gd name="connsiteX15" fmla="*/ 1212567 w 1331456"/>
                <a:gd name="connsiteY15" fmla="*/ 368339 h 1707004"/>
                <a:gd name="connsiteX16" fmla="*/ 1175422 w 1331456"/>
                <a:gd name="connsiteY16" fmla="*/ 382330 h 1707004"/>
                <a:gd name="connsiteX17" fmla="*/ 1133942 w 1331456"/>
                <a:gd name="connsiteY17" fmla="*/ 411223 h 1707004"/>
                <a:gd name="connsiteX18" fmla="*/ 1102036 w 1331456"/>
                <a:gd name="connsiteY18" fmla="*/ 450249 h 1707004"/>
                <a:gd name="connsiteX19" fmla="*/ 1078844 w 1331456"/>
                <a:gd name="connsiteY19" fmla="*/ 495920 h 1707004"/>
                <a:gd name="connsiteX20" fmla="*/ 1063507 w 1331456"/>
                <a:gd name="connsiteY20" fmla="*/ 544747 h 1707004"/>
                <a:gd name="connsiteX21" fmla="*/ 1056666 w 1331456"/>
                <a:gd name="connsiteY21" fmla="*/ 580621 h 1707004"/>
                <a:gd name="connsiteX22" fmla="*/ 1052546 w 1331456"/>
                <a:gd name="connsiteY22" fmla="*/ 616395 h 1707004"/>
                <a:gd name="connsiteX23" fmla="*/ 1050138 w 1331456"/>
                <a:gd name="connsiteY23" fmla="*/ 652148 h 1707004"/>
                <a:gd name="connsiteX24" fmla="*/ 1048434 w 1331456"/>
                <a:gd name="connsiteY24" fmla="*/ 687955 h 1707004"/>
                <a:gd name="connsiteX25" fmla="*/ 1044228 w 1331456"/>
                <a:gd name="connsiteY25" fmla="*/ 760773 h 1707004"/>
                <a:gd name="connsiteX26" fmla="*/ 1037795 w 1331456"/>
                <a:gd name="connsiteY26" fmla="*/ 833644 h 1707004"/>
                <a:gd name="connsiteX27" fmla="*/ 1028155 w 1331456"/>
                <a:gd name="connsiteY27" fmla="*/ 906076 h 1707004"/>
                <a:gd name="connsiteX28" fmla="*/ 1014329 w 1331456"/>
                <a:gd name="connsiteY28" fmla="*/ 977577 h 1707004"/>
                <a:gd name="connsiteX29" fmla="*/ 996046 w 1331456"/>
                <a:gd name="connsiteY29" fmla="*/ 1045869 h 1707004"/>
                <a:gd name="connsiteX30" fmla="*/ 972736 w 1331456"/>
                <a:gd name="connsiteY30" fmla="*/ 1112723 h 1707004"/>
                <a:gd name="connsiteX31" fmla="*/ 944266 w 1331456"/>
                <a:gd name="connsiteY31" fmla="*/ 1178049 h 1707004"/>
                <a:gd name="connsiteX32" fmla="*/ 910504 w 1331456"/>
                <a:gd name="connsiteY32" fmla="*/ 1241760 h 1707004"/>
                <a:gd name="connsiteX33" fmla="*/ 866944 w 1331456"/>
                <a:gd name="connsiteY33" fmla="*/ 1309571 h 1707004"/>
                <a:gd name="connsiteX34" fmla="*/ 816590 w 1331456"/>
                <a:gd name="connsiteY34" fmla="*/ 1372133 h 1707004"/>
                <a:gd name="connsiteX35" fmla="*/ 759255 w 1331456"/>
                <a:gd name="connsiteY35" fmla="*/ 1426275 h 1707004"/>
                <a:gd name="connsiteX36" fmla="*/ 694750 w 1331456"/>
                <a:gd name="connsiteY36" fmla="*/ 1468822 h 1707004"/>
                <a:gd name="connsiteX37" fmla="*/ 636680 w 1331456"/>
                <a:gd name="connsiteY37" fmla="*/ 1493650 h 1707004"/>
                <a:gd name="connsiteX38" fmla="*/ 575214 w 1331456"/>
                <a:gd name="connsiteY38" fmla="*/ 1511757 h 1707004"/>
                <a:gd name="connsiteX39" fmla="*/ 511898 w 1331456"/>
                <a:gd name="connsiteY39" fmla="*/ 1526347 h 1707004"/>
                <a:gd name="connsiteX40" fmla="*/ 448280 w 1331456"/>
                <a:gd name="connsiteY40" fmla="*/ 1540616 h 1707004"/>
                <a:gd name="connsiteX41" fmla="*/ 332437 w 1331456"/>
                <a:gd name="connsiteY41" fmla="*/ 1573467 h 1707004"/>
                <a:gd name="connsiteX42" fmla="*/ 219827 w 1331456"/>
                <a:gd name="connsiteY42" fmla="*/ 1613814 h 1707004"/>
                <a:gd name="connsiteX43" fmla="*/ 109375 w 1331456"/>
                <a:gd name="connsiteY43" fmla="*/ 1659160 h 1707004"/>
                <a:gd name="connsiteX44" fmla="*/ 0 w 1331456"/>
                <a:gd name="connsiteY44" fmla="*/ 1707004 h 1707004"/>
                <a:gd name="connsiteX0" fmla="*/ 1222905 w 1331456"/>
                <a:gd name="connsiteY0" fmla="*/ 0 h 1707004"/>
                <a:gd name="connsiteX1" fmla="*/ 1242065 w 1331456"/>
                <a:gd name="connsiteY1" fmla="*/ 16156 h 1707004"/>
                <a:gd name="connsiteX2" fmla="*/ 1260439 w 1331456"/>
                <a:gd name="connsiteY2" fmla="*/ 32728 h 1707004"/>
                <a:gd name="connsiteX3" fmla="*/ 1277240 w 1331456"/>
                <a:gd name="connsiteY3" fmla="*/ 50130 h 1707004"/>
                <a:gd name="connsiteX4" fmla="*/ 1291683 w 1331456"/>
                <a:gd name="connsiteY4" fmla="*/ 68777 h 1707004"/>
                <a:gd name="connsiteX5" fmla="*/ 1306969 w 1331456"/>
                <a:gd name="connsiteY5" fmla="*/ 97417 h 1707004"/>
                <a:gd name="connsiteX6" fmla="*/ 1317385 w 1331456"/>
                <a:gd name="connsiteY6" fmla="*/ 128952 h 1707004"/>
                <a:gd name="connsiteX7" fmla="*/ 1324183 w 1331456"/>
                <a:gd name="connsiteY7" fmla="*/ 163046 h 1707004"/>
                <a:gd name="connsiteX8" fmla="*/ 1328616 w 1331456"/>
                <a:gd name="connsiteY8" fmla="*/ 199361 h 1707004"/>
                <a:gd name="connsiteX9" fmla="*/ 1331189 w 1331456"/>
                <a:gd name="connsiteY9" fmla="*/ 234415 h 1707004"/>
                <a:gd name="connsiteX10" fmla="*/ 1330671 w 1331456"/>
                <a:gd name="connsiteY10" fmla="*/ 268590 h 1707004"/>
                <a:gd name="connsiteX11" fmla="*/ 1324934 w 1331456"/>
                <a:gd name="connsiteY11" fmla="*/ 299384 h 1707004"/>
                <a:gd name="connsiteX12" fmla="*/ 1311847 w 1331456"/>
                <a:gd name="connsiteY12" fmla="*/ 324292 h 1707004"/>
                <a:gd name="connsiteX13" fmla="*/ 1285531 w 1331456"/>
                <a:gd name="connsiteY13" fmla="*/ 344146 h 1707004"/>
                <a:gd name="connsiteX14" fmla="*/ 1250854 w 1331456"/>
                <a:gd name="connsiteY14" fmla="*/ 357220 h 1707004"/>
                <a:gd name="connsiteX15" fmla="*/ 1212567 w 1331456"/>
                <a:gd name="connsiteY15" fmla="*/ 368339 h 1707004"/>
                <a:gd name="connsiteX16" fmla="*/ 1175422 w 1331456"/>
                <a:gd name="connsiteY16" fmla="*/ 382330 h 1707004"/>
                <a:gd name="connsiteX17" fmla="*/ 1133942 w 1331456"/>
                <a:gd name="connsiteY17" fmla="*/ 411223 h 1707004"/>
                <a:gd name="connsiteX18" fmla="*/ 1102036 w 1331456"/>
                <a:gd name="connsiteY18" fmla="*/ 450249 h 1707004"/>
                <a:gd name="connsiteX19" fmla="*/ 1078844 w 1331456"/>
                <a:gd name="connsiteY19" fmla="*/ 495920 h 1707004"/>
                <a:gd name="connsiteX20" fmla="*/ 1063507 w 1331456"/>
                <a:gd name="connsiteY20" fmla="*/ 544747 h 1707004"/>
                <a:gd name="connsiteX21" fmla="*/ 1056666 w 1331456"/>
                <a:gd name="connsiteY21" fmla="*/ 580621 h 1707004"/>
                <a:gd name="connsiteX22" fmla="*/ 1052546 w 1331456"/>
                <a:gd name="connsiteY22" fmla="*/ 616395 h 1707004"/>
                <a:gd name="connsiteX23" fmla="*/ 1050138 w 1331456"/>
                <a:gd name="connsiteY23" fmla="*/ 652148 h 1707004"/>
                <a:gd name="connsiteX24" fmla="*/ 1048434 w 1331456"/>
                <a:gd name="connsiteY24" fmla="*/ 687955 h 1707004"/>
                <a:gd name="connsiteX25" fmla="*/ 1044228 w 1331456"/>
                <a:gd name="connsiteY25" fmla="*/ 760773 h 1707004"/>
                <a:gd name="connsiteX26" fmla="*/ 1037795 w 1331456"/>
                <a:gd name="connsiteY26" fmla="*/ 833644 h 1707004"/>
                <a:gd name="connsiteX27" fmla="*/ 1028155 w 1331456"/>
                <a:gd name="connsiteY27" fmla="*/ 906076 h 1707004"/>
                <a:gd name="connsiteX28" fmla="*/ 1014329 w 1331456"/>
                <a:gd name="connsiteY28" fmla="*/ 977577 h 1707004"/>
                <a:gd name="connsiteX29" fmla="*/ 996046 w 1331456"/>
                <a:gd name="connsiteY29" fmla="*/ 1045869 h 1707004"/>
                <a:gd name="connsiteX30" fmla="*/ 972736 w 1331456"/>
                <a:gd name="connsiteY30" fmla="*/ 1112723 h 1707004"/>
                <a:gd name="connsiteX31" fmla="*/ 944266 w 1331456"/>
                <a:gd name="connsiteY31" fmla="*/ 1178049 h 1707004"/>
                <a:gd name="connsiteX32" fmla="*/ 910504 w 1331456"/>
                <a:gd name="connsiteY32" fmla="*/ 1241760 h 1707004"/>
                <a:gd name="connsiteX33" fmla="*/ 866944 w 1331456"/>
                <a:gd name="connsiteY33" fmla="*/ 1309571 h 1707004"/>
                <a:gd name="connsiteX34" fmla="*/ 816590 w 1331456"/>
                <a:gd name="connsiteY34" fmla="*/ 1372133 h 1707004"/>
                <a:gd name="connsiteX35" fmla="*/ 759255 w 1331456"/>
                <a:gd name="connsiteY35" fmla="*/ 1426275 h 1707004"/>
                <a:gd name="connsiteX36" fmla="*/ 694750 w 1331456"/>
                <a:gd name="connsiteY36" fmla="*/ 1468822 h 1707004"/>
                <a:gd name="connsiteX37" fmla="*/ 636680 w 1331456"/>
                <a:gd name="connsiteY37" fmla="*/ 1493650 h 1707004"/>
                <a:gd name="connsiteX38" fmla="*/ 575214 w 1331456"/>
                <a:gd name="connsiteY38" fmla="*/ 1511757 h 1707004"/>
                <a:gd name="connsiteX39" fmla="*/ 511898 w 1331456"/>
                <a:gd name="connsiteY39" fmla="*/ 1526347 h 1707004"/>
                <a:gd name="connsiteX40" fmla="*/ 448280 w 1331456"/>
                <a:gd name="connsiteY40" fmla="*/ 1540616 h 1707004"/>
                <a:gd name="connsiteX41" fmla="*/ 332437 w 1331456"/>
                <a:gd name="connsiteY41" fmla="*/ 1573467 h 1707004"/>
                <a:gd name="connsiteX42" fmla="*/ 219827 w 1331456"/>
                <a:gd name="connsiteY42" fmla="*/ 1613814 h 1707004"/>
                <a:gd name="connsiteX43" fmla="*/ 109375 w 1331456"/>
                <a:gd name="connsiteY43" fmla="*/ 1659160 h 1707004"/>
                <a:gd name="connsiteX44" fmla="*/ 0 w 1331456"/>
                <a:gd name="connsiteY44" fmla="*/ 1707004 h 1707004"/>
                <a:gd name="connsiteX0" fmla="*/ 1222905 w 1331456"/>
                <a:gd name="connsiteY0" fmla="*/ 0 h 1707004"/>
                <a:gd name="connsiteX1" fmla="*/ 1242065 w 1331456"/>
                <a:gd name="connsiteY1" fmla="*/ 16156 h 1707004"/>
                <a:gd name="connsiteX2" fmla="*/ 1260439 w 1331456"/>
                <a:gd name="connsiteY2" fmla="*/ 32728 h 1707004"/>
                <a:gd name="connsiteX3" fmla="*/ 1277240 w 1331456"/>
                <a:gd name="connsiteY3" fmla="*/ 50130 h 1707004"/>
                <a:gd name="connsiteX4" fmla="*/ 1291683 w 1331456"/>
                <a:gd name="connsiteY4" fmla="*/ 68777 h 1707004"/>
                <a:gd name="connsiteX5" fmla="*/ 1306969 w 1331456"/>
                <a:gd name="connsiteY5" fmla="*/ 97417 h 1707004"/>
                <a:gd name="connsiteX6" fmla="*/ 1317385 w 1331456"/>
                <a:gd name="connsiteY6" fmla="*/ 128952 h 1707004"/>
                <a:gd name="connsiteX7" fmla="*/ 1324183 w 1331456"/>
                <a:gd name="connsiteY7" fmla="*/ 163046 h 1707004"/>
                <a:gd name="connsiteX8" fmla="*/ 1328616 w 1331456"/>
                <a:gd name="connsiteY8" fmla="*/ 199361 h 1707004"/>
                <a:gd name="connsiteX9" fmla="*/ 1331189 w 1331456"/>
                <a:gd name="connsiteY9" fmla="*/ 234415 h 1707004"/>
                <a:gd name="connsiteX10" fmla="*/ 1330671 w 1331456"/>
                <a:gd name="connsiteY10" fmla="*/ 268590 h 1707004"/>
                <a:gd name="connsiteX11" fmla="*/ 1324934 w 1331456"/>
                <a:gd name="connsiteY11" fmla="*/ 299384 h 1707004"/>
                <a:gd name="connsiteX12" fmla="*/ 1311847 w 1331456"/>
                <a:gd name="connsiteY12" fmla="*/ 324292 h 1707004"/>
                <a:gd name="connsiteX13" fmla="*/ 1285531 w 1331456"/>
                <a:gd name="connsiteY13" fmla="*/ 344146 h 1707004"/>
                <a:gd name="connsiteX14" fmla="*/ 1250854 w 1331456"/>
                <a:gd name="connsiteY14" fmla="*/ 357220 h 1707004"/>
                <a:gd name="connsiteX15" fmla="*/ 1212567 w 1331456"/>
                <a:gd name="connsiteY15" fmla="*/ 368339 h 1707004"/>
                <a:gd name="connsiteX16" fmla="*/ 1175422 w 1331456"/>
                <a:gd name="connsiteY16" fmla="*/ 382330 h 1707004"/>
                <a:gd name="connsiteX17" fmla="*/ 1133942 w 1331456"/>
                <a:gd name="connsiteY17" fmla="*/ 411223 h 1707004"/>
                <a:gd name="connsiteX18" fmla="*/ 1102036 w 1331456"/>
                <a:gd name="connsiteY18" fmla="*/ 450249 h 1707004"/>
                <a:gd name="connsiteX19" fmla="*/ 1078844 w 1331456"/>
                <a:gd name="connsiteY19" fmla="*/ 495920 h 1707004"/>
                <a:gd name="connsiteX20" fmla="*/ 1063507 w 1331456"/>
                <a:gd name="connsiteY20" fmla="*/ 544747 h 1707004"/>
                <a:gd name="connsiteX21" fmla="*/ 1056666 w 1331456"/>
                <a:gd name="connsiteY21" fmla="*/ 580621 h 1707004"/>
                <a:gd name="connsiteX22" fmla="*/ 1052546 w 1331456"/>
                <a:gd name="connsiteY22" fmla="*/ 616395 h 1707004"/>
                <a:gd name="connsiteX23" fmla="*/ 1050138 w 1331456"/>
                <a:gd name="connsiteY23" fmla="*/ 652148 h 1707004"/>
                <a:gd name="connsiteX24" fmla="*/ 1048434 w 1331456"/>
                <a:gd name="connsiteY24" fmla="*/ 687955 h 1707004"/>
                <a:gd name="connsiteX25" fmla="*/ 1044228 w 1331456"/>
                <a:gd name="connsiteY25" fmla="*/ 760773 h 1707004"/>
                <a:gd name="connsiteX26" fmla="*/ 1037795 w 1331456"/>
                <a:gd name="connsiteY26" fmla="*/ 833644 h 1707004"/>
                <a:gd name="connsiteX27" fmla="*/ 1028155 w 1331456"/>
                <a:gd name="connsiteY27" fmla="*/ 906076 h 1707004"/>
                <a:gd name="connsiteX28" fmla="*/ 1014329 w 1331456"/>
                <a:gd name="connsiteY28" fmla="*/ 977577 h 1707004"/>
                <a:gd name="connsiteX29" fmla="*/ 996046 w 1331456"/>
                <a:gd name="connsiteY29" fmla="*/ 1045869 h 1707004"/>
                <a:gd name="connsiteX30" fmla="*/ 972736 w 1331456"/>
                <a:gd name="connsiteY30" fmla="*/ 1112723 h 1707004"/>
                <a:gd name="connsiteX31" fmla="*/ 944266 w 1331456"/>
                <a:gd name="connsiteY31" fmla="*/ 1178049 h 1707004"/>
                <a:gd name="connsiteX32" fmla="*/ 910504 w 1331456"/>
                <a:gd name="connsiteY32" fmla="*/ 1241760 h 1707004"/>
                <a:gd name="connsiteX33" fmla="*/ 866944 w 1331456"/>
                <a:gd name="connsiteY33" fmla="*/ 1309571 h 1707004"/>
                <a:gd name="connsiteX34" fmla="*/ 816590 w 1331456"/>
                <a:gd name="connsiteY34" fmla="*/ 1372133 h 1707004"/>
                <a:gd name="connsiteX35" fmla="*/ 759255 w 1331456"/>
                <a:gd name="connsiteY35" fmla="*/ 1426275 h 1707004"/>
                <a:gd name="connsiteX36" fmla="*/ 694750 w 1331456"/>
                <a:gd name="connsiteY36" fmla="*/ 1468822 h 1707004"/>
                <a:gd name="connsiteX37" fmla="*/ 636680 w 1331456"/>
                <a:gd name="connsiteY37" fmla="*/ 1493650 h 1707004"/>
                <a:gd name="connsiteX38" fmla="*/ 575214 w 1331456"/>
                <a:gd name="connsiteY38" fmla="*/ 1511757 h 1707004"/>
                <a:gd name="connsiteX39" fmla="*/ 511898 w 1331456"/>
                <a:gd name="connsiteY39" fmla="*/ 1526347 h 1707004"/>
                <a:gd name="connsiteX40" fmla="*/ 448280 w 1331456"/>
                <a:gd name="connsiteY40" fmla="*/ 1540616 h 1707004"/>
                <a:gd name="connsiteX41" fmla="*/ 332437 w 1331456"/>
                <a:gd name="connsiteY41" fmla="*/ 1573467 h 1707004"/>
                <a:gd name="connsiteX42" fmla="*/ 219827 w 1331456"/>
                <a:gd name="connsiteY42" fmla="*/ 1613814 h 1707004"/>
                <a:gd name="connsiteX43" fmla="*/ 109375 w 1331456"/>
                <a:gd name="connsiteY43" fmla="*/ 1659160 h 1707004"/>
                <a:gd name="connsiteX44" fmla="*/ 0 w 1331456"/>
                <a:gd name="connsiteY44" fmla="*/ 1707004 h 1707004"/>
                <a:gd name="connsiteX0" fmla="*/ 1222905 w 1331456"/>
                <a:gd name="connsiteY0" fmla="*/ 0 h 1707004"/>
                <a:gd name="connsiteX1" fmla="*/ 1242065 w 1331456"/>
                <a:gd name="connsiteY1" fmla="*/ 16156 h 1707004"/>
                <a:gd name="connsiteX2" fmla="*/ 1260439 w 1331456"/>
                <a:gd name="connsiteY2" fmla="*/ 32728 h 1707004"/>
                <a:gd name="connsiteX3" fmla="*/ 1277240 w 1331456"/>
                <a:gd name="connsiteY3" fmla="*/ 50130 h 1707004"/>
                <a:gd name="connsiteX4" fmla="*/ 1291683 w 1331456"/>
                <a:gd name="connsiteY4" fmla="*/ 68777 h 1707004"/>
                <a:gd name="connsiteX5" fmla="*/ 1306969 w 1331456"/>
                <a:gd name="connsiteY5" fmla="*/ 97417 h 1707004"/>
                <a:gd name="connsiteX6" fmla="*/ 1317385 w 1331456"/>
                <a:gd name="connsiteY6" fmla="*/ 128952 h 1707004"/>
                <a:gd name="connsiteX7" fmla="*/ 1324183 w 1331456"/>
                <a:gd name="connsiteY7" fmla="*/ 163046 h 1707004"/>
                <a:gd name="connsiteX8" fmla="*/ 1328616 w 1331456"/>
                <a:gd name="connsiteY8" fmla="*/ 199361 h 1707004"/>
                <a:gd name="connsiteX9" fmla="*/ 1331189 w 1331456"/>
                <a:gd name="connsiteY9" fmla="*/ 234415 h 1707004"/>
                <a:gd name="connsiteX10" fmla="*/ 1330671 w 1331456"/>
                <a:gd name="connsiteY10" fmla="*/ 268590 h 1707004"/>
                <a:gd name="connsiteX11" fmla="*/ 1324934 w 1331456"/>
                <a:gd name="connsiteY11" fmla="*/ 299384 h 1707004"/>
                <a:gd name="connsiteX12" fmla="*/ 1311847 w 1331456"/>
                <a:gd name="connsiteY12" fmla="*/ 324292 h 1707004"/>
                <a:gd name="connsiteX13" fmla="*/ 1285531 w 1331456"/>
                <a:gd name="connsiteY13" fmla="*/ 344146 h 1707004"/>
                <a:gd name="connsiteX14" fmla="*/ 1250854 w 1331456"/>
                <a:gd name="connsiteY14" fmla="*/ 357220 h 1707004"/>
                <a:gd name="connsiteX15" fmla="*/ 1212567 w 1331456"/>
                <a:gd name="connsiteY15" fmla="*/ 368339 h 1707004"/>
                <a:gd name="connsiteX16" fmla="*/ 1175422 w 1331456"/>
                <a:gd name="connsiteY16" fmla="*/ 382330 h 1707004"/>
                <a:gd name="connsiteX17" fmla="*/ 1133942 w 1331456"/>
                <a:gd name="connsiteY17" fmla="*/ 411223 h 1707004"/>
                <a:gd name="connsiteX18" fmla="*/ 1102036 w 1331456"/>
                <a:gd name="connsiteY18" fmla="*/ 450249 h 1707004"/>
                <a:gd name="connsiteX19" fmla="*/ 1078844 w 1331456"/>
                <a:gd name="connsiteY19" fmla="*/ 495920 h 1707004"/>
                <a:gd name="connsiteX20" fmla="*/ 1063507 w 1331456"/>
                <a:gd name="connsiteY20" fmla="*/ 544747 h 1707004"/>
                <a:gd name="connsiteX21" fmla="*/ 1056666 w 1331456"/>
                <a:gd name="connsiteY21" fmla="*/ 580621 h 1707004"/>
                <a:gd name="connsiteX22" fmla="*/ 1052546 w 1331456"/>
                <a:gd name="connsiteY22" fmla="*/ 616395 h 1707004"/>
                <a:gd name="connsiteX23" fmla="*/ 1050138 w 1331456"/>
                <a:gd name="connsiteY23" fmla="*/ 652148 h 1707004"/>
                <a:gd name="connsiteX24" fmla="*/ 1048434 w 1331456"/>
                <a:gd name="connsiteY24" fmla="*/ 687955 h 1707004"/>
                <a:gd name="connsiteX25" fmla="*/ 1044228 w 1331456"/>
                <a:gd name="connsiteY25" fmla="*/ 760773 h 1707004"/>
                <a:gd name="connsiteX26" fmla="*/ 1037795 w 1331456"/>
                <a:gd name="connsiteY26" fmla="*/ 833644 h 1707004"/>
                <a:gd name="connsiteX27" fmla="*/ 1028155 w 1331456"/>
                <a:gd name="connsiteY27" fmla="*/ 906076 h 1707004"/>
                <a:gd name="connsiteX28" fmla="*/ 1014329 w 1331456"/>
                <a:gd name="connsiteY28" fmla="*/ 977577 h 1707004"/>
                <a:gd name="connsiteX29" fmla="*/ 996046 w 1331456"/>
                <a:gd name="connsiteY29" fmla="*/ 1045869 h 1707004"/>
                <a:gd name="connsiteX30" fmla="*/ 972736 w 1331456"/>
                <a:gd name="connsiteY30" fmla="*/ 1112723 h 1707004"/>
                <a:gd name="connsiteX31" fmla="*/ 944266 w 1331456"/>
                <a:gd name="connsiteY31" fmla="*/ 1178049 h 1707004"/>
                <a:gd name="connsiteX32" fmla="*/ 910504 w 1331456"/>
                <a:gd name="connsiteY32" fmla="*/ 1241760 h 1707004"/>
                <a:gd name="connsiteX33" fmla="*/ 866944 w 1331456"/>
                <a:gd name="connsiteY33" fmla="*/ 1309571 h 1707004"/>
                <a:gd name="connsiteX34" fmla="*/ 816590 w 1331456"/>
                <a:gd name="connsiteY34" fmla="*/ 1372133 h 1707004"/>
                <a:gd name="connsiteX35" fmla="*/ 759255 w 1331456"/>
                <a:gd name="connsiteY35" fmla="*/ 1426275 h 1707004"/>
                <a:gd name="connsiteX36" fmla="*/ 694750 w 1331456"/>
                <a:gd name="connsiteY36" fmla="*/ 1468822 h 1707004"/>
                <a:gd name="connsiteX37" fmla="*/ 636680 w 1331456"/>
                <a:gd name="connsiteY37" fmla="*/ 1493650 h 1707004"/>
                <a:gd name="connsiteX38" fmla="*/ 575214 w 1331456"/>
                <a:gd name="connsiteY38" fmla="*/ 1511757 h 1707004"/>
                <a:gd name="connsiteX39" fmla="*/ 511898 w 1331456"/>
                <a:gd name="connsiteY39" fmla="*/ 1526347 h 1707004"/>
                <a:gd name="connsiteX40" fmla="*/ 448280 w 1331456"/>
                <a:gd name="connsiteY40" fmla="*/ 1540616 h 1707004"/>
                <a:gd name="connsiteX41" fmla="*/ 332437 w 1331456"/>
                <a:gd name="connsiteY41" fmla="*/ 1573467 h 1707004"/>
                <a:gd name="connsiteX42" fmla="*/ 219827 w 1331456"/>
                <a:gd name="connsiteY42" fmla="*/ 1613814 h 1707004"/>
                <a:gd name="connsiteX43" fmla="*/ 109375 w 1331456"/>
                <a:gd name="connsiteY43" fmla="*/ 1659160 h 1707004"/>
                <a:gd name="connsiteX44" fmla="*/ 0 w 1331456"/>
                <a:gd name="connsiteY44" fmla="*/ 1707004 h 1707004"/>
                <a:gd name="connsiteX0" fmla="*/ 1222905 w 1331456"/>
                <a:gd name="connsiteY0" fmla="*/ 0 h 1707004"/>
                <a:gd name="connsiteX1" fmla="*/ 1242065 w 1331456"/>
                <a:gd name="connsiteY1" fmla="*/ 16156 h 1707004"/>
                <a:gd name="connsiteX2" fmla="*/ 1260439 w 1331456"/>
                <a:gd name="connsiteY2" fmla="*/ 32728 h 1707004"/>
                <a:gd name="connsiteX3" fmla="*/ 1277240 w 1331456"/>
                <a:gd name="connsiteY3" fmla="*/ 50130 h 1707004"/>
                <a:gd name="connsiteX4" fmla="*/ 1291683 w 1331456"/>
                <a:gd name="connsiteY4" fmla="*/ 68777 h 1707004"/>
                <a:gd name="connsiteX5" fmla="*/ 1306969 w 1331456"/>
                <a:gd name="connsiteY5" fmla="*/ 97417 h 1707004"/>
                <a:gd name="connsiteX6" fmla="*/ 1317385 w 1331456"/>
                <a:gd name="connsiteY6" fmla="*/ 128952 h 1707004"/>
                <a:gd name="connsiteX7" fmla="*/ 1324183 w 1331456"/>
                <a:gd name="connsiteY7" fmla="*/ 163046 h 1707004"/>
                <a:gd name="connsiteX8" fmla="*/ 1328616 w 1331456"/>
                <a:gd name="connsiteY8" fmla="*/ 199361 h 1707004"/>
                <a:gd name="connsiteX9" fmla="*/ 1331189 w 1331456"/>
                <a:gd name="connsiteY9" fmla="*/ 234415 h 1707004"/>
                <a:gd name="connsiteX10" fmla="*/ 1330671 w 1331456"/>
                <a:gd name="connsiteY10" fmla="*/ 268590 h 1707004"/>
                <a:gd name="connsiteX11" fmla="*/ 1324934 w 1331456"/>
                <a:gd name="connsiteY11" fmla="*/ 299384 h 1707004"/>
                <a:gd name="connsiteX12" fmla="*/ 1311847 w 1331456"/>
                <a:gd name="connsiteY12" fmla="*/ 324292 h 1707004"/>
                <a:gd name="connsiteX13" fmla="*/ 1285531 w 1331456"/>
                <a:gd name="connsiteY13" fmla="*/ 344146 h 1707004"/>
                <a:gd name="connsiteX14" fmla="*/ 1250854 w 1331456"/>
                <a:gd name="connsiteY14" fmla="*/ 357220 h 1707004"/>
                <a:gd name="connsiteX15" fmla="*/ 1212567 w 1331456"/>
                <a:gd name="connsiteY15" fmla="*/ 368339 h 1707004"/>
                <a:gd name="connsiteX16" fmla="*/ 1175422 w 1331456"/>
                <a:gd name="connsiteY16" fmla="*/ 382330 h 1707004"/>
                <a:gd name="connsiteX17" fmla="*/ 1133942 w 1331456"/>
                <a:gd name="connsiteY17" fmla="*/ 411223 h 1707004"/>
                <a:gd name="connsiteX18" fmla="*/ 1102036 w 1331456"/>
                <a:gd name="connsiteY18" fmla="*/ 450249 h 1707004"/>
                <a:gd name="connsiteX19" fmla="*/ 1078844 w 1331456"/>
                <a:gd name="connsiteY19" fmla="*/ 495920 h 1707004"/>
                <a:gd name="connsiteX20" fmla="*/ 1063507 w 1331456"/>
                <a:gd name="connsiteY20" fmla="*/ 544747 h 1707004"/>
                <a:gd name="connsiteX21" fmla="*/ 1056666 w 1331456"/>
                <a:gd name="connsiteY21" fmla="*/ 580621 h 1707004"/>
                <a:gd name="connsiteX22" fmla="*/ 1052546 w 1331456"/>
                <a:gd name="connsiteY22" fmla="*/ 616395 h 1707004"/>
                <a:gd name="connsiteX23" fmla="*/ 1050138 w 1331456"/>
                <a:gd name="connsiteY23" fmla="*/ 652148 h 1707004"/>
                <a:gd name="connsiteX24" fmla="*/ 1048434 w 1331456"/>
                <a:gd name="connsiteY24" fmla="*/ 687955 h 1707004"/>
                <a:gd name="connsiteX25" fmla="*/ 1044228 w 1331456"/>
                <a:gd name="connsiteY25" fmla="*/ 760773 h 1707004"/>
                <a:gd name="connsiteX26" fmla="*/ 1037795 w 1331456"/>
                <a:gd name="connsiteY26" fmla="*/ 833644 h 1707004"/>
                <a:gd name="connsiteX27" fmla="*/ 1028155 w 1331456"/>
                <a:gd name="connsiteY27" fmla="*/ 906076 h 1707004"/>
                <a:gd name="connsiteX28" fmla="*/ 1014329 w 1331456"/>
                <a:gd name="connsiteY28" fmla="*/ 977577 h 1707004"/>
                <a:gd name="connsiteX29" fmla="*/ 996046 w 1331456"/>
                <a:gd name="connsiteY29" fmla="*/ 1045869 h 1707004"/>
                <a:gd name="connsiteX30" fmla="*/ 972736 w 1331456"/>
                <a:gd name="connsiteY30" fmla="*/ 1112723 h 1707004"/>
                <a:gd name="connsiteX31" fmla="*/ 944266 w 1331456"/>
                <a:gd name="connsiteY31" fmla="*/ 1178049 h 1707004"/>
                <a:gd name="connsiteX32" fmla="*/ 910504 w 1331456"/>
                <a:gd name="connsiteY32" fmla="*/ 1241760 h 1707004"/>
                <a:gd name="connsiteX33" fmla="*/ 866944 w 1331456"/>
                <a:gd name="connsiteY33" fmla="*/ 1309571 h 1707004"/>
                <a:gd name="connsiteX34" fmla="*/ 816590 w 1331456"/>
                <a:gd name="connsiteY34" fmla="*/ 1372133 h 1707004"/>
                <a:gd name="connsiteX35" fmla="*/ 759255 w 1331456"/>
                <a:gd name="connsiteY35" fmla="*/ 1426275 h 1707004"/>
                <a:gd name="connsiteX36" fmla="*/ 694750 w 1331456"/>
                <a:gd name="connsiteY36" fmla="*/ 1468822 h 1707004"/>
                <a:gd name="connsiteX37" fmla="*/ 636680 w 1331456"/>
                <a:gd name="connsiteY37" fmla="*/ 1493650 h 1707004"/>
                <a:gd name="connsiteX38" fmla="*/ 575214 w 1331456"/>
                <a:gd name="connsiteY38" fmla="*/ 1511757 h 1707004"/>
                <a:gd name="connsiteX39" fmla="*/ 511898 w 1331456"/>
                <a:gd name="connsiteY39" fmla="*/ 1526347 h 1707004"/>
                <a:gd name="connsiteX40" fmla="*/ 448280 w 1331456"/>
                <a:gd name="connsiteY40" fmla="*/ 1540616 h 1707004"/>
                <a:gd name="connsiteX41" fmla="*/ 332437 w 1331456"/>
                <a:gd name="connsiteY41" fmla="*/ 1573467 h 1707004"/>
                <a:gd name="connsiteX42" fmla="*/ 219827 w 1331456"/>
                <a:gd name="connsiteY42" fmla="*/ 1613814 h 1707004"/>
                <a:gd name="connsiteX43" fmla="*/ 109375 w 1331456"/>
                <a:gd name="connsiteY43" fmla="*/ 1659160 h 1707004"/>
                <a:gd name="connsiteX44" fmla="*/ 0 w 1331456"/>
                <a:gd name="connsiteY44" fmla="*/ 1707004 h 1707004"/>
                <a:gd name="connsiteX0" fmla="*/ 1222905 w 1331456"/>
                <a:gd name="connsiteY0" fmla="*/ 0 h 1707004"/>
                <a:gd name="connsiteX1" fmla="*/ 1242065 w 1331456"/>
                <a:gd name="connsiteY1" fmla="*/ 16156 h 1707004"/>
                <a:gd name="connsiteX2" fmla="*/ 1260439 w 1331456"/>
                <a:gd name="connsiteY2" fmla="*/ 32728 h 1707004"/>
                <a:gd name="connsiteX3" fmla="*/ 1277240 w 1331456"/>
                <a:gd name="connsiteY3" fmla="*/ 50130 h 1707004"/>
                <a:gd name="connsiteX4" fmla="*/ 1291683 w 1331456"/>
                <a:gd name="connsiteY4" fmla="*/ 68777 h 1707004"/>
                <a:gd name="connsiteX5" fmla="*/ 1306969 w 1331456"/>
                <a:gd name="connsiteY5" fmla="*/ 97417 h 1707004"/>
                <a:gd name="connsiteX6" fmla="*/ 1317385 w 1331456"/>
                <a:gd name="connsiteY6" fmla="*/ 128952 h 1707004"/>
                <a:gd name="connsiteX7" fmla="*/ 1324183 w 1331456"/>
                <a:gd name="connsiteY7" fmla="*/ 163046 h 1707004"/>
                <a:gd name="connsiteX8" fmla="*/ 1328616 w 1331456"/>
                <a:gd name="connsiteY8" fmla="*/ 199361 h 1707004"/>
                <a:gd name="connsiteX9" fmla="*/ 1331189 w 1331456"/>
                <a:gd name="connsiteY9" fmla="*/ 234415 h 1707004"/>
                <a:gd name="connsiteX10" fmla="*/ 1330671 w 1331456"/>
                <a:gd name="connsiteY10" fmla="*/ 268590 h 1707004"/>
                <a:gd name="connsiteX11" fmla="*/ 1324934 w 1331456"/>
                <a:gd name="connsiteY11" fmla="*/ 299384 h 1707004"/>
                <a:gd name="connsiteX12" fmla="*/ 1311847 w 1331456"/>
                <a:gd name="connsiteY12" fmla="*/ 324292 h 1707004"/>
                <a:gd name="connsiteX13" fmla="*/ 1285531 w 1331456"/>
                <a:gd name="connsiteY13" fmla="*/ 344146 h 1707004"/>
                <a:gd name="connsiteX14" fmla="*/ 1250854 w 1331456"/>
                <a:gd name="connsiteY14" fmla="*/ 357220 h 1707004"/>
                <a:gd name="connsiteX15" fmla="*/ 1212567 w 1331456"/>
                <a:gd name="connsiteY15" fmla="*/ 368339 h 1707004"/>
                <a:gd name="connsiteX16" fmla="*/ 1175422 w 1331456"/>
                <a:gd name="connsiteY16" fmla="*/ 382330 h 1707004"/>
                <a:gd name="connsiteX17" fmla="*/ 1133942 w 1331456"/>
                <a:gd name="connsiteY17" fmla="*/ 411223 h 1707004"/>
                <a:gd name="connsiteX18" fmla="*/ 1102036 w 1331456"/>
                <a:gd name="connsiteY18" fmla="*/ 450249 h 1707004"/>
                <a:gd name="connsiteX19" fmla="*/ 1078844 w 1331456"/>
                <a:gd name="connsiteY19" fmla="*/ 495920 h 1707004"/>
                <a:gd name="connsiteX20" fmla="*/ 1063507 w 1331456"/>
                <a:gd name="connsiteY20" fmla="*/ 544747 h 1707004"/>
                <a:gd name="connsiteX21" fmla="*/ 1056666 w 1331456"/>
                <a:gd name="connsiteY21" fmla="*/ 580621 h 1707004"/>
                <a:gd name="connsiteX22" fmla="*/ 1052546 w 1331456"/>
                <a:gd name="connsiteY22" fmla="*/ 616395 h 1707004"/>
                <a:gd name="connsiteX23" fmla="*/ 1050138 w 1331456"/>
                <a:gd name="connsiteY23" fmla="*/ 652148 h 1707004"/>
                <a:gd name="connsiteX24" fmla="*/ 1048434 w 1331456"/>
                <a:gd name="connsiteY24" fmla="*/ 687955 h 1707004"/>
                <a:gd name="connsiteX25" fmla="*/ 1044228 w 1331456"/>
                <a:gd name="connsiteY25" fmla="*/ 760773 h 1707004"/>
                <a:gd name="connsiteX26" fmla="*/ 1037795 w 1331456"/>
                <a:gd name="connsiteY26" fmla="*/ 833644 h 1707004"/>
                <a:gd name="connsiteX27" fmla="*/ 1028155 w 1331456"/>
                <a:gd name="connsiteY27" fmla="*/ 906076 h 1707004"/>
                <a:gd name="connsiteX28" fmla="*/ 1014329 w 1331456"/>
                <a:gd name="connsiteY28" fmla="*/ 977577 h 1707004"/>
                <a:gd name="connsiteX29" fmla="*/ 996046 w 1331456"/>
                <a:gd name="connsiteY29" fmla="*/ 1045869 h 1707004"/>
                <a:gd name="connsiteX30" fmla="*/ 972736 w 1331456"/>
                <a:gd name="connsiteY30" fmla="*/ 1112723 h 1707004"/>
                <a:gd name="connsiteX31" fmla="*/ 944266 w 1331456"/>
                <a:gd name="connsiteY31" fmla="*/ 1178049 h 1707004"/>
                <a:gd name="connsiteX32" fmla="*/ 910504 w 1331456"/>
                <a:gd name="connsiteY32" fmla="*/ 1241760 h 1707004"/>
                <a:gd name="connsiteX33" fmla="*/ 866944 w 1331456"/>
                <a:gd name="connsiteY33" fmla="*/ 1309571 h 1707004"/>
                <a:gd name="connsiteX34" fmla="*/ 816590 w 1331456"/>
                <a:gd name="connsiteY34" fmla="*/ 1372133 h 1707004"/>
                <a:gd name="connsiteX35" fmla="*/ 759255 w 1331456"/>
                <a:gd name="connsiteY35" fmla="*/ 1426275 h 1707004"/>
                <a:gd name="connsiteX36" fmla="*/ 694750 w 1331456"/>
                <a:gd name="connsiteY36" fmla="*/ 1468822 h 1707004"/>
                <a:gd name="connsiteX37" fmla="*/ 636680 w 1331456"/>
                <a:gd name="connsiteY37" fmla="*/ 1493650 h 1707004"/>
                <a:gd name="connsiteX38" fmla="*/ 575214 w 1331456"/>
                <a:gd name="connsiteY38" fmla="*/ 1511757 h 1707004"/>
                <a:gd name="connsiteX39" fmla="*/ 511898 w 1331456"/>
                <a:gd name="connsiteY39" fmla="*/ 1526347 h 1707004"/>
                <a:gd name="connsiteX40" fmla="*/ 448280 w 1331456"/>
                <a:gd name="connsiteY40" fmla="*/ 1540616 h 1707004"/>
                <a:gd name="connsiteX41" fmla="*/ 332437 w 1331456"/>
                <a:gd name="connsiteY41" fmla="*/ 1573467 h 1707004"/>
                <a:gd name="connsiteX42" fmla="*/ 219827 w 1331456"/>
                <a:gd name="connsiteY42" fmla="*/ 1613814 h 1707004"/>
                <a:gd name="connsiteX43" fmla="*/ 109375 w 1331456"/>
                <a:gd name="connsiteY43" fmla="*/ 1659160 h 1707004"/>
                <a:gd name="connsiteX44" fmla="*/ 0 w 1331456"/>
                <a:gd name="connsiteY44" fmla="*/ 1707004 h 1707004"/>
                <a:gd name="connsiteX0" fmla="*/ 1222905 w 1331456"/>
                <a:gd name="connsiteY0" fmla="*/ 0 h 1707004"/>
                <a:gd name="connsiteX1" fmla="*/ 1242065 w 1331456"/>
                <a:gd name="connsiteY1" fmla="*/ 16156 h 1707004"/>
                <a:gd name="connsiteX2" fmla="*/ 1260439 w 1331456"/>
                <a:gd name="connsiteY2" fmla="*/ 32728 h 1707004"/>
                <a:gd name="connsiteX3" fmla="*/ 1277240 w 1331456"/>
                <a:gd name="connsiteY3" fmla="*/ 50130 h 1707004"/>
                <a:gd name="connsiteX4" fmla="*/ 1291683 w 1331456"/>
                <a:gd name="connsiteY4" fmla="*/ 68777 h 1707004"/>
                <a:gd name="connsiteX5" fmla="*/ 1306969 w 1331456"/>
                <a:gd name="connsiteY5" fmla="*/ 97417 h 1707004"/>
                <a:gd name="connsiteX6" fmla="*/ 1317385 w 1331456"/>
                <a:gd name="connsiteY6" fmla="*/ 128952 h 1707004"/>
                <a:gd name="connsiteX7" fmla="*/ 1324183 w 1331456"/>
                <a:gd name="connsiteY7" fmla="*/ 163046 h 1707004"/>
                <a:gd name="connsiteX8" fmla="*/ 1328616 w 1331456"/>
                <a:gd name="connsiteY8" fmla="*/ 199361 h 1707004"/>
                <a:gd name="connsiteX9" fmla="*/ 1331189 w 1331456"/>
                <a:gd name="connsiteY9" fmla="*/ 234415 h 1707004"/>
                <a:gd name="connsiteX10" fmla="*/ 1330671 w 1331456"/>
                <a:gd name="connsiteY10" fmla="*/ 268590 h 1707004"/>
                <a:gd name="connsiteX11" fmla="*/ 1324934 w 1331456"/>
                <a:gd name="connsiteY11" fmla="*/ 299384 h 1707004"/>
                <a:gd name="connsiteX12" fmla="*/ 1311847 w 1331456"/>
                <a:gd name="connsiteY12" fmla="*/ 324292 h 1707004"/>
                <a:gd name="connsiteX13" fmla="*/ 1285531 w 1331456"/>
                <a:gd name="connsiteY13" fmla="*/ 344146 h 1707004"/>
                <a:gd name="connsiteX14" fmla="*/ 1250854 w 1331456"/>
                <a:gd name="connsiteY14" fmla="*/ 357220 h 1707004"/>
                <a:gd name="connsiteX15" fmla="*/ 1212567 w 1331456"/>
                <a:gd name="connsiteY15" fmla="*/ 368339 h 1707004"/>
                <a:gd name="connsiteX16" fmla="*/ 1175422 w 1331456"/>
                <a:gd name="connsiteY16" fmla="*/ 382330 h 1707004"/>
                <a:gd name="connsiteX17" fmla="*/ 1133942 w 1331456"/>
                <a:gd name="connsiteY17" fmla="*/ 411223 h 1707004"/>
                <a:gd name="connsiteX18" fmla="*/ 1102036 w 1331456"/>
                <a:gd name="connsiteY18" fmla="*/ 450249 h 1707004"/>
                <a:gd name="connsiteX19" fmla="*/ 1078844 w 1331456"/>
                <a:gd name="connsiteY19" fmla="*/ 495920 h 1707004"/>
                <a:gd name="connsiteX20" fmla="*/ 1063507 w 1331456"/>
                <a:gd name="connsiteY20" fmla="*/ 544747 h 1707004"/>
                <a:gd name="connsiteX21" fmla="*/ 1056666 w 1331456"/>
                <a:gd name="connsiteY21" fmla="*/ 580621 h 1707004"/>
                <a:gd name="connsiteX22" fmla="*/ 1052546 w 1331456"/>
                <a:gd name="connsiteY22" fmla="*/ 616395 h 1707004"/>
                <a:gd name="connsiteX23" fmla="*/ 1050138 w 1331456"/>
                <a:gd name="connsiteY23" fmla="*/ 652148 h 1707004"/>
                <a:gd name="connsiteX24" fmla="*/ 1048434 w 1331456"/>
                <a:gd name="connsiteY24" fmla="*/ 687955 h 1707004"/>
                <a:gd name="connsiteX25" fmla="*/ 1044228 w 1331456"/>
                <a:gd name="connsiteY25" fmla="*/ 760773 h 1707004"/>
                <a:gd name="connsiteX26" fmla="*/ 1037795 w 1331456"/>
                <a:gd name="connsiteY26" fmla="*/ 833644 h 1707004"/>
                <a:gd name="connsiteX27" fmla="*/ 1028155 w 1331456"/>
                <a:gd name="connsiteY27" fmla="*/ 906076 h 1707004"/>
                <a:gd name="connsiteX28" fmla="*/ 1014329 w 1331456"/>
                <a:gd name="connsiteY28" fmla="*/ 977577 h 1707004"/>
                <a:gd name="connsiteX29" fmla="*/ 996046 w 1331456"/>
                <a:gd name="connsiteY29" fmla="*/ 1045869 h 1707004"/>
                <a:gd name="connsiteX30" fmla="*/ 972736 w 1331456"/>
                <a:gd name="connsiteY30" fmla="*/ 1112723 h 1707004"/>
                <a:gd name="connsiteX31" fmla="*/ 944266 w 1331456"/>
                <a:gd name="connsiteY31" fmla="*/ 1178049 h 1707004"/>
                <a:gd name="connsiteX32" fmla="*/ 910504 w 1331456"/>
                <a:gd name="connsiteY32" fmla="*/ 1241760 h 1707004"/>
                <a:gd name="connsiteX33" fmla="*/ 866944 w 1331456"/>
                <a:gd name="connsiteY33" fmla="*/ 1309571 h 1707004"/>
                <a:gd name="connsiteX34" fmla="*/ 816590 w 1331456"/>
                <a:gd name="connsiteY34" fmla="*/ 1372133 h 1707004"/>
                <a:gd name="connsiteX35" fmla="*/ 759255 w 1331456"/>
                <a:gd name="connsiteY35" fmla="*/ 1426275 h 1707004"/>
                <a:gd name="connsiteX36" fmla="*/ 694750 w 1331456"/>
                <a:gd name="connsiteY36" fmla="*/ 1468822 h 1707004"/>
                <a:gd name="connsiteX37" fmla="*/ 636680 w 1331456"/>
                <a:gd name="connsiteY37" fmla="*/ 1493650 h 1707004"/>
                <a:gd name="connsiteX38" fmla="*/ 575214 w 1331456"/>
                <a:gd name="connsiteY38" fmla="*/ 1511757 h 1707004"/>
                <a:gd name="connsiteX39" fmla="*/ 511898 w 1331456"/>
                <a:gd name="connsiteY39" fmla="*/ 1526347 h 1707004"/>
                <a:gd name="connsiteX40" fmla="*/ 448280 w 1331456"/>
                <a:gd name="connsiteY40" fmla="*/ 1540616 h 1707004"/>
                <a:gd name="connsiteX41" fmla="*/ 332437 w 1331456"/>
                <a:gd name="connsiteY41" fmla="*/ 1573467 h 1707004"/>
                <a:gd name="connsiteX42" fmla="*/ 219827 w 1331456"/>
                <a:gd name="connsiteY42" fmla="*/ 1613814 h 1707004"/>
                <a:gd name="connsiteX43" fmla="*/ 109375 w 1331456"/>
                <a:gd name="connsiteY43" fmla="*/ 1659160 h 1707004"/>
                <a:gd name="connsiteX44" fmla="*/ 0 w 1331456"/>
                <a:gd name="connsiteY44" fmla="*/ 1707004 h 1707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331456" h="1707004">
                  <a:moveTo>
                    <a:pt x="1222905" y="0"/>
                  </a:moveTo>
                  <a:lnTo>
                    <a:pt x="1242065" y="16156"/>
                  </a:lnTo>
                  <a:cubicBezTo>
                    <a:pt x="1248321" y="21611"/>
                    <a:pt x="1254577" y="27066"/>
                    <a:pt x="1260439" y="32728"/>
                  </a:cubicBezTo>
                  <a:cubicBezTo>
                    <a:pt x="1266301" y="38390"/>
                    <a:pt x="1272033" y="44122"/>
                    <a:pt x="1277240" y="50130"/>
                  </a:cubicBezTo>
                  <a:cubicBezTo>
                    <a:pt x="1282447" y="56138"/>
                    <a:pt x="1286728" y="60896"/>
                    <a:pt x="1291683" y="68777"/>
                  </a:cubicBezTo>
                  <a:cubicBezTo>
                    <a:pt x="1296638" y="76658"/>
                    <a:pt x="1302685" y="87388"/>
                    <a:pt x="1306969" y="97417"/>
                  </a:cubicBezTo>
                  <a:cubicBezTo>
                    <a:pt x="1311253" y="107446"/>
                    <a:pt x="1314516" y="118014"/>
                    <a:pt x="1317385" y="128952"/>
                  </a:cubicBezTo>
                  <a:cubicBezTo>
                    <a:pt x="1320254" y="139890"/>
                    <a:pt x="1322311" y="151311"/>
                    <a:pt x="1324183" y="163046"/>
                  </a:cubicBezTo>
                  <a:cubicBezTo>
                    <a:pt x="1326055" y="174781"/>
                    <a:pt x="1327448" y="187466"/>
                    <a:pt x="1328616" y="199361"/>
                  </a:cubicBezTo>
                  <a:cubicBezTo>
                    <a:pt x="1329784" y="211256"/>
                    <a:pt x="1330847" y="222877"/>
                    <a:pt x="1331189" y="234415"/>
                  </a:cubicBezTo>
                  <a:cubicBezTo>
                    <a:pt x="1331531" y="245953"/>
                    <a:pt x="1331713" y="257762"/>
                    <a:pt x="1330671" y="268590"/>
                  </a:cubicBezTo>
                  <a:cubicBezTo>
                    <a:pt x="1329629" y="279418"/>
                    <a:pt x="1328071" y="290100"/>
                    <a:pt x="1324934" y="299384"/>
                  </a:cubicBezTo>
                  <a:cubicBezTo>
                    <a:pt x="1321797" y="308668"/>
                    <a:pt x="1318414" y="316832"/>
                    <a:pt x="1311847" y="324292"/>
                  </a:cubicBezTo>
                  <a:cubicBezTo>
                    <a:pt x="1305280" y="331752"/>
                    <a:pt x="1295697" y="338658"/>
                    <a:pt x="1285531" y="344146"/>
                  </a:cubicBezTo>
                  <a:cubicBezTo>
                    <a:pt x="1275365" y="349634"/>
                    <a:pt x="1263015" y="353188"/>
                    <a:pt x="1250854" y="357220"/>
                  </a:cubicBezTo>
                  <a:cubicBezTo>
                    <a:pt x="1238693" y="361252"/>
                    <a:pt x="1225139" y="364154"/>
                    <a:pt x="1212567" y="368339"/>
                  </a:cubicBezTo>
                  <a:cubicBezTo>
                    <a:pt x="1199995" y="372524"/>
                    <a:pt x="1188526" y="375183"/>
                    <a:pt x="1175422" y="382330"/>
                  </a:cubicBezTo>
                  <a:cubicBezTo>
                    <a:pt x="1162318" y="389477"/>
                    <a:pt x="1146173" y="399903"/>
                    <a:pt x="1133942" y="411223"/>
                  </a:cubicBezTo>
                  <a:cubicBezTo>
                    <a:pt x="1121711" y="422543"/>
                    <a:pt x="1111219" y="436133"/>
                    <a:pt x="1102036" y="450249"/>
                  </a:cubicBezTo>
                  <a:cubicBezTo>
                    <a:pt x="1092853" y="464365"/>
                    <a:pt x="1085266" y="480170"/>
                    <a:pt x="1078844" y="495920"/>
                  </a:cubicBezTo>
                  <a:cubicBezTo>
                    <a:pt x="1072422" y="511670"/>
                    <a:pt x="1067203" y="530630"/>
                    <a:pt x="1063507" y="544747"/>
                  </a:cubicBezTo>
                  <a:cubicBezTo>
                    <a:pt x="1059811" y="558864"/>
                    <a:pt x="1058493" y="568680"/>
                    <a:pt x="1056666" y="580621"/>
                  </a:cubicBezTo>
                  <a:cubicBezTo>
                    <a:pt x="1054839" y="592562"/>
                    <a:pt x="1053634" y="604474"/>
                    <a:pt x="1052546" y="616395"/>
                  </a:cubicBezTo>
                  <a:cubicBezTo>
                    <a:pt x="1051458" y="628316"/>
                    <a:pt x="1050823" y="640221"/>
                    <a:pt x="1050138" y="652148"/>
                  </a:cubicBezTo>
                  <a:cubicBezTo>
                    <a:pt x="1049453" y="664075"/>
                    <a:pt x="1049419" y="669851"/>
                    <a:pt x="1048434" y="687955"/>
                  </a:cubicBezTo>
                  <a:cubicBezTo>
                    <a:pt x="1047449" y="706059"/>
                    <a:pt x="1046001" y="736492"/>
                    <a:pt x="1044228" y="760773"/>
                  </a:cubicBezTo>
                  <a:cubicBezTo>
                    <a:pt x="1042455" y="785054"/>
                    <a:pt x="1040474" y="809427"/>
                    <a:pt x="1037795" y="833644"/>
                  </a:cubicBezTo>
                  <a:cubicBezTo>
                    <a:pt x="1035116" y="857861"/>
                    <a:pt x="1032066" y="882087"/>
                    <a:pt x="1028155" y="906076"/>
                  </a:cubicBezTo>
                  <a:cubicBezTo>
                    <a:pt x="1024244" y="930065"/>
                    <a:pt x="1019681" y="954278"/>
                    <a:pt x="1014329" y="977577"/>
                  </a:cubicBezTo>
                  <a:cubicBezTo>
                    <a:pt x="1008977" y="1000876"/>
                    <a:pt x="1002978" y="1023345"/>
                    <a:pt x="996046" y="1045869"/>
                  </a:cubicBezTo>
                  <a:cubicBezTo>
                    <a:pt x="989114" y="1068393"/>
                    <a:pt x="981366" y="1090693"/>
                    <a:pt x="972736" y="1112723"/>
                  </a:cubicBezTo>
                  <a:cubicBezTo>
                    <a:pt x="964106" y="1134753"/>
                    <a:pt x="954638" y="1156543"/>
                    <a:pt x="944266" y="1178049"/>
                  </a:cubicBezTo>
                  <a:cubicBezTo>
                    <a:pt x="933894" y="1199555"/>
                    <a:pt x="923391" y="1219840"/>
                    <a:pt x="910504" y="1241760"/>
                  </a:cubicBezTo>
                  <a:cubicBezTo>
                    <a:pt x="897617" y="1263680"/>
                    <a:pt x="882596" y="1287842"/>
                    <a:pt x="866944" y="1309571"/>
                  </a:cubicBezTo>
                  <a:cubicBezTo>
                    <a:pt x="851292" y="1331300"/>
                    <a:pt x="834538" y="1352682"/>
                    <a:pt x="816590" y="1372133"/>
                  </a:cubicBezTo>
                  <a:cubicBezTo>
                    <a:pt x="798642" y="1391584"/>
                    <a:pt x="779562" y="1410160"/>
                    <a:pt x="759255" y="1426275"/>
                  </a:cubicBezTo>
                  <a:cubicBezTo>
                    <a:pt x="738948" y="1442390"/>
                    <a:pt x="715179" y="1457593"/>
                    <a:pt x="694750" y="1468822"/>
                  </a:cubicBezTo>
                  <a:cubicBezTo>
                    <a:pt x="674321" y="1480051"/>
                    <a:pt x="656603" y="1486494"/>
                    <a:pt x="636680" y="1493650"/>
                  </a:cubicBezTo>
                  <a:cubicBezTo>
                    <a:pt x="616757" y="1500806"/>
                    <a:pt x="596011" y="1506308"/>
                    <a:pt x="575214" y="1511757"/>
                  </a:cubicBezTo>
                  <a:cubicBezTo>
                    <a:pt x="554417" y="1517207"/>
                    <a:pt x="533054" y="1521537"/>
                    <a:pt x="511898" y="1526347"/>
                  </a:cubicBezTo>
                  <a:cubicBezTo>
                    <a:pt x="490742" y="1531157"/>
                    <a:pt x="478190" y="1532763"/>
                    <a:pt x="448280" y="1540616"/>
                  </a:cubicBezTo>
                  <a:cubicBezTo>
                    <a:pt x="418370" y="1548469"/>
                    <a:pt x="370513" y="1561267"/>
                    <a:pt x="332437" y="1573467"/>
                  </a:cubicBezTo>
                  <a:cubicBezTo>
                    <a:pt x="294362" y="1585667"/>
                    <a:pt x="257004" y="1599532"/>
                    <a:pt x="219827" y="1613814"/>
                  </a:cubicBezTo>
                  <a:cubicBezTo>
                    <a:pt x="182650" y="1628096"/>
                    <a:pt x="146013" y="1643628"/>
                    <a:pt x="109375" y="1659160"/>
                  </a:cubicBezTo>
                  <a:cubicBezTo>
                    <a:pt x="72737" y="1674692"/>
                    <a:pt x="22787" y="1697037"/>
                    <a:pt x="0" y="1707004"/>
                  </a:cubicBezTo>
                </a:path>
              </a:pathLst>
            </a:custGeom>
            <a:ln w="13440">
              <a:solidFill>
                <a:srgbClr val="0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l-GR" sz="1350"/>
            </a:p>
          </p:txBody>
        </p:sp>
        <p:sp>
          <p:nvSpPr>
            <p:cNvPr id="201" name="Ελεύθερη σχεδίαση: Σχήμα 200">
              <a:extLst>
                <a:ext uri="{FF2B5EF4-FFF2-40B4-BE49-F238E27FC236}">
                  <a16:creationId xmlns:a16="http://schemas.microsoft.com/office/drawing/2014/main" xmlns="" id="{569EE64A-E109-4FA0-9A55-B5AD666A7EE9}"/>
                </a:ext>
              </a:extLst>
            </p:cNvPr>
            <p:cNvSpPr/>
            <p:nvPr/>
          </p:nvSpPr>
          <p:spPr>
            <a:xfrm>
              <a:off x="4000265" y="3141011"/>
              <a:ext cx="1279741" cy="180007"/>
            </a:xfrm>
            <a:custGeom>
              <a:avLst/>
              <a:gdLst/>
              <a:ahLst/>
              <a:cxnLst/>
              <a:rect l="0" t="0" r="0" b="0"/>
              <a:pathLst>
                <a:path w="1279741" h="180007">
                  <a:moveTo>
                    <a:pt x="0" y="0"/>
                  </a:moveTo>
                  <a:lnTo>
                    <a:pt x="1279740" y="180006"/>
                  </a:lnTo>
                </a:path>
              </a:pathLst>
            </a:custGeom>
            <a:ln w="4479">
              <a:solidFill>
                <a:srgbClr val="0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l-GR" sz="1350"/>
            </a:p>
          </p:txBody>
        </p:sp>
        <p:sp>
          <p:nvSpPr>
            <p:cNvPr id="202" name="Ελεύθερη σχεδίαση: Σχήμα 201">
              <a:extLst>
                <a:ext uri="{FF2B5EF4-FFF2-40B4-BE49-F238E27FC236}">
                  <a16:creationId xmlns:a16="http://schemas.microsoft.com/office/drawing/2014/main" xmlns="" id="{3B409501-AF43-4CE4-8B22-E5F4B34A2658}"/>
                </a:ext>
              </a:extLst>
            </p:cNvPr>
            <p:cNvSpPr/>
            <p:nvPr/>
          </p:nvSpPr>
          <p:spPr>
            <a:xfrm>
              <a:off x="7920000" y="3240000"/>
              <a:ext cx="360001" cy="1440001"/>
            </a:xfrm>
            <a:custGeom>
              <a:avLst/>
              <a:gdLst/>
              <a:ahLst/>
              <a:cxnLst/>
              <a:rect l="0" t="0" r="0" b="0"/>
              <a:pathLst>
                <a:path w="360001" h="1440001">
                  <a:moveTo>
                    <a:pt x="0" y="0"/>
                  </a:moveTo>
                  <a:lnTo>
                    <a:pt x="360000" y="720000"/>
                  </a:lnTo>
                  <a:lnTo>
                    <a:pt x="0" y="1440000"/>
                  </a:lnTo>
                </a:path>
              </a:pathLst>
            </a:custGeom>
            <a:ln w="4479">
              <a:solidFill>
                <a:srgbClr val="0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l-GR" sz="1350"/>
            </a:p>
          </p:txBody>
        </p:sp>
        <p:sp>
          <p:nvSpPr>
            <p:cNvPr id="203" name="Ελεύθερη σχεδίαση: Σχήμα 202">
              <a:extLst>
                <a:ext uri="{FF2B5EF4-FFF2-40B4-BE49-F238E27FC236}">
                  <a16:creationId xmlns:a16="http://schemas.microsoft.com/office/drawing/2014/main" xmlns="" id="{3F81F364-C7ED-4131-9C97-BEAAD8984F81}"/>
                </a:ext>
              </a:extLst>
            </p:cNvPr>
            <p:cNvSpPr/>
            <p:nvPr/>
          </p:nvSpPr>
          <p:spPr>
            <a:xfrm>
              <a:off x="7081200" y="5580000"/>
              <a:ext cx="1335601" cy="511201"/>
            </a:xfrm>
            <a:custGeom>
              <a:avLst/>
              <a:gdLst/>
              <a:ahLst/>
              <a:cxnLst/>
              <a:rect l="0" t="0" r="0" b="0"/>
              <a:pathLst>
                <a:path w="1335601" h="511201">
                  <a:moveTo>
                    <a:pt x="0" y="0"/>
                  </a:moveTo>
                  <a:lnTo>
                    <a:pt x="1335600" y="0"/>
                  </a:lnTo>
                  <a:lnTo>
                    <a:pt x="1119600" y="511200"/>
                  </a:lnTo>
                  <a:close/>
                </a:path>
              </a:pathLst>
            </a:custGeom>
            <a:noFill/>
            <a:ln w="4479">
              <a:solidFill>
                <a:srgbClr val="000000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350"/>
            </a:p>
          </p:txBody>
        </p:sp>
        <p:cxnSp>
          <p:nvCxnSpPr>
            <p:cNvPr id="204" name="Ευθεία γραμμή σύνδεσης 203">
              <a:extLst>
                <a:ext uri="{FF2B5EF4-FFF2-40B4-BE49-F238E27FC236}">
                  <a16:creationId xmlns:a16="http://schemas.microsoft.com/office/drawing/2014/main" xmlns="" id="{AD7CE420-F1F1-431C-A13F-6BF3D5664799}"/>
                </a:ext>
              </a:extLst>
            </p:cNvPr>
            <p:cNvCxnSpPr/>
            <p:nvPr/>
          </p:nvCxnSpPr>
          <p:spPr>
            <a:xfrm flipH="1">
              <a:off x="4826815" y="2618158"/>
              <a:ext cx="317571" cy="1806755"/>
            </a:xfrm>
            <a:prstGeom prst="line">
              <a:avLst/>
            </a:prstGeom>
            <a:ln w="896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Ευθεία γραμμή σύνδεσης 204">
              <a:extLst>
                <a:ext uri="{FF2B5EF4-FFF2-40B4-BE49-F238E27FC236}">
                  <a16:creationId xmlns:a16="http://schemas.microsoft.com/office/drawing/2014/main" xmlns="" id="{95F0F34C-1D97-44CF-A54E-0558E1C4F854}"/>
                </a:ext>
              </a:extLst>
            </p:cNvPr>
            <p:cNvCxnSpPr/>
            <p:nvPr/>
          </p:nvCxnSpPr>
          <p:spPr>
            <a:xfrm flipV="1">
              <a:off x="5179861" y="2025479"/>
              <a:ext cx="946861" cy="2564573"/>
            </a:xfrm>
            <a:prstGeom prst="line">
              <a:avLst/>
            </a:prstGeom>
            <a:ln w="896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Ευθεία γραμμή σύνδεσης 205">
              <a:extLst>
                <a:ext uri="{FF2B5EF4-FFF2-40B4-BE49-F238E27FC236}">
                  <a16:creationId xmlns:a16="http://schemas.microsoft.com/office/drawing/2014/main" xmlns="" id="{C10C9192-16CC-4101-A90E-C028E5CB6DBA}"/>
                </a:ext>
              </a:extLst>
            </p:cNvPr>
            <p:cNvCxnSpPr/>
            <p:nvPr/>
          </p:nvCxnSpPr>
          <p:spPr>
            <a:xfrm flipH="1" flipV="1">
              <a:off x="1948765" y="3521692"/>
              <a:ext cx="2864785" cy="1074988"/>
            </a:xfrm>
            <a:prstGeom prst="line">
              <a:avLst/>
            </a:prstGeom>
            <a:ln w="896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Ευθεία γραμμή σύνδεσης 206">
              <a:extLst>
                <a:ext uri="{FF2B5EF4-FFF2-40B4-BE49-F238E27FC236}">
                  <a16:creationId xmlns:a16="http://schemas.microsoft.com/office/drawing/2014/main" xmlns="" id="{3C44283F-E031-4B46-9448-12B82A7E9E80}"/>
                </a:ext>
              </a:extLst>
            </p:cNvPr>
            <p:cNvCxnSpPr/>
            <p:nvPr/>
          </p:nvCxnSpPr>
          <p:spPr>
            <a:xfrm flipH="1">
              <a:off x="4436630" y="3255885"/>
              <a:ext cx="728362" cy="1199358"/>
            </a:xfrm>
            <a:prstGeom prst="line">
              <a:avLst/>
            </a:prstGeom>
            <a:ln w="896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xmlns="" id="{597400FE-0C1D-4F05-AB69-C19398114CCD}"/>
                </a:ext>
              </a:extLst>
            </p:cNvPr>
            <p:cNvSpPr txBox="1"/>
            <p:nvPr/>
          </p:nvSpPr>
          <p:spPr>
            <a:xfrm>
              <a:off x="360000" y="72000"/>
              <a:ext cx="14904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n-US" sz="741">
                  <a:solidFill>
                    <a:srgbClr val="000000"/>
                  </a:solidFill>
                  <a:latin typeface="Tahoma" panose="020B0604030504040204" pitchFamily="34" charset="0"/>
                </a:rPr>
                <a:t>SKELETAL MEASUR.</a:t>
              </a:r>
              <a:endParaRPr lang="el-GR" sz="741">
                <a:solidFill>
                  <a:srgbClr val="0000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xmlns="" id="{6D46A427-7F51-452F-B9FB-EDCA6F5497E2}"/>
                </a:ext>
              </a:extLst>
            </p:cNvPr>
            <p:cNvSpPr txBox="1"/>
            <p:nvPr/>
          </p:nvSpPr>
          <p:spPr>
            <a:xfrm>
              <a:off x="360000" y="216000"/>
              <a:ext cx="7524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n-US" sz="741">
                  <a:solidFill>
                    <a:srgbClr val="2C7BB6"/>
                  </a:solidFill>
                  <a:latin typeface="Tahoma" panose="020B0604030504040204" pitchFamily="34" charset="0"/>
                </a:rPr>
                <a:t>SNA: 80,1</a:t>
              </a:r>
              <a:endParaRPr lang="el-GR" sz="741">
                <a:solidFill>
                  <a:srgbClr val="2C7BB6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210" name="TextBox 209">
              <a:extLst>
                <a:ext uri="{FF2B5EF4-FFF2-40B4-BE49-F238E27FC236}">
                  <a16:creationId xmlns:a16="http://schemas.microsoft.com/office/drawing/2014/main" xmlns="" id="{0A3E76FE-DB28-427B-99D1-DD4963EFF9AD}"/>
                </a:ext>
              </a:extLst>
            </p:cNvPr>
            <p:cNvSpPr txBox="1"/>
            <p:nvPr/>
          </p:nvSpPr>
          <p:spPr>
            <a:xfrm>
              <a:off x="360000" y="360000"/>
              <a:ext cx="20160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n-US" sz="741">
                  <a:solidFill>
                    <a:srgbClr val="2C7BB6"/>
                  </a:solidFill>
                  <a:latin typeface="Tahoma" panose="020B0604030504040204" pitchFamily="34" charset="0"/>
                </a:rPr>
                <a:t>Lande angle (FH-NA): 89,1</a:t>
              </a:r>
              <a:endParaRPr lang="el-GR" sz="741">
                <a:solidFill>
                  <a:srgbClr val="2C7BB6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xmlns="" id="{71B7638D-1402-4712-AC48-C64C05D95AFD}"/>
                </a:ext>
              </a:extLst>
            </p:cNvPr>
            <p:cNvSpPr txBox="1"/>
            <p:nvPr/>
          </p:nvSpPr>
          <p:spPr>
            <a:xfrm>
              <a:off x="360000" y="504000"/>
              <a:ext cx="9108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n-US" sz="741">
                  <a:solidFill>
                    <a:srgbClr val="A4D0DF"/>
                  </a:solidFill>
                  <a:latin typeface="Tahoma" panose="020B0604030504040204" pitchFamily="34" charset="0"/>
                </a:rPr>
                <a:t>SNB: 76,5-*</a:t>
              </a:r>
              <a:endParaRPr lang="el-GR" sz="741">
                <a:solidFill>
                  <a:srgbClr val="A4D0D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xmlns="" id="{4DE215A9-F35E-443F-A3AF-15ADA021590D}"/>
                </a:ext>
              </a:extLst>
            </p:cNvPr>
            <p:cNvSpPr txBox="1"/>
            <p:nvPr/>
          </p:nvSpPr>
          <p:spPr>
            <a:xfrm>
              <a:off x="360000" y="648000"/>
              <a:ext cx="23184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n-US" sz="741">
                  <a:solidFill>
                    <a:srgbClr val="A4D0DF"/>
                  </a:solidFill>
                  <a:latin typeface="Tahoma" panose="020B0604030504040204" pitchFamily="34" charset="0"/>
                </a:rPr>
                <a:t>Facial angle (FH-NPog): 84,8-*</a:t>
              </a:r>
              <a:endParaRPr lang="el-GR" sz="741">
                <a:solidFill>
                  <a:srgbClr val="A4D0D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213" name="TextBox 212">
              <a:extLst>
                <a:ext uri="{FF2B5EF4-FFF2-40B4-BE49-F238E27FC236}">
                  <a16:creationId xmlns:a16="http://schemas.microsoft.com/office/drawing/2014/main" xmlns="" id="{5F762F76-4991-4726-BAEA-993CB2C96F17}"/>
                </a:ext>
              </a:extLst>
            </p:cNvPr>
            <p:cNvSpPr txBox="1"/>
            <p:nvPr/>
          </p:nvSpPr>
          <p:spPr>
            <a:xfrm>
              <a:off x="360000" y="792000"/>
              <a:ext cx="10872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n-US" sz="741">
                  <a:solidFill>
                    <a:srgbClr val="A4D0DF"/>
                  </a:solidFill>
                  <a:latin typeface="Tahoma" panose="020B0604030504040204" pitchFamily="34" charset="0"/>
                </a:rPr>
                <a:t>SNPog: 75,8-*</a:t>
              </a:r>
              <a:endParaRPr lang="el-GR" sz="741">
                <a:solidFill>
                  <a:srgbClr val="A4D0D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xmlns="" id="{11C304C6-B8DB-4152-98EA-BD42F6FC3791}"/>
                </a:ext>
              </a:extLst>
            </p:cNvPr>
            <p:cNvSpPr txBox="1"/>
            <p:nvPr/>
          </p:nvSpPr>
          <p:spPr>
            <a:xfrm>
              <a:off x="7920000" y="4788001"/>
              <a:ext cx="2988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l-GR" sz="741">
                  <a:solidFill>
                    <a:srgbClr val="2C7BB6"/>
                  </a:solidFill>
                  <a:latin typeface="Tahoma" panose="020B0604030504040204" pitchFamily="34" charset="0"/>
                </a:rPr>
                <a:t>-1,2</a:t>
              </a:r>
            </a:p>
          </p:txBody>
        </p:sp>
        <p:sp>
          <p:nvSpPr>
            <p:cNvPr id="215" name="TextBox 214">
              <a:extLst>
                <a:ext uri="{FF2B5EF4-FFF2-40B4-BE49-F238E27FC236}">
                  <a16:creationId xmlns:a16="http://schemas.microsoft.com/office/drawing/2014/main" xmlns="" id="{2D287804-AE84-4BD6-AFEC-AE71053B13F7}"/>
                </a:ext>
              </a:extLst>
            </p:cNvPr>
            <p:cNvSpPr txBox="1"/>
            <p:nvPr/>
          </p:nvSpPr>
          <p:spPr>
            <a:xfrm>
              <a:off x="360000" y="936000"/>
              <a:ext cx="10908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n-US" sz="741">
                  <a:solidFill>
                    <a:srgbClr val="A4D0DF"/>
                  </a:solidFill>
                  <a:latin typeface="Tahoma" panose="020B0604030504040204" pitchFamily="34" charset="0"/>
                </a:rPr>
                <a:t>NSBa: 126,5-*</a:t>
              </a:r>
              <a:endParaRPr lang="el-GR" sz="741">
                <a:solidFill>
                  <a:srgbClr val="A4D0D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216" name="TextBox 215">
              <a:extLst>
                <a:ext uri="{FF2B5EF4-FFF2-40B4-BE49-F238E27FC236}">
                  <a16:creationId xmlns:a16="http://schemas.microsoft.com/office/drawing/2014/main" xmlns="" id="{9B3A3C0B-0D3B-4D97-AB76-17F8C3A98126}"/>
                </a:ext>
              </a:extLst>
            </p:cNvPr>
            <p:cNvSpPr txBox="1"/>
            <p:nvPr/>
          </p:nvSpPr>
          <p:spPr>
            <a:xfrm>
              <a:off x="360000" y="1080000"/>
              <a:ext cx="6696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n-US" sz="741">
                  <a:solidFill>
                    <a:srgbClr val="2C7BB6"/>
                  </a:solidFill>
                  <a:latin typeface="Tahoma" panose="020B0604030504040204" pitchFamily="34" charset="0"/>
                </a:rPr>
                <a:t>ANB: 3,6</a:t>
              </a:r>
              <a:endParaRPr lang="el-GR" sz="741">
                <a:solidFill>
                  <a:srgbClr val="2C7BB6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217" name="TextBox 216">
              <a:extLst>
                <a:ext uri="{FF2B5EF4-FFF2-40B4-BE49-F238E27FC236}">
                  <a16:creationId xmlns:a16="http://schemas.microsoft.com/office/drawing/2014/main" xmlns="" id="{6EA20B0E-6A83-48D9-8E92-979253579F2D}"/>
                </a:ext>
              </a:extLst>
            </p:cNvPr>
            <p:cNvSpPr txBox="1"/>
            <p:nvPr/>
          </p:nvSpPr>
          <p:spPr>
            <a:xfrm>
              <a:off x="360000" y="1224000"/>
              <a:ext cx="16128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n-US" sz="741">
                  <a:solidFill>
                    <a:srgbClr val="A4D0DF"/>
                  </a:solidFill>
                  <a:latin typeface="Tahoma" panose="020B0604030504040204" pitchFamily="34" charset="0"/>
                </a:rPr>
                <a:t>Wits ABO (mm): 1,2*</a:t>
              </a:r>
              <a:endParaRPr lang="el-GR" sz="741">
                <a:solidFill>
                  <a:srgbClr val="A4D0D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218" name="TextBox 217">
              <a:extLst>
                <a:ext uri="{FF2B5EF4-FFF2-40B4-BE49-F238E27FC236}">
                  <a16:creationId xmlns:a16="http://schemas.microsoft.com/office/drawing/2014/main" xmlns="" id="{AE0DB907-12B7-4D2C-BEA3-5EAF1BA30C88}"/>
                </a:ext>
              </a:extLst>
            </p:cNvPr>
            <p:cNvSpPr txBox="1"/>
            <p:nvPr/>
          </p:nvSpPr>
          <p:spPr>
            <a:xfrm>
              <a:off x="360000" y="1368000"/>
              <a:ext cx="9648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n-US" sz="741">
                  <a:solidFill>
                    <a:srgbClr val="A4D0DF"/>
                  </a:solidFill>
                  <a:latin typeface="Tahoma" panose="020B0604030504040204" pitchFamily="34" charset="0"/>
                </a:rPr>
                <a:t>SN-PP: 5,5-*</a:t>
              </a:r>
              <a:endParaRPr lang="el-GR" sz="741">
                <a:solidFill>
                  <a:srgbClr val="A4D0D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219" name="TextBox 218">
              <a:extLst>
                <a:ext uri="{FF2B5EF4-FFF2-40B4-BE49-F238E27FC236}">
                  <a16:creationId xmlns:a16="http://schemas.microsoft.com/office/drawing/2014/main" xmlns="" id="{712C27D1-5CBE-416F-A87D-D211C28A169C}"/>
                </a:ext>
              </a:extLst>
            </p:cNvPr>
            <p:cNvSpPr txBox="1"/>
            <p:nvPr/>
          </p:nvSpPr>
          <p:spPr>
            <a:xfrm>
              <a:off x="6595201" y="5580001"/>
              <a:ext cx="4860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l-GR" sz="741">
                  <a:solidFill>
                    <a:srgbClr val="A4D0DF"/>
                  </a:solidFill>
                  <a:latin typeface="Tahoma" panose="020B0604030504040204" pitchFamily="34" charset="0"/>
                </a:rPr>
                <a:t>20,6-*</a:t>
              </a:r>
            </a:p>
          </p:txBody>
        </p:sp>
        <p:sp>
          <p:nvSpPr>
            <p:cNvPr id="220" name="TextBox 219">
              <a:extLst>
                <a:ext uri="{FF2B5EF4-FFF2-40B4-BE49-F238E27FC236}">
                  <a16:creationId xmlns:a16="http://schemas.microsoft.com/office/drawing/2014/main" xmlns="" id="{E5FCF743-55F2-48BB-BE67-FDA6A64E2BC5}"/>
                </a:ext>
              </a:extLst>
            </p:cNvPr>
            <p:cNvSpPr txBox="1"/>
            <p:nvPr/>
          </p:nvSpPr>
          <p:spPr>
            <a:xfrm>
              <a:off x="360000" y="1512001"/>
              <a:ext cx="11304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n-US" sz="741">
                  <a:solidFill>
                    <a:srgbClr val="2C7BB6"/>
                  </a:solidFill>
                  <a:latin typeface="Tahoma" panose="020B0604030504040204" pitchFamily="34" charset="0"/>
                </a:rPr>
                <a:t>GoGn-SN: 32,8</a:t>
              </a:r>
              <a:endParaRPr lang="el-GR" sz="741">
                <a:solidFill>
                  <a:srgbClr val="2C7BB6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221" name="TextBox 220">
              <a:extLst>
                <a:ext uri="{FF2B5EF4-FFF2-40B4-BE49-F238E27FC236}">
                  <a16:creationId xmlns:a16="http://schemas.microsoft.com/office/drawing/2014/main" xmlns="" id="{1CFBB11F-98E0-4C71-8E61-40F1C882F6A5}"/>
                </a:ext>
              </a:extLst>
            </p:cNvPr>
            <p:cNvSpPr txBox="1"/>
            <p:nvPr/>
          </p:nvSpPr>
          <p:spPr>
            <a:xfrm>
              <a:off x="360000" y="1656001"/>
              <a:ext cx="10116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n-US" sz="741">
                  <a:solidFill>
                    <a:srgbClr val="A4D0DF"/>
                  </a:solidFill>
                  <a:latin typeface="Tahoma" panose="020B0604030504040204" pitchFamily="34" charset="0"/>
                </a:rPr>
                <a:t>MP-PP: 23,6*</a:t>
              </a:r>
              <a:endParaRPr lang="el-GR" sz="741">
                <a:solidFill>
                  <a:srgbClr val="A4D0D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222" name="TextBox 221">
              <a:extLst>
                <a:ext uri="{FF2B5EF4-FFF2-40B4-BE49-F238E27FC236}">
                  <a16:creationId xmlns:a16="http://schemas.microsoft.com/office/drawing/2014/main" xmlns="" id="{E66B0117-AB07-44CC-8D2B-5E7053812EBA}"/>
                </a:ext>
              </a:extLst>
            </p:cNvPr>
            <p:cNvSpPr txBox="1"/>
            <p:nvPr/>
          </p:nvSpPr>
          <p:spPr>
            <a:xfrm>
              <a:off x="360000" y="1800001"/>
              <a:ext cx="9864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n-US" sz="741">
                  <a:solidFill>
                    <a:srgbClr val="A4D0DF"/>
                  </a:solidFill>
                  <a:latin typeface="Tahoma" panose="020B0604030504040204" pitchFamily="34" charset="0"/>
                </a:rPr>
                <a:t>Y-axis: 63,1*</a:t>
              </a:r>
              <a:endParaRPr lang="el-GR" sz="741">
                <a:solidFill>
                  <a:srgbClr val="A4D0D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223" name="TextBox 222">
              <a:extLst>
                <a:ext uri="{FF2B5EF4-FFF2-40B4-BE49-F238E27FC236}">
                  <a16:creationId xmlns:a16="http://schemas.microsoft.com/office/drawing/2014/main" xmlns="" id="{3DFA76E3-515B-4B95-BC69-590CA1B62AA8}"/>
                </a:ext>
              </a:extLst>
            </p:cNvPr>
            <p:cNvSpPr txBox="1"/>
            <p:nvPr/>
          </p:nvSpPr>
          <p:spPr>
            <a:xfrm>
              <a:off x="360000" y="1944001"/>
              <a:ext cx="14616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n-US" sz="741">
                  <a:solidFill>
                    <a:srgbClr val="2C7BB6"/>
                  </a:solidFill>
                  <a:latin typeface="Tahoma" panose="020B0604030504040204" pitchFamily="34" charset="0"/>
                </a:rPr>
                <a:t>Gonial angle: 122,2</a:t>
              </a:r>
              <a:endParaRPr lang="el-GR" sz="741">
                <a:solidFill>
                  <a:srgbClr val="2C7BB6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224" name="TextBox 223">
              <a:extLst>
                <a:ext uri="{FF2B5EF4-FFF2-40B4-BE49-F238E27FC236}">
                  <a16:creationId xmlns:a16="http://schemas.microsoft.com/office/drawing/2014/main" xmlns="" id="{394271A0-67CD-452C-8420-2EDA8F1EE342}"/>
                </a:ext>
              </a:extLst>
            </p:cNvPr>
            <p:cNvSpPr txBox="1"/>
            <p:nvPr/>
          </p:nvSpPr>
          <p:spPr>
            <a:xfrm>
              <a:off x="360000" y="2088001"/>
              <a:ext cx="13896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n-US" sz="741">
                  <a:solidFill>
                    <a:srgbClr val="A4D0DF"/>
                  </a:solidFill>
                  <a:latin typeface="Tahoma" panose="020B0604030504040204" pitchFamily="34" charset="0"/>
                </a:rPr>
                <a:t>UFH \ TFH: 43,3-*</a:t>
              </a:r>
              <a:endParaRPr lang="el-GR" sz="741">
                <a:solidFill>
                  <a:srgbClr val="A4D0D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xmlns="" id="{50D5D255-F2D1-4D83-8325-25286C8C8AF8}"/>
                </a:ext>
              </a:extLst>
            </p:cNvPr>
            <p:cNvSpPr txBox="1"/>
            <p:nvPr/>
          </p:nvSpPr>
          <p:spPr>
            <a:xfrm>
              <a:off x="360000" y="2232001"/>
              <a:ext cx="12996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n-US" sz="741">
                  <a:solidFill>
                    <a:srgbClr val="A4D0DF"/>
                  </a:solidFill>
                  <a:latin typeface="Tahoma" panose="020B0604030504040204" pitchFamily="34" charset="0"/>
                </a:rPr>
                <a:t>LFH \ TFH: 56,7*</a:t>
              </a:r>
              <a:endParaRPr lang="el-GR" sz="741">
                <a:solidFill>
                  <a:srgbClr val="A4D0D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226" name="TextBox 225">
              <a:extLst>
                <a:ext uri="{FF2B5EF4-FFF2-40B4-BE49-F238E27FC236}">
                  <a16:creationId xmlns:a16="http://schemas.microsoft.com/office/drawing/2014/main" xmlns="" id="{31F36573-F334-4666-919A-7A5225021235}"/>
                </a:ext>
              </a:extLst>
            </p:cNvPr>
            <p:cNvSpPr txBox="1"/>
            <p:nvPr/>
          </p:nvSpPr>
          <p:spPr>
            <a:xfrm>
              <a:off x="360000" y="2520001"/>
              <a:ext cx="13464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n-US" sz="741">
                  <a:solidFill>
                    <a:srgbClr val="000000"/>
                  </a:solidFill>
                  <a:latin typeface="Tahoma" panose="020B0604030504040204" pitchFamily="34" charset="0"/>
                </a:rPr>
                <a:t>DENTAL MEASUR.</a:t>
              </a:r>
              <a:endParaRPr lang="el-GR" sz="741">
                <a:solidFill>
                  <a:srgbClr val="0000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227" name="TextBox 226">
              <a:extLst>
                <a:ext uri="{FF2B5EF4-FFF2-40B4-BE49-F238E27FC236}">
                  <a16:creationId xmlns:a16="http://schemas.microsoft.com/office/drawing/2014/main" xmlns="" id="{96B5111E-6C0A-4BD1-A250-9AA0E450F5E0}"/>
                </a:ext>
              </a:extLst>
            </p:cNvPr>
            <p:cNvSpPr txBox="1"/>
            <p:nvPr/>
          </p:nvSpPr>
          <p:spPr>
            <a:xfrm>
              <a:off x="360000" y="2664001"/>
              <a:ext cx="10080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n-US" sz="741">
                  <a:solidFill>
                    <a:srgbClr val="2C7BB6"/>
                  </a:solidFill>
                  <a:latin typeface="Tahoma" panose="020B0604030504040204" pitchFamily="34" charset="0"/>
                </a:rPr>
                <a:t>U1-FH: 110,8</a:t>
              </a:r>
              <a:endParaRPr lang="el-GR" sz="741">
                <a:solidFill>
                  <a:srgbClr val="2C7BB6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228" name="TextBox 227">
              <a:extLst>
                <a:ext uri="{FF2B5EF4-FFF2-40B4-BE49-F238E27FC236}">
                  <a16:creationId xmlns:a16="http://schemas.microsoft.com/office/drawing/2014/main" xmlns="" id="{29A79042-5D73-4983-B0A1-709EB026500C}"/>
                </a:ext>
              </a:extLst>
            </p:cNvPr>
            <p:cNvSpPr txBox="1"/>
            <p:nvPr/>
          </p:nvSpPr>
          <p:spPr>
            <a:xfrm>
              <a:off x="360000" y="2808001"/>
              <a:ext cx="11700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n-US" sz="741">
                  <a:solidFill>
                    <a:srgbClr val="A4D0DF"/>
                  </a:solidFill>
                  <a:latin typeface="Tahoma" panose="020B0604030504040204" pitchFamily="34" charset="0"/>
                </a:rPr>
                <a:t>U1-SN: 101,8-*</a:t>
              </a:r>
              <a:endParaRPr lang="el-GR" sz="741">
                <a:solidFill>
                  <a:srgbClr val="A4D0D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229" name="TextBox 228">
              <a:extLst>
                <a:ext uri="{FF2B5EF4-FFF2-40B4-BE49-F238E27FC236}">
                  <a16:creationId xmlns:a16="http://schemas.microsoft.com/office/drawing/2014/main" xmlns="" id="{2E87865B-25D7-4DD1-9E84-B7BC06495312}"/>
                </a:ext>
              </a:extLst>
            </p:cNvPr>
            <p:cNvSpPr txBox="1"/>
            <p:nvPr/>
          </p:nvSpPr>
          <p:spPr>
            <a:xfrm>
              <a:off x="360000" y="2952001"/>
              <a:ext cx="9900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n-US" sz="741">
                  <a:solidFill>
                    <a:srgbClr val="2C7BB6"/>
                  </a:solidFill>
                  <a:latin typeface="Tahoma" panose="020B0604030504040204" pitchFamily="34" charset="0"/>
                </a:rPr>
                <a:t>U1-PP: 107,4</a:t>
              </a:r>
              <a:endParaRPr lang="el-GR" sz="741">
                <a:solidFill>
                  <a:srgbClr val="2C7BB6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230" name="TextBox 229">
              <a:extLst>
                <a:ext uri="{FF2B5EF4-FFF2-40B4-BE49-F238E27FC236}">
                  <a16:creationId xmlns:a16="http://schemas.microsoft.com/office/drawing/2014/main" xmlns="" id="{B2A76140-C67E-47B3-AC7F-AC5A1F941A70}"/>
                </a:ext>
              </a:extLst>
            </p:cNvPr>
            <p:cNvSpPr txBox="1"/>
            <p:nvPr/>
          </p:nvSpPr>
          <p:spPr>
            <a:xfrm>
              <a:off x="7588800" y="3420001"/>
              <a:ext cx="3312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l-GR" sz="741">
                  <a:solidFill>
                    <a:srgbClr val="2C7BB6"/>
                  </a:solidFill>
                  <a:latin typeface="Tahoma" panose="020B0604030504040204" pitchFamily="34" charset="0"/>
                </a:rPr>
                <a:t>21,7</a:t>
              </a:r>
            </a:p>
          </p:txBody>
        </p:sp>
        <p:sp>
          <p:nvSpPr>
            <p:cNvPr id="231" name="TextBox 230">
              <a:extLst>
                <a:ext uri="{FF2B5EF4-FFF2-40B4-BE49-F238E27FC236}">
                  <a16:creationId xmlns:a16="http://schemas.microsoft.com/office/drawing/2014/main" xmlns="" id="{5FB34479-9A8A-424A-B9AA-233F59FC3C1D}"/>
                </a:ext>
              </a:extLst>
            </p:cNvPr>
            <p:cNvSpPr txBox="1"/>
            <p:nvPr/>
          </p:nvSpPr>
          <p:spPr>
            <a:xfrm>
              <a:off x="8136000" y="3420001"/>
              <a:ext cx="2376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l-GR" sz="741">
                  <a:solidFill>
                    <a:srgbClr val="2C7BB6"/>
                  </a:solidFill>
                  <a:latin typeface="Tahoma" panose="020B0604030504040204" pitchFamily="34" charset="0"/>
                </a:rPr>
                <a:t>5,1</a:t>
              </a:r>
            </a:p>
          </p:txBody>
        </p:sp>
        <p:sp>
          <p:nvSpPr>
            <p:cNvPr id="232" name="TextBox 231">
              <a:extLst>
                <a:ext uri="{FF2B5EF4-FFF2-40B4-BE49-F238E27FC236}">
                  <a16:creationId xmlns:a16="http://schemas.microsoft.com/office/drawing/2014/main" xmlns="" id="{D87FF3A5-7958-4ECB-9013-57A897A7066F}"/>
                </a:ext>
              </a:extLst>
            </p:cNvPr>
            <p:cNvSpPr txBox="1"/>
            <p:nvPr/>
          </p:nvSpPr>
          <p:spPr>
            <a:xfrm>
              <a:off x="360000" y="3096001"/>
              <a:ext cx="12780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n-US" sz="741">
                  <a:solidFill>
                    <a:srgbClr val="FDAE61"/>
                  </a:solidFill>
                  <a:latin typeface="Tahoma" panose="020B0604030504040204" pitchFamily="34" charset="0"/>
                </a:rPr>
                <a:t>U1-APog: 30,8**</a:t>
              </a:r>
              <a:endParaRPr lang="el-GR" sz="741">
                <a:solidFill>
                  <a:srgbClr val="FDAE61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233" name="TextBox 232">
              <a:extLst>
                <a:ext uri="{FF2B5EF4-FFF2-40B4-BE49-F238E27FC236}">
                  <a16:creationId xmlns:a16="http://schemas.microsoft.com/office/drawing/2014/main" xmlns="" id="{19413A45-638D-447A-88A0-41A7D4A5D07F}"/>
                </a:ext>
              </a:extLst>
            </p:cNvPr>
            <p:cNvSpPr txBox="1"/>
            <p:nvPr/>
          </p:nvSpPr>
          <p:spPr>
            <a:xfrm>
              <a:off x="360000" y="3240001"/>
              <a:ext cx="17568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pl-PL" sz="741">
                  <a:solidFill>
                    <a:srgbClr val="A4D0DF"/>
                  </a:solidFill>
                  <a:latin typeface="Tahoma" panose="020B0604030504040204" pitchFamily="34" charset="0"/>
                </a:rPr>
                <a:t>U1 to APog (mm): 8,3*</a:t>
              </a:r>
              <a:endParaRPr lang="el-GR" sz="741">
                <a:solidFill>
                  <a:srgbClr val="A4D0D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234" name="TextBox 233">
              <a:extLst>
                <a:ext uri="{FF2B5EF4-FFF2-40B4-BE49-F238E27FC236}">
                  <a16:creationId xmlns:a16="http://schemas.microsoft.com/office/drawing/2014/main" xmlns="" id="{719A6622-6E54-4549-AE31-14AC1052A4D1}"/>
                </a:ext>
              </a:extLst>
            </p:cNvPr>
            <p:cNvSpPr txBox="1"/>
            <p:nvPr/>
          </p:nvSpPr>
          <p:spPr>
            <a:xfrm>
              <a:off x="360000" y="3384001"/>
              <a:ext cx="9936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n-US" sz="741">
                  <a:solidFill>
                    <a:srgbClr val="2C7BB6"/>
                  </a:solidFill>
                  <a:latin typeface="Tahoma" panose="020B0604030504040204" pitchFamily="34" charset="0"/>
                </a:rPr>
                <a:t>PP-FOP: 11,4</a:t>
              </a:r>
              <a:endParaRPr lang="el-GR" sz="741">
                <a:solidFill>
                  <a:srgbClr val="2C7BB6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235" name="TextBox 234">
              <a:extLst>
                <a:ext uri="{FF2B5EF4-FFF2-40B4-BE49-F238E27FC236}">
                  <a16:creationId xmlns:a16="http://schemas.microsoft.com/office/drawing/2014/main" xmlns="" id="{D6DD1472-2854-4149-AE85-4747212C68F8}"/>
                </a:ext>
              </a:extLst>
            </p:cNvPr>
            <p:cNvSpPr txBox="1"/>
            <p:nvPr/>
          </p:nvSpPr>
          <p:spPr>
            <a:xfrm>
              <a:off x="360000" y="3528001"/>
              <a:ext cx="10116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n-US" sz="741">
                  <a:solidFill>
                    <a:srgbClr val="2C7BB6"/>
                  </a:solidFill>
                  <a:latin typeface="Tahoma" panose="020B0604030504040204" pitchFamily="34" charset="0"/>
                </a:rPr>
                <a:t>AB-FOP: 88,2</a:t>
              </a:r>
              <a:endParaRPr lang="el-GR" sz="741">
                <a:solidFill>
                  <a:srgbClr val="2C7BB6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236" name="TextBox 235">
              <a:extLst>
                <a:ext uri="{FF2B5EF4-FFF2-40B4-BE49-F238E27FC236}">
                  <a16:creationId xmlns:a16="http://schemas.microsoft.com/office/drawing/2014/main" xmlns="" id="{484CB8AA-D3DC-41A1-AC13-2A696896371F}"/>
                </a:ext>
              </a:extLst>
            </p:cNvPr>
            <p:cNvSpPr txBox="1"/>
            <p:nvPr/>
          </p:nvSpPr>
          <p:spPr>
            <a:xfrm>
              <a:off x="8416800" y="5544001"/>
              <a:ext cx="4860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l-GR" sz="741">
                  <a:solidFill>
                    <a:srgbClr val="A4D0DF"/>
                  </a:solidFill>
                  <a:latin typeface="Tahoma" panose="020B0604030504040204" pitchFamily="34" charset="0"/>
                </a:rPr>
                <a:t>58,7-*</a:t>
              </a:r>
            </a:p>
          </p:txBody>
        </p:sp>
        <p:sp>
          <p:nvSpPr>
            <p:cNvPr id="237" name="TextBox 236">
              <a:extLst>
                <a:ext uri="{FF2B5EF4-FFF2-40B4-BE49-F238E27FC236}">
                  <a16:creationId xmlns:a16="http://schemas.microsoft.com/office/drawing/2014/main" xmlns="" id="{A115D185-5773-4988-911D-E66AD29D2BD2}"/>
                </a:ext>
              </a:extLst>
            </p:cNvPr>
            <p:cNvSpPr txBox="1"/>
            <p:nvPr/>
          </p:nvSpPr>
          <p:spPr>
            <a:xfrm>
              <a:off x="8200800" y="6127201"/>
              <a:ext cx="6084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l-GR" sz="741">
                  <a:solidFill>
                    <a:srgbClr val="FDAE61"/>
                  </a:solidFill>
                  <a:latin typeface="Tahoma" panose="020B0604030504040204" pitchFamily="34" charset="0"/>
                </a:rPr>
                <a:t>100,7**</a:t>
              </a:r>
            </a:p>
          </p:txBody>
        </p:sp>
        <p:sp>
          <p:nvSpPr>
            <p:cNvPr id="238" name="TextBox 237">
              <a:extLst>
                <a:ext uri="{FF2B5EF4-FFF2-40B4-BE49-F238E27FC236}">
                  <a16:creationId xmlns:a16="http://schemas.microsoft.com/office/drawing/2014/main" xmlns="" id="{233C82DF-2AC0-4F2E-B200-982ABE2C608F}"/>
                </a:ext>
              </a:extLst>
            </p:cNvPr>
            <p:cNvSpPr txBox="1"/>
            <p:nvPr/>
          </p:nvSpPr>
          <p:spPr>
            <a:xfrm>
              <a:off x="360000" y="3671999"/>
              <a:ext cx="11412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n-US" sz="741">
                  <a:solidFill>
                    <a:srgbClr val="A4D0DF"/>
                  </a:solidFill>
                  <a:latin typeface="Tahoma" panose="020B0604030504040204" pitchFamily="34" charset="0"/>
                </a:rPr>
                <a:t>L1-FOP: 66,7-*</a:t>
              </a:r>
              <a:endParaRPr lang="el-GR" sz="741">
                <a:solidFill>
                  <a:srgbClr val="A4D0D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239" name="TextBox 238">
              <a:extLst>
                <a:ext uri="{FF2B5EF4-FFF2-40B4-BE49-F238E27FC236}">
                  <a16:creationId xmlns:a16="http://schemas.microsoft.com/office/drawing/2014/main" xmlns="" id="{66CF2FE5-7F3A-4FDE-9FA8-DDDDC22B87E8}"/>
                </a:ext>
              </a:extLst>
            </p:cNvPr>
            <p:cNvSpPr txBox="1"/>
            <p:nvPr/>
          </p:nvSpPr>
          <p:spPr>
            <a:xfrm>
              <a:off x="7588800" y="4428000"/>
              <a:ext cx="3312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l-GR" sz="741">
                  <a:solidFill>
                    <a:srgbClr val="2C7BB6"/>
                  </a:solidFill>
                  <a:latin typeface="Tahoma" panose="020B0604030504040204" pitchFamily="34" charset="0"/>
                </a:rPr>
                <a:t>26,7</a:t>
              </a:r>
            </a:p>
          </p:txBody>
        </p:sp>
        <p:sp>
          <p:nvSpPr>
            <p:cNvPr id="240" name="TextBox 239">
              <a:extLst>
                <a:ext uri="{FF2B5EF4-FFF2-40B4-BE49-F238E27FC236}">
                  <a16:creationId xmlns:a16="http://schemas.microsoft.com/office/drawing/2014/main" xmlns="" id="{7E00D4E4-4105-44F6-B045-98DC1763DA5E}"/>
                </a:ext>
              </a:extLst>
            </p:cNvPr>
            <p:cNvSpPr txBox="1"/>
            <p:nvPr/>
          </p:nvSpPr>
          <p:spPr>
            <a:xfrm>
              <a:off x="8100000" y="4428000"/>
              <a:ext cx="2376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l-GR" sz="741">
                  <a:solidFill>
                    <a:srgbClr val="2C7BB6"/>
                  </a:solidFill>
                  <a:latin typeface="Tahoma" panose="020B0604030504040204" pitchFamily="34" charset="0"/>
                </a:rPr>
                <a:t>5,5</a:t>
              </a:r>
            </a:p>
          </p:txBody>
        </p:sp>
        <p:sp>
          <p:nvSpPr>
            <p:cNvPr id="241" name="TextBox 240">
              <a:extLst>
                <a:ext uri="{FF2B5EF4-FFF2-40B4-BE49-F238E27FC236}">
                  <a16:creationId xmlns:a16="http://schemas.microsoft.com/office/drawing/2014/main" xmlns="" id="{E4D53AF0-2CA1-460F-977F-42B706C12607}"/>
                </a:ext>
              </a:extLst>
            </p:cNvPr>
            <p:cNvSpPr txBox="1"/>
            <p:nvPr/>
          </p:nvSpPr>
          <p:spPr>
            <a:xfrm>
              <a:off x="360000" y="3815999"/>
              <a:ext cx="10656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n-US" sz="741">
                  <a:solidFill>
                    <a:srgbClr val="2C7BB6"/>
                  </a:solidFill>
                  <a:latin typeface="Tahoma" panose="020B0604030504040204" pitchFamily="34" charset="0"/>
                </a:rPr>
                <a:t>L1-APog: 21,3</a:t>
              </a:r>
              <a:endParaRPr lang="el-GR" sz="741">
                <a:solidFill>
                  <a:srgbClr val="2C7BB6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242" name="TextBox 241">
              <a:extLst>
                <a:ext uri="{FF2B5EF4-FFF2-40B4-BE49-F238E27FC236}">
                  <a16:creationId xmlns:a16="http://schemas.microsoft.com/office/drawing/2014/main" xmlns="" id="{3F7202F4-5EE8-4636-A40B-A5FEC6DC7F75}"/>
                </a:ext>
              </a:extLst>
            </p:cNvPr>
            <p:cNvSpPr txBox="1"/>
            <p:nvPr/>
          </p:nvSpPr>
          <p:spPr>
            <a:xfrm>
              <a:off x="360000" y="3960000"/>
              <a:ext cx="17316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n-US" sz="741">
                  <a:solidFill>
                    <a:srgbClr val="A4D0DF"/>
                  </a:solidFill>
                  <a:latin typeface="Tahoma" panose="020B0604030504040204" pitchFamily="34" charset="0"/>
                </a:rPr>
                <a:t>L1 to APog (mm): 3,6*</a:t>
              </a:r>
              <a:endParaRPr lang="el-GR" sz="741">
                <a:solidFill>
                  <a:srgbClr val="A4D0D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243" name="TextBox 242">
              <a:extLst>
                <a:ext uri="{FF2B5EF4-FFF2-40B4-BE49-F238E27FC236}">
                  <a16:creationId xmlns:a16="http://schemas.microsoft.com/office/drawing/2014/main" xmlns="" id="{761459DB-2983-4C61-ABBB-EB73E0AB6757}"/>
                </a:ext>
              </a:extLst>
            </p:cNvPr>
            <p:cNvSpPr txBox="1"/>
            <p:nvPr/>
          </p:nvSpPr>
          <p:spPr>
            <a:xfrm>
              <a:off x="8388000" y="3888000"/>
              <a:ext cx="5796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l-GR" sz="741">
                  <a:solidFill>
                    <a:srgbClr val="A4D0DF"/>
                  </a:solidFill>
                  <a:latin typeface="Tahoma" panose="020B0604030504040204" pitchFamily="34" charset="0"/>
                </a:rPr>
                <a:t>127,9-*</a:t>
              </a:r>
            </a:p>
          </p:txBody>
        </p:sp>
        <p:sp>
          <p:nvSpPr>
            <p:cNvPr id="244" name="TextBox 243">
              <a:extLst>
                <a:ext uri="{FF2B5EF4-FFF2-40B4-BE49-F238E27FC236}">
                  <a16:creationId xmlns:a16="http://schemas.microsoft.com/office/drawing/2014/main" xmlns="" id="{58DC5AB0-3CB8-4977-B5B1-81C54CD8FFFA}"/>
                </a:ext>
              </a:extLst>
            </p:cNvPr>
            <p:cNvSpPr txBox="1"/>
            <p:nvPr/>
          </p:nvSpPr>
          <p:spPr>
            <a:xfrm>
              <a:off x="360000" y="4248000"/>
              <a:ext cx="17532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n-US" sz="741">
                  <a:solidFill>
                    <a:srgbClr val="000000"/>
                  </a:solidFill>
                  <a:latin typeface="Tahoma" panose="020B0604030504040204" pitchFamily="34" charset="0"/>
                </a:rPr>
                <a:t>SOFT-TISSUE MEASUR.</a:t>
              </a:r>
              <a:endParaRPr lang="el-GR" sz="741">
                <a:solidFill>
                  <a:srgbClr val="0000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245" name="TextBox 244">
              <a:extLst>
                <a:ext uri="{FF2B5EF4-FFF2-40B4-BE49-F238E27FC236}">
                  <a16:creationId xmlns:a16="http://schemas.microsoft.com/office/drawing/2014/main" xmlns="" id="{430577F6-FFC5-456A-B704-F9EE906DB030}"/>
                </a:ext>
              </a:extLst>
            </p:cNvPr>
            <p:cNvSpPr txBox="1"/>
            <p:nvPr/>
          </p:nvSpPr>
          <p:spPr>
            <a:xfrm>
              <a:off x="360000" y="4392000"/>
              <a:ext cx="19656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n-US" sz="741">
                  <a:solidFill>
                    <a:srgbClr val="FDAE61"/>
                  </a:solidFill>
                  <a:latin typeface="Tahoma" panose="020B0604030504040204" pitchFamily="34" charset="0"/>
                </a:rPr>
                <a:t>Labionasal angle: 118,1**</a:t>
              </a:r>
              <a:endParaRPr lang="el-GR" sz="741">
                <a:solidFill>
                  <a:srgbClr val="FDAE61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246" name="TextBox 245">
              <a:extLst>
                <a:ext uri="{FF2B5EF4-FFF2-40B4-BE49-F238E27FC236}">
                  <a16:creationId xmlns:a16="http://schemas.microsoft.com/office/drawing/2014/main" xmlns="" id="{46CCFD19-42B4-4C40-B32F-D35AEF7B2C96}"/>
                </a:ext>
              </a:extLst>
            </p:cNvPr>
            <p:cNvSpPr txBox="1"/>
            <p:nvPr/>
          </p:nvSpPr>
          <p:spPr>
            <a:xfrm>
              <a:off x="360000" y="4536000"/>
              <a:ext cx="19260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n-US" sz="741">
                  <a:solidFill>
                    <a:srgbClr val="D7191C"/>
                  </a:solidFill>
                  <a:latin typeface="Tahoma" panose="020B0604030504040204" pitchFamily="34" charset="0"/>
                </a:rPr>
                <a:t>Up. lip to E-Plane: 1,2***</a:t>
              </a:r>
              <a:endParaRPr lang="el-GR" sz="741">
                <a:solidFill>
                  <a:srgbClr val="D7191C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247" name="TextBox 246">
              <a:extLst>
                <a:ext uri="{FF2B5EF4-FFF2-40B4-BE49-F238E27FC236}">
                  <a16:creationId xmlns:a16="http://schemas.microsoft.com/office/drawing/2014/main" xmlns="" id="{6176632E-9808-454A-9DE7-7CBC50A2BA82}"/>
                </a:ext>
              </a:extLst>
            </p:cNvPr>
            <p:cNvSpPr txBox="1"/>
            <p:nvPr/>
          </p:nvSpPr>
          <p:spPr>
            <a:xfrm>
              <a:off x="360000" y="4680000"/>
              <a:ext cx="18396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n-US" sz="741">
                  <a:solidFill>
                    <a:srgbClr val="A4D0DF"/>
                  </a:solidFill>
                  <a:latin typeface="Tahoma" panose="020B0604030504040204" pitchFamily="34" charset="0"/>
                </a:rPr>
                <a:t>Low. lip to E-Plane: 0,9*</a:t>
              </a:r>
              <a:endParaRPr lang="el-GR" sz="741">
                <a:solidFill>
                  <a:srgbClr val="A4D0D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248" name="TextBox 247">
              <a:extLst>
                <a:ext uri="{FF2B5EF4-FFF2-40B4-BE49-F238E27FC236}">
                  <a16:creationId xmlns:a16="http://schemas.microsoft.com/office/drawing/2014/main" xmlns="" id="{84F2068A-EE66-4FE8-ACD8-EF88226EDE03}"/>
                </a:ext>
              </a:extLst>
            </p:cNvPr>
            <p:cNvSpPr txBox="1"/>
            <p:nvPr/>
          </p:nvSpPr>
          <p:spPr>
            <a:xfrm>
              <a:off x="360000" y="4824000"/>
              <a:ext cx="20304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n-US" sz="741">
                  <a:solidFill>
                    <a:srgbClr val="A4D0DF"/>
                  </a:solidFill>
                  <a:latin typeface="Tahoma" panose="020B0604030504040204" pitchFamily="34" charset="0"/>
                </a:rPr>
                <a:t>Z-angle (Merrifield): 68,1-*</a:t>
              </a:r>
              <a:endParaRPr lang="el-GR" sz="741">
                <a:solidFill>
                  <a:srgbClr val="A4D0D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249" name="TextBox 248">
              <a:extLst>
                <a:ext uri="{FF2B5EF4-FFF2-40B4-BE49-F238E27FC236}">
                  <a16:creationId xmlns:a16="http://schemas.microsoft.com/office/drawing/2014/main" xmlns="" id="{B4AF37AF-6DC4-4BBF-985C-46E91E5D5FB8}"/>
                </a:ext>
              </a:extLst>
            </p:cNvPr>
            <p:cNvSpPr txBox="1"/>
            <p:nvPr/>
          </p:nvSpPr>
          <p:spPr>
            <a:xfrm>
              <a:off x="360000" y="4968000"/>
              <a:ext cx="13032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n-US" sz="741">
                  <a:solidFill>
                    <a:srgbClr val="D7191C"/>
                  </a:solidFill>
                  <a:latin typeface="Tahoma" panose="020B0604030504040204" pitchFamily="34" charset="0"/>
                </a:rPr>
                <a:t>H-angle: 17,3***</a:t>
              </a:r>
              <a:endParaRPr lang="el-GR" sz="741">
                <a:solidFill>
                  <a:srgbClr val="D7191C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250" name="TextBox 249">
              <a:extLst>
                <a:ext uri="{FF2B5EF4-FFF2-40B4-BE49-F238E27FC236}">
                  <a16:creationId xmlns:a16="http://schemas.microsoft.com/office/drawing/2014/main" xmlns="" id="{9C312521-DC77-423B-8D8F-AFEFA5FBB6E0}"/>
                </a:ext>
              </a:extLst>
            </p:cNvPr>
            <p:cNvSpPr txBox="1"/>
            <p:nvPr/>
          </p:nvSpPr>
          <p:spPr>
            <a:xfrm>
              <a:off x="7801201" y="3023999"/>
              <a:ext cx="2376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l-GR" sz="741">
                  <a:solidFill>
                    <a:srgbClr val="2C7BB6"/>
                  </a:solidFill>
                  <a:latin typeface="Tahoma" panose="020B0604030504040204" pitchFamily="34" charset="0"/>
                </a:rPr>
                <a:t>3,6</a:t>
              </a:r>
            </a:p>
          </p:txBody>
        </p:sp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xmlns="" id="{64FD93D6-387B-4491-852F-41B8526B9EA3}"/>
                </a:ext>
              </a:extLst>
            </p:cNvPr>
            <p:cNvSpPr txBox="1"/>
            <p:nvPr/>
          </p:nvSpPr>
          <p:spPr>
            <a:xfrm>
              <a:off x="5176800" y="414001"/>
              <a:ext cx="3312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l-GR" sz="741">
                  <a:solidFill>
                    <a:srgbClr val="2C7BB6"/>
                  </a:solidFill>
                  <a:latin typeface="Tahoma" panose="020B0604030504040204" pitchFamily="34" charset="0"/>
                </a:rPr>
                <a:t>80,1</a:t>
              </a:r>
            </a:p>
          </p:txBody>
        </p:sp>
        <p:sp>
          <p:nvSpPr>
            <p:cNvPr id="252" name="TextBox 251">
              <a:extLst>
                <a:ext uri="{FF2B5EF4-FFF2-40B4-BE49-F238E27FC236}">
                  <a16:creationId xmlns:a16="http://schemas.microsoft.com/office/drawing/2014/main" xmlns="" id="{6D8DE193-3C36-45F9-8C84-D927CBF0F65E}"/>
                </a:ext>
              </a:extLst>
            </p:cNvPr>
            <p:cNvSpPr txBox="1"/>
            <p:nvPr/>
          </p:nvSpPr>
          <p:spPr>
            <a:xfrm>
              <a:off x="5176800" y="594001"/>
              <a:ext cx="4860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l-GR" sz="741">
                  <a:solidFill>
                    <a:srgbClr val="A4D0DF"/>
                  </a:solidFill>
                  <a:latin typeface="Tahoma" panose="020B0604030504040204" pitchFamily="34" charset="0"/>
                </a:rPr>
                <a:t>76,5-*</a:t>
              </a:r>
            </a:p>
          </p:txBody>
        </p:sp>
        <p:sp>
          <p:nvSpPr>
            <p:cNvPr id="253" name="TextBox 252">
              <a:extLst>
                <a:ext uri="{FF2B5EF4-FFF2-40B4-BE49-F238E27FC236}">
                  <a16:creationId xmlns:a16="http://schemas.microsoft.com/office/drawing/2014/main" xmlns="" id="{10DF9E7E-8B5B-4139-BAAF-25F783ABB426}"/>
                </a:ext>
              </a:extLst>
            </p:cNvPr>
            <p:cNvSpPr txBox="1"/>
            <p:nvPr/>
          </p:nvSpPr>
          <p:spPr>
            <a:xfrm>
              <a:off x="5176800" y="774001"/>
              <a:ext cx="2376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l-GR" sz="741">
                  <a:solidFill>
                    <a:srgbClr val="2C7BB6"/>
                  </a:solidFill>
                  <a:latin typeface="Tahoma" panose="020B0604030504040204" pitchFamily="34" charset="0"/>
                </a:rPr>
                <a:t>3,6</a:t>
              </a:r>
            </a:p>
          </p:txBody>
        </p:sp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xmlns="" id="{9AD453C9-49FF-48CA-A7E5-EE08BA8DDEDF}"/>
                </a:ext>
              </a:extLst>
            </p:cNvPr>
            <p:cNvSpPr txBox="1"/>
            <p:nvPr/>
          </p:nvSpPr>
          <p:spPr>
            <a:xfrm>
              <a:off x="6732001" y="288001"/>
              <a:ext cx="15696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l-GR" sz="741">
                  <a:solidFill>
                    <a:srgbClr val="000000"/>
                  </a:solidFill>
                  <a:latin typeface="Tahoma" panose="020B0604030504040204" pitchFamily="34" charset="0"/>
                </a:rPr>
                <a:t>Γεωργακης Μενέλαος</a:t>
              </a:r>
            </a:p>
          </p:txBody>
        </p:sp>
        <p:sp>
          <p:nvSpPr>
            <p:cNvPr id="255" name="TextBox 254">
              <a:extLst>
                <a:ext uri="{FF2B5EF4-FFF2-40B4-BE49-F238E27FC236}">
                  <a16:creationId xmlns:a16="http://schemas.microsoft.com/office/drawing/2014/main" xmlns="" id="{CCB2CD58-19FA-4891-A6DE-AE28F7D2CE11}"/>
                </a:ext>
              </a:extLst>
            </p:cNvPr>
            <p:cNvSpPr txBox="1"/>
            <p:nvPr/>
          </p:nvSpPr>
          <p:spPr>
            <a:xfrm>
              <a:off x="6948001" y="468001"/>
              <a:ext cx="3312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l-GR" sz="741">
                  <a:solidFill>
                    <a:srgbClr val="000000"/>
                  </a:solidFill>
                  <a:latin typeface="Tahoma" panose="020B0604030504040204" pitchFamily="34" charset="0"/>
                </a:rPr>
                <a:t>11,3</a:t>
              </a:r>
            </a:p>
          </p:txBody>
        </p:sp>
        <p:sp>
          <p:nvSpPr>
            <p:cNvPr id="256" name="TextBox 255">
              <a:extLst>
                <a:ext uri="{FF2B5EF4-FFF2-40B4-BE49-F238E27FC236}">
                  <a16:creationId xmlns:a16="http://schemas.microsoft.com/office/drawing/2014/main" xmlns="" id="{1C3B1424-F791-4513-B3AC-CFD32DA692AA}"/>
                </a:ext>
              </a:extLst>
            </p:cNvPr>
            <p:cNvSpPr txBox="1"/>
            <p:nvPr/>
          </p:nvSpPr>
          <p:spPr>
            <a:xfrm>
              <a:off x="6912001" y="648001"/>
              <a:ext cx="7776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l-GR" sz="741">
                  <a:solidFill>
                    <a:srgbClr val="000000"/>
                  </a:solidFill>
                  <a:latin typeface="Tahoma" panose="020B0604030504040204" pitchFamily="34" charset="0"/>
                </a:rPr>
                <a:t>8/11/2019</a:t>
              </a:r>
            </a:p>
          </p:txBody>
        </p:sp>
        <p:sp>
          <p:nvSpPr>
            <p:cNvPr id="257" name="TextBox 256">
              <a:extLst>
                <a:ext uri="{FF2B5EF4-FFF2-40B4-BE49-F238E27FC236}">
                  <a16:creationId xmlns:a16="http://schemas.microsoft.com/office/drawing/2014/main" xmlns="" id="{DA9E0247-5AB2-4EA4-896D-55A1556DD02F}"/>
                </a:ext>
              </a:extLst>
            </p:cNvPr>
            <p:cNvSpPr txBox="1"/>
            <p:nvPr/>
          </p:nvSpPr>
          <p:spPr>
            <a:xfrm>
              <a:off x="6912001" y="792001"/>
              <a:ext cx="7776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l-GR" sz="741">
                  <a:solidFill>
                    <a:srgbClr val="000000"/>
                  </a:solidFill>
                  <a:latin typeface="Tahoma" panose="020B0604030504040204" pitchFamily="34" charset="0"/>
                </a:rPr>
                <a:t>18/7/2008</a:t>
              </a:r>
            </a:p>
          </p:txBody>
        </p:sp>
        <p:sp>
          <p:nvSpPr>
            <p:cNvPr id="258" name="TextBox 257">
              <a:extLst>
                <a:ext uri="{FF2B5EF4-FFF2-40B4-BE49-F238E27FC236}">
                  <a16:creationId xmlns:a16="http://schemas.microsoft.com/office/drawing/2014/main" xmlns="" id="{99BDE297-EF23-4F63-A486-488CF0A2CB80}"/>
                </a:ext>
              </a:extLst>
            </p:cNvPr>
            <p:cNvSpPr txBox="1"/>
            <p:nvPr/>
          </p:nvSpPr>
          <p:spPr>
            <a:xfrm>
              <a:off x="360000" y="5544000"/>
              <a:ext cx="16056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n-US" sz="741">
                  <a:solidFill>
                    <a:srgbClr val="A4D0DF"/>
                  </a:solidFill>
                  <a:latin typeface="Tahoma" panose="020B0604030504040204" pitchFamily="34" charset="0"/>
                </a:rPr>
                <a:t>PC3 Skeletal 14: 1,9*</a:t>
              </a:r>
              <a:endParaRPr lang="el-GR" sz="741">
                <a:solidFill>
                  <a:srgbClr val="A4D0D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xmlns="" id="{60CEEE15-18DC-4583-8FE2-28BA189B7540}"/>
                </a:ext>
              </a:extLst>
            </p:cNvPr>
            <p:cNvSpPr txBox="1"/>
            <p:nvPr/>
          </p:nvSpPr>
          <p:spPr>
            <a:xfrm>
              <a:off x="360000" y="5400000"/>
              <a:ext cx="15120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n-US" sz="741">
                  <a:solidFill>
                    <a:srgbClr val="2C7BB6"/>
                  </a:solidFill>
                  <a:latin typeface="Tahoma" panose="020B0604030504040204" pitchFamily="34" charset="0"/>
                </a:rPr>
                <a:t>PC2 Skeletal 14: 0,4</a:t>
              </a:r>
              <a:endParaRPr lang="el-GR" sz="741">
                <a:solidFill>
                  <a:srgbClr val="2C7BB6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260" name="TextBox 259">
              <a:extLst>
                <a:ext uri="{FF2B5EF4-FFF2-40B4-BE49-F238E27FC236}">
                  <a16:creationId xmlns:a16="http://schemas.microsoft.com/office/drawing/2014/main" xmlns="" id="{054E82A8-C645-41FD-A096-D365B82B0745}"/>
                </a:ext>
              </a:extLst>
            </p:cNvPr>
            <p:cNvSpPr txBox="1"/>
            <p:nvPr/>
          </p:nvSpPr>
          <p:spPr>
            <a:xfrm>
              <a:off x="360000" y="5256000"/>
              <a:ext cx="16056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n-US" sz="741">
                  <a:solidFill>
                    <a:srgbClr val="A4D0DF"/>
                  </a:solidFill>
                  <a:latin typeface="Tahoma" panose="020B0604030504040204" pitchFamily="34" charset="0"/>
                </a:rPr>
                <a:t>PC1 Skeletal 14: 1,4*</a:t>
              </a:r>
              <a:endParaRPr lang="el-GR" sz="741">
                <a:solidFill>
                  <a:srgbClr val="A4D0DF"/>
                </a:solidFill>
                <a:latin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90744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άτομο, γραβάτα, εσωτερικό, πόζα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0499D480-8C5A-4255-A397-356F89FE56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2" r="-67" b="1528"/>
          <a:stretch/>
        </p:blipFill>
        <p:spPr>
          <a:xfrm>
            <a:off x="179512" y="857251"/>
            <a:ext cx="3838126" cy="5143500"/>
          </a:xfrm>
          <a:prstGeom prst="rect">
            <a:avLst/>
          </a:prstGeom>
        </p:spPr>
      </p:pic>
      <p:pic>
        <p:nvPicPr>
          <p:cNvPr id="5" name="Εικόνα 4" descr="Εικόνα που περιέχει άτομο, εσωτερικό, πόζα, χαμογελαστός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7824C43A-FE55-4C92-BFED-3F8C40ABA1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" b="13472"/>
          <a:stretch/>
        </p:blipFill>
        <p:spPr>
          <a:xfrm>
            <a:off x="4860032" y="858931"/>
            <a:ext cx="3954421" cy="5143500"/>
          </a:xfrm>
          <a:prstGeom prst="rect">
            <a:avLst/>
          </a:prstGeom>
        </p:spPr>
      </p:pic>
      <p:pic>
        <p:nvPicPr>
          <p:cNvPr id="2" name="Εικόνα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2996952"/>
            <a:ext cx="2304256" cy="432048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152" y="3025134"/>
            <a:ext cx="2520280" cy="40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5255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άτομο, άνδρας, αναζήτηση, καπέλο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BED61E68-EC32-4309-837D-521E54D398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6" r="3750" b="12291"/>
          <a:stretch/>
        </p:blipFill>
        <p:spPr>
          <a:xfrm rot="16200000">
            <a:off x="-588594" y="1445844"/>
            <a:ext cx="5141969" cy="3964781"/>
          </a:xfrm>
          <a:prstGeom prst="rect">
            <a:avLst/>
          </a:prstGeom>
        </p:spPr>
      </p:pic>
      <p:pic>
        <p:nvPicPr>
          <p:cNvPr id="5" name="Εικόνα 4" descr="Εικόνα που περιέχει άνδρας, αναζήτηση, καπέλο, νεαρός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3292ED29-4835-47A2-BCDD-85B5C4C75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9" b="4167"/>
          <a:stretch/>
        </p:blipFill>
        <p:spPr>
          <a:xfrm rot="16200000">
            <a:off x="4438173" y="1305403"/>
            <a:ext cx="5146838" cy="4250531"/>
          </a:xfrm>
          <a:prstGeom prst="rect">
            <a:avLst/>
          </a:prstGeom>
        </p:spPr>
      </p:pic>
      <p:pic>
        <p:nvPicPr>
          <p:cNvPr id="2" name="Εικόνα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800" y="3174728"/>
            <a:ext cx="512108" cy="326279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4368" y="3154294"/>
            <a:ext cx="720080" cy="34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9070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φαγητό, καθιστός, κομμάτι, πίνακας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E0B1F0F8-EAFF-41BE-B3CD-E41A9DE2E0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021" y="3330619"/>
            <a:ext cx="4145979" cy="2670131"/>
          </a:xfrm>
          <a:prstGeom prst="rect">
            <a:avLst/>
          </a:prstGeom>
        </p:spPr>
      </p:pic>
      <p:pic>
        <p:nvPicPr>
          <p:cNvPr id="5" name="Εικόνα 4" descr="Εικόνα που περιέχει φαγητό, καθιστός, πίνακας, γυναίκα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B915AB06-2230-4643-93D3-16CA9B024F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4703"/>
            <a:ext cx="4145979" cy="2626048"/>
          </a:xfrm>
          <a:prstGeom prst="rect">
            <a:avLst/>
          </a:prstGeom>
        </p:spPr>
      </p:pic>
      <p:pic>
        <p:nvPicPr>
          <p:cNvPr id="7" name="Εικόνα 6" descr="Εικόνα που περιέχει φαγητό, φλιτζάνι, πιάτο, πίνακας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F79A786C-7FA0-49DB-A127-AC7E76452B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70" y="857250"/>
            <a:ext cx="3148661" cy="2428875"/>
          </a:xfrm>
          <a:prstGeom prst="rect">
            <a:avLst/>
          </a:prstGeom>
        </p:spPr>
      </p:pic>
      <p:pic>
        <p:nvPicPr>
          <p:cNvPr id="9" name="Εικόνα 8" descr="Εικόνα που περιέχει φαγητό, φρούτο, πορτοκαλί, καθιστός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4658BB00-A2E3-430A-A1B9-EDF66C79A4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571" y="857250"/>
            <a:ext cx="3688512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3727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φαγητό, καθιστός, κομμάτι, πίνακας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E0B1F0F8-EAFF-41BE-B3CD-E41A9DE2E0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021" y="3330619"/>
            <a:ext cx="4145979" cy="2670131"/>
          </a:xfrm>
          <a:prstGeom prst="rect">
            <a:avLst/>
          </a:prstGeom>
        </p:spPr>
      </p:pic>
      <p:pic>
        <p:nvPicPr>
          <p:cNvPr id="5" name="Εικόνα 4" descr="Εικόνα που περιέχει φαγητό, καθιστός, πίνακας, γυναίκα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B915AB06-2230-4643-93D3-16CA9B024F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4703"/>
            <a:ext cx="4145979" cy="2626048"/>
          </a:xfrm>
          <a:prstGeom prst="rect">
            <a:avLst/>
          </a:prstGeom>
        </p:spPr>
      </p:pic>
      <p:pic>
        <p:nvPicPr>
          <p:cNvPr id="4" name="Εικόνα 3" descr="Εικόνα που περιέχει καθιστός, φαγητό, πίνακας, πιάτο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C7A93DA2-BBDF-4904-A70F-39146D5D579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4" b="770"/>
          <a:stretch/>
        </p:blipFill>
        <p:spPr>
          <a:xfrm>
            <a:off x="-38486" y="1021557"/>
            <a:ext cx="4389030" cy="2207418"/>
          </a:xfrm>
          <a:prstGeom prst="rect">
            <a:avLst/>
          </a:prstGeom>
        </p:spPr>
      </p:pic>
      <p:pic>
        <p:nvPicPr>
          <p:cNvPr id="11" name="Εικόνα 10" descr="Εικόνα που περιέχει ροζ, καθιστός, φαγητό, πίνακας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8B434E04-7461-4EB1-844E-6C2B30DC68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366" y="1021558"/>
            <a:ext cx="4696635" cy="22074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3BBC010-A1F1-4464-86AA-A1C1873A739F}"/>
              </a:ext>
            </a:extLst>
          </p:cNvPr>
          <p:cNvSpPr txBox="1"/>
          <p:nvPr/>
        </p:nvSpPr>
        <p:spPr>
          <a:xfrm>
            <a:off x="1" y="810194"/>
            <a:ext cx="127873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350" dirty="0"/>
              <a:t>Αρχικές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BB87EFA-8334-4AF5-8CB4-B4F8540AA49F}"/>
              </a:ext>
            </a:extLst>
          </p:cNvPr>
          <p:cNvSpPr txBox="1"/>
          <p:nvPr/>
        </p:nvSpPr>
        <p:spPr>
          <a:xfrm>
            <a:off x="1" y="3152001"/>
            <a:ext cx="367903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350" dirty="0"/>
              <a:t>Μετά τη χρήση </a:t>
            </a:r>
            <a:r>
              <a:rPr lang="el-GR" sz="1350" dirty="0" err="1"/>
              <a:t>εξωστοματικού</a:t>
            </a:r>
            <a:r>
              <a:rPr lang="el-GR" sz="1350" dirty="0"/>
              <a:t> αυχενικής έλξης</a:t>
            </a:r>
          </a:p>
        </p:txBody>
      </p:sp>
    </p:spTree>
    <p:extLst>
      <p:ext uri="{BB962C8B-B14F-4D97-AF65-F5344CB8AC3E}">
        <p14:creationId xmlns:p14="http://schemas.microsoft.com/office/powerpoint/2010/main" val="23170084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 descr="Εικόνα που περιέχει άτομο, εσωτερικό, ιδιοκτησία, άνδρας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C1815AB9-E943-43F0-8FEF-F3FA7E2F29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6" t="6472" r="9839" b="28544"/>
          <a:stretch/>
        </p:blipFill>
        <p:spPr>
          <a:xfrm>
            <a:off x="0" y="857250"/>
            <a:ext cx="4081509" cy="5148035"/>
          </a:xfrm>
          <a:prstGeom prst="rect">
            <a:avLst/>
          </a:prstGeom>
        </p:spPr>
      </p:pic>
      <p:pic>
        <p:nvPicPr>
          <p:cNvPr id="6" name="Εικόνα 5" descr="Εικόνα που περιέχει άτομο, εσωτερικό, ιδιοκτησία, χαμογελαστός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9455B472-4879-4959-AB74-5309DC7A2B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9" t="7638" r="13334" b="28544"/>
          <a:stretch/>
        </p:blipFill>
        <p:spPr>
          <a:xfrm>
            <a:off x="5126854" y="877255"/>
            <a:ext cx="4017146" cy="5144033"/>
          </a:xfrm>
          <a:prstGeom prst="rect">
            <a:avLst/>
          </a:prstGeom>
        </p:spPr>
      </p:pic>
      <p:pic>
        <p:nvPicPr>
          <p:cNvPr id="2" name="Εικόνα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3227334"/>
            <a:ext cx="2376264" cy="403866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2160" y="2924944"/>
            <a:ext cx="2128262" cy="40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6161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απέλο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353BA154-482B-463D-B27C-C89AE46CCE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32815" y="1714500"/>
            <a:ext cx="5143500" cy="3429000"/>
          </a:xfrm>
          <a:prstGeom prst="rect">
            <a:avLst/>
          </a:prstGeom>
        </p:spPr>
      </p:pic>
      <p:pic>
        <p:nvPicPr>
          <p:cNvPr id="5" name="Εικόνα 4" descr="Εικόνα που περιέχει καπέλο, πουκάμισο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482A6530-DA6F-4F69-B6B3-C60F212B54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76114" y="1714500"/>
            <a:ext cx="5143500" cy="3429000"/>
          </a:xfrm>
          <a:prstGeom prst="rect">
            <a:avLst/>
          </a:prstGeom>
        </p:spPr>
      </p:pic>
      <p:pic>
        <p:nvPicPr>
          <p:cNvPr id="2" name="Εικόνα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800" y="2780928"/>
            <a:ext cx="544086" cy="403866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8264" y="2824754"/>
            <a:ext cx="512108" cy="36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3934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 descr="Εικόνα που περιέχει φαγητό, πιάτο, φρούτο, μπανάνα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5BB24C78-8224-4A33-B983-F2F97C4EF0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57250"/>
            <a:ext cx="3357563" cy="2238375"/>
          </a:xfrm>
          <a:prstGeom prst="rect">
            <a:avLst/>
          </a:prstGeom>
        </p:spPr>
      </p:pic>
      <p:pic>
        <p:nvPicPr>
          <p:cNvPr id="8" name="Εικόνα 7" descr="Εικόνα που περιέχει φαγητό, πιάτο, φρούτο, μπανάνα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A4C83335-1343-487A-89F0-FE4F1574B9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462" y="857251"/>
            <a:ext cx="3157538" cy="2247344"/>
          </a:xfrm>
          <a:prstGeom prst="rect">
            <a:avLst/>
          </a:prstGeom>
        </p:spPr>
      </p:pic>
      <p:pic>
        <p:nvPicPr>
          <p:cNvPr id="6" name="Εικόνα 5" descr="Εικόνα που περιέχει φαγητό, καθιστός, φρούτο, κλείσιμο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A4F488C8-11C5-486E-93A1-53D9960068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102" y="3636169"/>
            <a:ext cx="3547898" cy="2364581"/>
          </a:xfrm>
          <a:prstGeom prst="rect">
            <a:avLst/>
          </a:prstGeom>
        </p:spPr>
      </p:pic>
      <p:pic>
        <p:nvPicPr>
          <p:cNvPr id="9" name="Εικόνα 8" descr="Εικόνα που περιέχει φαγητό, καυτός, σκύλος, καθιστός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F7FDC707-54F3-4D30-A574-B6C487C4F8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9" r="10"/>
          <a:stretch/>
        </p:blipFill>
        <p:spPr>
          <a:xfrm>
            <a:off x="-14288" y="3635166"/>
            <a:ext cx="3807619" cy="2365585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xmlns="" id="{BA17A5AE-F71E-4331-B5FB-3BA401C6B28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83" t="23119" r="4773" b="16098"/>
          <a:stretch/>
        </p:blipFill>
        <p:spPr>
          <a:xfrm>
            <a:off x="2383282" y="2846605"/>
            <a:ext cx="4121944" cy="183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9462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8" name="Picture 4" descr="Parodosi 4 096"/>
          <p:cNvPicPr>
            <a:picLocks noChangeAspect="1" noChangeArrowheads="1"/>
          </p:cNvPicPr>
          <p:nvPr/>
        </p:nvPicPr>
        <p:blipFill>
          <a:blip r:embed="rId2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8" t="37799" r="31892" b="12422"/>
          <a:stretch>
            <a:fillRect/>
          </a:stretch>
        </p:blipFill>
        <p:spPr bwMode="auto">
          <a:xfrm>
            <a:off x="0" y="1628775"/>
            <a:ext cx="2970213" cy="39100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89" name="Picture 5" descr="Parodosi 4 106"/>
          <p:cNvPicPr>
            <a:picLocks noChangeAspect="1" noChangeArrowheads="1"/>
          </p:cNvPicPr>
          <p:nvPr/>
        </p:nvPicPr>
        <p:blipFill>
          <a:blip r:embed="rId3">
            <a:lum bright="1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8" t="37044" r="30878" b="14807"/>
          <a:stretch>
            <a:fillRect/>
          </a:stretch>
        </p:blipFill>
        <p:spPr bwMode="auto">
          <a:xfrm>
            <a:off x="3132138" y="1628775"/>
            <a:ext cx="2797175" cy="38877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91" name="Picture 7" descr="1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5" t="3050" r="11655" b="15561"/>
          <a:stretch>
            <a:fillRect/>
          </a:stretch>
        </p:blipFill>
        <p:spPr bwMode="auto">
          <a:xfrm>
            <a:off x="6227763" y="1628775"/>
            <a:ext cx="2771775" cy="38877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/>
          <p:cNvSpPr/>
          <p:nvPr/>
        </p:nvSpPr>
        <p:spPr>
          <a:xfrm>
            <a:off x="1691680" y="3212976"/>
            <a:ext cx="504056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4408" y="3208279"/>
            <a:ext cx="512108" cy="231668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5946" y="3313166"/>
            <a:ext cx="512108" cy="23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5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 descr="Εικόνα που περιέχει καθιστός, πίνακας, φαγητό, λευκό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53E9802E-C5EB-4FB0-BFC3-E1E400C4CA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26" y="1019012"/>
            <a:ext cx="9652504" cy="481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2449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xmlns="" id="{6054DFA1-5FF7-4ABC-B7E9-C3BF982EC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140" y="114917"/>
            <a:ext cx="4865431" cy="649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1319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Ομάδα 98">
            <a:extLst>
              <a:ext uri="{FF2B5EF4-FFF2-40B4-BE49-F238E27FC236}">
                <a16:creationId xmlns:a16="http://schemas.microsoft.com/office/drawing/2014/main" xmlns="" id="{8BA3A99E-1789-4959-B471-97623BE7DF27}"/>
              </a:ext>
            </a:extLst>
          </p:cNvPr>
          <p:cNvGrpSpPr/>
          <p:nvPr/>
        </p:nvGrpSpPr>
        <p:grpSpPr>
          <a:xfrm>
            <a:off x="323528" y="188640"/>
            <a:ext cx="5760640" cy="6264696"/>
            <a:chOff x="360000" y="-3230888"/>
            <a:chExt cx="8636400" cy="9510095"/>
          </a:xfrm>
        </p:grpSpPr>
        <p:pic>
          <p:nvPicPr>
            <p:cNvPr id="2" name="Εικόνα 1">
              <a:extLst>
                <a:ext uri="{FF2B5EF4-FFF2-40B4-BE49-F238E27FC236}">
                  <a16:creationId xmlns:a16="http://schemas.microsoft.com/office/drawing/2014/main" xmlns="" id="{A08687D7-A55C-432C-AE4D-E4FAB579D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-101340">
              <a:off x="498518" y="-3230888"/>
              <a:ext cx="6487241" cy="8655629"/>
            </a:xfrm>
            <a:prstGeom prst="rect">
              <a:avLst/>
            </a:prstGeom>
          </p:spPr>
        </p:pic>
        <p:sp>
          <p:nvSpPr>
            <p:cNvPr id="3" name="Ελεύθερη σχεδίαση: Σχήμα 2">
              <a:extLst>
                <a:ext uri="{FF2B5EF4-FFF2-40B4-BE49-F238E27FC236}">
                  <a16:creationId xmlns:a16="http://schemas.microsoft.com/office/drawing/2014/main" xmlns="" id="{D0A699AD-3AA5-4514-8A4B-CAF7A1569E14}"/>
                </a:ext>
              </a:extLst>
            </p:cNvPr>
            <p:cNvSpPr/>
            <p:nvPr/>
          </p:nvSpPr>
          <p:spPr>
            <a:xfrm>
              <a:off x="1938835" y="746389"/>
              <a:ext cx="3709472" cy="1348322"/>
            </a:xfrm>
            <a:custGeom>
              <a:avLst/>
              <a:gdLst/>
              <a:ahLst/>
              <a:cxnLst/>
              <a:rect l="0" t="0" r="0" b="0"/>
              <a:pathLst>
                <a:path w="3709472" h="1348322">
                  <a:moveTo>
                    <a:pt x="0" y="1348321"/>
                  </a:moveTo>
                  <a:lnTo>
                    <a:pt x="1272287" y="280757"/>
                  </a:lnTo>
                  <a:lnTo>
                    <a:pt x="3709471" y="0"/>
                  </a:lnTo>
                </a:path>
              </a:pathLst>
            </a:custGeom>
            <a:ln w="4479">
              <a:solidFill>
                <a:srgbClr val="0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l-GR" sz="1350"/>
            </a:p>
          </p:txBody>
        </p:sp>
        <p:sp>
          <p:nvSpPr>
            <p:cNvPr id="4" name="Ελεύθερη σχεδίαση: Σχήμα 3">
              <a:extLst>
                <a:ext uri="{FF2B5EF4-FFF2-40B4-BE49-F238E27FC236}">
                  <a16:creationId xmlns:a16="http://schemas.microsoft.com/office/drawing/2014/main" xmlns="" id="{4F3B1479-9D54-49BA-A3DD-D28FD1AFBED9}"/>
                </a:ext>
              </a:extLst>
            </p:cNvPr>
            <p:cNvSpPr/>
            <p:nvPr/>
          </p:nvSpPr>
          <p:spPr>
            <a:xfrm>
              <a:off x="2160000" y="1656000"/>
              <a:ext cx="2809222" cy="1"/>
            </a:xfrm>
            <a:custGeom>
              <a:avLst/>
              <a:gdLst/>
              <a:ahLst/>
              <a:cxnLst/>
              <a:rect l="0" t="0" r="0" b="0"/>
              <a:pathLst>
                <a:path w="2809222" h="1">
                  <a:moveTo>
                    <a:pt x="0" y="0"/>
                  </a:moveTo>
                  <a:lnTo>
                    <a:pt x="2809221" y="0"/>
                  </a:lnTo>
                </a:path>
              </a:pathLst>
            </a:custGeom>
            <a:ln w="896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l-GR" sz="1350"/>
            </a:p>
          </p:txBody>
        </p:sp>
        <p:sp>
          <p:nvSpPr>
            <p:cNvPr id="5" name="Ελεύθερη σχεδίαση: Σχήμα 4">
              <a:extLst>
                <a:ext uri="{FF2B5EF4-FFF2-40B4-BE49-F238E27FC236}">
                  <a16:creationId xmlns:a16="http://schemas.microsoft.com/office/drawing/2014/main" xmlns="" id="{9DA952E0-7061-4150-911B-62297B64458D}"/>
                </a:ext>
              </a:extLst>
            </p:cNvPr>
            <p:cNvSpPr/>
            <p:nvPr/>
          </p:nvSpPr>
          <p:spPr>
            <a:xfrm>
              <a:off x="3660825" y="2466566"/>
              <a:ext cx="1789697" cy="9556"/>
            </a:xfrm>
            <a:custGeom>
              <a:avLst/>
              <a:gdLst/>
              <a:ahLst/>
              <a:cxnLst/>
              <a:rect l="0" t="0" r="0" b="0"/>
              <a:pathLst>
                <a:path w="1789697" h="9556">
                  <a:moveTo>
                    <a:pt x="0" y="9555"/>
                  </a:moveTo>
                  <a:lnTo>
                    <a:pt x="1789696" y="0"/>
                  </a:lnTo>
                </a:path>
              </a:pathLst>
            </a:custGeom>
            <a:ln w="4479">
              <a:solidFill>
                <a:srgbClr val="0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l-GR" sz="1350"/>
            </a:p>
          </p:txBody>
        </p:sp>
        <p:sp>
          <p:nvSpPr>
            <p:cNvPr id="6" name="Ελεύθερη σχεδίαση: Σχήμα 5">
              <a:extLst>
                <a:ext uri="{FF2B5EF4-FFF2-40B4-BE49-F238E27FC236}">
                  <a16:creationId xmlns:a16="http://schemas.microsoft.com/office/drawing/2014/main" xmlns="" id="{933211F2-1873-4B34-8965-1129B5813679}"/>
                </a:ext>
              </a:extLst>
            </p:cNvPr>
            <p:cNvSpPr/>
            <p:nvPr/>
          </p:nvSpPr>
          <p:spPr>
            <a:xfrm>
              <a:off x="5385355" y="2466566"/>
              <a:ext cx="65166" cy="498282"/>
            </a:xfrm>
            <a:custGeom>
              <a:avLst/>
              <a:gdLst>
                <a:gd name="connsiteX0" fmla="*/ 65166 w 65166"/>
                <a:gd name="connsiteY0" fmla="*/ 0 h 498282"/>
                <a:gd name="connsiteX1" fmla="*/ 45518 w 65166"/>
                <a:gd name="connsiteY1" fmla="*/ 55861 h 498282"/>
                <a:gd name="connsiteX2" fmla="*/ 27551 w 65166"/>
                <a:gd name="connsiteY2" fmla="*/ 111889 h 498282"/>
                <a:gd name="connsiteX3" fmla="*/ 12943 w 65166"/>
                <a:gd name="connsiteY3" fmla="*/ 168253 h 498282"/>
                <a:gd name="connsiteX4" fmla="*/ 3374 w 65166"/>
                <a:gd name="connsiteY4" fmla="*/ 225120 h 498282"/>
                <a:gd name="connsiteX5" fmla="*/ 0 w 65166"/>
                <a:gd name="connsiteY5" fmla="*/ 292603 h 498282"/>
                <a:gd name="connsiteX6" fmla="*/ 3560 w 65166"/>
                <a:gd name="connsiteY6" fmla="*/ 360778 h 498282"/>
                <a:gd name="connsiteX7" fmla="*/ 11741 w 65166"/>
                <a:gd name="connsiteY7" fmla="*/ 429415 h 498282"/>
                <a:gd name="connsiteX8" fmla="*/ 22234 w 65166"/>
                <a:gd name="connsiteY8" fmla="*/ 498282 h 498282"/>
                <a:gd name="connsiteX0" fmla="*/ 65166 w 65166"/>
                <a:gd name="connsiteY0" fmla="*/ 0 h 498282"/>
                <a:gd name="connsiteX1" fmla="*/ 45518 w 65166"/>
                <a:gd name="connsiteY1" fmla="*/ 55861 h 498282"/>
                <a:gd name="connsiteX2" fmla="*/ 27551 w 65166"/>
                <a:gd name="connsiteY2" fmla="*/ 111889 h 498282"/>
                <a:gd name="connsiteX3" fmla="*/ 12943 w 65166"/>
                <a:gd name="connsiteY3" fmla="*/ 168253 h 498282"/>
                <a:gd name="connsiteX4" fmla="*/ 3374 w 65166"/>
                <a:gd name="connsiteY4" fmla="*/ 225120 h 498282"/>
                <a:gd name="connsiteX5" fmla="*/ 0 w 65166"/>
                <a:gd name="connsiteY5" fmla="*/ 292603 h 498282"/>
                <a:gd name="connsiteX6" fmla="*/ 3560 w 65166"/>
                <a:gd name="connsiteY6" fmla="*/ 360778 h 498282"/>
                <a:gd name="connsiteX7" fmla="*/ 11741 w 65166"/>
                <a:gd name="connsiteY7" fmla="*/ 429415 h 498282"/>
                <a:gd name="connsiteX8" fmla="*/ 22234 w 65166"/>
                <a:gd name="connsiteY8" fmla="*/ 498282 h 498282"/>
                <a:gd name="connsiteX0" fmla="*/ 65166 w 65166"/>
                <a:gd name="connsiteY0" fmla="*/ 0 h 498282"/>
                <a:gd name="connsiteX1" fmla="*/ 45518 w 65166"/>
                <a:gd name="connsiteY1" fmla="*/ 55861 h 498282"/>
                <a:gd name="connsiteX2" fmla="*/ 27551 w 65166"/>
                <a:gd name="connsiteY2" fmla="*/ 111889 h 498282"/>
                <a:gd name="connsiteX3" fmla="*/ 12943 w 65166"/>
                <a:gd name="connsiteY3" fmla="*/ 168253 h 498282"/>
                <a:gd name="connsiteX4" fmla="*/ 3374 w 65166"/>
                <a:gd name="connsiteY4" fmla="*/ 225120 h 498282"/>
                <a:gd name="connsiteX5" fmla="*/ 0 w 65166"/>
                <a:gd name="connsiteY5" fmla="*/ 292603 h 498282"/>
                <a:gd name="connsiteX6" fmla="*/ 3560 w 65166"/>
                <a:gd name="connsiteY6" fmla="*/ 360778 h 498282"/>
                <a:gd name="connsiteX7" fmla="*/ 11741 w 65166"/>
                <a:gd name="connsiteY7" fmla="*/ 429415 h 498282"/>
                <a:gd name="connsiteX8" fmla="*/ 22234 w 65166"/>
                <a:gd name="connsiteY8" fmla="*/ 498282 h 498282"/>
                <a:gd name="connsiteX0" fmla="*/ 65166 w 65166"/>
                <a:gd name="connsiteY0" fmla="*/ 0 h 498282"/>
                <a:gd name="connsiteX1" fmla="*/ 45518 w 65166"/>
                <a:gd name="connsiteY1" fmla="*/ 55861 h 498282"/>
                <a:gd name="connsiteX2" fmla="*/ 27551 w 65166"/>
                <a:gd name="connsiteY2" fmla="*/ 111889 h 498282"/>
                <a:gd name="connsiteX3" fmla="*/ 12943 w 65166"/>
                <a:gd name="connsiteY3" fmla="*/ 168253 h 498282"/>
                <a:gd name="connsiteX4" fmla="*/ 3374 w 65166"/>
                <a:gd name="connsiteY4" fmla="*/ 225120 h 498282"/>
                <a:gd name="connsiteX5" fmla="*/ 0 w 65166"/>
                <a:gd name="connsiteY5" fmla="*/ 292603 h 498282"/>
                <a:gd name="connsiteX6" fmla="*/ 3560 w 65166"/>
                <a:gd name="connsiteY6" fmla="*/ 360778 h 498282"/>
                <a:gd name="connsiteX7" fmla="*/ 11741 w 65166"/>
                <a:gd name="connsiteY7" fmla="*/ 429415 h 498282"/>
                <a:gd name="connsiteX8" fmla="*/ 22234 w 65166"/>
                <a:gd name="connsiteY8" fmla="*/ 498282 h 498282"/>
                <a:gd name="connsiteX0" fmla="*/ 65166 w 65166"/>
                <a:gd name="connsiteY0" fmla="*/ 0 h 498282"/>
                <a:gd name="connsiteX1" fmla="*/ 45518 w 65166"/>
                <a:gd name="connsiteY1" fmla="*/ 55861 h 498282"/>
                <a:gd name="connsiteX2" fmla="*/ 27551 w 65166"/>
                <a:gd name="connsiteY2" fmla="*/ 111889 h 498282"/>
                <a:gd name="connsiteX3" fmla="*/ 12943 w 65166"/>
                <a:gd name="connsiteY3" fmla="*/ 168253 h 498282"/>
                <a:gd name="connsiteX4" fmla="*/ 3374 w 65166"/>
                <a:gd name="connsiteY4" fmla="*/ 225120 h 498282"/>
                <a:gd name="connsiteX5" fmla="*/ 0 w 65166"/>
                <a:gd name="connsiteY5" fmla="*/ 292603 h 498282"/>
                <a:gd name="connsiteX6" fmla="*/ 3560 w 65166"/>
                <a:gd name="connsiteY6" fmla="*/ 360778 h 498282"/>
                <a:gd name="connsiteX7" fmla="*/ 11741 w 65166"/>
                <a:gd name="connsiteY7" fmla="*/ 429415 h 498282"/>
                <a:gd name="connsiteX8" fmla="*/ 22234 w 65166"/>
                <a:gd name="connsiteY8" fmla="*/ 498282 h 498282"/>
                <a:gd name="connsiteX0" fmla="*/ 65166 w 65166"/>
                <a:gd name="connsiteY0" fmla="*/ 0 h 498282"/>
                <a:gd name="connsiteX1" fmla="*/ 45518 w 65166"/>
                <a:gd name="connsiteY1" fmla="*/ 55861 h 498282"/>
                <a:gd name="connsiteX2" fmla="*/ 27551 w 65166"/>
                <a:gd name="connsiteY2" fmla="*/ 111889 h 498282"/>
                <a:gd name="connsiteX3" fmla="*/ 12943 w 65166"/>
                <a:gd name="connsiteY3" fmla="*/ 168253 h 498282"/>
                <a:gd name="connsiteX4" fmla="*/ 3374 w 65166"/>
                <a:gd name="connsiteY4" fmla="*/ 225120 h 498282"/>
                <a:gd name="connsiteX5" fmla="*/ 0 w 65166"/>
                <a:gd name="connsiteY5" fmla="*/ 292603 h 498282"/>
                <a:gd name="connsiteX6" fmla="*/ 3560 w 65166"/>
                <a:gd name="connsiteY6" fmla="*/ 360778 h 498282"/>
                <a:gd name="connsiteX7" fmla="*/ 11741 w 65166"/>
                <a:gd name="connsiteY7" fmla="*/ 429415 h 498282"/>
                <a:gd name="connsiteX8" fmla="*/ 22234 w 65166"/>
                <a:gd name="connsiteY8" fmla="*/ 498282 h 498282"/>
                <a:gd name="connsiteX0" fmla="*/ 65166 w 65166"/>
                <a:gd name="connsiteY0" fmla="*/ 0 h 498282"/>
                <a:gd name="connsiteX1" fmla="*/ 45518 w 65166"/>
                <a:gd name="connsiteY1" fmla="*/ 55861 h 498282"/>
                <a:gd name="connsiteX2" fmla="*/ 27551 w 65166"/>
                <a:gd name="connsiteY2" fmla="*/ 111889 h 498282"/>
                <a:gd name="connsiteX3" fmla="*/ 12943 w 65166"/>
                <a:gd name="connsiteY3" fmla="*/ 168253 h 498282"/>
                <a:gd name="connsiteX4" fmla="*/ 3374 w 65166"/>
                <a:gd name="connsiteY4" fmla="*/ 225120 h 498282"/>
                <a:gd name="connsiteX5" fmla="*/ 0 w 65166"/>
                <a:gd name="connsiteY5" fmla="*/ 292603 h 498282"/>
                <a:gd name="connsiteX6" fmla="*/ 3560 w 65166"/>
                <a:gd name="connsiteY6" fmla="*/ 360778 h 498282"/>
                <a:gd name="connsiteX7" fmla="*/ 11741 w 65166"/>
                <a:gd name="connsiteY7" fmla="*/ 429415 h 498282"/>
                <a:gd name="connsiteX8" fmla="*/ 22234 w 65166"/>
                <a:gd name="connsiteY8" fmla="*/ 498282 h 498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166" h="498282">
                  <a:moveTo>
                    <a:pt x="65166" y="0"/>
                  </a:moveTo>
                  <a:lnTo>
                    <a:pt x="45518" y="55861"/>
                  </a:lnTo>
                  <a:cubicBezTo>
                    <a:pt x="39249" y="74509"/>
                    <a:pt x="32980" y="93157"/>
                    <a:pt x="27551" y="111889"/>
                  </a:cubicBezTo>
                  <a:cubicBezTo>
                    <a:pt x="22122" y="130621"/>
                    <a:pt x="16972" y="149381"/>
                    <a:pt x="12943" y="168253"/>
                  </a:cubicBezTo>
                  <a:cubicBezTo>
                    <a:pt x="8914" y="187125"/>
                    <a:pt x="5531" y="204395"/>
                    <a:pt x="3374" y="225120"/>
                  </a:cubicBezTo>
                  <a:cubicBezTo>
                    <a:pt x="1217" y="245845"/>
                    <a:pt x="-31" y="269993"/>
                    <a:pt x="0" y="292603"/>
                  </a:cubicBezTo>
                  <a:cubicBezTo>
                    <a:pt x="31" y="315213"/>
                    <a:pt x="1603" y="337976"/>
                    <a:pt x="3560" y="360778"/>
                  </a:cubicBezTo>
                  <a:cubicBezTo>
                    <a:pt x="5517" y="383580"/>
                    <a:pt x="8629" y="406498"/>
                    <a:pt x="11741" y="429415"/>
                  </a:cubicBezTo>
                  <a:cubicBezTo>
                    <a:pt x="14853" y="452332"/>
                    <a:pt x="20048" y="483935"/>
                    <a:pt x="22234" y="498282"/>
                  </a:cubicBezTo>
                </a:path>
              </a:pathLst>
            </a:custGeom>
            <a:ln w="4479">
              <a:solidFill>
                <a:srgbClr val="0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l-GR" sz="1350"/>
            </a:p>
          </p:txBody>
        </p:sp>
        <p:sp>
          <p:nvSpPr>
            <p:cNvPr id="7" name="Ελεύθερη σχεδίαση: Σχήμα 6">
              <a:extLst>
                <a:ext uri="{FF2B5EF4-FFF2-40B4-BE49-F238E27FC236}">
                  <a16:creationId xmlns:a16="http://schemas.microsoft.com/office/drawing/2014/main" xmlns="" id="{EBFF7A53-FA94-4578-AA71-E2CA359647C8}"/>
                </a:ext>
              </a:extLst>
            </p:cNvPr>
            <p:cNvSpPr/>
            <p:nvPr/>
          </p:nvSpPr>
          <p:spPr>
            <a:xfrm>
              <a:off x="5199752" y="3113881"/>
              <a:ext cx="301420" cy="459104"/>
            </a:xfrm>
            <a:custGeom>
              <a:avLst/>
              <a:gdLst/>
              <a:ahLst/>
              <a:cxnLst/>
              <a:rect l="0" t="0" r="0" b="0"/>
              <a:pathLst>
                <a:path w="301420" h="459104">
                  <a:moveTo>
                    <a:pt x="8713" y="60227"/>
                  </a:moveTo>
                  <a:lnTo>
                    <a:pt x="0" y="87140"/>
                  </a:lnTo>
                  <a:lnTo>
                    <a:pt x="11263" y="134084"/>
                  </a:lnTo>
                  <a:lnTo>
                    <a:pt x="43703" y="177326"/>
                  </a:lnTo>
                  <a:lnTo>
                    <a:pt x="76195" y="215040"/>
                  </a:lnTo>
                  <a:lnTo>
                    <a:pt x="118909" y="272366"/>
                  </a:lnTo>
                  <a:lnTo>
                    <a:pt x="147279" y="333133"/>
                  </a:lnTo>
                  <a:lnTo>
                    <a:pt x="149206" y="369905"/>
                  </a:lnTo>
                  <a:lnTo>
                    <a:pt x="170015" y="404906"/>
                  </a:lnTo>
                  <a:lnTo>
                    <a:pt x="206992" y="449817"/>
                  </a:lnTo>
                  <a:lnTo>
                    <a:pt x="225769" y="459103"/>
                  </a:lnTo>
                  <a:lnTo>
                    <a:pt x="239487" y="453053"/>
                  </a:lnTo>
                  <a:lnTo>
                    <a:pt x="264216" y="383684"/>
                  </a:lnTo>
                  <a:lnTo>
                    <a:pt x="288163" y="293816"/>
                  </a:lnTo>
                  <a:lnTo>
                    <a:pt x="301419" y="199618"/>
                  </a:lnTo>
                  <a:lnTo>
                    <a:pt x="293966" y="128315"/>
                  </a:lnTo>
                  <a:lnTo>
                    <a:pt x="284738" y="72609"/>
                  </a:lnTo>
                  <a:lnTo>
                    <a:pt x="268206" y="32445"/>
                  </a:lnTo>
                  <a:lnTo>
                    <a:pt x="242494" y="0"/>
                  </a:lnTo>
                  <a:lnTo>
                    <a:pt x="224499" y="11213"/>
                  </a:lnTo>
                  <a:lnTo>
                    <a:pt x="209266" y="39691"/>
                  </a:lnTo>
                  <a:lnTo>
                    <a:pt x="192153" y="94822"/>
                  </a:lnTo>
                  <a:lnTo>
                    <a:pt x="173062" y="118709"/>
                  </a:lnTo>
                  <a:lnTo>
                    <a:pt x="157674" y="129296"/>
                  </a:lnTo>
                  <a:lnTo>
                    <a:pt x="118659" y="127624"/>
                  </a:lnTo>
                  <a:lnTo>
                    <a:pt x="83819" y="97370"/>
                  </a:lnTo>
                  <a:lnTo>
                    <a:pt x="57376" y="73374"/>
                  </a:lnTo>
                  <a:lnTo>
                    <a:pt x="29838" y="62054"/>
                  </a:lnTo>
                  <a:close/>
                </a:path>
              </a:pathLst>
            </a:custGeom>
            <a:noFill/>
            <a:ln w="4479">
              <a:solidFill>
                <a:srgbClr val="000000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350"/>
            </a:p>
          </p:txBody>
        </p:sp>
        <p:sp>
          <p:nvSpPr>
            <p:cNvPr id="8" name="Ελεύθερη σχεδίαση: Σχήμα 7">
              <a:extLst>
                <a:ext uri="{FF2B5EF4-FFF2-40B4-BE49-F238E27FC236}">
                  <a16:creationId xmlns:a16="http://schemas.microsoft.com/office/drawing/2014/main" xmlns="" id="{1FC74743-0FDA-447D-B56E-1FDE855A450D}"/>
                </a:ext>
              </a:extLst>
            </p:cNvPr>
            <p:cNvSpPr/>
            <p:nvPr/>
          </p:nvSpPr>
          <p:spPr>
            <a:xfrm>
              <a:off x="5150907" y="2614545"/>
              <a:ext cx="291340" cy="628633"/>
            </a:xfrm>
            <a:custGeom>
              <a:avLst/>
              <a:gdLst/>
              <a:ahLst/>
              <a:cxnLst/>
              <a:rect l="0" t="0" r="0" b="0"/>
              <a:pathLst>
                <a:path w="291340" h="628633">
                  <a:moveTo>
                    <a:pt x="291339" y="499336"/>
                  </a:moveTo>
                  <a:lnTo>
                    <a:pt x="266779" y="414211"/>
                  </a:lnTo>
                  <a:lnTo>
                    <a:pt x="228242" y="293825"/>
                  </a:lnTo>
                  <a:lnTo>
                    <a:pt x="191946" y="211516"/>
                  </a:lnTo>
                  <a:lnTo>
                    <a:pt x="159822" y="135100"/>
                  </a:lnTo>
                  <a:lnTo>
                    <a:pt x="103339" y="54876"/>
                  </a:lnTo>
                  <a:lnTo>
                    <a:pt x="63806" y="5061"/>
                  </a:lnTo>
                  <a:lnTo>
                    <a:pt x="44665" y="0"/>
                  </a:lnTo>
                  <a:lnTo>
                    <a:pt x="24009" y="17367"/>
                  </a:lnTo>
                  <a:lnTo>
                    <a:pt x="5642" y="101759"/>
                  </a:lnTo>
                  <a:lnTo>
                    <a:pt x="0" y="216196"/>
                  </a:lnTo>
                  <a:lnTo>
                    <a:pt x="6305" y="305701"/>
                  </a:lnTo>
                  <a:lnTo>
                    <a:pt x="19390" y="400475"/>
                  </a:lnTo>
                  <a:lnTo>
                    <a:pt x="49529" y="514601"/>
                  </a:lnTo>
                  <a:lnTo>
                    <a:pt x="57558" y="559563"/>
                  </a:lnTo>
                  <a:lnTo>
                    <a:pt x="78683" y="561390"/>
                  </a:lnTo>
                  <a:lnTo>
                    <a:pt x="106221" y="572710"/>
                  </a:lnTo>
                  <a:lnTo>
                    <a:pt x="132664" y="596706"/>
                  </a:lnTo>
                  <a:lnTo>
                    <a:pt x="167504" y="626960"/>
                  </a:lnTo>
                  <a:lnTo>
                    <a:pt x="206519" y="628632"/>
                  </a:lnTo>
                  <a:lnTo>
                    <a:pt x="221907" y="618045"/>
                  </a:lnTo>
                  <a:lnTo>
                    <a:pt x="240998" y="594158"/>
                  </a:lnTo>
                  <a:lnTo>
                    <a:pt x="258111" y="539027"/>
                  </a:lnTo>
                  <a:lnTo>
                    <a:pt x="273344" y="510549"/>
                  </a:lnTo>
                  <a:close/>
                </a:path>
              </a:pathLst>
            </a:custGeom>
            <a:noFill/>
            <a:ln w="4479">
              <a:solidFill>
                <a:srgbClr val="000000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350"/>
            </a:p>
          </p:txBody>
        </p:sp>
        <p:sp>
          <p:nvSpPr>
            <p:cNvPr id="9" name="Ελεύθερη σχεδίαση: Σχήμα 8">
              <a:extLst>
                <a:ext uri="{FF2B5EF4-FFF2-40B4-BE49-F238E27FC236}">
                  <a16:creationId xmlns:a16="http://schemas.microsoft.com/office/drawing/2014/main" xmlns="" id="{9EB6E2B1-CA77-44C5-B8BD-1992B2320CF0}"/>
                </a:ext>
              </a:extLst>
            </p:cNvPr>
            <p:cNvSpPr/>
            <p:nvPr/>
          </p:nvSpPr>
          <p:spPr>
            <a:xfrm>
              <a:off x="4065689" y="2956134"/>
              <a:ext cx="348770" cy="256825"/>
            </a:xfrm>
            <a:custGeom>
              <a:avLst/>
              <a:gdLst/>
              <a:ahLst/>
              <a:cxnLst/>
              <a:rect l="0" t="0" r="0" b="0"/>
              <a:pathLst>
                <a:path w="348770" h="256825">
                  <a:moveTo>
                    <a:pt x="69013" y="2494"/>
                  </a:moveTo>
                  <a:lnTo>
                    <a:pt x="27734" y="76743"/>
                  </a:lnTo>
                  <a:lnTo>
                    <a:pt x="12943" y="103665"/>
                  </a:lnTo>
                  <a:lnTo>
                    <a:pt x="0" y="134262"/>
                  </a:lnTo>
                  <a:lnTo>
                    <a:pt x="4481" y="172739"/>
                  </a:lnTo>
                  <a:lnTo>
                    <a:pt x="22599" y="174959"/>
                  </a:lnTo>
                  <a:lnTo>
                    <a:pt x="16870" y="146672"/>
                  </a:lnTo>
                  <a:lnTo>
                    <a:pt x="22599" y="174959"/>
                  </a:lnTo>
                  <a:lnTo>
                    <a:pt x="41479" y="199110"/>
                  </a:lnTo>
                  <a:lnTo>
                    <a:pt x="70549" y="224509"/>
                  </a:lnTo>
                  <a:lnTo>
                    <a:pt x="91648" y="230542"/>
                  </a:lnTo>
                  <a:lnTo>
                    <a:pt x="134471" y="209352"/>
                  </a:lnTo>
                  <a:lnTo>
                    <a:pt x="161764" y="202352"/>
                  </a:lnTo>
                  <a:lnTo>
                    <a:pt x="157883" y="177740"/>
                  </a:lnTo>
                  <a:lnTo>
                    <a:pt x="162322" y="141504"/>
                  </a:lnTo>
                  <a:lnTo>
                    <a:pt x="157883" y="177740"/>
                  </a:lnTo>
                  <a:lnTo>
                    <a:pt x="161764" y="202352"/>
                  </a:lnTo>
                  <a:lnTo>
                    <a:pt x="209137" y="247233"/>
                  </a:lnTo>
                  <a:lnTo>
                    <a:pt x="221754" y="256824"/>
                  </a:lnTo>
                  <a:lnTo>
                    <a:pt x="235620" y="256224"/>
                  </a:lnTo>
                  <a:lnTo>
                    <a:pt x="308162" y="236377"/>
                  </a:lnTo>
                  <a:lnTo>
                    <a:pt x="331042" y="218491"/>
                  </a:lnTo>
                  <a:lnTo>
                    <a:pt x="343591" y="200490"/>
                  </a:lnTo>
                  <a:lnTo>
                    <a:pt x="348769" y="176987"/>
                  </a:lnTo>
                  <a:lnTo>
                    <a:pt x="334861" y="102874"/>
                  </a:lnTo>
                  <a:lnTo>
                    <a:pt x="334793" y="75281"/>
                  </a:lnTo>
                  <a:lnTo>
                    <a:pt x="333987" y="34954"/>
                  </a:lnTo>
                  <a:lnTo>
                    <a:pt x="285850" y="24460"/>
                  </a:lnTo>
                  <a:lnTo>
                    <a:pt x="257540" y="20992"/>
                  </a:lnTo>
                  <a:lnTo>
                    <a:pt x="204897" y="19140"/>
                  </a:lnTo>
                  <a:lnTo>
                    <a:pt x="104948" y="0"/>
                  </a:lnTo>
                  <a:close/>
                </a:path>
              </a:pathLst>
            </a:custGeom>
            <a:noFill/>
            <a:ln w="4479">
              <a:solidFill>
                <a:srgbClr val="000000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350"/>
            </a:p>
          </p:txBody>
        </p:sp>
        <p:sp>
          <p:nvSpPr>
            <p:cNvPr id="10" name="Ελεύθερη σχεδίαση: Σχήμα 9">
              <a:extLst>
                <a:ext uri="{FF2B5EF4-FFF2-40B4-BE49-F238E27FC236}">
                  <a16:creationId xmlns:a16="http://schemas.microsoft.com/office/drawing/2014/main" xmlns="" id="{1B08472C-C526-4EC6-966B-ECAB241E3CB0}"/>
                </a:ext>
              </a:extLst>
            </p:cNvPr>
            <p:cNvSpPr/>
            <p:nvPr/>
          </p:nvSpPr>
          <p:spPr>
            <a:xfrm>
              <a:off x="4134702" y="2537529"/>
              <a:ext cx="314236" cy="453560"/>
            </a:xfrm>
            <a:custGeom>
              <a:avLst/>
              <a:gdLst/>
              <a:ahLst/>
              <a:cxnLst/>
              <a:rect l="0" t="0" r="0" b="0"/>
              <a:pathLst>
                <a:path w="314236" h="453560">
                  <a:moveTo>
                    <a:pt x="264974" y="453559"/>
                  </a:moveTo>
                  <a:lnTo>
                    <a:pt x="268190" y="380394"/>
                  </a:lnTo>
                  <a:lnTo>
                    <a:pt x="283862" y="308755"/>
                  </a:lnTo>
                  <a:lnTo>
                    <a:pt x="306261" y="210355"/>
                  </a:lnTo>
                  <a:lnTo>
                    <a:pt x="314235" y="173403"/>
                  </a:lnTo>
                  <a:lnTo>
                    <a:pt x="310332" y="139593"/>
                  </a:lnTo>
                  <a:lnTo>
                    <a:pt x="286994" y="86162"/>
                  </a:lnTo>
                  <a:lnTo>
                    <a:pt x="265250" y="47868"/>
                  </a:lnTo>
                  <a:lnTo>
                    <a:pt x="240454" y="34486"/>
                  </a:lnTo>
                  <a:lnTo>
                    <a:pt x="229708" y="37767"/>
                  </a:lnTo>
                  <a:lnTo>
                    <a:pt x="219284" y="57179"/>
                  </a:lnTo>
                  <a:lnTo>
                    <a:pt x="222333" y="88585"/>
                  </a:lnTo>
                  <a:lnTo>
                    <a:pt x="229379" y="134274"/>
                  </a:lnTo>
                  <a:lnTo>
                    <a:pt x="216065" y="186663"/>
                  </a:lnTo>
                  <a:lnTo>
                    <a:pt x="183478" y="227496"/>
                  </a:lnTo>
                  <a:lnTo>
                    <a:pt x="177123" y="232464"/>
                  </a:lnTo>
                  <a:lnTo>
                    <a:pt x="167393" y="246213"/>
                  </a:lnTo>
                  <a:lnTo>
                    <a:pt x="146687" y="227586"/>
                  </a:lnTo>
                  <a:lnTo>
                    <a:pt x="133218" y="159273"/>
                  </a:lnTo>
                  <a:lnTo>
                    <a:pt x="123862" y="94912"/>
                  </a:lnTo>
                  <a:lnTo>
                    <a:pt x="125736" y="51466"/>
                  </a:lnTo>
                  <a:lnTo>
                    <a:pt x="125784" y="13543"/>
                  </a:lnTo>
                  <a:lnTo>
                    <a:pt x="109054" y="0"/>
                  </a:lnTo>
                  <a:lnTo>
                    <a:pt x="96482" y="8804"/>
                  </a:lnTo>
                  <a:lnTo>
                    <a:pt x="66437" y="47649"/>
                  </a:lnTo>
                  <a:lnTo>
                    <a:pt x="46190" y="100339"/>
                  </a:lnTo>
                  <a:lnTo>
                    <a:pt x="46442" y="145194"/>
                  </a:lnTo>
                  <a:lnTo>
                    <a:pt x="42832" y="230954"/>
                  </a:lnTo>
                  <a:lnTo>
                    <a:pt x="45971" y="299151"/>
                  </a:lnTo>
                  <a:lnTo>
                    <a:pt x="38851" y="338507"/>
                  </a:lnTo>
                  <a:lnTo>
                    <a:pt x="0" y="421099"/>
                  </a:lnTo>
                  <a:lnTo>
                    <a:pt x="35935" y="418605"/>
                  </a:lnTo>
                  <a:lnTo>
                    <a:pt x="135884" y="437745"/>
                  </a:lnTo>
                  <a:lnTo>
                    <a:pt x="188527" y="439597"/>
                  </a:lnTo>
                  <a:lnTo>
                    <a:pt x="216837" y="443065"/>
                  </a:lnTo>
                  <a:close/>
                </a:path>
              </a:pathLst>
            </a:custGeom>
            <a:noFill/>
            <a:ln w="4479">
              <a:solidFill>
                <a:srgbClr val="000000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350"/>
            </a:p>
          </p:txBody>
        </p:sp>
        <p:sp>
          <p:nvSpPr>
            <p:cNvPr id="11" name="Ελεύθερη σχεδίαση: Σχήμα 10">
              <a:extLst>
                <a:ext uri="{FF2B5EF4-FFF2-40B4-BE49-F238E27FC236}">
                  <a16:creationId xmlns:a16="http://schemas.microsoft.com/office/drawing/2014/main" xmlns="" id="{5DE14DE8-597B-49FE-ADC0-61B098C61BE4}"/>
                </a:ext>
              </a:extLst>
            </p:cNvPr>
            <p:cNvSpPr/>
            <p:nvPr/>
          </p:nvSpPr>
          <p:spPr>
            <a:xfrm>
              <a:off x="4258564" y="2504115"/>
              <a:ext cx="105518" cy="279628"/>
            </a:xfrm>
            <a:custGeom>
              <a:avLst/>
              <a:gdLst/>
              <a:ahLst/>
              <a:cxnLst/>
              <a:rect l="0" t="0" r="0" b="0"/>
              <a:pathLst>
                <a:path w="105518" h="279628">
                  <a:moveTo>
                    <a:pt x="95422" y="90593"/>
                  </a:moveTo>
                  <a:lnTo>
                    <a:pt x="98471" y="121999"/>
                  </a:lnTo>
                  <a:lnTo>
                    <a:pt x="105517" y="167688"/>
                  </a:lnTo>
                  <a:lnTo>
                    <a:pt x="92203" y="220077"/>
                  </a:lnTo>
                  <a:lnTo>
                    <a:pt x="59616" y="260910"/>
                  </a:lnTo>
                  <a:lnTo>
                    <a:pt x="53261" y="265878"/>
                  </a:lnTo>
                  <a:lnTo>
                    <a:pt x="43531" y="279627"/>
                  </a:lnTo>
                  <a:lnTo>
                    <a:pt x="22825" y="261000"/>
                  </a:lnTo>
                  <a:lnTo>
                    <a:pt x="9356" y="192687"/>
                  </a:lnTo>
                  <a:lnTo>
                    <a:pt x="0" y="128326"/>
                  </a:lnTo>
                  <a:lnTo>
                    <a:pt x="1874" y="84880"/>
                  </a:lnTo>
                  <a:lnTo>
                    <a:pt x="12991" y="59806"/>
                  </a:lnTo>
                  <a:lnTo>
                    <a:pt x="31413" y="12640"/>
                  </a:lnTo>
                  <a:lnTo>
                    <a:pt x="50201" y="0"/>
                  </a:lnTo>
                  <a:lnTo>
                    <a:pt x="63535" y="13127"/>
                  </a:lnTo>
                  <a:lnTo>
                    <a:pt x="71945" y="38294"/>
                  </a:lnTo>
                  <a:close/>
                </a:path>
              </a:pathLst>
            </a:custGeom>
            <a:noFill/>
            <a:ln w="4479">
              <a:solidFill>
                <a:srgbClr val="000000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350"/>
            </a:p>
          </p:txBody>
        </p:sp>
        <p:sp>
          <p:nvSpPr>
            <p:cNvPr id="12" name="Ελεύθερη σχεδίαση: Σχήμα 11">
              <a:extLst>
                <a:ext uri="{FF2B5EF4-FFF2-40B4-BE49-F238E27FC236}">
                  <a16:creationId xmlns:a16="http://schemas.microsoft.com/office/drawing/2014/main" xmlns="" id="{81FD62E8-F164-45FE-9C0F-DBD69C3E5E50}"/>
                </a:ext>
              </a:extLst>
            </p:cNvPr>
            <p:cNvSpPr/>
            <p:nvPr/>
          </p:nvSpPr>
          <p:spPr>
            <a:xfrm>
              <a:off x="5041061" y="3297308"/>
              <a:ext cx="249964" cy="292801"/>
            </a:xfrm>
            <a:custGeom>
              <a:avLst/>
              <a:gdLst/>
              <a:ahLst/>
              <a:cxnLst/>
              <a:rect l="0" t="0" r="0" b="0"/>
              <a:pathLst>
                <a:path w="249964" h="292801">
                  <a:moveTo>
                    <a:pt x="143904" y="292800"/>
                  </a:moveTo>
                  <a:lnTo>
                    <a:pt x="173195" y="259110"/>
                  </a:lnTo>
                  <a:lnTo>
                    <a:pt x="191209" y="236333"/>
                  </a:lnTo>
                  <a:lnTo>
                    <a:pt x="203093" y="217965"/>
                  </a:lnTo>
                  <a:lnTo>
                    <a:pt x="231519" y="145243"/>
                  </a:lnTo>
                  <a:lnTo>
                    <a:pt x="249941" y="50064"/>
                  </a:lnTo>
                  <a:lnTo>
                    <a:pt x="249963" y="24958"/>
                  </a:lnTo>
                  <a:lnTo>
                    <a:pt x="241282" y="7514"/>
                  </a:lnTo>
                  <a:lnTo>
                    <a:pt x="223423" y="0"/>
                  </a:lnTo>
                  <a:lnTo>
                    <a:pt x="203575" y="13392"/>
                  </a:lnTo>
                  <a:lnTo>
                    <a:pt x="187225" y="44095"/>
                  </a:lnTo>
                  <a:lnTo>
                    <a:pt x="172294" y="67989"/>
                  </a:lnTo>
                  <a:lnTo>
                    <a:pt x="143439" y="92768"/>
                  </a:lnTo>
                  <a:lnTo>
                    <a:pt x="112750" y="108164"/>
                  </a:lnTo>
                  <a:lnTo>
                    <a:pt x="64277" y="129328"/>
                  </a:lnTo>
                  <a:lnTo>
                    <a:pt x="37921" y="137573"/>
                  </a:lnTo>
                  <a:lnTo>
                    <a:pt x="22954" y="154825"/>
                  </a:lnTo>
                  <a:lnTo>
                    <a:pt x="0" y="192207"/>
                  </a:lnTo>
                  <a:lnTo>
                    <a:pt x="9761" y="199927"/>
                  </a:lnTo>
                  <a:lnTo>
                    <a:pt x="29853" y="201273"/>
                  </a:lnTo>
                  <a:lnTo>
                    <a:pt x="84871" y="191896"/>
                  </a:lnTo>
                  <a:lnTo>
                    <a:pt x="103469" y="186772"/>
                  </a:lnTo>
                  <a:lnTo>
                    <a:pt x="120818" y="189915"/>
                  </a:lnTo>
                  <a:lnTo>
                    <a:pt x="130445" y="202819"/>
                  </a:lnTo>
                  <a:lnTo>
                    <a:pt x="132671" y="253504"/>
                  </a:lnTo>
                  <a:lnTo>
                    <a:pt x="136679" y="275186"/>
                  </a:lnTo>
                  <a:close/>
                </a:path>
              </a:pathLst>
            </a:custGeom>
            <a:noFill/>
            <a:ln w="4479">
              <a:solidFill>
                <a:srgbClr val="000000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350"/>
            </a:p>
          </p:txBody>
        </p:sp>
        <p:sp>
          <p:nvSpPr>
            <p:cNvPr id="13" name="Ελεύθερη σχεδίαση: Σχήμα 12">
              <a:extLst>
                <a:ext uri="{FF2B5EF4-FFF2-40B4-BE49-F238E27FC236}">
                  <a16:creationId xmlns:a16="http://schemas.microsoft.com/office/drawing/2014/main" xmlns="" id="{85A40095-00F0-4623-9B05-6BFD9EB87517}"/>
                </a:ext>
              </a:extLst>
            </p:cNvPr>
            <p:cNvSpPr/>
            <p:nvPr/>
          </p:nvSpPr>
          <p:spPr>
            <a:xfrm>
              <a:off x="4834134" y="3484080"/>
              <a:ext cx="350832" cy="385347"/>
            </a:xfrm>
            <a:custGeom>
              <a:avLst/>
              <a:gdLst/>
              <a:ahLst/>
              <a:cxnLst/>
              <a:rect l="0" t="0" r="0" b="0"/>
              <a:pathLst>
                <a:path w="350832" h="385347">
                  <a:moveTo>
                    <a:pt x="206927" y="5435"/>
                  </a:moveTo>
                  <a:lnTo>
                    <a:pt x="151257" y="72476"/>
                  </a:lnTo>
                  <a:lnTo>
                    <a:pt x="120413" y="118162"/>
                  </a:lnTo>
                  <a:lnTo>
                    <a:pt x="41959" y="224041"/>
                  </a:lnTo>
                  <a:lnTo>
                    <a:pt x="12550" y="294663"/>
                  </a:lnTo>
                  <a:lnTo>
                    <a:pt x="0" y="338951"/>
                  </a:lnTo>
                  <a:lnTo>
                    <a:pt x="111" y="358872"/>
                  </a:lnTo>
                  <a:lnTo>
                    <a:pt x="9096" y="372590"/>
                  </a:lnTo>
                  <a:lnTo>
                    <a:pt x="22924" y="383527"/>
                  </a:lnTo>
                  <a:lnTo>
                    <a:pt x="45286" y="385346"/>
                  </a:lnTo>
                  <a:lnTo>
                    <a:pt x="76788" y="370594"/>
                  </a:lnTo>
                  <a:lnTo>
                    <a:pt x="132169" y="339025"/>
                  </a:lnTo>
                  <a:lnTo>
                    <a:pt x="161194" y="315702"/>
                  </a:lnTo>
                  <a:lnTo>
                    <a:pt x="202576" y="271740"/>
                  </a:lnTo>
                  <a:lnTo>
                    <a:pt x="246532" y="224523"/>
                  </a:lnTo>
                  <a:lnTo>
                    <a:pt x="350831" y="106028"/>
                  </a:lnTo>
                  <a:lnTo>
                    <a:pt x="343606" y="88414"/>
                  </a:lnTo>
                  <a:lnTo>
                    <a:pt x="339598" y="66732"/>
                  </a:lnTo>
                  <a:lnTo>
                    <a:pt x="337372" y="16047"/>
                  </a:lnTo>
                  <a:lnTo>
                    <a:pt x="327745" y="3143"/>
                  </a:lnTo>
                  <a:lnTo>
                    <a:pt x="310396" y="0"/>
                  </a:lnTo>
                  <a:lnTo>
                    <a:pt x="291798" y="5124"/>
                  </a:lnTo>
                  <a:lnTo>
                    <a:pt x="236780" y="14501"/>
                  </a:lnTo>
                  <a:lnTo>
                    <a:pt x="216688" y="13155"/>
                  </a:lnTo>
                  <a:close/>
                </a:path>
              </a:pathLst>
            </a:custGeom>
            <a:noFill/>
            <a:ln w="4479">
              <a:solidFill>
                <a:srgbClr val="000000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350"/>
            </a:p>
          </p:txBody>
        </p:sp>
        <p:sp>
          <p:nvSpPr>
            <p:cNvPr id="14" name="Ελεύθερη σχεδίαση: Σχήμα 13">
              <a:extLst>
                <a:ext uri="{FF2B5EF4-FFF2-40B4-BE49-F238E27FC236}">
                  <a16:creationId xmlns:a16="http://schemas.microsoft.com/office/drawing/2014/main" xmlns="" id="{44C42916-E21D-4A5B-9F4D-91E280D2CDC6}"/>
                </a:ext>
              </a:extLst>
            </p:cNvPr>
            <p:cNvSpPr/>
            <p:nvPr/>
          </p:nvSpPr>
          <p:spPr>
            <a:xfrm>
              <a:off x="3976436" y="3179129"/>
              <a:ext cx="398876" cy="308163"/>
            </a:xfrm>
            <a:custGeom>
              <a:avLst/>
              <a:gdLst/>
              <a:ahLst/>
              <a:cxnLst/>
              <a:rect l="0" t="0" r="0" b="0"/>
              <a:pathLst>
                <a:path w="398876" h="308163">
                  <a:moveTo>
                    <a:pt x="0" y="215250"/>
                  </a:moveTo>
                  <a:lnTo>
                    <a:pt x="2934" y="141084"/>
                  </a:lnTo>
                  <a:lnTo>
                    <a:pt x="3646" y="81868"/>
                  </a:lnTo>
                  <a:lnTo>
                    <a:pt x="14281" y="46597"/>
                  </a:lnTo>
                  <a:lnTo>
                    <a:pt x="45475" y="0"/>
                  </a:lnTo>
                  <a:lnTo>
                    <a:pt x="91727" y="3279"/>
                  </a:lnTo>
                  <a:lnTo>
                    <a:pt x="103052" y="23838"/>
                  </a:lnTo>
                  <a:lnTo>
                    <a:pt x="64027" y="98931"/>
                  </a:lnTo>
                  <a:lnTo>
                    <a:pt x="103052" y="23838"/>
                  </a:lnTo>
                  <a:lnTo>
                    <a:pt x="120224" y="11110"/>
                  </a:lnTo>
                  <a:lnTo>
                    <a:pt x="137978" y="6558"/>
                  </a:lnTo>
                  <a:lnTo>
                    <a:pt x="174651" y="13806"/>
                  </a:lnTo>
                  <a:lnTo>
                    <a:pt x="230825" y="41031"/>
                  </a:lnTo>
                  <a:lnTo>
                    <a:pt x="246703" y="79343"/>
                  </a:lnTo>
                  <a:lnTo>
                    <a:pt x="240857" y="112630"/>
                  </a:lnTo>
                  <a:lnTo>
                    <a:pt x="222628" y="156659"/>
                  </a:lnTo>
                  <a:lnTo>
                    <a:pt x="240857" y="112630"/>
                  </a:lnTo>
                  <a:lnTo>
                    <a:pt x="246703" y="79343"/>
                  </a:lnTo>
                  <a:lnTo>
                    <a:pt x="268663" y="64631"/>
                  </a:lnTo>
                  <a:lnTo>
                    <a:pt x="312930" y="63121"/>
                  </a:lnTo>
                  <a:lnTo>
                    <a:pt x="349603" y="70369"/>
                  </a:lnTo>
                  <a:lnTo>
                    <a:pt x="384874" y="81005"/>
                  </a:lnTo>
                  <a:lnTo>
                    <a:pt x="396200" y="101563"/>
                  </a:lnTo>
                  <a:lnTo>
                    <a:pt x="398875" y="162182"/>
                  </a:lnTo>
                  <a:lnTo>
                    <a:pt x="388240" y="197452"/>
                  </a:lnTo>
                  <a:lnTo>
                    <a:pt x="339874" y="256777"/>
                  </a:lnTo>
                  <a:lnTo>
                    <a:pt x="310665" y="308162"/>
                  </a:lnTo>
                  <a:lnTo>
                    <a:pt x="239886" y="306631"/>
                  </a:lnTo>
                  <a:lnTo>
                    <a:pt x="169344" y="285361"/>
                  </a:lnTo>
                  <a:lnTo>
                    <a:pt x="85254" y="258481"/>
                  </a:lnTo>
                  <a:close/>
                </a:path>
              </a:pathLst>
            </a:custGeom>
            <a:noFill/>
            <a:ln w="4479">
              <a:solidFill>
                <a:srgbClr val="000000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350"/>
            </a:p>
          </p:txBody>
        </p:sp>
        <p:sp>
          <p:nvSpPr>
            <p:cNvPr id="15" name="Ελεύθερη σχεδίαση: Σχήμα 14">
              <a:extLst>
                <a:ext uri="{FF2B5EF4-FFF2-40B4-BE49-F238E27FC236}">
                  <a16:creationId xmlns:a16="http://schemas.microsoft.com/office/drawing/2014/main" xmlns="" id="{1F5E724C-6088-4CE8-A2B1-D15E3B519A0A}"/>
                </a:ext>
              </a:extLst>
            </p:cNvPr>
            <p:cNvSpPr/>
            <p:nvPr/>
          </p:nvSpPr>
          <p:spPr>
            <a:xfrm>
              <a:off x="3781530" y="3394379"/>
              <a:ext cx="505572" cy="562158"/>
            </a:xfrm>
            <a:custGeom>
              <a:avLst/>
              <a:gdLst/>
              <a:ahLst/>
              <a:cxnLst/>
              <a:rect l="0" t="0" r="0" b="0"/>
              <a:pathLst>
                <a:path w="505572" h="562158">
                  <a:moveTo>
                    <a:pt x="505571" y="92912"/>
                  </a:moveTo>
                  <a:lnTo>
                    <a:pt x="434792" y="91381"/>
                  </a:lnTo>
                  <a:lnTo>
                    <a:pt x="364250" y="70111"/>
                  </a:lnTo>
                  <a:lnTo>
                    <a:pt x="280160" y="43231"/>
                  </a:lnTo>
                  <a:lnTo>
                    <a:pt x="194906" y="0"/>
                  </a:lnTo>
                  <a:lnTo>
                    <a:pt x="170012" y="88879"/>
                  </a:lnTo>
                  <a:lnTo>
                    <a:pt x="92200" y="219327"/>
                  </a:lnTo>
                  <a:lnTo>
                    <a:pt x="42886" y="357607"/>
                  </a:lnTo>
                  <a:lnTo>
                    <a:pt x="1294" y="419735"/>
                  </a:lnTo>
                  <a:lnTo>
                    <a:pt x="0" y="470776"/>
                  </a:lnTo>
                  <a:lnTo>
                    <a:pt x="14130" y="484561"/>
                  </a:lnTo>
                  <a:lnTo>
                    <a:pt x="54427" y="473472"/>
                  </a:lnTo>
                  <a:lnTo>
                    <a:pt x="90173" y="444630"/>
                  </a:lnTo>
                  <a:lnTo>
                    <a:pt x="138775" y="365567"/>
                  </a:lnTo>
                  <a:lnTo>
                    <a:pt x="298002" y="201379"/>
                  </a:lnTo>
                  <a:lnTo>
                    <a:pt x="305357" y="212359"/>
                  </a:lnTo>
                  <a:lnTo>
                    <a:pt x="315863" y="244481"/>
                  </a:lnTo>
                  <a:lnTo>
                    <a:pt x="315389" y="283958"/>
                  </a:lnTo>
                  <a:lnTo>
                    <a:pt x="301129" y="337566"/>
                  </a:lnTo>
                  <a:lnTo>
                    <a:pt x="262687" y="420835"/>
                  </a:lnTo>
                  <a:lnTo>
                    <a:pt x="230091" y="470819"/>
                  </a:lnTo>
                  <a:lnTo>
                    <a:pt x="209058" y="521622"/>
                  </a:lnTo>
                  <a:lnTo>
                    <a:pt x="222951" y="555145"/>
                  </a:lnTo>
                  <a:lnTo>
                    <a:pt x="239885" y="562157"/>
                  </a:lnTo>
                  <a:lnTo>
                    <a:pt x="280183" y="551068"/>
                  </a:lnTo>
                  <a:lnTo>
                    <a:pt x="351091" y="485207"/>
                  </a:lnTo>
                  <a:lnTo>
                    <a:pt x="407633" y="425301"/>
                  </a:lnTo>
                  <a:lnTo>
                    <a:pt x="425042" y="392834"/>
                  </a:lnTo>
                  <a:lnTo>
                    <a:pt x="446312" y="322293"/>
                  </a:lnTo>
                  <a:lnTo>
                    <a:pt x="452870" y="229790"/>
                  </a:lnTo>
                  <a:lnTo>
                    <a:pt x="469933" y="169408"/>
                  </a:lnTo>
                  <a:close/>
                </a:path>
              </a:pathLst>
            </a:custGeom>
            <a:noFill/>
            <a:ln w="4479">
              <a:solidFill>
                <a:srgbClr val="000000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350"/>
            </a:p>
          </p:txBody>
        </p:sp>
        <p:sp>
          <p:nvSpPr>
            <p:cNvPr id="16" name="Ελεύθερη σχεδίαση: Σχήμα 15">
              <a:extLst>
                <a:ext uri="{FF2B5EF4-FFF2-40B4-BE49-F238E27FC236}">
                  <a16:creationId xmlns:a16="http://schemas.microsoft.com/office/drawing/2014/main" xmlns="" id="{FC15BE9A-877E-4774-96C0-225C6F98838A}"/>
                </a:ext>
              </a:extLst>
            </p:cNvPr>
            <p:cNvSpPr/>
            <p:nvPr/>
          </p:nvSpPr>
          <p:spPr>
            <a:xfrm>
              <a:off x="2424684" y="2658354"/>
              <a:ext cx="2767893" cy="1896810"/>
            </a:xfrm>
            <a:custGeom>
              <a:avLst/>
              <a:gdLst>
                <a:gd name="connsiteX0" fmla="*/ 2764583 w 2764583"/>
                <a:gd name="connsiteY0" fmla="*/ 953913 h 1896216"/>
                <a:gd name="connsiteX1" fmla="*/ 2697171 w 2764583"/>
                <a:gd name="connsiteY1" fmla="*/ 1034599 h 1896216"/>
                <a:gd name="connsiteX2" fmla="*/ 2635401 w 2764583"/>
                <a:gd name="connsiteY2" fmla="*/ 1117134 h 1896216"/>
                <a:gd name="connsiteX3" fmla="*/ 2584912 w 2764583"/>
                <a:gd name="connsiteY3" fmla="*/ 1203367 h 1896216"/>
                <a:gd name="connsiteX4" fmla="*/ 2551348 w 2764583"/>
                <a:gd name="connsiteY4" fmla="*/ 1295146 h 1896216"/>
                <a:gd name="connsiteX5" fmla="*/ 2539518 w 2764583"/>
                <a:gd name="connsiteY5" fmla="*/ 1367131 h 1896216"/>
                <a:gd name="connsiteX6" fmla="*/ 2534969 w 2764583"/>
                <a:gd name="connsiteY6" fmla="*/ 1441536 h 1896216"/>
                <a:gd name="connsiteX7" fmla="*/ 2532687 w 2764583"/>
                <a:gd name="connsiteY7" fmla="*/ 1516752 h 1896216"/>
                <a:gd name="connsiteX8" fmla="*/ 2527662 w 2764583"/>
                <a:gd name="connsiteY8" fmla="*/ 1591173 h 1896216"/>
                <a:gd name="connsiteX9" fmla="*/ 2521334 w 2764583"/>
                <a:gd name="connsiteY9" fmla="*/ 1634720 h 1896216"/>
                <a:gd name="connsiteX10" fmla="*/ 2511528 w 2764583"/>
                <a:gd name="connsiteY10" fmla="*/ 1677576 h 1896216"/>
                <a:gd name="connsiteX11" fmla="*/ 2497542 w 2764583"/>
                <a:gd name="connsiteY11" fmla="*/ 1719910 h 1896216"/>
                <a:gd name="connsiteX12" fmla="*/ 2478673 w 2764583"/>
                <a:gd name="connsiteY12" fmla="*/ 1761891 h 1896216"/>
                <a:gd name="connsiteX13" fmla="*/ 2453980 w 2764583"/>
                <a:gd name="connsiteY13" fmla="*/ 1803786 h 1896216"/>
                <a:gd name="connsiteX14" fmla="*/ 2424267 w 2764583"/>
                <a:gd name="connsiteY14" fmla="*/ 1841823 h 1896216"/>
                <a:gd name="connsiteX15" fmla="*/ 2390299 w 2764583"/>
                <a:gd name="connsiteY15" fmla="*/ 1872335 h 1896216"/>
                <a:gd name="connsiteX16" fmla="*/ 2352843 w 2764583"/>
                <a:gd name="connsiteY16" fmla="*/ 1891656 h 1896216"/>
                <a:gd name="connsiteX17" fmla="*/ 2297592 w 2764583"/>
                <a:gd name="connsiteY17" fmla="*/ 1896216 h 1896216"/>
                <a:gd name="connsiteX18" fmla="*/ 2238814 w 2764583"/>
                <a:gd name="connsiteY18" fmla="*/ 1881085 h 1896216"/>
                <a:gd name="connsiteX19" fmla="*/ 2178018 w 2764583"/>
                <a:gd name="connsiteY19" fmla="*/ 1854072 h 1896216"/>
                <a:gd name="connsiteX20" fmla="*/ 2116716 w 2764583"/>
                <a:gd name="connsiteY20" fmla="*/ 1822986 h 1896216"/>
                <a:gd name="connsiteX21" fmla="*/ 1984273 w 2764583"/>
                <a:gd name="connsiteY21" fmla="*/ 1763422 h 1896216"/>
                <a:gd name="connsiteX22" fmla="*/ 1856464 w 2764583"/>
                <a:gd name="connsiteY22" fmla="*/ 1714490 h 1896216"/>
                <a:gd name="connsiteX23" fmla="*/ 1733016 w 2764583"/>
                <a:gd name="connsiteY23" fmla="*/ 1668590 h 1896216"/>
                <a:gd name="connsiteX24" fmla="*/ 1613659 w 2764583"/>
                <a:gd name="connsiteY24" fmla="*/ 1618124 h 1896216"/>
                <a:gd name="connsiteX25" fmla="*/ 1368709 w 2764583"/>
                <a:gd name="connsiteY25" fmla="*/ 1475384 h 1896216"/>
                <a:gd name="connsiteX26" fmla="*/ 1132490 w 2764583"/>
                <a:gd name="connsiteY26" fmla="*/ 1301321 h 1896216"/>
                <a:gd name="connsiteX27" fmla="*/ 896090 w 2764583"/>
                <a:gd name="connsiteY27" fmla="*/ 1120784 h 1896216"/>
                <a:gd name="connsiteX28" fmla="*/ 650603 w 2764583"/>
                <a:gd name="connsiteY28" fmla="*/ 958623 h 1896216"/>
                <a:gd name="connsiteX29" fmla="*/ 536144 w 2764583"/>
                <a:gd name="connsiteY29" fmla="*/ 897222 h 1896216"/>
                <a:gd name="connsiteX30" fmla="*/ 420615 w 2764583"/>
                <a:gd name="connsiteY30" fmla="*/ 838162 h 1896216"/>
                <a:gd name="connsiteX31" fmla="*/ 306538 w 2764583"/>
                <a:gd name="connsiteY31" fmla="*/ 775152 h 1896216"/>
                <a:gd name="connsiteX32" fmla="*/ 196439 w 2764583"/>
                <a:gd name="connsiteY32" fmla="*/ 701898 h 1896216"/>
                <a:gd name="connsiteX33" fmla="*/ 150720 w 2764583"/>
                <a:gd name="connsiteY33" fmla="*/ 665337 h 1896216"/>
                <a:gd name="connsiteX34" fmla="*/ 108168 w 2764583"/>
                <a:gd name="connsiteY34" fmla="*/ 625682 h 1896216"/>
                <a:gd name="connsiteX35" fmla="*/ 70722 w 2764583"/>
                <a:gd name="connsiteY35" fmla="*/ 582968 h 1896216"/>
                <a:gd name="connsiteX36" fmla="*/ 40317 w 2764583"/>
                <a:gd name="connsiteY36" fmla="*/ 537228 h 1896216"/>
                <a:gd name="connsiteX37" fmla="*/ 1257 w 2764583"/>
                <a:gd name="connsiteY37" fmla="*/ 417610 h 1896216"/>
                <a:gd name="connsiteX38" fmla="*/ 0 w 2764583"/>
                <a:gd name="connsiteY38" fmla="*/ 285401 h 1896216"/>
                <a:gd name="connsiteX39" fmla="*/ 23945 w 2764583"/>
                <a:gd name="connsiteY39" fmla="*/ 144799 h 1896216"/>
                <a:gd name="connsiteX40" fmla="*/ 60491 w 2764583"/>
                <a:gd name="connsiteY40" fmla="*/ 0 h 1896216"/>
                <a:gd name="connsiteX0" fmla="*/ 2764583 w 2764583"/>
                <a:gd name="connsiteY0" fmla="*/ 953913 h 1896216"/>
                <a:gd name="connsiteX1" fmla="*/ 2697171 w 2764583"/>
                <a:gd name="connsiteY1" fmla="*/ 1034599 h 1896216"/>
                <a:gd name="connsiteX2" fmla="*/ 2635401 w 2764583"/>
                <a:gd name="connsiteY2" fmla="*/ 1117134 h 1896216"/>
                <a:gd name="connsiteX3" fmla="*/ 2584912 w 2764583"/>
                <a:gd name="connsiteY3" fmla="*/ 1203367 h 1896216"/>
                <a:gd name="connsiteX4" fmla="*/ 2551348 w 2764583"/>
                <a:gd name="connsiteY4" fmla="*/ 1295146 h 1896216"/>
                <a:gd name="connsiteX5" fmla="*/ 2539518 w 2764583"/>
                <a:gd name="connsiteY5" fmla="*/ 1367131 h 1896216"/>
                <a:gd name="connsiteX6" fmla="*/ 2534969 w 2764583"/>
                <a:gd name="connsiteY6" fmla="*/ 1441536 h 1896216"/>
                <a:gd name="connsiteX7" fmla="*/ 2532687 w 2764583"/>
                <a:gd name="connsiteY7" fmla="*/ 1516752 h 1896216"/>
                <a:gd name="connsiteX8" fmla="*/ 2527662 w 2764583"/>
                <a:gd name="connsiteY8" fmla="*/ 1591173 h 1896216"/>
                <a:gd name="connsiteX9" fmla="*/ 2521334 w 2764583"/>
                <a:gd name="connsiteY9" fmla="*/ 1634720 h 1896216"/>
                <a:gd name="connsiteX10" fmla="*/ 2511528 w 2764583"/>
                <a:gd name="connsiteY10" fmla="*/ 1677576 h 1896216"/>
                <a:gd name="connsiteX11" fmla="*/ 2497542 w 2764583"/>
                <a:gd name="connsiteY11" fmla="*/ 1719910 h 1896216"/>
                <a:gd name="connsiteX12" fmla="*/ 2478673 w 2764583"/>
                <a:gd name="connsiteY12" fmla="*/ 1761891 h 1896216"/>
                <a:gd name="connsiteX13" fmla="*/ 2453980 w 2764583"/>
                <a:gd name="connsiteY13" fmla="*/ 1803786 h 1896216"/>
                <a:gd name="connsiteX14" fmla="*/ 2424267 w 2764583"/>
                <a:gd name="connsiteY14" fmla="*/ 1841823 h 1896216"/>
                <a:gd name="connsiteX15" fmla="*/ 2390299 w 2764583"/>
                <a:gd name="connsiteY15" fmla="*/ 1872335 h 1896216"/>
                <a:gd name="connsiteX16" fmla="*/ 2352843 w 2764583"/>
                <a:gd name="connsiteY16" fmla="*/ 1891656 h 1896216"/>
                <a:gd name="connsiteX17" fmla="*/ 2297592 w 2764583"/>
                <a:gd name="connsiteY17" fmla="*/ 1896216 h 1896216"/>
                <a:gd name="connsiteX18" fmla="*/ 2238814 w 2764583"/>
                <a:gd name="connsiteY18" fmla="*/ 1881085 h 1896216"/>
                <a:gd name="connsiteX19" fmla="*/ 2178018 w 2764583"/>
                <a:gd name="connsiteY19" fmla="*/ 1854072 h 1896216"/>
                <a:gd name="connsiteX20" fmla="*/ 2116716 w 2764583"/>
                <a:gd name="connsiteY20" fmla="*/ 1822986 h 1896216"/>
                <a:gd name="connsiteX21" fmla="*/ 1984273 w 2764583"/>
                <a:gd name="connsiteY21" fmla="*/ 1763422 h 1896216"/>
                <a:gd name="connsiteX22" fmla="*/ 1856464 w 2764583"/>
                <a:gd name="connsiteY22" fmla="*/ 1714490 h 1896216"/>
                <a:gd name="connsiteX23" fmla="*/ 1733016 w 2764583"/>
                <a:gd name="connsiteY23" fmla="*/ 1668590 h 1896216"/>
                <a:gd name="connsiteX24" fmla="*/ 1613659 w 2764583"/>
                <a:gd name="connsiteY24" fmla="*/ 1618124 h 1896216"/>
                <a:gd name="connsiteX25" fmla="*/ 1368709 w 2764583"/>
                <a:gd name="connsiteY25" fmla="*/ 1475384 h 1896216"/>
                <a:gd name="connsiteX26" fmla="*/ 1132490 w 2764583"/>
                <a:gd name="connsiteY26" fmla="*/ 1301321 h 1896216"/>
                <a:gd name="connsiteX27" fmla="*/ 896090 w 2764583"/>
                <a:gd name="connsiteY27" fmla="*/ 1120784 h 1896216"/>
                <a:gd name="connsiteX28" fmla="*/ 650603 w 2764583"/>
                <a:gd name="connsiteY28" fmla="*/ 958623 h 1896216"/>
                <a:gd name="connsiteX29" fmla="*/ 536144 w 2764583"/>
                <a:gd name="connsiteY29" fmla="*/ 897222 h 1896216"/>
                <a:gd name="connsiteX30" fmla="*/ 420615 w 2764583"/>
                <a:gd name="connsiteY30" fmla="*/ 838162 h 1896216"/>
                <a:gd name="connsiteX31" fmla="*/ 306538 w 2764583"/>
                <a:gd name="connsiteY31" fmla="*/ 775152 h 1896216"/>
                <a:gd name="connsiteX32" fmla="*/ 196439 w 2764583"/>
                <a:gd name="connsiteY32" fmla="*/ 701898 h 1896216"/>
                <a:gd name="connsiteX33" fmla="*/ 150720 w 2764583"/>
                <a:gd name="connsiteY33" fmla="*/ 665337 h 1896216"/>
                <a:gd name="connsiteX34" fmla="*/ 108168 w 2764583"/>
                <a:gd name="connsiteY34" fmla="*/ 625682 h 1896216"/>
                <a:gd name="connsiteX35" fmla="*/ 70722 w 2764583"/>
                <a:gd name="connsiteY35" fmla="*/ 582968 h 1896216"/>
                <a:gd name="connsiteX36" fmla="*/ 40317 w 2764583"/>
                <a:gd name="connsiteY36" fmla="*/ 537228 h 1896216"/>
                <a:gd name="connsiteX37" fmla="*/ 1257 w 2764583"/>
                <a:gd name="connsiteY37" fmla="*/ 417610 h 1896216"/>
                <a:gd name="connsiteX38" fmla="*/ 0 w 2764583"/>
                <a:gd name="connsiteY38" fmla="*/ 285401 h 1896216"/>
                <a:gd name="connsiteX39" fmla="*/ 23945 w 2764583"/>
                <a:gd name="connsiteY39" fmla="*/ 144799 h 1896216"/>
                <a:gd name="connsiteX40" fmla="*/ 60491 w 2764583"/>
                <a:gd name="connsiteY40" fmla="*/ 0 h 1896216"/>
                <a:gd name="connsiteX0" fmla="*/ 2764583 w 2764583"/>
                <a:gd name="connsiteY0" fmla="*/ 953913 h 1896216"/>
                <a:gd name="connsiteX1" fmla="*/ 2697171 w 2764583"/>
                <a:gd name="connsiteY1" fmla="*/ 1034599 h 1896216"/>
                <a:gd name="connsiteX2" fmla="*/ 2635401 w 2764583"/>
                <a:gd name="connsiteY2" fmla="*/ 1117134 h 1896216"/>
                <a:gd name="connsiteX3" fmla="*/ 2584912 w 2764583"/>
                <a:gd name="connsiteY3" fmla="*/ 1203367 h 1896216"/>
                <a:gd name="connsiteX4" fmla="*/ 2551348 w 2764583"/>
                <a:gd name="connsiteY4" fmla="*/ 1295146 h 1896216"/>
                <a:gd name="connsiteX5" fmla="*/ 2539518 w 2764583"/>
                <a:gd name="connsiteY5" fmla="*/ 1367131 h 1896216"/>
                <a:gd name="connsiteX6" fmla="*/ 2534969 w 2764583"/>
                <a:gd name="connsiteY6" fmla="*/ 1441536 h 1896216"/>
                <a:gd name="connsiteX7" fmla="*/ 2532687 w 2764583"/>
                <a:gd name="connsiteY7" fmla="*/ 1516752 h 1896216"/>
                <a:gd name="connsiteX8" fmla="*/ 2527662 w 2764583"/>
                <a:gd name="connsiteY8" fmla="*/ 1591173 h 1896216"/>
                <a:gd name="connsiteX9" fmla="*/ 2521334 w 2764583"/>
                <a:gd name="connsiteY9" fmla="*/ 1634720 h 1896216"/>
                <a:gd name="connsiteX10" fmla="*/ 2511528 w 2764583"/>
                <a:gd name="connsiteY10" fmla="*/ 1677576 h 1896216"/>
                <a:gd name="connsiteX11" fmla="*/ 2497542 w 2764583"/>
                <a:gd name="connsiteY11" fmla="*/ 1719910 h 1896216"/>
                <a:gd name="connsiteX12" fmla="*/ 2478673 w 2764583"/>
                <a:gd name="connsiteY12" fmla="*/ 1761891 h 1896216"/>
                <a:gd name="connsiteX13" fmla="*/ 2453980 w 2764583"/>
                <a:gd name="connsiteY13" fmla="*/ 1803786 h 1896216"/>
                <a:gd name="connsiteX14" fmla="*/ 2424267 w 2764583"/>
                <a:gd name="connsiteY14" fmla="*/ 1841823 h 1896216"/>
                <a:gd name="connsiteX15" fmla="*/ 2390299 w 2764583"/>
                <a:gd name="connsiteY15" fmla="*/ 1872335 h 1896216"/>
                <a:gd name="connsiteX16" fmla="*/ 2352843 w 2764583"/>
                <a:gd name="connsiteY16" fmla="*/ 1891656 h 1896216"/>
                <a:gd name="connsiteX17" fmla="*/ 2297592 w 2764583"/>
                <a:gd name="connsiteY17" fmla="*/ 1896216 h 1896216"/>
                <a:gd name="connsiteX18" fmla="*/ 2238814 w 2764583"/>
                <a:gd name="connsiteY18" fmla="*/ 1881085 h 1896216"/>
                <a:gd name="connsiteX19" fmla="*/ 2178018 w 2764583"/>
                <a:gd name="connsiteY19" fmla="*/ 1854072 h 1896216"/>
                <a:gd name="connsiteX20" fmla="*/ 2116716 w 2764583"/>
                <a:gd name="connsiteY20" fmla="*/ 1822986 h 1896216"/>
                <a:gd name="connsiteX21" fmla="*/ 1984273 w 2764583"/>
                <a:gd name="connsiteY21" fmla="*/ 1763422 h 1896216"/>
                <a:gd name="connsiteX22" fmla="*/ 1856464 w 2764583"/>
                <a:gd name="connsiteY22" fmla="*/ 1714490 h 1896216"/>
                <a:gd name="connsiteX23" fmla="*/ 1733016 w 2764583"/>
                <a:gd name="connsiteY23" fmla="*/ 1668590 h 1896216"/>
                <a:gd name="connsiteX24" fmla="*/ 1613659 w 2764583"/>
                <a:gd name="connsiteY24" fmla="*/ 1618124 h 1896216"/>
                <a:gd name="connsiteX25" fmla="*/ 1368709 w 2764583"/>
                <a:gd name="connsiteY25" fmla="*/ 1475384 h 1896216"/>
                <a:gd name="connsiteX26" fmla="*/ 1132490 w 2764583"/>
                <a:gd name="connsiteY26" fmla="*/ 1301321 h 1896216"/>
                <a:gd name="connsiteX27" fmla="*/ 896090 w 2764583"/>
                <a:gd name="connsiteY27" fmla="*/ 1120784 h 1896216"/>
                <a:gd name="connsiteX28" fmla="*/ 650603 w 2764583"/>
                <a:gd name="connsiteY28" fmla="*/ 958623 h 1896216"/>
                <a:gd name="connsiteX29" fmla="*/ 536144 w 2764583"/>
                <a:gd name="connsiteY29" fmla="*/ 897222 h 1896216"/>
                <a:gd name="connsiteX30" fmla="*/ 420615 w 2764583"/>
                <a:gd name="connsiteY30" fmla="*/ 838162 h 1896216"/>
                <a:gd name="connsiteX31" fmla="*/ 306538 w 2764583"/>
                <a:gd name="connsiteY31" fmla="*/ 775152 h 1896216"/>
                <a:gd name="connsiteX32" fmla="*/ 196439 w 2764583"/>
                <a:gd name="connsiteY32" fmla="*/ 701898 h 1896216"/>
                <a:gd name="connsiteX33" fmla="*/ 150720 w 2764583"/>
                <a:gd name="connsiteY33" fmla="*/ 665337 h 1896216"/>
                <a:gd name="connsiteX34" fmla="*/ 108168 w 2764583"/>
                <a:gd name="connsiteY34" fmla="*/ 625682 h 1896216"/>
                <a:gd name="connsiteX35" fmla="*/ 70722 w 2764583"/>
                <a:gd name="connsiteY35" fmla="*/ 582968 h 1896216"/>
                <a:gd name="connsiteX36" fmla="*/ 40317 w 2764583"/>
                <a:gd name="connsiteY36" fmla="*/ 537228 h 1896216"/>
                <a:gd name="connsiteX37" fmla="*/ 1257 w 2764583"/>
                <a:gd name="connsiteY37" fmla="*/ 417610 h 1896216"/>
                <a:gd name="connsiteX38" fmla="*/ 0 w 2764583"/>
                <a:gd name="connsiteY38" fmla="*/ 285401 h 1896216"/>
                <a:gd name="connsiteX39" fmla="*/ 23945 w 2764583"/>
                <a:gd name="connsiteY39" fmla="*/ 144799 h 1896216"/>
                <a:gd name="connsiteX40" fmla="*/ 60491 w 2764583"/>
                <a:gd name="connsiteY40" fmla="*/ 0 h 1896216"/>
                <a:gd name="connsiteX0" fmla="*/ 2764583 w 2764583"/>
                <a:gd name="connsiteY0" fmla="*/ 953913 h 1896216"/>
                <a:gd name="connsiteX1" fmla="*/ 2697171 w 2764583"/>
                <a:gd name="connsiteY1" fmla="*/ 1034599 h 1896216"/>
                <a:gd name="connsiteX2" fmla="*/ 2635401 w 2764583"/>
                <a:gd name="connsiteY2" fmla="*/ 1117134 h 1896216"/>
                <a:gd name="connsiteX3" fmla="*/ 2584912 w 2764583"/>
                <a:gd name="connsiteY3" fmla="*/ 1203367 h 1896216"/>
                <a:gd name="connsiteX4" fmla="*/ 2551348 w 2764583"/>
                <a:gd name="connsiteY4" fmla="*/ 1295146 h 1896216"/>
                <a:gd name="connsiteX5" fmla="*/ 2539518 w 2764583"/>
                <a:gd name="connsiteY5" fmla="*/ 1367131 h 1896216"/>
                <a:gd name="connsiteX6" fmla="*/ 2534969 w 2764583"/>
                <a:gd name="connsiteY6" fmla="*/ 1441536 h 1896216"/>
                <a:gd name="connsiteX7" fmla="*/ 2532687 w 2764583"/>
                <a:gd name="connsiteY7" fmla="*/ 1516752 h 1896216"/>
                <a:gd name="connsiteX8" fmla="*/ 2527662 w 2764583"/>
                <a:gd name="connsiteY8" fmla="*/ 1591173 h 1896216"/>
                <a:gd name="connsiteX9" fmla="*/ 2521334 w 2764583"/>
                <a:gd name="connsiteY9" fmla="*/ 1634720 h 1896216"/>
                <a:gd name="connsiteX10" fmla="*/ 2511528 w 2764583"/>
                <a:gd name="connsiteY10" fmla="*/ 1677576 h 1896216"/>
                <a:gd name="connsiteX11" fmla="*/ 2497542 w 2764583"/>
                <a:gd name="connsiteY11" fmla="*/ 1719910 h 1896216"/>
                <a:gd name="connsiteX12" fmla="*/ 2478673 w 2764583"/>
                <a:gd name="connsiteY12" fmla="*/ 1761891 h 1896216"/>
                <a:gd name="connsiteX13" fmla="*/ 2453980 w 2764583"/>
                <a:gd name="connsiteY13" fmla="*/ 1803786 h 1896216"/>
                <a:gd name="connsiteX14" fmla="*/ 2424267 w 2764583"/>
                <a:gd name="connsiteY14" fmla="*/ 1841823 h 1896216"/>
                <a:gd name="connsiteX15" fmla="*/ 2390299 w 2764583"/>
                <a:gd name="connsiteY15" fmla="*/ 1872335 h 1896216"/>
                <a:gd name="connsiteX16" fmla="*/ 2352843 w 2764583"/>
                <a:gd name="connsiteY16" fmla="*/ 1891656 h 1896216"/>
                <a:gd name="connsiteX17" fmla="*/ 2297592 w 2764583"/>
                <a:gd name="connsiteY17" fmla="*/ 1896216 h 1896216"/>
                <a:gd name="connsiteX18" fmla="*/ 2238814 w 2764583"/>
                <a:gd name="connsiteY18" fmla="*/ 1881085 h 1896216"/>
                <a:gd name="connsiteX19" fmla="*/ 2178018 w 2764583"/>
                <a:gd name="connsiteY19" fmla="*/ 1854072 h 1896216"/>
                <a:gd name="connsiteX20" fmla="*/ 2116716 w 2764583"/>
                <a:gd name="connsiteY20" fmla="*/ 1822986 h 1896216"/>
                <a:gd name="connsiteX21" fmla="*/ 1984273 w 2764583"/>
                <a:gd name="connsiteY21" fmla="*/ 1763422 h 1896216"/>
                <a:gd name="connsiteX22" fmla="*/ 1856464 w 2764583"/>
                <a:gd name="connsiteY22" fmla="*/ 1714490 h 1896216"/>
                <a:gd name="connsiteX23" fmla="*/ 1733016 w 2764583"/>
                <a:gd name="connsiteY23" fmla="*/ 1668590 h 1896216"/>
                <a:gd name="connsiteX24" fmla="*/ 1613659 w 2764583"/>
                <a:gd name="connsiteY24" fmla="*/ 1618124 h 1896216"/>
                <a:gd name="connsiteX25" fmla="*/ 1368709 w 2764583"/>
                <a:gd name="connsiteY25" fmla="*/ 1475384 h 1896216"/>
                <a:gd name="connsiteX26" fmla="*/ 1132490 w 2764583"/>
                <a:gd name="connsiteY26" fmla="*/ 1301321 h 1896216"/>
                <a:gd name="connsiteX27" fmla="*/ 896090 w 2764583"/>
                <a:gd name="connsiteY27" fmla="*/ 1120784 h 1896216"/>
                <a:gd name="connsiteX28" fmla="*/ 650603 w 2764583"/>
                <a:gd name="connsiteY28" fmla="*/ 958623 h 1896216"/>
                <a:gd name="connsiteX29" fmla="*/ 536144 w 2764583"/>
                <a:gd name="connsiteY29" fmla="*/ 897222 h 1896216"/>
                <a:gd name="connsiteX30" fmla="*/ 420615 w 2764583"/>
                <a:gd name="connsiteY30" fmla="*/ 838162 h 1896216"/>
                <a:gd name="connsiteX31" fmla="*/ 306538 w 2764583"/>
                <a:gd name="connsiteY31" fmla="*/ 775152 h 1896216"/>
                <a:gd name="connsiteX32" fmla="*/ 196439 w 2764583"/>
                <a:gd name="connsiteY32" fmla="*/ 701898 h 1896216"/>
                <a:gd name="connsiteX33" fmla="*/ 150720 w 2764583"/>
                <a:gd name="connsiteY33" fmla="*/ 665337 h 1896216"/>
                <a:gd name="connsiteX34" fmla="*/ 108168 w 2764583"/>
                <a:gd name="connsiteY34" fmla="*/ 625682 h 1896216"/>
                <a:gd name="connsiteX35" fmla="*/ 70722 w 2764583"/>
                <a:gd name="connsiteY35" fmla="*/ 582968 h 1896216"/>
                <a:gd name="connsiteX36" fmla="*/ 40317 w 2764583"/>
                <a:gd name="connsiteY36" fmla="*/ 537228 h 1896216"/>
                <a:gd name="connsiteX37" fmla="*/ 1257 w 2764583"/>
                <a:gd name="connsiteY37" fmla="*/ 417610 h 1896216"/>
                <a:gd name="connsiteX38" fmla="*/ 0 w 2764583"/>
                <a:gd name="connsiteY38" fmla="*/ 285401 h 1896216"/>
                <a:gd name="connsiteX39" fmla="*/ 23945 w 2764583"/>
                <a:gd name="connsiteY39" fmla="*/ 144799 h 1896216"/>
                <a:gd name="connsiteX40" fmla="*/ 60491 w 2764583"/>
                <a:gd name="connsiteY40" fmla="*/ 0 h 1896216"/>
                <a:gd name="connsiteX0" fmla="*/ 2764583 w 2764583"/>
                <a:gd name="connsiteY0" fmla="*/ 953913 h 1896216"/>
                <a:gd name="connsiteX1" fmla="*/ 2697171 w 2764583"/>
                <a:gd name="connsiteY1" fmla="*/ 1034599 h 1896216"/>
                <a:gd name="connsiteX2" fmla="*/ 2635401 w 2764583"/>
                <a:gd name="connsiteY2" fmla="*/ 1117134 h 1896216"/>
                <a:gd name="connsiteX3" fmla="*/ 2584912 w 2764583"/>
                <a:gd name="connsiteY3" fmla="*/ 1203367 h 1896216"/>
                <a:gd name="connsiteX4" fmla="*/ 2551348 w 2764583"/>
                <a:gd name="connsiteY4" fmla="*/ 1295146 h 1896216"/>
                <a:gd name="connsiteX5" fmla="*/ 2539518 w 2764583"/>
                <a:gd name="connsiteY5" fmla="*/ 1367131 h 1896216"/>
                <a:gd name="connsiteX6" fmla="*/ 2534969 w 2764583"/>
                <a:gd name="connsiteY6" fmla="*/ 1441536 h 1896216"/>
                <a:gd name="connsiteX7" fmla="*/ 2532687 w 2764583"/>
                <a:gd name="connsiteY7" fmla="*/ 1516752 h 1896216"/>
                <a:gd name="connsiteX8" fmla="*/ 2527662 w 2764583"/>
                <a:gd name="connsiteY8" fmla="*/ 1591173 h 1896216"/>
                <a:gd name="connsiteX9" fmla="*/ 2521334 w 2764583"/>
                <a:gd name="connsiteY9" fmla="*/ 1634720 h 1896216"/>
                <a:gd name="connsiteX10" fmla="*/ 2511528 w 2764583"/>
                <a:gd name="connsiteY10" fmla="*/ 1677576 h 1896216"/>
                <a:gd name="connsiteX11" fmla="*/ 2497542 w 2764583"/>
                <a:gd name="connsiteY11" fmla="*/ 1719910 h 1896216"/>
                <a:gd name="connsiteX12" fmla="*/ 2478673 w 2764583"/>
                <a:gd name="connsiteY12" fmla="*/ 1761891 h 1896216"/>
                <a:gd name="connsiteX13" fmla="*/ 2453980 w 2764583"/>
                <a:gd name="connsiteY13" fmla="*/ 1803786 h 1896216"/>
                <a:gd name="connsiteX14" fmla="*/ 2424267 w 2764583"/>
                <a:gd name="connsiteY14" fmla="*/ 1841823 h 1896216"/>
                <a:gd name="connsiteX15" fmla="*/ 2390299 w 2764583"/>
                <a:gd name="connsiteY15" fmla="*/ 1872335 h 1896216"/>
                <a:gd name="connsiteX16" fmla="*/ 2352843 w 2764583"/>
                <a:gd name="connsiteY16" fmla="*/ 1891656 h 1896216"/>
                <a:gd name="connsiteX17" fmla="*/ 2297592 w 2764583"/>
                <a:gd name="connsiteY17" fmla="*/ 1896216 h 1896216"/>
                <a:gd name="connsiteX18" fmla="*/ 2238814 w 2764583"/>
                <a:gd name="connsiteY18" fmla="*/ 1881085 h 1896216"/>
                <a:gd name="connsiteX19" fmla="*/ 2178018 w 2764583"/>
                <a:gd name="connsiteY19" fmla="*/ 1854072 h 1896216"/>
                <a:gd name="connsiteX20" fmla="*/ 2116716 w 2764583"/>
                <a:gd name="connsiteY20" fmla="*/ 1822986 h 1896216"/>
                <a:gd name="connsiteX21" fmla="*/ 1984273 w 2764583"/>
                <a:gd name="connsiteY21" fmla="*/ 1763422 h 1896216"/>
                <a:gd name="connsiteX22" fmla="*/ 1856464 w 2764583"/>
                <a:gd name="connsiteY22" fmla="*/ 1714490 h 1896216"/>
                <a:gd name="connsiteX23" fmla="*/ 1733016 w 2764583"/>
                <a:gd name="connsiteY23" fmla="*/ 1668590 h 1896216"/>
                <a:gd name="connsiteX24" fmla="*/ 1613659 w 2764583"/>
                <a:gd name="connsiteY24" fmla="*/ 1618124 h 1896216"/>
                <a:gd name="connsiteX25" fmla="*/ 1368709 w 2764583"/>
                <a:gd name="connsiteY25" fmla="*/ 1475384 h 1896216"/>
                <a:gd name="connsiteX26" fmla="*/ 1132490 w 2764583"/>
                <a:gd name="connsiteY26" fmla="*/ 1301321 h 1896216"/>
                <a:gd name="connsiteX27" fmla="*/ 896090 w 2764583"/>
                <a:gd name="connsiteY27" fmla="*/ 1120784 h 1896216"/>
                <a:gd name="connsiteX28" fmla="*/ 650603 w 2764583"/>
                <a:gd name="connsiteY28" fmla="*/ 958623 h 1896216"/>
                <a:gd name="connsiteX29" fmla="*/ 536144 w 2764583"/>
                <a:gd name="connsiteY29" fmla="*/ 897222 h 1896216"/>
                <a:gd name="connsiteX30" fmla="*/ 420615 w 2764583"/>
                <a:gd name="connsiteY30" fmla="*/ 838162 h 1896216"/>
                <a:gd name="connsiteX31" fmla="*/ 306538 w 2764583"/>
                <a:gd name="connsiteY31" fmla="*/ 775152 h 1896216"/>
                <a:gd name="connsiteX32" fmla="*/ 196439 w 2764583"/>
                <a:gd name="connsiteY32" fmla="*/ 701898 h 1896216"/>
                <a:gd name="connsiteX33" fmla="*/ 150720 w 2764583"/>
                <a:gd name="connsiteY33" fmla="*/ 665337 h 1896216"/>
                <a:gd name="connsiteX34" fmla="*/ 108168 w 2764583"/>
                <a:gd name="connsiteY34" fmla="*/ 625682 h 1896216"/>
                <a:gd name="connsiteX35" fmla="*/ 70722 w 2764583"/>
                <a:gd name="connsiteY35" fmla="*/ 582968 h 1896216"/>
                <a:gd name="connsiteX36" fmla="*/ 40317 w 2764583"/>
                <a:gd name="connsiteY36" fmla="*/ 537228 h 1896216"/>
                <a:gd name="connsiteX37" fmla="*/ 1257 w 2764583"/>
                <a:gd name="connsiteY37" fmla="*/ 417610 h 1896216"/>
                <a:gd name="connsiteX38" fmla="*/ 0 w 2764583"/>
                <a:gd name="connsiteY38" fmla="*/ 285401 h 1896216"/>
                <a:gd name="connsiteX39" fmla="*/ 23945 w 2764583"/>
                <a:gd name="connsiteY39" fmla="*/ 144799 h 1896216"/>
                <a:gd name="connsiteX40" fmla="*/ 60491 w 2764583"/>
                <a:gd name="connsiteY40" fmla="*/ 0 h 1896216"/>
                <a:gd name="connsiteX0" fmla="*/ 2764583 w 2764583"/>
                <a:gd name="connsiteY0" fmla="*/ 953913 h 1896216"/>
                <a:gd name="connsiteX1" fmla="*/ 2697171 w 2764583"/>
                <a:gd name="connsiteY1" fmla="*/ 1034599 h 1896216"/>
                <a:gd name="connsiteX2" fmla="*/ 2635401 w 2764583"/>
                <a:gd name="connsiteY2" fmla="*/ 1117134 h 1896216"/>
                <a:gd name="connsiteX3" fmla="*/ 2584912 w 2764583"/>
                <a:gd name="connsiteY3" fmla="*/ 1203367 h 1896216"/>
                <a:gd name="connsiteX4" fmla="*/ 2551348 w 2764583"/>
                <a:gd name="connsiteY4" fmla="*/ 1295146 h 1896216"/>
                <a:gd name="connsiteX5" fmla="*/ 2539518 w 2764583"/>
                <a:gd name="connsiteY5" fmla="*/ 1367131 h 1896216"/>
                <a:gd name="connsiteX6" fmla="*/ 2534969 w 2764583"/>
                <a:gd name="connsiteY6" fmla="*/ 1441536 h 1896216"/>
                <a:gd name="connsiteX7" fmla="*/ 2532687 w 2764583"/>
                <a:gd name="connsiteY7" fmla="*/ 1516752 h 1896216"/>
                <a:gd name="connsiteX8" fmla="*/ 2527662 w 2764583"/>
                <a:gd name="connsiteY8" fmla="*/ 1591173 h 1896216"/>
                <a:gd name="connsiteX9" fmla="*/ 2521334 w 2764583"/>
                <a:gd name="connsiteY9" fmla="*/ 1634720 h 1896216"/>
                <a:gd name="connsiteX10" fmla="*/ 2511528 w 2764583"/>
                <a:gd name="connsiteY10" fmla="*/ 1677576 h 1896216"/>
                <a:gd name="connsiteX11" fmla="*/ 2497542 w 2764583"/>
                <a:gd name="connsiteY11" fmla="*/ 1719910 h 1896216"/>
                <a:gd name="connsiteX12" fmla="*/ 2478673 w 2764583"/>
                <a:gd name="connsiteY12" fmla="*/ 1761891 h 1896216"/>
                <a:gd name="connsiteX13" fmla="*/ 2453980 w 2764583"/>
                <a:gd name="connsiteY13" fmla="*/ 1803786 h 1896216"/>
                <a:gd name="connsiteX14" fmla="*/ 2424267 w 2764583"/>
                <a:gd name="connsiteY14" fmla="*/ 1841823 h 1896216"/>
                <a:gd name="connsiteX15" fmla="*/ 2390299 w 2764583"/>
                <a:gd name="connsiteY15" fmla="*/ 1872335 h 1896216"/>
                <a:gd name="connsiteX16" fmla="*/ 2352843 w 2764583"/>
                <a:gd name="connsiteY16" fmla="*/ 1891656 h 1896216"/>
                <a:gd name="connsiteX17" fmla="*/ 2297592 w 2764583"/>
                <a:gd name="connsiteY17" fmla="*/ 1896216 h 1896216"/>
                <a:gd name="connsiteX18" fmla="*/ 2238814 w 2764583"/>
                <a:gd name="connsiteY18" fmla="*/ 1881085 h 1896216"/>
                <a:gd name="connsiteX19" fmla="*/ 2178018 w 2764583"/>
                <a:gd name="connsiteY19" fmla="*/ 1854072 h 1896216"/>
                <a:gd name="connsiteX20" fmla="*/ 2116716 w 2764583"/>
                <a:gd name="connsiteY20" fmla="*/ 1822986 h 1896216"/>
                <a:gd name="connsiteX21" fmla="*/ 1984273 w 2764583"/>
                <a:gd name="connsiteY21" fmla="*/ 1763422 h 1896216"/>
                <a:gd name="connsiteX22" fmla="*/ 1856464 w 2764583"/>
                <a:gd name="connsiteY22" fmla="*/ 1714490 h 1896216"/>
                <a:gd name="connsiteX23" fmla="*/ 1733016 w 2764583"/>
                <a:gd name="connsiteY23" fmla="*/ 1668590 h 1896216"/>
                <a:gd name="connsiteX24" fmla="*/ 1613659 w 2764583"/>
                <a:gd name="connsiteY24" fmla="*/ 1618124 h 1896216"/>
                <a:gd name="connsiteX25" fmla="*/ 1368709 w 2764583"/>
                <a:gd name="connsiteY25" fmla="*/ 1475384 h 1896216"/>
                <a:gd name="connsiteX26" fmla="*/ 1132490 w 2764583"/>
                <a:gd name="connsiteY26" fmla="*/ 1301321 h 1896216"/>
                <a:gd name="connsiteX27" fmla="*/ 896090 w 2764583"/>
                <a:gd name="connsiteY27" fmla="*/ 1120784 h 1896216"/>
                <a:gd name="connsiteX28" fmla="*/ 650603 w 2764583"/>
                <a:gd name="connsiteY28" fmla="*/ 958623 h 1896216"/>
                <a:gd name="connsiteX29" fmla="*/ 536144 w 2764583"/>
                <a:gd name="connsiteY29" fmla="*/ 897222 h 1896216"/>
                <a:gd name="connsiteX30" fmla="*/ 420615 w 2764583"/>
                <a:gd name="connsiteY30" fmla="*/ 838162 h 1896216"/>
                <a:gd name="connsiteX31" fmla="*/ 306538 w 2764583"/>
                <a:gd name="connsiteY31" fmla="*/ 775152 h 1896216"/>
                <a:gd name="connsiteX32" fmla="*/ 196439 w 2764583"/>
                <a:gd name="connsiteY32" fmla="*/ 701898 h 1896216"/>
                <a:gd name="connsiteX33" fmla="*/ 150720 w 2764583"/>
                <a:gd name="connsiteY33" fmla="*/ 665337 h 1896216"/>
                <a:gd name="connsiteX34" fmla="*/ 108168 w 2764583"/>
                <a:gd name="connsiteY34" fmla="*/ 625682 h 1896216"/>
                <a:gd name="connsiteX35" fmla="*/ 70722 w 2764583"/>
                <a:gd name="connsiteY35" fmla="*/ 582968 h 1896216"/>
                <a:gd name="connsiteX36" fmla="*/ 40317 w 2764583"/>
                <a:gd name="connsiteY36" fmla="*/ 537228 h 1896216"/>
                <a:gd name="connsiteX37" fmla="*/ 1257 w 2764583"/>
                <a:gd name="connsiteY37" fmla="*/ 417610 h 1896216"/>
                <a:gd name="connsiteX38" fmla="*/ 0 w 2764583"/>
                <a:gd name="connsiteY38" fmla="*/ 285401 h 1896216"/>
                <a:gd name="connsiteX39" fmla="*/ 23945 w 2764583"/>
                <a:gd name="connsiteY39" fmla="*/ 144799 h 1896216"/>
                <a:gd name="connsiteX40" fmla="*/ 60491 w 2764583"/>
                <a:gd name="connsiteY40" fmla="*/ 0 h 1896216"/>
                <a:gd name="connsiteX0" fmla="*/ 2764583 w 2764583"/>
                <a:gd name="connsiteY0" fmla="*/ 953913 h 1896216"/>
                <a:gd name="connsiteX1" fmla="*/ 2697171 w 2764583"/>
                <a:gd name="connsiteY1" fmla="*/ 1034599 h 1896216"/>
                <a:gd name="connsiteX2" fmla="*/ 2635401 w 2764583"/>
                <a:gd name="connsiteY2" fmla="*/ 1117134 h 1896216"/>
                <a:gd name="connsiteX3" fmla="*/ 2584912 w 2764583"/>
                <a:gd name="connsiteY3" fmla="*/ 1203367 h 1896216"/>
                <a:gd name="connsiteX4" fmla="*/ 2551348 w 2764583"/>
                <a:gd name="connsiteY4" fmla="*/ 1295146 h 1896216"/>
                <a:gd name="connsiteX5" fmla="*/ 2539518 w 2764583"/>
                <a:gd name="connsiteY5" fmla="*/ 1367131 h 1896216"/>
                <a:gd name="connsiteX6" fmla="*/ 2534969 w 2764583"/>
                <a:gd name="connsiteY6" fmla="*/ 1441536 h 1896216"/>
                <a:gd name="connsiteX7" fmla="*/ 2532687 w 2764583"/>
                <a:gd name="connsiteY7" fmla="*/ 1516752 h 1896216"/>
                <a:gd name="connsiteX8" fmla="*/ 2527662 w 2764583"/>
                <a:gd name="connsiteY8" fmla="*/ 1591173 h 1896216"/>
                <a:gd name="connsiteX9" fmla="*/ 2521334 w 2764583"/>
                <a:gd name="connsiteY9" fmla="*/ 1634720 h 1896216"/>
                <a:gd name="connsiteX10" fmla="*/ 2511528 w 2764583"/>
                <a:gd name="connsiteY10" fmla="*/ 1677576 h 1896216"/>
                <a:gd name="connsiteX11" fmla="*/ 2497542 w 2764583"/>
                <a:gd name="connsiteY11" fmla="*/ 1719910 h 1896216"/>
                <a:gd name="connsiteX12" fmla="*/ 2478673 w 2764583"/>
                <a:gd name="connsiteY12" fmla="*/ 1761891 h 1896216"/>
                <a:gd name="connsiteX13" fmla="*/ 2453980 w 2764583"/>
                <a:gd name="connsiteY13" fmla="*/ 1803786 h 1896216"/>
                <a:gd name="connsiteX14" fmla="*/ 2424267 w 2764583"/>
                <a:gd name="connsiteY14" fmla="*/ 1841823 h 1896216"/>
                <a:gd name="connsiteX15" fmla="*/ 2390299 w 2764583"/>
                <a:gd name="connsiteY15" fmla="*/ 1872335 h 1896216"/>
                <a:gd name="connsiteX16" fmla="*/ 2352843 w 2764583"/>
                <a:gd name="connsiteY16" fmla="*/ 1891656 h 1896216"/>
                <a:gd name="connsiteX17" fmla="*/ 2297592 w 2764583"/>
                <a:gd name="connsiteY17" fmla="*/ 1896216 h 1896216"/>
                <a:gd name="connsiteX18" fmla="*/ 2238814 w 2764583"/>
                <a:gd name="connsiteY18" fmla="*/ 1881085 h 1896216"/>
                <a:gd name="connsiteX19" fmla="*/ 2178018 w 2764583"/>
                <a:gd name="connsiteY19" fmla="*/ 1854072 h 1896216"/>
                <a:gd name="connsiteX20" fmla="*/ 2116716 w 2764583"/>
                <a:gd name="connsiteY20" fmla="*/ 1822986 h 1896216"/>
                <a:gd name="connsiteX21" fmla="*/ 1984273 w 2764583"/>
                <a:gd name="connsiteY21" fmla="*/ 1763422 h 1896216"/>
                <a:gd name="connsiteX22" fmla="*/ 1856464 w 2764583"/>
                <a:gd name="connsiteY22" fmla="*/ 1714490 h 1896216"/>
                <a:gd name="connsiteX23" fmla="*/ 1733016 w 2764583"/>
                <a:gd name="connsiteY23" fmla="*/ 1668590 h 1896216"/>
                <a:gd name="connsiteX24" fmla="*/ 1613659 w 2764583"/>
                <a:gd name="connsiteY24" fmla="*/ 1618124 h 1896216"/>
                <a:gd name="connsiteX25" fmla="*/ 1368709 w 2764583"/>
                <a:gd name="connsiteY25" fmla="*/ 1475384 h 1896216"/>
                <a:gd name="connsiteX26" fmla="*/ 1132490 w 2764583"/>
                <a:gd name="connsiteY26" fmla="*/ 1301321 h 1896216"/>
                <a:gd name="connsiteX27" fmla="*/ 896090 w 2764583"/>
                <a:gd name="connsiteY27" fmla="*/ 1120784 h 1896216"/>
                <a:gd name="connsiteX28" fmla="*/ 650603 w 2764583"/>
                <a:gd name="connsiteY28" fmla="*/ 958623 h 1896216"/>
                <a:gd name="connsiteX29" fmla="*/ 536144 w 2764583"/>
                <a:gd name="connsiteY29" fmla="*/ 897222 h 1896216"/>
                <a:gd name="connsiteX30" fmla="*/ 420615 w 2764583"/>
                <a:gd name="connsiteY30" fmla="*/ 838162 h 1896216"/>
                <a:gd name="connsiteX31" fmla="*/ 306538 w 2764583"/>
                <a:gd name="connsiteY31" fmla="*/ 775152 h 1896216"/>
                <a:gd name="connsiteX32" fmla="*/ 196439 w 2764583"/>
                <a:gd name="connsiteY32" fmla="*/ 701898 h 1896216"/>
                <a:gd name="connsiteX33" fmla="*/ 150720 w 2764583"/>
                <a:gd name="connsiteY33" fmla="*/ 665337 h 1896216"/>
                <a:gd name="connsiteX34" fmla="*/ 108168 w 2764583"/>
                <a:gd name="connsiteY34" fmla="*/ 625682 h 1896216"/>
                <a:gd name="connsiteX35" fmla="*/ 70722 w 2764583"/>
                <a:gd name="connsiteY35" fmla="*/ 582968 h 1896216"/>
                <a:gd name="connsiteX36" fmla="*/ 40317 w 2764583"/>
                <a:gd name="connsiteY36" fmla="*/ 537228 h 1896216"/>
                <a:gd name="connsiteX37" fmla="*/ 1257 w 2764583"/>
                <a:gd name="connsiteY37" fmla="*/ 417610 h 1896216"/>
                <a:gd name="connsiteX38" fmla="*/ 0 w 2764583"/>
                <a:gd name="connsiteY38" fmla="*/ 285401 h 1896216"/>
                <a:gd name="connsiteX39" fmla="*/ 23945 w 2764583"/>
                <a:gd name="connsiteY39" fmla="*/ 144799 h 1896216"/>
                <a:gd name="connsiteX40" fmla="*/ 60491 w 2764583"/>
                <a:gd name="connsiteY40" fmla="*/ 0 h 1896216"/>
                <a:gd name="connsiteX0" fmla="*/ 2764583 w 2764583"/>
                <a:gd name="connsiteY0" fmla="*/ 953913 h 1896216"/>
                <a:gd name="connsiteX1" fmla="*/ 2697171 w 2764583"/>
                <a:gd name="connsiteY1" fmla="*/ 1034599 h 1896216"/>
                <a:gd name="connsiteX2" fmla="*/ 2635401 w 2764583"/>
                <a:gd name="connsiteY2" fmla="*/ 1117134 h 1896216"/>
                <a:gd name="connsiteX3" fmla="*/ 2584912 w 2764583"/>
                <a:gd name="connsiteY3" fmla="*/ 1203367 h 1896216"/>
                <a:gd name="connsiteX4" fmla="*/ 2551348 w 2764583"/>
                <a:gd name="connsiteY4" fmla="*/ 1295146 h 1896216"/>
                <a:gd name="connsiteX5" fmla="*/ 2539518 w 2764583"/>
                <a:gd name="connsiteY5" fmla="*/ 1367131 h 1896216"/>
                <a:gd name="connsiteX6" fmla="*/ 2534969 w 2764583"/>
                <a:gd name="connsiteY6" fmla="*/ 1441536 h 1896216"/>
                <a:gd name="connsiteX7" fmla="*/ 2532687 w 2764583"/>
                <a:gd name="connsiteY7" fmla="*/ 1516752 h 1896216"/>
                <a:gd name="connsiteX8" fmla="*/ 2527662 w 2764583"/>
                <a:gd name="connsiteY8" fmla="*/ 1591173 h 1896216"/>
                <a:gd name="connsiteX9" fmla="*/ 2521334 w 2764583"/>
                <a:gd name="connsiteY9" fmla="*/ 1634720 h 1896216"/>
                <a:gd name="connsiteX10" fmla="*/ 2511528 w 2764583"/>
                <a:gd name="connsiteY10" fmla="*/ 1677576 h 1896216"/>
                <a:gd name="connsiteX11" fmla="*/ 2497542 w 2764583"/>
                <a:gd name="connsiteY11" fmla="*/ 1719910 h 1896216"/>
                <a:gd name="connsiteX12" fmla="*/ 2478673 w 2764583"/>
                <a:gd name="connsiteY12" fmla="*/ 1761891 h 1896216"/>
                <a:gd name="connsiteX13" fmla="*/ 2453980 w 2764583"/>
                <a:gd name="connsiteY13" fmla="*/ 1803786 h 1896216"/>
                <a:gd name="connsiteX14" fmla="*/ 2424267 w 2764583"/>
                <a:gd name="connsiteY14" fmla="*/ 1841823 h 1896216"/>
                <a:gd name="connsiteX15" fmla="*/ 2390299 w 2764583"/>
                <a:gd name="connsiteY15" fmla="*/ 1872335 h 1896216"/>
                <a:gd name="connsiteX16" fmla="*/ 2352843 w 2764583"/>
                <a:gd name="connsiteY16" fmla="*/ 1891656 h 1896216"/>
                <a:gd name="connsiteX17" fmla="*/ 2297592 w 2764583"/>
                <a:gd name="connsiteY17" fmla="*/ 1896216 h 1896216"/>
                <a:gd name="connsiteX18" fmla="*/ 2238814 w 2764583"/>
                <a:gd name="connsiteY18" fmla="*/ 1881085 h 1896216"/>
                <a:gd name="connsiteX19" fmla="*/ 2178018 w 2764583"/>
                <a:gd name="connsiteY19" fmla="*/ 1854072 h 1896216"/>
                <a:gd name="connsiteX20" fmla="*/ 2116716 w 2764583"/>
                <a:gd name="connsiteY20" fmla="*/ 1822986 h 1896216"/>
                <a:gd name="connsiteX21" fmla="*/ 1984273 w 2764583"/>
                <a:gd name="connsiteY21" fmla="*/ 1763422 h 1896216"/>
                <a:gd name="connsiteX22" fmla="*/ 1856464 w 2764583"/>
                <a:gd name="connsiteY22" fmla="*/ 1714490 h 1896216"/>
                <a:gd name="connsiteX23" fmla="*/ 1733016 w 2764583"/>
                <a:gd name="connsiteY23" fmla="*/ 1668590 h 1896216"/>
                <a:gd name="connsiteX24" fmla="*/ 1613659 w 2764583"/>
                <a:gd name="connsiteY24" fmla="*/ 1618124 h 1896216"/>
                <a:gd name="connsiteX25" fmla="*/ 1368709 w 2764583"/>
                <a:gd name="connsiteY25" fmla="*/ 1475384 h 1896216"/>
                <a:gd name="connsiteX26" fmla="*/ 1132490 w 2764583"/>
                <a:gd name="connsiteY26" fmla="*/ 1301321 h 1896216"/>
                <a:gd name="connsiteX27" fmla="*/ 896090 w 2764583"/>
                <a:gd name="connsiteY27" fmla="*/ 1120784 h 1896216"/>
                <a:gd name="connsiteX28" fmla="*/ 650603 w 2764583"/>
                <a:gd name="connsiteY28" fmla="*/ 958623 h 1896216"/>
                <a:gd name="connsiteX29" fmla="*/ 536144 w 2764583"/>
                <a:gd name="connsiteY29" fmla="*/ 897222 h 1896216"/>
                <a:gd name="connsiteX30" fmla="*/ 420615 w 2764583"/>
                <a:gd name="connsiteY30" fmla="*/ 838162 h 1896216"/>
                <a:gd name="connsiteX31" fmla="*/ 306538 w 2764583"/>
                <a:gd name="connsiteY31" fmla="*/ 775152 h 1896216"/>
                <a:gd name="connsiteX32" fmla="*/ 196439 w 2764583"/>
                <a:gd name="connsiteY32" fmla="*/ 701898 h 1896216"/>
                <a:gd name="connsiteX33" fmla="*/ 150720 w 2764583"/>
                <a:gd name="connsiteY33" fmla="*/ 665337 h 1896216"/>
                <a:gd name="connsiteX34" fmla="*/ 108168 w 2764583"/>
                <a:gd name="connsiteY34" fmla="*/ 625682 h 1896216"/>
                <a:gd name="connsiteX35" fmla="*/ 70722 w 2764583"/>
                <a:gd name="connsiteY35" fmla="*/ 582968 h 1896216"/>
                <a:gd name="connsiteX36" fmla="*/ 40317 w 2764583"/>
                <a:gd name="connsiteY36" fmla="*/ 537228 h 1896216"/>
                <a:gd name="connsiteX37" fmla="*/ 1257 w 2764583"/>
                <a:gd name="connsiteY37" fmla="*/ 417610 h 1896216"/>
                <a:gd name="connsiteX38" fmla="*/ 0 w 2764583"/>
                <a:gd name="connsiteY38" fmla="*/ 285401 h 1896216"/>
                <a:gd name="connsiteX39" fmla="*/ 23945 w 2764583"/>
                <a:gd name="connsiteY39" fmla="*/ 144799 h 1896216"/>
                <a:gd name="connsiteX40" fmla="*/ 60491 w 2764583"/>
                <a:gd name="connsiteY40" fmla="*/ 0 h 1896216"/>
                <a:gd name="connsiteX0" fmla="*/ 2764583 w 2764583"/>
                <a:gd name="connsiteY0" fmla="*/ 953913 h 1896216"/>
                <a:gd name="connsiteX1" fmla="*/ 2697171 w 2764583"/>
                <a:gd name="connsiteY1" fmla="*/ 1034599 h 1896216"/>
                <a:gd name="connsiteX2" fmla="*/ 2635401 w 2764583"/>
                <a:gd name="connsiteY2" fmla="*/ 1117134 h 1896216"/>
                <a:gd name="connsiteX3" fmla="*/ 2584912 w 2764583"/>
                <a:gd name="connsiteY3" fmla="*/ 1203367 h 1896216"/>
                <a:gd name="connsiteX4" fmla="*/ 2551348 w 2764583"/>
                <a:gd name="connsiteY4" fmla="*/ 1295146 h 1896216"/>
                <a:gd name="connsiteX5" fmla="*/ 2539518 w 2764583"/>
                <a:gd name="connsiteY5" fmla="*/ 1367131 h 1896216"/>
                <a:gd name="connsiteX6" fmla="*/ 2534969 w 2764583"/>
                <a:gd name="connsiteY6" fmla="*/ 1441536 h 1896216"/>
                <a:gd name="connsiteX7" fmla="*/ 2532687 w 2764583"/>
                <a:gd name="connsiteY7" fmla="*/ 1516752 h 1896216"/>
                <a:gd name="connsiteX8" fmla="*/ 2527662 w 2764583"/>
                <a:gd name="connsiteY8" fmla="*/ 1591173 h 1896216"/>
                <a:gd name="connsiteX9" fmla="*/ 2521334 w 2764583"/>
                <a:gd name="connsiteY9" fmla="*/ 1634720 h 1896216"/>
                <a:gd name="connsiteX10" fmla="*/ 2511528 w 2764583"/>
                <a:gd name="connsiteY10" fmla="*/ 1677576 h 1896216"/>
                <a:gd name="connsiteX11" fmla="*/ 2497542 w 2764583"/>
                <a:gd name="connsiteY11" fmla="*/ 1719910 h 1896216"/>
                <a:gd name="connsiteX12" fmla="*/ 2478673 w 2764583"/>
                <a:gd name="connsiteY12" fmla="*/ 1761891 h 1896216"/>
                <a:gd name="connsiteX13" fmla="*/ 2453980 w 2764583"/>
                <a:gd name="connsiteY13" fmla="*/ 1803786 h 1896216"/>
                <a:gd name="connsiteX14" fmla="*/ 2424267 w 2764583"/>
                <a:gd name="connsiteY14" fmla="*/ 1841823 h 1896216"/>
                <a:gd name="connsiteX15" fmla="*/ 2390299 w 2764583"/>
                <a:gd name="connsiteY15" fmla="*/ 1872335 h 1896216"/>
                <a:gd name="connsiteX16" fmla="*/ 2352843 w 2764583"/>
                <a:gd name="connsiteY16" fmla="*/ 1891656 h 1896216"/>
                <a:gd name="connsiteX17" fmla="*/ 2297592 w 2764583"/>
                <a:gd name="connsiteY17" fmla="*/ 1896216 h 1896216"/>
                <a:gd name="connsiteX18" fmla="*/ 2238814 w 2764583"/>
                <a:gd name="connsiteY18" fmla="*/ 1881085 h 1896216"/>
                <a:gd name="connsiteX19" fmla="*/ 2178018 w 2764583"/>
                <a:gd name="connsiteY19" fmla="*/ 1854072 h 1896216"/>
                <a:gd name="connsiteX20" fmla="*/ 2116716 w 2764583"/>
                <a:gd name="connsiteY20" fmla="*/ 1822986 h 1896216"/>
                <a:gd name="connsiteX21" fmla="*/ 1984273 w 2764583"/>
                <a:gd name="connsiteY21" fmla="*/ 1763422 h 1896216"/>
                <a:gd name="connsiteX22" fmla="*/ 1856464 w 2764583"/>
                <a:gd name="connsiteY22" fmla="*/ 1714490 h 1896216"/>
                <a:gd name="connsiteX23" fmla="*/ 1733016 w 2764583"/>
                <a:gd name="connsiteY23" fmla="*/ 1668590 h 1896216"/>
                <a:gd name="connsiteX24" fmla="*/ 1613659 w 2764583"/>
                <a:gd name="connsiteY24" fmla="*/ 1618124 h 1896216"/>
                <a:gd name="connsiteX25" fmla="*/ 1368709 w 2764583"/>
                <a:gd name="connsiteY25" fmla="*/ 1475384 h 1896216"/>
                <a:gd name="connsiteX26" fmla="*/ 1132490 w 2764583"/>
                <a:gd name="connsiteY26" fmla="*/ 1301321 h 1896216"/>
                <a:gd name="connsiteX27" fmla="*/ 896090 w 2764583"/>
                <a:gd name="connsiteY27" fmla="*/ 1120784 h 1896216"/>
                <a:gd name="connsiteX28" fmla="*/ 650603 w 2764583"/>
                <a:gd name="connsiteY28" fmla="*/ 958623 h 1896216"/>
                <a:gd name="connsiteX29" fmla="*/ 536144 w 2764583"/>
                <a:gd name="connsiteY29" fmla="*/ 897222 h 1896216"/>
                <a:gd name="connsiteX30" fmla="*/ 420615 w 2764583"/>
                <a:gd name="connsiteY30" fmla="*/ 838162 h 1896216"/>
                <a:gd name="connsiteX31" fmla="*/ 306538 w 2764583"/>
                <a:gd name="connsiteY31" fmla="*/ 775152 h 1896216"/>
                <a:gd name="connsiteX32" fmla="*/ 196439 w 2764583"/>
                <a:gd name="connsiteY32" fmla="*/ 701898 h 1896216"/>
                <a:gd name="connsiteX33" fmla="*/ 150720 w 2764583"/>
                <a:gd name="connsiteY33" fmla="*/ 665337 h 1896216"/>
                <a:gd name="connsiteX34" fmla="*/ 108168 w 2764583"/>
                <a:gd name="connsiteY34" fmla="*/ 625682 h 1896216"/>
                <a:gd name="connsiteX35" fmla="*/ 70722 w 2764583"/>
                <a:gd name="connsiteY35" fmla="*/ 582968 h 1896216"/>
                <a:gd name="connsiteX36" fmla="*/ 40317 w 2764583"/>
                <a:gd name="connsiteY36" fmla="*/ 537228 h 1896216"/>
                <a:gd name="connsiteX37" fmla="*/ 1257 w 2764583"/>
                <a:gd name="connsiteY37" fmla="*/ 417610 h 1896216"/>
                <a:gd name="connsiteX38" fmla="*/ 0 w 2764583"/>
                <a:gd name="connsiteY38" fmla="*/ 285401 h 1896216"/>
                <a:gd name="connsiteX39" fmla="*/ 23945 w 2764583"/>
                <a:gd name="connsiteY39" fmla="*/ 144799 h 1896216"/>
                <a:gd name="connsiteX40" fmla="*/ 60491 w 2764583"/>
                <a:gd name="connsiteY40" fmla="*/ 0 h 1896216"/>
                <a:gd name="connsiteX0" fmla="*/ 2764583 w 2764583"/>
                <a:gd name="connsiteY0" fmla="*/ 953913 h 1896216"/>
                <a:gd name="connsiteX1" fmla="*/ 2697171 w 2764583"/>
                <a:gd name="connsiteY1" fmla="*/ 1034599 h 1896216"/>
                <a:gd name="connsiteX2" fmla="*/ 2635401 w 2764583"/>
                <a:gd name="connsiteY2" fmla="*/ 1117134 h 1896216"/>
                <a:gd name="connsiteX3" fmla="*/ 2584912 w 2764583"/>
                <a:gd name="connsiteY3" fmla="*/ 1203367 h 1896216"/>
                <a:gd name="connsiteX4" fmla="*/ 2551348 w 2764583"/>
                <a:gd name="connsiteY4" fmla="*/ 1295146 h 1896216"/>
                <a:gd name="connsiteX5" fmla="*/ 2539518 w 2764583"/>
                <a:gd name="connsiteY5" fmla="*/ 1367131 h 1896216"/>
                <a:gd name="connsiteX6" fmla="*/ 2534969 w 2764583"/>
                <a:gd name="connsiteY6" fmla="*/ 1441536 h 1896216"/>
                <a:gd name="connsiteX7" fmla="*/ 2532687 w 2764583"/>
                <a:gd name="connsiteY7" fmla="*/ 1516752 h 1896216"/>
                <a:gd name="connsiteX8" fmla="*/ 2527662 w 2764583"/>
                <a:gd name="connsiteY8" fmla="*/ 1591173 h 1896216"/>
                <a:gd name="connsiteX9" fmla="*/ 2521334 w 2764583"/>
                <a:gd name="connsiteY9" fmla="*/ 1634720 h 1896216"/>
                <a:gd name="connsiteX10" fmla="*/ 2511528 w 2764583"/>
                <a:gd name="connsiteY10" fmla="*/ 1677576 h 1896216"/>
                <a:gd name="connsiteX11" fmla="*/ 2497542 w 2764583"/>
                <a:gd name="connsiteY11" fmla="*/ 1719910 h 1896216"/>
                <a:gd name="connsiteX12" fmla="*/ 2478673 w 2764583"/>
                <a:gd name="connsiteY12" fmla="*/ 1761891 h 1896216"/>
                <a:gd name="connsiteX13" fmla="*/ 2453980 w 2764583"/>
                <a:gd name="connsiteY13" fmla="*/ 1803786 h 1896216"/>
                <a:gd name="connsiteX14" fmla="*/ 2424267 w 2764583"/>
                <a:gd name="connsiteY14" fmla="*/ 1841823 h 1896216"/>
                <a:gd name="connsiteX15" fmla="*/ 2390299 w 2764583"/>
                <a:gd name="connsiteY15" fmla="*/ 1872335 h 1896216"/>
                <a:gd name="connsiteX16" fmla="*/ 2352843 w 2764583"/>
                <a:gd name="connsiteY16" fmla="*/ 1891656 h 1896216"/>
                <a:gd name="connsiteX17" fmla="*/ 2297592 w 2764583"/>
                <a:gd name="connsiteY17" fmla="*/ 1896216 h 1896216"/>
                <a:gd name="connsiteX18" fmla="*/ 2238814 w 2764583"/>
                <a:gd name="connsiteY18" fmla="*/ 1881085 h 1896216"/>
                <a:gd name="connsiteX19" fmla="*/ 2178018 w 2764583"/>
                <a:gd name="connsiteY19" fmla="*/ 1854072 h 1896216"/>
                <a:gd name="connsiteX20" fmla="*/ 2116716 w 2764583"/>
                <a:gd name="connsiteY20" fmla="*/ 1822986 h 1896216"/>
                <a:gd name="connsiteX21" fmla="*/ 1984273 w 2764583"/>
                <a:gd name="connsiteY21" fmla="*/ 1763422 h 1896216"/>
                <a:gd name="connsiteX22" fmla="*/ 1856464 w 2764583"/>
                <a:gd name="connsiteY22" fmla="*/ 1714490 h 1896216"/>
                <a:gd name="connsiteX23" fmla="*/ 1733016 w 2764583"/>
                <a:gd name="connsiteY23" fmla="*/ 1668590 h 1896216"/>
                <a:gd name="connsiteX24" fmla="*/ 1613659 w 2764583"/>
                <a:gd name="connsiteY24" fmla="*/ 1618124 h 1896216"/>
                <a:gd name="connsiteX25" fmla="*/ 1368709 w 2764583"/>
                <a:gd name="connsiteY25" fmla="*/ 1475384 h 1896216"/>
                <a:gd name="connsiteX26" fmla="*/ 1132490 w 2764583"/>
                <a:gd name="connsiteY26" fmla="*/ 1301321 h 1896216"/>
                <a:gd name="connsiteX27" fmla="*/ 896090 w 2764583"/>
                <a:gd name="connsiteY27" fmla="*/ 1120784 h 1896216"/>
                <a:gd name="connsiteX28" fmla="*/ 650603 w 2764583"/>
                <a:gd name="connsiteY28" fmla="*/ 958623 h 1896216"/>
                <a:gd name="connsiteX29" fmla="*/ 536144 w 2764583"/>
                <a:gd name="connsiteY29" fmla="*/ 897222 h 1896216"/>
                <a:gd name="connsiteX30" fmla="*/ 420615 w 2764583"/>
                <a:gd name="connsiteY30" fmla="*/ 838162 h 1896216"/>
                <a:gd name="connsiteX31" fmla="*/ 306538 w 2764583"/>
                <a:gd name="connsiteY31" fmla="*/ 775152 h 1896216"/>
                <a:gd name="connsiteX32" fmla="*/ 196439 w 2764583"/>
                <a:gd name="connsiteY32" fmla="*/ 701898 h 1896216"/>
                <a:gd name="connsiteX33" fmla="*/ 150720 w 2764583"/>
                <a:gd name="connsiteY33" fmla="*/ 665337 h 1896216"/>
                <a:gd name="connsiteX34" fmla="*/ 108168 w 2764583"/>
                <a:gd name="connsiteY34" fmla="*/ 625682 h 1896216"/>
                <a:gd name="connsiteX35" fmla="*/ 70722 w 2764583"/>
                <a:gd name="connsiteY35" fmla="*/ 582968 h 1896216"/>
                <a:gd name="connsiteX36" fmla="*/ 40317 w 2764583"/>
                <a:gd name="connsiteY36" fmla="*/ 537228 h 1896216"/>
                <a:gd name="connsiteX37" fmla="*/ 1257 w 2764583"/>
                <a:gd name="connsiteY37" fmla="*/ 417610 h 1896216"/>
                <a:gd name="connsiteX38" fmla="*/ 0 w 2764583"/>
                <a:gd name="connsiteY38" fmla="*/ 285401 h 1896216"/>
                <a:gd name="connsiteX39" fmla="*/ 23945 w 2764583"/>
                <a:gd name="connsiteY39" fmla="*/ 144799 h 1896216"/>
                <a:gd name="connsiteX40" fmla="*/ 60491 w 2764583"/>
                <a:gd name="connsiteY40" fmla="*/ 0 h 1896216"/>
                <a:gd name="connsiteX0" fmla="*/ 2764583 w 2764583"/>
                <a:gd name="connsiteY0" fmla="*/ 953913 h 1896216"/>
                <a:gd name="connsiteX1" fmla="*/ 2697171 w 2764583"/>
                <a:gd name="connsiteY1" fmla="*/ 1034599 h 1896216"/>
                <a:gd name="connsiteX2" fmla="*/ 2635401 w 2764583"/>
                <a:gd name="connsiteY2" fmla="*/ 1117134 h 1896216"/>
                <a:gd name="connsiteX3" fmla="*/ 2584912 w 2764583"/>
                <a:gd name="connsiteY3" fmla="*/ 1203367 h 1896216"/>
                <a:gd name="connsiteX4" fmla="*/ 2551348 w 2764583"/>
                <a:gd name="connsiteY4" fmla="*/ 1295146 h 1896216"/>
                <a:gd name="connsiteX5" fmla="*/ 2539518 w 2764583"/>
                <a:gd name="connsiteY5" fmla="*/ 1367131 h 1896216"/>
                <a:gd name="connsiteX6" fmla="*/ 2534969 w 2764583"/>
                <a:gd name="connsiteY6" fmla="*/ 1441536 h 1896216"/>
                <a:gd name="connsiteX7" fmla="*/ 2532687 w 2764583"/>
                <a:gd name="connsiteY7" fmla="*/ 1516752 h 1896216"/>
                <a:gd name="connsiteX8" fmla="*/ 2527662 w 2764583"/>
                <a:gd name="connsiteY8" fmla="*/ 1591173 h 1896216"/>
                <a:gd name="connsiteX9" fmla="*/ 2521334 w 2764583"/>
                <a:gd name="connsiteY9" fmla="*/ 1634720 h 1896216"/>
                <a:gd name="connsiteX10" fmla="*/ 2511528 w 2764583"/>
                <a:gd name="connsiteY10" fmla="*/ 1677576 h 1896216"/>
                <a:gd name="connsiteX11" fmla="*/ 2497542 w 2764583"/>
                <a:gd name="connsiteY11" fmla="*/ 1719910 h 1896216"/>
                <a:gd name="connsiteX12" fmla="*/ 2478673 w 2764583"/>
                <a:gd name="connsiteY12" fmla="*/ 1761891 h 1896216"/>
                <a:gd name="connsiteX13" fmla="*/ 2453980 w 2764583"/>
                <a:gd name="connsiteY13" fmla="*/ 1803786 h 1896216"/>
                <a:gd name="connsiteX14" fmla="*/ 2424267 w 2764583"/>
                <a:gd name="connsiteY14" fmla="*/ 1841823 h 1896216"/>
                <a:gd name="connsiteX15" fmla="*/ 2390299 w 2764583"/>
                <a:gd name="connsiteY15" fmla="*/ 1872335 h 1896216"/>
                <a:gd name="connsiteX16" fmla="*/ 2352843 w 2764583"/>
                <a:gd name="connsiteY16" fmla="*/ 1891656 h 1896216"/>
                <a:gd name="connsiteX17" fmla="*/ 2297592 w 2764583"/>
                <a:gd name="connsiteY17" fmla="*/ 1896216 h 1896216"/>
                <a:gd name="connsiteX18" fmla="*/ 2238814 w 2764583"/>
                <a:gd name="connsiteY18" fmla="*/ 1881085 h 1896216"/>
                <a:gd name="connsiteX19" fmla="*/ 2178018 w 2764583"/>
                <a:gd name="connsiteY19" fmla="*/ 1854072 h 1896216"/>
                <a:gd name="connsiteX20" fmla="*/ 2116716 w 2764583"/>
                <a:gd name="connsiteY20" fmla="*/ 1822986 h 1896216"/>
                <a:gd name="connsiteX21" fmla="*/ 1984273 w 2764583"/>
                <a:gd name="connsiteY21" fmla="*/ 1763422 h 1896216"/>
                <a:gd name="connsiteX22" fmla="*/ 1856464 w 2764583"/>
                <a:gd name="connsiteY22" fmla="*/ 1714490 h 1896216"/>
                <a:gd name="connsiteX23" fmla="*/ 1733016 w 2764583"/>
                <a:gd name="connsiteY23" fmla="*/ 1668590 h 1896216"/>
                <a:gd name="connsiteX24" fmla="*/ 1613659 w 2764583"/>
                <a:gd name="connsiteY24" fmla="*/ 1618124 h 1896216"/>
                <a:gd name="connsiteX25" fmla="*/ 1368709 w 2764583"/>
                <a:gd name="connsiteY25" fmla="*/ 1475384 h 1896216"/>
                <a:gd name="connsiteX26" fmla="*/ 1132490 w 2764583"/>
                <a:gd name="connsiteY26" fmla="*/ 1301321 h 1896216"/>
                <a:gd name="connsiteX27" fmla="*/ 896090 w 2764583"/>
                <a:gd name="connsiteY27" fmla="*/ 1120784 h 1896216"/>
                <a:gd name="connsiteX28" fmla="*/ 650603 w 2764583"/>
                <a:gd name="connsiteY28" fmla="*/ 958623 h 1896216"/>
                <a:gd name="connsiteX29" fmla="*/ 536144 w 2764583"/>
                <a:gd name="connsiteY29" fmla="*/ 897222 h 1896216"/>
                <a:gd name="connsiteX30" fmla="*/ 420615 w 2764583"/>
                <a:gd name="connsiteY30" fmla="*/ 838162 h 1896216"/>
                <a:gd name="connsiteX31" fmla="*/ 306538 w 2764583"/>
                <a:gd name="connsiteY31" fmla="*/ 775152 h 1896216"/>
                <a:gd name="connsiteX32" fmla="*/ 196439 w 2764583"/>
                <a:gd name="connsiteY32" fmla="*/ 701898 h 1896216"/>
                <a:gd name="connsiteX33" fmla="*/ 150720 w 2764583"/>
                <a:gd name="connsiteY33" fmla="*/ 665337 h 1896216"/>
                <a:gd name="connsiteX34" fmla="*/ 108168 w 2764583"/>
                <a:gd name="connsiteY34" fmla="*/ 625682 h 1896216"/>
                <a:gd name="connsiteX35" fmla="*/ 70722 w 2764583"/>
                <a:gd name="connsiteY35" fmla="*/ 582968 h 1896216"/>
                <a:gd name="connsiteX36" fmla="*/ 40317 w 2764583"/>
                <a:gd name="connsiteY36" fmla="*/ 537228 h 1896216"/>
                <a:gd name="connsiteX37" fmla="*/ 1257 w 2764583"/>
                <a:gd name="connsiteY37" fmla="*/ 417610 h 1896216"/>
                <a:gd name="connsiteX38" fmla="*/ 0 w 2764583"/>
                <a:gd name="connsiteY38" fmla="*/ 285401 h 1896216"/>
                <a:gd name="connsiteX39" fmla="*/ 23945 w 2764583"/>
                <a:gd name="connsiteY39" fmla="*/ 144799 h 1896216"/>
                <a:gd name="connsiteX40" fmla="*/ 60491 w 2764583"/>
                <a:gd name="connsiteY40" fmla="*/ 0 h 1896216"/>
                <a:gd name="connsiteX0" fmla="*/ 2764583 w 2764583"/>
                <a:gd name="connsiteY0" fmla="*/ 953913 h 1896216"/>
                <a:gd name="connsiteX1" fmla="*/ 2697171 w 2764583"/>
                <a:gd name="connsiteY1" fmla="*/ 1034599 h 1896216"/>
                <a:gd name="connsiteX2" fmla="*/ 2635401 w 2764583"/>
                <a:gd name="connsiteY2" fmla="*/ 1117134 h 1896216"/>
                <a:gd name="connsiteX3" fmla="*/ 2584912 w 2764583"/>
                <a:gd name="connsiteY3" fmla="*/ 1203367 h 1896216"/>
                <a:gd name="connsiteX4" fmla="*/ 2551348 w 2764583"/>
                <a:gd name="connsiteY4" fmla="*/ 1295146 h 1896216"/>
                <a:gd name="connsiteX5" fmla="*/ 2539518 w 2764583"/>
                <a:gd name="connsiteY5" fmla="*/ 1367131 h 1896216"/>
                <a:gd name="connsiteX6" fmla="*/ 2534969 w 2764583"/>
                <a:gd name="connsiteY6" fmla="*/ 1441536 h 1896216"/>
                <a:gd name="connsiteX7" fmla="*/ 2532687 w 2764583"/>
                <a:gd name="connsiteY7" fmla="*/ 1516752 h 1896216"/>
                <a:gd name="connsiteX8" fmla="*/ 2527662 w 2764583"/>
                <a:gd name="connsiteY8" fmla="*/ 1591173 h 1896216"/>
                <a:gd name="connsiteX9" fmla="*/ 2521334 w 2764583"/>
                <a:gd name="connsiteY9" fmla="*/ 1634720 h 1896216"/>
                <a:gd name="connsiteX10" fmla="*/ 2511528 w 2764583"/>
                <a:gd name="connsiteY10" fmla="*/ 1677576 h 1896216"/>
                <a:gd name="connsiteX11" fmla="*/ 2497542 w 2764583"/>
                <a:gd name="connsiteY11" fmla="*/ 1719910 h 1896216"/>
                <a:gd name="connsiteX12" fmla="*/ 2478673 w 2764583"/>
                <a:gd name="connsiteY12" fmla="*/ 1761891 h 1896216"/>
                <a:gd name="connsiteX13" fmla="*/ 2453980 w 2764583"/>
                <a:gd name="connsiteY13" fmla="*/ 1803786 h 1896216"/>
                <a:gd name="connsiteX14" fmla="*/ 2424267 w 2764583"/>
                <a:gd name="connsiteY14" fmla="*/ 1841823 h 1896216"/>
                <a:gd name="connsiteX15" fmla="*/ 2390299 w 2764583"/>
                <a:gd name="connsiteY15" fmla="*/ 1872335 h 1896216"/>
                <a:gd name="connsiteX16" fmla="*/ 2352843 w 2764583"/>
                <a:gd name="connsiteY16" fmla="*/ 1891656 h 1896216"/>
                <a:gd name="connsiteX17" fmla="*/ 2297592 w 2764583"/>
                <a:gd name="connsiteY17" fmla="*/ 1896216 h 1896216"/>
                <a:gd name="connsiteX18" fmla="*/ 2238814 w 2764583"/>
                <a:gd name="connsiteY18" fmla="*/ 1881085 h 1896216"/>
                <a:gd name="connsiteX19" fmla="*/ 2178018 w 2764583"/>
                <a:gd name="connsiteY19" fmla="*/ 1854072 h 1896216"/>
                <a:gd name="connsiteX20" fmla="*/ 2116716 w 2764583"/>
                <a:gd name="connsiteY20" fmla="*/ 1822986 h 1896216"/>
                <a:gd name="connsiteX21" fmla="*/ 1984273 w 2764583"/>
                <a:gd name="connsiteY21" fmla="*/ 1763422 h 1896216"/>
                <a:gd name="connsiteX22" fmla="*/ 1856464 w 2764583"/>
                <a:gd name="connsiteY22" fmla="*/ 1714490 h 1896216"/>
                <a:gd name="connsiteX23" fmla="*/ 1733016 w 2764583"/>
                <a:gd name="connsiteY23" fmla="*/ 1668590 h 1896216"/>
                <a:gd name="connsiteX24" fmla="*/ 1613659 w 2764583"/>
                <a:gd name="connsiteY24" fmla="*/ 1618124 h 1896216"/>
                <a:gd name="connsiteX25" fmla="*/ 1368709 w 2764583"/>
                <a:gd name="connsiteY25" fmla="*/ 1475384 h 1896216"/>
                <a:gd name="connsiteX26" fmla="*/ 1132490 w 2764583"/>
                <a:gd name="connsiteY26" fmla="*/ 1301321 h 1896216"/>
                <a:gd name="connsiteX27" fmla="*/ 896090 w 2764583"/>
                <a:gd name="connsiteY27" fmla="*/ 1120784 h 1896216"/>
                <a:gd name="connsiteX28" fmla="*/ 650603 w 2764583"/>
                <a:gd name="connsiteY28" fmla="*/ 958623 h 1896216"/>
                <a:gd name="connsiteX29" fmla="*/ 536144 w 2764583"/>
                <a:gd name="connsiteY29" fmla="*/ 897222 h 1896216"/>
                <a:gd name="connsiteX30" fmla="*/ 420615 w 2764583"/>
                <a:gd name="connsiteY30" fmla="*/ 838162 h 1896216"/>
                <a:gd name="connsiteX31" fmla="*/ 306538 w 2764583"/>
                <a:gd name="connsiteY31" fmla="*/ 775152 h 1896216"/>
                <a:gd name="connsiteX32" fmla="*/ 196439 w 2764583"/>
                <a:gd name="connsiteY32" fmla="*/ 701898 h 1896216"/>
                <a:gd name="connsiteX33" fmla="*/ 150720 w 2764583"/>
                <a:gd name="connsiteY33" fmla="*/ 665337 h 1896216"/>
                <a:gd name="connsiteX34" fmla="*/ 108168 w 2764583"/>
                <a:gd name="connsiteY34" fmla="*/ 625682 h 1896216"/>
                <a:gd name="connsiteX35" fmla="*/ 70722 w 2764583"/>
                <a:gd name="connsiteY35" fmla="*/ 582968 h 1896216"/>
                <a:gd name="connsiteX36" fmla="*/ 40317 w 2764583"/>
                <a:gd name="connsiteY36" fmla="*/ 537228 h 1896216"/>
                <a:gd name="connsiteX37" fmla="*/ 1257 w 2764583"/>
                <a:gd name="connsiteY37" fmla="*/ 417610 h 1896216"/>
                <a:gd name="connsiteX38" fmla="*/ 0 w 2764583"/>
                <a:gd name="connsiteY38" fmla="*/ 285401 h 1896216"/>
                <a:gd name="connsiteX39" fmla="*/ 23945 w 2764583"/>
                <a:gd name="connsiteY39" fmla="*/ 144799 h 1896216"/>
                <a:gd name="connsiteX40" fmla="*/ 60491 w 2764583"/>
                <a:gd name="connsiteY40" fmla="*/ 0 h 1896216"/>
                <a:gd name="connsiteX0" fmla="*/ 2764583 w 2764583"/>
                <a:gd name="connsiteY0" fmla="*/ 953913 h 1896216"/>
                <a:gd name="connsiteX1" fmla="*/ 2697171 w 2764583"/>
                <a:gd name="connsiteY1" fmla="*/ 1034599 h 1896216"/>
                <a:gd name="connsiteX2" fmla="*/ 2635401 w 2764583"/>
                <a:gd name="connsiteY2" fmla="*/ 1117134 h 1896216"/>
                <a:gd name="connsiteX3" fmla="*/ 2584912 w 2764583"/>
                <a:gd name="connsiteY3" fmla="*/ 1203367 h 1896216"/>
                <a:gd name="connsiteX4" fmla="*/ 2551348 w 2764583"/>
                <a:gd name="connsiteY4" fmla="*/ 1295146 h 1896216"/>
                <a:gd name="connsiteX5" fmla="*/ 2539518 w 2764583"/>
                <a:gd name="connsiteY5" fmla="*/ 1367131 h 1896216"/>
                <a:gd name="connsiteX6" fmla="*/ 2534969 w 2764583"/>
                <a:gd name="connsiteY6" fmla="*/ 1441536 h 1896216"/>
                <a:gd name="connsiteX7" fmla="*/ 2532687 w 2764583"/>
                <a:gd name="connsiteY7" fmla="*/ 1516752 h 1896216"/>
                <a:gd name="connsiteX8" fmla="*/ 2527662 w 2764583"/>
                <a:gd name="connsiteY8" fmla="*/ 1591173 h 1896216"/>
                <a:gd name="connsiteX9" fmla="*/ 2521334 w 2764583"/>
                <a:gd name="connsiteY9" fmla="*/ 1634720 h 1896216"/>
                <a:gd name="connsiteX10" fmla="*/ 2511528 w 2764583"/>
                <a:gd name="connsiteY10" fmla="*/ 1677576 h 1896216"/>
                <a:gd name="connsiteX11" fmla="*/ 2497542 w 2764583"/>
                <a:gd name="connsiteY11" fmla="*/ 1719910 h 1896216"/>
                <a:gd name="connsiteX12" fmla="*/ 2478673 w 2764583"/>
                <a:gd name="connsiteY12" fmla="*/ 1761891 h 1896216"/>
                <a:gd name="connsiteX13" fmla="*/ 2453980 w 2764583"/>
                <a:gd name="connsiteY13" fmla="*/ 1803786 h 1896216"/>
                <a:gd name="connsiteX14" fmla="*/ 2424267 w 2764583"/>
                <a:gd name="connsiteY14" fmla="*/ 1841823 h 1896216"/>
                <a:gd name="connsiteX15" fmla="*/ 2390299 w 2764583"/>
                <a:gd name="connsiteY15" fmla="*/ 1872335 h 1896216"/>
                <a:gd name="connsiteX16" fmla="*/ 2352843 w 2764583"/>
                <a:gd name="connsiteY16" fmla="*/ 1891656 h 1896216"/>
                <a:gd name="connsiteX17" fmla="*/ 2297592 w 2764583"/>
                <a:gd name="connsiteY17" fmla="*/ 1896216 h 1896216"/>
                <a:gd name="connsiteX18" fmla="*/ 2238814 w 2764583"/>
                <a:gd name="connsiteY18" fmla="*/ 1881085 h 1896216"/>
                <a:gd name="connsiteX19" fmla="*/ 2178018 w 2764583"/>
                <a:gd name="connsiteY19" fmla="*/ 1854072 h 1896216"/>
                <a:gd name="connsiteX20" fmla="*/ 2116716 w 2764583"/>
                <a:gd name="connsiteY20" fmla="*/ 1822986 h 1896216"/>
                <a:gd name="connsiteX21" fmla="*/ 1984273 w 2764583"/>
                <a:gd name="connsiteY21" fmla="*/ 1763422 h 1896216"/>
                <a:gd name="connsiteX22" fmla="*/ 1856464 w 2764583"/>
                <a:gd name="connsiteY22" fmla="*/ 1714490 h 1896216"/>
                <a:gd name="connsiteX23" fmla="*/ 1733016 w 2764583"/>
                <a:gd name="connsiteY23" fmla="*/ 1668590 h 1896216"/>
                <a:gd name="connsiteX24" fmla="*/ 1613659 w 2764583"/>
                <a:gd name="connsiteY24" fmla="*/ 1618124 h 1896216"/>
                <a:gd name="connsiteX25" fmla="*/ 1368709 w 2764583"/>
                <a:gd name="connsiteY25" fmla="*/ 1475384 h 1896216"/>
                <a:gd name="connsiteX26" fmla="*/ 1132490 w 2764583"/>
                <a:gd name="connsiteY26" fmla="*/ 1301321 h 1896216"/>
                <a:gd name="connsiteX27" fmla="*/ 896090 w 2764583"/>
                <a:gd name="connsiteY27" fmla="*/ 1120784 h 1896216"/>
                <a:gd name="connsiteX28" fmla="*/ 650603 w 2764583"/>
                <a:gd name="connsiteY28" fmla="*/ 958623 h 1896216"/>
                <a:gd name="connsiteX29" fmla="*/ 536144 w 2764583"/>
                <a:gd name="connsiteY29" fmla="*/ 897222 h 1896216"/>
                <a:gd name="connsiteX30" fmla="*/ 420615 w 2764583"/>
                <a:gd name="connsiteY30" fmla="*/ 838162 h 1896216"/>
                <a:gd name="connsiteX31" fmla="*/ 306538 w 2764583"/>
                <a:gd name="connsiteY31" fmla="*/ 775152 h 1896216"/>
                <a:gd name="connsiteX32" fmla="*/ 196439 w 2764583"/>
                <a:gd name="connsiteY32" fmla="*/ 701898 h 1896216"/>
                <a:gd name="connsiteX33" fmla="*/ 150720 w 2764583"/>
                <a:gd name="connsiteY33" fmla="*/ 665337 h 1896216"/>
                <a:gd name="connsiteX34" fmla="*/ 108168 w 2764583"/>
                <a:gd name="connsiteY34" fmla="*/ 625682 h 1896216"/>
                <a:gd name="connsiteX35" fmla="*/ 70722 w 2764583"/>
                <a:gd name="connsiteY35" fmla="*/ 582968 h 1896216"/>
                <a:gd name="connsiteX36" fmla="*/ 40317 w 2764583"/>
                <a:gd name="connsiteY36" fmla="*/ 537228 h 1896216"/>
                <a:gd name="connsiteX37" fmla="*/ 1257 w 2764583"/>
                <a:gd name="connsiteY37" fmla="*/ 417610 h 1896216"/>
                <a:gd name="connsiteX38" fmla="*/ 0 w 2764583"/>
                <a:gd name="connsiteY38" fmla="*/ 285401 h 1896216"/>
                <a:gd name="connsiteX39" fmla="*/ 23945 w 2764583"/>
                <a:gd name="connsiteY39" fmla="*/ 144799 h 1896216"/>
                <a:gd name="connsiteX40" fmla="*/ 60491 w 2764583"/>
                <a:gd name="connsiteY40" fmla="*/ 0 h 1896216"/>
                <a:gd name="connsiteX0" fmla="*/ 2764583 w 2764583"/>
                <a:gd name="connsiteY0" fmla="*/ 953913 h 1896216"/>
                <a:gd name="connsiteX1" fmla="*/ 2697171 w 2764583"/>
                <a:gd name="connsiteY1" fmla="*/ 1034599 h 1896216"/>
                <a:gd name="connsiteX2" fmla="*/ 2635401 w 2764583"/>
                <a:gd name="connsiteY2" fmla="*/ 1117134 h 1896216"/>
                <a:gd name="connsiteX3" fmla="*/ 2584912 w 2764583"/>
                <a:gd name="connsiteY3" fmla="*/ 1203367 h 1896216"/>
                <a:gd name="connsiteX4" fmla="*/ 2551348 w 2764583"/>
                <a:gd name="connsiteY4" fmla="*/ 1295146 h 1896216"/>
                <a:gd name="connsiteX5" fmla="*/ 2539518 w 2764583"/>
                <a:gd name="connsiteY5" fmla="*/ 1367131 h 1896216"/>
                <a:gd name="connsiteX6" fmla="*/ 2534969 w 2764583"/>
                <a:gd name="connsiteY6" fmla="*/ 1441536 h 1896216"/>
                <a:gd name="connsiteX7" fmla="*/ 2532687 w 2764583"/>
                <a:gd name="connsiteY7" fmla="*/ 1516752 h 1896216"/>
                <a:gd name="connsiteX8" fmla="*/ 2527662 w 2764583"/>
                <a:gd name="connsiteY8" fmla="*/ 1591173 h 1896216"/>
                <a:gd name="connsiteX9" fmla="*/ 2521334 w 2764583"/>
                <a:gd name="connsiteY9" fmla="*/ 1634720 h 1896216"/>
                <a:gd name="connsiteX10" fmla="*/ 2511528 w 2764583"/>
                <a:gd name="connsiteY10" fmla="*/ 1677576 h 1896216"/>
                <a:gd name="connsiteX11" fmla="*/ 2497542 w 2764583"/>
                <a:gd name="connsiteY11" fmla="*/ 1719910 h 1896216"/>
                <a:gd name="connsiteX12" fmla="*/ 2478673 w 2764583"/>
                <a:gd name="connsiteY12" fmla="*/ 1761891 h 1896216"/>
                <a:gd name="connsiteX13" fmla="*/ 2453980 w 2764583"/>
                <a:gd name="connsiteY13" fmla="*/ 1803786 h 1896216"/>
                <a:gd name="connsiteX14" fmla="*/ 2424267 w 2764583"/>
                <a:gd name="connsiteY14" fmla="*/ 1841823 h 1896216"/>
                <a:gd name="connsiteX15" fmla="*/ 2390299 w 2764583"/>
                <a:gd name="connsiteY15" fmla="*/ 1872335 h 1896216"/>
                <a:gd name="connsiteX16" fmla="*/ 2352843 w 2764583"/>
                <a:gd name="connsiteY16" fmla="*/ 1891656 h 1896216"/>
                <a:gd name="connsiteX17" fmla="*/ 2297592 w 2764583"/>
                <a:gd name="connsiteY17" fmla="*/ 1896216 h 1896216"/>
                <a:gd name="connsiteX18" fmla="*/ 2238814 w 2764583"/>
                <a:gd name="connsiteY18" fmla="*/ 1881085 h 1896216"/>
                <a:gd name="connsiteX19" fmla="*/ 2178018 w 2764583"/>
                <a:gd name="connsiteY19" fmla="*/ 1854072 h 1896216"/>
                <a:gd name="connsiteX20" fmla="*/ 2116716 w 2764583"/>
                <a:gd name="connsiteY20" fmla="*/ 1822986 h 1896216"/>
                <a:gd name="connsiteX21" fmla="*/ 1984273 w 2764583"/>
                <a:gd name="connsiteY21" fmla="*/ 1763422 h 1896216"/>
                <a:gd name="connsiteX22" fmla="*/ 1856464 w 2764583"/>
                <a:gd name="connsiteY22" fmla="*/ 1714490 h 1896216"/>
                <a:gd name="connsiteX23" fmla="*/ 1733016 w 2764583"/>
                <a:gd name="connsiteY23" fmla="*/ 1668590 h 1896216"/>
                <a:gd name="connsiteX24" fmla="*/ 1613659 w 2764583"/>
                <a:gd name="connsiteY24" fmla="*/ 1618124 h 1896216"/>
                <a:gd name="connsiteX25" fmla="*/ 1368709 w 2764583"/>
                <a:gd name="connsiteY25" fmla="*/ 1475384 h 1896216"/>
                <a:gd name="connsiteX26" fmla="*/ 1132490 w 2764583"/>
                <a:gd name="connsiteY26" fmla="*/ 1301321 h 1896216"/>
                <a:gd name="connsiteX27" fmla="*/ 896090 w 2764583"/>
                <a:gd name="connsiteY27" fmla="*/ 1120784 h 1896216"/>
                <a:gd name="connsiteX28" fmla="*/ 650603 w 2764583"/>
                <a:gd name="connsiteY28" fmla="*/ 958623 h 1896216"/>
                <a:gd name="connsiteX29" fmla="*/ 536144 w 2764583"/>
                <a:gd name="connsiteY29" fmla="*/ 897222 h 1896216"/>
                <a:gd name="connsiteX30" fmla="*/ 420615 w 2764583"/>
                <a:gd name="connsiteY30" fmla="*/ 838162 h 1896216"/>
                <a:gd name="connsiteX31" fmla="*/ 306538 w 2764583"/>
                <a:gd name="connsiteY31" fmla="*/ 775152 h 1896216"/>
                <a:gd name="connsiteX32" fmla="*/ 196439 w 2764583"/>
                <a:gd name="connsiteY32" fmla="*/ 701898 h 1896216"/>
                <a:gd name="connsiteX33" fmla="*/ 150720 w 2764583"/>
                <a:gd name="connsiteY33" fmla="*/ 665337 h 1896216"/>
                <a:gd name="connsiteX34" fmla="*/ 108168 w 2764583"/>
                <a:gd name="connsiteY34" fmla="*/ 625682 h 1896216"/>
                <a:gd name="connsiteX35" fmla="*/ 70722 w 2764583"/>
                <a:gd name="connsiteY35" fmla="*/ 582968 h 1896216"/>
                <a:gd name="connsiteX36" fmla="*/ 40317 w 2764583"/>
                <a:gd name="connsiteY36" fmla="*/ 537228 h 1896216"/>
                <a:gd name="connsiteX37" fmla="*/ 1257 w 2764583"/>
                <a:gd name="connsiteY37" fmla="*/ 417610 h 1896216"/>
                <a:gd name="connsiteX38" fmla="*/ 0 w 2764583"/>
                <a:gd name="connsiteY38" fmla="*/ 285401 h 1896216"/>
                <a:gd name="connsiteX39" fmla="*/ 23945 w 2764583"/>
                <a:gd name="connsiteY39" fmla="*/ 144799 h 1896216"/>
                <a:gd name="connsiteX40" fmla="*/ 60491 w 2764583"/>
                <a:gd name="connsiteY40" fmla="*/ 0 h 1896216"/>
                <a:gd name="connsiteX0" fmla="*/ 2764583 w 2764583"/>
                <a:gd name="connsiteY0" fmla="*/ 953913 h 1896810"/>
                <a:gd name="connsiteX1" fmla="*/ 2697171 w 2764583"/>
                <a:gd name="connsiteY1" fmla="*/ 1034599 h 1896810"/>
                <a:gd name="connsiteX2" fmla="*/ 2635401 w 2764583"/>
                <a:gd name="connsiteY2" fmla="*/ 1117134 h 1896810"/>
                <a:gd name="connsiteX3" fmla="*/ 2584912 w 2764583"/>
                <a:gd name="connsiteY3" fmla="*/ 1203367 h 1896810"/>
                <a:gd name="connsiteX4" fmla="*/ 2551348 w 2764583"/>
                <a:gd name="connsiteY4" fmla="*/ 1295146 h 1896810"/>
                <a:gd name="connsiteX5" fmla="*/ 2539518 w 2764583"/>
                <a:gd name="connsiteY5" fmla="*/ 1367131 h 1896810"/>
                <a:gd name="connsiteX6" fmla="*/ 2534969 w 2764583"/>
                <a:gd name="connsiteY6" fmla="*/ 1441536 h 1896810"/>
                <a:gd name="connsiteX7" fmla="*/ 2532687 w 2764583"/>
                <a:gd name="connsiteY7" fmla="*/ 1516752 h 1896810"/>
                <a:gd name="connsiteX8" fmla="*/ 2527662 w 2764583"/>
                <a:gd name="connsiteY8" fmla="*/ 1591173 h 1896810"/>
                <a:gd name="connsiteX9" fmla="*/ 2521334 w 2764583"/>
                <a:gd name="connsiteY9" fmla="*/ 1634720 h 1896810"/>
                <a:gd name="connsiteX10" fmla="*/ 2511528 w 2764583"/>
                <a:gd name="connsiteY10" fmla="*/ 1677576 h 1896810"/>
                <a:gd name="connsiteX11" fmla="*/ 2497542 w 2764583"/>
                <a:gd name="connsiteY11" fmla="*/ 1719910 h 1896810"/>
                <a:gd name="connsiteX12" fmla="*/ 2478673 w 2764583"/>
                <a:gd name="connsiteY12" fmla="*/ 1761891 h 1896810"/>
                <a:gd name="connsiteX13" fmla="*/ 2453980 w 2764583"/>
                <a:gd name="connsiteY13" fmla="*/ 1803786 h 1896810"/>
                <a:gd name="connsiteX14" fmla="*/ 2424267 w 2764583"/>
                <a:gd name="connsiteY14" fmla="*/ 1841823 h 1896810"/>
                <a:gd name="connsiteX15" fmla="*/ 2390299 w 2764583"/>
                <a:gd name="connsiteY15" fmla="*/ 1872335 h 1896810"/>
                <a:gd name="connsiteX16" fmla="*/ 2352843 w 2764583"/>
                <a:gd name="connsiteY16" fmla="*/ 1891656 h 1896810"/>
                <a:gd name="connsiteX17" fmla="*/ 2297592 w 2764583"/>
                <a:gd name="connsiteY17" fmla="*/ 1896216 h 1896810"/>
                <a:gd name="connsiteX18" fmla="*/ 2238814 w 2764583"/>
                <a:gd name="connsiteY18" fmla="*/ 1881085 h 1896810"/>
                <a:gd name="connsiteX19" fmla="*/ 2178018 w 2764583"/>
                <a:gd name="connsiteY19" fmla="*/ 1854072 h 1896810"/>
                <a:gd name="connsiteX20" fmla="*/ 2116716 w 2764583"/>
                <a:gd name="connsiteY20" fmla="*/ 1822986 h 1896810"/>
                <a:gd name="connsiteX21" fmla="*/ 1984273 w 2764583"/>
                <a:gd name="connsiteY21" fmla="*/ 1763422 h 1896810"/>
                <a:gd name="connsiteX22" fmla="*/ 1856464 w 2764583"/>
                <a:gd name="connsiteY22" fmla="*/ 1714490 h 1896810"/>
                <a:gd name="connsiteX23" fmla="*/ 1733016 w 2764583"/>
                <a:gd name="connsiteY23" fmla="*/ 1668590 h 1896810"/>
                <a:gd name="connsiteX24" fmla="*/ 1613659 w 2764583"/>
                <a:gd name="connsiteY24" fmla="*/ 1618124 h 1896810"/>
                <a:gd name="connsiteX25" fmla="*/ 1368709 w 2764583"/>
                <a:gd name="connsiteY25" fmla="*/ 1475384 h 1896810"/>
                <a:gd name="connsiteX26" fmla="*/ 1132490 w 2764583"/>
                <a:gd name="connsiteY26" fmla="*/ 1301321 h 1896810"/>
                <a:gd name="connsiteX27" fmla="*/ 896090 w 2764583"/>
                <a:gd name="connsiteY27" fmla="*/ 1120784 h 1896810"/>
                <a:gd name="connsiteX28" fmla="*/ 650603 w 2764583"/>
                <a:gd name="connsiteY28" fmla="*/ 958623 h 1896810"/>
                <a:gd name="connsiteX29" fmla="*/ 536144 w 2764583"/>
                <a:gd name="connsiteY29" fmla="*/ 897222 h 1896810"/>
                <a:gd name="connsiteX30" fmla="*/ 420615 w 2764583"/>
                <a:gd name="connsiteY30" fmla="*/ 838162 h 1896810"/>
                <a:gd name="connsiteX31" fmla="*/ 306538 w 2764583"/>
                <a:gd name="connsiteY31" fmla="*/ 775152 h 1896810"/>
                <a:gd name="connsiteX32" fmla="*/ 196439 w 2764583"/>
                <a:gd name="connsiteY32" fmla="*/ 701898 h 1896810"/>
                <a:gd name="connsiteX33" fmla="*/ 150720 w 2764583"/>
                <a:gd name="connsiteY33" fmla="*/ 665337 h 1896810"/>
                <a:gd name="connsiteX34" fmla="*/ 108168 w 2764583"/>
                <a:gd name="connsiteY34" fmla="*/ 625682 h 1896810"/>
                <a:gd name="connsiteX35" fmla="*/ 70722 w 2764583"/>
                <a:gd name="connsiteY35" fmla="*/ 582968 h 1896810"/>
                <a:gd name="connsiteX36" fmla="*/ 40317 w 2764583"/>
                <a:gd name="connsiteY36" fmla="*/ 537228 h 1896810"/>
                <a:gd name="connsiteX37" fmla="*/ 1257 w 2764583"/>
                <a:gd name="connsiteY37" fmla="*/ 417610 h 1896810"/>
                <a:gd name="connsiteX38" fmla="*/ 0 w 2764583"/>
                <a:gd name="connsiteY38" fmla="*/ 285401 h 1896810"/>
                <a:gd name="connsiteX39" fmla="*/ 23945 w 2764583"/>
                <a:gd name="connsiteY39" fmla="*/ 144799 h 1896810"/>
                <a:gd name="connsiteX40" fmla="*/ 60491 w 2764583"/>
                <a:gd name="connsiteY40" fmla="*/ 0 h 1896810"/>
                <a:gd name="connsiteX0" fmla="*/ 2764583 w 2764583"/>
                <a:gd name="connsiteY0" fmla="*/ 953913 h 1896810"/>
                <a:gd name="connsiteX1" fmla="*/ 2697171 w 2764583"/>
                <a:gd name="connsiteY1" fmla="*/ 1034599 h 1896810"/>
                <a:gd name="connsiteX2" fmla="*/ 2635401 w 2764583"/>
                <a:gd name="connsiteY2" fmla="*/ 1117134 h 1896810"/>
                <a:gd name="connsiteX3" fmla="*/ 2584912 w 2764583"/>
                <a:gd name="connsiteY3" fmla="*/ 1203367 h 1896810"/>
                <a:gd name="connsiteX4" fmla="*/ 2551348 w 2764583"/>
                <a:gd name="connsiteY4" fmla="*/ 1295146 h 1896810"/>
                <a:gd name="connsiteX5" fmla="*/ 2539518 w 2764583"/>
                <a:gd name="connsiteY5" fmla="*/ 1367131 h 1896810"/>
                <a:gd name="connsiteX6" fmla="*/ 2534969 w 2764583"/>
                <a:gd name="connsiteY6" fmla="*/ 1441536 h 1896810"/>
                <a:gd name="connsiteX7" fmla="*/ 2532687 w 2764583"/>
                <a:gd name="connsiteY7" fmla="*/ 1516752 h 1896810"/>
                <a:gd name="connsiteX8" fmla="*/ 2527662 w 2764583"/>
                <a:gd name="connsiteY8" fmla="*/ 1591173 h 1896810"/>
                <a:gd name="connsiteX9" fmla="*/ 2521334 w 2764583"/>
                <a:gd name="connsiteY9" fmla="*/ 1634720 h 1896810"/>
                <a:gd name="connsiteX10" fmla="*/ 2511528 w 2764583"/>
                <a:gd name="connsiteY10" fmla="*/ 1677576 h 1896810"/>
                <a:gd name="connsiteX11" fmla="*/ 2497542 w 2764583"/>
                <a:gd name="connsiteY11" fmla="*/ 1719910 h 1896810"/>
                <a:gd name="connsiteX12" fmla="*/ 2478673 w 2764583"/>
                <a:gd name="connsiteY12" fmla="*/ 1761891 h 1896810"/>
                <a:gd name="connsiteX13" fmla="*/ 2453980 w 2764583"/>
                <a:gd name="connsiteY13" fmla="*/ 1803786 h 1896810"/>
                <a:gd name="connsiteX14" fmla="*/ 2424267 w 2764583"/>
                <a:gd name="connsiteY14" fmla="*/ 1841823 h 1896810"/>
                <a:gd name="connsiteX15" fmla="*/ 2390299 w 2764583"/>
                <a:gd name="connsiteY15" fmla="*/ 1872335 h 1896810"/>
                <a:gd name="connsiteX16" fmla="*/ 2352843 w 2764583"/>
                <a:gd name="connsiteY16" fmla="*/ 1891656 h 1896810"/>
                <a:gd name="connsiteX17" fmla="*/ 2297592 w 2764583"/>
                <a:gd name="connsiteY17" fmla="*/ 1896216 h 1896810"/>
                <a:gd name="connsiteX18" fmla="*/ 2238814 w 2764583"/>
                <a:gd name="connsiteY18" fmla="*/ 1881085 h 1896810"/>
                <a:gd name="connsiteX19" fmla="*/ 2178018 w 2764583"/>
                <a:gd name="connsiteY19" fmla="*/ 1854072 h 1896810"/>
                <a:gd name="connsiteX20" fmla="*/ 2116716 w 2764583"/>
                <a:gd name="connsiteY20" fmla="*/ 1822986 h 1896810"/>
                <a:gd name="connsiteX21" fmla="*/ 1984273 w 2764583"/>
                <a:gd name="connsiteY21" fmla="*/ 1763422 h 1896810"/>
                <a:gd name="connsiteX22" fmla="*/ 1856464 w 2764583"/>
                <a:gd name="connsiteY22" fmla="*/ 1714490 h 1896810"/>
                <a:gd name="connsiteX23" fmla="*/ 1733016 w 2764583"/>
                <a:gd name="connsiteY23" fmla="*/ 1668590 h 1896810"/>
                <a:gd name="connsiteX24" fmla="*/ 1613659 w 2764583"/>
                <a:gd name="connsiteY24" fmla="*/ 1618124 h 1896810"/>
                <a:gd name="connsiteX25" fmla="*/ 1368709 w 2764583"/>
                <a:gd name="connsiteY25" fmla="*/ 1475384 h 1896810"/>
                <a:gd name="connsiteX26" fmla="*/ 1132490 w 2764583"/>
                <a:gd name="connsiteY26" fmla="*/ 1301321 h 1896810"/>
                <a:gd name="connsiteX27" fmla="*/ 896090 w 2764583"/>
                <a:gd name="connsiteY27" fmla="*/ 1120784 h 1896810"/>
                <a:gd name="connsiteX28" fmla="*/ 650603 w 2764583"/>
                <a:gd name="connsiteY28" fmla="*/ 958623 h 1896810"/>
                <a:gd name="connsiteX29" fmla="*/ 536144 w 2764583"/>
                <a:gd name="connsiteY29" fmla="*/ 897222 h 1896810"/>
                <a:gd name="connsiteX30" fmla="*/ 420615 w 2764583"/>
                <a:gd name="connsiteY30" fmla="*/ 838162 h 1896810"/>
                <a:gd name="connsiteX31" fmla="*/ 306538 w 2764583"/>
                <a:gd name="connsiteY31" fmla="*/ 775152 h 1896810"/>
                <a:gd name="connsiteX32" fmla="*/ 196439 w 2764583"/>
                <a:gd name="connsiteY32" fmla="*/ 701898 h 1896810"/>
                <a:gd name="connsiteX33" fmla="*/ 150720 w 2764583"/>
                <a:gd name="connsiteY33" fmla="*/ 665337 h 1896810"/>
                <a:gd name="connsiteX34" fmla="*/ 108168 w 2764583"/>
                <a:gd name="connsiteY34" fmla="*/ 625682 h 1896810"/>
                <a:gd name="connsiteX35" fmla="*/ 70722 w 2764583"/>
                <a:gd name="connsiteY35" fmla="*/ 582968 h 1896810"/>
                <a:gd name="connsiteX36" fmla="*/ 40317 w 2764583"/>
                <a:gd name="connsiteY36" fmla="*/ 537228 h 1896810"/>
                <a:gd name="connsiteX37" fmla="*/ 1257 w 2764583"/>
                <a:gd name="connsiteY37" fmla="*/ 417610 h 1896810"/>
                <a:gd name="connsiteX38" fmla="*/ 0 w 2764583"/>
                <a:gd name="connsiteY38" fmla="*/ 285401 h 1896810"/>
                <a:gd name="connsiteX39" fmla="*/ 23945 w 2764583"/>
                <a:gd name="connsiteY39" fmla="*/ 144799 h 1896810"/>
                <a:gd name="connsiteX40" fmla="*/ 60491 w 2764583"/>
                <a:gd name="connsiteY40" fmla="*/ 0 h 1896810"/>
                <a:gd name="connsiteX0" fmla="*/ 2764583 w 2764583"/>
                <a:gd name="connsiteY0" fmla="*/ 953913 h 1896810"/>
                <a:gd name="connsiteX1" fmla="*/ 2697171 w 2764583"/>
                <a:gd name="connsiteY1" fmla="*/ 1034599 h 1896810"/>
                <a:gd name="connsiteX2" fmla="*/ 2635401 w 2764583"/>
                <a:gd name="connsiteY2" fmla="*/ 1117134 h 1896810"/>
                <a:gd name="connsiteX3" fmla="*/ 2584912 w 2764583"/>
                <a:gd name="connsiteY3" fmla="*/ 1203367 h 1896810"/>
                <a:gd name="connsiteX4" fmla="*/ 2551348 w 2764583"/>
                <a:gd name="connsiteY4" fmla="*/ 1295146 h 1896810"/>
                <a:gd name="connsiteX5" fmla="*/ 2539518 w 2764583"/>
                <a:gd name="connsiteY5" fmla="*/ 1367131 h 1896810"/>
                <a:gd name="connsiteX6" fmla="*/ 2534969 w 2764583"/>
                <a:gd name="connsiteY6" fmla="*/ 1441536 h 1896810"/>
                <a:gd name="connsiteX7" fmla="*/ 2532687 w 2764583"/>
                <a:gd name="connsiteY7" fmla="*/ 1516752 h 1896810"/>
                <a:gd name="connsiteX8" fmla="*/ 2527662 w 2764583"/>
                <a:gd name="connsiteY8" fmla="*/ 1591173 h 1896810"/>
                <a:gd name="connsiteX9" fmla="*/ 2521334 w 2764583"/>
                <a:gd name="connsiteY9" fmla="*/ 1634720 h 1896810"/>
                <a:gd name="connsiteX10" fmla="*/ 2511528 w 2764583"/>
                <a:gd name="connsiteY10" fmla="*/ 1677576 h 1896810"/>
                <a:gd name="connsiteX11" fmla="*/ 2497542 w 2764583"/>
                <a:gd name="connsiteY11" fmla="*/ 1719910 h 1896810"/>
                <a:gd name="connsiteX12" fmla="*/ 2478673 w 2764583"/>
                <a:gd name="connsiteY12" fmla="*/ 1761891 h 1896810"/>
                <a:gd name="connsiteX13" fmla="*/ 2453980 w 2764583"/>
                <a:gd name="connsiteY13" fmla="*/ 1803786 h 1896810"/>
                <a:gd name="connsiteX14" fmla="*/ 2424267 w 2764583"/>
                <a:gd name="connsiteY14" fmla="*/ 1841823 h 1896810"/>
                <a:gd name="connsiteX15" fmla="*/ 2390299 w 2764583"/>
                <a:gd name="connsiteY15" fmla="*/ 1872335 h 1896810"/>
                <a:gd name="connsiteX16" fmla="*/ 2352843 w 2764583"/>
                <a:gd name="connsiteY16" fmla="*/ 1891656 h 1896810"/>
                <a:gd name="connsiteX17" fmla="*/ 2297592 w 2764583"/>
                <a:gd name="connsiteY17" fmla="*/ 1896216 h 1896810"/>
                <a:gd name="connsiteX18" fmla="*/ 2238814 w 2764583"/>
                <a:gd name="connsiteY18" fmla="*/ 1881085 h 1896810"/>
                <a:gd name="connsiteX19" fmla="*/ 2178018 w 2764583"/>
                <a:gd name="connsiteY19" fmla="*/ 1854072 h 1896810"/>
                <a:gd name="connsiteX20" fmla="*/ 2116716 w 2764583"/>
                <a:gd name="connsiteY20" fmla="*/ 1822986 h 1896810"/>
                <a:gd name="connsiteX21" fmla="*/ 1984273 w 2764583"/>
                <a:gd name="connsiteY21" fmla="*/ 1763422 h 1896810"/>
                <a:gd name="connsiteX22" fmla="*/ 1856464 w 2764583"/>
                <a:gd name="connsiteY22" fmla="*/ 1714490 h 1896810"/>
                <a:gd name="connsiteX23" fmla="*/ 1733016 w 2764583"/>
                <a:gd name="connsiteY23" fmla="*/ 1668590 h 1896810"/>
                <a:gd name="connsiteX24" fmla="*/ 1613659 w 2764583"/>
                <a:gd name="connsiteY24" fmla="*/ 1618124 h 1896810"/>
                <a:gd name="connsiteX25" fmla="*/ 1368709 w 2764583"/>
                <a:gd name="connsiteY25" fmla="*/ 1475384 h 1896810"/>
                <a:gd name="connsiteX26" fmla="*/ 1132490 w 2764583"/>
                <a:gd name="connsiteY26" fmla="*/ 1301321 h 1896810"/>
                <a:gd name="connsiteX27" fmla="*/ 896090 w 2764583"/>
                <a:gd name="connsiteY27" fmla="*/ 1120784 h 1896810"/>
                <a:gd name="connsiteX28" fmla="*/ 650603 w 2764583"/>
                <a:gd name="connsiteY28" fmla="*/ 958623 h 1896810"/>
                <a:gd name="connsiteX29" fmla="*/ 536144 w 2764583"/>
                <a:gd name="connsiteY29" fmla="*/ 897222 h 1896810"/>
                <a:gd name="connsiteX30" fmla="*/ 420615 w 2764583"/>
                <a:gd name="connsiteY30" fmla="*/ 838162 h 1896810"/>
                <a:gd name="connsiteX31" fmla="*/ 306538 w 2764583"/>
                <a:gd name="connsiteY31" fmla="*/ 775152 h 1896810"/>
                <a:gd name="connsiteX32" fmla="*/ 196439 w 2764583"/>
                <a:gd name="connsiteY32" fmla="*/ 701898 h 1896810"/>
                <a:gd name="connsiteX33" fmla="*/ 150720 w 2764583"/>
                <a:gd name="connsiteY33" fmla="*/ 665337 h 1896810"/>
                <a:gd name="connsiteX34" fmla="*/ 108168 w 2764583"/>
                <a:gd name="connsiteY34" fmla="*/ 625682 h 1896810"/>
                <a:gd name="connsiteX35" fmla="*/ 70722 w 2764583"/>
                <a:gd name="connsiteY35" fmla="*/ 582968 h 1896810"/>
                <a:gd name="connsiteX36" fmla="*/ 40317 w 2764583"/>
                <a:gd name="connsiteY36" fmla="*/ 537228 h 1896810"/>
                <a:gd name="connsiteX37" fmla="*/ 1257 w 2764583"/>
                <a:gd name="connsiteY37" fmla="*/ 417610 h 1896810"/>
                <a:gd name="connsiteX38" fmla="*/ 0 w 2764583"/>
                <a:gd name="connsiteY38" fmla="*/ 285401 h 1896810"/>
                <a:gd name="connsiteX39" fmla="*/ 23945 w 2764583"/>
                <a:gd name="connsiteY39" fmla="*/ 144799 h 1896810"/>
                <a:gd name="connsiteX40" fmla="*/ 60491 w 2764583"/>
                <a:gd name="connsiteY40" fmla="*/ 0 h 1896810"/>
                <a:gd name="connsiteX0" fmla="*/ 2764583 w 2764583"/>
                <a:gd name="connsiteY0" fmla="*/ 953913 h 1896810"/>
                <a:gd name="connsiteX1" fmla="*/ 2697171 w 2764583"/>
                <a:gd name="connsiteY1" fmla="*/ 1034599 h 1896810"/>
                <a:gd name="connsiteX2" fmla="*/ 2635401 w 2764583"/>
                <a:gd name="connsiteY2" fmla="*/ 1117134 h 1896810"/>
                <a:gd name="connsiteX3" fmla="*/ 2584912 w 2764583"/>
                <a:gd name="connsiteY3" fmla="*/ 1203367 h 1896810"/>
                <a:gd name="connsiteX4" fmla="*/ 2551348 w 2764583"/>
                <a:gd name="connsiteY4" fmla="*/ 1295146 h 1896810"/>
                <a:gd name="connsiteX5" fmla="*/ 2539518 w 2764583"/>
                <a:gd name="connsiteY5" fmla="*/ 1367131 h 1896810"/>
                <a:gd name="connsiteX6" fmla="*/ 2534969 w 2764583"/>
                <a:gd name="connsiteY6" fmla="*/ 1441536 h 1896810"/>
                <a:gd name="connsiteX7" fmla="*/ 2532687 w 2764583"/>
                <a:gd name="connsiteY7" fmla="*/ 1516752 h 1896810"/>
                <a:gd name="connsiteX8" fmla="*/ 2527662 w 2764583"/>
                <a:gd name="connsiteY8" fmla="*/ 1591173 h 1896810"/>
                <a:gd name="connsiteX9" fmla="*/ 2521334 w 2764583"/>
                <a:gd name="connsiteY9" fmla="*/ 1634720 h 1896810"/>
                <a:gd name="connsiteX10" fmla="*/ 2511528 w 2764583"/>
                <a:gd name="connsiteY10" fmla="*/ 1677576 h 1896810"/>
                <a:gd name="connsiteX11" fmla="*/ 2497542 w 2764583"/>
                <a:gd name="connsiteY11" fmla="*/ 1719910 h 1896810"/>
                <a:gd name="connsiteX12" fmla="*/ 2478673 w 2764583"/>
                <a:gd name="connsiteY12" fmla="*/ 1761891 h 1896810"/>
                <a:gd name="connsiteX13" fmla="*/ 2453980 w 2764583"/>
                <a:gd name="connsiteY13" fmla="*/ 1803786 h 1896810"/>
                <a:gd name="connsiteX14" fmla="*/ 2424267 w 2764583"/>
                <a:gd name="connsiteY14" fmla="*/ 1841823 h 1896810"/>
                <a:gd name="connsiteX15" fmla="*/ 2390299 w 2764583"/>
                <a:gd name="connsiteY15" fmla="*/ 1872335 h 1896810"/>
                <a:gd name="connsiteX16" fmla="*/ 2352843 w 2764583"/>
                <a:gd name="connsiteY16" fmla="*/ 1891656 h 1896810"/>
                <a:gd name="connsiteX17" fmla="*/ 2297592 w 2764583"/>
                <a:gd name="connsiteY17" fmla="*/ 1896216 h 1896810"/>
                <a:gd name="connsiteX18" fmla="*/ 2238814 w 2764583"/>
                <a:gd name="connsiteY18" fmla="*/ 1881085 h 1896810"/>
                <a:gd name="connsiteX19" fmla="*/ 2178018 w 2764583"/>
                <a:gd name="connsiteY19" fmla="*/ 1854072 h 1896810"/>
                <a:gd name="connsiteX20" fmla="*/ 2116716 w 2764583"/>
                <a:gd name="connsiteY20" fmla="*/ 1822986 h 1896810"/>
                <a:gd name="connsiteX21" fmla="*/ 1984273 w 2764583"/>
                <a:gd name="connsiteY21" fmla="*/ 1763422 h 1896810"/>
                <a:gd name="connsiteX22" fmla="*/ 1856464 w 2764583"/>
                <a:gd name="connsiteY22" fmla="*/ 1714490 h 1896810"/>
                <a:gd name="connsiteX23" fmla="*/ 1733016 w 2764583"/>
                <a:gd name="connsiteY23" fmla="*/ 1668590 h 1896810"/>
                <a:gd name="connsiteX24" fmla="*/ 1613659 w 2764583"/>
                <a:gd name="connsiteY24" fmla="*/ 1618124 h 1896810"/>
                <a:gd name="connsiteX25" fmla="*/ 1368709 w 2764583"/>
                <a:gd name="connsiteY25" fmla="*/ 1475384 h 1896810"/>
                <a:gd name="connsiteX26" fmla="*/ 1132490 w 2764583"/>
                <a:gd name="connsiteY26" fmla="*/ 1301321 h 1896810"/>
                <a:gd name="connsiteX27" fmla="*/ 896090 w 2764583"/>
                <a:gd name="connsiteY27" fmla="*/ 1120784 h 1896810"/>
                <a:gd name="connsiteX28" fmla="*/ 650603 w 2764583"/>
                <a:gd name="connsiteY28" fmla="*/ 958623 h 1896810"/>
                <a:gd name="connsiteX29" fmla="*/ 536144 w 2764583"/>
                <a:gd name="connsiteY29" fmla="*/ 897222 h 1896810"/>
                <a:gd name="connsiteX30" fmla="*/ 420615 w 2764583"/>
                <a:gd name="connsiteY30" fmla="*/ 838162 h 1896810"/>
                <a:gd name="connsiteX31" fmla="*/ 306538 w 2764583"/>
                <a:gd name="connsiteY31" fmla="*/ 775152 h 1896810"/>
                <a:gd name="connsiteX32" fmla="*/ 196439 w 2764583"/>
                <a:gd name="connsiteY32" fmla="*/ 701898 h 1896810"/>
                <a:gd name="connsiteX33" fmla="*/ 150720 w 2764583"/>
                <a:gd name="connsiteY33" fmla="*/ 665337 h 1896810"/>
                <a:gd name="connsiteX34" fmla="*/ 108168 w 2764583"/>
                <a:gd name="connsiteY34" fmla="*/ 625682 h 1896810"/>
                <a:gd name="connsiteX35" fmla="*/ 70722 w 2764583"/>
                <a:gd name="connsiteY35" fmla="*/ 582968 h 1896810"/>
                <a:gd name="connsiteX36" fmla="*/ 40317 w 2764583"/>
                <a:gd name="connsiteY36" fmla="*/ 537228 h 1896810"/>
                <a:gd name="connsiteX37" fmla="*/ 1257 w 2764583"/>
                <a:gd name="connsiteY37" fmla="*/ 417610 h 1896810"/>
                <a:gd name="connsiteX38" fmla="*/ 0 w 2764583"/>
                <a:gd name="connsiteY38" fmla="*/ 285401 h 1896810"/>
                <a:gd name="connsiteX39" fmla="*/ 23945 w 2764583"/>
                <a:gd name="connsiteY39" fmla="*/ 144799 h 1896810"/>
                <a:gd name="connsiteX40" fmla="*/ 60491 w 2764583"/>
                <a:gd name="connsiteY40" fmla="*/ 0 h 1896810"/>
                <a:gd name="connsiteX0" fmla="*/ 2764583 w 2764583"/>
                <a:gd name="connsiteY0" fmla="*/ 953913 h 1896810"/>
                <a:gd name="connsiteX1" fmla="*/ 2697171 w 2764583"/>
                <a:gd name="connsiteY1" fmla="*/ 1034599 h 1896810"/>
                <a:gd name="connsiteX2" fmla="*/ 2635401 w 2764583"/>
                <a:gd name="connsiteY2" fmla="*/ 1117134 h 1896810"/>
                <a:gd name="connsiteX3" fmla="*/ 2584912 w 2764583"/>
                <a:gd name="connsiteY3" fmla="*/ 1203367 h 1896810"/>
                <a:gd name="connsiteX4" fmla="*/ 2551348 w 2764583"/>
                <a:gd name="connsiteY4" fmla="*/ 1295146 h 1896810"/>
                <a:gd name="connsiteX5" fmla="*/ 2539518 w 2764583"/>
                <a:gd name="connsiteY5" fmla="*/ 1367131 h 1896810"/>
                <a:gd name="connsiteX6" fmla="*/ 2534969 w 2764583"/>
                <a:gd name="connsiteY6" fmla="*/ 1441536 h 1896810"/>
                <a:gd name="connsiteX7" fmla="*/ 2532687 w 2764583"/>
                <a:gd name="connsiteY7" fmla="*/ 1516752 h 1896810"/>
                <a:gd name="connsiteX8" fmla="*/ 2527662 w 2764583"/>
                <a:gd name="connsiteY8" fmla="*/ 1591173 h 1896810"/>
                <a:gd name="connsiteX9" fmla="*/ 2521334 w 2764583"/>
                <a:gd name="connsiteY9" fmla="*/ 1634720 h 1896810"/>
                <a:gd name="connsiteX10" fmla="*/ 2511528 w 2764583"/>
                <a:gd name="connsiteY10" fmla="*/ 1677576 h 1896810"/>
                <a:gd name="connsiteX11" fmla="*/ 2497542 w 2764583"/>
                <a:gd name="connsiteY11" fmla="*/ 1719910 h 1896810"/>
                <a:gd name="connsiteX12" fmla="*/ 2478673 w 2764583"/>
                <a:gd name="connsiteY12" fmla="*/ 1761891 h 1896810"/>
                <a:gd name="connsiteX13" fmla="*/ 2453980 w 2764583"/>
                <a:gd name="connsiteY13" fmla="*/ 1803786 h 1896810"/>
                <a:gd name="connsiteX14" fmla="*/ 2424267 w 2764583"/>
                <a:gd name="connsiteY14" fmla="*/ 1841823 h 1896810"/>
                <a:gd name="connsiteX15" fmla="*/ 2390299 w 2764583"/>
                <a:gd name="connsiteY15" fmla="*/ 1872335 h 1896810"/>
                <a:gd name="connsiteX16" fmla="*/ 2352843 w 2764583"/>
                <a:gd name="connsiteY16" fmla="*/ 1891656 h 1896810"/>
                <a:gd name="connsiteX17" fmla="*/ 2297592 w 2764583"/>
                <a:gd name="connsiteY17" fmla="*/ 1896216 h 1896810"/>
                <a:gd name="connsiteX18" fmla="*/ 2238814 w 2764583"/>
                <a:gd name="connsiteY18" fmla="*/ 1881085 h 1896810"/>
                <a:gd name="connsiteX19" fmla="*/ 2178018 w 2764583"/>
                <a:gd name="connsiteY19" fmla="*/ 1854072 h 1896810"/>
                <a:gd name="connsiteX20" fmla="*/ 2116716 w 2764583"/>
                <a:gd name="connsiteY20" fmla="*/ 1822986 h 1896810"/>
                <a:gd name="connsiteX21" fmla="*/ 1984273 w 2764583"/>
                <a:gd name="connsiteY21" fmla="*/ 1763422 h 1896810"/>
                <a:gd name="connsiteX22" fmla="*/ 1856464 w 2764583"/>
                <a:gd name="connsiteY22" fmla="*/ 1714490 h 1896810"/>
                <a:gd name="connsiteX23" fmla="*/ 1733016 w 2764583"/>
                <a:gd name="connsiteY23" fmla="*/ 1668590 h 1896810"/>
                <a:gd name="connsiteX24" fmla="*/ 1613659 w 2764583"/>
                <a:gd name="connsiteY24" fmla="*/ 1618124 h 1896810"/>
                <a:gd name="connsiteX25" fmla="*/ 1368709 w 2764583"/>
                <a:gd name="connsiteY25" fmla="*/ 1475384 h 1896810"/>
                <a:gd name="connsiteX26" fmla="*/ 1132490 w 2764583"/>
                <a:gd name="connsiteY26" fmla="*/ 1301321 h 1896810"/>
                <a:gd name="connsiteX27" fmla="*/ 896090 w 2764583"/>
                <a:gd name="connsiteY27" fmla="*/ 1120784 h 1896810"/>
                <a:gd name="connsiteX28" fmla="*/ 650603 w 2764583"/>
                <a:gd name="connsiteY28" fmla="*/ 958623 h 1896810"/>
                <a:gd name="connsiteX29" fmla="*/ 536144 w 2764583"/>
                <a:gd name="connsiteY29" fmla="*/ 897222 h 1896810"/>
                <a:gd name="connsiteX30" fmla="*/ 420615 w 2764583"/>
                <a:gd name="connsiteY30" fmla="*/ 838162 h 1896810"/>
                <a:gd name="connsiteX31" fmla="*/ 306538 w 2764583"/>
                <a:gd name="connsiteY31" fmla="*/ 775152 h 1896810"/>
                <a:gd name="connsiteX32" fmla="*/ 196439 w 2764583"/>
                <a:gd name="connsiteY32" fmla="*/ 701898 h 1896810"/>
                <a:gd name="connsiteX33" fmla="*/ 150720 w 2764583"/>
                <a:gd name="connsiteY33" fmla="*/ 665337 h 1896810"/>
                <a:gd name="connsiteX34" fmla="*/ 108168 w 2764583"/>
                <a:gd name="connsiteY34" fmla="*/ 625682 h 1896810"/>
                <a:gd name="connsiteX35" fmla="*/ 70722 w 2764583"/>
                <a:gd name="connsiteY35" fmla="*/ 582968 h 1896810"/>
                <a:gd name="connsiteX36" fmla="*/ 40317 w 2764583"/>
                <a:gd name="connsiteY36" fmla="*/ 537228 h 1896810"/>
                <a:gd name="connsiteX37" fmla="*/ 1257 w 2764583"/>
                <a:gd name="connsiteY37" fmla="*/ 417610 h 1896810"/>
                <a:gd name="connsiteX38" fmla="*/ 0 w 2764583"/>
                <a:gd name="connsiteY38" fmla="*/ 285401 h 1896810"/>
                <a:gd name="connsiteX39" fmla="*/ 23945 w 2764583"/>
                <a:gd name="connsiteY39" fmla="*/ 144799 h 1896810"/>
                <a:gd name="connsiteX40" fmla="*/ 60491 w 2764583"/>
                <a:gd name="connsiteY40" fmla="*/ 0 h 1896810"/>
                <a:gd name="connsiteX0" fmla="*/ 2764583 w 2764583"/>
                <a:gd name="connsiteY0" fmla="*/ 953913 h 1896810"/>
                <a:gd name="connsiteX1" fmla="*/ 2697171 w 2764583"/>
                <a:gd name="connsiteY1" fmla="*/ 1034599 h 1896810"/>
                <a:gd name="connsiteX2" fmla="*/ 2635401 w 2764583"/>
                <a:gd name="connsiteY2" fmla="*/ 1117134 h 1896810"/>
                <a:gd name="connsiteX3" fmla="*/ 2584912 w 2764583"/>
                <a:gd name="connsiteY3" fmla="*/ 1203367 h 1896810"/>
                <a:gd name="connsiteX4" fmla="*/ 2551348 w 2764583"/>
                <a:gd name="connsiteY4" fmla="*/ 1295146 h 1896810"/>
                <a:gd name="connsiteX5" fmla="*/ 2539518 w 2764583"/>
                <a:gd name="connsiteY5" fmla="*/ 1367131 h 1896810"/>
                <a:gd name="connsiteX6" fmla="*/ 2534969 w 2764583"/>
                <a:gd name="connsiteY6" fmla="*/ 1441536 h 1896810"/>
                <a:gd name="connsiteX7" fmla="*/ 2532687 w 2764583"/>
                <a:gd name="connsiteY7" fmla="*/ 1516752 h 1896810"/>
                <a:gd name="connsiteX8" fmla="*/ 2527662 w 2764583"/>
                <a:gd name="connsiteY8" fmla="*/ 1591173 h 1896810"/>
                <a:gd name="connsiteX9" fmla="*/ 2521334 w 2764583"/>
                <a:gd name="connsiteY9" fmla="*/ 1634720 h 1896810"/>
                <a:gd name="connsiteX10" fmla="*/ 2511528 w 2764583"/>
                <a:gd name="connsiteY10" fmla="*/ 1677576 h 1896810"/>
                <a:gd name="connsiteX11" fmla="*/ 2497542 w 2764583"/>
                <a:gd name="connsiteY11" fmla="*/ 1719910 h 1896810"/>
                <a:gd name="connsiteX12" fmla="*/ 2478673 w 2764583"/>
                <a:gd name="connsiteY12" fmla="*/ 1761891 h 1896810"/>
                <a:gd name="connsiteX13" fmla="*/ 2453980 w 2764583"/>
                <a:gd name="connsiteY13" fmla="*/ 1803786 h 1896810"/>
                <a:gd name="connsiteX14" fmla="*/ 2424267 w 2764583"/>
                <a:gd name="connsiteY14" fmla="*/ 1841823 h 1896810"/>
                <a:gd name="connsiteX15" fmla="*/ 2390299 w 2764583"/>
                <a:gd name="connsiteY15" fmla="*/ 1872335 h 1896810"/>
                <a:gd name="connsiteX16" fmla="*/ 2352843 w 2764583"/>
                <a:gd name="connsiteY16" fmla="*/ 1891656 h 1896810"/>
                <a:gd name="connsiteX17" fmla="*/ 2297592 w 2764583"/>
                <a:gd name="connsiteY17" fmla="*/ 1896216 h 1896810"/>
                <a:gd name="connsiteX18" fmla="*/ 2238814 w 2764583"/>
                <a:gd name="connsiteY18" fmla="*/ 1881085 h 1896810"/>
                <a:gd name="connsiteX19" fmla="*/ 2178018 w 2764583"/>
                <a:gd name="connsiteY19" fmla="*/ 1854072 h 1896810"/>
                <a:gd name="connsiteX20" fmla="*/ 2116716 w 2764583"/>
                <a:gd name="connsiteY20" fmla="*/ 1822986 h 1896810"/>
                <a:gd name="connsiteX21" fmla="*/ 1984273 w 2764583"/>
                <a:gd name="connsiteY21" fmla="*/ 1763422 h 1896810"/>
                <a:gd name="connsiteX22" fmla="*/ 1856464 w 2764583"/>
                <a:gd name="connsiteY22" fmla="*/ 1714490 h 1896810"/>
                <a:gd name="connsiteX23" fmla="*/ 1733016 w 2764583"/>
                <a:gd name="connsiteY23" fmla="*/ 1668590 h 1896810"/>
                <a:gd name="connsiteX24" fmla="*/ 1613659 w 2764583"/>
                <a:gd name="connsiteY24" fmla="*/ 1618124 h 1896810"/>
                <a:gd name="connsiteX25" fmla="*/ 1368709 w 2764583"/>
                <a:gd name="connsiteY25" fmla="*/ 1475384 h 1896810"/>
                <a:gd name="connsiteX26" fmla="*/ 1132490 w 2764583"/>
                <a:gd name="connsiteY26" fmla="*/ 1301321 h 1896810"/>
                <a:gd name="connsiteX27" fmla="*/ 896090 w 2764583"/>
                <a:gd name="connsiteY27" fmla="*/ 1120784 h 1896810"/>
                <a:gd name="connsiteX28" fmla="*/ 650603 w 2764583"/>
                <a:gd name="connsiteY28" fmla="*/ 958623 h 1896810"/>
                <a:gd name="connsiteX29" fmla="*/ 536144 w 2764583"/>
                <a:gd name="connsiteY29" fmla="*/ 897222 h 1896810"/>
                <a:gd name="connsiteX30" fmla="*/ 420615 w 2764583"/>
                <a:gd name="connsiteY30" fmla="*/ 838162 h 1896810"/>
                <a:gd name="connsiteX31" fmla="*/ 306538 w 2764583"/>
                <a:gd name="connsiteY31" fmla="*/ 775152 h 1896810"/>
                <a:gd name="connsiteX32" fmla="*/ 196439 w 2764583"/>
                <a:gd name="connsiteY32" fmla="*/ 701898 h 1896810"/>
                <a:gd name="connsiteX33" fmla="*/ 150720 w 2764583"/>
                <a:gd name="connsiteY33" fmla="*/ 665337 h 1896810"/>
                <a:gd name="connsiteX34" fmla="*/ 108168 w 2764583"/>
                <a:gd name="connsiteY34" fmla="*/ 625682 h 1896810"/>
                <a:gd name="connsiteX35" fmla="*/ 70722 w 2764583"/>
                <a:gd name="connsiteY35" fmla="*/ 582968 h 1896810"/>
                <a:gd name="connsiteX36" fmla="*/ 40317 w 2764583"/>
                <a:gd name="connsiteY36" fmla="*/ 537228 h 1896810"/>
                <a:gd name="connsiteX37" fmla="*/ 1257 w 2764583"/>
                <a:gd name="connsiteY37" fmla="*/ 417610 h 1896810"/>
                <a:gd name="connsiteX38" fmla="*/ 0 w 2764583"/>
                <a:gd name="connsiteY38" fmla="*/ 285401 h 1896810"/>
                <a:gd name="connsiteX39" fmla="*/ 23945 w 2764583"/>
                <a:gd name="connsiteY39" fmla="*/ 144799 h 1896810"/>
                <a:gd name="connsiteX40" fmla="*/ 60491 w 2764583"/>
                <a:gd name="connsiteY40" fmla="*/ 0 h 1896810"/>
                <a:gd name="connsiteX0" fmla="*/ 2764583 w 2764583"/>
                <a:gd name="connsiteY0" fmla="*/ 953913 h 1896810"/>
                <a:gd name="connsiteX1" fmla="*/ 2697171 w 2764583"/>
                <a:gd name="connsiteY1" fmla="*/ 1034599 h 1896810"/>
                <a:gd name="connsiteX2" fmla="*/ 2635401 w 2764583"/>
                <a:gd name="connsiteY2" fmla="*/ 1117134 h 1896810"/>
                <a:gd name="connsiteX3" fmla="*/ 2584912 w 2764583"/>
                <a:gd name="connsiteY3" fmla="*/ 1203367 h 1896810"/>
                <a:gd name="connsiteX4" fmla="*/ 2551348 w 2764583"/>
                <a:gd name="connsiteY4" fmla="*/ 1295146 h 1896810"/>
                <a:gd name="connsiteX5" fmla="*/ 2539518 w 2764583"/>
                <a:gd name="connsiteY5" fmla="*/ 1367131 h 1896810"/>
                <a:gd name="connsiteX6" fmla="*/ 2534969 w 2764583"/>
                <a:gd name="connsiteY6" fmla="*/ 1441536 h 1896810"/>
                <a:gd name="connsiteX7" fmla="*/ 2532687 w 2764583"/>
                <a:gd name="connsiteY7" fmla="*/ 1516752 h 1896810"/>
                <a:gd name="connsiteX8" fmla="*/ 2527662 w 2764583"/>
                <a:gd name="connsiteY8" fmla="*/ 1591173 h 1896810"/>
                <a:gd name="connsiteX9" fmla="*/ 2521334 w 2764583"/>
                <a:gd name="connsiteY9" fmla="*/ 1634720 h 1896810"/>
                <a:gd name="connsiteX10" fmla="*/ 2511528 w 2764583"/>
                <a:gd name="connsiteY10" fmla="*/ 1677576 h 1896810"/>
                <a:gd name="connsiteX11" fmla="*/ 2497542 w 2764583"/>
                <a:gd name="connsiteY11" fmla="*/ 1719910 h 1896810"/>
                <a:gd name="connsiteX12" fmla="*/ 2478673 w 2764583"/>
                <a:gd name="connsiteY12" fmla="*/ 1761891 h 1896810"/>
                <a:gd name="connsiteX13" fmla="*/ 2453980 w 2764583"/>
                <a:gd name="connsiteY13" fmla="*/ 1803786 h 1896810"/>
                <a:gd name="connsiteX14" fmla="*/ 2424267 w 2764583"/>
                <a:gd name="connsiteY14" fmla="*/ 1841823 h 1896810"/>
                <a:gd name="connsiteX15" fmla="*/ 2390299 w 2764583"/>
                <a:gd name="connsiteY15" fmla="*/ 1872335 h 1896810"/>
                <a:gd name="connsiteX16" fmla="*/ 2352843 w 2764583"/>
                <a:gd name="connsiteY16" fmla="*/ 1891656 h 1896810"/>
                <a:gd name="connsiteX17" fmla="*/ 2297592 w 2764583"/>
                <a:gd name="connsiteY17" fmla="*/ 1896216 h 1896810"/>
                <a:gd name="connsiteX18" fmla="*/ 2238814 w 2764583"/>
                <a:gd name="connsiteY18" fmla="*/ 1881085 h 1896810"/>
                <a:gd name="connsiteX19" fmla="*/ 2178018 w 2764583"/>
                <a:gd name="connsiteY19" fmla="*/ 1854072 h 1896810"/>
                <a:gd name="connsiteX20" fmla="*/ 2116716 w 2764583"/>
                <a:gd name="connsiteY20" fmla="*/ 1822986 h 1896810"/>
                <a:gd name="connsiteX21" fmla="*/ 1984273 w 2764583"/>
                <a:gd name="connsiteY21" fmla="*/ 1763422 h 1896810"/>
                <a:gd name="connsiteX22" fmla="*/ 1856464 w 2764583"/>
                <a:gd name="connsiteY22" fmla="*/ 1714490 h 1896810"/>
                <a:gd name="connsiteX23" fmla="*/ 1733016 w 2764583"/>
                <a:gd name="connsiteY23" fmla="*/ 1668590 h 1896810"/>
                <a:gd name="connsiteX24" fmla="*/ 1613659 w 2764583"/>
                <a:gd name="connsiteY24" fmla="*/ 1618124 h 1896810"/>
                <a:gd name="connsiteX25" fmla="*/ 1368709 w 2764583"/>
                <a:gd name="connsiteY25" fmla="*/ 1475384 h 1896810"/>
                <a:gd name="connsiteX26" fmla="*/ 1132490 w 2764583"/>
                <a:gd name="connsiteY26" fmla="*/ 1301321 h 1896810"/>
                <a:gd name="connsiteX27" fmla="*/ 896090 w 2764583"/>
                <a:gd name="connsiteY27" fmla="*/ 1120784 h 1896810"/>
                <a:gd name="connsiteX28" fmla="*/ 650603 w 2764583"/>
                <a:gd name="connsiteY28" fmla="*/ 958623 h 1896810"/>
                <a:gd name="connsiteX29" fmla="*/ 536144 w 2764583"/>
                <a:gd name="connsiteY29" fmla="*/ 897222 h 1896810"/>
                <a:gd name="connsiteX30" fmla="*/ 420615 w 2764583"/>
                <a:gd name="connsiteY30" fmla="*/ 838162 h 1896810"/>
                <a:gd name="connsiteX31" fmla="*/ 306538 w 2764583"/>
                <a:gd name="connsiteY31" fmla="*/ 775152 h 1896810"/>
                <a:gd name="connsiteX32" fmla="*/ 196439 w 2764583"/>
                <a:gd name="connsiteY32" fmla="*/ 701898 h 1896810"/>
                <a:gd name="connsiteX33" fmla="*/ 150720 w 2764583"/>
                <a:gd name="connsiteY33" fmla="*/ 665337 h 1896810"/>
                <a:gd name="connsiteX34" fmla="*/ 108168 w 2764583"/>
                <a:gd name="connsiteY34" fmla="*/ 625682 h 1896810"/>
                <a:gd name="connsiteX35" fmla="*/ 70722 w 2764583"/>
                <a:gd name="connsiteY35" fmla="*/ 582968 h 1896810"/>
                <a:gd name="connsiteX36" fmla="*/ 40317 w 2764583"/>
                <a:gd name="connsiteY36" fmla="*/ 537228 h 1896810"/>
                <a:gd name="connsiteX37" fmla="*/ 1257 w 2764583"/>
                <a:gd name="connsiteY37" fmla="*/ 417610 h 1896810"/>
                <a:gd name="connsiteX38" fmla="*/ 0 w 2764583"/>
                <a:gd name="connsiteY38" fmla="*/ 285401 h 1896810"/>
                <a:gd name="connsiteX39" fmla="*/ 23945 w 2764583"/>
                <a:gd name="connsiteY39" fmla="*/ 144799 h 1896810"/>
                <a:gd name="connsiteX40" fmla="*/ 60491 w 2764583"/>
                <a:gd name="connsiteY40" fmla="*/ 0 h 1896810"/>
                <a:gd name="connsiteX0" fmla="*/ 2764583 w 2764583"/>
                <a:gd name="connsiteY0" fmla="*/ 953913 h 1896810"/>
                <a:gd name="connsiteX1" fmla="*/ 2697171 w 2764583"/>
                <a:gd name="connsiteY1" fmla="*/ 1034599 h 1896810"/>
                <a:gd name="connsiteX2" fmla="*/ 2635401 w 2764583"/>
                <a:gd name="connsiteY2" fmla="*/ 1117134 h 1896810"/>
                <a:gd name="connsiteX3" fmla="*/ 2584912 w 2764583"/>
                <a:gd name="connsiteY3" fmla="*/ 1203367 h 1896810"/>
                <a:gd name="connsiteX4" fmla="*/ 2551348 w 2764583"/>
                <a:gd name="connsiteY4" fmla="*/ 1295146 h 1896810"/>
                <a:gd name="connsiteX5" fmla="*/ 2539518 w 2764583"/>
                <a:gd name="connsiteY5" fmla="*/ 1367131 h 1896810"/>
                <a:gd name="connsiteX6" fmla="*/ 2534969 w 2764583"/>
                <a:gd name="connsiteY6" fmla="*/ 1441536 h 1896810"/>
                <a:gd name="connsiteX7" fmla="*/ 2532687 w 2764583"/>
                <a:gd name="connsiteY7" fmla="*/ 1516752 h 1896810"/>
                <a:gd name="connsiteX8" fmla="*/ 2527662 w 2764583"/>
                <a:gd name="connsiteY8" fmla="*/ 1591173 h 1896810"/>
                <a:gd name="connsiteX9" fmla="*/ 2521334 w 2764583"/>
                <a:gd name="connsiteY9" fmla="*/ 1634720 h 1896810"/>
                <a:gd name="connsiteX10" fmla="*/ 2511528 w 2764583"/>
                <a:gd name="connsiteY10" fmla="*/ 1677576 h 1896810"/>
                <a:gd name="connsiteX11" fmla="*/ 2497542 w 2764583"/>
                <a:gd name="connsiteY11" fmla="*/ 1719910 h 1896810"/>
                <a:gd name="connsiteX12" fmla="*/ 2478673 w 2764583"/>
                <a:gd name="connsiteY12" fmla="*/ 1761891 h 1896810"/>
                <a:gd name="connsiteX13" fmla="*/ 2453980 w 2764583"/>
                <a:gd name="connsiteY13" fmla="*/ 1803786 h 1896810"/>
                <a:gd name="connsiteX14" fmla="*/ 2424267 w 2764583"/>
                <a:gd name="connsiteY14" fmla="*/ 1841823 h 1896810"/>
                <a:gd name="connsiteX15" fmla="*/ 2390299 w 2764583"/>
                <a:gd name="connsiteY15" fmla="*/ 1872335 h 1896810"/>
                <a:gd name="connsiteX16" fmla="*/ 2352843 w 2764583"/>
                <a:gd name="connsiteY16" fmla="*/ 1891656 h 1896810"/>
                <a:gd name="connsiteX17" fmla="*/ 2297592 w 2764583"/>
                <a:gd name="connsiteY17" fmla="*/ 1896216 h 1896810"/>
                <a:gd name="connsiteX18" fmla="*/ 2238814 w 2764583"/>
                <a:gd name="connsiteY18" fmla="*/ 1881085 h 1896810"/>
                <a:gd name="connsiteX19" fmla="*/ 2178018 w 2764583"/>
                <a:gd name="connsiteY19" fmla="*/ 1854072 h 1896810"/>
                <a:gd name="connsiteX20" fmla="*/ 2116716 w 2764583"/>
                <a:gd name="connsiteY20" fmla="*/ 1822986 h 1896810"/>
                <a:gd name="connsiteX21" fmla="*/ 1984273 w 2764583"/>
                <a:gd name="connsiteY21" fmla="*/ 1763422 h 1896810"/>
                <a:gd name="connsiteX22" fmla="*/ 1856464 w 2764583"/>
                <a:gd name="connsiteY22" fmla="*/ 1714490 h 1896810"/>
                <a:gd name="connsiteX23" fmla="*/ 1733016 w 2764583"/>
                <a:gd name="connsiteY23" fmla="*/ 1668590 h 1896810"/>
                <a:gd name="connsiteX24" fmla="*/ 1613659 w 2764583"/>
                <a:gd name="connsiteY24" fmla="*/ 1618124 h 1896810"/>
                <a:gd name="connsiteX25" fmla="*/ 1368709 w 2764583"/>
                <a:gd name="connsiteY25" fmla="*/ 1475384 h 1896810"/>
                <a:gd name="connsiteX26" fmla="*/ 1132490 w 2764583"/>
                <a:gd name="connsiteY26" fmla="*/ 1301321 h 1896810"/>
                <a:gd name="connsiteX27" fmla="*/ 896090 w 2764583"/>
                <a:gd name="connsiteY27" fmla="*/ 1120784 h 1896810"/>
                <a:gd name="connsiteX28" fmla="*/ 650603 w 2764583"/>
                <a:gd name="connsiteY28" fmla="*/ 958623 h 1896810"/>
                <a:gd name="connsiteX29" fmla="*/ 536144 w 2764583"/>
                <a:gd name="connsiteY29" fmla="*/ 897222 h 1896810"/>
                <a:gd name="connsiteX30" fmla="*/ 420615 w 2764583"/>
                <a:gd name="connsiteY30" fmla="*/ 838162 h 1896810"/>
                <a:gd name="connsiteX31" fmla="*/ 306538 w 2764583"/>
                <a:gd name="connsiteY31" fmla="*/ 775152 h 1896810"/>
                <a:gd name="connsiteX32" fmla="*/ 196439 w 2764583"/>
                <a:gd name="connsiteY32" fmla="*/ 701898 h 1896810"/>
                <a:gd name="connsiteX33" fmla="*/ 150720 w 2764583"/>
                <a:gd name="connsiteY33" fmla="*/ 665337 h 1896810"/>
                <a:gd name="connsiteX34" fmla="*/ 108168 w 2764583"/>
                <a:gd name="connsiteY34" fmla="*/ 625682 h 1896810"/>
                <a:gd name="connsiteX35" fmla="*/ 70722 w 2764583"/>
                <a:gd name="connsiteY35" fmla="*/ 582968 h 1896810"/>
                <a:gd name="connsiteX36" fmla="*/ 40317 w 2764583"/>
                <a:gd name="connsiteY36" fmla="*/ 537228 h 1896810"/>
                <a:gd name="connsiteX37" fmla="*/ 1257 w 2764583"/>
                <a:gd name="connsiteY37" fmla="*/ 417610 h 1896810"/>
                <a:gd name="connsiteX38" fmla="*/ 0 w 2764583"/>
                <a:gd name="connsiteY38" fmla="*/ 285401 h 1896810"/>
                <a:gd name="connsiteX39" fmla="*/ 23945 w 2764583"/>
                <a:gd name="connsiteY39" fmla="*/ 144799 h 1896810"/>
                <a:gd name="connsiteX40" fmla="*/ 60491 w 2764583"/>
                <a:gd name="connsiteY40" fmla="*/ 0 h 1896810"/>
                <a:gd name="connsiteX0" fmla="*/ 2764583 w 2764583"/>
                <a:gd name="connsiteY0" fmla="*/ 953913 h 1896810"/>
                <a:gd name="connsiteX1" fmla="*/ 2697171 w 2764583"/>
                <a:gd name="connsiteY1" fmla="*/ 1034599 h 1896810"/>
                <a:gd name="connsiteX2" fmla="*/ 2635401 w 2764583"/>
                <a:gd name="connsiteY2" fmla="*/ 1117134 h 1896810"/>
                <a:gd name="connsiteX3" fmla="*/ 2584912 w 2764583"/>
                <a:gd name="connsiteY3" fmla="*/ 1203367 h 1896810"/>
                <a:gd name="connsiteX4" fmla="*/ 2551348 w 2764583"/>
                <a:gd name="connsiteY4" fmla="*/ 1295146 h 1896810"/>
                <a:gd name="connsiteX5" fmla="*/ 2539518 w 2764583"/>
                <a:gd name="connsiteY5" fmla="*/ 1367131 h 1896810"/>
                <a:gd name="connsiteX6" fmla="*/ 2534969 w 2764583"/>
                <a:gd name="connsiteY6" fmla="*/ 1441536 h 1896810"/>
                <a:gd name="connsiteX7" fmla="*/ 2532687 w 2764583"/>
                <a:gd name="connsiteY7" fmla="*/ 1516752 h 1896810"/>
                <a:gd name="connsiteX8" fmla="*/ 2527662 w 2764583"/>
                <a:gd name="connsiteY8" fmla="*/ 1591173 h 1896810"/>
                <a:gd name="connsiteX9" fmla="*/ 2521334 w 2764583"/>
                <a:gd name="connsiteY9" fmla="*/ 1634720 h 1896810"/>
                <a:gd name="connsiteX10" fmla="*/ 2511528 w 2764583"/>
                <a:gd name="connsiteY10" fmla="*/ 1677576 h 1896810"/>
                <a:gd name="connsiteX11" fmla="*/ 2497542 w 2764583"/>
                <a:gd name="connsiteY11" fmla="*/ 1719910 h 1896810"/>
                <a:gd name="connsiteX12" fmla="*/ 2478673 w 2764583"/>
                <a:gd name="connsiteY12" fmla="*/ 1761891 h 1896810"/>
                <a:gd name="connsiteX13" fmla="*/ 2453980 w 2764583"/>
                <a:gd name="connsiteY13" fmla="*/ 1803786 h 1896810"/>
                <a:gd name="connsiteX14" fmla="*/ 2424267 w 2764583"/>
                <a:gd name="connsiteY14" fmla="*/ 1841823 h 1896810"/>
                <a:gd name="connsiteX15" fmla="*/ 2390299 w 2764583"/>
                <a:gd name="connsiteY15" fmla="*/ 1872335 h 1896810"/>
                <a:gd name="connsiteX16" fmla="*/ 2352843 w 2764583"/>
                <a:gd name="connsiteY16" fmla="*/ 1891656 h 1896810"/>
                <a:gd name="connsiteX17" fmla="*/ 2297592 w 2764583"/>
                <a:gd name="connsiteY17" fmla="*/ 1896216 h 1896810"/>
                <a:gd name="connsiteX18" fmla="*/ 2238814 w 2764583"/>
                <a:gd name="connsiteY18" fmla="*/ 1881085 h 1896810"/>
                <a:gd name="connsiteX19" fmla="*/ 2178018 w 2764583"/>
                <a:gd name="connsiteY19" fmla="*/ 1854072 h 1896810"/>
                <a:gd name="connsiteX20" fmla="*/ 2116716 w 2764583"/>
                <a:gd name="connsiteY20" fmla="*/ 1822986 h 1896810"/>
                <a:gd name="connsiteX21" fmla="*/ 1984273 w 2764583"/>
                <a:gd name="connsiteY21" fmla="*/ 1763422 h 1896810"/>
                <a:gd name="connsiteX22" fmla="*/ 1856464 w 2764583"/>
                <a:gd name="connsiteY22" fmla="*/ 1714490 h 1896810"/>
                <a:gd name="connsiteX23" fmla="*/ 1733016 w 2764583"/>
                <a:gd name="connsiteY23" fmla="*/ 1668590 h 1896810"/>
                <a:gd name="connsiteX24" fmla="*/ 1613659 w 2764583"/>
                <a:gd name="connsiteY24" fmla="*/ 1618124 h 1896810"/>
                <a:gd name="connsiteX25" fmla="*/ 1368709 w 2764583"/>
                <a:gd name="connsiteY25" fmla="*/ 1475384 h 1896810"/>
                <a:gd name="connsiteX26" fmla="*/ 1132490 w 2764583"/>
                <a:gd name="connsiteY26" fmla="*/ 1301321 h 1896810"/>
                <a:gd name="connsiteX27" fmla="*/ 896090 w 2764583"/>
                <a:gd name="connsiteY27" fmla="*/ 1120784 h 1896810"/>
                <a:gd name="connsiteX28" fmla="*/ 650603 w 2764583"/>
                <a:gd name="connsiteY28" fmla="*/ 958623 h 1896810"/>
                <a:gd name="connsiteX29" fmla="*/ 536144 w 2764583"/>
                <a:gd name="connsiteY29" fmla="*/ 897222 h 1896810"/>
                <a:gd name="connsiteX30" fmla="*/ 420615 w 2764583"/>
                <a:gd name="connsiteY30" fmla="*/ 838162 h 1896810"/>
                <a:gd name="connsiteX31" fmla="*/ 306538 w 2764583"/>
                <a:gd name="connsiteY31" fmla="*/ 775152 h 1896810"/>
                <a:gd name="connsiteX32" fmla="*/ 196439 w 2764583"/>
                <a:gd name="connsiteY32" fmla="*/ 701898 h 1896810"/>
                <a:gd name="connsiteX33" fmla="*/ 150720 w 2764583"/>
                <a:gd name="connsiteY33" fmla="*/ 665337 h 1896810"/>
                <a:gd name="connsiteX34" fmla="*/ 108168 w 2764583"/>
                <a:gd name="connsiteY34" fmla="*/ 625682 h 1896810"/>
                <a:gd name="connsiteX35" fmla="*/ 70722 w 2764583"/>
                <a:gd name="connsiteY35" fmla="*/ 582968 h 1896810"/>
                <a:gd name="connsiteX36" fmla="*/ 40317 w 2764583"/>
                <a:gd name="connsiteY36" fmla="*/ 537228 h 1896810"/>
                <a:gd name="connsiteX37" fmla="*/ 1257 w 2764583"/>
                <a:gd name="connsiteY37" fmla="*/ 417610 h 1896810"/>
                <a:gd name="connsiteX38" fmla="*/ 0 w 2764583"/>
                <a:gd name="connsiteY38" fmla="*/ 285401 h 1896810"/>
                <a:gd name="connsiteX39" fmla="*/ 23945 w 2764583"/>
                <a:gd name="connsiteY39" fmla="*/ 144799 h 1896810"/>
                <a:gd name="connsiteX40" fmla="*/ 60491 w 2764583"/>
                <a:gd name="connsiteY40" fmla="*/ 0 h 1896810"/>
                <a:gd name="connsiteX0" fmla="*/ 2764583 w 2764583"/>
                <a:gd name="connsiteY0" fmla="*/ 953913 h 1896810"/>
                <a:gd name="connsiteX1" fmla="*/ 2697171 w 2764583"/>
                <a:gd name="connsiteY1" fmla="*/ 1034599 h 1896810"/>
                <a:gd name="connsiteX2" fmla="*/ 2635401 w 2764583"/>
                <a:gd name="connsiteY2" fmla="*/ 1117134 h 1896810"/>
                <a:gd name="connsiteX3" fmla="*/ 2584912 w 2764583"/>
                <a:gd name="connsiteY3" fmla="*/ 1203367 h 1896810"/>
                <a:gd name="connsiteX4" fmla="*/ 2551348 w 2764583"/>
                <a:gd name="connsiteY4" fmla="*/ 1295146 h 1896810"/>
                <a:gd name="connsiteX5" fmla="*/ 2539518 w 2764583"/>
                <a:gd name="connsiteY5" fmla="*/ 1367131 h 1896810"/>
                <a:gd name="connsiteX6" fmla="*/ 2534969 w 2764583"/>
                <a:gd name="connsiteY6" fmla="*/ 1441536 h 1896810"/>
                <a:gd name="connsiteX7" fmla="*/ 2532687 w 2764583"/>
                <a:gd name="connsiteY7" fmla="*/ 1516752 h 1896810"/>
                <a:gd name="connsiteX8" fmla="*/ 2527662 w 2764583"/>
                <a:gd name="connsiteY8" fmla="*/ 1591173 h 1896810"/>
                <a:gd name="connsiteX9" fmla="*/ 2521334 w 2764583"/>
                <a:gd name="connsiteY9" fmla="*/ 1634720 h 1896810"/>
                <a:gd name="connsiteX10" fmla="*/ 2511528 w 2764583"/>
                <a:gd name="connsiteY10" fmla="*/ 1677576 h 1896810"/>
                <a:gd name="connsiteX11" fmla="*/ 2497542 w 2764583"/>
                <a:gd name="connsiteY11" fmla="*/ 1719910 h 1896810"/>
                <a:gd name="connsiteX12" fmla="*/ 2478673 w 2764583"/>
                <a:gd name="connsiteY12" fmla="*/ 1761891 h 1896810"/>
                <a:gd name="connsiteX13" fmla="*/ 2453980 w 2764583"/>
                <a:gd name="connsiteY13" fmla="*/ 1803786 h 1896810"/>
                <a:gd name="connsiteX14" fmla="*/ 2424267 w 2764583"/>
                <a:gd name="connsiteY14" fmla="*/ 1841823 h 1896810"/>
                <a:gd name="connsiteX15" fmla="*/ 2390299 w 2764583"/>
                <a:gd name="connsiteY15" fmla="*/ 1872335 h 1896810"/>
                <a:gd name="connsiteX16" fmla="*/ 2352843 w 2764583"/>
                <a:gd name="connsiteY16" fmla="*/ 1891656 h 1896810"/>
                <a:gd name="connsiteX17" fmla="*/ 2297592 w 2764583"/>
                <a:gd name="connsiteY17" fmla="*/ 1896216 h 1896810"/>
                <a:gd name="connsiteX18" fmla="*/ 2238814 w 2764583"/>
                <a:gd name="connsiteY18" fmla="*/ 1881085 h 1896810"/>
                <a:gd name="connsiteX19" fmla="*/ 2178018 w 2764583"/>
                <a:gd name="connsiteY19" fmla="*/ 1854072 h 1896810"/>
                <a:gd name="connsiteX20" fmla="*/ 2116716 w 2764583"/>
                <a:gd name="connsiteY20" fmla="*/ 1822986 h 1896810"/>
                <a:gd name="connsiteX21" fmla="*/ 1984273 w 2764583"/>
                <a:gd name="connsiteY21" fmla="*/ 1763422 h 1896810"/>
                <a:gd name="connsiteX22" fmla="*/ 1856464 w 2764583"/>
                <a:gd name="connsiteY22" fmla="*/ 1714490 h 1896810"/>
                <a:gd name="connsiteX23" fmla="*/ 1733016 w 2764583"/>
                <a:gd name="connsiteY23" fmla="*/ 1668590 h 1896810"/>
                <a:gd name="connsiteX24" fmla="*/ 1613659 w 2764583"/>
                <a:gd name="connsiteY24" fmla="*/ 1618124 h 1896810"/>
                <a:gd name="connsiteX25" fmla="*/ 1368709 w 2764583"/>
                <a:gd name="connsiteY25" fmla="*/ 1475384 h 1896810"/>
                <a:gd name="connsiteX26" fmla="*/ 1132490 w 2764583"/>
                <a:gd name="connsiteY26" fmla="*/ 1301321 h 1896810"/>
                <a:gd name="connsiteX27" fmla="*/ 896090 w 2764583"/>
                <a:gd name="connsiteY27" fmla="*/ 1120784 h 1896810"/>
                <a:gd name="connsiteX28" fmla="*/ 650603 w 2764583"/>
                <a:gd name="connsiteY28" fmla="*/ 958623 h 1896810"/>
                <a:gd name="connsiteX29" fmla="*/ 536144 w 2764583"/>
                <a:gd name="connsiteY29" fmla="*/ 897222 h 1896810"/>
                <a:gd name="connsiteX30" fmla="*/ 420615 w 2764583"/>
                <a:gd name="connsiteY30" fmla="*/ 838162 h 1896810"/>
                <a:gd name="connsiteX31" fmla="*/ 306538 w 2764583"/>
                <a:gd name="connsiteY31" fmla="*/ 775152 h 1896810"/>
                <a:gd name="connsiteX32" fmla="*/ 196439 w 2764583"/>
                <a:gd name="connsiteY32" fmla="*/ 701898 h 1896810"/>
                <a:gd name="connsiteX33" fmla="*/ 150720 w 2764583"/>
                <a:gd name="connsiteY33" fmla="*/ 665337 h 1896810"/>
                <a:gd name="connsiteX34" fmla="*/ 108168 w 2764583"/>
                <a:gd name="connsiteY34" fmla="*/ 625682 h 1896810"/>
                <a:gd name="connsiteX35" fmla="*/ 70722 w 2764583"/>
                <a:gd name="connsiteY35" fmla="*/ 582968 h 1896810"/>
                <a:gd name="connsiteX36" fmla="*/ 40317 w 2764583"/>
                <a:gd name="connsiteY36" fmla="*/ 537228 h 1896810"/>
                <a:gd name="connsiteX37" fmla="*/ 1257 w 2764583"/>
                <a:gd name="connsiteY37" fmla="*/ 417610 h 1896810"/>
                <a:gd name="connsiteX38" fmla="*/ 0 w 2764583"/>
                <a:gd name="connsiteY38" fmla="*/ 285401 h 1896810"/>
                <a:gd name="connsiteX39" fmla="*/ 23945 w 2764583"/>
                <a:gd name="connsiteY39" fmla="*/ 144799 h 1896810"/>
                <a:gd name="connsiteX40" fmla="*/ 60491 w 2764583"/>
                <a:gd name="connsiteY40" fmla="*/ 0 h 1896810"/>
                <a:gd name="connsiteX0" fmla="*/ 2764583 w 2764583"/>
                <a:gd name="connsiteY0" fmla="*/ 953913 h 1896810"/>
                <a:gd name="connsiteX1" fmla="*/ 2697171 w 2764583"/>
                <a:gd name="connsiteY1" fmla="*/ 1034599 h 1896810"/>
                <a:gd name="connsiteX2" fmla="*/ 2635401 w 2764583"/>
                <a:gd name="connsiteY2" fmla="*/ 1117134 h 1896810"/>
                <a:gd name="connsiteX3" fmla="*/ 2584912 w 2764583"/>
                <a:gd name="connsiteY3" fmla="*/ 1203367 h 1896810"/>
                <a:gd name="connsiteX4" fmla="*/ 2551348 w 2764583"/>
                <a:gd name="connsiteY4" fmla="*/ 1295146 h 1896810"/>
                <a:gd name="connsiteX5" fmla="*/ 2539518 w 2764583"/>
                <a:gd name="connsiteY5" fmla="*/ 1367131 h 1896810"/>
                <a:gd name="connsiteX6" fmla="*/ 2534969 w 2764583"/>
                <a:gd name="connsiteY6" fmla="*/ 1441536 h 1896810"/>
                <a:gd name="connsiteX7" fmla="*/ 2532687 w 2764583"/>
                <a:gd name="connsiteY7" fmla="*/ 1516752 h 1896810"/>
                <a:gd name="connsiteX8" fmla="*/ 2527662 w 2764583"/>
                <a:gd name="connsiteY8" fmla="*/ 1591173 h 1896810"/>
                <a:gd name="connsiteX9" fmla="*/ 2521334 w 2764583"/>
                <a:gd name="connsiteY9" fmla="*/ 1634720 h 1896810"/>
                <a:gd name="connsiteX10" fmla="*/ 2511528 w 2764583"/>
                <a:gd name="connsiteY10" fmla="*/ 1677576 h 1896810"/>
                <a:gd name="connsiteX11" fmla="*/ 2497542 w 2764583"/>
                <a:gd name="connsiteY11" fmla="*/ 1719910 h 1896810"/>
                <a:gd name="connsiteX12" fmla="*/ 2478673 w 2764583"/>
                <a:gd name="connsiteY12" fmla="*/ 1761891 h 1896810"/>
                <a:gd name="connsiteX13" fmla="*/ 2453980 w 2764583"/>
                <a:gd name="connsiteY13" fmla="*/ 1803786 h 1896810"/>
                <a:gd name="connsiteX14" fmla="*/ 2424267 w 2764583"/>
                <a:gd name="connsiteY14" fmla="*/ 1841823 h 1896810"/>
                <a:gd name="connsiteX15" fmla="*/ 2390299 w 2764583"/>
                <a:gd name="connsiteY15" fmla="*/ 1872335 h 1896810"/>
                <a:gd name="connsiteX16" fmla="*/ 2352843 w 2764583"/>
                <a:gd name="connsiteY16" fmla="*/ 1891656 h 1896810"/>
                <a:gd name="connsiteX17" fmla="*/ 2297592 w 2764583"/>
                <a:gd name="connsiteY17" fmla="*/ 1896216 h 1896810"/>
                <a:gd name="connsiteX18" fmla="*/ 2238814 w 2764583"/>
                <a:gd name="connsiteY18" fmla="*/ 1881085 h 1896810"/>
                <a:gd name="connsiteX19" fmla="*/ 2178018 w 2764583"/>
                <a:gd name="connsiteY19" fmla="*/ 1854072 h 1896810"/>
                <a:gd name="connsiteX20" fmla="*/ 2116716 w 2764583"/>
                <a:gd name="connsiteY20" fmla="*/ 1822986 h 1896810"/>
                <a:gd name="connsiteX21" fmla="*/ 1984273 w 2764583"/>
                <a:gd name="connsiteY21" fmla="*/ 1763422 h 1896810"/>
                <a:gd name="connsiteX22" fmla="*/ 1856464 w 2764583"/>
                <a:gd name="connsiteY22" fmla="*/ 1714490 h 1896810"/>
                <a:gd name="connsiteX23" fmla="*/ 1733016 w 2764583"/>
                <a:gd name="connsiteY23" fmla="*/ 1668590 h 1896810"/>
                <a:gd name="connsiteX24" fmla="*/ 1613659 w 2764583"/>
                <a:gd name="connsiteY24" fmla="*/ 1618124 h 1896810"/>
                <a:gd name="connsiteX25" fmla="*/ 1368709 w 2764583"/>
                <a:gd name="connsiteY25" fmla="*/ 1475384 h 1896810"/>
                <a:gd name="connsiteX26" fmla="*/ 1132490 w 2764583"/>
                <a:gd name="connsiteY26" fmla="*/ 1301321 h 1896810"/>
                <a:gd name="connsiteX27" fmla="*/ 896090 w 2764583"/>
                <a:gd name="connsiteY27" fmla="*/ 1120784 h 1896810"/>
                <a:gd name="connsiteX28" fmla="*/ 650603 w 2764583"/>
                <a:gd name="connsiteY28" fmla="*/ 958623 h 1896810"/>
                <a:gd name="connsiteX29" fmla="*/ 536144 w 2764583"/>
                <a:gd name="connsiteY29" fmla="*/ 897222 h 1896810"/>
                <a:gd name="connsiteX30" fmla="*/ 420615 w 2764583"/>
                <a:gd name="connsiteY30" fmla="*/ 838162 h 1896810"/>
                <a:gd name="connsiteX31" fmla="*/ 306538 w 2764583"/>
                <a:gd name="connsiteY31" fmla="*/ 775152 h 1896810"/>
                <a:gd name="connsiteX32" fmla="*/ 196439 w 2764583"/>
                <a:gd name="connsiteY32" fmla="*/ 701898 h 1896810"/>
                <a:gd name="connsiteX33" fmla="*/ 150720 w 2764583"/>
                <a:gd name="connsiteY33" fmla="*/ 665337 h 1896810"/>
                <a:gd name="connsiteX34" fmla="*/ 108168 w 2764583"/>
                <a:gd name="connsiteY34" fmla="*/ 625682 h 1896810"/>
                <a:gd name="connsiteX35" fmla="*/ 70722 w 2764583"/>
                <a:gd name="connsiteY35" fmla="*/ 582968 h 1896810"/>
                <a:gd name="connsiteX36" fmla="*/ 40317 w 2764583"/>
                <a:gd name="connsiteY36" fmla="*/ 537228 h 1896810"/>
                <a:gd name="connsiteX37" fmla="*/ 1257 w 2764583"/>
                <a:gd name="connsiteY37" fmla="*/ 417610 h 1896810"/>
                <a:gd name="connsiteX38" fmla="*/ 0 w 2764583"/>
                <a:gd name="connsiteY38" fmla="*/ 285401 h 1896810"/>
                <a:gd name="connsiteX39" fmla="*/ 23945 w 2764583"/>
                <a:gd name="connsiteY39" fmla="*/ 144799 h 1896810"/>
                <a:gd name="connsiteX40" fmla="*/ 60491 w 2764583"/>
                <a:gd name="connsiteY40" fmla="*/ 0 h 1896810"/>
                <a:gd name="connsiteX0" fmla="*/ 2764583 w 2764583"/>
                <a:gd name="connsiteY0" fmla="*/ 953913 h 1896810"/>
                <a:gd name="connsiteX1" fmla="*/ 2697171 w 2764583"/>
                <a:gd name="connsiteY1" fmla="*/ 1034599 h 1896810"/>
                <a:gd name="connsiteX2" fmla="*/ 2635401 w 2764583"/>
                <a:gd name="connsiteY2" fmla="*/ 1117134 h 1896810"/>
                <a:gd name="connsiteX3" fmla="*/ 2584912 w 2764583"/>
                <a:gd name="connsiteY3" fmla="*/ 1203367 h 1896810"/>
                <a:gd name="connsiteX4" fmla="*/ 2551348 w 2764583"/>
                <a:gd name="connsiteY4" fmla="*/ 1295146 h 1896810"/>
                <a:gd name="connsiteX5" fmla="*/ 2539518 w 2764583"/>
                <a:gd name="connsiteY5" fmla="*/ 1367131 h 1896810"/>
                <a:gd name="connsiteX6" fmla="*/ 2534969 w 2764583"/>
                <a:gd name="connsiteY6" fmla="*/ 1441536 h 1896810"/>
                <a:gd name="connsiteX7" fmla="*/ 2532687 w 2764583"/>
                <a:gd name="connsiteY7" fmla="*/ 1516752 h 1896810"/>
                <a:gd name="connsiteX8" fmla="*/ 2527662 w 2764583"/>
                <a:gd name="connsiteY8" fmla="*/ 1591173 h 1896810"/>
                <a:gd name="connsiteX9" fmla="*/ 2521334 w 2764583"/>
                <a:gd name="connsiteY9" fmla="*/ 1634720 h 1896810"/>
                <a:gd name="connsiteX10" fmla="*/ 2511528 w 2764583"/>
                <a:gd name="connsiteY10" fmla="*/ 1677576 h 1896810"/>
                <a:gd name="connsiteX11" fmla="*/ 2497542 w 2764583"/>
                <a:gd name="connsiteY11" fmla="*/ 1719910 h 1896810"/>
                <a:gd name="connsiteX12" fmla="*/ 2478673 w 2764583"/>
                <a:gd name="connsiteY12" fmla="*/ 1761891 h 1896810"/>
                <a:gd name="connsiteX13" fmla="*/ 2453980 w 2764583"/>
                <a:gd name="connsiteY13" fmla="*/ 1803786 h 1896810"/>
                <a:gd name="connsiteX14" fmla="*/ 2424267 w 2764583"/>
                <a:gd name="connsiteY14" fmla="*/ 1841823 h 1896810"/>
                <a:gd name="connsiteX15" fmla="*/ 2390299 w 2764583"/>
                <a:gd name="connsiteY15" fmla="*/ 1872335 h 1896810"/>
                <a:gd name="connsiteX16" fmla="*/ 2352843 w 2764583"/>
                <a:gd name="connsiteY16" fmla="*/ 1891656 h 1896810"/>
                <a:gd name="connsiteX17" fmla="*/ 2297592 w 2764583"/>
                <a:gd name="connsiteY17" fmla="*/ 1896216 h 1896810"/>
                <a:gd name="connsiteX18" fmla="*/ 2238814 w 2764583"/>
                <a:gd name="connsiteY18" fmla="*/ 1881085 h 1896810"/>
                <a:gd name="connsiteX19" fmla="*/ 2178018 w 2764583"/>
                <a:gd name="connsiteY19" fmla="*/ 1854072 h 1896810"/>
                <a:gd name="connsiteX20" fmla="*/ 2116716 w 2764583"/>
                <a:gd name="connsiteY20" fmla="*/ 1822986 h 1896810"/>
                <a:gd name="connsiteX21" fmla="*/ 1984273 w 2764583"/>
                <a:gd name="connsiteY21" fmla="*/ 1763422 h 1896810"/>
                <a:gd name="connsiteX22" fmla="*/ 1856464 w 2764583"/>
                <a:gd name="connsiteY22" fmla="*/ 1714490 h 1896810"/>
                <a:gd name="connsiteX23" fmla="*/ 1733016 w 2764583"/>
                <a:gd name="connsiteY23" fmla="*/ 1668590 h 1896810"/>
                <a:gd name="connsiteX24" fmla="*/ 1613659 w 2764583"/>
                <a:gd name="connsiteY24" fmla="*/ 1618124 h 1896810"/>
                <a:gd name="connsiteX25" fmla="*/ 1368709 w 2764583"/>
                <a:gd name="connsiteY25" fmla="*/ 1475384 h 1896810"/>
                <a:gd name="connsiteX26" fmla="*/ 1132490 w 2764583"/>
                <a:gd name="connsiteY26" fmla="*/ 1301321 h 1896810"/>
                <a:gd name="connsiteX27" fmla="*/ 896090 w 2764583"/>
                <a:gd name="connsiteY27" fmla="*/ 1120784 h 1896810"/>
                <a:gd name="connsiteX28" fmla="*/ 650603 w 2764583"/>
                <a:gd name="connsiteY28" fmla="*/ 958623 h 1896810"/>
                <a:gd name="connsiteX29" fmla="*/ 536144 w 2764583"/>
                <a:gd name="connsiteY29" fmla="*/ 897222 h 1896810"/>
                <a:gd name="connsiteX30" fmla="*/ 420615 w 2764583"/>
                <a:gd name="connsiteY30" fmla="*/ 838162 h 1896810"/>
                <a:gd name="connsiteX31" fmla="*/ 306538 w 2764583"/>
                <a:gd name="connsiteY31" fmla="*/ 775152 h 1896810"/>
                <a:gd name="connsiteX32" fmla="*/ 196439 w 2764583"/>
                <a:gd name="connsiteY32" fmla="*/ 701898 h 1896810"/>
                <a:gd name="connsiteX33" fmla="*/ 150720 w 2764583"/>
                <a:gd name="connsiteY33" fmla="*/ 665337 h 1896810"/>
                <a:gd name="connsiteX34" fmla="*/ 108168 w 2764583"/>
                <a:gd name="connsiteY34" fmla="*/ 625682 h 1896810"/>
                <a:gd name="connsiteX35" fmla="*/ 70722 w 2764583"/>
                <a:gd name="connsiteY35" fmla="*/ 582968 h 1896810"/>
                <a:gd name="connsiteX36" fmla="*/ 40317 w 2764583"/>
                <a:gd name="connsiteY36" fmla="*/ 537228 h 1896810"/>
                <a:gd name="connsiteX37" fmla="*/ 1257 w 2764583"/>
                <a:gd name="connsiteY37" fmla="*/ 417610 h 1896810"/>
                <a:gd name="connsiteX38" fmla="*/ 0 w 2764583"/>
                <a:gd name="connsiteY38" fmla="*/ 285401 h 1896810"/>
                <a:gd name="connsiteX39" fmla="*/ 23945 w 2764583"/>
                <a:gd name="connsiteY39" fmla="*/ 144799 h 1896810"/>
                <a:gd name="connsiteX40" fmla="*/ 60491 w 2764583"/>
                <a:gd name="connsiteY40" fmla="*/ 0 h 1896810"/>
                <a:gd name="connsiteX0" fmla="*/ 2764583 w 2764583"/>
                <a:gd name="connsiteY0" fmla="*/ 953913 h 1896810"/>
                <a:gd name="connsiteX1" fmla="*/ 2697171 w 2764583"/>
                <a:gd name="connsiteY1" fmla="*/ 1034599 h 1896810"/>
                <a:gd name="connsiteX2" fmla="*/ 2635401 w 2764583"/>
                <a:gd name="connsiteY2" fmla="*/ 1117134 h 1896810"/>
                <a:gd name="connsiteX3" fmla="*/ 2584912 w 2764583"/>
                <a:gd name="connsiteY3" fmla="*/ 1203367 h 1896810"/>
                <a:gd name="connsiteX4" fmla="*/ 2551348 w 2764583"/>
                <a:gd name="connsiteY4" fmla="*/ 1295146 h 1896810"/>
                <a:gd name="connsiteX5" fmla="*/ 2539518 w 2764583"/>
                <a:gd name="connsiteY5" fmla="*/ 1367131 h 1896810"/>
                <a:gd name="connsiteX6" fmla="*/ 2534969 w 2764583"/>
                <a:gd name="connsiteY6" fmla="*/ 1441536 h 1896810"/>
                <a:gd name="connsiteX7" fmla="*/ 2532687 w 2764583"/>
                <a:gd name="connsiteY7" fmla="*/ 1516752 h 1896810"/>
                <a:gd name="connsiteX8" fmla="*/ 2527662 w 2764583"/>
                <a:gd name="connsiteY8" fmla="*/ 1591173 h 1896810"/>
                <a:gd name="connsiteX9" fmla="*/ 2521334 w 2764583"/>
                <a:gd name="connsiteY9" fmla="*/ 1634720 h 1896810"/>
                <a:gd name="connsiteX10" fmla="*/ 2511528 w 2764583"/>
                <a:gd name="connsiteY10" fmla="*/ 1677576 h 1896810"/>
                <a:gd name="connsiteX11" fmla="*/ 2497542 w 2764583"/>
                <a:gd name="connsiteY11" fmla="*/ 1719910 h 1896810"/>
                <a:gd name="connsiteX12" fmla="*/ 2478673 w 2764583"/>
                <a:gd name="connsiteY12" fmla="*/ 1761891 h 1896810"/>
                <a:gd name="connsiteX13" fmla="*/ 2453980 w 2764583"/>
                <a:gd name="connsiteY13" fmla="*/ 1803786 h 1896810"/>
                <a:gd name="connsiteX14" fmla="*/ 2424267 w 2764583"/>
                <a:gd name="connsiteY14" fmla="*/ 1841823 h 1896810"/>
                <a:gd name="connsiteX15" fmla="*/ 2390299 w 2764583"/>
                <a:gd name="connsiteY15" fmla="*/ 1872335 h 1896810"/>
                <a:gd name="connsiteX16" fmla="*/ 2352843 w 2764583"/>
                <a:gd name="connsiteY16" fmla="*/ 1891656 h 1896810"/>
                <a:gd name="connsiteX17" fmla="*/ 2297592 w 2764583"/>
                <a:gd name="connsiteY17" fmla="*/ 1896216 h 1896810"/>
                <a:gd name="connsiteX18" fmla="*/ 2238814 w 2764583"/>
                <a:gd name="connsiteY18" fmla="*/ 1881085 h 1896810"/>
                <a:gd name="connsiteX19" fmla="*/ 2178018 w 2764583"/>
                <a:gd name="connsiteY19" fmla="*/ 1854072 h 1896810"/>
                <a:gd name="connsiteX20" fmla="*/ 2116716 w 2764583"/>
                <a:gd name="connsiteY20" fmla="*/ 1822986 h 1896810"/>
                <a:gd name="connsiteX21" fmla="*/ 1984273 w 2764583"/>
                <a:gd name="connsiteY21" fmla="*/ 1763422 h 1896810"/>
                <a:gd name="connsiteX22" fmla="*/ 1856464 w 2764583"/>
                <a:gd name="connsiteY22" fmla="*/ 1714490 h 1896810"/>
                <a:gd name="connsiteX23" fmla="*/ 1733016 w 2764583"/>
                <a:gd name="connsiteY23" fmla="*/ 1668590 h 1896810"/>
                <a:gd name="connsiteX24" fmla="*/ 1613659 w 2764583"/>
                <a:gd name="connsiteY24" fmla="*/ 1618124 h 1896810"/>
                <a:gd name="connsiteX25" fmla="*/ 1368709 w 2764583"/>
                <a:gd name="connsiteY25" fmla="*/ 1475384 h 1896810"/>
                <a:gd name="connsiteX26" fmla="*/ 1132490 w 2764583"/>
                <a:gd name="connsiteY26" fmla="*/ 1301321 h 1896810"/>
                <a:gd name="connsiteX27" fmla="*/ 896090 w 2764583"/>
                <a:gd name="connsiteY27" fmla="*/ 1120784 h 1896810"/>
                <a:gd name="connsiteX28" fmla="*/ 650603 w 2764583"/>
                <a:gd name="connsiteY28" fmla="*/ 958623 h 1896810"/>
                <a:gd name="connsiteX29" fmla="*/ 536144 w 2764583"/>
                <a:gd name="connsiteY29" fmla="*/ 897222 h 1896810"/>
                <a:gd name="connsiteX30" fmla="*/ 420615 w 2764583"/>
                <a:gd name="connsiteY30" fmla="*/ 838162 h 1896810"/>
                <a:gd name="connsiteX31" fmla="*/ 306538 w 2764583"/>
                <a:gd name="connsiteY31" fmla="*/ 775152 h 1896810"/>
                <a:gd name="connsiteX32" fmla="*/ 196439 w 2764583"/>
                <a:gd name="connsiteY32" fmla="*/ 701898 h 1896810"/>
                <a:gd name="connsiteX33" fmla="*/ 150720 w 2764583"/>
                <a:gd name="connsiteY33" fmla="*/ 665337 h 1896810"/>
                <a:gd name="connsiteX34" fmla="*/ 108168 w 2764583"/>
                <a:gd name="connsiteY34" fmla="*/ 625682 h 1896810"/>
                <a:gd name="connsiteX35" fmla="*/ 70722 w 2764583"/>
                <a:gd name="connsiteY35" fmla="*/ 582968 h 1896810"/>
                <a:gd name="connsiteX36" fmla="*/ 40317 w 2764583"/>
                <a:gd name="connsiteY36" fmla="*/ 537228 h 1896810"/>
                <a:gd name="connsiteX37" fmla="*/ 1257 w 2764583"/>
                <a:gd name="connsiteY37" fmla="*/ 417610 h 1896810"/>
                <a:gd name="connsiteX38" fmla="*/ 0 w 2764583"/>
                <a:gd name="connsiteY38" fmla="*/ 285401 h 1896810"/>
                <a:gd name="connsiteX39" fmla="*/ 23945 w 2764583"/>
                <a:gd name="connsiteY39" fmla="*/ 144799 h 1896810"/>
                <a:gd name="connsiteX40" fmla="*/ 60491 w 2764583"/>
                <a:gd name="connsiteY40" fmla="*/ 0 h 1896810"/>
                <a:gd name="connsiteX0" fmla="*/ 2764583 w 2764583"/>
                <a:gd name="connsiteY0" fmla="*/ 953913 h 1896810"/>
                <a:gd name="connsiteX1" fmla="*/ 2697171 w 2764583"/>
                <a:gd name="connsiteY1" fmla="*/ 1034599 h 1896810"/>
                <a:gd name="connsiteX2" fmla="*/ 2635401 w 2764583"/>
                <a:gd name="connsiteY2" fmla="*/ 1117134 h 1896810"/>
                <a:gd name="connsiteX3" fmla="*/ 2584912 w 2764583"/>
                <a:gd name="connsiteY3" fmla="*/ 1203367 h 1896810"/>
                <a:gd name="connsiteX4" fmla="*/ 2551348 w 2764583"/>
                <a:gd name="connsiteY4" fmla="*/ 1295146 h 1896810"/>
                <a:gd name="connsiteX5" fmla="*/ 2539518 w 2764583"/>
                <a:gd name="connsiteY5" fmla="*/ 1367131 h 1896810"/>
                <a:gd name="connsiteX6" fmla="*/ 2534969 w 2764583"/>
                <a:gd name="connsiteY6" fmla="*/ 1441536 h 1896810"/>
                <a:gd name="connsiteX7" fmla="*/ 2532687 w 2764583"/>
                <a:gd name="connsiteY7" fmla="*/ 1516752 h 1896810"/>
                <a:gd name="connsiteX8" fmla="*/ 2527662 w 2764583"/>
                <a:gd name="connsiteY8" fmla="*/ 1591173 h 1896810"/>
                <a:gd name="connsiteX9" fmla="*/ 2521334 w 2764583"/>
                <a:gd name="connsiteY9" fmla="*/ 1634720 h 1896810"/>
                <a:gd name="connsiteX10" fmla="*/ 2511528 w 2764583"/>
                <a:gd name="connsiteY10" fmla="*/ 1677576 h 1896810"/>
                <a:gd name="connsiteX11" fmla="*/ 2497542 w 2764583"/>
                <a:gd name="connsiteY11" fmla="*/ 1719910 h 1896810"/>
                <a:gd name="connsiteX12" fmla="*/ 2478673 w 2764583"/>
                <a:gd name="connsiteY12" fmla="*/ 1761891 h 1896810"/>
                <a:gd name="connsiteX13" fmla="*/ 2453980 w 2764583"/>
                <a:gd name="connsiteY13" fmla="*/ 1803786 h 1896810"/>
                <a:gd name="connsiteX14" fmla="*/ 2424267 w 2764583"/>
                <a:gd name="connsiteY14" fmla="*/ 1841823 h 1896810"/>
                <a:gd name="connsiteX15" fmla="*/ 2390299 w 2764583"/>
                <a:gd name="connsiteY15" fmla="*/ 1872335 h 1896810"/>
                <a:gd name="connsiteX16" fmla="*/ 2352843 w 2764583"/>
                <a:gd name="connsiteY16" fmla="*/ 1891656 h 1896810"/>
                <a:gd name="connsiteX17" fmla="*/ 2297592 w 2764583"/>
                <a:gd name="connsiteY17" fmla="*/ 1896216 h 1896810"/>
                <a:gd name="connsiteX18" fmla="*/ 2238814 w 2764583"/>
                <a:gd name="connsiteY18" fmla="*/ 1881085 h 1896810"/>
                <a:gd name="connsiteX19" fmla="*/ 2178018 w 2764583"/>
                <a:gd name="connsiteY19" fmla="*/ 1854072 h 1896810"/>
                <a:gd name="connsiteX20" fmla="*/ 2116716 w 2764583"/>
                <a:gd name="connsiteY20" fmla="*/ 1822986 h 1896810"/>
                <a:gd name="connsiteX21" fmla="*/ 1984273 w 2764583"/>
                <a:gd name="connsiteY21" fmla="*/ 1763422 h 1896810"/>
                <a:gd name="connsiteX22" fmla="*/ 1856464 w 2764583"/>
                <a:gd name="connsiteY22" fmla="*/ 1714490 h 1896810"/>
                <a:gd name="connsiteX23" fmla="*/ 1733016 w 2764583"/>
                <a:gd name="connsiteY23" fmla="*/ 1668590 h 1896810"/>
                <a:gd name="connsiteX24" fmla="*/ 1613659 w 2764583"/>
                <a:gd name="connsiteY24" fmla="*/ 1618124 h 1896810"/>
                <a:gd name="connsiteX25" fmla="*/ 1368709 w 2764583"/>
                <a:gd name="connsiteY25" fmla="*/ 1475384 h 1896810"/>
                <a:gd name="connsiteX26" fmla="*/ 1132490 w 2764583"/>
                <a:gd name="connsiteY26" fmla="*/ 1301321 h 1896810"/>
                <a:gd name="connsiteX27" fmla="*/ 896090 w 2764583"/>
                <a:gd name="connsiteY27" fmla="*/ 1120784 h 1896810"/>
                <a:gd name="connsiteX28" fmla="*/ 650603 w 2764583"/>
                <a:gd name="connsiteY28" fmla="*/ 958623 h 1896810"/>
                <a:gd name="connsiteX29" fmla="*/ 536144 w 2764583"/>
                <a:gd name="connsiteY29" fmla="*/ 897222 h 1896810"/>
                <a:gd name="connsiteX30" fmla="*/ 420615 w 2764583"/>
                <a:gd name="connsiteY30" fmla="*/ 838162 h 1896810"/>
                <a:gd name="connsiteX31" fmla="*/ 306538 w 2764583"/>
                <a:gd name="connsiteY31" fmla="*/ 775152 h 1896810"/>
                <a:gd name="connsiteX32" fmla="*/ 196439 w 2764583"/>
                <a:gd name="connsiteY32" fmla="*/ 701898 h 1896810"/>
                <a:gd name="connsiteX33" fmla="*/ 150720 w 2764583"/>
                <a:gd name="connsiteY33" fmla="*/ 665337 h 1896810"/>
                <a:gd name="connsiteX34" fmla="*/ 108168 w 2764583"/>
                <a:gd name="connsiteY34" fmla="*/ 625682 h 1896810"/>
                <a:gd name="connsiteX35" fmla="*/ 70722 w 2764583"/>
                <a:gd name="connsiteY35" fmla="*/ 582968 h 1896810"/>
                <a:gd name="connsiteX36" fmla="*/ 40317 w 2764583"/>
                <a:gd name="connsiteY36" fmla="*/ 537228 h 1896810"/>
                <a:gd name="connsiteX37" fmla="*/ 1257 w 2764583"/>
                <a:gd name="connsiteY37" fmla="*/ 417610 h 1896810"/>
                <a:gd name="connsiteX38" fmla="*/ 0 w 2764583"/>
                <a:gd name="connsiteY38" fmla="*/ 285401 h 1896810"/>
                <a:gd name="connsiteX39" fmla="*/ 23945 w 2764583"/>
                <a:gd name="connsiteY39" fmla="*/ 144799 h 1896810"/>
                <a:gd name="connsiteX40" fmla="*/ 60491 w 2764583"/>
                <a:gd name="connsiteY40" fmla="*/ 0 h 1896810"/>
                <a:gd name="connsiteX0" fmla="*/ 2764583 w 2764583"/>
                <a:gd name="connsiteY0" fmla="*/ 953913 h 1896810"/>
                <a:gd name="connsiteX1" fmla="*/ 2697171 w 2764583"/>
                <a:gd name="connsiteY1" fmla="*/ 1034599 h 1896810"/>
                <a:gd name="connsiteX2" fmla="*/ 2635401 w 2764583"/>
                <a:gd name="connsiteY2" fmla="*/ 1117134 h 1896810"/>
                <a:gd name="connsiteX3" fmla="*/ 2584912 w 2764583"/>
                <a:gd name="connsiteY3" fmla="*/ 1203367 h 1896810"/>
                <a:gd name="connsiteX4" fmla="*/ 2551348 w 2764583"/>
                <a:gd name="connsiteY4" fmla="*/ 1295146 h 1896810"/>
                <a:gd name="connsiteX5" fmla="*/ 2539518 w 2764583"/>
                <a:gd name="connsiteY5" fmla="*/ 1367131 h 1896810"/>
                <a:gd name="connsiteX6" fmla="*/ 2534969 w 2764583"/>
                <a:gd name="connsiteY6" fmla="*/ 1441536 h 1896810"/>
                <a:gd name="connsiteX7" fmla="*/ 2532687 w 2764583"/>
                <a:gd name="connsiteY7" fmla="*/ 1516752 h 1896810"/>
                <a:gd name="connsiteX8" fmla="*/ 2527662 w 2764583"/>
                <a:gd name="connsiteY8" fmla="*/ 1591173 h 1896810"/>
                <a:gd name="connsiteX9" fmla="*/ 2521334 w 2764583"/>
                <a:gd name="connsiteY9" fmla="*/ 1634720 h 1896810"/>
                <a:gd name="connsiteX10" fmla="*/ 2511528 w 2764583"/>
                <a:gd name="connsiteY10" fmla="*/ 1677576 h 1896810"/>
                <a:gd name="connsiteX11" fmla="*/ 2497542 w 2764583"/>
                <a:gd name="connsiteY11" fmla="*/ 1719910 h 1896810"/>
                <a:gd name="connsiteX12" fmla="*/ 2478673 w 2764583"/>
                <a:gd name="connsiteY12" fmla="*/ 1761891 h 1896810"/>
                <a:gd name="connsiteX13" fmla="*/ 2453980 w 2764583"/>
                <a:gd name="connsiteY13" fmla="*/ 1803786 h 1896810"/>
                <a:gd name="connsiteX14" fmla="*/ 2424267 w 2764583"/>
                <a:gd name="connsiteY14" fmla="*/ 1841823 h 1896810"/>
                <a:gd name="connsiteX15" fmla="*/ 2390299 w 2764583"/>
                <a:gd name="connsiteY15" fmla="*/ 1872335 h 1896810"/>
                <a:gd name="connsiteX16" fmla="*/ 2352843 w 2764583"/>
                <a:gd name="connsiteY16" fmla="*/ 1891656 h 1896810"/>
                <a:gd name="connsiteX17" fmla="*/ 2297592 w 2764583"/>
                <a:gd name="connsiteY17" fmla="*/ 1896216 h 1896810"/>
                <a:gd name="connsiteX18" fmla="*/ 2238814 w 2764583"/>
                <a:gd name="connsiteY18" fmla="*/ 1881085 h 1896810"/>
                <a:gd name="connsiteX19" fmla="*/ 2178018 w 2764583"/>
                <a:gd name="connsiteY19" fmla="*/ 1854072 h 1896810"/>
                <a:gd name="connsiteX20" fmla="*/ 2116716 w 2764583"/>
                <a:gd name="connsiteY20" fmla="*/ 1822986 h 1896810"/>
                <a:gd name="connsiteX21" fmla="*/ 1984273 w 2764583"/>
                <a:gd name="connsiteY21" fmla="*/ 1763422 h 1896810"/>
                <a:gd name="connsiteX22" fmla="*/ 1856464 w 2764583"/>
                <a:gd name="connsiteY22" fmla="*/ 1714490 h 1896810"/>
                <a:gd name="connsiteX23" fmla="*/ 1733016 w 2764583"/>
                <a:gd name="connsiteY23" fmla="*/ 1668590 h 1896810"/>
                <a:gd name="connsiteX24" fmla="*/ 1613659 w 2764583"/>
                <a:gd name="connsiteY24" fmla="*/ 1618124 h 1896810"/>
                <a:gd name="connsiteX25" fmla="*/ 1368709 w 2764583"/>
                <a:gd name="connsiteY25" fmla="*/ 1475384 h 1896810"/>
                <a:gd name="connsiteX26" fmla="*/ 1132490 w 2764583"/>
                <a:gd name="connsiteY26" fmla="*/ 1301321 h 1896810"/>
                <a:gd name="connsiteX27" fmla="*/ 896090 w 2764583"/>
                <a:gd name="connsiteY27" fmla="*/ 1120784 h 1896810"/>
                <a:gd name="connsiteX28" fmla="*/ 650603 w 2764583"/>
                <a:gd name="connsiteY28" fmla="*/ 958623 h 1896810"/>
                <a:gd name="connsiteX29" fmla="*/ 536144 w 2764583"/>
                <a:gd name="connsiteY29" fmla="*/ 897222 h 1896810"/>
                <a:gd name="connsiteX30" fmla="*/ 420615 w 2764583"/>
                <a:gd name="connsiteY30" fmla="*/ 838162 h 1896810"/>
                <a:gd name="connsiteX31" fmla="*/ 306538 w 2764583"/>
                <a:gd name="connsiteY31" fmla="*/ 775152 h 1896810"/>
                <a:gd name="connsiteX32" fmla="*/ 196439 w 2764583"/>
                <a:gd name="connsiteY32" fmla="*/ 701898 h 1896810"/>
                <a:gd name="connsiteX33" fmla="*/ 150720 w 2764583"/>
                <a:gd name="connsiteY33" fmla="*/ 665337 h 1896810"/>
                <a:gd name="connsiteX34" fmla="*/ 108168 w 2764583"/>
                <a:gd name="connsiteY34" fmla="*/ 625682 h 1896810"/>
                <a:gd name="connsiteX35" fmla="*/ 70722 w 2764583"/>
                <a:gd name="connsiteY35" fmla="*/ 582968 h 1896810"/>
                <a:gd name="connsiteX36" fmla="*/ 40317 w 2764583"/>
                <a:gd name="connsiteY36" fmla="*/ 537228 h 1896810"/>
                <a:gd name="connsiteX37" fmla="*/ 1257 w 2764583"/>
                <a:gd name="connsiteY37" fmla="*/ 417610 h 1896810"/>
                <a:gd name="connsiteX38" fmla="*/ 0 w 2764583"/>
                <a:gd name="connsiteY38" fmla="*/ 285401 h 1896810"/>
                <a:gd name="connsiteX39" fmla="*/ 23945 w 2764583"/>
                <a:gd name="connsiteY39" fmla="*/ 144799 h 1896810"/>
                <a:gd name="connsiteX40" fmla="*/ 60491 w 2764583"/>
                <a:gd name="connsiteY40" fmla="*/ 0 h 1896810"/>
                <a:gd name="connsiteX0" fmla="*/ 2764583 w 2764583"/>
                <a:gd name="connsiteY0" fmla="*/ 953913 h 1896810"/>
                <a:gd name="connsiteX1" fmla="*/ 2697171 w 2764583"/>
                <a:gd name="connsiteY1" fmla="*/ 1034599 h 1896810"/>
                <a:gd name="connsiteX2" fmla="*/ 2635401 w 2764583"/>
                <a:gd name="connsiteY2" fmla="*/ 1117134 h 1896810"/>
                <a:gd name="connsiteX3" fmla="*/ 2584912 w 2764583"/>
                <a:gd name="connsiteY3" fmla="*/ 1203367 h 1896810"/>
                <a:gd name="connsiteX4" fmla="*/ 2551348 w 2764583"/>
                <a:gd name="connsiteY4" fmla="*/ 1295146 h 1896810"/>
                <a:gd name="connsiteX5" fmla="*/ 2539518 w 2764583"/>
                <a:gd name="connsiteY5" fmla="*/ 1367131 h 1896810"/>
                <a:gd name="connsiteX6" fmla="*/ 2534969 w 2764583"/>
                <a:gd name="connsiteY6" fmla="*/ 1441536 h 1896810"/>
                <a:gd name="connsiteX7" fmla="*/ 2532687 w 2764583"/>
                <a:gd name="connsiteY7" fmla="*/ 1516752 h 1896810"/>
                <a:gd name="connsiteX8" fmla="*/ 2527662 w 2764583"/>
                <a:gd name="connsiteY8" fmla="*/ 1591173 h 1896810"/>
                <a:gd name="connsiteX9" fmla="*/ 2521334 w 2764583"/>
                <a:gd name="connsiteY9" fmla="*/ 1634720 h 1896810"/>
                <a:gd name="connsiteX10" fmla="*/ 2511528 w 2764583"/>
                <a:gd name="connsiteY10" fmla="*/ 1677576 h 1896810"/>
                <a:gd name="connsiteX11" fmla="*/ 2497542 w 2764583"/>
                <a:gd name="connsiteY11" fmla="*/ 1719910 h 1896810"/>
                <a:gd name="connsiteX12" fmla="*/ 2478673 w 2764583"/>
                <a:gd name="connsiteY12" fmla="*/ 1761891 h 1896810"/>
                <a:gd name="connsiteX13" fmla="*/ 2453980 w 2764583"/>
                <a:gd name="connsiteY13" fmla="*/ 1803786 h 1896810"/>
                <a:gd name="connsiteX14" fmla="*/ 2424267 w 2764583"/>
                <a:gd name="connsiteY14" fmla="*/ 1841823 h 1896810"/>
                <a:gd name="connsiteX15" fmla="*/ 2390299 w 2764583"/>
                <a:gd name="connsiteY15" fmla="*/ 1872335 h 1896810"/>
                <a:gd name="connsiteX16" fmla="*/ 2352843 w 2764583"/>
                <a:gd name="connsiteY16" fmla="*/ 1891656 h 1896810"/>
                <a:gd name="connsiteX17" fmla="*/ 2297592 w 2764583"/>
                <a:gd name="connsiteY17" fmla="*/ 1896216 h 1896810"/>
                <a:gd name="connsiteX18" fmla="*/ 2238814 w 2764583"/>
                <a:gd name="connsiteY18" fmla="*/ 1881085 h 1896810"/>
                <a:gd name="connsiteX19" fmla="*/ 2178018 w 2764583"/>
                <a:gd name="connsiteY19" fmla="*/ 1854072 h 1896810"/>
                <a:gd name="connsiteX20" fmla="*/ 2116716 w 2764583"/>
                <a:gd name="connsiteY20" fmla="*/ 1822986 h 1896810"/>
                <a:gd name="connsiteX21" fmla="*/ 1984273 w 2764583"/>
                <a:gd name="connsiteY21" fmla="*/ 1763422 h 1896810"/>
                <a:gd name="connsiteX22" fmla="*/ 1856464 w 2764583"/>
                <a:gd name="connsiteY22" fmla="*/ 1714490 h 1896810"/>
                <a:gd name="connsiteX23" fmla="*/ 1733016 w 2764583"/>
                <a:gd name="connsiteY23" fmla="*/ 1668590 h 1896810"/>
                <a:gd name="connsiteX24" fmla="*/ 1613659 w 2764583"/>
                <a:gd name="connsiteY24" fmla="*/ 1618124 h 1896810"/>
                <a:gd name="connsiteX25" fmla="*/ 1368709 w 2764583"/>
                <a:gd name="connsiteY25" fmla="*/ 1475384 h 1896810"/>
                <a:gd name="connsiteX26" fmla="*/ 1132490 w 2764583"/>
                <a:gd name="connsiteY26" fmla="*/ 1301321 h 1896810"/>
                <a:gd name="connsiteX27" fmla="*/ 896090 w 2764583"/>
                <a:gd name="connsiteY27" fmla="*/ 1120784 h 1896810"/>
                <a:gd name="connsiteX28" fmla="*/ 650603 w 2764583"/>
                <a:gd name="connsiteY28" fmla="*/ 958623 h 1896810"/>
                <a:gd name="connsiteX29" fmla="*/ 536144 w 2764583"/>
                <a:gd name="connsiteY29" fmla="*/ 897222 h 1896810"/>
                <a:gd name="connsiteX30" fmla="*/ 420615 w 2764583"/>
                <a:gd name="connsiteY30" fmla="*/ 838162 h 1896810"/>
                <a:gd name="connsiteX31" fmla="*/ 306538 w 2764583"/>
                <a:gd name="connsiteY31" fmla="*/ 775152 h 1896810"/>
                <a:gd name="connsiteX32" fmla="*/ 196439 w 2764583"/>
                <a:gd name="connsiteY32" fmla="*/ 701898 h 1896810"/>
                <a:gd name="connsiteX33" fmla="*/ 150720 w 2764583"/>
                <a:gd name="connsiteY33" fmla="*/ 665337 h 1896810"/>
                <a:gd name="connsiteX34" fmla="*/ 108168 w 2764583"/>
                <a:gd name="connsiteY34" fmla="*/ 625682 h 1896810"/>
                <a:gd name="connsiteX35" fmla="*/ 70722 w 2764583"/>
                <a:gd name="connsiteY35" fmla="*/ 582968 h 1896810"/>
                <a:gd name="connsiteX36" fmla="*/ 40317 w 2764583"/>
                <a:gd name="connsiteY36" fmla="*/ 537228 h 1896810"/>
                <a:gd name="connsiteX37" fmla="*/ 1257 w 2764583"/>
                <a:gd name="connsiteY37" fmla="*/ 417610 h 1896810"/>
                <a:gd name="connsiteX38" fmla="*/ 0 w 2764583"/>
                <a:gd name="connsiteY38" fmla="*/ 285401 h 1896810"/>
                <a:gd name="connsiteX39" fmla="*/ 23945 w 2764583"/>
                <a:gd name="connsiteY39" fmla="*/ 144799 h 1896810"/>
                <a:gd name="connsiteX40" fmla="*/ 60491 w 2764583"/>
                <a:gd name="connsiteY40" fmla="*/ 0 h 1896810"/>
                <a:gd name="connsiteX0" fmla="*/ 2764583 w 2764583"/>
                <a:gd name="connsiteY0" fmla="*/ 953913 h 1896810"/>
                <a:gd name="connsiteX1" fmla="*/ 2697171 w 2764583"/>
                <a:gd name="connsiteY1" fmla="*/ 1034599 h 1896810"/>
                <a:gd name="connsiteX2" fmla="*/ 2635401 w 2764583"/>
                <a:gd name="connsiteY2" fmla="*/ 1117134 h 1896810"/>
                <a:gd name="connsiteX3" fmla="*/ 2584912 w 2764583"/>
                <a:gd name="connsiteY3" fmla="*/ 1203367 h 1896810"/>
                <a:gd name="connsiteX4" fmla="*/ 2551348 w 2764583"/>
                <a:gd name="connsiteY4" fmla="*/ 1295146 h 1896810"/>
                <a:gd name="connsiteX5" fmla="*/ 2539518 w 2764583"/>
                <a:gd name="connsiteY5" fmla="*/ 1367131 h 1896810"/>
                <a:gd name="connsiteX6" fmla="*/ 2534969 w 2764583"/>
                <a:gd name="connsiteY6" fmla="*/ 1441536 h 1896810"/>
                <a:gd name="connsiteX7" fmla="*/ 2532687 w 2764583"/>
                <a:gd name="connsiteY7" fmla="*/ 1516752 h 1896810"/>
                <a:gd name="connsiteX8" fmla="*/ 2527662 w 2764583"/>
                <a:gd name="connsiteY8" fmla="*/ 1591173 h 1896810"/>
                <a:gd name="connsiteX9" fmla="*/ 2521334 w 2764583"/>
                <a:gd name="connsiteY9" fmla="*/ 1634720 h 1896810"/>
                <a:gd name="connsiteX10" fmla="*/ 2511528 w 2764583"/>
                <a:gd name="connsiteY10" fmla="*/ 1677576 h 1896810"/>
                <a:gd name="connsiteX11" fmla="*/ 2497542 w 2764583"/>
                <a:gd name="connsiteY11" fmla="*/ 1719910 h 1896810"/>
                <a:gd name="connsiteX12" fmla="*/ 2478673 w 2764583"/>
                <a:gd name="connsiteY12" fmla="*/ 1761891 h 1896810"/>
                <a:gd name="connsiteX13" fmla="*/ 2453980 w 2764583"/>
                <a:gd name="connsiteY13" fmla="*/ 1803786 h 1896810"/>
                <a:gd name="connsiteX14" fmla="*/ 2424267 w 2764583"/>
                <a:gd name="connsiteY14" fmla="*/ 1841823 h 1896810"/>
                <a:gd name="connsiteX15" fmla="*/ 2390299 w 2764583"/>
                <a:gd name="connsiteY15" fmla="*/ 1872335 h 1896810"/>
                <a:gd name="connsiteX16" fmla="*/ 2352843 w 2764583"/>
                <a:gd name="connsiteY16" fmla="*/ 1891656 h 1896810"/>
                <a:gd name="connsiteX17" fmla="*/ 2297592 w 2764583"/>
                <a:gd name="connsiteY17" fmla="*/ 1896216 h 1896810"/>
                <a:gd name="connsiteX18" fmla="*/ 2238814 w 2764583"/>
                <a:gd name="connsiteY18" fmla="*/ 1881085 h 1896810"/>
                <a:gd name="connsiteX19" fmla="*/ 2178018 w 2764583"/>
                <a:gd name="connsiteY19" fmla="*/ 1854072 h 1896810"/>
                <a:gd name="connsiteX20" fmla="*/ 2116716 w 2764583"/>
                <a:gd name="connsiteY20" fmla="*/ 1822986 h 1896810"/>
                <a:gd name="connsiteX21" fmla="*/ 1984273 w 2764583"/>
                <a:gd name="connsiteY21" fmla="*/ 1763422 h 1896810"/>
                <a:gd name="connsiteX22" fmla="*/ 1856464 w 2764583"/>
                <a:gd name="connsiteY22" fmla="*/ 1714490 h 1896810"/>
                <a:gd name="connsiteX23" fmla="*/ 1733016 w 2764583"/>
                <a:gd name="connsiteY23" fmla="*/ 1668590 h 1896810"/>
                <a:gd name="connsiteX24" fmla="*/ 1613659 w 2764583"/>
                <a:gd name="connsiteY24" fmla="*/ 1618124 h 1896810"/>
                <a:gd name="connsiteX25" fmla="*/ 1368709 w 2764583"/>
                <a:gd name="connsiteY25" fmla="*/ 1475384 h 1896810"/>
                <a:gd name="connsiteX26" fmla="*/ 1132490 w 2764583"/>
                <a:gd name="connsiteY26" fmla="*/ 1301321 h 1896810"/>
                <a:gd name="connsiteX27" fmla="*/ 896090 w 2764583"/>
                <a:gd name="connsiteY27" fmla="*/ 1120784 h 1896810"/>
                <a:gd name="connsiteX28" fmla="*/ 650603 w 2764583"/>
                <a:gd name="connsiteY28" fmla="*/ 958623 h 1896810"/>
                <a:gd name="connsiteX29" fmla="*/ 536144 w 2764583"/>
                <a:gd name="connsiteY29" fmla="*/ 897222 h 1896810"/>
                <a:gd name="connsiteX30" fmla="*/ 420615 w 2764583"/>
                <a:gd name="connsiteY30" fmla="*/ 838162 h 1896810"/>
                <a:gd name="connsiteX31" fmla="*/ 306538 w 2764583"/>
                <a:gd name="connsiteY31" fmla="*/ 775152 h 1896810"/>
                <a:gd name="connsiteX32" fmla="*/ 196439 w 2764583"/>
                <a:gd name="connsiteY32" fmla="*/ 701898 h 1896810"/>
                <a:gd name="connsiteX33" fmla="*/ 150720 w 2764583"/>
                <a:gd name="connsiteY33" fmla="*/ 665337 h 1896810"/>
                <a:gd name="connsiteX34" fmla="*/ 108168 w 2764583"/>
                <a:gd name="connsiteY34" fmla="*/ 625682 h 1896810"/>
                <a:gd name="connsiteX35" fmla="*/ 70722 w 2764583"/>
                <a:gd name="connsiteY35" fmla="*/ 582968 h 1896810"/>
                <a:gd name="connsiteX36" fmla="*/ 40317 w 2764583"/>
                <a:gd name="connsiteY36" fmla="*/ 537228 h 1896810"/>
                <a:gd name="connsiteX37" fmla="*/ 1257 w 2764583"/>
                <a:gd name="connsiteY37" fmla="*/ 417610 h 1896810"/>
                <a:gd name="connsiteX38" fmla="*/ 0 w 2764583"/>
                <a:gd name="connsiteY38" fmla="*/ 285401 h 1896810"/>
                <a:gd name="connsiteX39" fmla="*/ 23945 w 2764583"/>
                <a:gd name="connsiteY39" fmla="*/ 144799 h 1896810"/>
                <a:gd name="connsiteX40" fmla="*/ 60491 w 2764583"/>
                <a:gd name="connsiteY40" fmla="*/ 0 h 1896810"/>
                <a:gd name="connsiteX0" fmla="*/ 2764583 w 2764583"/>
                <a:gd name="connsiteY0" fmla="*/ 953913 h 1896810"/>
                <a:gd name="connsiteX1" fmla="*/ 2697171 w 2764583"/>
                <a:gd name="connsiteY1" fmla="*/ 1034599 h 1896810"/>
                <a:gd name="connsiteX2" fmla="*/ 2635401 w 2764583"/>
                <a:gd name="connsiteY2" fmla="*/ 1117134 h 1896810"/>
                <a:gd name="connsiteX3" fmla="*/ 2584912 w 2764583"/>
                <a:gd name="connsiteY3" fmla="*/ 1203367 h 1896810"/>
                <a:gd name="connsiteX4" fmla="*/ 2551348 w 2764583"/>
                <a:gd name="connsiteY4" fmla="*/ 1295146 h 1896810"/>
                <a:gd name="connsiteX5" fmla="*/ 2539518 w 2764583"/>
                <a:gd name="connsiteY5" fmla="*/ 1367131 h 1896810"/>
                <a:gd name="connsiteX6" fmla="*/ 2534969 w 2764583"/>
                <a:gd name="connsiteY6" fmla="*/ 1441536 h 1896810"/>
                <a:gd name="connsiteX7" fmla="*/ 2532687 w 2764583"/>
                <a:gd name="connsiteY7" fmla="*/ 1516752 h 1896810"/>
                <a:gd name="connsiteX8" fmla="*/ 2527662 w 2764583"/>
                <a:gd name="connsiteY8" fmla="*/ 1591173 h 1896810"/>
                <a:gd name="connsiteX9" fmla="*/ 2521334 w 2764583"/>
                <a:gd name="connsiteY9" fmla="*/ 1634720 h 1896810"/>
                <a:gd name="connsiteX10" fmla="*/ 2511528 w 2764583"/>
                <a:gd name="connsiteY10" fmla="*/ 1677576 h 1896810"/>
                <a:gd name="connsiteX11" fmla="*/ 2497542 w 2764583"/>
                <a:gd name="connsiteY11" fmla="*/ 1719910 h 1896810"/>
                <a:gd name="connsiteX12" fmla="*/ 2478673 w 2764583"/>
                <a:gd name="connsiteY12" fmla="*/ 1761891 h 1896810"/>
                <a:gd name="connsiteX13" fmla="*/ 2453980 w 2764583"/>
                <a:gd name="connsiteY13" fmla="*/ 1803786 h 1896810"/>
                <a:gd name="connsiteX14" fmla="*/ 2424267 w 2764583"/>
                <a:gd name="connsiteY14" fmla="*/ 1841823 h 1896810"/>
                <a:gd name="connsiteX15" fmla="*/ 2390299 w 2764583"/>
                <a:gd name="connsiteY15" fmla="*/ 1872335 h 1896810"/>
                <a:gd name="connsiteX16" fmla="*/ 2352843 w 2764583"/>
                <a:gd name="connsiteY16" fmla="*/ 1891656 h 1896810"/>
                <a:gd name="connsiteX17" fmla="*/ 2297592 w 2764583"/>
                <a:gd name="connsiteY17" fmla="*/ 1896216 h 1896810"/>
                <a:gd name="connsiteX18" fmla="*/ 2238814 w 2764583"/>
                <a:gd name="connsiteY18" fmla="*/ 1881085 h 1896810"/>
                <a:gd name="connsiteX19" fmla="*/ 2178018 w 2764583"/>
                <a:gd name="connsiteY19" fmla="*/ 1854072 h 1896810"/>
                <a:gd name="connsiteX20" fmla="*/ 2116716 w 2764583"/>
                <a:gd name="connsiteY20" fmla="*/ 1822986 h 1896810"/>
                <a:gd name="connsiteX21" fmla="*/ 1984273 w 2764583"/>
                <a:gd name="connsiteY21" fmla="*/ 1763422 h 1896810"/>
                <a:gd name="connsiteX22" fmla="*/ 1856464 w 2764583"/>
                <a:gd name="connsiteY22" fmla="*/ 1714490 h 1896810"/>
                <a:gd name="connsiteX23" fmla="*/ 1733016 w 2764583"/>
                <a:gd name="connsiteY23" fmla="*/ 1668590 h 1896810"/>
                <a:gd name="connsiteX24" fmla="*/ 1613659 w 2764583"/>
                <a:gd name="connsiteY24" fmla="*/ 1618124 h 1896810"/>
                <a:gd name="connsiteX25" fmla="*/ 1368709 w 2764583"/>
                <a:gd name="connsiteY25" fmla="*/ 1475384 h 1896810"/>
                <a:gd name="connsiteX26" fmla="*/ 1132490 w 2764583"/>
                <a:gd name="connsiteY26" fmla="*/ 1301321 h 1896810"/>
                <a:gd name="connsiteX27" fmla="*/ 896090 w 2764583"/>
                <a:gd name="connsiteY27" fmla="*/ 1120784 h 1896810"/>
                <a:gd name="connsiteX28" fmla="*/ 650603 w 2764583"/>
                <a:gd name="connsiteY28" fmla="*/ 958623 h 1896810"/>
                <a:gd name="connsiteX29" fmla="*/ 536144 w 2764583"/>
                <a:gd name="connsiteY29" fmla="*/ 897222 h 1896810"/>
                <a:gd name="connsiteX30" fmla="*/ 420615 w 2764583"/>
                <a:gd name="connsiteY30" fmla="*/ 838162 h 1896810"/>
                <a:gd name="connsiteX31" fmla="*/ 306538 w 2764583"/>
                <a:gd name="connsiteY31" fmla="*/ 775152 h 1896810"/>
                <a:gd name="connsiteX32" fmla="*/ 196439 w 2764583"/>
                <a:gd name="connsiteY32" fmla="*/ 701898 h 1896810"/>
                <a:gd name="connsiteX33" fmla="*/ 150720 w 2764583"/>
                <a:gd name="connsiteY33" fmla="*/ 665337 h 1896810"/>
                <a:gd name="connsiteX34" fmla="*/ 108168 w 2764583"/>
                <a:gd name="connsiteY34" fmla="*/ 625682 h 1896810"/>
                <a:gd name="connsiteX35" fmla="*/ 70722 w 2764583"/>
                <a:gd name="connsiteY35" fmla="*/ 582968 h 1896810"/>
                <a:gd name="connsiteX36" fmla="*/ 40317 w 2764583"/>
                <a:gd name="connsiteY36" fmla="*/ 537228 h 1896810"/>
                <a:gd name="connsiteX37" fmla="*/ 1257 w 2764583"/>
                <a:gd name="connsiteY37" fmla="*/ 417610 h 1896810"/>
                <a:gd name="connsiteX38" fmla="*/ 0 w 2764583"/>
                <a:gd name="connsiteY38" fmla="*/ 285401 h 1896810"/>
                <a:gd name="connsiteX39" fmla="*/ 23945 w 2764583"/>
                <a:gd name="connsiteY39" fmla="*/ 144799 h 1896810"/>
                <a:gd name="connsiteX40" fmla="*/ 60491 w 2764583"/>
                <a:gd name="connsiteY40" fmla="*/ 0 h 1896810"/>
                <a:gd name="connsiteX0" fmla="*/ 2764583 w 2764583"/>
                <a:gd name="connsiteY0" fmla="*/ 953913 h 1896810"/>
                <a:gd name="connsiteX1" fmla="*/ 2697171 w 2764583"/>
                <a:gd name="connsiteY1" fmla="*/ 1034599 h 1896810"/>
                <a:gd name="connsiteX2" fmla="*/ 2635401 w 2764583"/>
                <a:gd name="connsiteY2" fmla="*/ 1117134 h 1896810"/>
                <a:gd name="connsiteX3" fmla="*/ 2584912 w 2764583"/>
                <a:gd name="connsiteY3" fmla="*/ 1203367 h 1896810"/>
                <a:gd name="connsiteX4" fmla="*/ 2551348 w 2764583"/>
                <a:gd name="connsiteY4" fmla="*/ 1295146 h 1896810"/>
                <a:gd name="connsiteX5" fmla="*/ 2539518 w 2764583"/>
                <a:gd name="connsiteY5" fmla="*/ 1367131 h 1896810"/>
                <a:gd name="connsiteX6" fmla="*/ 2534969 w 2764583"/>
                <a:gd name="connsiteY6" fmla="*/ 1441536 h 1896810"/>
                <a:gd name="connsiteX7" fmla="*/ 2532687 w 2764583"/>
                <a:gd name="connsiteY7" fmla="*/ 1516752 h 1896810"/>
                <a:gd name="connsiteX8" fmla="*/ 2527662 w 2764583"/>
                <a:gd name="connsiteY8" fmla="*/ 1591173 h 1896810"/>
                <a:gd name="connsiteX9" fmla="*/ 2521334 w 2764583"/>
                <a:gd name="connsiteY9" fmla="*/ 1634720 h 1896810"/>
                <a:gd name="connsiteX10" fmla="*/ 2511528 w 2764583"/>
                <a:gd name="connsiteY10" fmla="*/ 1677576 h 1896810"/>
                <a:gd name="connsiteX11" fmla="*/ 2497542 w 2764583"/>
                <a:gd name="connsiteY11" fmla="*/ 1719910 h 1896810"/>
                <a:gd name="connsiteX12" fmla="*/ 2478673 w 2764583"/>
                <a:gd name="connsiteY12" fmla="*/ 1761891 h 1896810"/>
                <a:gd name="connsiteX13" fmla="*/ 2453980 w 2764583"/>
                <a:gd name="connsiteY13" fmla="*/ 1803786 h 1896810"/>
                <a:gd name="connsiteX14" fmla="*/ 2424267 w 2764583"/>
                <a:gd name="connsiteY14" fmla="*/ 1841823 h 1896810"/>
                <a:gd name="connsiteX15" fmla="*/ 2390299 w 2764583"/>
                <a:gd name="connsiteY15" fmla="*/ 1872335 h 1896810"/>
                <a:gd name="connsiteX16" fmla="*/ 2352843 w 2764583"/>
                <a:gd name="connsiteY16" fmla="*/ 1891656 h 1896810"/>
                <a:gd name="connsiteX17" fmla="*/ 2297592 w 2764583"/>
                <a:gd name="connsiteY17" fmla="*/ 1896216 h 1896810"/>
                <a:gd name="connsiteX18" fmla="*/ 2238814 w 2764583"/>
                <a:gd name="connsiteY18" fmla="*/ 1881085 h 1896810"/>
                <a:gd name="connsiteX19" fmla="*/ 2178018 w 2764583"/>
                <a:gd name="connsiteY19" fmla="*/ 1854072 h 1896810"/>
                <a:gd name="connsiteX20" fmla="*/ 2116716 w 2764583"/>
                <a:gd name="connsiteY20" fmla="*/ 1822986 h 1896810"/>
                <a:gd name="connsiteX21" fmla="*/ 1984273 w 2764583"/>
                <a:gd name="connsiteY21" fmla="*/ 1763422 h 1896810"/>
                <a:gd name="connsiteX22" fmla="*/ 1856464 w 2764583"/>
                <a:gd name="connsiteY22" fmla="*/ 1714490 h 1896810"/>
                <a:gd name="connsiteX23" fmla="*/ 1733016 w 2764583"/>
                <a:gd name="connsiteY23" fmla="*/ 1668590 h 1896810"/>
                <a:gd name="connsiteX24" fmla="*/ 1613659 w 2764583"/>
                <a:gd name="connsiteY24" fmla="*/ 1618124 h 1896810"/>
                <a:gd name="connsiteX25" fmla="*/ 1368709 w 2764583"/>
                <a:gd name="connsiteY25" fmla="*/ 1475384 h 1896810"/>
                <a:gd name="connsiteX26" fmla="*/ 1132490 w 2764583"/>
                <a:gd name="connsiteY26" fmla="*/ 1301321 h 1896810"/>
                <a:gd name="connsiteX27" fmla="*/ 896090 w 2764583"/>
                <a:gd name="connsiteY27" fmla="*/ 1120784 h 1896810"/>
                <a:gd name="connsiteX28" fmla="*/ 650603 w 2764583"/>
                <a:gd name="connsiteY28" fmla="*/ 958623 h 1896810"/>
                <a:gd name="connsiteX29" fmla="*/ 536144 w 2764583"/>
                <a:gd name="connsiteY29" fmla="*/ 897222 h 1896810"/>
                <a:gd name="connsiteX30" fmla="*/ 420615 w 2764583"/>
                <a:gd name="connsiteY30" fmla="*/ 838162 h 1896810"/>
                <a:gd name="connsiteX31" fmla="*/ 306538 w 2764583"/>
                <a:gd name="connsiteY31" fmla="*/ 775152 h 1896810"/>
                <a:gd name="connsiteX32" fmla="*/ 196439 w 2764583"/>
                <a:gd name="connsiteY32" fmla="*/ 701898 h 1896810"/>
                <a:gd name="connsiteX33" fmla="*/ 150720 w 2764583"/>
                <a:gd name="connsiteY33" fmla="*/ 665337 h 1896810"/>
                <a:gd name="connsiteX34" fmla="*/ 108168 w 2764583"/>
                <a:gd name="connsiteY34" fmla="*/ 625682 h 1896810"/>
                <a:gd name="connsiteX35" fmla="*/ 70722 w 2764583"/>
                <a:gd name="connsiteY35" fmla="*/ 582968 h 1896810"/>
                <a:gd name="connsiteX36" fmla="*/ 40317 w 2764583"/>
                <a:gd name="connsiteY36" fmla="*/ 537228 h 1896810"/>
                <a:gd name="connsiteX37" fmla="*/ 1257 w 2764583"/>
                <a:gd name="connsiteY37" fmla="*/ 417610 h 1896810"/>
                <a:gd name="connsiteX38" fmla="*/ 0 w 2764583"/>
                <a:gd name="connsiteY38" fmla="*/ 285401 h 1896810"/>
                <a:gd name="connsiteX39" fmla="*/ 23945 w 2764583"/>
                <a:gd name="connsiteY39" fmla="*/ 144799 h 1896810"/>
                <a:gd name="connsiteX40" fmla="*/ 60491 w 2764583"/>
                <a:gd name="connsiteY40" fmla="*/ 0 h 1896810"/>
                <a:gd name="connsiteX0" fmla="*/ 2764583 w 2764583"/>
                <a:gd name="connsiteY0" fmla="*/ 953913 h 1896810"/>
                <a:gd name="connsiteX1" fmla="*/ 2697171 w 2764583"/>
                <a:gd name="connsiteY1" fmla="*/ 1034599 h 1896810"/>
                <a:gd name="connsiteX2" fmla="*/ 2635401 w 2764583"/>
                <a:gd name="connsiteY2" fmla="*/ 1117134 h 1896810"/>
                <a:gd name="connsiteX3" fmla="*/ 2584912 w 2764583"/>
                <a:gd name="connsiteY3" fmla="*/ 1203367 h 1896810"/>
                <a:gd name="connsiteX4" fmla="*/ 2551348 w 2764583"/>
                <a:gd name="connsiteY4" fmla="*/ 1295146 h 1896810"/>
                <a:gd name="connsiteX5" fmla="*/ 2539518 w 2764583"/>
                <a:gd name="connsiteY5" fmla="*/ 1367131 h 1896810"/>
                <a:gd name="connsiteX6" fmla="*/ 2534969 w 2764583"/>
                <a:gd name="connsiteY6" fmla="*/ 1441536 h 1896810"/>
                <a:gd name="connsiteX7" fmla="*/ 2532687 w 2764583"/>
                <a:gd name="connsiteY7" fmla="*/ 1516752 h 1896810"/>
                <a:gd name="connsiteX8" fmla="*/ 2527662 w 2764583"/>
                <a:gd name="connsiteY8" fmla="*/ 1591173 h 1896810"/>
                <a:gd name="connsiteX9" fmla="*/ 2521334 w 2764583"/>
                <a:gd name="connsiteY9" fmla="*/ 1634720 h 1896810"/>
                <a:gd name="connsiteX10" fmla="*/ 2511528 w 2764583"/>
                <a:gd name="connsiteY10" fmla="*/ 1677576 h 1896810"/>
                <a:gd name="connsiteX11" fmla="*/ 2497542 w 2764583"/>
                <a:gd name="connsiteY11" fmla="*/ 1719910 h 1896810"/>
                <a:gd name="connsiteX12" fmla="*/ 2478673 w 2764583"/>
                <a:gd name="connsiteY12" fmla="*/ 1761891 h 1896810"/>
                <a:gd name="connsiteX13" fmla="*/ 2453980 w 2764583"/>
                <a:gd name="connsiteY13" fmla="*/ 1803786 h 1896810"/>
                <a:gd name="connsiteX14" fmla="*/ 2424267 w 2764583"/>
                <a:gd name="connsiteY14" fmla="*/ 1841823 h 1896810"/>
                <a:gd name="connsiteX15" fmla="*/ 2390299 w 2764583"/>
                <a:gd name="connsiteY15" fmla="*/ 1872335 h 1896810"/>
                <a:gd name="connsiteX16" fmla="*/ 2352843 w 2764583"/>
                <a:gd name="connsiteY16" fmla="*/ 1891656 h 1896810"/>
                <a:gd name="connsiteX17" fmla="*/ 2297592 w 2764583"/>
                <a:gd name="connsiteY17" fmla="*/ 1896216 h 1896810"/>
                <a:gd name="connsiteX18" fmla="*/ 2238814 w 2764583"/>
                <a:gd name="connsiteY18" fmla="*/ 1881085 h 1896810"/>
                <a:gd name="connsiteX19" fmla="*/ 2178018 w 2764583"/>
                <a:gd name="connsiteY19" fmla="*/ 1854072 h 1896810"/>
                <a:gd name="connsiteX20" fmla="*/ 2116716 w 2764583"/>
                <a:gd name="connsiteY20" fmla="*/ 1822986 h 1896810"/>
                <a:gd name="connsiteX21" fmla="*/ 1984273 w 2764583"/>
                <a:gd name="connsiteY21" fmla="*/ 1763422 h 1896810"/>
                <a:gd name="connsiteX22" fmla="*/ 1856464 w 2764583"/>
                <a:gd name="connsiteY22" fmla="*/ 1714490 h 1896810"/>
                <a:gd name="connsiteX23" fmla="*/ 1733016 w 2764583"/>
                <a:gd name="connsiteY23" fmla="*/ 1668590 h 1896810"/>
                <a:gd name="connsiteX24" fmla="*/ 1613659 w 2764583"/>
                <a:gd name="connsiteY24" fmla="*/ 1618124 h 1896810"/>
                <a:gd name="connsiteX25" fmla="*/ 1368709 w 2764583"/>
                <a:gd name="connsiteY25" fmla="*/ 1475384 h 1896810"/>
                <a:gd name="connsiteX26" fmla="*/ 1132490 w 2764583"/>
                <a:gd name="connsiteY26" fmla="*/ 1301321 h 1896810"/>
                <a:gd name="connsiteX27" fmla="*/ 896090 w 2764583"/>
                <a:gd name="connsiteY27" fmla="*/ 1120784 h 1896810"/>
                <a:gd name="connsiteX28" fmla="*/ 650603 w 2764583"/>
                <a:gd name="connsiteY28" fmla="*/ 958623 h 1896810"/>
                <a:gd name="connsiteX29" fmla="*/ 536144 w 2764583"/>
                <a:gd name="connsiteY29" fmla="*/ 897222 h 1896810"/>
                <a:gd name="connsiteX30" fmla="*/ 420615 w 2764583"/>
                <a:gd name="connsiteY30" fmla="*/ 838162 h 1896810"/>
                <a:gd name="connsiteX31" fmla="*/ 306538 w 2764583"/>
                <a:gd name="connsiteY31" fmla="*/ 775152 h 1896810"/>
                <a:gd name="connsiteX32" fmla="*/ 196439 w 2764583"/>
                <a:gd name="connsiteY32" fmla="*/ 701898 h 1896810"/>
                <a:gd name="connsiteX33" fmla="*/ 150720 w 2764583"/>
                <a:gd name="connsiteY33" fmla="*/ 665337 h 1896810"/>
                <a:gd name="connsiteX34" fmla="*/ 108168 w 2764583"/>
                <a:gd name="connsiteY34" fmla="*/ 625682 h 1896810"/>
                <a:gd name="connsiteX35" fmla="*/ 70722 w 2764583"/>
                <a:gd name="connsiteY35" fmla="*/ 582968 h 1896810"/>
                <a:gd name="connsiteX36" fmla="*/ 40317 w 2764583"/>
                <a:gd name="connsiteY36" fmla="*/ 537228 h 1896810"/>
                <a:gd name="connsiteX37" fmla="*/ 1257 w 2764583"/>
                <a:gd name="connsiteY37" fmla="*/ 417610 h 1896810"/>
                <a:gd name="connsiteX38" fmla="*/ 0 w 2764583"/>
                <a:gd name="connsiteY38" fmla="*/ 285401 h 1896810"/>
                <a:gd name="connsiteX39" fmla="*/ 23945 w 2764583"/>
                <a:gd name="connsiteY39" fmla="*/ 144799 h 1896810"/>
                <a:gd name="connsiteX40" fmla="*/ 60491 w 2764583"/>
                <a:gd name="connsiteY40" fmla="*/ 0 h 1896810"/>
                <a:gd name="connsiteX0" fmla="*/ 2764583 w 2764583"/>
                <a:gd name="connsiteY0" fmla="*/ 953913 h 1896810"/>
                <a:gd name="connsiteX1" fmla="*/ 2697171 w 2764583"/>
                <a:gd name="connsiteY1" fmla="*/ 1034599 h 1896810"/>
                <a:gd name="connsiteX2" fmla="*/ 2635401 w 2764583"/>
                <a:gd name="connsiteY2" fmla="*/ 1117134 h 1896810"/>
                <a:gd name="connsiteX3" fmla="*/ 2584912 w 2764583"/>
                <a:gd name="connsiteY3" fmla="*/ 1203367 h 1896810"/>
                <a:gd name="connsiteX4" fmla="*/ 2551348 w 2764583"/>
                <a:gd name="connsiteY4" fmla="*/ 1295146 h 1896810"/>
                <a:gd name="connsiteX5" fmla="*/ 2539518 w 2764583"/>
                <a:gd name="connsiteY5" fmla="*/ 1367131 h 1896810"/>
                <a:gd name="connsiteX6" fmla="*/ 2534969 w 2764583"/>
                <a:gd name="connsiteY6" fmla="*/ 1441536 h 1896810"/>
                <a:gd name="connsiteX7" fmla="*/ 2532687 w 2764583"/>
                <a:gd name="connsiteY7" fmla="*/ 1516752 h 1896810"/>
                <a:gd name="connsiteX8" fmla="*/ 2527662 w 2764583"/>
                <a:gd name="connsiteY8" fmla="*/ 1591173 h 1896810"/>
                <a:gd name="connsiteX9" fmla="*/ 2521334 w 2764583"/>
                <a:gd name="connsiteY9" fmla="*/ 1634720 h 1896810"/>
                <a:gd name="connsiteX10" fmla="*/ 2511528 w 2764583"/>
                <a:gd name="connsiteY10" fmla="*/ 1677576 h 1896810"/>
                <a:gd name="connsiteX11" fmla="*/ 2497542 w 2764583"/>
                <a:gd name="connsiteY11" fmla="*/ 1719910 h 1896810"/>
                <a:gd name="connsiteX12" fmla="*/ 2478673 w 2764583"/>
                <a:gd name="connsiteY12" fmla="*/ 1761891 h 1896810"/>
                <a:gd name="connsiteX13" fmla="*/ 2453980 w 2764583"/>
                <a:gd name="connsiteY13" fmla="*/ 1803786 h 1896810"/>
                <a:gd name="connsiteX14" fmla="*/ 2424267 w 2764583"/>
                <a:gd name="connsiteY14" fmla="*/ 1841823 h 1896810"/>
                <a:gd name="connsiteX15" fmla="*/ 2390299 w 2764583"/>
                <a:gd name="connsiteY15" fmla="*/ 1872335 h 1896810"/>
                <a:gd name="connsiteX16" fmla="*/ 2352843 w 2764583"/>
                <a:gd name="connsiteY16" fmla="*/ 1891656 h 1896810"/>
                <a:gd name="connsiteX17" fmla="*/ 2297592 w 2764583"/>
                <a:gd name="connsiteY17" fmla="*/ 1896216 h 1896810"/>
                <a:gd name="connsiteX18" fmla="*/ 2238814 w 2764583"/>
                <a:gd name="connsiteY18" fmla="*/ 1881085 h 1896810"/>
                <a:gd name="connsiteX19" fmla="*/ 2178018 w 2764583"/>
                <a:gd name="connsiteY19" fmla="*/ 1854072 h 1896810"/>
                <a:gd name="connsiteX20" fmla="*/ 2116716 w 2764583"/>
                <a:gd name="connsiteY20" fmla="*/ 1822986 h 1896810"/>
                <a:gd name="connsiteX21" fmla="*/ 1984273 w 2764583"/>
                <a:gd name="connsiteY21" fmla="*/ 1763422 h 1896810"/>
                <a:gd name="connsiteX22" fmla="*/ 1856464 w 2764583"/>
                <a:gd name="connsiteY22" fmla="*/ 1714490 h 1896810"/>
                <a:gd name="connsiteX23" fmla="*/ 1733016 w 2764583"/>
                <a:gd name="connsiteY23" fmla="*/ 1668590 h 1896810"/>
                <a:gd name="connsiteX24" fmla="*/ 1613659 w 2764583"/>
                <a:gd name="connsiteY24" fmla="*/ 1618124 h 1896810"/>
                <a:gd name="connsiteX25" fmla="*/ 1368709 w 2764583"/>
                <a:gd name="connsiteY25" fmla="*/ 1475384 h 1896810"/>
                <a:gd name="connsiteX26" fmla="*/ 1132490 w 2764583"/>
                <a:gd name="connsiteY26" fmla="*/ 1301321 h 1896810"/>
                <a:gd name="connsiteX27" fmla="*/ 896090 w 2764583"/>
                <a:gd name="connsiteY27" fmla="*/ 1120784 h 1896810"/>
                <a:gd name="connsiteX28" fmla="*/ 650603 w 2764583"/>
                <a:gd name="connsiteY28" fmla="*/ 958623 h 1896810"/>
                <a:gd name="connsiteX29" fmla="*/ 536144 w 2764583"/>
                <a:gd name="connsiteY29" fmla="*/ 897222 h 1896810"/>
                <a:gd name="connsiteX30" fmla="*/ 420615 w 2764583"/>
                <a:gd name="connsiteY30" fmla="*/ 838162 h 1896810"/>
                <a:gd name="connsiteX31" fmla="*/ 306538 w 2764583"/>
                <a:gd name="connsiteY31" fmla="*/ 775152 h 1896810"/>
                <a:gd name="connsiteX32" fmla="*/ 196439 w 2764583"/>
                <a:gd name="connsiteY32" fmla="*/ 701898 h 1896810"/>
                <a:gd name="connsiteX33" fmla="*/ 150720 w 2764583"/>
                <a:gd name="connsiteY33" fmla="*/ 665337 h 1896810"/>
                <a:gd name="connsiteX34" fmla="*/ 108168 w 2764583"/>
                <a:gd name="connsiteY34" fmla="*/ 625682 h 1896810"/>
                <a:gd name="connsiteX35" fmla="*/ 70722 w 2764583"/>
                <a:gd name="connsiteY35" fmla="*/ 582968 h 1896810"/>
                <a:gd name="connsiteX36" fmla="*/ 40317 w 2764583"/>
                <a:gd name="connsiteY36" fmla="*/ 537228 h 1896810"/>
                <a:gd name="connsiteX37" fmla="*/ 1257 w 2764583"/>
                <a:gd name="connsiteY37" fmla="*/ 417610 h 1896810"/>
                <a:gd name="connsiteX38" fmla="*/ 0 w 2764583"/>
                <a:gd name="connsiteY38" fmla="*/ 285401 h 1896810"/>
                <a:gd name="connsiteX39" fmla="*/ 23945 w 2764583"/>
                <a:gd name="connsiteY39" fmla="*/ 144799 h 1896810"/>
                <a:gd name="connsiteX40" fmla="*/ 60491 w 2764583"/>
                <a:gd name="connsiteY40" fmla="*/ 0 h 1896810"/>
                <a:gd name="connsiteX0" fmla="*/ 2767893 w 2767893"/>
                <a:gd name="connsiteY0" fmla="*/ 953913 h 1896810"/>
                <a:gd name="connsiteX1" fmla="*/ 2700481 w 2767893"/>
                <a:gd name="connsiteY1" fmla="*/ 1034599 h 1896810"/>
                <a:gd name="connsiteX2" fmla="*/ 2638711 w 2767893"/>
                <a:gd name="connsiteY2" fmla="*/ 1117134 h 1896810"/>
                <a:gd name="connsiteX3" fmla="*/ 2588222 w 2767893"/>
                <a:gd name="connsiteY3" fmla="*/ 1203367 h 1896810"/>
                <a:gd name="connsiteX4" fmla="*/ 2554658 w 2767893"/>
                <a:gd name="connsiteY4" fmla="*/ 1295146 h 1896810"/>
                <a:gd name="connsiteX5" fmla="*/ 2542828 w 2767893"/>
                <a:gd name="connsiteY5" fmla="*/ 1367131 h 1896810"/>
                <a:gd name="connsiteX6" fmla="*/ 2538279 w 2767893"/>
                <a:gd name="connsiteY6" fmla="*/ 1441536 h 1896810"/>
                <a:gd name="connsiteX7" fmla="*/ 2535997 w 2767893"/>
                <a:gd name="connsiteY7" fmla="*/ 1516752 h 1896810"/>
                <a:gd name="connsiteX8" fmla="*/ 2530972 w 2767893"/>
                <a:gd name="connsiteY8" fmla="*/ 1591173 h 1896810"/>
                <a:gd name="connsiteX9" fmla="*/ 2524644 w 2767893"/>
                <a:gd name="connsiteY9" fmla="*/ 1634720 h 1896810"/>
                <a:gd name="connsiteX10" fmla="*/ 2514838 w 2767893"/>
                <a:gd name="connsiteY10" fmla="*/ 1677576 h 1896810"/>
                <a:gd name="connsiteX11" fmla="*/ 2500852 w 2767893"/>
                <a:gd name="connsiteY11" fmla="*/ 1719910 h 1896810"/>
                <a:gd name="connsiteX12" fmla="*/ 2481983 w 2767893"/>
                <a:gd name="connsiteY12" fmla="*/ 1761891 h 1896810"/>
                <a:gd name="connsiteX13" fmla="*/ 2457290 w 2767893"/>
                <a:gd name="connsiteY13" fmla="*/ 1803786 h 1896810"/>
                <a:gd name="connsiteX14" fmla="*/ 2427577 w 2767893"/>
                <a:gd name="connsiteY14" fmla="*/ 1841823 h 1896810"/>
                <a:gd name="connsiteX15" fmla="*/ 2393609 w 2767893"/>
                <a:gd name="connsiteY15" fmla="*/ 1872335 h 1896810"/>
                <a:gd name="connsiteX16" fmla="*/ 2356153 w 2767893"/>
                <a:gd name="connsiteY16" fmla="*/ 1891656 h 1896810"/>
                <a:gd name="connsiteX17" fmla="*/ 2300902 w 2767893"/>
                <a:gd name="connsiteY17" fmla="*/ 1896216 h 1896810"/>
                <a:gd name="connsiteX18" fmla="*/ 2242124 w 2767893"/>
                <a:gd name="connsiteY18" fmla="*/ 1881085 h 1896810"/>
                <a:gd name="connsiteX19" fmla="*/ 2181328 w 2767893"/>
                <a:gd name="connsiteY19" fmla="*/ 1854072 h 1896810"/>
                <a:gd name="connsiteX20" fmla="*/ 2120026 w 2767893"/>
                <a:gd name="connsiteY20" fmla="*/ 1822986 h 1896810"/>
                <a:gd name="connsiteX21" fmla="*/ 1987583 w 2767893"/>
                <a:gd name="connsiteY21" fmla="*/ 1763422 h 1896810"/>
                <a:gd name="connsiteX22" fmla="*/ 1859774 w 2767893"/>
                <a:gd name="connsiteY22" fmla="*/ 1714490 h 1896810"/>
                <a:gd name="connsiteX23" fmla="*/ 1736326 w 2767893"/>
                <a:gd name="connsiteY23" fmla="*/ 1668590 h 1896810"/>
                <a:gd name="connsiteX24" fmla="*/ 1616969 w 2767893"/>
                <a:gd name="connsiteY24" fmla="*/ 1618124 h 1896810"/>
                <a:gd name="connsiteX25" fmla="*/ 1372019 w 2767893"/>
                <a:gd name="connsiteY25" fmla="*/ 1475384 h 1896810"/>
                <a:gd name="connsiteX26" fmla="*/ 1135800 w 2767893"/>
                <a:gd name="connsiteY26" fmla="*/ 1301321 h 1896810"/>
                <a:gd name="connsiteX27" fmla="*/ 899400 w 2767893"/>
                <a:gd name="connsiteY27" fmla="*/ 1120784 h 1896810"/>
                <a:gd name="connsiteX28" fmla="*/ 653913 w 2767893"/>
                <a:gd name="connsiteY28" fmla="*/ 958623 h 1896810"/>
                <a:gd name="connsiteX29" fmla="*/ 539454 w 2767893"/>
                <a:gd name="connsiteY29" fmla="*/ 897222 h 1896810"/>
                <a:gd name="connsiteX30" fmla="*/ 423925 w 2767893"/>
                <a:gd name="connsiteY30" fmla="*/ 838162 h 1896810"/>
                <a:gd name="connsiteX31" fmla="*/ 309848 w 2767893"/>
                <a:gd name="connsiteY31" fmla="*/ 775152 h 1896810"/>
                <a:gd name="connsiteX32" fmla="*/ 199749 w 2767893"/>
                <a:gd name="connsiteY32" fmla="*/ 701898 h 1896810"/>
                <a:gd name="connsiteX33" fmla="*/ 154030 w 2767893"/>
                <a:gd name="connsiteY33" fmla="*/ 665337 h 1896810"/>
                <a:gd name="connsiteX34" fmla="*/ 111478 w 2767893"/>
                <a:gd name="connsiteY34" fmla="*/ 625682 h 1896810"/>
                <a:gd name="connsiteX35" fmla="*/ 74032 w 2767893"/>
                <a:gd name="connsiteY35" fmla="*/ 582968 h 1896810"/>
                <a:gd name="connsiteX36" fmla="*/ 43627 w 2767893"/>
                <a:gd name="connsiteY36" fmla="*/ 537228 h 1896810"/>
                <a:gd name="connsiteX37" fmla="*/ 4567 w 2767893"/>
                <a:gd name="connsiteY37" fmla="*/ 417610 h 1896810"/>
                <a:gd name="connsiteX38" fmla="*/ 3310 w 2767893"/>
                <a:gd name="connsiteY38" fmla="*/ 285401 h 1896810"/>
                <a:gd name="connsiteX39" fmla="*/ 27255 w 2767893"/>
                <a:gd name="connsiteY39" fmla="*/ 144799 h 1896810"/>
                <a:gd name="connsiteX40" fmla="*/ 63801 w 2767893"/>
                <a:gd name="connsiteY40" fmla="*/ 0 h 1896810"/>
                <a:gd name="connsiteX0" fmla="*/ 2767893 w 2767893"/>
                <a:gd name="connsiteY0" fmla="*/ 953913 h 1896810"/>
                <a:gd name="connsiteX1" fmla="*/ 2700481 w 2767893"/>
                <a:gd name="connsiteY1" fmla="*/ 1034599 h 1896810"/>
                <a:gd name="connsiteX2" fmla="*/ 2638711 w 2767893"/>
                <a:gd name="connsiteY2" fmla="*/ 1117134 h 1896810"/>
                <a:gd name="connsiteX3" fmla="*/ 2588222 w 2767893"/>
                <a:gd name="connsiteY3" fmla="*/ 1203367 h 1896810"/>
                <a:gd name="connsiteX4" fmla="*/ 2554658 w 2767893"/>
                <a:gd name="connsiteY4" fmla="*/ 1295146 h 1896810"/>
                <a:gd name="connsiteX5" fmla="*/ 2542828 w 2767893"/>
                <a:gd name="connsiteY5" fmla="*/ 1367131 h 1896810"/>
                <a:gd name="connsiteX6" fmla="*/ 2538279 w 2767893"/>
                <a:gd name="connsiteY6" fmla="*/ 1441536 h 1896810"/>
                <a:gd name="connsiteX7" fmla="*/ 2535997 w 2767893"/>
                <a:gd name="connsiteY7" fmla="*/ 1516752 h 1896810"/>
                <a:gd name="connsiteX8" fmla="*/ 2530972 w 2767893"/>
                <a:gd name="connsiteY8" fmla="*/ 1591173 h 1896810"/>
                <a:gd name="connsiteX9" fmla="*/ 2524644 w 2767893"/>
                <a:gd name="connsiteY9" fmla="*/ 1634720 h 1896810"/>
                <a:gd name="connsiteX10" fmla="*/ 2514838 w 2767893"/>
                <a:gd name="connsiteY10" fmla="*/ 1677576 h 1896810"/>
                <a:gd name="connsiteX11" fmla="*/ 2500852 w 2767893"/>
                <a:gd name="connsiteY11" fmla="*/ 1719910 h 1896810"/>
                <a:gd name="connsiteX12" fmla="*/ 2481983 w 2767893"/>
                <a:gd name="connsiteY12" fmla="*/ 1761891 h 1896810"/>
                <a:gd name="connsiteX13" fmla="*/ 2457290 w 2767893"/>
                <a:gd name="connsiteY13" fmla="*/ 1803786 h 1896810"/>
                <a:gd name="connsiteX14" fmla="*/ 2427577 w 2767893"/>
                <a:gd name="connsiteY14" fmla="*/ 1841823 h 1896810"/>
                <a:gd name="connsiteX15" fmla="*/ 2393609 w 2767893"/>
                <a:gd name="connsiteY15" fmla="*/ 1872335 h 1896810"/>
                <a:gd name="connsiteX16" fmla="*/ 2356153 w 2767893"/>
                <a:gd name="connsiteY16" fmla="*/ 1891656 h 1896810"/>
                <a:gd name="connsiteX17" fmla="*/ 2300902 w 2767893"/>
                <a:gd name="connsiteY17" fmla="*/ 1896216 h 1896810"/>
                <a:gd name="connsiteX18" fmla="*/ 2242124 w 2767893"/>
                <a:gd name="connsiteY18" fmla="*/ 1881085 h 1896810"/>
                <a:gd name="connsiteX19" fmla="*/ 2181328 w 2767893"/>
                <a:gd name="connsiteY19" fmla="*/ 1854072 h 1896810"/>
                <a:gd name="connsiteX20" fmla="*/ 2120026 w 2767893"/>
                <a:gd name="connsiteY20" fmla="*/ 1822986 h 1896810"/>
                <a:gd name="connsiteX21" fmla="*/ 1987583 w 2767893"/>
                <a:gd name="connsiteY21" fmla="*/ 1763422 h 1896810"/>
                <a:gd name="connsiteX22" fmla="*/ 1859774 w 2767893"/>
                <a:gd name="connsiteY22" fmla="*/ 1714490 h 1896810"/>
                <a:gd name="connsiteX23" fmla="*/ 1736326 w 2767893"/>
                <a:gd name="connsiteY23" fmla="*/ 1668590 h 1896810"/>
                <a:gd name="connsiteX24" fmla="*/ 1616969 w 2767893"/>
                <a:gd name="connsiteY24" fmla="*/ 1618124 h 1896810"/>
                <a:gd name="connsiteX25" fmla="*/ 1372019 w 2767893"/>
                <a:gd name="connsiteY25" fmla="*/ 1475384 h 1896810"/>
                <a:gd name="connsiteX26" fmla="*/ 1135800 w 2767893"/>
                <a:gd name="connsiteY26" fmla="*/ 1301321 h 1896810"/>
                <a:gd name="connsiteX27" fmla="*/ 899400 w 2767893"/>
                <a:gd name="connsiteY27" fmla="*/ 1120784 h 1896810"/>
                <a:gd name="connsiteX28" fmla="*/ 653913 w 2767893"/>
                <a:gd name="connsiteY28" fmla="*/ 958623 h 1896810"/>
                <a:gd name="connsiteX29" fmla="*/ 539454 w 2767893"/>
                <a:gd name="connsiteY29" fmla="*/ 897222 h 1896810"/>
                <a:gd name="connsiteX30" fmla="*/ 423925 w 2767893"/>
                <a:gd name="connsiteY30" fmla="*/ 838162 h 1896810"/>
                <a:gd name="connsiteX31" fmla="*/ 309848 w 2767893"/>
                <a:gd name="connsiteY31" fmla="*/ 775152 h 1896810"/>
                <a:gd name="connsiteX32" fmla="*/ 199749 w 2767893"/>
                <a:gd name="connsiteY32" fmla="*/ 701898 h 1896810"/>
                <a:gd name="connsiteX33" fmla="*/ 154030 w 2767893"/>
                <a:gd name="connsiteY33" fmla="*/ 665337 h 1896810"/>
                <a:gd name="connsiteX34" fmla="*/ 111478 w 2767893"/>
                <a:gd name="connsiteY34" fmla="*/ 625682 h 1896810"/>
                <a:gd name="connsiteX35" fmla="*/ 74032 w 2767893"/>
                <a:gd name="connsiteY35" fmla="*/ 582968 h 1896810"/>
                <a:gd name="connsiteX36" fmla="*/ 43627 w 2767893"/>
                <a:gd name="connsiteY36" fmla="*/ 537228 h 1896810"/>
                <a:gd name="connsiteX37" fmla="*/ 4567 w 2767893"/>
                <a:gd name="connsiteY37" fmla="*/ 417610 h 1896810"/>
                <a:gd name="connsiteX38" fmla="*/ 3310 w 2767893"/>
                <a:gd name="connsiteY38" fmla="*/ 285401 h 1896810"/>
                <a:gd name="connsiteX39" fmla="*/ 27255 w 2767893"/>
                <a:gd name="connsiteY39" fmla="*/ 144799 h 1896810"/>
                <a:gd name="connsiteX40" fmla="*/ 63801 w 2767893"/>
                <a:gd name="connsiteY40" fmla="*/ 0 h 1896810"/>
                <a:gd name="connsiteX0" fmla="*/ 2767893 w 2767893"/>
                <a:gd name="connsiteY0" fmla="*/ 953913 h 1896810"/>
                <a:gd name="connsiteX1" fmla="*/ 2700481 w 2767893"/>
                <a:gd name="connsiteY1" fmla="*/ 1034599 h 1896810"/>
                <a:gd name="connsiteX2" fmla="*/ 2638711 w 2767893"/>
                <a:gd name="connsiteY2" fmla="*/ 1117134 h 1896810"/>
                <a:gd name="connsiteX3" fmla="*/ 2588222 w 2767893"/>
                <a:gd name="connsiteY3" fmla="*/ 1203367 h 1896810"/>
                <a:gd name="connsiteX4" fmla="*/ 2554658 w 2767893"/>
                <a:gd name="connsiteY4" fmla="*/ 1295146 h 1896810"/>
                <a:gd name="connsiteX5" fmla="*/ 2542828 w 2767893"/>
                <a:gd name="connsiteY5" fmla="*/ 1367131 h 1896810"/>
                <a:gd name="connsiteX6" fmla="*/ 2538279 w 2767893"/>
                <a:gd name="connsiteY6" fmla="*/ 1441536 h 1896810"/>
                <a:gd name="connsiteX7" fmla="*/ 2535997 w 2767893"/>
                <a:gd name="connsiteY7" fmla="*/ 1516752 h 1896810"/>
                <a:gd name="connsiteX8" fmla="*/ 2530972 w 2767893"/>
                <a:gd name="connsiteY8" fmla="*/ 1591173 h 1896810"/>
                <a:gd name="connsiteX9" fmla="*/ 2524644 w 2767893"/>
                <a:gd name="connsiteY9" fmla="*/ 1634720 h 1896810"/>
                <a:gd name="connsiteX10" fmla="*/ 2514838 w 2767893"/>
                <a:gd name="connsiteY10" fmla="*/ 1677576 h 1896810"/>
                <a:gd name="connsiteX11" fmla="*/ 2500852 w 2767893"/>
                <a:gd name="connsiteY11" fmla="*/ 1719910 h 1896810"/>
                <a:gd name="connsiteX12" fmla="*/ 2481983 w 2767893"/>
                <a:gd name="connsiteY12" fmla="*/ 1761891 h 1896810"/>
                <a:gd name="connsiteX13" fmla="*/ 2457290 w 2767893"/>
                <a:gd name="connsiteY13" fmla="*/ 1803786 h 1896810"/>
                <a:gd name="connsiteX14" fmla="*/ 2427577 w 2767893"/>
                <a:gd name="connsiteY14" fmla="*/ 1841823 h 1896810"/>
                <a:gd name="connsiteX15" fmla="*/ 2393609 w 2767893"/>
                <a:gd name="connsiteY15" fmla="*/ 1872335 h 1896810"/>
                <a:gd name="connsiteX16" fmla="*/ 2356153 w 2767893"/>
                <a:gd name="connsiteY16" fmla="*/ 1891656 h 1896810"/>
                <a:gd name="connsiteX17" fmla="*/ 2300902 w 2767893"/>
                <a:gd name="connsiteY17" fmla="*/ 1896216 h 1896810"/>
                <a:gd name="connsiteX18" fmla="*/ 2242124 w 2767893"/>
                <a:gd name="connsiteY18" fmla="*/ 1881085 h 1896810"/>
                <a:gd name="connsiteX19" fmla="*/ 2181328 w 2767893"/>
                <a:gd name="connsiteY19" fmla="*/ 1854072 h 1896810"/>
                <a:gd name="connsiteX20" fmla="*/ 2120026 w 2767893"/>
                <a:gd name="connsiteY20" fmla="*/ 1822986 h 1896810"/>
                <a:gd name="connsiteX21" fmla="*/ 1987583 w 2767893"/>
                <a:gd name="connsiteY21" fmla="*/ 1763422 h 1896810"/>
                <a:gd name="connsiteX22" fmla="*/ 1859774 w 2767893"/>
                <a:gd name="connsiteY22" fmla="*/ 1714490 h 1896810"/>
                <a:gd name="connsiteX23" fmla="*/ 1736326 w 2767893"/>
                <a:gd name="connsiteY23" fmla="*/ 1668590 h 1896810"/>
                <a:gd name="connsiteX24" fmla="*/ 1616969 w 2767893"/>
                <a:gd name="connsiteY24" fmla="*/ 1618124 h 1896810"/>
                <a:gd name="connsiteX25" fmla="*/ 1372019 w 2767893"/>
                <a:gd name="connsiteY25" fmla="*/ 1475384 h 1896810"/>
                <a:gd name="connsiteX26" fmla="*/ 1135800 w 2767893"/>
                <a:gd name="connsiteY26" fmla="*/ 1301321 h 1896810"/>
                <a:gd name="connsiteX27" fmla="*/ 899400 w 2767893"/>
                <a:gd name="connsiteY27" fmla="*/ 1120784 h 1896810"/>
                <a:gd name="connsiteX28" fmla="*/ 653913 w 2767893"/>
                <a:gd name="connsiteY28" fmla="*/ 958623 h 1896810"/>
                <a:gd name="connsiteX29" fmla="*/ 539454 w 2767893"/>
                <a:gd name="connsiteY29" fmla="*/ 897222 h 1896810"/>
                <a:gd name="connsiteX30" fmla="*/ 423925 w 2767893"/>
                <a:gd name="connsiteY30" fmla="*/ 838162 h 1896810"/>
                <a:gd name="connsiteX31" fmla="*/ 309848 w 2767893"/>
                <a:gd name="connsiteY31" fmla="*/ 775152 h 1896810"/>
                <a:gd name="connsiteX32" fmla="*/ 199749 w 2767893"/>
                <a:gd name="connsiteY32" fmla="*/ 701898 h 1896810"/>
                <a:gd name="connsiteX33" fmla="*/ 154030 w 2767893"/>
                <a:gd name="connsiteY33" fmla="*/ 665337 h 1896810"/>
                <a:gd name="connsiteX34" fmla="*/ 111478 w 2767893"/>
                <a:gd name="connsiteY34" fmla="*/ 625682 h 1896810"/>
                <a:gd name="connsiteX35" fmla="*/ 74032 w 2767893"/>
                <a:gd name="connsiteY35" fmla="*/ 582968 h 1896810"/>
                <a:gd name="connsiteX36" fmla="*/ 43627 w 2767893"/>
                <a:gd name="connsiteY36" fmla="*/ 537228 h 1896810"/>
                <a:gd name="connsiteX37" fmla="*/ 4567 w 2767893"/>
                <a:gd name="connsiteY37" fmla="*/ 417610 h 1896810"/>
                <a:gd name="connsiteX38" fmla="*/ 3310 w 2767893"/>
                <a:gd name="connsiteY38" fmla="*/ 285401 h 1896810"/>
                <a:gd name="connsiteX39" fmla="*/ 27255 w 2767893"/>
                <a:gd name="connsiteY39" fmla="*/ 144799 h 1896810"/>
                <a:gd name="connsiteX40" fmla="*/ 63801 w 2767893"/>
                <a:gd name="connsiteY40" fmla="*/ 0 h 1896810"/>
                <a:gd name="connsiteX0" fmla="*/ 2767893 w 2767893"/>
                <a:gd name="connsiteY0" fmla="*/ 953913 h 1896810"/>
                <a:gd name="connsiteX1" fmla="*/ 2700481 w 2767893"/>
                <a:gd name="connsiteY1" fmla="*/ 1034599 h 1896810"/>
                <a:gd name="connsiteX2" fmla="*/ 2638711 w 2767893"/>
                <a:gd name="connsiteY2" fmla="*/ 1117134 h 1896810"/>
                <a:gd name="connsiteX3" fmla="*/ 2588222 w 2767893"/>
                <a:gd name="connsiteY3" fmla="*/ 1203367 h 1896810"/>
                <a:gd name="connsiteX4" fmla="*/ 2554658 w 2767893"/>
                <a:gd name="connsiteY4" fmla="*/ 1295146 h 1896810"/>
                <a:gd name="connsiteX5" fmla="*/ 2542828 w 2767893"/>
                <a:gd name="connsiteY5" fmla="*/ 1367131 h 1896810"/>
                <a:gd name="connsiteX6" fmla="*/ 2538279 w 2767893"/>
                <a:gd name="connsiteY6" fmla="*/ 1441536 h 1896810"/>
                <a:gd name="connsiteX7" fmla="*/ 2535997 w 2767893"/>
                <a:gd name="connsiteY7" fmla="*/ 1516752 h 1896810"/>
                <a:gd name="connsiteX8" fmla="*/ 2530972 w 2767893"/>
                <a:gd name="connsiteY8" fmla="*/ 1591173 h 1896810"/>
                <a:gd name="connsiteX9" fmla="*/ 2524644 w 2767893"/>
                <a:gd name="connsiteY9" fmla="*/ 1634720 h 1896810"/>
                <a:gd name="connsiteX10" fmla="*/ 2514838 w 2767893"/>
                <a:gd name="connsiteY10" fmla="*/ 1677576 h 1896810"/>
                <a:gd name="connsiteX11" fmla="*/ 2500852 w 2767893"/>
                <a:gd name="connsiteY11" fmla="*/ 1719910 h 1896810"/>
                <a:gd name="connsiteX12" fmla="*/ 2481983 w 2767893"/>
                <a:gd name="connsiteY12" fmla="*/ 1761891 h 1896810"/>
                <a:gd name="connsiteX13" fmla="*/ 2457290 w 2767893"/>
                <a:gd name="connsiteY13" fmla="*/ 1803786 h 1896810"/>
                <a:gd name="connsiteX14" fmla="*/ 2427577 w 2767893"/>
                <a:gd name="connsiteY14" fmla="*/ 1841823 h 1896810"/>
                <a:gd name="connsiteX15" fmla="*/ 2393609 w 2767893"/>
                <a:gd name="connsiteY15" fmla="*/ 1872335 h 1896810"/>
                <a:gd name="connsiteX16" fmla="*/ 2356153 w 2767893"/>
                <a:gd name="connsiteY16" fmla="*/ 1891656 h 1896810"/>
                <a:gd name="connsiteX17" fmla="*/ 2300902 w 2767893"/>
                <a:gd name="connsiteY17" fmla="*/ 1896216 h 1896810"/>
                <a:gd name="connsiteX18" fmla="*/ 2242124 w 2767893"/>
                <a:gd name="connsiteY18" fmla="*/ 1881085 h 1896810"/>
                <a:gd name="connsiteX19" fmla="*/ 2181328 w 2767893"/>
                <a:gd name="connsiteY19" fmla="*/ 1854072 h 1896810"/>
                <a:gd name="connsiteX20" fmla="*/ 2120026 w 2767893"/>
                <a:gd name="connsiteY20" fmla="*/ 1822986 h 1896810"/>
                <a:gd name="connsiteX21" fmla="*/ 1987583 w 2767893"/>
                <a:gd name="connsiteY21" fmla="*/ 1763422 h 1896810"/>
                <a:gd name="connsiteX22" fmla="*/ 1859774 w 2767893"/>
                <a:gd name="connsiteY22" fmla="*/ 1714490 h 1896810"/>
                <a:gd name="connsiteX23" fmla="*/ 1736326 w 2767893"/>
                <a:gd name="connsiteY23" fmla="*/ 1668590 h 1896810"/>
                <a:gd name="connsiteX24" fmla="*/ 1616969 w 2767893"/>
                <a:gd name="connsiteY24" fmla="*/ 1618124 h 1896810"/>
                <a:gd name="connsiteX25" fmla="*/ 1372019 w 2767893"/>
                <a:gd name="connsiteY25" fmla="*/ 1475384 h 1896810"/>
                <a:gd name="connsiteX26" fmla="*/ 1135800 w 2767893"/>
                <a:gd name="connsiteY26" fmla="*/ 1301321 h 1896810"/>
                <a:gd name="connsiteX27" fmla="*/ 899400 w 2767893"/>
                <a:gd name="connsiteY27" fmla="*/ 1120784 h 1896810"/>
                <a:gd name="connsiteX28" fmla="*/ 653913 w 2767893"/>
                <a:gd name="connsiteY28" fmla="*/ 958623 h 1896810"/>
                <a:gd name="connsiteX29" fmla="*/ 539454 w 2767893"/>
                <a:gd name="connsiteY29" fmla="*/ 897222 h 1896810"/>
                <a:gd name="connsiteX30" fmla="*/ 423925 w 2767893"/>
                <a:gd name="connsiteY30" fmla="*/ 838162 h 1896810"/>
                <a:gd name="connsiteX31" fmla="*/ 309848 w 2767893"/>
                <a:gd name="connsiteY31" fmla="*/ 775152 h 1896810"/>
                <a:gd name="connsiteX32" fmla="*/ 199749 w 2767893"/>
                <a:gd name="connsiteY32" fmla="*/ 701898 h 1896810"/>
                <a:gd name="connsiteX33" fmla="*/ 154030 w 2767893"/>
                <a:gd name="connsiteY33" fmla="*/ 665337 h 1896810"/>
                <a:gd name="connsiteX34" fmla="*/ 111478 w 2767893"/>
                <a:gd name="connsiteY34" fmla="*/ 625682 h 1896810"/>
                <a:gd name="connsiteX35" fmla="*/ 74032 w 2767893"/>
                <a:gd name="connsiteY35" fmla="*/ 582968 h 1896810"/>
                <a:gd name="connsiteX36" fmla="*/ 43627 w 2767893"/>
                <a:gd name="connsiteY36" fmla="*/ 537228 h 1896810"/>
                <a:gd name="connsiteX37" fmla="*/ 4567 w 2767893"/>
                <a:gd name="connsiteY37" fmla="*/ 417610 h 1896810"/>
                <a:gd name="connsiteX38" fmla="*/ 3310 w 2767893"/>
                <a:gd name="connsiteY38" fmla="*/ 285401 h 1896810"/>
                <a:gd name="connsiteX39" fmla="*/ 27255 w 2767893"/>
                <a:gd name="connsiteY39" fmla="*/ 144799 h 1896810"/>
                <a:gd name="connsiteX40" fmla="*/ 63801 w 2767893"/>
                <a:gd name="connsiteY40" fmla="*/ 0 h 1896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767893" h="1896810">
                  <a:moveTo>
                    <a:pt x="2767893" y="953913"/>
                  </a:moveTo>
                  <a:lnTo>
                    <a:pt x="2700481" y="1034599"/>
                  </a:lnTo>
                  <a:cubicBezTo>
                    <a:pt x="2678951" y="1061802"/>
                    <a:pt x="2657421" y="1089006"/>
                    <a:pt x="2638711" y="1117134"/>
                  </a:cubicBezTo>
                  <a:cubicBezTo>
                    <a:pt x="2620001" y="1145262"/>
                    <a:pt x="2602231" y="1173698"/>
                    <a:pt x="2588222" y="1203367"/>
                  </a:cubicBezTo>
                  <a:cubicBezTo>
                    <a:pt x="2574213" y="1233036"/>
                    <a:pt x="2562224" y="1267852"/>
                    <a:pt x="2554658" y="1295146"/>
                  </a:cubicBezTo>
                  <a:cubicBezTo>
                    <a:pt x="2547092" y="1322440"/>
                    <a:pt x="2545558" y="1342733"/>
                    <a:pt x="2542828" y="1367131"/>
                  </a:cubicBezTo>
                  <a:cubicBezTo>
                    <a:pt x="2540098" y="1391529"/>
                    <a:pt x="2539417" y="1416599"/>
                    <a:pt x="2538279" y="1441536"/>
                  </a:cubicBezTo>
                  <a:cubicBezTo>
                    <a:pt x="2537141" y="1466473"/>
                    <a:pt x="2537215" y="1491813"/>
                    <a:pt x="2535997" y="1516752"/>
                  </a:cubicBezTo>
                  <a:cubicBezTo>
                    <a:pt x="2534779" y="1541691"/>
                    <a:pt x="2532864" y="1571512"/>
                    <a:pt x="2530972" y="1591173"/>
                  </a:cubicBezTo>
                  <a:cubicBezTo>
                    <a:pt x="2529080" y="1610834"/>
                    <a:pt x="2527333" y="1620320"/>
                    <a:pt x="2524644" y="1634720"/>
                  </a:cubicBezTo>
                  <a:cubicBezTo>
                    <a:pt x="2521955" y="1649120"/>
                    <a:pt x="2518803" y="1663378"/>
                    <a:pt x="2514838" y="1677576"/>
                  </a:cubicBezTo>
                  <a:cubicBezTo>
                    <a:pt x="2510873" y="1691774"/>
                    <a:pt x="2506328" y="1705858"/>
                    <a:pt x="2500852" y="1719910"/>
                  </a:cubicBezTo>
                  <a:cubicBezTo>
                    <a:pt x="2495376" y="1733962"/>
                    <a:pt x="2489243" y="1747912"/>
                    <a:pt x="2481983" y="1761891"/>
                  </a:cubicBezTo>
                  <a:cubicBezTo>
                    <a:pt x="2474723" y="1775870"/>
                    <a:pt x="2466358" y="1790464"/>
                    <a:pt x="2457290" y="1803786"/>
                  </a:cubicBezTo>
                  <a:cubicBezTo>
                    <a:pt x="2448222" y="1817108"/>
                    <a:pt x="2438190" y="1830398"/>
                    <a:pt x="2427577" y="1841823"/>
                  </a:cubicBezTo>
                  <a:cubicBezTo>
                    <a:pt x="2416964" y="1853248"/>
                    <a:pt x="2405513" y="1864030"/>
                    <a:pt x="2393609" y="1872335"/>
                  </a:cubicBezTo>
                  <a:cubicBezTo>
                    <a:pt x="2381705" y="1880641"/>
                    <a:pt x="2371604" y="1887676"/>
                    <a:pt x="2356153" y="1891656"/>
                  </a:cubicBezTo>
                  <a:cubicBezTo>
                    <a:pt x="2340702" y="1895636"/>
                    <a:pt x="2319907" y="1897978"/>
                    <a:pt x="2300902" y="1896216"/>
                  </a:cubicBezTo>
                  <a:cubicBezTo>
                    <a:pt x="2281897" y="1894454"/>
                    <a:pt x="2262053" y="1888109"/>
                    <a:pt x="2242124" y="1881085"/>
                  </a:cubicBezTo>
                  <a:cubicBezTo>
                    <a:pt x="2222195" y="1874061"/>
                    <a:pt x="2201678" y="1863755"/>
                    <a:pt x="2181328" y="1854072"/>
                  </a:cubicBezTo>
                  <a:cubicBezTo>
                    <a:pt x="2160978" y="1844389"/>
                    <a:pt x="2152317" y="1838094"/>
                    <a:pt x="2120026" y="1822986"/>
                  </a:cubicBezTo>
                  <a:cubicBezTo>
                    <a:pt x="2087735" y="1807878"/>
                    <a:pt x="2030958" y="1781505"/>
                    <a:pt x="1987583" y="1763422"/>
                  </a:cubicBezTo>
                  <a:cubicBezTo>
                    <a:pt x="1944208" y="1745339"/>
                    <a:pt x="1901650" y="1730295"/>
                    <a:pt x="1859774" y="1714490"/>
                  </a:cubicBezTo>
                  <a:cubicBezTo>
                    <a:pt x="1817898" y="1698685"/>
                    <a:pt x="1776793" y="1684651"/>
                    <a:pt x="1736326" y="1668590"/>
                  </a:cubicBezTo>
                  <a:cubicBezTo>
                    <a:pt x="1695859" y="1652529"/>
                    <a:pt x="1677687" y="1650325"/>
                    <a:pt x="1616969" y="1618124"/>
                  </a:cubicBezTo>
                  <a:cubicBezTo>
                    <a:pt x="1556251" y="1585923"/>
                    <a:pt x="1452214" y="1528185"/>
                    <a:pt x="1372019" y="1475384"/>
                  </a:cubicBezTo>
                  <a:cubicBezTo>
                    <a:pt x="1291824" y="1422583"/>
                    <a:pt x="1214570" y="1360421"/>
                    <a:pt x="1135800" y="1301321"/>
                  </a:cubicBezTo>
                  <a:cubicBezTo>
                    <a:pt x="1057030" y="1242221"/>
                    <a:pt x="979714" y="1177900"/>
                    <a:pt x="899400" y="1120784"/>
                  </a:cubicBezTo>
                  <a:cubicBezTo>
                    <a:pt x="819086" y="1063668"/>
                    <a:pt x="713904" y="995883"/>
                    <a:pt x="653913" y="958623"/>
                  </a:cubicBezTo>
                  <a:cubicBezTo>
                    <a:pt x="593922" y="921363"/>
                    <a:pt x="577785" y="917299"/>
                    <a:pt x="539454" y="897222"/>
                  </a:cubicBezTo>
                  <a:cubicBezTo>
                    <a:pt x="501123" y="877145"/>
                    <a:pt x="462193" y="858507"/>
                    <a:pt x="423925" y="838162"/>
                  </a:cubicBezTo>
                  <a:cubicBezTo>
                    <a:pt x="385657" y="817817"/>
                    <a:pt x="347211" y="797863"/>
                    <a:pt x="309848" y="775152"/>
                  </a:cubicBezTo>
                  <a:cubicBezTo>
                    <a:pt x="272485" y="752441"/>
                    <a:pt x="225719" y="720200"/>
                    <a:pt x="199749" y="701898"/>
                  </a:cubicBezTo>
                  <a:cubicBezTo>
                    <a:pt x="173779" y="683596"/>
                    <a:pt x="168742" y="678040"/>
                    <a:pt x="154030" y="665337"/>
                  </a:cubicBezTo>
                  <a:cubicBezTo>
                    <a:pt x="139318" y="652634"/>
                    <a:pt x="124811" y="639410"/>
                    <a:pt x="111478" y="625682"/>
                  </a:cubicBezTo>
                  <a:cubicBezTo>
                    <a:pt x="98145" y="611954"/>
                    <a:pt x="85341" y="597710"/>
                    <a:pt x="74032" y="582968"/>
                  </a:cubicBezTo>
                  <a:cubicBezTo>
                    <a:pt x="62724" y="568226"/>
                    <a:pt x="55204" y="564788"/>
                    <a:pt x="43627" y="537228"/>
                  </a:cubicBezTo>
                  <a:cubicBezTo>
                    <a:pt x="32050" y="509668"/>
                    <a:pt x="11286" y="459581"/>
                    <a:pt x="4567" y="417610"/>
                  </a:cubicBezTo>
                  <a:cubicBezTo>
                    <a:pt x="-2152" y="375639"/>
                    <a:pt x="-471" y="330869"/>
                    <a:pt x="3310" y="285401"/>
                  </a:cubicBezTo>
                  <a:cubicBezTo>
                    <a:pt x="7091" y="239933"/>
                    <a:pt x="17173" y="192366"/>
                    <a:pt x="27255" y="144799"/>
                  </a:cubicBezTo>
                  <a:cubicBezTo>
                    <a:pt x="37337" y="97232"/>
                    <a:pt x="56187" y="30167"/>
                    <a:pt x="63801" y="0"/>
                  </a:cubicBezTo>
                </a:path>
              </a:pathLst>
            </a:custGeom>
            <a:ln w="4479">
              <a:solidFill>
                <a:srgbClr val="0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l-GR" sz="1350"/>
            </a:p>
          </p:txBody>
        </p:sp>
        <p:cxnSp>
          <p:nvCxnSpPr>
            <p:cNvPr id="17" name="Ευθεία γραμμή σύνδεσης 16">
              <a:extLst>
                <a:ext uri="{FF2B5EF4-FFF2-40B4-BE49-F238E27FC236}">
                  <a16:creationId xmlns:a16="http://schemas.microsoft.com/office/drawing/2014/main" xmlns="" id="{1FEAC1A1-A2E4-4741-B201-967502E9A879}"/>
                </a:ext>
              </a:extLst>
            </p:cNvPr>
            <p:cNvCxnSpPr/>
            <p:nvPr/>
          </p:nvCxnSpPr>
          <p:spPr>
            <a:xfrm>
              <a:off x="4736880" y="4280127"/>
              <a:ext cx="72000" cy="0"/>
            </a:xfrm>
            <a:prstGeom prst="line">
              <a:avLst/>
            </a:prstGeom>
            <a:ln w="0">
              <a:solidFill>
                <a:srgbClr val="0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Ευθεία γραμμή σύνδεσης 17">
              <a:extLst>
                <a:ext uri="{FF2B5EF4-FFF2-40B4-BE49-F238E27FC236}">
                  <a16:creationId xmlns:a16="http://schemas.microsoft.com/office/drawing/2014/main" xmlns="" id="{8136C7BD-6960-412A-902D-F5812B224E0C}"/>
                </a:ext>
              </a:extLst>
            </p:cNvPr>
            <p:cNvCxnSpPr/>
            <p:nvPr/>
          </p:nvCxnSpPr>
          <p:spPr>
            <a:xfrm>
              <a:off x="4772880" y="4244127"/>
              <a:ext cx="0" cy="72000"/>
            </a:xfrm>
            <a:prstGeom prst="line">
              <a:avLst/>
            </a:prstGeom>
            <a:ln w="0">
              <a:solidFill>
                <a:srgbClr val="0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Ευθεία γραμμή σύνδεσης 18">
              <a:extLst>
                <a:ext uri="{FF2B5EF4-FFF2-40B4-BE49-F238E27FC236}">
                  <a16:creationId xmlns:a16="http://schemas.microsoft.com/office/drawing/2014/main" xmlns="" id="{B05A8E35-FD26-4BC7-8D36-7ECCD4669D4F}"/>
                </a:ext>
              </a:extLst>
            </p:cNvPr>
            <p:cNvCxnSpPr/>
            <p:nvPr/>
          </p:nvCxnSpPr>
          <p:spPr>
            <a:xfrm>
              <a:off x="5297004" y="3366821"/>
              <a:ext cx="72000" cy="0"/>
            </a:xfrm>
            <a:prstGeom prst="line">
              <a:avLst/>
            </a:prstGeom>
            <a:ln w="0">
              <a:solidFill>
                <a:srgbClr val="0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Ευθεία γραμμή σύνδεσης 19">
              <a:extLst>
                <a:ext uri="{FF2B5EF4-FFF2-40B4-BE49-F238E27FC236}">
                  <a16:creationId xmlns:a16="http://schemas.microsoft.com/office/drawing/2014/main" xmlns="" id="{B7EFE6DE-65A2-404F-AE39-0606505AF572}"/>
                </a:ext>
              </a:extLst>
            </p:cNvPr>
            <p:cNvCxnSpPr/>
            <p:nvPr/>
          </p:nvCxnSpPr>
          <p:spPr>
            <a:xfrm>
              <a:off x="5333004" y="3330821"/>
              <a:ext cx="0" cy="72000"/>
            </a:xfrm>
            <a:prstGeom prst="line">
              <a:avLst/>
            </a:prstGeom>
            <a:ln w="0">
              <a:solidFill>
                <a:srgbClr val="0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Ευθεία γραμμή σύνδεσης 20">
              <a:extLst>
                <a:ext uri="{FF2B5EF4-FFF2-40B4-BE49-F238E27FC236}">
                  <a16:creationId xmlns:a16="http://schemas.microsoft.com/office/drawing/2014/main" xmlns="" id="{391C905D-2B0A-4C7D-B167-178787C09F01}"/>
                </a:ext>
              </a:extLst>
            </p:cNvPr>
            <p:cNvCxnSpPr/>
            <p:nvPr/>
          </p:nvCxnSpPr>
          <p:spPr>
            <a:xfrm>
              <a:off x="3742771" y="3056096"/>
              <a:ext cx="72000" cy="0"/>
            </a:xfrm>
            <a:prstGeom prst="line">
              <a:avLst/>
            </a:prstGeom>
            <a:ln w="0">
              <a:solidFill>
                <a:srgbClr val="0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Ευθεία γραμμή σύνδεσης 21">
              <a:extLst>
                <a:ext uri="{FF2B5EF4-FFF2-40B4-BE49-F238E27FC236}">
                  <a16:creationId xmlns:a16="http://schemas.microsoft.com/office/drawing/2014/main" xmlns="" id="{46414154-0292-4A0C-BC5C-329EF4A4551D}"/>
                </a:ext>
              </a:extLst>
            </p:cNvPr>
            <p:cNvCxnSpPr/>
            <p:nvPr/>
          </p:nvCxnSpPr>
          <p:spPr>
            <a:xfrm>
              <a:off x="3778771" y="3020096"/>
              <a:ext cx="0" cy="72000"/>
            </a:xfrm>
            <a:prstGeom prst="line">
              <a:avLst/>
            </a:prstGeom>
            <a:ln w="0">
              <a:solidFill>
                <a:srgbClr val="0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Ορθογώνιο 22">
              <a:extLst>
                <a:ext uri="{FF2B5EF4-FFF2-40B4-BE49-F238E27FC236}">
                  <a16:creationId xmlns:a16="http://schemas.microsoft.com/office/drawing/2014/main" xmlns="" id="{2A1586DF-CA92-47D8-93C0-1C222AC6C4E4}"/>
                </a:ext>
              </a:extLst>
            </p:cNvPr>
            <p:cNvSpPr/>
            <p:nvPr/>
          </p:nvSpPr>
          <p:spPr>
            <a:xfrm>
              <a:off x="2944102" y="2683490"/>
              <a:ext cx="72000" cy="72000"/>
            </a:xfrm>
            <a:prstGeom prst="rect">
              <a:avLst/>
            </a:prstGeom>
            <a:noFill/>
            <a:ln w="0">
              <a:solidFill>
                <a:srgbClr val="000000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350"/>
            </a:p>
          </p:txBody>
        </p:sp>
        <p:sp>
          <p:nvSpPr>
            <p:cNvPr id="24" name="Ορθογώνιο 23">
              <a:extLst>
                <a:ext uri="{FF2B5EF4-FFF2-40B4-BE49-F238E27FC236}">
                  <a16:creationId xmlns:a16="http://schemas.microsoft.com/office/drawing/2014/main" xmlns="" id="{9C1812E2-5E79-4806-BC16-D480EA6A19D9}"/>
                </a:ext>
              </a:extLst>
            </p:cNvPr>
            <p:cNvSpPr/>
            <p:nvPr/>
          </p:nvSpPr>
          <p:spPr>
            <a:xfrm>
              <a:off x="5371589" y="2928848"/>
              <a:ext cx="72000" cy="72000"/>
            </a:xfrm>
            <a:prstGeom prst="rect">
              <a:avLst/>
            </a:prstGeom>
            <a:noFill/>
            <a:ln w="0">
              <a:solidFill>
                <a:srgbClr val="000000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350"/>
            </a:p>
          </p:txBody>
        </p:sp>
        <p:sp>
          <p:nvSpPr>
            <p:cNvPr id="25" name="Ορθογώνιο 24">
              <a:extLst>
                <a:ext uri="{FF2B5EF4-FFF2-40B4-BE49-F238E27FC236}">
                  <a16:creationId xmlns:a16="http://schemas.microsoft.com/office/drawing/2014/main" xmlns="" id="{A5DDD50A-490D-455B-8859-DCD14EBDE14C}"/>
                </a:ext>
              </a:extLst>
            </p:cNvPr>
            <p:cNvSpPr/>
            <p:nvPr/>
          </p:nvSpPr>
          <p:spPr>
            <a:xfrm>
              <a:off x="3175122" y="991146"/>
              <a:ext cx="72000" cy="72000"/>
            </a:xfrm>
            <a:prstGeom prst="rect">
              <a:avLst/>
            </a:prstGeom>
            <a:noFill/>
            <a:ln w="0">
              <a:solidFill>
                <a:srgbClr val="000000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350"/>
            </a:p>
          </p:txBody>
        </p:sp>
        <p:sp>
          <p:nvSpPr>
            <p:cNvPr id="26" name="Ορθογώνιο 25">
              <a:extLst>
                <a:ext uri="{FF2B5EF4-FFF2-40B4-BE49-F238E27FC236}">
                  <a16:creationId xmlns:a16="http://schemas.microsoft.com/office/drawing/2014/main" xmlns="" id="{A74BCD82-92C2-4C56-89F0-C1CDD7F9429A}"/>
                </a:ext>
              </a:extLst>
            </p:cNvPr>
            <p:cNvSpPr/>
            <p:nvPr/>
          </p:nvSpPr>
          <p:spPr>
            <a:xfrm>
              <a:off x="3635177" y="2180503"/>
              <a:ext cx="72000" cy="72000"/>
            </a:xfrm>
            <a:prstGeom prst="rect">
              <a:avLst/>
            </a:prstGeom>
            <a:noFill/>
            <a:ln w="0">
              <a:solidFill>
                <a:srgbClr val="000000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350"/>
            </a:p>
          </p:txBody>
        </p:sp>
        <p:sp>
          <p:nvSpPr>
            <p:cNvPr id="27" name="Ορθογώνιο 26">
              <a:extLst>
                <a:ext uri="{FF2B5EF4-FFF2-40B4-BE49-F238E27FC236}">
                  <a16:creationId xmlns:a16="http://schemas.microsoft.com/office/drawing/2014/main" xmlns="" id="{E1C7FFF8-C5E3-4B4F-9148-DE5443D42D87}"/>
                </a:ext>
              </a:extLst>
            </p:cNvPr>
            <p:cNvSpPr/>
            <p:nvPr/>
          </p:nvSpPr>
          <p:spPr>
            <a:xfrm>
              <a:off x="3624824" y="2440120"/>
              <a:ext cx="72000" cy="72001"/>
            </a:xfrm>
            <a:prstGeom prst="rect">
              <a:avLst/>
            </a:prstGeom>
            <a:noFill/>
            <a:ln w="0">
              <a:solidFill>
                <a:srgbClr val="000000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350"/>
            </a:p>
          </p:txBody>
        </p:sp>
        <p:sp>
          <p:nvSpPr>
            <p:cNvPr id="28" name="Ορθογώνιο 27">
              <a:extLst>
                <a:ext uri="{FF2B5EF4-FFF2-40B4-BE49-F238E27FC236}">
                  <a16:creationId xmlns:a16="http://schemas.microsoft.com/office/drawing/2014/main" xmlns="" id="{2954982B-D96E-4C90-AEA4-75BAF970D8B4}"/>
                </a:ext>
              </a:extLst>
            </p:cNvPr>
            <p:cNvSpPr/>
            <p:nvPr/>
          </p:nvSpPr>
          <p:spPr>
            <a:xfrm>
              <a:off x="4933221" y="1620000"/>
              <a:ext cx="71999" cy="72000"/>
            </a:xfrm>
            <a:prstGeom prst="rect">
              <a:avLst/>
            </a:prstGeom>
            <a:noFill/>
            <a:ln w="0">
              <a:solidFill>
                <a:srgbClr val="000000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350"/>
            </a:p>
          </p:txBody>
        </p:sp>
        <p:sp>
          <p:nvSpPr>
            <p:cNvPr id="29" name="Ορθογώνιο 28">
              <a:extLst>
                <a:ext uri="{FF2B5EF4-FFF2-40B4-BE49-F238E27FC236}">
                  <a16:creationId xmlns:a16="http://schemas.microsoft.com/office/drawing/2014/main" xmlns="" id="{3428353E-0465-404E-803B-7A2E7316AE46}"/>
                </a:ext>
              </a:extLst>
            </p:cNvPr>
            <p:cNvSpPr/>
            <p:nvPr/>
          </p:nvSpPr>
          <p:spPr>
            <a:xfrm>
              <a:off x="5612306" y="710389"/>
              <a:ext cx="72000" cy="72000"/>
            </a:xfrm>
            <a:prstGeom prst="rect">
              <a:avLst/>
            </a:prstGeom>
            <a:noFill/>
            <a:ln w="0">
              <a:solidFill>
                <a:srgbClr val="000000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350"/>
            </a:p>
          </p:txBody>
        </p:sp>
        <p:sp>
          <p:nvSpPr>
            <p:cNvPr id="30" name="Ορθογώνιο 29">
              <a:extLst>
                <a:ext uri="{FF2B5EF4-FFF2-40B4-BE49-F238E27FC236}">
                  <a16:creationId xmlns:a16="http://schemas.microsoft.com/office/drawing/2014/main" xmlns="" id="{F6525DD0-853B-4590-9EA7-BD5EFF93D20A}"/>
                </a:ext>
              </a:extLst>
            </p:cNvPr>
            <p:cNvSpPr/>
            <p:nvPr/>
          </p:nvSpPr>
          <p:spPr>
            <a:xfrm>
              <a:off x="5156577" y="3576267"/>
              <a:ext cx="72000" cy="72000"/>
            </a:xfrm>
            <a:prstGeom prst="rect">
              <a:avLst/>
            </a:prstGeom>
            <a:noFill/>
            <a:ln w="0">
              <a:solidFill>
                <a:srgbClr val="000000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350"/>
            </a:p>
          </p:txBody>
        </p:sp>
        <p:sp>
          <p:nvSpPr>
            <p:cNvPr id="31" name="Ορθογώνιο 30">
              <a:extLst>
                <a:ext uri="{FF2B5EF4-FFF2-40B4-BE49-F238E27FC236}">
                  <a16:creationId xmlns:a16="http://schemas.microsoft.com/office/drawing/2014/main" xmlns="" id="{85D948DD-E94C-4004-BC6B-E0672E02CD6D}"/>
                </a:ext>
              </a:extLst>
            </p:cNvPr>
            <p:cNvSpPr/>
            <p:nvPr/>
          </p:nvSpPr>
          <p:spPr>
            <a:xfrm>
              <a:off x="1902835" y="2058709"/>
              <a:ext cx="72000" cy="72000"/>
            </a:xfrm>
            <a:prstGeom prst="rect">
              <a:avLst/>
            </a:prstGeom>
            <a:noFill/>
            <a:ln w="0">
              <a:solidFill>
                <a:srgbClr val="000000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350"/>
            </a:p>
          </p:txBody>
        </p:sp>
        <p:sp>
          <p:nvSpPr>
            <p:cNvPr id="32" name="Ορθογώνιο 31">
              <a:extLst>
                <a:ext uri="{FF2B5EF4-FFF2-40B4-BE49-F238E27FC236}">
                  <a16:creationId xmlns:a16="http://schemas.microsoft.com/office/drawing/2014/main" xmlns="" id="{5DC18BA1-5AAE-4E4C-86A5-F7F2BEB24DA2}"/>
                </a:ext>
              </a:extLst>
            </p:cNvPr>
            <p:cNvSpPr/>
            <p:nvPr/>
          </p:nvSpPr>
          <p:spPr>
            <a:xfrm>
              <a:off x="2691086" y="1797763"/>
              <a:ext cx="72000" cy="72000"/>
            </a:xfrm>
            <a:prstGeom prst="rect">
              <a:avLst/>
            </a:prstGeom>
            <a:noFill/>
            <a:ln w="0">
              <a:solidFill>
                <a:srgbClr val="000000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350"/>
            </a:p>
          </p:txBody>
        </p:sp>
        <p:sp>
          <p:nvSpPr>
            <p:cNvPr id="33" name="Ορθογώνιο 32">
              <a:extLst>
                <a:ext uri="{FF2B5EF4-FFF2-40B4-BE49-F238E27FC236}">
                  <a16:creationId xmlns:a16="http://schemas.microsoft.com/office/drawing/2014/main" xmlns="" id="{B0CE26FD-775A-46EA-B676-A01B1E712673}"/>
                </a:ext>
              </a:extLst>
            </p:cNvPr>
            <p:cNvSpPr/>
            <p:nvPr/>
          </p:nvSpPr>
          <p:spPr>
            <a:xfrm>
              <a:off x="2124000" y="1620000"/>
              <a:ext cx="72000" cy="72000"/>
            </a:xfrm>
            <a:prstGeom prst="rect">
              <a:avLst/>
            </a:prstGeom>
            <a:noFill/>
            <a:ln w="0">
              <a:solidFill>
                <a:srgbClr val="000000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350"/>
            </a:p>
          </p:txBody>
        </p:sp>
        <p:sp>
          <p:nvSpPr>
            <p:cNvPr id="34" name="Ελεύθερη σχεδίαση: Σχήμα 33">
              <a:extLst>
                <a:ext uri="{FF2B5EF4-FFF2-40B4-BE49-F238E27FC236}">
                  <a16:creationId xmlns:a16="http://schemas.microsoft.com/office/drawing/2014/main" xmlns="" id="{DA4F2F96-14DE-4A05-B239-726268002125}"/>
                </a:ext>
              </a:extLst>
            </p:cNvPr>
            <p:cNvSpPr/>
            <p:nvPr/>
          </p:nvSpPr>
          <p:spPr>
            <a:xfrm>
              <a:off x="4666825" y="988706"/>
              <a:ext cx="302395" cy="667293"/>
            </a:xfrm>
            <a:custGeom>
              <a:avLst/>
              <a:gdLst>
                <a:gd name="connsiteX0" fmla="*/ 211643 w 299750"/>
                <a:gd name="connsiteY0" fmla="*/ 0 h 667293"/>
                <a:gd name="connsiteX1" fmla="*/ 125257 w 299750"/>
                <a:gd name="connsiteY1" fmla="*/ 104585 h 667293"/>
                <a:gd name="connsiteX2" fmla="*/ 52261 w 299750"/>
                <a:gd name="connsiteY2" fmla="*/ 206856 h 667293"/>
                <a:gd name="connsiteX3" fmla="*/ 6046 w 299750"/>
                <a:gd name="connsiteY3" fmla="*/ 304502 h 667293"/>
                <a:gd name="connsiteX4" fmla="*/ 0 w 299750"/>
                <a:gd name="connsiteY4" fmla="*/ 395210 h 667293"/>
                <a:gd name="connsiteX5" fmla="*/ 36724 w 299750"/>
                <a:gd name="connsiteY5" fmla="*/ 469831 h 667293"/>
                <a:gd name="connsiteX6" fmla="*/ 106203 w 299750"/>
                <a:gd name="connsiteY6" fmla="*/ 538795 h 667293"/>
                <a:gd name="connsiteX7" fmla="*/ 197517 w 299750"/>
                <a:gd name="connsiteY7" fmla="*/ 603987 h 667293"/>
                <a:gd name="connsiteX8" fmla="*/ 299750 w 299750"/>
                <a:gd name="connsiteY8" fmla="*/ 667293 h 667293"/>
                <a:gd name="connsiteX0" fmla="*/ 214288 w 302395"/>
                <a:gd name="connsiteY0" fmla="*/ 0 h 667293"/>
                <a:gd name="connsiteX1" fmla="*/ 127902 w 302395"/>
                <a:gd name="connsiteY1" fmla="*/ 104585 h 667293"/>
                <a:gd name="connsiteX2" fmla="*/ 54906 w 302395"/>
                <a:gd name="connsiteY2" fmla="*/ 206856 h 667293"/>
                <a:gd name="connsiteX3" fmla="*/ 8691 w 302395"/>
                <a:gd name="connsiteY3" fmla="*/ 304502 h 667293"/>
                <a:gd name="connsiteX4" fmla="*/ 2645 w 302395"/>
                <a:gd name="connsiteY4" fmla="*/ 395210 h 667293"/>
                <a:gd name="connsiteX5" fmla="*/ 39369 w 302395"/>
                <a:gd name="connsiteY5" fmla="*/ 469831 h 667293"/>
                <a:gd name="connsiteX6" fmla="*/ 108848 w 302395"/>
                <a:gd name="connsiteY6" fmla="*/ 538795 h 667293"/>
                <a:gd name="connsiteX7" fmla="*/ 200162 w 302395"/>
                <a:gd name="connsiteY7" fmla="*/ 603987 h 667293"/>
                <a:gd name="connsiteX8" fmla="*/ 302395 w 302395"/>
                <a:gd name="connsiteY8" fmla="*/ 667293 h 667293"/>
                <a:gd name="connsiteX0" fmla="*/ 214288 w 302395"/>
                <a:gd name="connsiteY0" fmla="*/ 0 h 667293"/>
                <a:gd name="connsiteX1" fmla="*/ 127902 w 302395"/>
                <a:gd name="connsiteY1" fmla="*/ 104585 h 667293"/>
                <a:gd name="connsiteX2" fmla="*/ 54906 w 302395"/>
                <a:gd name="connsiteY2" fmla="*/ 206856 h 667293"/>
                <a:gd name="connsiteX3" fmla="*/ 8691 w 302395"/>
                <a:gd name="connsiteY3" fmla="*/ 304502 h 667293"/>
                <a:gd name="connsiteX4" fmla="*/ 2645 w 302395"/>
                <a:gd name="connsiteY4" fmla="*/ 395210 h 667293"/>
                <a:gd name="connsiteX5" fmla="*/ 39369 w 302395"/>
                <a:gd name="connsiteY5" fmla="*/ 469831 h 667293"/>
                <a:gd name="connsiteX6" fmla="*/ 108848 w 302395"/>
                <a:gd name="connsiteY6" fmla="*/ 538795 h 667293"/>
                <a:gd name="connsiteX7" fmla="*/ 200162 w 302395"/>
                <a:gd name="connsiteY7" fmla="*/ 603987 h 667293"/>
                <a:gd name="connsiteX8" fmla="*/ 302395 w 302395"/>
                <a:gd name="connsiteY8" fmla="*/ 667293 h 667293"/>
                <a:gd name="connsiteX0" fmla="*/ 214288 w 302395"/>
                <a:gd name="connsiteY0" fmla="*/ 0 h 667293"/>
                <a:gd name="connsiteX1" fmla="*/ 127902 w 302395"/>
                <a:gd name="connsiteY1" fmla="*/ 104585 h 667293"/>
                <a:gd name="connsiteX2" fmla="*/ 54906 w 302395"/>
                <a:gd name="connsiteY2" fmla="*/ 206856 h 667293"/>
                <a:gd name="connsiteX3" fmla="*/ 8691 w 302395"/>
                <a:gd name="connsiteY3" fmla="*/ 304502 h 667293"/>
                <a:gd name="connsiteX4" fmla="*/ 2645 w 302395"/>
                <a:gd name="connsiteY4" fmla="*/ 395210 h 667293"/>
                <a:gd name="connsiteX5" fmla="*/ 39369 w 302395"/>
                <a:gd name="connsiteY5" fmla="*/ 469831 h 667293"/>
                <a:gd name="connsiteX6" fmla="*/ 108848 w 302395"/>
                <a:gd name="connsiteY6" fmla="*/ 538795 h 667293"/>
                <a:gd name="connsiteX7" fmla="*/ 200162 w 302395"/>
                <a:gd name="connsiteY7" fmla="*/ 603987 h 667293"/>
                <a:gd name="connsiteX8" fmla="*/ 302395 w 302395"/>
                <a:gd name="connsiteY8" fmla="*/ 667293 h 667293"/>
                <a:gd name="connsiteX0" fmla="*/ 214288 w 302395"/>
                <a:gd name="connsiteY0" fmla="*/ 0 h 667293"/>
                <a:gd name="connsiteX1" fmla="*/ 127902 w 302395"/>
                <a:gd name="connsiteY1" fmla="*/ 104585 h 667293"/>
                <a:gd name="connsiteX2" fmla="*/ 54906 w 302395"/>
                <a:gd name="connsiteY2" fmla="*/ 206856 h 667293"/>
                <a:gd name="connsiteX3" fmla="*/ 8691 w 302395"/>
                <a:gd name="connsiteY3" fmla="*/ 304502 h 667293"/>
                <a:gd name="connsiteX4" fmla="*/ 2645 w 302395"/>
                <a:gd name="connsiteY4" fmla="*/ 395210 h 667293"/>
                <a:gd name="connsiteX5" fmla="*/ 39369 w 302395"/>
                <a:gd name="connsiteY5" fmla="*/ 469831 h 667293"/>
                <a:gd name="connsiteX6" fmla="*/ 108848 w 302395"/>
                <a:gd name="connsiteY6" fmla="*/ 538795 h 667293"/>
                <a:gd name="connsiteX7" fmla="*/ 200162 w 302395"/>
                <a:gd name="connsiteY7" fmla="*/ 603987 h 667293"/>
                <a:gd name="connsiteX8" fmla="*/ 302395 w 302395"/>
                <a:gd name="connsiteY8" fmla="*/ 667293 h 667293"/>
                <a:gd name="connsiteX0" fmla="*/ 214288 w 302395"/>
                <a:gd name="connsiteY0" fmla="*/ 0 h 667293"/>
                <a:gd name="connsiteX1" fmla="*/ 127902 w 302395"/>
                <a:gd name="connsiteY1" fmla="*/ 104585 h 667293"/>
                <a:gd name="connsiteX2" fmla="*/ 54906 w 302395"/>
                <a:gd name="connsiteY2" fmla="*/ 206856 h 667293"/>
                <a:gd name="connsiteX3" fmla="*/ 8691 w 302395"/>
                <a:gd name="connsiteY3" fmla="*/ 304502 h 667293"/>
                <a:gd name="connsiteX4" fmla="*/ 2645 w 302395"/>
                <a:gd name="connsiteY4" fmla="*/ 395210 h 667293"/>
                <a:gd name="connsiteX5" fmla="*/ 39369 w 302395"/>
                <a:gd name="connsiteY5" fmla="*/ 469831 h 667293"/>
                <a:gd name="connsiteX6" fmla="*/ 108848 w 302395"/>
                <a:gd name="connsiteY6" fmla="*/ 538795 h 667293"/>
                <a:gd name="connsiteX7" fmla="*/ 200162 w 302395"/>
                <a:gd name="connsiteY7" fmla="*/ 603987 h 667293"/>
                <a:gd name="connsiteX8" fmla="*/ 302395 w 302395"/>
                <a:gd name="connsiteY8" fmla="*/ 667293 h 667293"/>
                <a:gd name="connsiteX0" fmla="*/ 214288 w 302395"/>
                <a:gd name="connsiteY0" fmla="*/ 0 h 667293"/>
                <a:gd name="connsiteX1" fmla="*/ 127902 w 302395"/>
                <a:gd name="connsiteY1" fmla="*/ 104585 h 667293"/>
                <a:gd name="connsiteX2" fmla="*/ 54906 w 302395"/>
                <a:gd name="connsiteY2" fmla="*/ 206856 h 667293"/>
                <a:gd name="connsiteX3" fmla="*/ 8691 w 302395"/>
                <a:gd name="connsiteY3" fmla="*/ 304502 h 667293"/>
                <a:gd name="connsiteX4" fmla="*/ 2645 w 302395"/>
                <a:gd name="connsiteY4" fmla="*/ 395210 h 667293"/>
                <a:gd name="connsiteX5" fmla="*/ 39369 w 302395"/>
                <a:gd name="connsiteY5" fmla="*/ 469831 h 667293"/>
                <a:gd name="connsiteX6" fmla="*/ 108848 w 302395"/>
                <a:gd name="connsiteY6" fmla="*/ 538795 h 667293"/>
                <a:gd name="connsiteX7" fmla="*/ 200162 w 302395"/>
                <a:gd name="connsiteY7" fmla="*/ 603987 h 667293"/>
                <a:gd name="connsiteX8" fmla="*/ 302395 w 302395"/>
                <a:gd name="connsiteY8" fmla="*/ 667293 h 667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2395" h="667293">
                  <a:moveTo>
                    <a:pt x="214288" y="0"/>
                  </a:moveTo>
                  <a:lnTo>
                    <a:pt x="127902" y="104585"/>
                  </a:lnTo>
                  <a:cubicBezTo>
                    <a:pt x="101338" y="139061"/>
                    <a:pt x="74775" y="173537"/>
                    <a:pt x="54906" y="206856"/>
                  </a:cubicBezTo>
                  <a:cubicBezTo>
                    <a:pt x="35038" y="240176"/>
                    <a:pt x="17401" y="273110"/>
                    <a:pt x="8691" y="304502"/>
                  </a:cubicBezTo>
                  <a:cubicBezTo>
                    <a:pt x="-19" y="335894"/>
                    <a:pt x="-2468" y="367655"/>
                    <a:pt x="2645" y="395210"/>
                  </a:cubicBezTo>
                  <a:cubicBezTo>
                    <a:pt x="7758" y="422765"/>
                    <a:pt x="21669" y="445900"/>
                    <a:pt x="39369" y="469831"/>
                  </a:cubicBezTo>
                  <a:cubicBezTo>
                    <a:pt x="57070" y="493762"/>
                    <a:pt x="82049" y="516436"/>
                    <a:pt x="108848" y="538795"/>
                  </a:cubicBezTo>
                  <a:cubicBezTo>
                    <a:pt x="135647" y="561154"/>
                    <a:pt x="167904" y="582571"/>
                    <a:pt x="200162" y="603987"/>
                  </a:cubicBezTo>
                  <a:cubicBezTo>
                    <a:pt x="232420" y="625403"/>
                    <a:pt x="281097" y="654104"/>
                    <a:pt x="302395" y="667293"/>
                  </a:cubicBezTo>
                </a:path>
              </a:pathLst>
            </a:custGeom>
            <a:ln w="4479">
              <a:solidFill>
                <a:srgbClr val="0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l-GR" sz="1350"/>
            </a:p>
          </p:txBody>
        </p:sp>
        <p:sp>
          <p:nvSpPr>
            <p:cNvPr id="35" name="Οβάλ 34">
              <a:extLst>
                <a:ext uri="{FF2B5EF4-FFF2-40B4-BE49-F238E27FC236}">
                  <a16:creationId xmlns:a16="http://schemas.microsoft.com/office/drawing/2014/main" xmlns="" id="{D0262F6D-093D-43A7-94D7-376D85AE6A13}"/>
                </a:ext>
              </a:extLst>
            </p:cNvPr>
            <p:cNvSpPr/>
            <p:nvPr/>
          </p:nvSpPr>
          <p:spPr>
            <a:xfrm>
              <a:off x="2034000" y="1656000"/>
              <a:ext cx="252000" cy="252000"/>
            </a:xfrm>
            <a:prstGeom prst="ellipse">
              <a:avLst/>
            </a:prstGeom>
            <a:noFill/>
            <a:ln w="4479">
              <a:solidFill>
                <a:srgbClr val="000000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350"/>
            </a:p>
          </p:txBody>
        </p:sp>
        <p:sp>
          <p:nvSpPr>
            <p:cNvPr id="36" name="Ελεύθερη σχεδίαση: Σχήμα 35">
              <a:extLst>
                <a:ext uri="{FF2B5EF4-FFF2-40B4-BE49-F238E27FC236}">
                  <a16:creationId xmlns:a16="http://schemas.microsoft.com/office/drawing/2014/main" xmlns="" id="{72D39028-4CD6-4E05-A1F2-C9455A957211}"/>
                </a:ext>
              </a:extLst>
            </p:cNvPr>
            <p:cNvSpPr/>
            <p:nvPr/>
          </p:nvSpPr>
          <p:spPr>
            <a:xfrm>
              <a:off x="2471085" y="1450755"/>
              <a:ext cx="53825" cy="1207600"/>
            </a:xfrm>
            <a:custGeom>
              <a:avLst/>
              <a:gdLst/>
              <a:ahLst/>
              <a:cxnLst/>
              <a:rect l="0" t="0" r="0" b="0"/>
              <a:pathLst>
                <a:path w="53825" h="1207600">
                  <a:moveTo>
                    <a:pt x="17401" y="1207599"/>
                  </a:moveTo>
                  <a:lnTo>
                    <a:pt x="0" y="617455"/>
                  </a:lnTo>
                  <a:lnTo>
                    <a:pt x="53824" y="0"/>
                  </a:lnTo>
                </a:path>
              </a:pathLst>
            </a:custGeom>
            <a:ln w="4479">
              <a:solidFill>
                <a:srgbClr val="0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l-GR" sz="1350"/>
            </a:p>
          </p:txBody>
        </p:sp>
        <p:sp>
          <p:nvSpPr>
            <p:cNvPr id="37" name="Ελεύθερη σχεδίαση: Σχήμα 36">
              <a:extLst>
                <a:ext uri="{FF2B5EF4-FFF2-40B4-BE49-F238E27FC236}">
                  <a16:creationId xmlns:a16="http://schemas.microsoft.com/office/drawing/2014/main" xmlns="" id="{426DC5CC-D188-497E-96EA-BA5D466D963C}"/>
                </a:ext>
              </a:extLst>
            </p:cNvPr>
            <p:cNvSpPr/>
            <p:nvPr/>
          </p:nvSpPr>
          <p:spPr>
            <a:xfrm>
              <a:off x="5727356" y="466744"/>
              <a:ext cx="773768" cy="2960479"/>
            </a:xfrm>
            <a:custGeom>
              <a:avLst/>
              <a:gdLst>
                <a:gd name="connsiteX0" fmla="*/ 244048 w 772732"/>
                <a:gd name="connsiteY0" fmla="*/ 0 h 2960479"/>
                <a:gd name="connsiteX1" fmla="*/ 219188 w 772732"/>
                <a:gd name="connsiteY1" fmla="*/ 51510 h 2960479"/>
                <a:gd name="connsiteX2" fmla="*/ 193352 w 772732"/>
                <a:gd name="connsiteY2" fmla="*/ 102906 h 2960479"/>
                <a:gd name="connsiteX3" fmla="*/ 165561 w 772732"/>
                <a:gd name="connsiteY3" fmla="*/ 154077 h 2960479"/>
                <a:gd name="connsiteX4" fmla="*/ 134840 w 772732"/>
                <a:gd name="connsiteY4" fmla="*/ 204908 h 2960479"/>
                <a:gd name="connsiteX5" fmla="*/ 108378 w 772732"/>
                <a:gd name="connsiteY5" fmla="*/ 244924 h 2960479"/>
                <a:gd name="connsiteX6" fmla="*/ 82630 w 772732"/>
                <a:gd name="connsiteY6" fmla="*/ 284929 h 2960479"/>
                <a:gd name="connsiteX7" fmla="*/ 60764 w 772732"/>
                <a:gd name="connsiteY7" fmla="*/ 325196 h 2960479"/>
                <a:gd name="connsiteX8" fmla="*/ 45949 w 772732"/>
                <a:gd name="connsiteY8" fmla="*/ 365997 h 2960479"/>
                <a:gd name="connsiteX9" fmla="*/ 45078 w 772732"/>
                <a:gd name="connsiteY9" fmla="*/ 454438 h 2960479"/>
                <a:gd name="connsiteX10" fmla="*/ 77524 w 772732"/>
                <a:gd name="connsiteY10" fmla="*/ 544883 h 2960479"/>
                <a:gd name="connsiteX11" fmla="*/ 131046 w 772732"/>
                <a:gd name="connsiteY11" fmla="*/ 635738 h 2960479"/>
                <a:gd name="connsiteX12" fmla="*/ 193407 w 772732"/>
                <a:gd name="connsiteY12" fmla="*/ 725407 h 2960479"/>
                <a:gd name="connsiteX13" fmla="*/ 346768 w 772732"/>
                <a:gd name="connsiteY13" fmla="*/ 949539 h 2960479"/>
                <a:gd name="connsiteX14" fmla="*/ 481007 w 772732"/>
                <a:gd name="connsiteY14" fmla="*/ 1164176 h 2960479"/>
                <a:gd name="connsiteX15" fmla="*/ 600371 w 772732"/>
                <a:gd name="connsiteY15" fmla="*/ 1378924 h 2960479"/>
                <a:gd name="connsiteX16" fmla="*/ 709108 w 772732"/>
                <a:gd name="connsiteY16" fmla="*/ 1603389 h 2960479"/>
                <a:gd name="connsiteX17" fmla="*/ 730571 w 772732"/>
                <a:gd name="connsiteY17" fmla="*/ 1652514 h 2960479"/>
                <a:gd name="connsiteX18" fmla="*/ 749699 w 772732"/>
                <a:gd name="connsiteY18" fmla="*/ 1702669 h 2960479"/>
                <a:gd name="connsiteX19" fmla="*/ 764437 w 772732"/>
                <a:gd name="connsiteY19" fmla="*/ 1754037 h 2960479"/>
                <a:gd name="connsiteX20" fmla="*/ 772732 w 772732"/>
                <a:gd name="connsiteY20" fmla="*/ 1806802 h 2960479"/>
                <a:gd name="connsiteX21" fmla="*/ 772518 w 772732"/>
                <a:gd name="connsiteY21" fmla="*/ 1865742 h 2960479"/>
                <a:gd name="connsiteX22" fmla="*/ 762527 w 772732"/>
                <a:gd name="connsiteY22" fmla="*/ 1924359 h 2960479"/>
                <a:gd name="connsiteX23" fmla="*/ 743091 w 772732"/>
                <a:gd name="connsiteY23" fmla="*/ 1980451 h 2960479"/>
                <a:gd name="connsiteX24" fmla="*/ 714538 w 772732"/>
                <a:gd name="connsiteY24" fmla="*/ 2031815 h 2960479"/>
                <a:gd name="connsiteX25" fmla="*/ 681824 w 772732"/>
                <a:gd name="connsiteY25" fmla="*/ 2071943 h 2960479"/>
                <a:gd name="connsiteX26" fmla="*/ 642852 w 772732"/>
                <a:gd name="connsiteY26" fmla="*/ 2106200 h 2960479"/>
                <a:gd name="connsiteX27" fmla="*/ 598318 w 772732"/>
                <a:gd name="connsiteY27" fmla="*/ 2134199 h 2960479"/>
                <a:gd name="connsiteX28" fmla="*/ 548914 w 772732"/>
                <a:gd name="connsiteY28" fmla="*/ 2155551 h 2960479"/>
                <a:gd name="connsiteX29" fmla="*/ 471037 w 772732"/>
                <a:gd name="connsiteY29" fmla="*/ 2175757 h 2960479"/>
                <a:gd name="connsiteX30" fmla="*/ 392259 w 772732"/>
                <a:gd name="connsiteY30" fmla="*/ 2191095 h 2960479"/>
                <a:gd name="connsiteX31" fmla="*/ 320450 w 772732"/>
                <a:gd name="connsiteY31" fmla="*/ 2211474 h 2960479"/>
                <a:gd name="connsiteX32" fmla="*/ 263479 w 772732"/>
                <a:gd name="connsiteY32" fmla="*/ 2246803 h 2960479"/>
                <a:gd name="connsiteX33" fmla="*/ 233485 w 772732"/>
                <a:gd name="connsiteY33" fmla="*/ 2288550 h 2960479"/>
                <a:gd name="connsiteX34" fmla="*/ 212044 w 772732"/>
                <a:gd name="connsiteY34" fmla="*/ 2340544 h 2960479"/>
                <a:gd name="connsiteX35" fmla="*/ 194470 w 772732"/>
                <a:gd name="connsiteY35" fmla="*/ 2398534 h 2960479"/>
                <a:gd name="connsiteX36" fmla="*/ 176074 w 772732"/>
                <a:gd name="connsiteY36" fmla="*/ 2458271 h 2960479"/>
                <a:gd name="connsiteX37" fmla="*/ 154337 w 772732"/>
                <a:gd name="connsiteY37" fmla="*/ 2515456 h 2960479"/>
                <a:gd name="connsiteX38" fmla="*/ 133313 w 772732"/>
                <a:gd name="connsiteY38" fmla="*/ 2570577 h 2960479"/>
                <a:gd name="connsiteX39" fmla="*/ 119070 w 772732"/>
                <a:gd name="connsiteY39" fmla="*/ 2623999 h 2960479"/>
                <a:gd name="connsiteX40" fmla="*/ 117669 w 772732"/>
                <a:gd name="connsiteY40" fmla="*/ 2676087 h 2960479"/>
                <a:gd name="connsiteX41" fmla="*/ 125109 w 772732"/>
                <a:gd name="connsiteY41" fmla="*/ 2707789 h 2960479"/>
                <a:gd name="connsiteX42" fmla="*/ 136796 w 772732"/>
                <a:gd name="connsiteY42" fmla="*/ 2739860 h 2960479"/>
                <a:gd name="connsiteX43" fmla="*/ 149797 w 772732"/>
                <a:gd name="connsiteY43" fmla="*/ 2773039 h 2960479"/>
                <a:gd name="connsiteX44" fmla="*/ 161178 w 772732"/>
                <a:gd name="connsiteY44" fmla="*/ 2808062 h 2960479"/>
                <a:gd name="connsiteX45" fmla="*/ 165969 w 772732"/>
                <a:gd name="connsiteY45" fmla="*/ 2829916 h 2960479"/>
                <a:gd name="connsiteX46" fmla="*/ 168441 w 772732"/>
                <a:gd name="connsiteY46" fmla="*/ 2851671 h 2960479"/>
                <a:gd name="connsiteX47" fmla="*/ 167892 w 772732"/>
                <a:gd name="connsiteY47" fmla="*/ 2872313 h 2960479"/>
                <a:gd name="connsiteX48" fmla="*/ 163618 w 772732"/>
                <a:gd name="connsiteY48" fmla="*/ 2890826 h 2960479"/>
                <a:gd name="connsiteX49" fmla="*/ 140580 w 772732"/>
                <a:gd name="connsiteY49" fmla="*/ 2920928 h 2960479"/>
                <a:gd name="connsiteX50" fmla="*/ 102227 w 772732"/>
                <a:gd name="connsiteY50" fmla="*/ 2940153 h 2960479"/>
                <a:gd name="connsiteX51" fmla="*/ 53666 w 772732"/>
                <a:gd name="connsiteY51" fmla="*/ 2952129 h 2960479"/>
                <a:gd name="connsiteX52" fmla="*/ 0 w 772732"/>
                <a:gd name="connsiteY52" fmla="*/ 2960479 h 2960479"/>
                <a:gd name="connsiteX0" fmla="*/ 244048 w 772732"/>
                <a:gd name="connsiteY0" fmla="*/ 0 h 2960479"/>
                <a:gd name="connsiteX1" fmla="*/ 219188 w 772732"/>
                <a:gd name="connsiteY1" fmla="*/ 51510 h 2960479"/>
                <a:gd name="connsiteX2" fmla="*/ 193352 w 772732"/>
                <a:gd name="connsiteY2" fmla="*/ 102906 h 2960479"/>
                <a:gd name="connsiteX3" fmla="*/ 165561 w 772732"/>
                <a:gd name="connsiteY3" fmla="*/ 154077 h 2960479"/>
                <a:gd name="connsiteX4" fmla="*/ 134840 w 772732"/>
                <a:gd name="connsiteY4" fmla="*/ 204908 h 2960479"/>
                <a:gd name="connsiteX5" fmla="*/ 108378 w 772732"/>
                <a:gd name="connsiteY5" fmla="*/ 244924 h 2960479"/>
                <a:gd name="connsiteX6" fmla="*/ 82630 w 772732"/>
                <a:gd name="connsiteY6" fmla="*/ 284929 h 2960479"/>
                <a:gd name="connsiteX7" fmla="*/ 60764 w 772732"/>
                <a:gd name="connsiteY7" fmla="*/ 325196 h 2960479"/>
                <a:gd name="connsiteX8" fmla="*/ 45949 w 772732"/>
                <a:gd name="connsiteY8" fmla="*/ 365997 h 2960479"/>
                <a:gd name="connsiteX9" fmla="*/ 45078 w 772732"/>
                <a:gd name="connsiteY9" fmla="*/ 454438 h 2960479"/>
                <a:gd name="connsiteX10" fmla="*/ 77524 w 772732"/>
                <a:gd name="connsiteY10" fmla="*/ 544883 h 2960479"/>
                <a:gd name="connsiteX11" fmla="*/ 131046 w 772732"/>
                <a:gd name="connsiteY11" fmla="*/ 635738 h 2960479"/>
                <a:gd name="connsiteX12" fmla="*/ 193407 w 772732"/>
                <a:gd name="connsiteY12" fmla="*/ 725407 h 2960479"/>
                <a:gd name="connsiteX13" fmla="*/ 346768 w 772732"/>
                <a:gd name="connsiteY13" fmla="*/ 949539 h 2960479"/>
                <a:gd name="connsiteX14" fmla="*/ 481007 w 772732"/>
                <a:gd name="connsiteY14" fmla="*/ 1164176 h 2960479"/>
                <a:gd name="connsiteX15" fmla="*/ 600371 w 772732"/>
                <a:gd name="connsiteY15" fmla="*/ 1378924 h 2960479"/>
                <a:gd name="connsiteX16" fmla="*/ 709108 w 772732"/>
                <a:gd name="connsiteY16" fmla="*/ 1603389 h 2960479"/>
                <a:gd name="connsiteX17" fmla="*/ 730571 w 772732"/>
                <a:gd name="connsiteY17" fmla="*/ 1652514 h 2960479"/>
                <a:gd name="connsiteX18" fmla="*/ 749699 w 772732"/>
                <a:gd name="connsiteY18" fmla="*/ 1702669 h 2960479"/>
                <a:gd name="connsiteX19" fmla="*/ 764437 w 772732"/>
                <a:gd name="connsiteY19" fmla="*/ 1754037 h 2960479"/>
                <a:gd name="connsiteX20" fmla="*/ 772732 w 772732"/>
                <a:gd name="connsiteY20" fmla="*/ 1806802 h 2960479"/>
                <a:gd name="connsiteX21" fmla="*/ 772518 w 772732"/>
                <a:gd name="connsiteY21" fmla="*/ 1865742 h 2960479"/>
                <a:gd name="connsiteX22" fmla="*/ 762527 w 772732"/>
                <a:gd name="connsiteY22" fmla="*/ 1924359 h 2960479"/>
                <a:gd name="connsiteX23" fmla="*/ 743091 w 772732"/>
                <a:gd name="connsiteY23" fmla="*/ 1980451 h 2960479"/>
                <a:gd name="connsiteX24" fmla="*/ 714538 w 772732"/>
                <a:gd name="connsiteY24" fmla="*/ 2031815 h 2960479"/>
                <a:gd name="connsiteX25" fmla="*/ 681824 w 772732"/>
                <a:gd name="connsiteY25" fmla="*/ 2071943 h 2960479"/>
                <a:gd name="connsiteX26" fmla="*/ 642852 w 772732"/>
                <a:gd name="connsiteY26" fmla="*/ 2106200 h 2960479"/>
                <a:gd name="connsiteX27" fmla="*/ 598318 w 772732"/>
                <a:gd name="connsiteY27" fmla="*/ 2134199 h 2960479"/>
                <a:gd name="connsiteX28" fmla="*/ 548914 w 772732"/>
                <a:gd name="connsiteY28" fmla="*/ 2155551 h 2960479"/>
                <a:gd name="connsiteX29" fmla="*/ 471037 w 772732"/>
                <a:gd name="connsiteY29" fmla="*/ 2175757 h 2960479"/>
                <a:gd name="connsiteX30" fmla="*/ 392259 w 772732"/>
                <a:gd name="connsiteY30" fmla="*/ 2191095 h 2960479"/>
                <a:gd name="connsiteX31" fmla="*/ 320450 w 772732"/>
                <a:gd name="connsiteY31" fmla="*/ 2211474 h 2960479"/>
                <a:gd name="connsiteX32" fmla="*/ 263479 w 772732"/>
                <a:gd name="connsiteY32" fmla="*/ 2246803 h 2960479"/>
                <a:gd name="connsiteX33" fmla="*/ 233485 w 772732"/>
                <a:gd name="connsiteY33" fmla="*/ 2288550 h 2960479"/>
                <a:gd name="connsiteX34" fmla="*/ 212044 w 772732"/>
                <a:gd name="connsiteY34" fmla="*/ 2340544 h 2960479"/>
                <a:gd name="connsiteX35" fmla="*/ 194470 w 772732"/>
                <a:gd name="connsiteY35" fmla="*/ 2398534 h 2960479"/>
                <a:gd name="connsiteX36" fmla="*/ 176074 w 772732"/>
                <a:gd name="connsiteY36" fmla="*/ 2458271 h 2960479"/>
                <a:gd name="connsiteX37" fmla="*/ 154337 w 772732"/>
                <a:gd name="connsiteY37" fmla="*/ 2515456 h 2960479"/>
                <a:gd name="connsiteX38" fmla="*/ 133313 w 772732"/>
                <a:gd name="connsiteY38" fmla="*/ 2570577 h 2960479"/>
                <a:gd name="connsiteX39" fmla="*/ 119070 w 772732"/>
                <a:gd name="connsiteY39" fmla="*/ 2623999 h 2960479"/>
                <a:gd name="connsiteX40" fmla="*/ 117669 w 772732"/>
                <a:gd name="connsiteY40" fmla="*/ 2676087 h 2960479"/>
                <a:gd name="connsiteX41" fmla="*/ 125109 w 772732"/>
                <a:gd name="connsiteY41" fmla="*/ 2707789 h 2960479"/>
                <a:gd name="connsiteX42" fmla="*/ 136796 w 772732"/>
                <a:gd name="connsiteY42" fmla="*/ 2739860 h 2960479"/>
                <a:gd name="connsiteX43" fmla="*/ 149797 w 772732"/>
                <a:gd name="connsiteY43" fmla="*/ 2773039 h 2960479"/>
                <a:gd name="connsiteX44" fmla="*/ 161178 w 772732"/>
                <a:gd name="connsiteY44" fmla="*/ 2808062 h 2960479"/>
                <a:gd name="connsiteX45" fmla="*/ 165969 w 772732"/>
                <a:gd name="connsiteY45" fmla="*/ 2829916 h 2960479"/>
                <a:gd name="connsiteX46" fmla="*/ 168441 w 772732"/>
                <a:gd name="connsiteY46" fmla="*/ 2851671 h 2960479"/>
                <a:gd name="connsiteX47" fmla="*/ 167892 w 772732"/>
                <a:gd name="connsiteY47" fmla="*/ 2872313 h 2960479"/>
                <a:gd name="connsiteX48" fmla="*/ 163618 w 772732"/>
                <a:gd name="connsiteY48" fmla="*/ 2890826 h 2960479"/>
                <a:gd name="connsiteX49" fmla="*/ 140580 w 772732"/>
                <a:gd name="connsiteY49" fmla="*/ 2920928 h 2960479"/>
                <a:gd name="connsiteX50" fmla="*/ 102227 w 772732"/>
                <a:gd name="connsiteY50" fmla="*/ 2940153 h 2960479"/>
                <a:gd name="connsiteX51" fmla="*/ 53666 w 772732"/>
                <a:gd name="connsiteY51" fmla="*/ 2952129 h 2960479"/>
                <a:gd name="connsiteX52" fmla="*/ 0 w 772732"/>
                <a:gd name="connsiteY52" fmla="*/ 2960479 h 2960479"/>
                <a:gd name="connsiteX0" fmla="*/ 244048 w 772732"/>
                <a:gd name="connsiteY0" fmla="*/ 0 h 2960479"/>
                <a:gd name="connsiteX1" fmla="*/ 219188 w 772732"/>
                <a:gd name="connsiteY1" fmla="*/ 51510 h 2960479"/>
                <a:gd name="connsiteX2" fmla="*/ 193352 w 772732"/>
                <a:gd name="connsiteY2" fmla="*/ 102906 h 2960479"/>
                <a:gd name="connsiteX3" fmla="*/ 165561 w 772732"/>
                <a:gd name="connsiteY3" fmla="*/ 154077 h 2960479"/>
                <a:gd name="connsiteX4" fmla="*/ 134840 w 772732"/>
                <a:gd name="connsiteY4" fmla="*/ 204908 h 2960479"/>
                <a:gd name="connsiteX5" fmla="*/ 108378 w 772732"/>
                <a:gd name="connsiteY5" fmla="*/ 244924 h 2960479"/>
                <a:gd name="connsiteX6" fmla="*/ 82630 w 772732"/>
                <a:gd name="connsiteY6" fmla="*/ 284929 h 2960479"/>
                <a:gd name="connsiteX7" fmla="*/ 60764 w 772732"/>
                <a:gd name="connsiteY7" fmla="*/ 325196 h 2960479"/>
                <a:gd name="connsiteX8" fmla="*/ 45949 w 772732"/>
                <a:gd name="connsiteY8" fmla="*/ 365997 h 2960479"/>
                <a:gd name="connsiteX9" fmla="*/ 45078 w 772732"/>
                <a:gd name="connsiteY9" fmla="*/ 454438 h 2960479"/>
                <a:gd name="connsiteX10" fmla="*/ 77524 w 772732"/>
                <a:gd name="connsiteY10" fmla="*/ 544883 h 2960479"/>
                <a:gd name="connsiteX11" fmla="*/ 131046 w 772732"/>
                <a:gd name="connsiteY11" fmla="*/ 635738 h 2960479"/>
                <a:gd name="connsiteX12" fmla="*/ 193407 w 772732"/>
                <a:gd name="connsiteY12" fmla="*/ 725407 h 2960479"/>
                <a:gd name="connsiteX13" fmla="*/ 346768 w 772732"/>
                <a:gd name="connsiteY13" fmla="*/ 949539 h 2960479"/>
                <a:gd name="connsiteX14" fmla="*/ 481007 w 772732"/>
                <a:gd name="connsiteY14" fmla="*/ 1164176 h 2960479"/>
                <a:gd name="connsiteX15" fmla="*/ 600371 w 772732"/>
                <a:gd name="connsiteY15" fmla="*/ 1378924 h 2960479"/>
                <a:gd name="connsiteX16" fmla="*/ 709108 w 772732"/>
                <a:gd name="connsiteY16" fmla="*/ 1603389 h 2960479"/>
                <a:gd name="connsiteX17" fmla="*/ 730571 w 772732"/>
                <a:gd name="connsiteY17" fmla="*/ 1652514 h 2960479"/>
                <a:gd name="connsiteX18" fmla="*/ 749699 w 772732"/>
                <a:gd name="connsiteY18" fmla="*/ 1702669 h 2960479"/>
                <a:gd name="connsiteX19" fmla="*/ 764437 w 772732"/>
                <a:gd name="connsiteY19" fmla="*/ 1754037 h 2960479"/>
                <a:gd name="connsiteX20" fmla="*/ 772732 w 772732"/>
                <a:gd name="connsiteY20" fmla="*/ 1806802 h 2960479"/>
                <a:gd name="connsiteX21" fmla="*/ 772518 w 772732"/>
                <a:gd name="connsiteY21" fmla="*/ 1865742 h 2960479"/>
                <a:gd name="connsiteX22" fmla="*/ 762527 w 772732"/>
                <a:gd name="connsiteY22" fmla="*/ 1924359 h 2960479"/>
                <a:gd name="connsiteX23" fmla="*/ 743091 w 772732"/>
                <a:gd name="connsiteY23" fmla="*/ 1980451 h 2960479"/>
                <a:gd name="connsiteX24" fmla="*/ 714538 w 772732"/>
                <a:gd name="connsiteY24" fmla="*/ 2031815 h 2960479"/>
                <a:gd name="connsiteX25" fmla="*/ 681824 w 772732"/>
                <a:gd name="connsiteY25" fmla="*/ 2071943 h 2960479"/>
                <a:gd name="connsiteX26" fmla="*/ 642852 w 772732"/>
                <a:gd name="connsiteY26" fmla="*/ 2106200 h 2960479"/>
                <a:gd name="connsiteX27" fmla="*/ 598318 w 772732"/>
                <a:gd name="connsiteY27" fmla="*/ 2134199 h 2960479"/>
                <a:gd name="connsiteX28" fmla="*/ 548914 w 772732"/>
                <a:gd name="connsiteY28" fmla="*/ 2155551 h 2960479"/>
                <a:gd name="connsiteX29" fmla="*/ 471037 w 772732"/>
                <a:gd name="connsiteY29" fmla="*/ 2175757 h 2960479"/>
                <a:gd name="connsiteX30" fmla="*/ 392259 w 772732"/>
                <a:gd name="connsiteY30" fmla="*/ 2191095 h 2960479"/>
                <a:gd name="connsiteX31" fmla="*/ 320450 w 772732"/>
                <a:gd name="connsiteY31" fmla="*/ 2211474 h 2960479"/>
                <a:gd name="connsiteX32" fmla="*/ 263479 w 772732"/>
                <a:gd name="connsiteY32" fmla="*/ 2246803 h 2960479"/>
                <a:gd name="connsiteX33" fmla="*/ 233485 w 772732"/>
                <a:gd name="connsiteY33" fmla="*/ 2288550 h 2960479"/>
                <a:gd name="connsiteX34" fmla="*/ 212044 w 772732"/>
                <a:gd name="connsiteY34" fmla="*/ 2340544 h 2960479"/>
                <a:gd name="connsiteX35" fmla="*/ 194470 w 772732"/>
                <a:gd name="connsiteY35" fmla="*/ 2398534 h 2960479"/>
                <a:gd name="connsiteX36" fmla="*/ 176074 w 772732"/>
                <a:gd name="connsiteY36" fmla="*/ 2458271 h 2960479"/>
                <a:gd name="connsiteX37" fmla="*/ 154337 w 772732"/>
                <a:gd name="connsiteY37" fmla="*/ 2515456 h 2960479"/>
                <a:gd name="connsiteX38" fmla="*/ 133313 w 772732"/>
                <a:gd name="connsiteY38" fmla="*/ 2570577 h 2960479"/>
                <a:gd name="connsiteX39" fmla="*/ 119070 w 772732"/>
                <a:gd name="connsiteY39" fmla="*/ 2623999 h 2960479"/>
                <a:gd name="connsiteX40" fmla="*/ 117669 w 772732"/>
                <a:gd name="connsiteY40" fmla="*/ 2676087 h 2960479"/>
                <a:gd name="connsiteX41" fmla="*/ 125109 w 772732"/>
                <a:gd name="connsiteY41" fmla="*/ 2707789 h 2960479"/>
                <a:gd name="connsiteX42" fmla="*/ 136796 w 772732"/>
                <a:gd name="connsiteY42" fmla="*/ 2739860 h 2960479"/>
                <a:gd name="connsiteX43" fmla="*/ 149797 w 772732"/>
                <a:gd name="connsiteY43" fmla="*/ 2773039 h 2960479"/>
                <a:gd name="connsiteX44" fmla="*/ 161178 w 772732"/>
                <a:gd name="connsiteY44" fmla="*/ 2808062 h 2960479"/>
                <a:gd name="connsiteX45" fmla="*/ 165969 w 772732"/>
                <a:gd name="connsiteY45" fmla="*/ 2829916 h 2960479"/>
                <a:gd name="connsiteX46" fmla="*/ 168441 w 772732"/>
                <a:gd name="connsiteY46" fmla="*/ 2851671 h 2960479"/>
                <a:gd name="connsiteX47" fmla="*/ 167892 w 772732"/>
                <a:gd name="connsiteY47" fmla="*/ 2872313 h 2960479"/>
                <a:gd name="connsiteX48" fmla="*/ 163618 w 772732"/>
                <a:gd name="connsiteY48" fmla="*/ 2890826 h 2960479"/>
                <a:gd name="connsiteX49" fmla="*/ 140580 w 772732"/>
                <a:gd name="connsiteY49" fmla="*/ 2920928 h 2960479"/>
                <a:gd name="connsiteX50" fmla="*/ 102227 w 772732"/>
                <a:gd name="connsiteY50" fmla="*/ 2940153 h 2960479"/>
                <a:gd name="connsiteX51" fmla="*/ 53666 w 772732"/>
                <a:gd name="connsiteY51" fmla="*/ 2952129 h 2960479"/>
                <a:gd name="connsiteX52" fmla="*/ 0 w 772732"/>
                <a:gd name="connsiteY52" fmla="*/ 2960479 h 2960479"/>
                <a:gd name="connsiteX0" fmla="*/ 244048 w 772732"/>
                <a:gd name="connsiteY0" fmla="*/ 0 h 2960479"/>
                <a:gd name="connsiteX1" fmla="*/ 219188 w 772732"/>
                <a:gd name="connsiteY1" fmla="*/ 51510 h 2960479"/>
                <a:gd name="connsiteX2" fmla="*/ 193352 w 772732"/>
                <a:gd name="connsiteY2" fmla="*/ 102906 h 2960479"/>
                <a:gd name="connsiteX3" fmla="*/ 165561 w 772732"/>
                <a:gd name="connsiteY3" fmla="*/ 154077 h 2960479"/>
                <a:gd name="connsiteX4" fmla="*/ 134840 w 772732"/>
                <a:gd name="connsiteY4" fmla="*/ 204908 h 2960479"/>
                <a:gd name="connsiteX5" fmla="*/ 108378 w 772732"/>
                <a:gd name="connsiteY5" fmla="*/ 244924 h 2960479"/>
                <a:gd name="connsiteX6" fmla="*/ 82630 w 772732"/>
                <a:gd name="connsiteY6" fmla="*/ 284929 h 2960479"/>
                <a:gd name="connsiteX7" fmla="*/ 60764 w 772732"/>
                <a:gd name="connsiteY7" fmla="*/ 325196 h 2960479"/>
                <a:gd name="connsiteX8" fmla="*/ 45949 w 772732"/>
                <a:gd name="connsiteY8" fmla="*/ 365997 h 2960479"/>
                <a:gd name="connsiteX9" fmla="*/ 45078 w 772732"/>
                <a:gd name="connsiteY9" fmla="*/ 454438 h 2960479"/>
                <a:gd name="connsiteX10" fmla="*/ 77524 w 772732"/>
                <a:gd name="connsiteY10" fmla="*/ 544883 h 2960479"/>
                <a:gd name="connsiteX11" fmla="*/ 131046 w 772732"/>
                <a:gd name="connsiteY11" fmla="*/ 635738 h 2960479"/>
                <a:gd name="connsiteX12" fmla="*/ 193407 w 772732"/>
                <a:gd name="connsiteY12" fmla="*/ 725407 h 2960479"/>
                <a:gd name="connsiteX13" fmla="*/ 346768 w 772732"/>
                <a:gd name="connsiteY13" fmla="*/ 949539 h 2960479"/>
                <a:gd name="connsiteX14" fmla="*/ 481007 w 772732"/>
                <a:gd name="connsiteY14" fmla="*/ 1164176 h 2960479"/>
                <a:gd name="connsiteX15" fmla="*/ 600371 w 772732"/>
                <a:gd name="connsiteY15" fmla="*/ 1378924 h 2960479"/>
                <a:gd name="connsiteX16" fmla="*/ 709108 w 772732"/>
                <a:gd name="connsiteY16" fmla="*/ 1603389 h 2960479"/>
                <a:gd name="connsiteX17" fmla="*/ 730571 w 772732"/>
                <a:gd name="connsiteY17" fmla="*/ 1652514 h 2960479"/>
                <a:gd name="connsiteX18" fmla="*/ 749699 w 772732"/>
                <a:gd name="connsiteY18" fmla="*/ 1702669 h 2960479"/>
                <a:gd name="connsiteX19" fmla="*/ 764437 w 772732"/>
                <a:gd name="connsiteY19" fmla="*/ 1754037 h 2960479"/>
                <a:gd name="connsiteX20" fmla="*/ 772732 w 772732"/>
                <a:gd name="connsiteY20" fmla="*/ 1806802 h 2960479"/>
                <a:gd name="connsiteX21" fmla="*/ 772518 w 772732"/>
                <a:gd name="connsiteY21" fmla="*/ 1865742 h 2960479"/>
                <a:gd name="connsiteX22" fmla="*/ 762527 w 772732"/>
                <a:gd name="connsiteY22" fmla="*/ 1924359 h 2960479"/>
                <a:gd name="connsiteX23" fmla="*/ 743091 w 772732"/>
                <a:gd name="connsiteY23" fmla="*/ 1980451 h 2960479"/>
                <a:gd name="connsiteX24" fmla="*/ 714538 w 772732"/>
                <a:gd name="connsiteY24" fmla="*/ 2031815 h 2960479"/>
                <a:gd name="connsiteX25" fmla="*/ 681824 w 772732"/>
                <a:gd name="connsiteY25" fmla="*/ 2071943 h 2960479"/>
                <a:gd name="connsiteX26" fmla="*/ 642852 w 772732"/>
                <a:gd name="connsiteY26" fmla="*/ 2106200 h 2960479"/>
                <a:gd name="connsiteX27" fmla="*/ 598318 w 772732"/>
                <a:gd name="connsiteY27" fmla="*/ 2134199 h 2960479"/>
                <a:gd name="connsiteX28" fmla="*/ 548914 w 772732"/>
                <a:gd name="connsiteY28" fmla="*/ 2155551 h 2960479"/>
                <a:gd name="connsiteX29" fmla="*/ 471037 w 772732"/>
                <a:gd name="connsiteY29" fmla="*/ 2175757 h 2960479"/>
                <a:gd name="connsiteX30" fmla="*/ 392259 w 772732"/>
                <a:gd name="connsiteY30" fmla="*/ 2191095 h 2960479"/>
                <a:gd name="connsiteX31" fmla="*/ 320450 w 772732"/>
                <a:gd name="connsiteY31" fmla="*/ 2211474 h 2960479"/>
                <a:gd name="connsiteX32" fmla="*/ 263479 w 772732"/>
                <a:gd name="connsiteY32" fmla="*/ 2246803 h 2960479"/>
                <a:gd name="connsiteX33" fmla="*/ 233485 w 772732"/>
                <a:gd name="connsiteY33" fmla="*/ 2288550 h 2960479"/>
                <a:gd name="connsiteX34" fmla="*/ 212044 w 772732"/>
                <a:gd name="connsiteY34" fmla="*/ 2340544 h 2960479"/>
                <a:gd name="connsiteX35" fmla="*/ 194470 w 772732"/>
                <a:gd name="connsiteY35" fmla="*/ 2398534 h 2960479"/>
                <a:gd name="connsiteX36" fmla="*/ 176074 w 772732"/>
                <a:gd name="connsiteY36" fmla="*/ 2458271 h 2960479"/>
                <a:gd name="connsiteX37" fmla="*/ 154337 w 772732"/>
                <a:gd name="connsiteY37" fmla="*/ 2515456 h 2960479"/>
                <a:gd name="connsiteX38" fmla="*/ 133313 w 772732"/>
                <a:gd name="connsiteY38" fmla="*/ 2570577 h 2960479"/>
                <a:gd name="connsiteX39" fmla="*/ 119070 w 772732"/>
                <a:gd name="connsiteY39" fmla="*/ 2623999 h 2960479"/>
                <a:gd name="connsiteX40" fmla="*/ 117669 w 772732"/>
                <a:gd name="connsiteY40" fmla="*/ 2676087 h 2960479"/>
                <a:gd name="connsiteX41" fmla="*/ 125109 w 772732"/>
                <a:gd name="connsiteY41" fmla="*/ 2707789 h 2960479"/>
                <a:gd name="connsiteX42" fmla="*/ 136796 w 772732"/>
                <a:gd name="connsiteY42" fmla="*/ 2739860 h 2960479"/>
                <a:gd name="connsiteX43" fmla="*/ 149797 w 772732"/>
                <a:gd name="connsiteY43" fmla="*/ 2773039 h 2960479"/>
                <a:gd name="connsiteX44" fmla="*/ 161178 w 772732"/>
                <a:gd name="connsiteY44" fmla="*/ 2808062 h 2960479"/>
                <a:gd name="connsiteX45" fmla="*/ 165969 w 772732"/>
                <a:gd name="connsiteY45" fmla="*/ 2829916 h 2960479"/>
                <a:gd name="connsiteX46" fmla="*/ 168441 w 772732"/>
                <a:gd name="connsiteY46" fmla="*/ 2851671 h 2960479"/>
                <a:gd name="connsiteX47" fmla="*/ 167892 w 772732"/>
                <a:gd name="connsiteY47" fmla="*/ 2872313 h 2960479"/>
                <a:gd name="connsiteX48" fmla="*/ 163618 w 772732"/>
                <a:gd name="connsiteY48" fmla="*/ 2890826 h 2960479"/>
                <a:gd name="connsiteX49" fmla="*/ 140580 w 772732"/>
                <a:gd name="connsiteY49" fmla="*/ 2920928 h 2960479"/>
                <a:gd name="connsiteX50" fmla="*/ 102227 w 772732"/>
                <a:gd name="connsiteY50" fmla="*/ 2940153 h 2960479"/>
                <a:gd name="connsiteX51" fmla="*/ 53666 w 772732"/>
                <a:gd name="connsiteY51" fmla="*/ 2952129 h 2960479"/>
                <a:gd name="connsiteX52" fmla="*/ 0 w 772732"/>
                <a:gd name="connsiteY52" fmla="*/ 2960479 h 2960479"/>
                <a:gd name="connsiteX0" fmla="*/ 244048 w 772732"/>
                <a:gd name="connsiteY0" fmla="*/ 0 h 2960479"/>
                <a:gd name="connsiteX1" fmla="*/ 219188 w 772732"/>
                <a:gd name="connsiteY1" fmla="*/ 51510 h 2960479"/>
                <a:gd name="connsiteX2" fmla="*/ 193352 w 772732"/>
                <a:gd name="connsiteY2" fmla="*/ 102906 h 2960479"/>
                <a:gd name="connsiteX3" fmla="*/ 165561 w 772732"/>
                <a:gd name="connsiteY3" fmla="*/ 154077 h 2960479"/>
                <a:gd name="connsiteX4" fmla="*/ 134840 w 772732"/>
                <a:gd name="connsiteY4" fmla="*/ 204908 h 2960479"/>
                <a:gd name="connsiteX5" fmla="*/ 108378 w 772732"/>
                <a:gd name="connsiteY5" fmla="*/ 244924 h 2960479"/>
                <a:gd name="connsiteX6" fmla="*/ 82630 w 772732"/>
                <a:gd name="connsiteY6" fmla="*/ 284929 h 2960479"/>
                <a:gd name="connsiteX7" fmla="*/ 60764 w 772732"/>
                <a:gd name="connsiteY7" fmla="*/ 325196 h 2960479"/>
                <a:gd name="connsiteX8" fmla="*/ 45949 w 772732"/>
                <a:gd name="connsiteY8" fmla="*/ 365997 h 2960479"/>
                <a:gd name="connsiteX9" fmla="*/ 45078 w 772732"/>
                <a:gd name="connsiteY9" fmla="*/ 454438 h 2960479"/>
                <a:gd name="connsiteX10" fmla="*/ 77524 w 772732"/>
                <a:gd name="connsiteY10" fmla="*/ 544883 h 2960479"/>
                <a:gd name="connsiteX11" fmla="*/ 131046 w 772732"/>
                <a:gd name="connsiteY11" fmla="*/ 635738 h 2960479"/>
                <a:gd name="connsiteX12" fmla="*/ 193407 w 772732"/>
                <a:gd name="connsiteY12" fmla="*/ 725407 h 2960479"/>
                <a:gd name="connsiteX13" fmla="*/ 346768 w 772732"/>
                <a:gd name="connsiteY13" fmla="*/ 949539 h 2960479"/>
                <a:gd name="connsiteX14" fmla="*/ 481007 w 772732"/>
                <a:gd name="connsiteY14" fmla="*/ 1164176 h 2960479"/>
                <a:gd name="connsiteX15" fmla="*/ 600371 w 772732"/>
                <a:gd name="connsiteY15" fmla="*/ 1378924 h 2960479"/>
                <a:gd name="connsiteX16" fmla="*/ 709108 w 772732"/>
                <a:gd name="connsiteY16" fmla="*/ 1603389 h 2960479"/>
                <a:gd name="connsiteX17" fmla="*/ 730571 w 772732"/>
                <a:gd name="connsiteY17" fmla="*/ 1652514 h 2960479"/>
                <a:gd name="connsiteX18" fmla="*/ 749699 w 772732"/>
                <a:gd name="connsiteY18" fmla="*/ 1702669 h 2960479"/>
                <a:gd name="connsiteX19" fmla="*/ 764437 w 772732"/>
                <a:gd name="connsiteY19" fmla="*/ 1754037 h 2960479"/>
                <a:gd name="connsiteX20" fmla="*/ 772732 w 772732"/>
                <a:gd name="connsiteY20" fmla="*/ 1806802 h 2960479"/>
                <a:gd name="connsiteX21" fmla="*/ 772518 w 772732"/>
                <a:gd name="connsiteY21" fmla="*/ 1865742 h 2960479"/>
                <a:gd name="connsiteX22" fmla="*/ 762527 w 772732"/>
                <a:gd name="connsiteY22" fmla="*/ 1924359 h 2960479"/>
                <a:gd name="connsiteX23" fmla="*/ 743091 w 772732"/>
                <a:gd name="connsiteY23" fmla="*/ 1980451 h 2960479"/>
                <a:gd name="connsiteX24" fmla="*/ 714538 w 772732"/>
                <a:gd name="connsiteY24" fmla="*/ 2031815 h 2960479"/>
                <a:gd name="connsiteX25" fmla="*/ 681824 w 772732"/>
                <a:gd name="connsiteY25" fmla="*/ 2071943 h 2960479"/>
                <a:gd name="connsiteX26" fmla="*/ 642852 w 772732"/>
                <a:gd name="connsiteY26" fmla="*/ 2106200 h 2960479"/>
                <a:gd name="connsiteX27" fmla="*/ 598318 w 772732"/>
                <a:gd name="connsiteY27" fmla="*/ 2134199 h 2960479"/>
                <a:gd name="connsiteX28" fmla="*/ 548914 w 772732"/>
                <a:gd name="connsiteY28" fmla="*/ 2155551 h 2960479"/>
                <a:gd name="connsiteX29" fmla="*/ 471037 w 772732"/>
                <a:gd name="connsiteY29" fmla="*/ 2175757 h 2960479"/>
                <a:gd name="connsiteX30" fmla="*/ 392259 w 772732"/>
                <a:gd name="connsiteY30" fmla="*/ 2191095 h 2960479"/>
                <a:gd name="connsiteX31" fmla="*/ 320450 w 772732"/>
                <a:gd name="connsiteY31" fmla="*/ 2211474 h 2960479"/>
                <a:gd name="connsiteX32" fmla="*/ 263479 w 772732"/>
                <a:gd name="connsiteY32" fmla="*/ 2246803 h 2960479"/>
                <a:gd name="connsiteX33" fmla="*/ 233485 w 772732"/>
                <a:gd name="connsiteY33" fmla="*/ 2288550 h 2960479"/>
                <a:gd name="connsiteX34" fmla="*/ 212044 w 772732"/>
                <a:gd name="connsiteY34" fmla="*/ 2340544 h 2960479"/>
                <a:gd name="connsiteX35" fmla="*/ 194470 w 772732"/>
                <a:gd name="connsiteY35" fmla="*/ 2398534 h 2960479"/>
                <a:gd name="connsiteX36" fmla="*/ 176074 w 772732"/>
                <a:gd name="connsiteY36" fmla="*/ 2458271 h 2960479"/>
                <a:gd name="connsiteX37" fmla="*/ 154337 w 772732"/>
                <a:gd name="connsiteY37" fmla="*/ 2515456 h 2960479"/>
                <a:gd name="connsiteX38" fmla="*/ 133313 w 772732"/>
                <a:gd name="connsiteY38" fmla="*/ 2570577 h 2960479"/>
                <a:gd name="connsiteX39" fmla="*/ 119070 w 772732"/>
                <a:gd name="connsiteY39" fmla="*/ 2623999 h 2960479"/>
                <a:gd name="connsiteX40" fmla="*/ 117669 w 772732"/>
                <a:gd name="connsiteY40" fmla="*/ 2676087 h 2960479"/>
                <a:gd name="connsiteX41" fmla="*/ 125109 w 772732"/>
                <a:gd name="connsiteY41" fmla="*/ 2707789 h 2960479"/>
                <a:gd name="connsiteX42" fmla="*/ 136796 w 772732"/>
                <a:gd name="connsiteY42" fmla="*/ 2739860 h 2960479"/>
                <a:gd name="connsiteX43" fmla="*/ 149797 w 772732"/>
                <a:gd name="connsiteY43" fmla="*/ 2773039 h 2960479"/>
                <a:gd name="connsiteX44" fmla="*/ 161178 w 772732"/>
                <a:gd name="connsiteY44" fmla="*/ 2808062 h 2960479"/>
                <a:gd name="connsiteX45" fmla="*/ 165969 w 772732"/>
                <a:gd name="connsiteY45" fmla="*/ 2829916 h 2960479"/>
                <a:gd name="connsiteX46" fmla="*/ 168441 w 772732"/>
                <a:gd name="connsiteY46" fmla="*/ 2851671 h 2960479"/>
                <a:gd name="connsiteX47" fmla="*/ 167892 w 772732"/>
                <a:gd name="connsiteY47" fmla="*/ 2872313 h 2960479"/>
                <a:gd name="connsiteX48" fmla="*/ 163618 w 772732"/>
                <a:gd name="connsiteY48" fmla="*/ 2890826 h 2960479"/>
                <a:gd name="connsiteX49" fmla="*/ 140580 w 772732"/>
                <a:gd name="connsiteY49" fmla="*/ 2920928 h 2960479"/>
                <a:gd name="connsiteX50" fmla="*/ 102227 w 772732"/>
                <a:gd name="connsiteY50" fmla="*/ 2940153 h 2960479"/>
                <a:gd name="connsiteX51" fmla="*/ 53666 w 772732"/>
                <a:gd name="connsiteY51" fmla="*/ 2952129 h 2960479"/>
                <a:gd name="connsiteX52" fmla="*/ 0 w 772732"/>
                <a:gd name="connsiteY52" fmla="*/ 2960479 h 2960479"/>
                <a:gd name="connsiteX0" fmla="*/ 244048 w 772732"/>
                <a:gd name="connsiteY0" fmla="*/ 0 h 2960479"/>
                <a:gd name="connsiteX1" fmla="*/ 219188 w 772732"/>
                <a:gd name="connsiteY1" fmla="*/ 51510 h 2960479"/>
                <a:gd name="connsiteX2" fmla="*/ 193352 w 772732"/>
                <a:gd name="connsiteY2" fmla="*/ 102906 h 2960479"/>
                <a:gd name="connsiteX3" fmla="*/ 165561 w 772732"/>
                <a:gd name="connsiteY3" fmla="*/ 154077 h 2960479"/>
                <a:gd name="connsiteX4" fmla="*/ 134840 w 772732"/>
                <a:gd name="connsiteY4" fmla="*/ 204908 h 2960479"/>
                <a:gd name="connsiteX5" fmla="*/ 108378 w 772732"/>
                <a:gd name="connsiteY5" fmla="*/ 244924 h 2960479"/>
                <a:gd name="connsiteX6" fmla="*/ 82630 w 772732"/>
                <a:gd name="connsiteY6" fmla="*/ 284929 h 2960479"/>
                <a:gd name="connsiteX7" fmla="*/ 60764 w 772732"/>
                <a:gd name="connsiteY7" fmla="*/ 325196 h 2960479"/>
                <a:gd name="connsiteX8" fmla="*/ 45949 w 772732"/>
                <a:gd name="connsiteY8" fmla="*/ 365997 h 2960479"/>
                <a:gd name="connsiteX9" fmla="*/ 45078 w 772732"/>
                <a:gd name="connsiteY9" fmla="*/ 454438 h 2960479"/>
                <a:gd name="connsiteX10" fmla="*/ 77524 w 772732"/>
                <a:gd name="connsiteY10" fmla="*/ 544883 h 2960479"/>
                <a:gd name="connsiteX11" fmla="*/ 131046 w 772732"/>
                <a:gd name="connsiteY11" fmla="*/ 635738 h 2960479"/>
                <a:gd name="connsiteX12" fmla="*/ 193407 w 772732"/>
                <a:gd name="connsiteY12" fmla="*/ 725407 h 2960479"/>
                <a:gd name="connsiteX13" fmla="*/ 346768 w 772732"/>
                <a:gd name="connsiteY13" fmla="*/ 949539 h 2960479"/>
                <a:gd name="connsiteX14" fmla="*/ 481007 w 772732"/>
                <a:gd name="connsiteY14" fmla="*/ 1164176 h 2960479"/>
                <a:gd name="connsiteX15" fmla="*/ 600371 w 772732"/>
                <a:gd name="connsiteY15" fmla="*/ 1378924 h 2960479"/>
                <a:gd name="connsiteX16" fmla="*/ 709108 w 772732"/>
                <a:gd name="connsiteY16" fmla="*/ 1603389 h 2960479"/>
                <a:gd name="connsiteX17" fmla="*/ 730571 w 772732"/>
                <a:gd name="connsiteY17" fmla="*/ 1652514 h 2960479"/>
                <a:gd name="connsiteX18" fmla="*/ 749699 w 772732"/>
                <a:gd name="connsiteY18" fmla="*/ 1702669 h 2960479"/>
                <a:gd name="connsiteX19" fmla="*/ 764437 w 772732"/>
                <a:gd name="connsiteY19" fmla="*/ 1754037 h 2960479"/>
                <a:gd name="connsiteX20" fmla="*/ 772732 w 772732"/>
                <a:gd name="connsiteY20" fmla="*/ 1806802 h 2960479"/>
                <a:gd name="connsiteX21" fmla="*/ 772518 w 772732"/>
                <a:gd name="connsiteY21" fmla="*/ 1865742 h 2960479"/>
                <a:gd name="connsiteX22" fmla="*/ 762527 w 772732"/>
                <a:gd name="connsiteY22" fmla="*/ 1924359 h 2960479"/>
                <a:gd name="connsiteX23" fmla="*/ 743091 w 772732"/>
                <a:gd name="connsiteY23" fmla="*/ 1980451 h 2960479"/>
                <a:gd name="connsiteX24" fmla="*/ 714538 w 772732"/>
                <a:gd name="connsiteY24" fmla="*/ 2031815 h 2960479"/>
                <a:gd name="connsiteX25" fmla="*/ 681824 w 772732"/>
                <a:gd name="connsiteY25" fmla="*/ 2071943 h 2960479"/>
                <a:gd name="connsiteX26" fmla="*/ 642852 w 772732"/>
                <a:gd name="connsiteY26" fmla="*/ 2106200 h 2960479"/>
                <a:gd name="connsiteX27" fmla="*/ 598318 w 772732"/>
                <a:gd name="connsiteY27" fmla="*/ 2134199 h 2960479"/>
                <a:gd name="connsiteX28" fmla="*/ 548914 w 772732"/>
                <a:gd name="connsiteY28" fmla="*/ 2155551 h 2960479"/>
                <a:gd name="connsiteX29" fmla="*/ 471037 w 772732"/>
                <a:gd name="connsiteY29" fmla="*/ 2175757 h 2960479"/>
                <a:gd name="connsiteX30" fmla="*/ 392259 w 772732"/>
                <a:gd name="connsiteY30" fmla="*/ 2191095 h 2960479"/>
                <a:gd name="connsiteX31" fmla="*/ 320450 w 772732"/>
                <a:gd name="connsiteY31" fmla="*/ 2211474 h 2960479"/>
                <a:gd name="connsiteX32" fmla="*/ 263479 w 772732"/>
                <a:gd name="connsiteY32" fmla="*/ 2246803 h 2960479"/>
                <a:gd name="connsiteX33" fmla="*/ 233485 w 772732"/>
                <a:gd name="connsiteY33" fmla="*/ 2288550 h 2960479"/>
                <a:gd name="connsiteX34" fmla="*/ 212044 w 772732"/>
                <a:gd name="connsiteY34" fmla="*/ 2340544 h 2960479"/>
                <a:gd name="connsiteX35" fmla="*/ 194470 w 772732"/>
                <a:gd name="connsiteY35" fmla="*/ 2398534 h 2960479"/>
                <a:gd name="connsiteX36" fmla="*/ 176074 w 772732"/>
                <a:gd name="connsiteY36" fmla="*/ 2458271 h 2960479"/>
                <a:gd name="connsiteX37" fmla="*/ 154337 w 772732"/>
                <a:gd name="connsiteY37" fmla="*/ 2515456 h 2960479"/>
                <a:gd name="connsiteX38" fmla="*/ 133313 w 772732"/>
                <a:gd name="connsiteY38" fmla="*/ 2570577 h 2960479"/>
                <a:gd name="connsiteX39" fmla="*/ 119070 w 772732"/>
                <a:gd name="connsiteY39" fmla="*/ 2623999 h 2960479"/>
                <a:gd name="connsiteX40" fmla="*/ 117669 w 772732"/>
                <a:gd name="connsiteY40" fmla="*/ 2676087 h 2960479"/>
                <a:gd name="connsiteX41" fmla="*/ 125109 w 772732"/>
                <a:gd name="connsiteY41" fmla="*/ 2707789 h 2960479"/>
                <a:gd name="connsiteX42" fmla="*/ 136796 w 772732"/>
                <a:gd name="connsiteY42" fmla="*/ 2739860 h 2960479"/>
                <a:gd name="connsiteX43" fmla="*/ 149797 w 772732"/>
                <a:gd name="connsiteY43" fmla="*/ 2773039 h 2960479"/>
                <a:gd name="connsiteX44" fmla="*/ 161178 w 772732"/>
                <a:gd name="connsiteY44" fmla="*/ 2808062 h 2960479"/>
                <a:gd name="connsiteX45" fmla="*/ 165969 w 772732"/>
                <a:gd name="connsiteY45" fmla="*/ 2829916 h 2960479"/>
                <a:gd name="connsiteX46" fmla="*/ 168441 w 772732"/>
                <a:gd name="connsiteY46" fmla="*/ 2851671 h 2960479"/>
                <a:gd name="connsiteX47" fmla="*/ 167892 w 772732"/>
                <a:gd name="connsiteY47" fmla="*/ 2872313 h 2960479"/>
                <a:gd name="connsiteX48" fmla="*/ 163618 w 772732"/>
                <a:gd name="connsiteY48" fmla="*/ 2890826 h 2960479"/>
                <a:gd name="connsiteX49" fmla="*/ 140580 w 772732"/>
                <a:gd name="connsiteY49" fmla="*/ 2920928 h 2960479"/>
                <a:gd name="connsiteX50" fmla="*/ 102227 w 772732"/>
                <a:gd name="connsiteY50" fmla="*/ 2940153 h 2960479"/>
                <a:gd name="connsiteX51" fmla="*/ 53666 w 772732"/>
                <a:gd name="connsiteY51" fmla="*/ 2952129 h 2960479"/>
                <a:gd name="connsiteX52" fmla="*/ 0 w 772732"/>
                <a:gd name="connsiteY52" fmla="*/ 2960479 h 2960479"/>
                <a:gd name="connsiteX0" fmla="*/ 244048 w 772732"/>
                <a:gd name="connsiteY0" fmla="*/ 0 h 2960479"/>
                <a:gd name="connsiteX1" fmla="*/ 219188 w 772732"/>
                <a:gd name="connsiteY1" fmla="*/ 51510 h 2960479"/>
                <a:gd name="connsiteX2" fmla="*/ 193352 w 772732"/>
                <a:gd name="connsiteY2" fmla="*/ 102906 h 2960479"/>
                <a:gd name="connsiteX3" fmla="*/ 165561 w 772732"/>
                <a:gd name="connsiteY3" fmla="*/ 154077 h 2960479"/>
                <a:gd name="connsiteX4" fmla="*/ 134840 w 772732"/>
                <a:gd name="connsiteY4" fmla="*/ 204908 h 2960479"/>
                <a:gd name="connsiteX5" fmla="*/ 108378 w 772732"/>
                <a:gd name="connsiteY5" fmla="*/ 244924 h 2960479"/>
                <a:gd name="connsiteX6" fmla="*/ 82630 w 772732"/>
                <a:gd name="connsiteY6" fmla="*/ 284929 h 2960479"/>
                <a:gd name="connsiteX7" fmla="*/ 60764 w 772732"/>
                <a:gd name="connsiteY7" fmla="*/ 325196 h 2960479"/>
                <a:gd name="connsiteX8" fmla="*/ 45949 w 772732"/>
                <a:gd name="connsiteY8" fmla="*/ 365997 h 2960479"/>
                <a:gd name="connsiteX9" fmla="*/ 45078 w 772732"/>
                <a:gd name="connsiteY9" fmla="*/ 454438 h 2960479"/>
                <a:gd name="connsiteX10" fmla="*/ 77524 w 772732"/>
                <a:gd name="connsiteY10" fmla="*/ 544883 h 2960479"/>
                <a:gd name="connsiteX11" fmla="*/ 131046 w 772732"/>
                <a:gd name="connsiteY11" fmla="*/ 635738 h 2960479"/>
                <a:gd name="connsiteX12" fmla="*/ 193407 w 772732"/>
                <a:gd name="connsiteY12" fmla="*/ 725407 h 2960479"/>
                <a:gd name="connsiteX13" fmla="*/ 346768 w 772732"/>
                <a:gd name="connsiteY13" fmla="*/ 949539 h 2960479"/>
                <a:gd name="connsiteX14" fmla="*/ 481007 w 772732"/>
                <a:gd name="connsiteY14" fmla="*/ 1164176 h 2960479"/>
                <a:gd name="connsiteX15" fmla="*/ 600371 w 772732"/>
                <a:gd name="connsiteY15" fmla="*/ 1378924 h 2960479"/>
                <a:gd name="connsiteX16" fmla="*/ 709108 w 772732"/>
                <a:gd name="connsiteY16" fmla="*/ 1603389 h 2960479"/>
                <a:gd name="connsiteX17" fmla="*/ 730571 w 772732"/>
                <a:gd name="connsiteY17" fmla="*/ 1652514 h 2960479"/>
                <a:gd name="connsiteX18" fmla="*/ 749699 w 772732"/>
                <a:gd name="connsiteY18" fmla="*/ 1702669 h 2960479"/>
                <a:gd name="connsiteX19" fmla="*/ 764437 w 772732"/>
                <a:gd name="connsiteY19" fmla="*/ 1754037 h 2960479"/>
                <a:gd name="connsiteX20" fmla="*/ 772732 w 772732"/>
                <a:gd name="connsiteY20" fmla="*/ 1806802 h 2960479"/>
                <a:gd name="connsiteX21" fmla="*/ 772518 w 772732"/>
                <a:gd name="connsiteY21" fmla="*/ 1865742 h 2960479"/>
                <a:gd name="connsiteX22" fmla="*/ 762527 w 772732"/>
                <a:gd name="connsiteY22" fmla="*/ 1924359 h 2960479"/>
                <a:gd name="connsiteX23" fmla="*/ 743091 w 772732"/>
                <a:gd name="connsiteY23" fmla="*/ 1980451 h 2960479"/>
                <a:gd name="connsiteX24" fmla="*/ 714538 w 772732"/>
                <a:gd name="connsiteY24" fmla="*/ 2031815 h 2960479"/>
                <a:gd name="connsiteX25" fmla="*/ 681824 w 772732"/>
                <a:gd name="connsiteY25" fmla="*/ 2071943 h 2960479"/>
                <a:gd name="connsiteX26" fmla="*/ 642852 w 772732"/>
                <a:gd name="connsiteY26" fmla="*/ 2106200 h 2960479"/>
                <a:gd name="connsiteX27" fmla="*/ 598318 w 772732"/>
                <a:gd name="connsiteY27" fmla="*/ 2134199 h 2960479"/>
                <a:gd name="connsiteX28" fmla="*/ 548914 w 772732"/>
                <a:gd name="connsiteY28" fmla="*/ 2155551 h 2960479"/>
                <a:gd name="connsiteX29" fmla="*/ 471037 w 772732"/>
                <a:gd name="connsiteY29" fmla="*/ 2175757 h 2960479"/>
                <a:gd name="connsiteX30" fmla="*/ 392259 w 772732"/>
                <a:gd name="connsiteY30" fmla="*/ 2191095 h 2960479"/>
                <a:gd name="connsiteX31" fmla="*/ 320450 w 772732"/>
                <a:gd name="connsiteY31" fmla="*/ 2211474 h 2960479"/>
                <a:gd name="connsiteX32" fmla="*/ 263479 w 772732"/>
                <a:gd name="connsiteY32" fmla="*/ 2246803 h 2960479"/>
                <a:gd name="connsiteX33" fmla="*/ 233485 w 772732"/>
                <a:gd name="connsiteY33" fmla="*/ 2288550 h 2960479"/>
                <a:gd name="connsiteX34" fmla="*/ 212044 w 772732"/>
                <a:gd name="connsiteY34" fmla="*/ 2340544 h 2960479"/>
                <a:gd name="connsiteX35" fmla="*/ 194470 w 772732"/>
                <a:gd name="connsiteY35" fmla="*/ 2398534 h 2960479"/>
                <a:gd name="connsiteX36" fmla="*/ 176074 w 772732"/>
                <a:gd name="connsiteY36" fmla="*/ 2458271 h 2960479"/>
                <a:gd name="connsiteX37" fmla="*/ 154337 w 772732"/>
                <a:gd name="connsiteY37" fmla="*/ 2515456 h 2960479"/>
                <a:gd name="connsiteX38" fmla="*/ 133313 w 772732"/>
                <a:gd name="connsiteY38" fmla="*/ 2570577 h 2960479"/>
                <a:gd name="connsiteX39" fmla="*/ 119070 w 772732"/>
                <a:gd name="connsiteY39" fmla="*/ 2623999 h 2960479"/>
                <a:gd name="connsiteX40" fmla="*/ 117669 w 772732"/>
                <a:gd name="connsiteY40" fmla="*/ 2676087 h 2960479"/>
                <a:gd name="connsiteX41" fmla="*/ 125109 w 772732"/>
                <a:gd name="connsiteY41" fmla="*/ 2707789 h 2960479"/>
                <a:gd name="connsiteX42" fmla="*/ 136796 w 772732"/>
                <a:gd name="connsiteY42" fmla="*/ 2739860 h 2960479"/>
                <a:gd name="connsiteX43" fmla="*/ 149797 w 772732"/>
                <a:gd name="connsiteY43" fmla="*/ 2773039 h 2960479"/>
                <a:gd name="connsiteX44" fmla="*/ 161178 w 772732"/>
                <a:gd name="connsiteY44" fmla="*/ 2808062 h 2960479"/>
                <a:gd name="connsiteX45" fmla="*/ 165969 w 772732"/>
                <a:gd name="connsiteY45" fmla="*/ 2829916 h 2960479"/>
                <a:gd name="connsiteX46" fmla="*/ 168441 w 772732"/>
                <a:gd name="connsiteY46" fmla="*/ 2851671 h 2960479"/>
                <a:gd name="connsiteX47" fmla="*/ 167892 w 772732"/>
                <a:gd name="connsiteY47" fmla="*/ 2872313 h 2960479"/>
                <a:gd name="connsiteX48" fmla="*/ 163618 w 772732"/>
                <a:gd name="connsiteY48" fmla="*/ 2890826 h 2960479"/>
                <a:gd name="connsiteX49" fmla="*/ 140580 w 772732"/>
                <a:gd name="connsiteY49" fmla="*/ 2920928 h 2960479"/>
                <a:gd name="connsiteX50" fmla="*/ 102227 w 772732"/>
                <a:gd name="connsiteY50" fmla="*/ 2940153 h 2960479"/>
                <a:gd name="connsiteX51" fmla="*/ 53666 w 772732"/>
                <a:gd name="connsiteY51" fmla="*/ 2952129 h 2960479"/>
                <a:gd name="connsiteX52" fmla="*/ 0 w 772732"/>
                <a:gd name="connsiteY52" fmla="*/ 2960479 h 2960479"/>
                <a:gd name="connsiteX0" fmla="*/ 244048 w 772732"/>
                <a:gd name="connsiteY0" fmla="*/ 0 h 2960479"/>
                <a:gd name="connsiteX1" fmla="*/ 219188 w 772732"/>
                <a:gd name="connsiteY1" fmla="*/ 51510 h 2960479"/>
                <a:gd name="connsiteX2" fmla="*/ 193352 w 772732"/>
                <a:gd name="connsiteY2" fmla="*/ 102906 h 2960479"/>
                <a:gd name="connsiteX3" fmla="*/ 165561 w 772732"/>
                <a:gd name="connsiteY3" fmla="*/ 154077 h 2960479"/>
                <a:gd name="connsiteX4" fmla="*/ 134840 w 772732"/>
                <a:gd name="connsiteY4" fmla="*/ 204908 h 2960479"/>
                <a:gd name="connsiteX5" fmla="*/ 108378 w 772732"/>
                <a:gd name="connsiteY5" fmla="*/ 244924 h 2960479"/>
                <a:gd name="connsiteX6" fmla="*/ 82630 w 772732"/>
                <a:gd name="connsiteY6" fmla="*/ 284929 h 2960479"/>
                <a:gd name="connsiteX7" fmla="*/ 60764 w 772732"/>
                <a:gd name="connsiteY7" fmla="*/ 325196 h 2960479"/>
                <a:gd name="connsiteX8" fmla="*/ 45949 w 772732"/>
                <a:gd name="connsiteY8" fmla="*/ 365997 h 2960479"/>
                <a:gd name="connsiteX9" fmla="*/ 45078 w 772732"/>
                <a:gd name="connsiteY9" fmla="*/ 454438 h 2960479"/>
                <a:gd name="connsiteX10" fmla="*/ 77524 w 772732"/>
                <a:gd name="connsiteY10" fmla="*/ 544883 h 2960479"/>
                <a:gd name="connsiteX11" fmla="*/ 131046 w 772732"/>
                <a:gd name="connsiteY11" fmla="*/ 635738 h 2960479"/>
                <a:gd name="connsiteX12" fmla="*/ 193407 w 772732"/>
                <a:gd name="connsiteY12" fmla="*/ 725407 h 2960479"/>
                <a:gd name="connsiteX13" fmla="*/ 346768 w 772732"/>
                <a:gd name="connsiteY13" fmla="*/ 949539 h 2960479"/>
                <a:gd name="connsiteX14" fmla="*/ 481007 w 772732"/>
                <a:gd name="connsiteY14" fmla="*/ 1164176 h 2960479"/>
                <a:gd name="connsiteX15" fmla="*/ 600371 w 772732"/>
                <a:gd name="connsiteY15" fmla="*/ 1378924 h 2960479"/>
                <a:gd name="connsiteX16" fmla="*/ 709108 w 772732"/>
                <a:gd name="connsiteY16" fmla="*/ 1603389 h 2960479"/>
                <a:gd name="connsiteX17" fmla="*/ 730571 w 772732"/>
                <a:gd name="connsiteY17" fmla="*/ 1652514 h 2960479"/>
                <a:gd name="connsiteX18" fmla="*/ 749699 w 772732"/>
                <a:gd name="connsiteY18" fmla="*/ 1702669 h 2960479"/>
                <a:gd name="connsiteX19" fmla="*/ 764437 w 772732"/>
                <a:gd name="connsiteY19" fmla="*/ 1754037 h 2960479"/>
                <a:gd name="connsiteX20" fmla="*/ 772732 w 772732"/>
                <a:gd name="connsiteY20" fmla="*/ 1806802 h 2960479"/>
                <a:gd name="connsiteX21" fmla="*/ 772518 w 772732"/>
                <a:gd name="connsiteY21" fmla="*/ 1865742 h 2960479"/>
                <a:gd name="connsiteX22" fmla="*/ 762527 w 772732"/>
                <a:gd name="connsiteY22" fmla="*/ 1924359 h 2960479"/>
                <a:gd name="connsiteX23" fmla="*/ 743091 w 772732"/>
                <a:gd name="connsiteY23" fmla="*/ 1980451 h 2960479"/>
                <a:gd name="connsiteX24" fmla="*/ 714538 w 772732"/>
                <a:gd name="connsiteY24" fmla="*/ 2031815 h 2960479"/>
                <a:gd name="connsiteX25" fmla="*/ 681824 w 772732"/>
                <a:gd name="connsiteY25" fmla="*/ 2071943 h 2960479"/>
                <a:gd name="connsiteX26" fmla="*/ 642852 w 772732"/>
                <a:gd name="connsiteY26" fmla="*/ 2106200 h 2960479"/>
                <a:gd name="connsiteX27" fmla="*/ 598318 w 772732"/>
                <a:gd name="connsiteY27" fmla="*/ 2134199 h 2960479"/>
                <a:gd name="connsiteX28" fmla="*/ 548914 w 772732"/>
                <a:gd name="connsiteY28" fmla="*/ 2155551 h 2960479"/>
                <a:gd name="connsiteX29" fmla="*/ 471037 w 772732"/>
                <a:gd name="connsiteY29" fmla="*/ 2175757 h 2960479"/>
                <a:gd name="connsiteX30" fmla="*/ 392259 w 772732"/>
                <a:gd name="connsiteY30" fmla="*/ 2191095 h 2960479"/>
                <a:gd name="connsiteX31" fmla="*/ 320450 w 772732"/>
                <a:gd name="connsiteY31" fmla="*/ 2211474 h 2960479"/>
                <a:gd name="connsiteX32" fmla="*/ 263479 w 772732"/>
                <a:gd name="connsiteY32" fmla="*/ 2246803 h 2960479"/>
                <a:gd name="connsiteX33" fmla="*/ 233485 w 772732"/>
                <a:gd name="connsiteY33" fmla="*/ 2288550 h 2960479"/>
                <a:gd name="connsiteX34" fmla="*/ 212044 w 772732"/>
                <a:gd name="connsiteY34" fmla="*/ 2340544 h 2960479"/>
                <a:gd name="connsiteX35" fmla="*/ 194470 w 772732"/>
                <a:gd name="connsiteY35" fmla="*/ 2398534 h 2960479"/>
                <a:gd name="connsiteX36" fmla="*/ 176074 w 772732"/>
                <a:gd name="connsiteY36" fmla="*/ 2458271 h 2960479"/>
                <a:gd name="connsiteX37" fmla="*/ 154337 w 772732"/>
                <a:gd name="connsiteY37" fmla="*/ 2515456 h 2960479"/>
                <a:gd name="connsiteX38" fmla="*/ 133313 w 772732"/>
                <a:gd name="connsiteY38" fmla="*/ 2570577 h 2960479"/>
                <a:gd name="connsiteX39" fmla="*/ 119070 w 772732"/>
                <a:gd name="connsiteY39" fmla="*/ 2623999 h 2960479"/>
                <a:gd name="connsiteX40" fmla="*/ 117669 w 772732"/>
                <a:gd name="connsiteY40" fmla="*/ 2676087 h 2960479"/>
                <a:gd name="connsiteX41" fmla="*/ 125109 w 772732"/>
                <a:gd name="connsiteY41" fmla="*/ 2707789 h 2960479"/>
                <a:gd name="connsiteX42" fmla="*/ 136796 w 772732"/>
                <a:gd name="connsiteY42" fmla="*/ 2739860 h 2960479"/>
                <a:gd name="connsiteX43" fmla="*/ 149797 w 772732"/>
                <a:gd name="connsiteY43" fmla="*/ 2773039 h 2960479"/>
                <a:gd name="connsiteX44" fmla="*/ 161178 w 772732"/>
                <a:gd name="connsiteY44" fmla="*/ 2808062 h 2960479"/>
                <a:gd name="connsiteX45" fmla="*/ 165969 w 772732"/>
                <a:gd name="connsiteY45" fmla="*/ 2829916 h 2960479"/>
                <a:gd name="connsiteX46" fmla="*/ 168441 w 772732"/>
                <a:gd name="connsiteY46" fmla="*/ 2851671 h 2960479"/>
                <a:gd name="connsiteX47" fmla="*/ 167892 w 772732"/>
                <a:gd name="connsiteY47" fmla="*/ 2872313 h 2960479"/>
                <a:gd name="connsiteX48" fmla="*/ 163618 w 772732"/>
                <a:gd name="connsiteY48" fmla="*/ 2890826 h 2960479"/>
                <a:gd name="connsiteX49" fmla="*/ 140580 w 772732"/>
                <a:gd name="connsiteY49" fmla="*/ 2920928 h 2960479"/>
                <a:gd name="connsiteX50" fmla="*/ 102227 w 772732"/>
                <a:gd name="connsiteY50" fmla="*/ 2940153 h 2960479"/>
                <a:gd name="connsiteX51" fmla="*/ 53666 w 772732"/>
                <a:gd name="connsiteY51" fmla="*/ 2952129 h 2960479"/>
                <a:gd name="connsiteX52" fmla="*/ 0 w 772732"/>
                <a:gd name="connsiteY52" fmla="*/ 2960479 h 2960479"/>
                <a:gd name="connsiteX0" fmla="*/ 244048 w 772732"/>
                <a:gd name="connsiteY0" fmla="*/ 0 h 2960479"/>
                <a:gd name="connsiteX1" fmla="*/ 219188 w 772732"/>
                <a:gd name="connsiteY1" fmla="*/ 51510 h 2960479"/>
                <a:gd name="connsiteX2" fmla="*/ 193352 w 772732"/>
                <a:gd name="connsiteY2" fmla="*/ 102906 h 2960479"/>
                <a:gd name="connsiteX3" fmla="*/ 165561 w 772732"/>
                <a:gd name="connsiteY3" fmla="*/ 154077 h 2960479"/>
                <a:gd name="connsiteX4" fmla="*/ 134840 w 772732"/>
                <a:gd name="connsiteY4" fmla="*/ 204908 h 2960479"/>
                <a:gd name="connsiteX5" fmla="*/ 108378 w 772732"/>
                <a:gd name="connsiteY5" fmla="*/ 244924 h 2960479"/>
                <a:gd name="connsiteX6" fmla="*/ 82630 w 772732"/>
                <a:gd name="connsiteY6" fmla="*/ 284929 h 2960479"/>
                <a:gd name="connsiteX7" fmla="*/ 60764 w 772732"/>
                <a:gd name="connsiteY7" fmla="*/ 325196 h 2960479"/>
                <a:gd name="connsiteX8" fmla="*/ 45949 w 772732"/>
                <a:gd name="connsiteY8" fmla="*/ 365997 h 2960479"/>
                <a:gd name="connsiteX9" fmla="*/ 45078 w 772732"/>
                <a:gd name="connsiteY9" fmla="*/ 454438 h 2960479"/>
                <a:gd name="connsiteX10" fmla="*/ 77524 w 772732"/>
                <a:gd name="connsiteY10" fmla="*/ 544883 h 2960479"/>
                <a:gd name="connsiteX11" fmla="*/ 131046 w 772732"/>
                <a:gd name="connsiteY11" fmla="*/ 635738 h 2960479"/>
                <a:gd name="connsiteX12" fmla="*/ 193407 w 772732"/>
                <a:gd name="connsiteY12" fmla="*/ 725407 h 2960479"/>
                <a:gd name="connsiteX13" fmla="*/ 346768 w 772732"/>
                <a:gd name="connsiteY13" fmla="*/ 949539 h 2960479"/>
                <a:gd name="connsiteX14" fmla="*/ 481007 w 772732"/>
                <a:gd name="connsiteY14" fmla="*/ 1164176 h 2960479"/>
                <a:gd name="connsiteX15" fmla="*/ 600371 w 772732"/>
                <a:gd name="connsiteY15" fmla="*/ 1378924 h 2960479"/>
                <a:gd name="connsiteX16" fmla="*/ 709108 w 772732"/>
                <a:gd name="connsiteY16" fmla="*/ 1603389 h 2960479"/>
                <a:gd name="connsiteX17" fmla="*/ 730571 w 772732"/>
                <a:gd name="connsiteY17" fmla="*/ 1652514 h 2960479"/>
                <a:gd name="connsiteX18" fmla="*/ 749699 w 772732"/>
                <a:gd name="connsiteY18" fmla="*/ 1702669 h 2960479"/>
                <a:gd name="connsiteX19" fmla="*/ 764437 w 772732"/>
                <a:gd name="connsiteY19" fmla="*/ 1754037 h 2960479"/>
                <a:gd name="connsiteX20" fmla="*/ 772732 w 772732"/>
                <a:gd name="connsiteY20" fmla="*/ 1806802 h 2960479"/>
                <a:gd name="connsiteX21" fmla="*/ 772518 w 772732"/>
                <a:gd name="connsiteY21" fmla="*/ 1865742 h 2960479"/>
                <a:gd name="connsiteX22" fmla="*/ 762527 w 772732"/>
                <a:gd name="connsiteY22" fmla="*/ 1924359 h 2960479"/>
                <a:gd name="connsiteX23" fmla="*/ 743091 w 772732"/>
                <a:gd name="connsiteY23" fmla="*/ 1980451 h 2960479"/>
                <a:gd name="connsiteX24" fmla="*/ 714538 w 772732"/>
                <a:gd name="connsiteY24" fmla="*/ 2031815 h 2960479"/>
                <a:gd name="connsiteX25" fmla="*/ 681824 w 772732"/>
                <a:gd name="connsiteY25" fmla="*/ 2071943 h 2960479"/>
                <a:gd name="connsiteX26" fmla="*/ 642852 w 772732"/>
                <a:gd name="connsiteY26" fmla="*/ 2106200 h 2960479"/>
                <a:gd name="connsiteX27" fmla="*/ 598318 w 772732"/>
                <a:gd name="connsiteY27" fmla="*/ 2134199 h 2960479"/>
                <a:gd name="connsiteX28" fmla="*/ 548914 w 772732"/>
                <a:gd name="connsiteY28" fmla="*/ 2155551 h 2960479"/>
                <a:gd name="connsiteX29" fmla="*/ 471037 w 772732"/>
                <a:gd name="connsiteY29" fmla="*/ 2175757 h 2960479"/>
                <a:gd name="connsiteX30" fmla="*/ 392259 w 772732"/>
                <a:gd name="connsiteY30" fmla="*/ 2191095 h 2960479"/>
                <a:gd name="connsiteX31" fmla="*/ 320450 w 772732"/>
                <a:gd name="connsiteY31" fmla="*/ 2211474 h 2960479"/>
                <a:gd name="connsiteX32" fmla="*/ 263479 w 772732"/>
                <a:gd name="connsiteY32" fmla="*/ 2246803 h 2960479"/>
                <a:gd name="connsiteX33" fmla="*/ 233485 w 772732"/>
                <a:gd name="connsiteY33" fmla="*/ 2288550 h 2960479"/>
                <a:gd name="connsiteX34" fmla="*/ 212044 w 772732"/>
                <a:gd name="connsiteY34" fmla="*/ 2340544 h 2960479"/>
                <a:gd name="connsiteX35" fmla="*/ 194470 w 772732"/>
                <a:gd name="connsiteY35" fmla="*/ 2398534 h 2960479"/>
                <a:gd name="connsiteX36" fmla="*/ 176074 w 772732"/>
                <a:gd name="connsiteY36" fmla="*/ 2458271 h 2960479"/>
                <a:gd name="connsiteX37" fmla="*/ 154337 w 772732"/>
                <a:gd name="connsiteY37" fmla="*/ 2515456 h 2960479"/>
                <a:gd name="connsiteX38" fmla="*/ 133313 w 772732"/>
                <a:gd name="connsiteY38" fmla="*/ 2570577 h 2960479"/>
                <a:gd name="connsiteX39" fmla="*/ 119070 w 772732"/>
                <a:gd name="connsiteY39" fmla="*/ 2623999 h 2960479"/>
                <a:gd name="connsiteX40" fmla="*/ 117669 w 772732"/>
                <a:gd name="connsiteY40" fmla="*/ 2676087 h 2960479"/>
                <a:gd name="connsiteX41" fmla="*/ 125109 w 772732"/>
                <a:gd name="connsiteY41" fmla="*/ 2707789 h 2960479"/>
                <a:gd name="connsiteX42" fmla="*/ 136796 w 772732"/>
                <a:gd name="connsiteY42" fmla="*/ 2739860 h 2960479"/>
                <a:gd name="connsiteX43" fmla="*/ 149797 w 772732"/>
                <a:gd name="connsiteY43" fmla="*/ 2773039 h 2960479"/>
                <a:gd name="connsiteX44" fmla="*/ 161178 w 772732"/>
                <a:gd name="connsiteY44" fmla="*/ 2808062 h 2960479"/>
                <a:gd name="connsiteX45" fmla="*/ 165969 w 772732"/>
                <a:gd name="connsiteY45" fmla="*/ 2829916 h 2960479"/>
                <a:gd name="connsiteX46" fmla="*/ 168441 w 772732"/>
                <a:gd name="connsiteY46" fmla="*/ 2851671 h 2960479"/>
                <a:gd name="connsiteX47" fmla="*/ 167892 w 772732"/>
                <a:gd name="connsiteY47" fmla="*/ 2872313 h 2960479"/>
                <a:gd name="connsiteX48" fmla="*/ 163618 w 772732"/>
                <a:gd name="connsiteY48" fmla="*/ 2890826 h 2960479"/>
                <a:gd name="connsiteX49" fmla="*/ 140580 w 772732"/>
                <a:gd name="connsiteY49" fmla="*/ 2920928 h 2960479"/>
                <a:gd name="connsiteX50" fmla="*/ 102227 w 772732"/>
                <a:gd name="connsiteY50" fmla="*/ 2940153 h 2960479"/>
                <a:gd name="connsiteX51" fmla="*/ 53666 w 772732"/>
                <a:gd name="connsiteY51" fmla="*/ 2952129 h 2960479"/>
                <a:gd name="connsiteX52" fmla="*/ 0 w 772732"/>
                <a:gd name="connsiteY52" fmla="*/ 2960479 h 2960479"/>
                <a:gd name="connsiteX0" fmla="*/ 244048 w 772732"/>
                <a:gd name="connsiteY0" fmla="*/ 0 h 2960479"/>
                <a:gd name="connsiteX1" fmla="*/ 219188 w 772732"/>
                <a:gd name="connsiteY1" fmla="*/ 51510 h 2960479"/>
                <a:gd name="connsiteX2" fmla="*/ 193352 w 772732"/>
                <a:gd name="connsiteY2" fmla="*/ 102906 h 2960479"/>
                <a:gd name="connsiteX3" fmla="*/ 165561 w 772732"/>
                <a:gd name="connsiteY3" fmla="*/ 154077 h 2960479"/>
                <a:gd name="connsiteX4" fmla="*/ 134840 w 772732"/>
                <a:gd name="connsiteY4" fmla="*/ 204908 h 2960479"/>
                <a:gd name="connsiteX5" fmla="*/ 108378 w 772732"/>
                <a:gd name="connsiteY5" fmla="*/ 244924 h 2960479"/>
                <a:gd name="connsiteX6" fmla="*/ 82630 w 772732"/>
                <a:gd name="connsiteY6" fmla="*/ 284929 h 2960479"/>
                <a:gd name="connsiteX7" fmla="*/ 60764 w 772732"/>
                <a:gd name="connsiteY7" fmla="*/ 325196 h 2960479"/>
                <a:gd name="connsiteX8" fmla="*/ 45949 w 772732"/>
                <a:gd name="connsiteY8" fmla="*/ 365997 h 2960479"/>
                <a:gd name="connsiteX9" fmla="*/ 45078 w 772732"/>
                <a:gd name="connsiteY9" fmla="*/ 454438 h 2960479"/>
                <a:gd name="connsiteX10" fmla="*/ 77524 w 772732"/>
                <a:gd name="connsiteY10" fmla="*/ 544883 h 2960479"/>
                <a:gd name="connsiteX11" fmla="*/ 131046 w 772732"/>
                <a:gd name="connsiteY11" fmla="*/ 635738 h 2960479"/>
                <a:gd name="connsiteX12" fmla="*/ 193407 w 772732"/>
                <a:gd name="connsiteY12" fmla="*/ 725407 h 2960479"/>
                <a:gd name="connsiteX13" fmla="*/ 346768 w 772732"/>
                <a:gd name="connsiteY13" fmla="*/ 949539 h 2960479"/>
                <a:gd name="connsiteX14" fmla="*/ 481007 w 772732"/>
                <a:gd name="connsiteY14" fmla="*/ 1164176 h 2960479"/>
                <a:gd name="connsiteX15" fmla="*/ 600371 w 772732"/>
                <a:gd name="connsiteY15" fmla="*/ 1378924 h 2960479"/>
                <a:gd name="connsiteX16" fmla="*/ 709108 w 772732"/>
                <a:gd name="connsiteY16" fmla="*/ 1603389 h 2960479"/>
                <a:gd name="connsiteX17" fmla="*/ 730571 w 772732"/>
                <a:gd name="connsiteY17" fmla="*/ 1652514 h 2960479"/>
                <a:gd name="connsiteX18" fmla="*/ 749699 w 772732"/>
                <a:gd name="connsiteY18" fmla="*/ 1702669 h 2960479"/>
                <a:gd name="connsiteX19" fmla="*/ 764437 w 772732"/>
                <a:gd name="connsiteY19" fmla="*/ 1754037 h 2960479"/>
                <a:gd name="connsiteX20" fmla="*/ 772732 w 772732"/>
                <a:gd name="connsiteY20" fmla="*/ 1806802 h 2960479"/>
                <a:gd name="connsiteX21" fmla="*/ 772518 w 772732"/>
                <a:gd name="connsiteY21" fmla="*/ 1865742 h 2960479"/>
                <a:gd name="connsiteX22" fmla="*/ 762527 w 772732"/>
                <a:gd name="connsiteY22" fmla="*/ 1924359 h 2960479"/>
                <a:gd name="connsiteX23" fmla="*/ 743091 w 772732"/>
                <a:gd name="connsiteY23" fmla="*/ 1980451 h 2960479"/>
                <a:gd name="connsiteX24" fmla="*/ 714538 w 772732"/>
                <a:gd name="connsiteY24" fmla="*/ 2031815 h 2960479"/>
                <a:gd name="connsiteX25" fmla="*/ 681824 w 772732"/>
                <a:gd name="connsiteY25" fmla="*/ 2071943 h 2960479"/>
                <a:gd name="connsiteX26" fmla="*/ 642852 w 772732"/>
                <a:gd name="connsiteY26" fmla="*/ 2106200 h 2960479"/>
                <a:gd name="connsiteX27" fmla="*/ 598318 w 772732"/>
                <a:gd name="connsiteY27" fmla="*/ 2134199 h 2960479"/>
                <a:gd name="connsiteX28" fmla="*/ 548914 w 772732"/>
                <a:gd name="connsiteY28" fmla="*/ 2155551 h 2960479"/>
                <a:gd name="connsiteX29" fmla="*/ 471037 w 772732"/>
                <a:gd name="connsiteY29" fmla="*/ 2175757 h 2960479"/>
                <a:gd name="connsiteX30" fmla="*/ 392259 w 772732"/>
                <a:gd name="connsiteY30" fmla="*/ 2191095 h 2960479"/>
                <a:gd name="connsiteX31" fmla="*/ 320450 w 772732"/>
                <a:gd name="connsiteY31" fmla="*/ 2211474 h 2960479"/>
                <a:gd name="connsiteX32" fmla="*/ 263479 w 772732"/>
                <a:gd name="connsiteY32" fmla="*/ 2246803 h 2960479"/>
                <a:gd name="connsiteX33" fmla="*/ 233485 w 772732"/>
                <a:gd name="connsiteY33" fmla="*/ 2288550 h 2960479"/>
                <a:gd name="connsiteX34" fmla="*/ 212044 w 772732"/>
                <a:gd name="connsiteY34" fmla="*/ 2340544 h 2960479"/>
                <a:gd name="connsiteX35" fmla="*/ 194470 w 772732"/>
                <a:gd name="connsiteY35" fmla="*/ 2398534 h 2960479"/>
                <a:gd name="connsiteX36" fmla="*/ 176074 w 772732"/>
                <a:gd name="connsiteY36" fmla="*/ 2458271 h 2960479"/>
                <a:gd name="connsiteX37" fmla="*/ 154337 w 772732"/>
                <a:gd name="connsiteY37" fmla="*/ 2515456 h 2960479"/>
                <a:gd name="connsiteX38" fmla="*/ 133313 w 772732"/>
                <a:gd name="connsiteY38" fmla="*/ 2570577 h 2960479"/>
                <a:gd name="connsiteX39" fmla="*/ 119070 w 772732"/>
                <a:gd name="connsiteY39" fmla="*/ 2623999 h 2960479"/>
                <a:gd name="connsiteX40" fmla="*/ 117669 w 772732"/>
                <a:gd name="connsiteY40" fmla="*/ 2676087 h 2960479"/>
                <a:gd name="connsiteX41" fmla="*/ 125109 w 772732"/>
                <a:gd name="connsiteY41" fmla="*/ 2707789 h 2960479"/>
                <a:gd name="connsiteX42" fmla="*/ 136796 w 772732"/>
                <a:gd name="connsiteY42" fmla="*/ 2739860 h 2960479"/>
                <a:gd name="connsiteX43" fmla="*/ 149797 w 772732"/>
                <a:gd name="connsiteY43" fmla="*/ 2773039 h 2960479"/>
                <a:gd name="connsiteX44" fmla="*/ 161178 w 772732"/>
                <a:gd name="connsiteY44" fmla="*/ 2808062 h 2960479"/>
                <a:gd name="connsiteX45" fmla="*/ 165969 w 772732"/>
                <a:gd name="connsiteY45" fmla="*/ 2829916 h 2960479"/>
                <a:gd name="connsiteX46" fmla="*/ 168441 w 772732"/>
                <a:gd name="connsiteY46" fmla="*/ 2851671 h 2960479"/>
                <a:gd name="connsiteX47" fmla="*/ 167892 w 772732"/>
                <a:gd name="connsiteY47" fmla="*/ 2872313 h 2960479"/>
                <a:gd name="connsiteX48" fmla="*/ 163618 w 772732"/>
                <a:gd name="connsiteY48" fmla="*/ 2890826 h 2960479"/>
                <a:gd name="connsiteX49" fmla="*/ 140580 w 772732"/>
                <a:gd name="connsiteY49" fmla="*/ 2920928 h 2960479"/>
                <a:gd name="connsiteX50" fmla="*/ 102227 w 772732"/>
                <a:gd name="connsiteY50" fmla="*/ 2940153 h 2960479"/>
                <a:gd name="connsiteX51" fmla="*/ 53666 w 772732"/>
                <a:gd name="connsiteY51" fmla="*/ 2952129 h 2960479"/>
                <a:gd name="connsiteX52" fmla="*/ 0 w 772732"/>
                <a:gd name="connsiteY52" fmla="*/ 2960479 h 2960479"/>
                <a:gd name="connsiteX0" fmla="*/ 244048 w 772732"/>
                <a:gd name="connsiteY0" fmla="*/ 0 h 2960479"/>
                <a:gd name="connsiteX1" fmla="*/ 219188 w 772732"/>
                <a:gd name="connsiteY1" fmla="*/ 51510 h 2960479"/>
                <a:gd name="connsiteX2" fmla="*/ 193352 w 772732"/>
                <a:gd name="connsiteY2" fmla="*/ 102906 h 2960479"/>
                <a:gd name="connsiteX3" fmla="*/ 165561 w 772732"/>
                <a:gd name="connsiteY3" fmla="*/ 154077 h 2960479"/>
                <a:gd name="connsiteX4" fmla="*/ 134840 w 772732"/>
                <a:gd name="connsiteY4" fmla="*/ 204908 h 2960479"/>
                <a:gd name="connsiteX5" fmla="*/ 108378 w 772732"/>
                <a:gd name="connsiteY5" fmla="*/ 244924 h 2960479"/>
                <a:gd name="connsiteX6" fmla="*/ 82630 w 772732"/>
                <a:gd name="connsiteY6" fmla="*/ 284929 h 2960479"/>
                <a:gd name="connsiteX7" fmla="*/ 60764 w 772732"/>
                <a:gd name="connsiteY7" fmla="*/ 325196 h 2960479"/>
                <a:gd name="connsiteX8" fmla="*/ 45949 w 772732"/>
                <a:gd name="connsiteY8" fmla="*/ 365997 h 2960479"/>
                <a:gd name="connsiteX9" fmla="*/ 45078 w 772732"/>
                <a:gd name="connsiteY9" fmla="*/ 454438 h 2960479"/>
                <a:gd name="connsiteX10" fmla="*/ 77524 w 772732"/>
                <a:gd name="connsiteY10" fmla="*/ 544883 h 2960479"/>
                <a:gd name="connsiteX11" fmla="*/ 131046 w 772732"/>
                <a:gd name="connsiteY11" fmla="*/ 635738 h 2960479"/>
                <a:gd name="connsiteX12" fmla="*/ 193407 w 772732"/>
                <a:gd name="connsiteY12" fmla="*/ 725407 h 2960479"/>
                <a:gd name="connsiteX13" fmla="*/ 346768 w 772732"/>
                <a:gd name="connsiteY13" fmla="*/ 949539 h 2960479"/>
                <a:gd name="connsiteX14" fmla="*/ 481007 w 772732"/>
                <a:gd name="connsiteY14" fmla="*/ 1164176 h 2960479"/>
                <a:gd name="connsiteX15" fmla="*/ 600371 w 772732"/>
                <a:gd name="connsiteY15" fmla="*/ 1378924 h 2960479"/>
                <a:gd name="connsiteX16" fmla="*/ 709108 w 772732"/>
                <a:gd name="connsiteY16" fmla="*/ 1603389 h 2960479"/>
                <a:gd name="connsiteX17" fmla="*/ 730571 w 772732"/>
                <a:gd name="connsiteY17" fmla="*/ 1652514 h 2960479"/>
                <a:gd name="connsiteX18" fmla="*/ 749699 w 772732"/>
                <a:gd name="connsiteY18" fmla="*/ 1702669 h 2960479"/>
                <a:gd name="connsiteX19" fmla="*/ 764437 w 772732"/>
                <a:gd name="connsiteY19" fmla="*/ 1754037 h 2960479"/>
                <a:gd name="connsiteX20" fmla="*/ 772732 w 772732"/>
                <a:gd name="connsiteY20" fmla="*/ 1806802 h 2960479"/>
                <a:gd name="connsiteX21" fmla="*/ 772518 w 772732"/>
                <a:gd name="connsiteY21" fmla="*/ 1865742 h 2960479"/>
                <a:gd name="connsiteX22" fmla="*/ 762527 w 772732"/>
                <a:gd name="connsiteY22" fmla="*/ 1924359 h 2960479"/>
                <a:gd name="connsiteX23" fmla="*/ 743091 w 772732"/>
                <a:gd name="connsiteY23" fmla="*/ 1980451 h 2960479"/>
                <a:gd name="connsiteX24" fmla="*/ 714538 w 772732"/>
                <a:gd name="connsiteY24" fmla="*/ 2031815 h 2960479"/>
                <a:gd name="connsiteX25" fmla="*/ 681824 w 772732"/>
                <a:gd name="connsiteY25" fmla="*/ 2071943 h 2960479"/>
                <a:gd name="connsiteX26" fmla="*/ 642852 w 772732"/>
                <a:gd name="connsiteY26" fmla="*/ 2106200 h 2960479"/>
                <a:gd name="connsiteX27" fmla="*/ 598318 w 772732"/>
                <a:gd name="connsiteY27" fmla="*/ 2134199 h 2960479"/>
                <a:gd name="connsiteX28" fmla="*/ 548914 w 772732"/>
                <a:gd name="connsiteY28" fmla="*/ 2155551 h 2960479"/>
                <a:gd name="connsiteX29" fmla="*/ 471037 w 772732"/>
                <a:gd name="connsiteY29" fmla="*/ 2175757 h 2960479"/>
                <a:gd name="connsiteX30" fmla="*/ 392259 w 772732"/>
                <a:gd name="connsiteY30" fmla="*/ 2191095 h 2960479"/>
                <a:gd name="connsiteX31" fmla="*/ 320450 w 772732"/>
                <a:gd name="connsiteY31" fmla="*/ 2211474 h 2960479"/>
                <a:gd name="connsiteX32" fmla="*/ 263479 w 772732"/>
                <a:gd name="connsiteY32" fmla="*/ 2246803 h 2960479"/>
                <a:gd name="connsiteX33" fmla="*/ 233485 w 772732"/>
                <a:gd name="connsiteY33" fmla="*/ 2288550 h 2960479"/>
                <a:gd name="connsiteX34" fmla="*/ 212044 w 772732"/>
                <a:gd name="connsiteY34" fmla="*/ 2340544 h 2960479"/>
                <a:gd name="connsiteX35" fmla="*/ 194470 w 772732"/>
                <a:gd name="connsiteY35" fmla="*/ 2398534 h 2960479"/>
                <a:gd name="connsiteX36" fmla="*/ 176074 w 772732"/>
                <a:gd name="connsiteY36" fmla="*/ 2458271 h 2960479"/>
                <a:gd name="connsiteX37" fmla="*/ 154337 w 772732"/>
                <a:gd name="connsiteY37" fmla="*/ 2515456 h 2960479"/>
                <a:gd name="connsiteX38" fmla="*/ 133313 w 772732"/>
                <a:gd name="connsiteY38" fmla="*/ 2570577 h 2960479"/>
                <a:gd name="connsiteX39" fmla="*/ 119070 w 772732"/>
                <a:gd name="connsiteY39" fmla="*/ 2623999 h 2960479"/>
                <a:gd name="connsiteX40" fmla="*/ 117669 w 772732"/>
                <a:gd name="connsiteY40" fmla="*/ 2676087 h 2960479"/>
                <a:gd name="connsiteX41" fmla="*/ 125109 w 772732"/>
                <a:gd name="connsiteY41" fmla="*/ 2707789 h 2960479"/>
                <a:gd name="connsiteX42" fmla="*/ 136796 w 772732"/>
                <a:gd name="connsiteY42" fmla="*/ 2739860 h 2960479"/>
                <a:gd name="connsiteX43" fmla="*/ 149797 w 772732"/>
                <a:gd name="connsiteY43" fmla="*/ 2773039 h 2960479"/>
                <a:gd name="connsiteX44" fmla="*/ 161178 w 772732"/>
                <a:gd name="connsiteY44" fmla="*/ 2808062 h 2960479"/>
                <a:gd name="connsiteX45" fmla="*/ 165969 w 772732"/>
                <a:gd name="connsiteY45" fmla="*/ 2829916 h 2960479"/>
                <a:gd name="connsiteX46" fmla="*/ 168441 w 772732"/>
                <a:gd name="connsiteY46" fmla="*/ 2851671 h 2960479"/>
                <a:gd name="connsiteX47" fmla="*/ 167892 w 772732"/>
                <a:gd name="connsiteY47" fmla="*/ 2872313 h 2960479"/>
                <a:gd name="connsiteX48" fmla="*/ 163618 w 772732"/>
                <a:gd name="connsiteY48" fmla="*/ 2890826 h 2960479"/>
                <a:gd name="connsiteX49" fmla="*/ 140580 w 772732"/>
                <a:gd name="connsiteY49" fmla="*/ 2920928 h 2960479"/>
                <a:gd name="connsiteX50" fmla="*/ 102227 w 772732"/>
                <a:gd name="connsiteY50" fmla="*/ 2940153 h 2960479"/>
                <a:gd name="connsiteX51" fmla="*/ 53666 w 772732"/>
                <a:gd name="connsiteY51" fmla="*/ 2952129 h 2960479"/>
                <a:gd name="connsiteX52" fmla="*/ 0 w 772732"/>
                <a:gd name="connsiteY52" fmla="*/ 2960479 h 2960479"/>
                <a:gd name="connsiteX0" fmla="*/ 244048 w 772732"/>
                <a:gd name="connsiteY0" fmla="*/ 0 h 2960479"/>
                <a:gd name="connsiteX1" fmla="*/ 219188 w 772732"/>
                <a:gd name="connsiteY1" fmla="*/ 51510 h 2960479"/>
                <a:gd name="connsiteX2" fmla="*/ 193352 w 772732"/>
                <a:gd name="connsiteY2" fmla="*/ 102906 h 2960479"/>
                <a:gd name="connsiteX3" fmla="*/ 165561 w 772732"/>
                <a:gd name="connsiteY3" fmla="*/ 154077 h 2960479"/>
                <a:gd name="connsiteX4" fmla="*/ 134840 w 772732"/>
                <a:gd name="connsiteY4" fmla="*/ 204908 h 2960479"/>
                <a:gd name="connsiteX5" fmla="*/ 108378 w 772732"/>
                <a:gd name="connsiteY5" fmla="*/ 244924 h 2960479"/>
                <a:gd name="connsiteX6" fmla="*/ 82630 w 772732"/>
                <a:gd name="connsiteY6" fmla="*/ 284929 h 2960479"/>
                <a:gd name="connsiteX7" fmla="*/ 60764 w 772732"/>
                <a:gd name="connsiteY7" fmla="*/ 325196 h 2960479"/>
                <a:gd name="connsiteX8" fmla="*/ 45949 w 772732"/>
                <a:gd name="connsiteY8" fmla="*/ 365997 h 2960479"/>
                <a:gd name="connsiteX9" fmla="*/ 45078 w 772732"/>
                <a:gd name="connsiteY9" fmla="*/ 454438 h 2960479"/>
                <a:gd name="connsiteX10" fmla="*/ 77524 w 772732"/>
                <a:gd name="connsiteY10" fmla="*/ 544883 h 2960479"/>
                <a:gd name="connsiteX11" fmla="*/ 131046 w 772732"/>
                <a:gd name="connsiteY11" fmla="*/ 635738 h 2960479"/>
                <a:gd name="connsiteX12" fmla="*/ 193407 w 772732"/>
                <a:gd name="connsiteY12" fmla="*/ 725407 h 2960479"/>
                <a:gd name="connsiteX13" fmla="*/ 346768 w 772732"/>
                <a:gd name="connsiteY13" fmla="*/ 949539 h 2960479"/>
                <a:gd name="connsiteX14" fmla="*/ 481007 w 772732"/>
                <a:gd name="connsiteY14" fmla="*/ 1164176 h 2960479"/>
                <a:gd name="connsiteX15" fmla="*/ 600371 w 772732"/>
                <a:gd name="connsiteY15" fmla="*/ 1378924 h 2960479"/>
                <a:gd name="connsiteX16" fmla="*/ 709108 w 772732"/>
                <a:gd name="connsiteY16" fmla="*/ 1603389 h 2960479"/>
                <a:gd name="connsiteX17" fmla="*/ 730571 w 772732"/>
                <a:gd name="connsiteY17" fmla="*/ 1652514 h 2960479"/>
                <a:gd name="connsiteX18" fmla="*/ 749699 w 772732"/>
                <a:gd name="connsiteY18" fmla="*/ 1702669 h 2960479"/>
                <a:gd name="connsiteX19" fmla="*/ 764437 w 772732"/>
                <a:gd name="connsiteY19" fmla="*/ 1754037 h 2960479"/>
                <a:gd name="connsiteX20" fmla="*/ 772732 w 772732"/>
                <a:gd name="connsiteY20" fmla="*/ 1806802 h 2960479"/>
                <a:gd name="connsiteX21" fmla="*/ 772518 w 772732"/>
                <a:gd name="connsiteY21" fmla="*/ 1865742 h 2960479"/>
                <a:gd name="connsiteX22" fmla="*/ 762527 w 772732"/>
                <a:gd name="connsiteY22" fmla="*/ 1924359 h 2960479"/>
                <a:gd name="connsiteX23" fmla="*/ 743091 w 772732"/>
                <a:gd name="connsiteY23" fmla="*/ 1980451 h 2960479"/>
                <a:gd name="connsiteX24" fmla="*/ 714538 w 772732"/>
                <a:gd name="connsiteY24" fmla="*/ 2031815 h 2960479"/>
                <a:gd name="connsiteX25" fmla="*/ 681824 w 772732"/>
                <a:gd name="connsiteY25" fmla="*/ 2071943 h 2960479"/>
                <a:gd name="connsiteX26" fmla="*/ 642852 w 772732"/>
                <a:gd name="connsiteY26" fmla="*/ 2106200 h 2960479"/>
                <a:gd name="connsiteX27" fmla="*/ 598318 w 772732"/>
                <a:gd name="connsiteY27" fmla="*/ 2134199 h 2960479"/>
                <a:gd name="connsiteX28" fmla="*/ 548914 w 772732"/>
                <a:gd name="connsiteY28" fmla="*/ 2155551 h 2960479"/>
                <a:gd name="connsiteX29" fmla="*/ 471037 w 772732"/>
                <a:gd name="connsiteY29" fmla="*/ 2175757 h 2960479"/>
                <a:gd name="connsiteX30" fmla="*/ 392259 w 772732"/>
                <a:gd name="connsiteY30" fmla="*/ 2191095 h 2960479"/>
                <a:gd name="connsiteX31" fmla="*/ 320450 w 772732"/>
                <a:gd name="connsiteY31" fmla="*/ 2211474 h 2960479"/>
                <a:gd name="connsiteX32" fmla="*/ 263479 w 772732"/>
                <a:gd name="connsiteY32" fmla="*/ 2246803 h 2960479"/>
                <a:gd name="connsiteX33" fmla="*/ 233485 w 772732"/>
                <a:gd name="connsiteY33" fmla="*/ 2288550 h 2960479"/>
                <a:gd name="connsiteX34" fmla="*/ 212044 w 772732"/>
                <a:gd name="connsiteY34" fmla="*/ 2340544 h 2960479"/>
                <a:gd name="connsiteX35" fmla="*/ 194470 w 772732"/>
                <a:gd name="connsiteY35" fmla="*/ 2398534 h 2960479"/>
                <a:gd name="connsiteX36" fmla="*/ 176074 w 772732"/>
                <a:gd name="connsiteY36" fmla="*/ 2458271 h 2960479"/>
                <a:gd name="connsiteX37" fmla="*/ 154337 w 772732"/>
                <a:gd name="connsiteY37" fmla="*/ 2515456 h 2960479"/>
                <a:gd name="connsiteX38" fmla="*/ 133313 w 772732"/>
                <a:gd name="connsiteY38" fmla="*/ 2570577 h 2960479"/>
                <a:gd name="connsiteX39" fmla="*/ 119070 w 772732"/>
                <a:gd name="connsiteY39" fmla="*/ 2623999 h 2960479"/>
                <a:gd name="connsiteX40" fmla="*/ 117669 w 772732"/>
                <a:gd name="connsiteY40" fmla="*/ 2676087 h 2960479"/>
                <a:gd name="connsiteX41" fmla="*/ 125109 w 772732"/>
                <a:gd name="connsiteY41" fmla="*/ 2707789 h 2960479"/>
                <a:gd name="connsiteX42" fmla="*/ 136796 w 772732"/>
                <a:gd name="connsiteY42" fmla="*/ 2739860 h 2960479"/>
                <a:gd name="connsiteX43" fmla="*/ 149797 w 772732"/>
                <a:gd name="connsiteY43" fmla="*/ 2773039 h 2960479"/>
                <a:gd name="connsiteX44" fmla="*/ 161178 w 772732"/>
                <a:gd name="connsiteY44" fmla="*/ 2808062 h 2960479"/>
                <a:gd name="connsiteX45" fmla="*/ 165969 w 772732"/>
                <a:gd name="connsiteY45" fmla="*/ 2829916 h 2960479"/>
                <a:gd name="connsiteX46" fmla="*/ 168441 w 772732"/>
                <a:gd name="connsiteY46" fmla="*/ 2851671 h 2960479"/>
                <a:gd name="connsiteX47" fmla="*/ 167892 w 772732"/>
                <a:gd name="connsiteY47" fmla="*/ 2872313 h 2960479"/>
                <a:gd name="connsiteX48" fmla="*/ 163618 w 772732"/>
                <a:gd name="connsiteY48" fmla="*/ 2890826 h 2960479"/>
                <a:gd name="connsiteX49" fmla="*/ 140580 w 772732"/>
                <a:gd name="connsiteY49" fmla="*/ 2920928 h 2960479"/>
                <a:gd name="connsiteX50" fmla="*/ 102227 w 772732"/>
                <a:gd name="connsiteY50" fmla="*/ 2940153 h 2960479"/>
                <a:gd name="connsiteX51" fmla="*/ 53666 w 772732"/>
                <a:gd name="connsiteY51" fmla="*/ 2952129 h 2960479"/>
                <a:gd name="connsiteX52" fmla="*/ 0 w 772732"/>
                <a:gd name="connsiteY52" fmla="*/ 2960479 h 2960479"/>
                <a:gd name="connsiteX0" fmla="*/ 244048 w 772732"/>
                <a:gd name="connsiteY0" fmla="*/ 0 h 2960479"/>
                <a:gd name="connsiteX1" fmla="*/ 219188 w 772732"/>
                <a:gd name="connsiteY1" fmla="*/ 51510 h 2960479"/>
                <a:gd name="connsiteX2" fmla="*/ 193352 w 772732"/>
                <a:gd name="connsiteY2" fmla="*/ 102906 h 2960479"/>
                <a:gd name="connsiteX3" fmla="*/ 165561 w 772732"/>
                <a:gd name="connsiteY3" fmla="*/ 154077 h 2960479"/>
                <a:gd name="connsiteX4" fmla="*/ 134840 w 772732"/>
                <a:gd name="connsiteY4" fmla="*/ 204908 h 2960479"/>
                <a:gd name="connsiteX5" fmla="*/ 108378 w 772732"/>
                <a:gd name="connsiteY5" fmla="*/ 244924 h 2960479"/>
                <a:gd name="connsiteX6" fmla="*/ 82630 w 772732"/>
                <a:gd name="connsiteY6" fmla="*/ 284929 h 2960479"/>
                <a:gd name="connsiteX7" fmla="*/ 60764 w 772732"/>
                <a:gd name="connsiteY7" fmla="*/ 325196 h 2960479"/>
                <a:gd name="connsiteX8" fmla="*/ 45949 w 772732"/>
                <a:gd name="connsiteY8" fmla="*/ 365997 h 2960479"/>
                <a:gd name="connsiteX9" fmla="*/ 45078 w 772732"/>
                <a:gd name="connsiteY9" fmla="*/ 454438 h 2960479"/>
                <a:gd name="connsiteX10" fmla="*/ 77524 w 772732"/>
                <a:gd name="connsiteY10" fmla="*/ 544883 h 2960479"/>
                <a:gd name="connsiteX11" fmla="*/ 131046 w 772732"/>
                <a:gd name="connsiteY11" fmla="*/ 635738 h 2960479"/>
                <a:gd name="connsiteX12" fmla="*/ 193407 w 772732"/>
                <a:gd name="connsiteY12" fmla="*/ 725407 h 2960479"/>
                <a:gd name="connsiteX13" fmla="*/ 346768 w 772732"/>
                <a:gd name="connsiteY13" fmla="*/ 949539 h 2960479"/>
                <a:gd name="connsiteX14" fmla="*/ 481007 w 772732"/>
                <a:gd name="connsiteY14" fmla="*/ 1164176 h 2960479"/>
                <a:gd name="connsiteX15" fmla="*/ 600371 w 772732"/>
                <a:gd name="connsiteY15" fmla="*/ 1378924 h 2960479"/>
                <a:gd name="connsiteX16" fmla="*/ 709108 w 772732"/>
                <a:gd name="connsiteY16" fmla="*/ 1603389 h 2960479"/>
                <a:gd name="connsiteX17" fmla="*/ 730571 w 772732"/>
                <a:gd name="connsiteY17" fmla="*/ 1652514 h 2960479"/>
                <a:gd name="connsiteX18" fmla="*/ 749699 w 772732"/>
                <a:gd name="connsiteY18" fmla="*/ 1702669 h 2960479"/>
                <a:gd name="connsiteX19" fmla="*/ 764437 w 772732"/>
                <a:gd name="connsiteY19" fmla="*/ 1754037 h 2960479"/>
                <a:gd name="connsiteX20" fmla="*/ 772732 w 772732"/>
                <a:gd name="connsiteY20" fmla="*/ 1806802 h 2960479"/>
                <a:gd name="connsiteX21" fmla="*/ 772518 w 772732"/>
                <a:gd name="connsiteY21" fmla="*/ 1865742 h 2960479"/>
                <a:gd name="connsiteX22" fmla="*/ 762527 w 772732"/>
                <a:gd name="connsiteY22" fmla="*/ 1924359 h 2960479"/>
                <a:gd name="connsiteX23" fmla="*/ 743091 w 772732"/>
                <a:gd name="connsiteY23" fmla="*/ 1980451 h 2960479"/>
                <a:gd name="connsiteX24" fmla="*/ 714538 w 772732"/>
                <a:gd name="connsiteY24" fmla="*/ 2031815 h 2960479"/>
                <a:gd name="connsiteX25" fmla="*/ 681824 w 772732"/>
                <a:gd name="connsiteY25" fmla="*/ 2071943 h 2960479"/>
                <a:gd name="connsiteX26" fmla="*/ 642852 w 772732"/>
                <a:gd name="connsiteY26" fmla="*/ 2106200 h 2960479"/>
                <a:gd name="connsiteX27" fmla="*/ 598318 w 772732"/>
                <a:gd name="connsiteY27" fmla="*/ 2134199 h 2960479"/>
                <a:gd name="connsiteX28" fmla="*/ 548914 w 772732"/>
                <a:gd name="connsiteY28" fmla="*/ 2155551 h 2960479"/>
                <a:gd name="connsiteX29" fmla="*/ 471037 w 772732"/>
                <a:gd name="connsiteY29" fmla="*/ 2175757 h 2960479"/>
                <a:gd name="connsiteX30" fmla="*/ 392259 w 772732"/>
                <a:gd name="connsiteY30" fmla="*/ 2191095 h 2960479"/>
                <a:gd name="connsiteX31" fmla="*/ 320450 w 772732"/>
                <a:gd name="connsiteY31" fmla="*/ 2211474 h 2960479"/>
                <a:gd name="connsiteX32" fmla="*/ 263479 w 772732"/>
                <a:gd name="connsiteY32" fmla="*/ 2246803 h 2960479"/>
                <a:gd name="connsiteX33" fmla="*/ 233485 w 772732"/>
                <a:gd name="connsiteY33" fmla="*/ 2288550 h 2960479"/>
                <a:gd name="connsiteX34" fmla="*/ 212044 w 772732"/>
                <a:gd name="connsiteY34" fmla="*/ 2340544 h 2960479"/>
                <a:gd name="connsiteX35" fmla="*/ 194470 w 772732"/>
                <a:gd name="connsiteY35" fmla="*/ 2398534 h 2960479"/>
                <a:gd name="connsiteX36" fmla="*/ 176074 w 772732"/>
                <a:gd name="connsiteY36" fmla="*/ 2458271 h 2960479"/>
                <a:gd name="connsiteX37" fmla="*/ 154337 w 772732"/>
                <a:gd name="connsiteY37" fmla="*/ 2515456 h 2960479"/>
                <a:gd name="connsiteX38" fmla="*/ 133313 w 772732"/>
                <a:gd name="connsiteY38" fmla="*/ 2570577 h 2960479"/>
                <a:gd name="connsiteX39" fmla="*/ 119070 w 772732"/>
                <a:gd name="connsiteY39" fmla="*/ 2623999 h 2960479"/>
                <a:gd name="connsiteX40" fmla="*/ 117669 w 772732"/>
                <a:gd name="connsiteY40" fmla="*/ 2676087 h 2960479"/>
                <a:gd name="connsiteX41" fmla="*/ 125109 w 772732"/>
                <a:gd name="connsiteY41" fmla="*/ 2707789 h 2960479"/>
                <a:gd name="connsiteX42" fmla="*/ 136796 w 772732"/>
                <a:gd name="connsiteY42" fmla="*/ 2739860 h 2960479"/>
                <a:gd name="connsiteX43" fmla="*/ 149797 w 772732"/>
                <a:gd name="connsiteY43" fmla="*/ 2773039 h 2960479"/>
                <a:gd name="connsiteX44" fmla="*/ 161178 w 772732"/>
                <a:gd name="connsiteY44" fmla="*/ 2808062 h 2960479"/>
                <a:gd name="connsiteX45" fmla="*/ 165969 w 772732"/>
                <a:gd name="connsiteY45" fmla="*/ 2829916 h 2960479"/>
                <a:gd name="connsiteX46" fmla="*/ 168441 w 772732"/>
                <a:gd name="connsiteY46" fmla="*/ 2851671 h 2960479"/>
                <a:gd name="connsiteX47" fmla="*/ 167892 w 772732"/>
                <a:gd name="connsiteY47" fmla="*/ 2872313 h 2960479"/>
                <a:gd name="connsiteX48" fmla="*/ 163618 w 772732"/>
                <a:gd name="connsiteY48" fmla="*/ 2890826 h 2960479"/>
                <a:gd name="connsiteX49" fmla="*/ 140580 w 772732"/>
                <a:gd name="connsiteY49" fmla="*/ 2920928 h 2960479"/>
                <a:gd name="connsiteX50" fmla="*/ 102227 w 772732"/>
                <a:gd name="connsiteY50" fmla="*/ 2940153 h 2960479"/>
                <a:gd name="connsiteX51" fmla="*/ 53666 w 772732"/>
                <a:gd name="connsiteY51" fmla="*/ 2952129 h 2960479"/>
                <a:gd name="connsiteX52" fmla="*/ 0 w 772732"/>
                <a:gd name="connsiteY52" fmla="*/ 2960479 h 2960479"/>
                <a:gd name="connsiteX0" fmla="*/ 244048 w 772732"/>
                <a:gd name="connsiteY0" fmla="*/ 0 h 2960479"/>
                <a:gd name="connsiteX1" fmla="*/ 219188 w 772732"/>
                <a:gd name="connsiteY1" fmla="*/ 51510 h 2960479"/>
                <a:gd name="connsiteX2" fmla="*/ 193352 w 772732"/>
                <a:gd name="connsiteY2" fmla="*/ 102906 h 2960479"/>
                <a:gd name="connsiteX3" fmla="*/ 165561 w 772732"/>
                <a:gd name="connsiteY3" fmla="*/ 154077 h 2960479"/>
                <a:gd name="connsiteX4" fmla="*/ 134840 w 772732"/>
                <a:gd name="connsiteY4" fmla="*/ 204908 h 2960479"/>
                <a:gd name="connsiteX5" fmla="*/ 108378 w 772732"/>
                <a:gd name="connsiteY5" fmla="*/ 244924 h 2960479"/>
                <a:gd name="connsiteX6" fmla="*/ 82630 w 772732"/>
                <a:gd name="connsiteY6" fmla="*/ 284929 h 2960479"/>
                <a:gd name="connsiteX7" fmla="*/ 60764 w 772732"/>
                <a:gd name="connsiteY7" fmla="*/ 325196 h 2960479"/>
                <a:gd name="connsiteX8" fmla="*/ 45949 w 772732"/>
                <a:gd name="connsiteY8" fmla="*/ 365997 h 2960479"/>
                <a:gd name="connsiteX9" fmla="*/ 45078 w 772732"/>
                <a:gd name="connsiteY9" fmla="*/ 454438 h 2960479"/>
                <a:gd name="connsiteX10" fmla="*/ 77524 w 772732"/>
                <a:gd name="connsiteY10" fmla="*/ 544883 h 2960479"/>
                <a:gd name="connsiteX11" fmla="*/ 131046 w 772732"/>
                <a:gd name="connsiteY11" fmla="*/ 635738 h 2960479"/>
                <a:gd name="connsiteX12" fmla="*/ 193407 w 772732"/>
                <a:gd name="connsiteY12" fmla="*/ 725407 h 2960479"/>
                <a:gd name="connsiteX13" fmla="*/ 346768 w 772732"/>
                <a:gd name="connsiteY13" fmla="*/ 949539 h 2960479"/>
                <a:gd name="connsiteX14" fmla="*/ 481007 w 772732"/>
                <a:gd name="connsiteY14" fmla="*/ 1164176 h 2960479"/>
                <a:gd name="connsiteX15" fmla="*/ 600371 w 772732"/>
                <a:gd name="connsiteY15" fmla="*/ 1378924 h 2960479"/>
                <a:gd name="connsiteX16" fmla="*/ 709108 w 772732"/>
                <a:gd name="connsiteY16" fmla="*/ 1603389 h 2960479"/>
                <a:gd name="connsiteX17" fmla="*/ 730571 w 772732"/>
                <a:gd name="connsiteY17" fmla="*/ 1652514 h 2960479"/>
                <a:gd name="connsiteX18" fmla="*/ 749699 w 772732"/>
                <a:gd name="connsiteY18" fmla="*/ 1702669 h 2960479"/>
                <a:gd name="connsiteX19" fmla="*/ 764437 w 772732"/>
                <a:gd name="connsiteY19" fmla="*/ 1754037 h 2960479"/>
                <a:gd name="connsiteX20" fmla="*/ 772732 w 772732"/>
                <a:gd name="connsiteY20" fmla="*/ 1806802 h 2960479"/>
                <a:gd name="connsiteX21" fmla="*/ 772518 w 772732"/>
                <a:gd name="connsiteY21" fmla="*/ 1865742 h 2960479"/>
                <a:gd name="connsiteX22" fmla="*/ 762527 w 772732"/>
                <a:gd name="connsiteY22" fmla="*/ 1924359 h 2960479"/>
                <a:gd name="connsiteX23" fmla="*/ 743091 w 772732"/>
                <a:gd name="connsiteY23" fmla="*/ 1980451 h 2960479"/>
                <a:gd name="connsiteX24" fmla="*/ 714538 w 772732"/>
                <a:gd name="connsiteY24" fmla="*/ 2031815 h 2960479"/>
                <a:gd name="connsiteX25" fmla="*/ 681824 w 772732"/>
                <a:gd name="connsiteY25" fmla="*/ 2071943 h 2960479"/>
                <a:gd name="connsiteX26" fmla="*/ 642852 w 772732"/>
                <a:gd name="connsiteY26" fmla="*/ 2106200 h 2960479"/>
                <a:gd name="connsiteX27" fmla="*/ 598318 w 772732"/>
                <a:gd name="connsiteY27" fmla="*/ 2134199 h 2960479"/>
                <a:gd name="connsiteX28" fmla="*/ 548914 w 772732"/>
                <a:gd name="connsiteY28" fmla="*/ 2155551 h 2960479"/>
                <a:gd name="connsiteX29" fmla="*/ 471037 w 772732"/>
                <a:gd name="connsiteY29" fmla="*/ 2175757 h 2960479"/>
                <a:gd name="connsiteX30" fmla="*/ 392259 w 772732"/>
                <a:gd name="connsiteY30" fmla="*/ 2191095 h 2960479"/>
                <a:gd name="connsiteX31" fmla="*/ 320450 w 772732"/>
                <a:gd name="connsiteY31" fmla="*/ 2211474 h 2960479"/>
                <a:gd name="connsiteX32" fmla="*/ 263479 w 772732"/>
                <a:gd name="connsiteY32" fmla="*/ 2246803 h 2960479"/>
                <a:gd name="connsiteX33" fmla="*/ 233485 w 772732"/>
                <a:gd name="connsiteY33" fmla="*/ 2288550 h 2960479"/>
                <a:gd name="connsiteX34" fmla="*/ 212044 w 772732"/>
                <a:gd name="connsiteY34" fmla="*/ 2340544 h 2960479"/>
                <a:gd name="connsiteX35" fmla="*/ 194470 w 772732"/>
                <a:gd name="connsiteY35" fmla="*/ 2398534 h 2960479"/>
                <a:gd name="connsiteX36" fmla="*/ 176074 w 772732"/>
                <a:gd name="connsiteY36" fmla="*/ 2458271 h 2960479"/>
                <a:gd name="connsiteX37" fmla="*/ 154337 w 772732"/>
                <a:gd name="connsiteY37" fmla="*/ 2515456 h 2960479"/>
                <a:gd name="connsiteX38" fmla="*/ 133313 w 772732"/>
                <a:gd name="connsiteY38" fmla="*/ 2570577 h 2960479"/>
                <a:gd name="connsiteX39" fmla="*/ 119070 w 772732"/>
                <a:gd name="connsiteY39" fmla="*/ 2623999 h 2960479"/>
                <a:gd name="connsiteX40" fmla="*/ 117669 w 772732"/>
                <a:gd name="connsiteY40" fmla="*/ 2676087 h 2960479"/>
                <a:gd name="connsiteX41" fmla="*/ 125109 w 772732"/>
                <a:gd name="connsiteY41" fmla="*/ 2707789 h 2960479"/>
                <a:gd name="connsiteX42" fmla="*/ 136796 w 772732"/>
                <a:gd name="connsiteY42" fmla="*/ 2739860 h 2960479"/>
                <a:gd name="connsiteX43" fmla="*/ 149797 w 772732"/>
                <a:gd name="connsiteY43" fmla="*/ 2773039 h 2960479"/>
                <a:gd name="connsiteX44" fmla="*/ 161178 w 772732"/>
                <a:gd name="connsiteY44" fmla="*/ 2808062 h 2960479"/>
                <a:gd name="connsiteX45" fmla="*/ 165969 w 772732"/>
                <a:gd name="connsiteY45" fmla="*/ 2829916 h 2960479"/>
                <a:gd name="connsiteX46" fmla="*/ 168441 w 772732"/>
                <a:gd name="connsiteY46" fmla="*/ 2851671 h 2960479"/>
                <a:gd name="connsiteX47" fmla="*/ 167892 w 772732"/>
                <a:gd name="connsiteY47" fmla="*/ 2872313 h 2960479"/>
                <a:gd name="connsiteX48" fmla="*/ 163618 w 772732"/>
                <a:gd name="connsiteY48" fmla="*/ 2890826 h 2960479"/>
                <a:gd name="connsiteX49" fmla="*/ 140580 w 772732"/>
                <a:gd name="connsiteY49" fmla="*/ 2920928 h 2960479"/>
                <a:gd name="connsiteX50" fmla="*/ 102227 w 772732"/>
                <a:gd name="connsiteY50" fmla="*/ 2940153 h 2960479"/>
                <a:gd name="connsiteX51" fmla="*/ 53666 w 772732"/>
                <a:gd name="connsiteY51" fmla="*/ 2952129 h 2960479"/>
                <a:gd name="connsiteX52" fmla="*/ 0 w 772732"/>
                <a:gd name="connsiteY52" fmla="*/ 2960479 h 2960479"/>
                <a:gd name="connsiteX0" fmla="*/ 244048 w 772732"/>
                <a:gd name="connsiteY0" fmla="*/ 0 h 2960479"/>
                <a:gd name="connsiteX1" fmla="*/ 219188 w 772732"/>
                <a:gd name="connsiteY1" fmla="*/ 51510 h 2960479"/>
                <a:gd name="connsiteX2" fmla="*/ 193352 w 772732"/>
                <a:gd name="connsiteY2" fmla="*/ 102906 h 2960479"/>
                <a:gd name="connsiteX3" fmla="*/ 165561 w 772732"/>
                <a:gd name="connsiteY3" fmla="*/ 154077 h 2960479"/>
                <a:gd name="connsiteX4" fmla="*/ 134840 w 772732"/>
                <a:gd name="connsiteY4" fmla="*/ 204908 h 2960479"/>
                <a:gd name="connsiteX5" fmla="*/ 108378 w 772732"/>
                <a:gd name="connsiteY5" fmla="*/ 244924 h 2960479"/>
                <a:gd name="connsiteX6" fmla="*/ 82630 w 772732"/>
                <a:gd name="connsiteY6" fmla="*/ 284929 h 2960479"/>
                <a:gd name="connsiteX7" fmla="*/ 60764 w 772732"/>
                <a:gd name="connsiteY7" fmla="*/ 325196 h 2960479"/>
                <a:gd name="connsiteX8" fmla="*/ 45949 w 772732"/>
                <a:gd name="connsiteY8" fmla="*/ 365997 h 2960479"/>
                <a:gd name="connsiteX9" fmla="*/ 45078 w 772732"/>
                <a:gd name="connsiteY9" fmla="*/ 454438 h 2960479"/>
                <a:gd name="connsiteX10" fmla="*/ 77524 w 772732"/>
                <a:gd name="connsiteY10" fmla="*/ 544883 h 2960479"/>
                <a:gd name="connsiteX11" fmla="*/ 131046 w 772732"/>
                <a:gd name="connsiteY11" fmla="*/ 635738 h 2960479"/>
                <a:gd name="connsiteX12" fmla="*/ 193407 w 772732"/>
                <a:gd name="connsiteY12" fmla="*/ 725407 h 2960479"/>
                <a:gd name="connsiteX13" fmla="*/ 346768 w 772732"/>
                <a:gd name="connsiteY13" fmla="*/ 949539 h 2960479"/>
                <a:gd name="connsiteX14" fmla="*/ 481007 w 772732"/>
                <a:gd name="connsiteY14" fmla="*/ 1164176 h 2960479"/>
                <a:gd name="connsiteX15" fmla="*/ 600371 w 772732"/>
                <a:gd name="connsiteY15" fmla="*/ 1378924 h 2960479"/>
                <a:gd name="connsiteX16" fmla="*/ 709108 w 772732"/>
                <a:gd name="connsiteY16" fmla="*/ 1603389 h 2960479"/>
                <a:gd name="connsiteX17" fmla="*/ 730571 w 772732"/>
                <a:gd name="connsiteY17" fmla="*/ 1652514 h 2960479"/>
                <a:gd name="connsiteX18" fmla="*/ 749699 w 772732"/>
                <a:gd name="connsiteY18" fmla="*/ 1702669 h 2960479"/>
                <a:gd name="connsiteX19" fmla="*/ 764437 w 772732"/>
                <a:gd name="connsiteY19" fmla="*/ 1754037 h 2960479"/>
                <a:gd name="connsiteX20" fmla="*/ 772732 w 772732"/>
                <a:gd name="connsiteY20" fmla="*/ 1806802 h 2960479"/>
                <a:gd name="connsiteX21" fmla="*/ 772518 w 772732"/>
                <a:gd name="connsiteY21" fmla="*/ 1865742 h 2960479"/>
                <a:gd name="connsiteX22" fmla="*/ 762527 w 772732"/>
                <a:gd name="connsiteY22" fmla="*/ 1924359 h 2960479"/>
                <a:gd name="connsiteX23" fmla="*/ 743091 w 772732"/>
                <a:gd name="connsiteY23" fmla="*/ 1980451 h 2960479"/>
                <a:gd name="connsiteX24" fmla="*/ 714538 w 772732"/>
                <a:gd name="connsiteY24" fmla="*/ 2031815 h 2960479"/>
                <a:gd name="connsiteX25" fmla="*/ 681824 w 772732"/>
                <a:gd name="connsiteY25" fmla="*/ 2071943 h 2960479"/>
                <a:gd name="connsiteX26" fmla="*/ 642852 w 772732"/>
                <a:gd name="connsiteY26" fmla="*/ 2106200 h 2960479"/>
                <a:gd name="connsiteX27" fmla="*/ 598318 w 772732"/>
                <a:gd name="connsiteY27" fmla="*/ 2134199 h 2960479"/>
                <a:gd name="connsiteX28" fmla="*/ 548914 w 772732"/>
                <a:gd name="connsiteY28" fmla="*/ 2155551 h 2960479"/>
                <a:gd name="connsiteX29" fmla="*/ 471037 w 772732"/>
                <a:gd name="connsiteY29" fmla="*/ 2175757 h 2960479"/>
                <a:gd name="connsiteX30" fmla="*/ 392259 w 772732"/>
                <a:gd name="connsiteY30" fmla="*/ 2191095 h 2960479"/>
                <a:gd name="connsiteX31" fmla="*/ 320450 w 772732"/>
                <a:gd name="connsiteY31" fmla="*/ 2211474 h 2960479"/>
                <a:gd name="connsiteX32" fmla="*/ 263479 w 772732"/>
                <a:gd name="connsiteY32" fmla="*/ 2246803 h 2960479"/>
                <a:gd name="connsiteX33" fmla="*/ 233485 w 772732"/>
                <a:gd name="connsiteY33" fmla="*/ 2288550 h 2960479"/>
                <a:gd name="connsiteX34" fmla="*/ 212044 w 772732"/>
                <a:gd name="connsiteY34" fmla="*/ 2340544 h 2960479"/>
                <a:gd name="connsiteX35" fmla="*/ 194470 w 772732"/>
                <a:gd name="connsiteY35" fmla="*/ 2398534 h 2960479"/>
                <a:gd name="connsiteX36" fmla="*/ 176074 w 772732"/>
                <a:gd name="connsiteY36" fmla="*/ 2458271 h 2960479"/>
                <a:gd name="connsiteX37" fmla="*/ 154337 w 772732"/>
                <a:gd name="connsiteY37" fmla="*/ 2515456 h 2960479"/>
                <a:gd name="connsiteX38" fmla="*/ 133313 w 772732"/>
                <a:gd name="connsiteY38" fmla="*/ 2570577 h 2960479"/>
                <a:gd name="connsiteX39" fmla="*/ 119070 w 772732"/>
                <a:gd name="connsiteY39" fmla="*/ 2623999 h 2960479"/>
                <a:gd name="connsiteX40" fmla="*/ 117669 w 772732"/>
                <a:gd name="connsiteY40" fmla="*/ 2676087 h 2960479"/>
                <a:gd name="connsiteX41" fmla="*/ 125109 w 772732"/>
                <a:gd name="connsiteY41" fmla="*/ 2707789 h 2960479"/>
                <a:gd name="connsiteX42" fmla="*/ 136796 w 772732"/>
                <a:gd name="connsiteY42" fmla="*/ 2739860 h 2960479"/>
                <a:gd name="connsiteX43" fmla="*/ 149797 w 772732"/>
                <a:gd name="connsiteY43" fmla="*/ 2773039 h 2960479"/>
                <a:gd name="connsiteX44" fmla="*/ 161178 w 772732"/>
                <a:gd name="connsiteY44" fmla="*/ 2808062 h 2960479"/>
                <a:gd name="connsiteX45" fmla="*/ 165969 w 772732"/>
                <a:gd name="connsiteY45" fmla="*/ 2829916 h 2960479"/>
                <a:gd name="connsiteX46" fmla="*/ 168441 w 772732"/>
                <a:gd name="connsiteY46" fmla="*/ 2851671 h 2960479"/>
                <a:gd name="connsiteX47" fmla="*/ 167892 w 772732"/>
                <a:gd name="connsiteY47" fmla="*/ 2872313 h 2960479"/>
                <a:gd name="connsiteX48" fmla="*/ 163618 w 772732"/>
                <a:gd name="connsiteY48" fmla="*/ 2890826 h 2960479"/>
                <a:gd name="connsiteX49" fmla="*/ 140580 w 772732"/>
                <a:gd name="connsiteY49" fmla="*/ 2920928 h 2960479"/>
                <a:gd name="connsiteX50" fmla="*/ 102227 w 772732"/>
                <a:gd name="connsiteY50" fmla="*/ 2940153 h 2960479"/>
                <a:gd name="connsiteX51" fmla="*/ 53666 w 772732"/>
                <a:gd name="connsiteY51" fmla="*/ 2952129 h 2960479"/>
                <a:gd name="connsiteX52" fmla="*/ 0 w 772732"/>
                <a:gd name="connsiteY52" fmla="*/ 2960479 h 2960479"/>
                <a:gd name="connsiteX0" fmla="*/ 244048 w 772732"/>
                <a:gd name="connsiteY0" fmla="*/ 0 h 2960479"/>
                <a:gd name="connsiteX1" fmla="*/ 219188 w 772732"/>
                <a:gd name="connsiteY1" fmla="*/ 51510 h 2960479"/>
                <a:gd name="connsiteX2" fmla="*/ 193352 w 772732"/>
                <a:gd name="connsiteY2" fmla="*/ 102906 h 2960479"/>
                <a:gd name="connsiteX3" fmla="*/ 165561 w 772732"/>
                <a:gd name="connsiteY3" fmla="*/ 154077 h 2960479"/>
                <a:gd name="connsiteX4" fmla="*/ 134840 w 772732"/>
                <a:gd name="connsiteY4" fmla="*/ 204908 h 2960479"/>
                <a:gd name="connsiteX5" fmla="*/ 108378 w 772732"/>
                <a:gd name="connsiteY5" fmla="*/ 244924 h 2960479"/>
                <a:gd name="connsiteX6" fmla="*/ 82630 w 772732"/>
                <a:gd name="connsiteY6" fmla="*/ 284929 h 2960479"/>
                <a:gd name="connsiteX7" fmla="*/ 60764 w 772732"/>
                <a:gd name="connsiteY7" fmla="*/ 325196 h 2960479"/>
                <a:gd name="connsiteX8" fmla="*/ 45949 w 772732"/>
                <a:gd name="connsiteY8" fmla="*/ 365997 h 2960479"/>
                <a:gd name="connsiteX9" fmla="*/ 45078 w 772732"/>
                <a:gd name="connsiteY9" fmla="*/ 454438 h 2960479"/>
                <a:gd name="connsiteX10" fmla="*/ 77524 w 772732"/>
                <a:gd name="connsiteY10" fmla="*/ 544883 h 2960479"/>
                <a:gd name="connsiteX11" fmla="*/ 131046 w 772732"/>
                <a:gd name="connsiteY11" fmla="*/ 635738 h 2960479"/>
                <a:gd name="connsiteX12" fmla="*/ 193407 w 772732"/>
                <a:gd name="connsiteY12" fmla="*/ 725407 h 2960479"/>
                <a:gd name="connsiteX13" fmla="*/ 346768 w 772732"/>
                <a:gd name="connsiteY13" fmla="*/ 949539 h 2960479"/>
                <a:gd name="connsiteX14" fmla="*/ 481007 w 772732"/>
                <a:gd name="connsiteY14" fmla="*/ 1164176 h 2960479"/>
                <a:gd name="connsiteX15" fmla="*/ 600371 w 772732"/>
                <a:gd name="connsiteY15" fmla="*/ 1378924 h 2960479"/>
                <a:gd name="connsiteX16" fmla="*/ 709108 w 772732"/>
                <a:gd name="connsiteY16" fmla="*/ 1603389 h 2960479"/>
                <a:gd name="connsiteX17" fmla="*/ 730571 w 772732"/>
                <a:gd name="connsiteY17" fmla="*/ 1652514 h 2960479"/>
                <a:gd name="connsiteX18" fmla="*/ 749699 w 772732"/>
                <a:gd name="connsiteY18" fmla="*/ 1702669 h 2960479"/>
                <a:gd name="connsiteX19" fmla="*/ 764437 w 772732"/>
                <a:gd name="connsiteY19" fmla="*/ 1754037 h 2960479"/>
                <a:gd name="connsiteX20" fmla="*/ 772732 w 772732"/>
                <a:gd name="connsiteY20" fmla="*/ 1806802 h 2960479"/>
                <a:gd name="connsiteX21" fmla="*/ 772518 w 772732"/>
                <a:gd name="connsiteY21" fmla="*/ 1865742 h 2960479"/>
                <a:gd name="connsiteX22" fmla="*/ 762527 w 772732"/>
                <a:gd name="connsiteY22" fmla="*/ 1924359 h 2960479"/>
                <a:gd name="connsiteX23" fmla="*/ 743091 w 772732"/>
                <a:gd name="connsiteY23" fmla="*/ 1980451 h 2960479"/>
                <a:gd name="connsiteX24" fmla="*/ 714538 w 772732"/>
                <a:gd name="connsiteY24" fmla="*/ 2031815 h 2960479"/>
                <a:gd name="connsiteX25" fmla="*/ 681824 w 772732"/>
                <a:gd name="connsiteY25" fmla="*/ 2071943 h 2960479"/>
                <a:gd name="connsiteX26" fmla="*/ 642852 w 772732"/>
                <a:gd name="connsiteY26" fmla="*/ 2106200 h 2960479"/>
                <a:gd name="connsiteX27" fmla="*/ 598318 w 772732"/>
                <a:gd name="connsiteY27" fmla="*/ 2134199 h 2960479"/>
                <a:gd name="connsiteX28" fmla="*/ 548914 w 772732"/>
                <a:gd name="connsiteY28" fmla="*/ 2155551 h 2960479"/>
                <a:gd name="connsiteX29" fmla="*/ 471037 w 772732"/>
                <a:gd name="connsiteY29" fmla="*/ 2175757 h 2960479"/>
                <a:gd name="connsiteX30" fmla="*/ 392259 w 772732"/>
                <a:gd name="connsiteY30" fmla="*/ 2191095 h 2960479"/>
                <a:gd name="connsiteX31" fmla="*/ 320450 w 772732"/>
                <a:gd name="connsiteY31" fmla="*/ 2211474 h 2960479"/>
                <a:gd name="connsiteX32" fmla="*/ 263479 w 772732"/>
                <a:gd name="connsiteY32" fmla="*/ 2246803 h 2960479"/>
                <a:gd name="connsiteX33" fmla="*/ 233485 w 772732"/>
                <a:gd name="connsiteY33" fmla="*/ 2288550 h 2960479"/>
                <a:gd name="connsiteX34" fmla="*/ 212044 w 772732"/>
                <a:gd name="connsiteY34" fmla="*/ 2340544 h 2960479"/>
                <a:gd name="connsiteX35" fmla="*/ 194470 w 772732"/>
                <a:gd name="connsiteY35" fmla="*/ 2398534 h 2960479"/>
                <a:gd name="connsiteX36" fmla="*/ 176074 w 772732"/>
                <a:gd name="connsiteY36" fmla="*/ 2458271 h 2960479"/>
                <a:gd name="connsiteX37" fmla="*/ 154337 w 772732"/>
                <a:gd name="connsiteY37" fmla="*/ 2515456 h 2960479"/>
                <a:gd name="connsiteX38" fmla="*/ 133313 w 772732"/>
                <a:gd name="connsiteY38" fmla="*/ 2570577 h 2960479"/>
                <a:gd name="connsiteX39" fmla="*/ 119070 w 772732"/>
                <a:gd name="connsiteY39" fmla="*/ 2623999 h 2960479"/>
                <a:gd name="connsiteX40" fmla="*/ 117669 w 772732"/>
                <a:gd name="connsiteY40" fmla="*/ 2676087 h 2960479"/>
                <a:gd name="connsiteX41" fmla="*/ 125109 w 772732"/>
                <a:gd name="connsiteY41" fmla="*/ 2707789 h 2960479"/>
                <a:gd name="connsiteX42" fmla="*/ 136796 w 772732"/>
                <a:gd name="connsiteY42" fmla="*/ 2739860 h 2960479"/>
                <a:gd name="connsiteX43" fmla="*/ 149797 w 772732"/>
                <a:gd name="connsiteY43" fmla="*/ 2773039 h 2960479"/>
                <a:gd name="connsiteX44" fmla="*/ 161178 w 772732"/>
                <a:gd name="connsiteY44" fmla="*/ 2808062 h 2960479"/>
                <a:gd name="connsiteX45" fmla="*/ 165969 w 772732"/>
                <a:gd name="connsiteY45" fmla="*/ 2829916 h 2960479"/>
                <a:gd name="connsiteX46" fmla="*/ 168441 w 772732"/>
                <a:gd name="connsiteY46" fmla="*/ 2851671 h 2960479"/>
                <a:gd name="connsiteX47" fmla="*/ 167892 w 772732"/>
                <a:gd name="connsiteY47" fmla="*/ 2872313 h 2960479"/>
                <a:gd name="connsiteX48" fmla="*/ 163618 w 772732"/>
                <a:gd name="connsiteY48" fmla="*/ 2890826 h 2960479"/>
                <a:gd name="connsiteX49" fmla="*/ 140580 w 772732"/>
                <a:gd name="connsiteY49" fmla="*/ 2920928 h 2960479"/>
                <a:gd name="connsiteX50" fmla="*/ 102227 w 772732"/>
                <a:gd name="connsiteY50" fmla="*/ 2940153 h 2960479"/>
                <a:gd name="connsiteX51" fmla="*/ 53666 w 772732"/>
                <a:gd name="connsiteY51" fmla="*/ 2952129 h 2960479"/>
                <a:gd name="connsiteX52" fmla="*/ 0 w 772732"/>
                <a:gd name="connsiteY52" fmla="*/ 2960479 h 2960479"/>
                <a:gd name="connsiteX0" fmla="*/ 244048 w 772732"/>
                <a:gd name="connsiteY0" fmla="*/ 0 h 2960479"/>
                <a:gd name="connsiteX1" fmla="*/ 219188 w 772732"/>
                <a:gd name="connsiteY1" fmla="*/ 51510 h 2960479"/>
                <a:gd name="connsiteX2" fmla="*/ 193352 w 772732"/>
                <a:gd name="connsiteY2" fmla="*/ 102906 h 2960479"/>
                <a:gd name="connsiteX3" fmla="*/ 165561 w 772732"/>
                <a:gd name="connsiteY3" fmla="*/ 154077 h 2960479"/>
                <a:gd name="connsiteX4" fmla="*/ 134840 w 772732"/>
                <a:gd name="connsiteY4" fmla="*/ 204908 h 2960479"/>
                <a:gd name="connsiteX5" fmla="*/ 108378 w 772732"/>
                <a:gd name="connsiteY5" fmla="*/ 244924 h 2960479"/>
                <a:gd name="connsiteX6" fmla="*/ 82630 w 772732"/>
                <a:gd name="connsiteY6" fmla="*/ 284929 h 2960479"/>
                <a:gd name="connsiteX7" fmla="*/ 60764 w 772732"/>
                <a:gd name="connsiteY7" fmla="*/ 325196 h 2960479"/>
                <a:gd name="connsiteX8" fmla="*/ 45949 w 772732"/>
                <a:gd name="connsiteY8" fmla="*/ 365997 h 2960479"/>
                <a:gd name="connsiteX9" fmla="*/ 45078 w 772732"/>
                <a:gd name="connsiteY9" fmla="*/ 454438 h 2960479"/>
                <a:gd name="connsiteX10" fmla="*/ 77524 w 772732"/>
                <a:gd name="connsiteY10" fmla="*/ 544883 h 2960479"/>
                <a:gd name="connsiteX11" fmla="*/ 131046 w 772732"/>
                <a:gd name="connsiteY11" fmla="*/ 635738 h 2960479"/>
                <a:gd name="connsiteX12" fmla="*/ 193407 w 772732"/>
                <a:gd name="connsiteY12" fmla="*/ 725407 h 2960479"/>
                <a:gd name="connsiteX13" fmla="*/ 346768 w 772732"/>
                <a:gd name="connsiteY13" fmla="*/ 949539 h 2960479"/>
                <a:gd name="connsiteX14" fmla="*/ 481007 w 772732"/>
                <a:gd name="connsiteY14" fmla="*/ 1164176 h 2960479"/>
                <a:gd name="connsiteX15" fmla="*/ 600371 w 772732"/>
                <a:gd name="connsiteY15" fmla="*/ 1378924 h 2960479"/>
                <a:gd name="connsiteX16" fmla="*/ 709108 w 772732"/>
                <a:gd name="connsiteY16" fmla="*/ 1603389 h 2960479"/>
                <a:gd name="connsiteX17" fmla="*/ 730571 w 772732"/>
                <a:gd name="connsiteY17" fmla="*/ 1652514 h 2960479"/>
                <a:gd name="connsiteX18" fmla="*/ 749699 w 772732"/>
                <a:gd name="connsiteY18" fmla="*/ 1702669 h 2960479"/>
                <a:gd name="connsiteX19" fmla="*/ 764437 w 772732"/>
                <a:gd name="connsiteY19" fmla="*/ 1754037 h 2960479"/>
                <a:gd name="connsiteX20" fmla="*/ 772732 w 772732"/>
                <a:gd name="connsiteY20" fmla="*/ 1806802 h 2960479"/>
                <a:gd name="connsiteX21" fmla="*/ 772518 w 772732"/>
                <a:gd name="connsiteY21" fmla="*/ 1865742 h 2960479"/>
                <a:gd name="connsiteX22" fmla="*/ 762527 w 772732"/>
                <a:gd name="connsiteY22" fmla="*/ 1924359 h 2960479"/>
                <a:gd name="connsiteX23" fmla="*/ 743091 w 772732"/>
                <a:gd name="connsiteY23" fmla="*/ 1980451 h 2960479"/>
                <a:gd name="connsiteX24" fmla="*/ 714538 w 772732"/>
                <a:gd name="connsiteY24" fmla="*/ 2031815 h 2960479"/>
                <a:gd name="connsiteX25" fmla="*/ 681824 w 772732"/>
                <a:gd name="connsiteY25" fmla="*/ 2071943 h 2960479"/>
                <a:gd name="connsiteX26" fmla="*/ 642852 w 772732"/>
                <a:gd name="connsiteY26" fmla="*/ 2106200 h 2960479"/>
                <a:gd name="connsiteX27" fmla="*/ 598318 w 772732"/>
                <a:gd name="connsiteY27" fmla="*/ 2134199 h 2960479"/>
                <a:gd name="connsiteX28" fmla="*/ 548914 w 772732"/>
                <a:gd name="connsiteY28" fmla="*/ 2155551 h 2960479"/>
                <a:gd name="connsiteX29" fmla="*/ 471037 w 772732"/>
                <a:gd name="connsiteY29" fmla="*/ 2175757 h 2960479"/>
                <a:gd name="connsiteX30" fmla="*/ 392259 w 772732"/>
                <a:gd name="connsiteY30" fmla="*/ 2191095 h 2960479"/>
                <a:gd name="connsiteX31" fmla="*/ 320450 w 772732"/>
                <a:gd name="connsiteY31" fmla="*/ 2211474 h 2960479"/>
                <a:gd name="connsiteX32" fmla="*/ 263479 w 772732"/>
                <a:gd name="connsiteY32" fmla="*/ 2246803 h 2960479"/>
                <a:gd name="connsiteX33" fmla="*/ 233485 w 772732"/>
                <a:gd name="connsiteY33" fmla="*/ 2288550 h 2960479"/>
                <a:gd name="connsiteX34" fmla="*/ 212044 w 772732"/>
                <a:gd name="connsiteY34" fmla="*/ 2340544 h 2960479"/>
                <a:gd name="connsiteX35" fmla="*/ 194470 w 772732"/>
                <a:gd name="connsiteY35" fmla="*/ 2398534 h 2960479"/>
                <a:gd name="connsiteX36" fmla="*/ 176074 w 772732"/>
                <a:gd name="connsiteY36" fmla="*/ 2458271 h 2960479"/>
                <a:gd name="connsiteX37" fmla="*/ 154337 w 772732"/>
                <a:gd name="connsiteY37" fmla="*/ 2515456 h 2960479"/>
                <a:gd name="connsiteX38" fmla="*/ 133313 w 772732"/>
                <a:gd name="connsiteY38" fmla="*/ 2570577 h 2960479"/>
                <a:gd name="connsiteX39" fmla="*/ 119070 w 772732"/>
                <a:gd name="connsiteY39" fmla="*/ 2623999 h 2960479"/>
                <a:gd name="connsiteX40" fmla="*/ 117669 w 772732"/>
                <a:gd name="connsiteY40" fmla="*/ 2676087 h 2960479"/>
                <a:gd name="connsiteX41" fmla="*/ 125109 w 772732"/>
                <a:gd name="connsiteY41" fmla="*/ 2707789 h 2960479"/>
                <a:gd name="connsiteX42" fmla="*/ 136796 w 772732"/>
                <a:gd name="connsiteY42" fmla="*/ 2739860 h 2960479"/>
                <a:gd name="connsiteX43" fmla="*/ 149797 w 772732"/>
                <a:gd name="connsiteY43" fmla="*/ 2773039 h 2960479"/>
                <a:gd name="connsiteX44" fmla="*/ 161178 w 772732"/>
                <a:gd name="connsiteY44" fmla="*/ 2808062 h 2960479"/>
                <a:gd name="connsiteX45" fmla="*/ 165969 w 772732"/>
                <a:gd name="connsiteY45" fmla="*/ 2829916 h 2960479"/>
                <a:gd name="connsiteX46" fmla="*/ 168441 w 772732"/>
                <a:gd name="connsiteY46" fmla="*/ 2851671 h 2960479"/>
                <a:gd name="connsiteX47" fmla="*/ 167892 w 772732"/>
                <a:gd name="connsiteY47" fmla="*/ 2872313 h 2960479"/>
                <a:gd name="connsiteX48" fmla="*/ 163618 w 772732"/>
                <a:gd name="connsiteY48" fmla="*/ 2890826 h 2960479"/>
                <a:gd name="connsiteX49" fmla="*/ 140580 w 772732"/>
                <a:gd name="connsiteY49" fmla="*/ 2920928 h 2960479"/>
                <a:gd name="connsiteX50" fmla="*/ 102227 w 772732"/>
                <a:gd name="connsiteY50" fmla="*/ 2940153 h 2960479"/>
                <a:gd name="connsiteX51" fmla="*/ 53666 w 772732"/>
                <a:gd name="connsiteY51" fmla="*/ 2952129 h 2960479"/>
                <a:gd name="connsiteX52" fmla="*/ 0 w 772732"/>
                <a:gd name="connsiteY52" fmla="*/ 2960479 h 2960479"/>
                <a:gd name="connsiteX0" fmla="*/ 244048 w 772732"/>
                <a:gd name="connsiteY0" fmla="*/ 0 h 2960479"/>
                <a:gd name="connsiteX1" fmla="*/ 219188 w 772732"/>
                <a:gd name="connsiteY1" fmla="*/ 51510 h 2960479"/>
                <a:gd name="connsiteX2" fmla="*/ 193352 w 772732"/>
                <a:gd name="connsiteY2" fmla="*/ 102906 h 2960479"/>
                <a:gd name="connsiteX3" fmla="*/ 165561 w 772732"/>
                <a:gd name="connsiteY3" fmla="*/ 154077 h 2960479"/>
                <a:gd name="connsiteX4" fmla="*/ 134840 w 772732"/>
                <a:gd name="connsiteY4" fmla="*/ 204908 h 2960479"/>
                <a:gd name="connsiteX5" fmla="*/ 108378 w 772732"/>
                <a:gd name="connsiteY5" fmla="*/ 244924 h 2960479"/>
                <a:gd name="connsiteX6" fmla="*/ 82630 w 772732"/>
                <a:gd name="connsiteY6" fmla="*/ 284929 h 2960479"/>
                <a:gd name="connsiteX7" fmla="*/ 60764 w 772732"/>
                <a:gd name="connsiteY7" fmla="*/ 325196 h 2960479"/>
                <a:gd name="connsiteX8" fmla="*/ 45949 w 772732"/>
                <a:gd name="connsiteY8" fmla="*/ 365997 h 2960479"/>
                <a:gd name="connsiteX9" fmla="*/ 45078 w 772732"/>
                <a:gd name="connsiteY9" fmla="*/ 454438 h 2960479"/>
                <a:gd name="connsiteX10" fmla="*/ 77524 w 772732"/>
                <a:gd name="connsiteY10" fmla="*/ 544883 h 2960479"/>
                <a:gd name="connsiteX11" fmla="*/ 131046 w 772732"/>
                <a:gd name="connsiteY11" fmla="*/ 635738 h 2960479"/>
                <a:gd name="connsiteX12" fmla="*/ 193407 w 772732"/>
                <a:gd name="connsiteY12" fmla="*/ 725407 h 2960479"/>
                <a:gd name="connsiteX13" fmla="*/ 346768 w 772732"/>
                <a:gd name="connsiteY13" fmla="*/ 949539 h 2960479"/>
                <a:gd name="connsiteX14" fmla="*/ 481007 w 772732"/>
                <a:gd name="connsiteY14" fmla="*/ 1164176 h 2960479"/>
                <a:gd name="connsiteX15" fmla="*/ 600371 w 772732"/>
                <a:gd name="connsiteY15" fmla="*/ 1378924 h 2960479"/>
                <a:gd name="connsiteX16" fmla="*/ 709108 w 772732"/>
                <a:gd name="connsiteY16" fmla="*/ 1603389 h 2960479"/>
                <a:gd name="connsiteX17" fmla="*/ 730571 w 772732"/>
                <a:gd name="connsiteY17" fmla="*/ 1652514 h 2960479"/>
                <a:gd name="connsiteX18" fmla="*/ 749699 w 772732"/>
                <a:gd name="connsiteY18" fmla="*/ 1702669 h 2960479"/>
                <a:gd name="connsiteX19" fmla="*/ 764437 w 772732"/>
                <a:gd name="connsiteY19" fmla="*/ 1754037 h 2960479"/>
                <a:gd name="connsiteX20" fmla="*/ 772732 w 772732"/>
                <a:gd name="connsiteY20" fmla="*/ 1806802 h 2960479"/>
                <a:gd name="connsiteX21" fmla="*/ 772518 w 772732"/>
                <a:gd name="connsiteY21" fmla="*/ 1865742 h 2960479"/>
                <a:gd name="connsiteX22" fmla="*/ 762527 w 772732"/>
                <a:gd name="connsiteY22" fmla="*/ 1924359 h 2960479"/>
                <a:gd name="connsiteX23" fmla="*/ 743091 w 772732"/>
                <a:gd name="connsiteY23" fmla="*/ 1980451 h 2960479"/>
                <a:gd name="connsiteX24" fmla="*/ 714538 w 772732"/>
                <a:gd name="connsiteY24" fmla="*/ 2031815 h 2960479"/>
                <a:gd name="connsiteX25" fmla="*/ 681824 w 772732"/>
                <a:gd name="connsiteY25" fmla="*/ 2071943 h 2960479"/>
                <a:gd name="connsiteX26" fmla="*/ 642852 w 772732"/>
                <a:gd name="connsiteY26" fmla="*/ 2106200 h 2960479"/>
                <a:gd name="connsiteX27" fmla="*/ 598318 w 772732"/>
                <a:gd name="connsiteY27" fmla="*/ 2134199 h 2960479"/>
                <a:gd name="connsiteX28" fmla="*/ 548914 w 772732"/>
                <a:gd name="connsiteY28" fmla="*/ 2155551 h 2960479"/>
                <a:gd name="connsiteX29" fmla="*/ 471037 w 772732"/>
                <a:gd name="connsiteY29" fmla="*/ 2175757 h 2960479"/>
                <a:gd name="connsiteX30" fmla="*/ 392259 w 772732"/>
                <a:gd name="connsiteY30" fmla="*/ 2191095 h 2960479"/>
                <a:gd name="connsiteX31" fmla="*/ 320450 w 772732"/>
                <a:gd name="connsiteY31" fmla="*/ 2211474 h 2960479"/>
                <a:gd name="connsiteX32" fmla="*/ 263479 w 772732"/>
                <a:gd name="connsiteY32" fmla="*/ 2246803 h 2960479"/>
                <a:gd name="connsiteX33" fmla="*/ 233485 w 772732"/>
                <a:gd name="connsiteY33" fmla="*/ 2288550 h 2960479"/>
                <a:gd name="connsiteX34" fmla="*/ 212044 w 772732"/>
                <a:gd name="connsiteY34" fmla="*/ 2340544 h 2960479"/>
                <a:gd name="connsiteX35" fmla="*/ 194470 w 772732"/>
                <a:gd name="connsiteY35" fmla="*/ 2398534 h 2960479"/>
                <a:gd name="connsiteX36" fmla="*/ 176074 w 772732"/>
                <a:gd name="connsiteY36" fmla="*/ 2458271 h 2960479"/>
                <a:gd name="connsiteX37" fmla="*/ 154337 w 772732"/>
                <a:gd name="connsiteY37" fmla="*/ 2515456 h 2960479"/>
                <a:gd name="connsiteX38" fmla="*/ 133313 w 772732"/>
                <a:gd name="connsiteY38" fmla="*/ 2570577 h 2960479"/>
                <a:gd name="connsiteX39" fmla="*/ 119070 w 772732"/>
                <a:gd name="connsiteY39" fmla="*/ 2623999 h 2960479"/>
                <a:gd name="connsiteX40" fmla="*/ 117669 w 772732"/>
                <a:gd name="connsiteY40" fmla="*/ 2676087 h 2960479"/>
                <a:gd name="connsiteX41" fmla="*/ 125109 w 772732"/>
                <a:gd name="connsiteY41" fmla="*/ 2707789 h 2960479"/>
                <a:gd name="connsiteX42" fmla="*/ 136796 w 772732"/>
                <a:gd name="connsiteY42" fmla="*/ 2739860 h 2960479"/>
                <a:gd name="connsiteX43" fmla="*/ 149797 w 772732"/>
                <a:gd name="connsiteY43" fmla="*/ 2773039 h 2960479"/>
                <a:gd name="connsiteX44" fmla="*/ 161178 w 772732"/>
                <a:gd name="connsiteY44" fmla="*/ 2808062 h 2960479"/>
                <a:gd name="connsiteX45" fmla="*/ 165969 w 772732"/>
                <a:gd name="connsiteY45" fmla="*/ 2829916 h 2960479"/>
                <a:gd name="connsiteX46" fmla="*/ 168441 w 772732"/>
                <a:gd name="connsiteY46" fmla="*/ 2851671 h 2960479"/>
                <a:gd name="connsiteX47" fmla="*/ 167892 w 772732"/>
                <a:gd name="connsiteY47" fmla="*/ 2872313 h 2960479"/>
                <a:gd name="connsiteX48" fmla="*/ 163618 w 772732"/>
                <a:gd name="connsiteY48" fmla="*/ 2890826 h 2960479"/>
                <a:gd name="connsiteX49" fmla="*/ 140580 w 772732"/>
                <a:gd name="connsiteY49" fmla="*/ 2920928 h 2960479"/>
                <a:gd name="connsiteX50" fmla="*/ 102227 w 772732"/>
                <a:gd name="connsiteY50" fmla="*/ 2940153 h 2960479"/>
                <a:gd name="connsiteX51" fmla="*/ 53666 w 772732"/>
                <a:gd name="connsiteY51" fmla="*/ 2952129 h 2960479"/>
                <a:gd name="connsiteX52" fmla="*/ 0 w 772732"/>
                <a:gd name="connsiteY52" fmla="*/ 2960479 h 2960479"/>
                <a:gd name="connsiteX0" fmla="*/ 244048 w 773768"/>
                <a:gd name="connsiteY0" fmla="*/ 0 h 2960479"/>
                <a:gd name="connsiteX1" fmla="*/ 219188 w 773768"/>
                <a:gd name="connsiteY1" fmla="*/ 51510 h 2960479"/>
                <a:gd name="connsiteX2" fmla="*/ 193352 w 773768"/>
                <a:gd name="connsiteY2" fmla="*/ 102906 h 2960479"/>
                <a:gd name="connsiteX3" fmla="*/ 165561 w 773768"/>
                <a:gd name="connsiteY3" fmla="*/ 154077 h 2960479"/>
                <a:gd name="connsiteX4" fmla="*/ 134840 w 773768"/>
                <a:gd name="connsiteY4" fmla="*/ 204908 h 2960479"/>
                <a:gd name="connsiteX5" fmla="*/ 108378 w 773768"/>
                <a:gd name="connsiteY5" fmla="*/ 244924 h 2960479"/>
                <a:gd name="connsiteX6" fmla="*/ 82630 w 773768"/>
                <a:gd name="connsiteY6" fmla="*/ 284929 h 2960479"/>
                <a:gd name="connsiteX7" fmla="*/ 60764 w 773768"/>
                <a:gd name="connsiteY7" fmla="*/ 325196 h 2960479"/>
                <a:gd name="connsiteX8" fmla="*/ 45949 w 773768"/>
                <a:gd name="connsiteY8" fmla="*/ 365997 h 2960479"/>
                <a:gd name="connsiteX9" fmla="*/ 45078 w 773768"/>
                <a:gd name="connsiteY9" fmla="*/ 454438 h 2960479"/>
                <a:gd name="connsiteX10" fmla="*/ 77524 w 773768"/>
                <a:gd name="connsiteY10" fmla="*/ 544883 h 2960479"/>
                <a:gd name="connsiteX11" fmla="*/ 131046 w 773768"/>
                <a:gd name="connsiteY11" fmla="*/ 635738 h 2960479"/>
                <a:gd name="connsiteX12" fmla="*/ 193407 w 773768"/>
                <a:gd name="connsiteY12" fmla="*/ 725407 h 2960479"/>
                <a:gd name="connsiteX13" fmla="*/ 346768 w 773768"/>
                <a:gd name="connsiteY13" fmla="*/ 949539 h 2960479"/>
                <a:gd name="connsiteX14" fmla="*/ 481007 w 773768"/>
                <a:gd name="connsiteY14" fmla="*/ 1164176 h 2960479"/>
                <a:gd name="connsiteX15" fmla="*/ 600371 w 773768"/>
                <a:gd name="connsiteY15" fmla="*/ 1378924 h 2960479"/>
                <a:gd name="connsiteX16" fmla="*/ 709108 w 773768"/>
                <a:gd name="connsiteY16" fmla="*/ 1603389 h 2960479"/>
                <a:gd name="connsiteX17" fmla="*/ 730571 w 773768"/>
                <a:gd name="connsiteY17" fmla="*/ 1652514 h 2960479"/>
                <a:gd name="connsiteX18" fmla="*/ 749699 w 773768"/>
                <a:gd name="connsiteY18" fmla="*/ 1702669 h 2960479"/>
                <a:gd name="connsiteX19" fmla="*/ 764437 w 773768"/>
                <a:gd name="connsiteY19" fmla="*/ 1754037 h 2960479"/>
                <a:gd name="connsiteX20" fmla="*/ 772732 w 773768"/>
                <a:gd name="connsiteY20" fmla="*/ 1806802 h 2960479"/>
                <a:gd name="connsiteX21" fmla="*/ 772518 w 773768"/>
                <a:gd name="connsiteY21" fmla="*/ 1865742 h 2960479"/>
                <a:gd name="connsiteX22" fmla="*/ 762527 w 773768"/>
                <a:gd name="connsiteY22" fmla="*/ 1924359 h 2960479"/>
                <a:gd name="connsiteX23" fmla="*/ 743091 w 773768"/>
                <a:gd name="connsiteY23" fmla="*/ 1980451 h 2960479"/>
                <a:gd name="connsiteX24" fmla="*/ 714538 w 773768"/>
                <a:gd name="connsiteY24" fmla="*/ 2031815 h 2960479"/>
                <a:gd name="connsiteX25" fmla="*/ 681824 w 773768"/>
                <a:gd name="connsiteY25" fmla="*/ 2071943 h 2960479"/>
                <a:gd name="connsiteX26" fmla="*/ 642852 w 773768"/>
                <a:gd name="connsiteY26" fmla="*/ 2106200 h 2960479"/>
                <a:gd name="connsiteX27" fmla="*/ 598318 w 773768"/>
                <a:gd name="connsiteY27" fmla="*/ 2134199 h 2960479"/>
                <a:gd name="connsiteX28" fmla="*/ 548914 w 773768"/>
                <a:gd name="connsiteY28" fmla="*/ 2155551 h 2960479"/>
                <a:gd name="connsiteX29" fmla="*/ 471037 w 773768"/>
                <a:gd name="connsiteY29" fmla="*/ 2175757 h 2960479"/>
                <a:gd name="connsiteX30" fmla="*/ 392259 w 773768"/>
                <a:gd name="connsiteY30" fmla="*/ 2191095 h 2960479"/>
                <a:gd name="connsiteX31" fmla="*/ 320450 w 773768"/>
                <a:gd name="connsiteY31" fmla="*/ 2211474 h 2960479"/>
                <a:gd name="connsiteX32" fmla="*/ 263479 w 773768"/>
                <a:gd name="connsiteY32" fmla="*/ 2246803 h 2960479"/>
                <a:gd name="connsiteX33" fmla="*/ 233485 w 773768"/>
                <a:gd name="connsiteY33" fmla="*/ 2288550 h 2960479"/>
                <a:gd name="connsiteX34" fmla="*/ 212044 w 773768"/>
                <a:gd name="connsiteY34" fmla="*/ 2340544 h 2960479"/>
                <a:gd name="connsiteX35" fmla="*/ 194470 w 773768"/>
                <a:gd name="connsiteY35" fmla="*/ 2398534 h 2960479"/>
                <a:gd name="connsiteX36" fmla="*/ 176074 w 773768"/>
                <a:gd name="connsiteY36" fmla="*/ 2458271 h 2960479"/>
                <a:gd name="connsiteX37" fmla="*/ 154337 w 773768"/>
                <a:gd name="connsiteY37" fmla="*/ 2515456 h 2960479"/>
                <a:gd name="connsiteX38" fmla="*/ 133313 w 773768"/>
                <a:gd name="connsiteY38" fmla="*/ 2570577 h 2960479"/>
                <a:gd name="connsiteX39" fmla="*/ 119070 w 773768"/>
                <a:gd name="connsiteY39" fmla="*/ 2623999 h 2960479"/>
                <a:gd name="connsiteX40" fmla="*/ 117669 w 773768"/>
                <a:gd name="connsiteY40" fmla="*/ 2676087 h 2960479"/>
                <a:gd name="connsiteX41" fmla="*/ 125109 w 773768"/>
                <a:gd name="connsiteY41" fmla="*/ 2707789 h 2960479"/>
                <a:gd name="connsiteX42" fmla="*/ 136796 w 773768"/>
                <a:gd name="connsiteY42" fmla="*/ 2739860 h 2960479"/>
                <a:gd name="connsiteX43" fmla="*/ 149797 w 773768"/>
                <a:gd name="connsiteY43" fmla="*/ 2773039 h 2960479"/>
                <a:gd name="connsiteX44" fmla="*/ 161178 w 773768"/>
                <a:gd name="connsiteY44" fmla="*/ 2808062 h 2960479"/>
                <a:gd name="connsiteX45" fmla="*/ 165969 w 773768"/>
                <a:gd name="connsiteY45" fmla="*/ 2829916 h 2960479"/>
                <a:gd name="connsiteX46" fmla="*/ 168441 w 773768"/>
                <a:gd name="connsiteY46" fmla="*/ 2851671 h 2960479"/>
                <a:gd name="connsiteX47" fmla="*/ 167892 w 773768"/>
                <a:gd name="connsiteY47" fmla="*/ 2872313 h 2960479"/>
                <a:gd name="connsiteX48" fmla="*/ 163618 w 773768"/>
                <a:gd name="connsiteY48" fmla="*/ 2890826 h 2960479"/>
                <a:gd name="connsiteX49" fmla="*/ 140580 w 773768"/>
                <a:gd name="connsiteY49" fmla="*/ 2920928 h 2960479"/>
                <a:gd name="connsiteX50" fmla="*/ 102227 w 773768"/>
                <a:gd name="connsiteY50" fmla="*/ 2940153 h 2960479"/>
                <a:gd name="connsiteX51" fmla="*/ 53666 w 773768"/>
                <a:gd name="connsiteY51" fmla="*/ 2952129 h 2960479"/>
                <a:gd name="connsiteX52" fmla="*/ 0 w 773768"/>
                <a:gd name="connsiteY52" fmla="*/ 2960479 h 2960479"/>
                <a:gd name="connsiteX0" fmla="*/ 244048 w 773768"/>
                <a:gd name="connsiteY0" fmla="*/ 0 h 2960479"/>
                <a:gd name="connsiteX1" fmla="*/ 219188 w 773768"/>
                <a:gd name="connsiteY1" fmla="*/ 51510 h 2960479"/>
                <a:gd name="connsiteX2" fmla="*/ 193352 w 773768"/>
                <a:gd name="connsiteY2" fmla="*/ 102906 h 2960479"/>
                <a:gd name="connsiteX3" fmla="*/ 165561 w 773768"/>
                <a:gd name="connsiteY3" fmla="*/ 154077 h 2960479"/>
                <a:gd name="connsiteX4" fmla="*/ 134840 w 773768"/>
                <a:gd name="connsiteY4" fmla="*/ 204908 h 2960479"/>
                <a:gd name="connsiteX5" fmla="*/ 108378 w 773768"/>
                <a:gd name="connsiteY5" fmla="*/ 244924 h 2960479"/>
                <a:gd name="connsiteX6" fmla="*/ 82630 w 773768"/>
                <a:gd name="connsiteY6" fmla="*/ 284929 h 2960479"/>
                <a:gd name="connsiteX7" fmla="*/ 60764 w 773768"/>
                <a:gd name="connsiteY7" fmla="*/ 325196 h 2960479"/>
                <a:gd name="connsiteX8" fmla="*/ 45949 w 773768"/>
                <a:gd name="connsiteY8" fmla="*/ 365997 h 2960479"/>
                <a:gd name="connsiteX9" fmla="*/ 45078 w 773768"/>
                <a:gd name="connsiteY9" fmla="*/ 454438 h 2960479"/>
                <a:gd name="connsiteX10" fmla="*/ 77524 w 773768"/>
                <a:gd name="connsiteY10" fmla="*/ 544883 h 2960479"/>
                <a:gd name="connsiteX11" fmla="*/ 131046 w 773768"/>
                <a:gd name="connsiteY11" fmla="*/ 635738 h 2960479"/>
                <a:gd name="connsiteX12" fmla="*/ 193407 w 773768"/>
                <a:gd name="connsiteY12" fmla="*/ 725407 h 2960479"/>
                <a:gd name="connsiteX13" fmla="*/ 346768 w 773768"/>
                <a:gd name="connsiteY13" fmla="*/ 949539 h 2960479"/>
                <a:gd name="connsiteX14" fmla="*/ 481007 w 773768"/>
                <a:gd name="connsiteY14" fmla="*/ 1164176 h 2960479"/>
                <a:gd name="connsiteX15" fmla="*/ 600371 w 773768"/>
                <a:gd name="connsiteY15" fmla="*/ 1378924 h 2960479"/>
                <a:gd name="connsiteX16" fmla="*/ 709108 w 773768"/>
                <a:gd name="connsiteY16" fmla="*/ 1603389 h 2960479"/>
                <a:gd name="connsiteX17" fmla="*/ 730571 w 773768"/>
                <a:gd name="connsiteY17" fmla="*/ 1652514 h 2960479"/>
                <a:gd name="connsiteX18" fmla="*/ 749699 w 773768"/>
                <a:gd name="connsiteY18" fmla="*/ 1702669 h 2960479"/>
                <a:gd name="connsiteX19" fmla="*/ 764437 w 773768"/>
                <a:gd name="connsiteY19" fmla="*/ 1754037 h 2960479"/>
                <a:gd name="connsiteX20" fmla="*/ 772732 w 773768"/>
                <a:gd name="connsiteY20" fmla="*/ 1806802 h 2960479"/>
                <a:gd name="connsiteX21" fmla="*/ 772518 w 773768"/>
                <a:gd name="connsiteY21" fmla="*/ 1865742 h 2960479"/>
                <a:gd name="connsiteX22" fmla="*/ 762527 w 773768"/>
                <a:gd name="connsiteY22" fmla="*/ 1924359 h 2960479"/>
                <a:gd name="connsiteX23" fmla="*/ 743091 w 773768"/>
                <a:gd name="connsiteY23" fmla="*/ 1980451 h 2960479"/>
                <a:gd name="connsiteX24" fmla="*/ 714538 w 773768"/>
                <a:gd name="connsiteY24" fmla="*/ 2031815 h 2960479"/>
                <a:gd name="connsiteX25" fmla="*/ 681824 w 773768"/>
                <a:gd name="connsiteY25" fmla="*/ 2071943 h 2960479"/>
                <a:gd name="connsiteX26" fmla="*/ 642852 w 773768"/>
                <a:gd name="connsiteY26" fmla="*/ 2106200 h 2960479"/>
                <a:gd name="connsiteX27" fmla="*/ 598318 w 773768"/>
                <a:gd name="connsiteY27" fmla="*/ 2134199 h 2960479"/>
                <a:gd name="connsiteX28" fmla="*/ 548914 w 773768"/>
                <a:gd name="connsiteY28" fmla="*/ 2155551 h 2960479"/>
                <a:gd name="connsiteX29" fmla="*/ 471037 w 773768"/>
                <a:gd name="connsiteY29" fmla="*/ 2175757 h 2960479"/>
                <a:gd name="connsiteX30" fmla="*/ 392259 w 773768"/>
                <a:gd name="connsiteY30" fmla="*/ 2191095 h 2960479"/>
                <a:gd name="connsiteX31" fmla="*/ 320450 w 773768"/>
                <a:gd name="connsiteY31" fmla="*/ 2211474 h 2960479"/>
                <a:gd name="connsiteX32" fmla="*/ 263479 w 773768"/>
                <a:gd name="connsiteY32" fmla="*/ 2246803 h 2960479"/>
                <a:gd name="connsiteX33" fmla="*/ 233485 w 773768"/>
                <a:gd name="connsiteY33" fmla="*/ 2288550 h 2960479"/>
                <a:gd name="connsiteX34" fmla="*/ 212044 w 773768"/>
                <a:gd name="connsiteY34" fmla="*/ 2340544 h 2960479"/>
                <a:gd name="connsiteX35" fmla="*/ 194470 w 773768"/>
                <a:gd name="connsiteY35" fmla="*/ 2398534 h 2960479"/>
                <a:gd name="connsiteX36" fmla="*/ 176074 w 773768"/>
                <a:gd name="connsiteY36" fmla="*/ 2458271 h 2960479"/>
                <a:gd name="connsiteX37" fmla="*/ 154337 w 773768"/>
                <a:gd name="connsiteY37" fmla="*/ 2515456 h 2960479"/>
                <a:gd name="connsiteX38" fmla="*/ 133313 w 773768"/>
                <a:gd name="connsiteY38" fmla="*/ 2570577 h 2960479"/>
                <a:gd name="connsiteX39" fmla="*/ 119070 w 773768"/>
                <a:gd name="connsiteY39" fmla="*/ 2623999 h 2960479"/>
                <a:gd name="connsiteX40" fmla="*/ 117669 w 773768"/>
                <a:gd name="connsiteY40" fmla="*/ 2676087 h 2960479"/>
                <a:gd name="connsiteX41" fmla="*/ 125109 w 773768"/>
                <a:gd name="connsiteY41" fmla="*/ 2707789 h 2960479"/>
                <a:gd name="connsiteX42" fmla="*/ 136796 w 773768"/>
                <a:gd name="connsiteY42" fmla="*/ 2739860 h 2960479"/>
                <a:gd name="connsiteX43" fmla="*/ 149797 w 773768"/>
                <a:gd name="connsiteY43" fmla="*/ 2773039 h 2960479"/>
                <a:gd name="connsiteX44" fmla="*/ 161178 w 773768"/>
                <a:gd name="connsiteY44" fmla="*/ 2808062 h 2960479"/>
                <a:gd name="connsiteX45" fmla="*/ 165969 w 773768"/>
                <a:gd name="connsiteY45" fmla="*/ 2829916 h 2960479"/>
                <a:gd name="connsiteX46" fmla="*/ 168441 w 773768"/>
                <a:gd name="connsiteY46" fmla="*/ 2851671 h 2960479"/>
                <a:gd name="connsiteX47" fmla="*/ 167892 w 773768"/>
                <a:gd name="connsiteY47" fmla="*/ 2872313 h 2960479"/>
                <a:gd name="connsiteX48" fmla="*/ 163618 w 773768"/>
                <a:gd name="connsiteY48" fmla="*/ 2890826 h 2960479"/>
                <a:gd name="connsiteX49" fmla="*/ 140580 w 773768"/>
                <a:gd name="connsiteY49" fmla="*/ 2920928 h 2960479"/>
                <a:gd name="connsiteX50" fmla="*/ 102227 w 773768"/>
                <a:gd name="connsiteY50" fmla="*/ 2940153 h 2960479"/>
                <a:gd name="connsiteX51" fmla="*/ 53666 w 773768"/>
                <a:gd name="connsiteY51" fmla="*/ 2952129 h 2960479"/>
                <a:gd name="connsiteX52" fmla="*/ 0 w 773768"/>
                <a:gd name="connsiteY52" fmla="*/ 2960479 h 2960479"/>
                <a:gd name="connsiteX0" fmla="*/ 244048 w 773768"/>
                <a:gd name="connsiteY0" fmla="*/ 0 h 2960479"/>
                <a:gd name="connsiteX1" fmla="*/ 219188 w 773768"/>
                <a:gd name="connsiteY1" fmla="*/ 51510 h 2960479"/>
                <a:gd name="connsiteX2" fmla="*/ 193352 w 773768"/>
                <a:gd name="connsiteY2" fmla="*/ 102906 h 2960479"/>
                <a:gd name="connsiteX3" fmla="*/ 165561 w 773768"/>
                <a:gd name="connsiteY3" fmla="*/ 154077 h 2960479"/>
                <a:gd name="connsiteX4" fmla="*/ 134840 w 773768"/>
                <a:gd name="connsiteY4" fmla="*/ 204908 h 2960479"/>
                <a:gd name="connsiteX5" fmla="*/ 108378 w 773768"/>
                <a:gd name="connsiteY5" fmla="*/ 244924 h 2960479"/>
                <a:gd name="connsiteX6" fmla="*/ 82630 w 773768"/>
                <a:gd name="connsiteY6" fmla="*/ 284929 h 2960479"/>
                <a:gd name="connsiteX7" fmla="*/ 60764 w 773768"/>
                <a:gd name="connsiteY7" fmla="*/ 325196 h 2960479"/>
                <a:gd name="connsiteX8" fmla="*/ 45949 w 773768"/>
                <a:gd name="connsiteY8" fmla="*/ 365997 h 2960479"/>
                <a:gd name="connsiteX9" fmla="*/ 45078 w 773768"/>
                <a:gd name="connsiteY9" fmla="*/ 454438 h 2960479"/>
                <a:gd name="connsiteX10" fmla="*/ 77524 w 773768"/>
                <a:gd name="connsiteY10" fmla="*/ 544883 h 2960479"/>
                <a:gd name="connsiteX11" fmla="*/ 131046 w 773768"/>
                <a:gd name="connsiteY11" fmla="*/ 635738 h 2960479"/>
                <a:gd name="connsiteX12" fmla="*/ 193407 w 773768"/>
                <a:gd name="connsiteY12" fmla="*/ 725407 h 2960479"/>
                <a:gd name="connsiteX13" fmla="*/ 346768 w 773768"/>
                <a:gd name="connsiteY13" fmla="*/ 949539 h 2960479"/>
                <a:gd name="connsiteX14" fmla="*/ 481007 w 773768"/>
                <a:gd name="connsiteY14" fmla="*/ 1164176 h 2960479"/>
                <a:gd name="connsiteX15" fmla="*/ 600371 w 773768"/>
                <a:gd name="connsiteY15" fmla="*/ 1378924 h 2960479"/>
                <a:gd name="connsiteX16" fmla="*/ 709108 w 773768"/>
                <a:gd name="connsiteY16" fmla="*/ 1603389 h 2960479"/>
                <a:gd name="connsiteX17" fmla="*/ 730571 w 773768"/>
                <a:gd name="connsiteY17" fmla="*/ 1652514 h 2960479"/>
                <a:gd name="connsiteX18" fmla="*/ 749699 w 773768"/>
                <a:gd name="connsiteY18" fmla="*/ 1702669 h 2960479"/>
                <a:gd name="connsiteX19" fmla="*/ 764437 w 773768"/>
                <a:gd name="connsiteY19" fmla="*/ 1754037 h 2960479"/>
                <a:gd name="connsiteX20" fmla="*/ 772732 w 773768"/>
                <a:gd name="connsiteY20" fmla="*/ 1806802 h 2960479"/>
                <a:gd name="connsiteX21" fmla="*/ 772518 w 773768"/>
                <a:gd name="connsiteY21" fmla="*/ 1865742 h 2960479"/>
                <a:gd name="connsiteX22" fmla="*/ 762527 w 773768"/>
                <a:gd name="connsiteY22" fmla="*/ 1924359 h 2960479"/>
                <a:gd name="connsiteX23" fmla="*/ 743091 w 773768"/>
                <a:gd name="connsiteY23" fmla="*/ 1980451 h 2960479"/>
                <a:gd name="connsiteX24" fmla="*/ 714538 w 773768"/>
                <a:gd name="connsiteY24" fmla="*/ 2031815 h 2960479"/>
                <a:gd name="connsiteX25" fmla="*/ 681824 w 773768"/>
                <a:gd name="connsiteY25" fmla="*/ 2071943 h 2960479"/>
                <a:gd name="connsiteX26" fmla="*/ 642852 w 773768"/>
                <a:gd name="connsiteY26" fmla="*/ 2106200 h 2960479"/>
                <a:gd name="connsiteX27" fmla="*/ 598318 w 773768"/>
                <a:gd name="connsiteY27" fmla="*/ 2134199 h 2960479"/>
                <a:gd name="connsiteX28" fmla="*/ 548914 w 773768"/>
                <a:gd name="connsiteY28" fmla="*/ 2155551 h 2960479"/>
                <a:gd name="connsiteX29" fmla="*/ 471037 w 773768"/>
                <a:gd name="connsiteY29" fmla="*/ 2175757 h 2960479"/>
                <a:gd name="connsiteX30" fmla="*/ 392259 w 773768"/>
                <a:gd name="connsiteY30" fmla="*/ 2191095 h 2960479"/>
                <a:gd name="connsiteX31" fmla="*/ 320450 w 773768"/>
                <a:gd name="connsiteY31" fmla="*/ 2211474 h 2960479"/>
                <a:gd name="connsiteX32" fmla="*/ 263479 w 773768"/>
                <a:gd name="connsiteY32" fmla="*/ 2246803 h 2960479"/>
                <a:gd name="connsiteX33" fmla="*/ 233485 w 773768"/>
                <a:gd name="connsiteY33" fmla="*/ 2288550 h 2960479"/>
                <a:gd name="connsiteX34" fmla="*/ 212044 w 773768"/>
                <a:gd name="connsiteY34" fmla="*/ 2340544 h 2960479"/>
                <a:gd name="connsiteX35" fmla="*/ 194470 w 773768"/>
                <a:gd name="connsiteY35" fmla="*/ 2398534 h 2960479"/>
                <a:gd name="connsiteX36" fmla="*/ 176074 w 773768"/>
                <a:gd name="connsiteY36" fmla="*/ 2458271 h 2960479"/>
                <a:gd name="connsiteX37" fmla="*/ 154337 w 773768"/>
                <a:gd name="connsiteY37" fmla="*/ 2515456 h 2960479"/>
                <a:gd name="connsiteX38" fmla="*/ 133313 w 773768"/>
                <a:gd name="connsiteY38" fmla="*/ 2570577 h 2960479"/>
                <a:gd name="connsiteX39" fmla="*/ 119070 w 773768"/>
                <a:gd name="connsiteY39" fmla="*/ 2623999 h 2960479"/>
                <a:gd name="connsiteX40" fmla="*/ 117669 w 773768"/>
                <a:gd name="connsiteY40" fmla="*/ 2676087 h 2960479"/>
                <a:gd name="connsiteX41" fmla="*/ 125109 w 773768"/>
                <a:gd name="connsiteY41" fmla="*/ 2707789 h 2960479"/>
                <a:gd name="connsiteX42" fmla="*/ 136796 w 773768"/>
                <a:gd name="connsiteY42" fmla="*/ 2739860 h 2960479"/>
                <a:gd name="connsiteX43" fmla="*/ 149797 w 773768"/>
                <a:gd name="connsiteY43" fmla="*/ 2773039 h 2960479"/>
                <a:gd name="connsiteX44" fmla="*/ 161178 w 773768"/>
                <a:gd name="connsiteY44" fmla="*/ 2808062 h 2960479"/>
                <a:gd name="connsiteX45" fmla="*/ 165969 w 773768"/>
                <a:gd name="connsiteY45" fmla="*/ 2829916 h 2960479"/>
                <a:gd name="connsiteX46" fmla="*/ 168441 w 773768"/>
                <a:gd name="connsiteY46" fmla="*/ 2851671 h 2960479"/>
                <a:gd name="connsiteX47" fmla="*/ 167892 w 773768"/>
                <a:gd name="connsiteY47" fmla="*/ 2872313 h 2960479"/>
                <a:gd name="connsiteX48" fmla="*/ 163618 w 773768"/>
                <a:gd name="connsiteY48" fmla="*/ 2890826 h 2960479"/>
                <a:gd name="connsiteX49" fmla="*/ 140580 w 773768"/>
                <a:gd name="connsiteY49" fmla="*/ 2920928 h 2960479"/>
                <a:gd name="connsiteX50" fmla="*/ 102227 w 773768"/>
                <a:gd name="connsiteY50" fmla="*/ 2940153 h 2960479"/>
                <a:gd name="connsiteX51" fmla="*/ 53666 w 773768"/>
                <a:gd name="connsiteY51" fmla="*/ 2952129 h 2960479"/>
                <a:gd name="connsiteX52" fmla="*/ 0 w 773768"/>
                <a:gd name="connsiteY52" fmla="*/ 2960479 h 2960479"/>
                <a:gd name="connsiteX0" fmla="*/ 244048 w 773768"/>
                <a:gd name="connsiteY0" fmla="*/ 0 h 2960479"/>
                <a:gd name="connsiteX1" fmla="*/ 219188 w 773768"/>
                <a:gd name="connsiteY1" fmla="*/ 51510 h 2960479"/>
                <a:gd name="connsiteX2" fmla="*/ 193352 w 773768"/>
                <a:gd name="connsiteY2" fmla="*/ 102906 h 2960479"/>
                <a:gd name="connsiteX3" fmla="*/ 165561 w 773768"/>
                <a:gd name="connsiteY3" fmla="*/ 154077 h 2960479"/>
                <a:gd name="connsiteX4" fmla="*/ 134840 w 773768"/>
                <a:gd name="connsiteY4" fmla="*/ 204908 h 2960479"/>
                <a:gd name="connsiteX5" fmla="*/ 108378 w 773768"/>
                <a:gd name="connsiteY5" fmla="*/ 244924 h 2960479"/>
                <a:gd name="connsiteX6" fmla="*/ 82630 w 773768"/>
                <a:gd name="connsiteY6" fmla="*/ 284929 h 2960479"/>
                <a:gd name="connsiteX7" fmla="*/ 60764 w 773768"/>
                <a:gd name="connsiteY7" fmla="*/ 325196 h 2960479"/>
                <a:gd name="connsiteX8" fmla="*/ 45949 w 773768"/>
                <a:gd name="connsiteY8" fmla="*/ 365997 h 2960479"/>
                <a:gd name="connsiteX9" fmla="*/ 45078 w 773768"/>
                <a:gd name="connsiteY9" fmla="*/ 454438 h 2960479"/>
                <a:gd name="connsiteX10" fmla="*/ 77524 w 773768"/>
                <a:gd name="connsiteY10" fmla="*/ 544883 h 2960479"/>
                <a:gd name="connsiteX11" fmla="*/ 131046 w 773768"/>
                <a:gd name="connsiteY11" fmla="*/ 635738 h 2960479"/>
                <a:gd name="connsiteX12" fmla="*/ 193407 w 773768"/>
                <a:gd name="connsiteY12" fmla="*/ 725407 h 2960479"/>
                <a:gd name="connsiteX13" fmla="*/ 346768 w 773768"/>
                <a:gd name="connsiteY13" fmla="*/ 949539 h 2960479"/>
                <a:gd name="connsiteX14" fmla="*/ 481007 w 773768"/>
                <a:gd name="connsiteY14" fmla="*/ 1164176 h 2960479"/>
                <a:gd name="connsiteX15" fmla="*/ 600371 w 773768"/>
                <a:gd name="connsiteY15" fmla="*/ 1378924 h 2960479"/>
                <a:gd name="connsiteX16" fmla="*/ 709108 w 773768"/>
                <a:gd name="connsiteY16" fmla="*/ 1603389 h 2960479"/>
                <a:gd name="connsiteX17" fmla="*/ 730571 w 773768"/>
                <a:gd name="connsiteY17" fmla="*/ 1652514 h 2960479"/>
                <a:gd name="connsiteX18" fmla="*/ 749699 w 773768"/>
                <a:gd name="connsiteY18" fmla="*/ 1702669 h 2960479"/>
                <a:gd name="connsiteX19" fmla="*/ 764437 w 773768"/>
                <a:gd name="connsiteY19" fmla="*/ 1754037 h 2960479"/>
                <a:gd name="connsiteX20" fmla="*/ 772732 w 773768"/>
                <a:gd name="connsiteY20" fmla="*/ 1806802 h 2960479"/>
                <a:gd name="connsiteX21" fmla="*/ 772518 w 773768"/>
                <a:gd name="connsiteY21" fmla="*/ 1865742 h 2960479"/>
                <a:gd name="connsiteX22" fmla="*/ 762527 w 773768"/>
                <a:gd name="connsiteY22" fmla="*/ 1924359 h 2960479"/>
                <a:gd name="connsiteX23" fmla="*/ 743091 w 773768"/>
                <a:gd name="connsiteY23" fmla="*/ 1980451 h 2960479"/>
                <a:gd name="connsiteX24" fmla="*/ 714538 w 773768"/>
                <a:gd name="connsiteY24" fmla="*/ 2031815 h 2960479"/>
                <a:gd name="connsiteX25" fmla="*/ 681824 w 773768"/>
                <a:gd name="connsiteY25" fmla="*/ 2071943 h 2960479"/>
                <a:gd name="connsiteX26" fmla="*/ 642852 w 773768"/>
                <a:gd name="connsiteY26" fmla="*/ 2106200 h 2960479"/>
                <a:gd name="connsiteX27" fmla="*/ 598318 w 773768"/>
                <a:gd name="connsiteY27" fmla="*/ 2134199 h 2960479"/>
                <a:gd name="connsiteX28" fmla="*/ 548914 w 773768"/>
                <a:gd name="connsiteY28" fmla="*/ 2155551 h 2960479"/>
                <a:gd name="connsiteX29" fmla="*/ 471037 w 773768"/>
                <a:gd name="connsiteY29" fmla="*/ 2175757 h 2960479"/>
                <a:gd name="connsiteX30" fmla="*/ 392259 w 773768"/>
                <a:gd name="connsiteY30" fmla="*/ 2191095 h 2960479"/>
                <a:gd name="connsiteX31" fmla="*/ 320450 w 773768"/>
                <a:gd name="connsiteY31" fmla="*/ 2211474 h 2960479"/>
                <a:gd name="connsiteX32" fmla="*/ 263479 w 773768"/>
                <a:gd name="connsiteY32" fmla="*/ 2246803 h 2960479"/>
                <a:gd name="connsiteX33" fmla="*/ 233485 w 773768"/>
                <a:gd name="connsiteY33" fmla="*/ 2288550 h 2960479"/>
                <a:gd name="connsiteX34" fmla="*/ 212044 w 773768"/>
                <a:gd name="connsiteY34" fmla="*/ 2340544 h 2960479"/>
                <a:gd name="connsiteX35" fmla="*/ 194470 w 773768"/>
                <a:gd name="connsiteY35" fmla="*/ 2398534 h 2960479"/>
                <a:gd name="connsiteX36" fmla="*/ 176074 w 773768"/>
                <a:gd name="connsiteY36" fmla="*/ 2458271 h 2960479"/>
                <a:gd name="connsiteX37" fmla="*/ 154337 w 773768"/>
                <a:gd name="connsiteY37" fmla="*/ 2515456 h 2960479"/>
                <a:gd name="connsiteX38" fmla="*/ 133313 w 773768"/>
                <a:gd name="connsiteY38" fmla="*/ 2570577 h 2960479"/>
                <a:gd name="connsiteX39" fmla="*/ 119070 w 773768"/>
                <a:gd name="connsiteY39" fmla="*/ 2623999 h 2960479"/>
                <a:gd name="connsiteX40" fmla="*/ 117669 w 773768"/>
                <a:gd name="connsiteY40" fmla="*/ 2676087 h 2960479"/>
                <a:gd name="connsiteX41" fmla="*/ 125109 w 773768"/>
                <a:gd name="connsiteY41" fmla="*/ 2707789 h 2960479"/>
                <a:gd name="connsiteX42" fmla="*/ 136796 w 773768"/>
                <a:gd name="connsiteY42" fmla="*/ 2739860 h 2960479"/>
                <a:gd name="connsiteX43" fmla="*/ 149797 w 773768"/>
                <a:gd name="connsiteY43" fmla="*/ 2773039 h 2960479"/>
                <a:gd name="connsiteX44" fmla="*/ 161178 w 773768"/>
                <a:gd name="connsiteY44" fmla="*/ 2808062 h 2960479"/>
                <a:gd name="connsiteX45" fmla="*/ 165969 w 773768"/>
                <a:gd name="connsiteY45" fmla="*/ 2829916 h 2960479"/>
                <a:gd name="connsiteX46" fmla="*/ 168441 w 773768"/>
                <a:gd name="connsiteY46" fmla="*/ 2851671 h 2960479"/>
                <a:gd name="connsiteX47" fmla="*/ 167892 w 773768"/>
                <a:gd name="connsiteY47" fmla="*/ 2872313 h 2960479"/>
                <a:gd name="connsiteX48" fmla="*/ 163618 w 773768"/>
                <a:gd name="connsiteY48" fmla="*/ 2890826 h 2960479"/>
                <a:gd name="connsiteX49" fmla="*/ 140580 w 773768"/>
                <a:gd name="connsiteY49" fmla="*/ 2920928 h 2960479"/>
                <a:gd name="connsiteX50" fmla="*/ 102227 w 773768"/>
                <a:gd name="connsiteY50" fmla="*/ 2940153 h 2960479"/>
                <a:gd name="connsiteX51" fmla="*/ 53666 w 773768"/>
                <a:gd name="connsiteY51" fmla="*/ 2952129 h 2960479"/>
                <a:gd name="connsiteX52" fmla="*/ 0 w 773768"/>
                <a:gd name="connsiteY52" fmla="*/ 2960479 h 2960479"/>
                <a:gd name="connsiteX0" fmla="*/ 244048 w 773768"/>
                <a:gd name="connsiteY0" fmla="*/ 0 h 2960479"/>
                <a:gd name="connsiteX1" fmla="*/ 219188 w 773768"/>
                <a:gd name="connsiteY1" fmla="*/ 51510 h 2960479"/>
                <a:gd name="connsiteX2" fmla="*/ 193352 w 773768"/>
                <a:gd name="connsiteY2" fmla="*/ 102906 h 2960479"/>
                <a:gd name="connsiteX3" fmla="*/ 165561 w 773768"/>
                <a:gd name="connsiteY3" fmla="*/ 154077 h 2960479"/>
                <a:gd name="connsiteX4" fmla="*/ 134840 w 773768"/>
                <a:gd name="connsiteY4" fmla="*/ 204908 h 2960479"/>
                <a:gd name="connsiteX5" fmla="*/ 108378 w 773768"/>
                <a:gd name="connsiteY5" fmla="*/ 244924 h 2960479"/>
                <a:gd name="connsiteX6" fmla="*/ 82630 w 773768"/>
                <a:gd name="connsiteY6" fmla="*/ 284929 h 2960479"/>
                <a:gd name="connsiteX7" fmla="*/ 60764 w 773768"/>
                <a:gd name="connsiteY7" fmla="*/ 325196 h 2960479"/>
                <a:gd name="connsiteX8" fmla="*/ 45949 w 773768"/>
                <a:gd name="connsiteY8" fmla="*/ 365997 h 2960479"/>
                <a:gd name="connsiteX9" fmla="*/ 45078 w 773768"/>
                <a:gd name="connsiteY9" fmla="*/ 454438 h 2960479"/>
                <a:gd name="connsiteX10" fmla="*/ 77524 w 773768"/>
                <a:gd name="connsiteY10" fmla="*/ 544883 h 2960479"/>
                <a:gd name="connsiteX11" fmla="*/ 131046 w 773768"/>
                <a:gd name="connsiteY11" fmla="*/ 635738 h 2960479"/>
                <a:gd name="connsiteX12" fmla="*/ 193407 w 773768"/>
                <a:gd name="connsiteY12" fmla="*/ 725407 h 2960479"/>
                <a:gd name="connsiteX13" fmla="*/ 346768 w 773768"/>
                <a:gd name="connsiteY13" fmla="*/ 949539 h 2960479"/>
                <a:gd name="connsiteX14" fmla="*/ 481007 w 773768"/>
                <a:gd name="connsiteY14" fmla="*/ 1164176 h 2960479"/>
                <a:gd name="connsiteX15" fmla="*/ 600371 w 773768"/>
                <a:gd name="connsiteY15" fmla="*/ 1378924 h 2960479"/>
                <a:gd name="connsiteX16" fmla="*/ 709108 w 773768"/>
                <a:gd name="connsiteY16" fmla="*/ 1603389 h 2960479"/>
                <a:gd name="connsiteX17" fmla="*/ 730571 w 773768"/>
                <a:gd name="connsiteY17" fmla="*/ 1652514 h 2960479"/>
                <a:gd name="connsiteX18" fmla="*/ 749699 w 773768"/>
                <a:gd name="connsiteY18" fmla="*/ 1702669 h 2960479"/>
                <a:gd name="connsiteX19" fmla="*/ 764437 w 773768"/>
                <a:gd name="connsiteY19" fmla="*/ 1754037 h 2960479"/>
                <a:gd name="connsiteX20" fmla="*/ 772732 w 773768"/>
                <a:gd name="connsiteY20" fmla="*/ 1806802 h 2960479"/>
                <a:gd name="connsiteX21" fmla="*/ 772518 w 773768"/>
                <a:gd name="connsiteY21" fmla="*/ 1865742 h 2960479"/>
                <a:gd name="connsiteX22" fmla="*/ 762527 w 773768"/>
                <a:gd name="connsiteY22" fmla="*/ 1924359 h 2960479"/>
                <a:gd name="connsiteX23" fmla="*/ 743091 w 773768"/>
                <a:gd name="connsiteY23" fmla="*/ 1980451 h 2960479"/>
                <a:gd name="connsiteX24" fmla="*/ 714538 w 773768"/>
                <a:gd name="connsiteY24" fmla="*/ 2031815 h 2960479"/>
                <a:gd name="connsiteX25" fmla="*/ 681824 w 773768"/>
                <a:gd name="connsiteY25" fmla="*/ 2071943 h 2960479"/>
                <a:gd name="connsiteX26" fmla="*/ 642852 w 773768"/>
                <a:gd name="connsiteY26" fmla="*/ 2106200 h 2960479"/>
                <a:gd name="connsiteX27" fmla="*/ 598318 w 773768"/>
                <a:gd name="connsiteY27" fmla="*/ 2134199 h 2960479"/>
                <a:gd name="connsiteX28" fmla="*/ 548914 w 773768"/>
                <a:gd name="connsiteY28" fmla="*/ 2155551 h 2960479"/>
                <a:gd name="connsiteX29" fmla="*/ 471037 w 773768"/>
                <a:gd name="connsiteY29" fmla="*/ 2175757 h 2960479"/>
                <a:gd name="connsiteX30" fmla="*/ 392259 w 773768"/>
                <a:gd name="connsiteY30" fmla="*/ 2191095 h 2960479"/>
                <a:gd name="connsiteX31" fmla="*/ 320450 w 773768"/>
                <a:gd name="connsiteY31" fmla="*/ 2211474 h 2960479"/>
                <a:gd name="connsiteX32" fmla="*/ 263479 w 773768"/>
                <a:gd name="connsiteY32" fmla="*/ 2246803 h 2960479"/>
                <a:gd name="connsiteX33" fmla="*/ 233485 w 773768"/>
                <a:gd name="connsiteY33" fmla="*/ 2288550 h 2960479"/>
                <a:gd name="connsiteX34" fmla="*/ 212044 w 773768"/>
                <a:gd name="connsiteY34" fmla="*/ 2340544 h 2960479"/>
                <a:gd name="connsiteX35" fmla="*/ 194470 w 773768"/>
                <a:gd name="connsiteY35" fmla="*/ 2398534 h 2960479"/>
                <a:gd name="connsiteX36" fmla="*/ 176074 w 773768"/>
                <a:gd name="connsiteY36" fmla="*/ 2458271 h 2960479"/>
                <a:gd name="connsiteX37" fmla="*/ 154337 w 773768"/>
                <a:gd name="connsiteY37" fmla="*/ 2515456 h 2960479"/>
                <a:gd name="connsiteX38" fmla="*/ 133313 w 773768"/>
                <a:gd name="connsiteY38" fmla="*/ 2570577 h 2960479"/>
                <a:gd name="connsiteX39" fmla="*/ 119070 w 773768"/>
                <a:gd name="connsiteY39" fmla="*/ 2623999 h 2960479"/>
                <a:gd name="connsiteX40" fmla="*/ 117669 w 773768"/>
                <a:gd name="connsiteY40" fmla="*/ 2676087 h 2960479"/>
                <a:gd name="connsiteX41" fmla="*/ 125109 w 773768"/>
                <a:gd name="connsiteY41" fmla="*/ 2707789 h 2960479"/>
                <a:gd name="connsiteX42" fmla="*/ 136796 w 773768"/>
                <a:gd name="connsiteY42" fmla="*/ 2739860 h 2960479"/>
                <a:gd name="connsiteX43" fmla="*/ 149797 w 773768"/>
                <a:gd name="connsiteY43" fmla="*/ 2773039 h 2960479"/>
                <a:gd name="connsiteX44" fmla="*/ 161178 w 773768"/>
                <a:gd name="connsiteY44" fmla="*/ 2808062 h 2960479"/>
                <a:gd name="connsiteX45" fmla="*/ 165969 w 773768"/>
                <a:gd name="connsiteY45" fmla="*/ 2829916 h 2960479"/>
                <a:gd name="connsiteX46" fmla="*/ 168441 w 773768"/>
                <a:gd name="connsiteY46" fmla="*/ 2851671 h 2960479"/>
                <a:gd name="connsiteX47" fmla="*/ 167892 w 773768"/>
                <a:gd name="connsiteY47" fmla="*/ 2872313 h 2960479"/>
                <a:gd name="connsiteX48" fmla="*/ 163618 w 773768"/>
                <a:gd name="connsiteY48" fmla="*/ 2890826 h 2960479"/>
                <a:gd name="connsiteX49" fmla="*/ 140580 w 773768"/>
                <a:gd name="connsiteY49" fmla="*/ 2920928 h 2960479"/>
                <a:gd name="connsiteX50" fmla="*/ 102227 w 773768"/>
                <a:gd name="connsiteY50" fmla="*/ 2940153 h 2960479"/>
                <a:gd name="connsiteX51" fmla="*/ 53666 w 773768"/>
                <a:gd name="connsiteY51" fmla="*/ 2952129 h 2960479"/>
                <a:gd name="connsiteX52" fmla="*/ 0 w 773768"/>
                <a:gd name="connsiteY52" fmla="*/ 2960479 h 2960479"/>
                <a:gd name="connsiteX0" fmla="*/ 244048 w 773768"/>
                <a:gd name="connsiteY0" fmla="*/ 0 h 2960479"/>
                <a:gd name="connsiteX1" fmla="*/ 219188 w 773768"/>
                <a:gd name="connsiteY1" fmla="*/ 51510 h 2960479"/>
                <a:gd name="connsiteX2" fmla="*/ 193352 w 773768"/>
                <a:gd name="connsiteY2" fmla="*/ 102906 h 2960479"/>
                <a:gd name="connsiteX3" fmla="*/ 165561 w 773768"/>
                <a:gd name="connsiteY3" fmla="*/ 154077 h 2960479"/>
                <a:gd name="connsiteX4" fmla="*/ 134840 w 773768"/>
                <a:gd name="connsiteY4" fmla="*/ 204908 h 2960479"/>
                <a:gd name="connsiteX5" fmla="*/ 108378 w 773768"/>
                <a:gd name="connsiteY5" fmla="*/ 244924 h 2960479"/>
                <a:gd name="connsiteX6" fmla="*/ 82630 w 773768"/>
                <a:gd name="connsiteY6" fmla="*/ 284929 h 2960479"/>
                <a:gd name="connsiteX7" fmla="*/ 60764 w 773768"/>
                <a:gd name="connsiteY7" fmla="*/ 325196 h 2960479"/>
                <a:gd name="connsiteX8" fmla="*/ 45949 w 773768"/>
                <a:gd name="connsiteY8" fmla="*/ 365997 h 2960479"/>
                <a:gd name="connsiteX9" fmla="*/ 45078 w 773768"/>
                <a:gd name="connsiteY9" fmla="*/ 454438 h 2960479"/>
                <a:gd name="connsiteX10" fmla="*/ 77524 w 773768"/>
                <a:gd name="connsiteY10" fmla="*/ 544883 h 2960479"/>
                <a:gd name="connsiteX11" fmla="*/ 131046 w 773768"/>
                <a:gd name="connsiteY11" fmla="*/ 635738 h 2960479"/>
                <a:gd name="connsiteX12" fmla="*/ 193407 w 773768"/>
                <a:gd name="connsiteY12" fmla="*/ 725407 h 2960479"/>
                <a:gd name="connsiteX13" fmla="*/ 346768 w 773768"/>
                <a:gd name="connsiteY13" fmla="*/ 949539 h 2960479"/>
                <a:gd name="connsiteX14" fmla="*/ 481007 w 773768"/>
                <a:gd name="connsiteY14" fmla="*/ 1164176 h 2960479"/>
                <a:gd name="connsiteX15" fmla="*/ 600371 w 773768"/>
                <a:gd name="connsiteY15" fmla="*/ 1378924 h 2960479"/>
                <a:gd name="connsiteX16" fmla="*/ 709108 w 773768"/>
                <a:gd name="connsiteY16" fmla="*/ 1603389 h 2960479"/>
                <a:gd name="connsiteX17" fmla="*/ 730571 w 773768"/>
                <a:gd name="connsiteY17" fmla="*/ 1652514 h 2960479"/>
                <a:gd name="connsiteX18" fmla="*/ 749699 w 773768"/>
                <a:gd name="connsiteY18" fmla="*/ 1702669 h 2960479"/>
                <a:gd name="connsiteX19" fmla="*/ 764437 w 773768"/>
                <a:gd name="connsiteY19" fmla="*/ 1754037 h 2960479"/>
                <a:gd name="connsiteX20" fmla="*/ 772732 w 773768"/>
                <a:gd name="connsiteY20" fmla="*/ 1806802 h 2960479"/>
                <a:gd name="connsiteX21" fmla="*/ 772518 w 773768"/>
                <a:gd name="connsiteY21" fmla="*/ 1865742 h 2960479"/>
                <a:gd name="connsiteX22" fmla="*/ 762527 w 773768"/>
                <a:gd name="connsiteY22" fmla="*/ 1924359 h 2960479"/>
                <a:gd name="connsiteX23" fmla="*/ 743091 w 773768"/>
                <a:gd name="connsiteY23" fmla="*/ 1980451 h 2960479"/>
                <a:gd name="connsiteX24" fmla="*/ 714538 w 773768"/>
                <a:gd name="connsiteY24" fmla="*/ 2031815 h 2960479"/>
                <a:gd name="connsiteX25" fmla="*/ 681824 w 773768"/>
                <a:gd name="connsiteY25" fmla="*/ 2071943 h 2960479"/>
                <a:gd name="connsiteX26" fmla="*/ 642852 w 773768"/>
                <a:gd name="connsiteY26" fmla="*/ 2106200 h 2960479"/>
                <a:gd name="connsiteX27" fmla="*/ 598318 w 773768"/>
                <a:gd name="connsiteY27" fmla="*/ 2134199 h 2960479"/>
                <a:gd name="connsiteX28" fmla="*/ 548914 w 773768"/>
                <a:gd name="connsiteY28" fmla="*/ 2155551 h 2960479"/>
                <a:gd name="connsiteX29" fmla="*/ 471037 w 773768"/>
                <a:gd name="connsiteY29" fmla="*/ 2175757 h 2960479"/>
                <a:gd name="connsiteX30" fmla="*/ 392259 w 773768"/>
                <a:gd name="connsiteY30" fmla="*/ 2191095 h 2960479"/>
                <a:gd name="connsiteX31" fmla="*/ 320450 w 773768"/>
                <a:gd name="connsiteY31" fmla="*/ 2211474 h 2960479"/>
                <a:gd name="connsiteX32" fmla="*/ 263479 w 773768"/>
                <a:gd name="connsiteY32" fmla="*/ 2246803 h 2960479"/>
                <a:gd name="connsiteX33" fmla="*/ 233485 w 773768"/>
                <a:gd name="connsiteY33" fmla="*/ 2288550 h 2960479"/>
                <a:gd name="connsiteX34" fmla="*/ 212044 w 773768"/>
                <a:gd name="connsiteY34" fmla="*/ 2340544 h 2960479"/>
                <a:gd name="connsiteX35" fmla="*/ 194470 w 773768"/>
                <a:gd name="connsiteY35" fmla="*/ 2398534 h 2960479"/>
                <a:gd name="connsiteX36" fmla="*/ 176074 w 773768"/>
                <a:gd name="connsiteY36" fmla="*/ 2458271 h 2960479"/>
                <a:gd name="connsiteX37" fmla="*/ 154337 w 773768"/>
                <a:gd name="connsiteY37" fmla="*/ 2515456 h 2960479"/>
                <a:gd name="connsiteX38" fmla="*/ 133313 w 773768"/>
                <a:gd name="connsiteY38" fmla="*/ 2570577 h 2960479"/>
                <a:gd name="connsiteX39" fmla="*/ 119070 w 773768"/>
                <a:gd name="connsiteY39" fmla="*/ 2623999 h 2960479"/>
                <a:gd name="connsiteX40" fmla="*/ 117669 w 773768"/>
                <a:gd name="connsiteY40" fmla="*/ 2676087 h 2960479"/>
                <a:gd name="connsiteX41" fmla="*/ 125109 w 773768"/>
                <a:gd name="connsiteY41" fmla="*/ 2707789 h 2960479"/>
                <a:gd name="connsiteX42" fmla="*/ 136796 w 773768"/>
                <a:gd name="connsiteY42" fmla="*/ 2739860 h 2960479"/>
                <a:gd name="connsiteX43" fmla="*/ 149797 w 773768"/>
                <a:gd name="connsiteY43" fmla="*/ 2773039 h 2960479"/>
                <a:gd name="connsiteX44" fmla="*/ 161178 w 773768"/>
                <a:gd name="connsiteY44" fmla="*/ 2808062 h 2960479"/>
                <a:gd name="connsiteX45" fmla="*/ 165969 w 773768"/>
                <a:gd name="connsiteY45" fmla="*/ 2829916 h 2960479"/>
                <a:gd name="connsiteX46" fmla="*/ 168441 w 773768"/>
                <a:gd name="connsiteY46" fmla="*/ 2851671 h 2960479"/>
                <a:gd name="connsiteX47" fmla="*/ 167892 w 773768"/>
                <a:gd name="connsiteY47" fmla="*/ 2872313 h 2960479"/>
                <a:gd name="connsiteX48" fmla="*/ 163618 w 773768"/>
                <a:gd name="connsiteY48" fmla="*/ 2890826 h 2960479"/>
                <a:gd name="connsiteX49" fmla="*/ 140580 w 773768"/>
                <a:gd name="connsiteY49" fmla="*/ 2920928 h 2960479"/>
                <a:gd name="connsiteX50" fmla="*/ 102227 w 773768"/>
                <a:gd name="connsiteY50" fmla="*/ 2940153 h 2960479"/>
                <a:gd name="connsiteX51" fmla="*/ 53666 w 773768"/>
                <a:gd name="connsiteY51" fmla="*/ 2952129 h 2960479"/>
                <a:gd name="connsiteX52" fmla="*/ 0 w 773768"/>
                <a:gd name="connsiteY52" fmla="*/ 2960479 h 2960479"/>
                <a:gd name="connsiteX0" fmla="*/ 244048 w 773768"/>
                <a:gd name="connsiteY0" fmla="*/ 0 h 2960479"/>
                <a:gd name="connsiteX1" fmla="*/ 219188 w 773768"/>
                <a:gd name="connsiteY1" fmla="*/ 51510 h 2960479"/>
                <a:gd name="connsiteX2" fmla="*/ 193352 w 773768"/>
                <a:gd name="connsiteY2" fmla="*/ 102906 h 2960479"/>
                <a:gd name="connsiteX3" fmla="*/ 165561 w 773768"/>
                <a:gd name="connsiteY3" fmla="*/ 154077 h 2960479"/>
                <a:gd name="connsiteX4" fmla="*/ 134840 w 773768"/>
                <a:gd name="connsiteY4" fmla="*/ 204908 h 2960479"/>
                <a:gd name="connsiteX5" fmla="*/ 108378 w 773768"/>
                <a:gd name="connsiteY5" fmla="*/ 244924 h 2960479"/>
                <a:gd name="connsiteX6" fmla="*/ 82630 w 773768"/>
                <a:gd name="connsiteY6" fmla="*/ 284929 h 2960479"/>
                <a:gd name="connsiteX7" fmla="*/ 60764 w 773768"/>
                <a:gd name="connsiteY7" fmla="*/ 325196 h 2960479"/>
                <a:gd name="connsiteX8" fmla="*/ 45949 w 773768"/>
                <a:gd name="connsiteY8" fmla="*/ 365997 h 2960479"/>
                <a:gd name="connsiteX9" fmla="*/ 45078 w 773768"/>
                <a:gd name="connsiteY9" fmla="*/ 454438 h 2960479"/>
                <a:gd name="connsiteX10" fmla="*/ 77524 w 773768"/>
                <a:gd name="connsiteY10" fmla="*/ 544883 h 2960479"/>
                <a:gd name="connsiteX11" fmla="*/ 131046 w 773768"/>
                <a:gd name="connsiteY11" fmla="*/ 635738 h 2960479"/>
                <a:gd name="connsiteX12" fmla="*/ 193407 w 773768"/>
                <a:gd name="connsiteY12" fmla="*/ 725407 h 2960479"/>
                <a:gd name="connsiteX13" fmla="*/ 346768 w 773768"/>
                <a:gd name="connsiteY13" fmla="*/ 949539 h 2960479"/>
                <a:gd name="connsiteX14" fmla="*/ 481007 w 773768"/>
                <a:gd name="connsiteY14" fmla="*/ 1164176 h 2960479"/>
                <a:gd name="connsiteX15" fmla="*/ 600371 w 773768"/>
                <a:gd name="connsiteY15" fmla="*/ 1378924 h 2960479"/>
                <a:gd name="connsiteX16" fmla="*/ 709108 w 773768"/>
                <a:gd name="connsiteY16" fmla="*/ 1603389 h 2960479"/>
                <a:gd name="connsiteX17" fmla="*/ 730571 w 773768"/>
                <a:gd name="connsiteY17" fmla="*/ 1652514 h 2960479"/>
                <a:gd name="connsiteX18" fmla="*/ 749699 w 773768"/>
                <a:gd name="connsiteY18" fmla="*/ 1702669 h 2960479"/>
                <a:gd name="connsiteX19" fmla="*/ 764437 w 773768"/>
                <a:gd name="connsiteY19" fmla="*/ 1754037 h 2960479"/>
                <a:gd name="connsiteX20" fmla="*/ 772732 w 773768"/>
                <a:gd name="connsiteY20" fmla="*/ 1806802 h 2960479"/>
                <a:gd name="connsiteX21" fmla="*/ 772518 w 773768"/>
                <a:gd name="connsiteY21" fmla="*/ 1865742 h 2960479"/>
                <a:gd name="connsiteX22" fmla="*/ 762527 w 773768"/>
                <a:gd name="connsiteY22" fmla="*/ 1924359 h 2960479"/>
                <a:gd name="connsiteX23" fmla="*/ 743091 w 773768"/>
                <a:gd name="connsiteY23" fmla="*/ 1980451 h 2960479"/>
                <a:gd name="connsiteX24" fmla="*/ 714538 w 773768"/>
                <a:gd name="connsiteY24" fmla="*/ 2031815 h 2960479"/>
                <a:gd name="connsiteX25" fmla="*/ 681824 w 773768"/>
                <a:gd name="connsiteY25" fmla="*/ 2071943 h 2960479"/>
                <a:gd name="connsiteX26" fmla="*/ 642852 w 773768"/>
                <a:gd name="connsiteY26" fmla="*/ 2106200 h 2960479"/>
                <a:gd name="connsiteX27" fmla="*/ 598318 w 773768"/>
                <a:gd name="connsiteY27" fmla="*/ 2134199 h 2960479"/>
                <a:gd name="connsiteX28" fmla="*/ 548914 w 773768"/>
                <a:gd name="connsiteY28" fmla="*/ 2155551 h 2960479"/>
                <a:gd name="connsiteX29" fmla="*/ 471037 w 773768"/>
                <a:gd name="connsiteY29" fmla="*/ 2175757 h 2960479"/>
                <a:gd name="connsiteX30" fmla="*/ 392259 w 773768"/>
                <a:gd name="connsiteY30" fmla="*/ 2191095 h 2960479"/>
                <a:gd name="connsiteX31" fmla="*/ 320450 w 773768"/>
                <a:gd name="connsiteY31" fmla="*/ 2211474 h 2960479"/>
                <a:gd name="connsiteX32" fmla="*/ 263479 w 773768"/>
                <a:gd name="connsiteY32" fmla="*/ 2246803 h 2960479"/>
                <a:gd name="connsiteX33" fmla="*/ 233485 w 773768"/>
                <a:gd name="connsiteY33" fmla="*/ 2288550 h 2960479"/>
                <a:gd name="connsiteX34" fmla="*/ 212044 w 773768"/>
                <a:gd name="connsiteY34" fmla="*/ 2340544 h 2960479"/>
                <a:gd name="connsiteX35" fmla="*/ 194470 w 773768"/>
                <a:gd name="connsiteY35" fmla="*/ 2398534 h 2960479"/>
                <a:gd name="connsiteX36" fmla="*/ 176074 w 773768"/>
                <a:gd name="connsiteY36" fmla="*/ 2458271 h 2960479"/>
                <a:gd name="connsiteX37" fmla="*/ 154337 w 773768"/>
                <a:gd name="connsiteY37" fmla="*/ 2515456 h 2960479"/>
                <a:gd name="connsiteX38" fmla="*/ 133313 w 773768"/>
                <a:gd name="connsiteY38" fmla="*/ 2570577 h 2960479"/>
                <a:gd name="connsiteX39" fmla="*/ 119070 w 773768"/>
                <a:gd name="connsiteY39" fmla="*/ 2623999 h 2960479"/>
                <a:gd name="connsiteX40" fmla="*/ 117669 w 773768"/>
                <a:gd name="connsiteY40" fmla="*/ 2676087 h 2960479"/>
                <a:gd name="connsiteX41" fmla="*/ 125109 w 773768"/>
                <a:gd name="connsiteY41" fmla="*/ 2707789 h 2960479"/>
                <a:gd name="connsiteX42" fmla="*/ 136796 w 773768"/>
                <a:gd name="connsiteY42" fmla="*/ 2739860 h 2960479"/>
                <a:gd name="connsiteX43" fmla="*/ 149797 w 773768"/>
                <a:gd name="connsiteY43" fmla="*/ 2773039 h 2960479"/>
                <a:gd name="connsiteX44" fmla="*/ 161178 w 773768"/>
                <a:gd name="connsiteY44" fmla="*/ 2808062 h 2960479"/>
                <a:gd name="connsiteX45" fmla="*/ 165969 w 773768"/>
                <a:gd name="connsiteY45" fmla="*/ 2829916 h 2960479"/>
                <a:gd name="connsiteX46" fmla="*/ 168441 w 773768"/>
                <a:gd name="connsiteY46" fmla="*/ 2851671 h 2960479"/>
                <a:gd name="connsiteX47" fmla="*/ 167892 w 773768"/>
                <a:gd name="connsiteY47" fmla="*/ 2872313 h 2960479"/>
                <a:gd name="connsiteX48" fmla="*/ 163618 w 773768"/>
                <a:gd name="connsiteY48" fmla="*/ 2890826 h 2960479"/>
                <a:gd name="connsiteX49" fmla="*/ 140580 w 773768"/>
                <a:gd name="connsiteY49" fmla="*/ 2920928 h 2960479"/>
                <a:gd name="connsiteX50" fmla="*/ 102227 w 773768"/>
                <a:gd name="connsiteY50" fmla="*/ 2940153 h 2960479"/>
                <a:gd name="connsiteX51" fmla="*/ 53666 w 773768"/>
                <a:gd name="connsiteY51" fmla="*/ 2952129 h 2960479"/>
                <a:gd name="connsiteX52" fmla="*/ 0 w 773768"/>
                <a:gd name="connsiteY52" fmla="*/ 2960479 h 2960479"/>
                <a:gd name="connsiteX0" fmla="*/ 244048 w 773768"/>
                <a:gd name="connsiteY0" fmla="*/ 0 h 2960479"/>
                <a:gd name="connsiteX1" fmla="*/ 219188 w 773768"/>
                <a:gd name="connsiteY1" fmla="*/ 51510 h 2960479"/>
                <a:gd name="connsiteX2" fmla="*/ 193352 w 773768"/>
                <a:gd name="connsiteY2" fmla="*/ 102906 h 2960479"/>
                <a:gd name="connsiteX3" fmla="*/ 165561 w 773768"/>
                <a:gd name="connsiteY3" fmla="*/ 154077 h 2960479"/>
                <a:gd name="connsiteX4" fmla="*/ 134840 w 773768"/>
                <a:gd name="connsiteY4" fmla="*/ 204908 h 2960479"/>
                <a:gd name="connsiteX5" fmla="*/ 108378 w 773768"/>
                <a:gd name="connsiteY5" fmla="*/ 244924 h 2960479"/>
                <a:gd name="connsiteX6" fmla="*/ 82630 w 773768"/>
                <a:gd name="connsiteY6" fmla="*/ 284929 h 2960479"/>
                <a:gd name="connsiteX7" fmla="*/ 60764 w 773768"/>
                <a:gd name="connsiteY7" fmla="*/ 325196 h 2960479"/>
                <a:gd name="connsiteX8" fmla="*/ 45949 w 773768"/>
                <a:gd name="connsiteY8" fmla="*/ 365997 h 2960479"/>
                <a:gd name="connsiteX9" fmla="*/ 45078 w 773768"/>
                <a:gd name="connsiteY9" fmla="*/ 454438 h 2960479"/>
                <a:gd name="connsiteX10" fmla="*/ 77524 w 773768"/>
                <a:gd name="connsiteY10" fmla="*/ 544883 h 2960479"/>
                <a:gd name="connsiteX11" fmla="*/ 131046 w 773768"/>
                <a:gd name="connsiteY11" fmla="*/ 635738 h 2960479"/>
                <a:gd name="connsiteX12" fmla="*/ 193407 w 773768"/>
                <a:gd name="connsiteY12" fmla="*/ 725407 h 2960479"/>
                <a:gd name="connsiteX13" fmla="*/ 346768 w 773768"/>
                <a:gd name="connsiteY13" fmla="*/ 949539 h 2960479"/>
                <a:gd name="connsiteX14" fmla="*/ 481007 w 773768"/>
                <a:gd name="connsiteY14" fmla="*/ 1164176 h 2960479"/>
                <a:gd name="connsiteX15" fmla="*/ 600371 w 773768"/>
                <a:gd name="connsiteY15" fmla="*/ 1378924 h 2960479"/>
                <a:gd name="connsiteX16" fmla="*/ 709108 w 773768"/>
                <a:gd name="connsiteY16" fmla="*/ 1603389 h 2960479"/>
                <a:gd name="connsiteX17" fmla="*/ 730571 w 773768"/>
                <a:gd name="connsiteY17" fmla="*/ 1652514 h 2960479"/>
                <a:gd name="connsiteX18" fmla="*/ 749699 w 773768"/>
                <a:gd name="connsiteY18" fmla="*/ 1702669 h 2960479"/>
                <a:gd name="connsiteX19" fmla="*/ 764437 w 773768"/>
                <a:gd name="connsiteY19" fmla="*/ 1754037 h 2960479"/>
                <a:gd name="connsiteX20" fmla="*/ 772732 w 773768"/>
                <a:gd name="connsiteY20" fmla="*/ 1806802 h 2960479"/>
                <a:gd name="connsiteX21" fmla="*/ 772518 w 773768"/>
                <a:gd name="connsiteY21" fmla="*/ 1865742 h 2960479"/>
                <a:gd name="connsiteX22" fmla="*/ 762527 w 773768"/>
                <a:gd name="connsiteY22" fmla="*/ 1924359 h 2960479"/>
                <a:gd name="connsiteX23" fmla="*/ 743091 w 773768"/>
                <a:gd name="connsiteY23" fmla="*/ 1980451 h 2960479"/>
                <a:gd name="connsiteX24" fmla="*/ 714538 w 773768"/>
                <a:gd name="connsiteY24" fmla="*/ 2031815 h 2960479"/>
                <a:gd name="connsiteX25" fmla="*/ 681824 w 773768"/>
                <a:gd name="connsiteY25" fmla="*/ 2071943 h 2960479"/>
                <a:gd name="connsiteX26" fmla="*/ 642852 w 773768"/>
                <a:gd name="connsiteY26" fmla="*/ 2106200 h 2960479"/>
                <a:gd name="connsiteX27" fmla="*/ 598318 w 773768"/>
                <a:gd name="connsiteY27" fmla="*/ 2134199 h 2960479"/>
                <a:gd name="connsiteX28" fmla="*/ 548914 w 773768"/>
                <a:gd name="connsiteY28" fmla="*/ 2155551 h 2960479"/>
                <a:gd name="connsiteX29" fmla="*/ 471037 w 773768"/>
                <a:gd name="connsiteY29" fmla="*/ 2175757 h 2960479"/>
                <a:gd name="connsiteX30" fmla="*/ 392259 w 773768"/>
                <a:gd name="connsiteY30" fmla="*/ 2191095 h 2960479"/>
                <a:gd name="connsiteX31" fmla="*/ 320450 w 773768"/>
                <a:gd name="connsiteY31" fmla="*/ 2211474 h 2960479"/>
                <a:gd name="connsiteX32" fmla="*/ 263479 w 773768"/>
                <a:gd name="connsiteY32" fmla="*/ 2246803 h 2960479"/>
                <a:gd name="connsiteX33" fmla="*/ 233485 w 773768"/>
                <a:gd name="connsiteY33" fmla="*/ 2288550 h 2960479"/>
                <a:gd name="connsiteX34" fmla="*/ 212044 w 773768"/>
                <a:gd name="connsiteY34" fmla="*/ 2340544 h 2960479"/>
                <a:gd name="connsiteX35" fmla="*/ 194470 w 773768"/>
                <a:gd name="connsiteY35" fmla="*/ 2398534 h 2960479"/>
                <a:gd name="connsiteX36" fmla="*/ 176074 w 773768"/>
                <a:gd name="connsiteY36" fmla="*/ 2458271 h 2960479"/>
                <a:gd name="connsiteX37" fmla="*/ 154337 w 773768"/>
                <a:gd name="connsiteY37" fmla="*/ 2515456 h 2960479"/>
                <a:gd name="connsiteX38" fmla="*/ 133313 w 773768"/>
                <a:gd name="connsiteY38" fmla="*/ 2570577 h 2960479"/>
                <a:gd name="connsiteX39" fmla="*/ 119070 w 773768"/>
                <a:gd name="connsiteY39" fmla="*/ 2623999 h 2960479"/>
                <a:gd name="connsiteX40" fmla="*/ 117669 w 773768"/>
                <a:gd name="connsiteY40" fmla="*/ 2676087 h 2960479"/>
                <a:gd name="connsiteX41" fmla="*/ 125109 w 773768"/>
                <a:gd name="connsiteY41" fmla="*/ 2707789 h 2960479"/>
                <a:gd name="connsiteX42" fmla="*/ 136796 w 773768"/>
                <a:gd name="connsiteY42" fmla="*/ 2739860 h 2960479"/>
                <a:gd name="connsiteX43" fmla="*/ 149797 w 773768"/>
                <a:gd name="connsiteY43" fmla="*/ 2773039 h 2960479"/>
                <a:gd name="connsiteX44" fmla="*/ 161178 w 773768"/>
                <a:gd name="connsiteY44" fmla="*/ 2808062 h 2960479"/>
                <a:gd name="connsiteX45" fmla="*/ 165969 w 773768"/>
                <a:gd name="connsiteY45" fmla="*/ 2829916 h 2960479"/>
                <a:gd name="connsiteX46" fmla="*/ 168441 w 773768"/>
                <a:gd name="connsiteY46" fmla="*/ 2851671 h 2960479"/>
                <a:gd name="connsiteX47" fmla="*/ 167892 w 773768"/>
                <a:gd name="connsiteY47" fmla="*/ 2872313 h 2960479"/>
                <a:gd name="connsiteX48" fmla="*/ 163618 w 773768"/>
                <a:gd name="connsiteY48" fmla="*/ 2890826 h 2960479"/>
                <a:gd name="connsiteX49" fmla="*/ 140580 w 773768"/>
                <a:gd name="connsiteY49" fmla="*/ 2920928 h 2960479"/>
                <a:gd name="connsiteX50" fmla="*/ 102227 w 773768"/>
                <a:gd name="connsiteY50" fmla="*/ 2940153 h 2960479"/>
                <a:gd name="connsiteX51" fmla="*/ 53666 w 773768"/>
                <a:gd name="connsiteY51" fmla="*/ 2952129 h 2960479"/>
                <a:gd name="connsiteX52" fmla="*/ 0 w 773768"/>
                <a:gd name="connsiteY52" fmla="*/ 2960479 h 2960479"/>
                <a:gd name="connsiteX0" fmla="*/ 244048 w 773768"/>
                <a:gd name="connsiteY0" fmla="*/ 0 h 2960479"/>
                <a:gd name="connsiteX1" fmla="*/ 219188 w 773768"/>
                <a:gd name="connsiteY1" fmla="*/ 51510 h 2960479"/>
                <a:gd name="connsiteX2" fmla="*/ 193352 w 773768"/>
                <a:gd name="connsiteY2" fmla="*/ 102906 h 2960479"/>
                <a:gd name="connsiteX3" fmla="*/ 165561 w 773768"/>
                <a:gd name="connsiteY3" fmla="*/ 154077 h 2960479"/>
                <a:gd name="connsiteX4" fmla="*/ 134840 w 773768"/>
                <a:gd name="connsiteY4" fmla="*/ 204908 h 2960479"/>
                <a:gd name="connsiteX5" fmla="*/ 108378 w 773768"/>
                <a:gd name="connsiteY5" fmla="*/ 244924 h 2960479"/>
                <a:gd name="connsiteX6" fmla="*/ 82630 w 773768"/>
                <a:gd name="connsiteY6" fmla="*/ 284929 h 2960479"/>
                <a:gd name="connsiteX7" fmla="*/ 60764 w 773768"/>
                <a:gd name="connsiteY7" fmla="*/ 325196 h 2960479"/>
                <a:gd name="connsiteX8" fmla="*/ 45949 w 773768"/>
                <a:gd name="connsiteY8" fmla="*/ 365997 h 2960479"/>
                <a:gd name="connsiteX9" fmla="*/ 45078 w 773768"/>
                <a:gd name="connsiteY9" fmla="*/ 454438 h 2960479"/>
                <a:gd name="connsiteX10" fmla="*/ 77524 w 773768"/>
                <a:gd name="connsiteY10" fmla="*/ 544883 h 2960479"/>
                <a:gd name="connsiteX11" fmla="*/ 131046 w 773768"/>
                <a:gd name="connsiteY11" fmla="*/ 635738 h 2960479"/>
                <a:gd name="connsiteX12" fmla="*/ 193407 w 773768"/>
                <a:gd name="connsiteY12" fmla="*/ 725407 h 2960479"/>
                <a:gd name="connsiteX13" fmla="*/ 346768 w 773768"/>
                <a:gd name="connsiteY13" fmla="*/ 949539 h 2960479"/>
                <a:gd name="connsiteX14" fmla="*/ 481007 w 773768"/>
                <a:gd name="connsiteY14" fmla="*/ 1164176 h 2960479"/>
                <a:gd name="connsiteX15" fmla="*/ 600371 w 773768"/>
                <a:gd name="connsiteY15" fmla="*/ 1378924 h 2960479"/>
                <a:gd name="connsiteX16" fmla="*/ 709108 w 773768"/>
                <a:gd name="connsiteY16" fmla="*/ 1603389 h 2960479"/>
                <a:gd name="connsiteX17" fmla="*/ 730571 w 773768"/>
                <a:gd name="connsiteY17" fmla="*/ 1652514 h 2960479"/>
                <a:gd name="connsiteX18" fmla="*/ 749699 w 773768"/>
                <a:gd name="connsiteY18" fmla="*/ 1702669 h 2960479"/>
                <a:gd name="connsiteX19" fmla="*/ 764437 w 773768"/>
                <a:gd name="connsiteY19" fmla="*/ 1754037 h 2960479"/>
                <a:gd name="connsiteX20" fmla="*/ 772732 w 773768"/>
                <a:gd name="connsiteY20" fmla="*/ 1806802 h 2960479"/>
                <a:gd name="connsiteX21" fmla="*/ 772518 w 773768"/>
                <a:gd name="connsiteY21" fmla="*/ 1865742 h 2960479"/>
                <a:gd name="connsiteX22" fmla="*/ 762527 w 773768"/>
                <a:gd name="connsiteY22" fmla="*/ 1924359 h 2960479"/>
                <a:gd name="connsiteX23" fmla="*/ 743091 w 773768"/>
                <a:gd name="connsiteY23" fmla="*/ 1980451 h 2960479"/>
                <a:gd name="connsiteX24" fmla="*/ 714538 w 773768"/>
                <a:gd name="connsiteY24" fmla="*/ 2031815 h 2960479"/>
                <a:gd name="connsiteX25" fmla="*/ 681824 w 773768"/>
                <a:gd name="connsiteY25" fmla="*/ 2071943 h 2960479"/>
                <a:gd name="connsiteX26" fmla="*/ 642852 w 773768"/>
                <a:gd name="connsiteY26" fmla="*/ 2106200 h 2960479"/>
                <a:gd name="connsiteX27" fmla="*/ 598318 w 773768"/>
                <a:gd name="connsiteY27" fmla="*/ 2134199 h 2960479"/>
                <a:gd name="connsiteX28" fmla="*/ 548914 w 773768"/>
                <a:gd name="connsiteY28" fmla="*/ 2155551 h 2960479"/>
                <a:gd name="connsiteX29" fmla="*/ 471037 w 773768"/>
                <a:gd name="connsiteY29" fmla="*/ 2175757 h 2960479"/>
                <a:gd name="connsiteX30" fmla="*/ 392259 w 773768"/>
                <a:gd name="connsiteY30" fmla="*/ 2191095 h 2960479"/>
                <a:gd name="connsiteX31" fmla="*/ 320450 w 773768"/>
                <a:gd name="connsiteY31" fmla="*/ 2211474 h 2960479"/>
                <a:gd name="connsiteX32" fmla="*/ 263479 w 773768"/>
                <a:gd name="connsiteY32" fmla="*/ 2246803 h 2960479"/>
                <a:gd name="connsiteX33" fmla="*/ 233485 w 773768"/>
                <a:gd name="connsiteY33" fmla="*/ 2288550 h 2960479"/>
                <a:gd name="connsiteX34" fmla="*/ 212044 w 773768"/>
                <a:gd name="connsiteY34" fmla="*/ 2340544 h 2960479"/>
                <a:gd name="connsiteX35" fmla="*/ 194470 w 773768"/>
                <a:gd name="connsiteY35" fmla="*/ 2398534 h 2960479"/>
                <a:gd name="connsiteX36" fmla="*/ 176074 w 773768"/>
                <a:gd name="connsiteY36" fmla="*/ 2458271 h 2960479"/>
                <a:gd name="connsiteX37" fmla="*/ 154337 w 773768"/>
                <a:gd name="connsiteY37" fmla="*/ 2515456 h 2960479"/>
                <a:gd name="connsiteX38" fmla="*/ 133313 w 773768"/>
                <a:gd name="connsiteY38" fmla="*/ 2570577 h 2960479"/>
                <a:gd name="connsiteX39" fmla="*/ 119070 w 773768"/>
                <a:gd name="connsiteY39" fmla="*/ 2623999 h 2960479"/>
                <a:gd name="connsiteX40" fmla="*/ 117669 w 773768"/>
                <a:gd name="connsiteY40" fmla="*/ 2676087 h 2960479"/>
                <a:gd name="connsiteX41" fmla="*/ 125109 w 773768"/>
                <a:gd name="connsiteY41" fmla="*/ 2707789 h 2960479"/>
                <a:gd name="connsiteX42" fmla="*/ 136796 w 773768"/>
                <a:gd name="connsiteY42" fmla="*/ 2739860 h 2960479"/>
                <a:gd name="connsiteX43" fmla="*/ 149797 w 773768"/>
                <a:gd name="connsiteY43" fmla="*/ 2773039 h 2960479"/>
                <a:gd name="connsiteX44" fmla="*/ 161178 w 773768"/>
                <a:gd name="connsiteY44" fmla="*/ 2808062 h 2960479"/>
                <a:gd name="connsiteX45" fmla="*/ 165969 w 773768"/>
                <a:gd name="connsiteY45" fmla="*/ 2829916 h 2960479"/>
                <a:gd name="connsiteX46" fmla="*/ 168441 w 773768"/>
                <a:gd name="connsiteY46" fmla="*/ 2851671 h 2960479"/>
                <a:gd name="connsiteX47" fmla="*/ 167892 w 773768"/>
                <a:gd name="connsiteY47" fmla="*/ 2872313 h 2960479"/>
                <a:gd name="connsiteX48" fmla="*/ 163618 w 773768"/>
                <a:gd name="connsiteY48" fmla="*/ 2890826 h 2960479"/>
                <a:gd name="connsiteX49" fmla="*/ 140580 w 773768"/>
                <a:gd name="connsiteY49" fmla="*/ 2920928 h 2960479"/>
                <a:gd name="connsiteX50" fmla="*/ 102227 w 773768"/>
                <a:gd name="connsiteY50" fmla="*/ 2940153 h 2960479"/>
                <a:gd name="connsiteX51" fmla="*/ 53666 w 773768"/>
                <a:gd name="connsiteY51" fmla="*/ 2952129 h 2960479"/>
                <a:gd name="connsiteX52" fmla="*/ 0 w 773768"/>
                <a:gd name="connsiteY52" fmla="*/ 2960479 h 2960479"/>
                <a:gd name="connsiteX0" fmla="*/ 244048 w 773768"/>
                <a:gd name="connsiteY0" fmla="*/ 0 h 2960479"/>
                <a:gd name="connsiteX1" fmla="*/ 219188 w 773768"/>
                <a:gd name="connsiteY1" fmla="*/ 51510 h 2960479"/>
                <a:gd name="connsiteX2" fmla="*/ 193352 w 773768"/>
                <a:gd name="connsiteY2" fmla="*/ 102906 h 2960479"/>
                <a:gd name="connsiteX3" fmla="*/ 165561 w 773768"/>
                <a:gd name="connsiteY3" fmla="*/ 154077 h 2960479"/>
                <a:gd name="connsiteX4" fmla="*/ 134840 w 773768"/>
                <a:gd name="connsiteY4" fmla="*/ 204908 h 2960479"/>
                <a:gd name="connsiteX5" fmla="*/ 108378 w 773768"/>
                <a:gd name="connsiteY5" fmla="*/ 244924 h 2960479"/>
                <a:gd name="connsiteX6" fmla="*/ 82630 w 773768"/>
                <a:gd name="connsiteY6" fmla="*/ 284929 h 2960479"/>
                <a:gd name="connsiteX7" fmla="*/ 60764 w 773768"/>
                <a:gd name="connsiteY7" fmla="*/ 325196 h 2960479"/>
                <a:gd name="connsiteX8" fmla="*/ 45949 w 773768"/>
                <a:gd name="connsiteY8" fmla="*/ 365997 h 2960479"/>
                <a:gd name="connsiteX9" fmla="*/ 45078 w 773768"/>
                <a:gd name="connsiteY9" fmla="*/ 454438 h 2960479"/>
                <a:gd name="connsiteX10" fmla="*/ 77524 w 773768"/>
                <a:gd name="connsiteY10" fmla="*/ 544883 h 2960479"/>
                <a:gd name="connsiteX11" fmla="*/ 131046 w 773768"/>
                <a:gd name="connsiteY11" fmla="*/ 635738 h 2960479"/>
                <a:gd name="connsiteX12" fmla="*/ 193407 w 773768"/>
                <a:gd name="connsiteY12" fmla="*/ 725407 h 2960479"/>
                <a:gd name="connsiteX13" fmla="*/ 346768 w 773768"/>
                <a:gd name="connsiteY13" fmla="*/ 949539 h 2960479"/>
                <a:gd name="connsiteX14" fmla="*/ 481007 w 773768"/>
                <a:gd name="connsiteY14" fmla="*/ 1164176 h 2960479"/>
                <a:gd name="connsiteX15" fmla="*/ 600371 w 773768"/>
                <a:gd name="connsiteY15" fmla="*/ 1378924 h 2960479"/>
                <a:gd name="connsiteX16" fmla="*/ 709108 w 773768"/>
                <a:gd name="connsiteY16" fmla="*/ 1603389 h 2960479"/>
                <a:gd name="connsiteX17" fmla="*/ 730571 w 773768"/>
                <a:gd name="connsiteY17" fmla="*/ 1652514 h 2960479"/>
                <a:gd name="connsiteX18" fmla="*/ 749699 w 773768"/>
                <a:gd name="connsiteY18" fmla="*/ 1702669 h 2960479"/>
                <a:gd name="connsiteX19" fmla="*/ 764437 w 773768"/>
                <a:gd name="connsiteY19" fmla="*/ 1754037 h 2960479"/>
                <a:gd name="connsiteX20" fmla="*/ 772732 w 773768"/>
                <a:gd name="connsiteY20" fmla="*/ 1806802 h 2960479"/>
                <a:gd name="connsiteX21" fmla="*/ 772518 w 773768"/>
                <a:gd name="connsiteY21" fmla="*/ 1865742 h 2960479"/>
                <a:gd name="connsiteX22" fmla="*/ 762527 w 773768"/>
                <a:gd name="connsiteY22" fmla="*/ 1924359 h 2960479"/>
                <a:gd name="connsiteX23" fmla="*/ 743091 w 773768"/>
                <a:gd name="connsiteY23" fmla="*/ 1980451 h 2960479"/>
                <a:gd name="connsiteX24" fmla="*/ 714538 w 773768"/>
                <a:gd name="connsiteY24" fmla="*/ 2031815 h 2960479"/>
                <a:gd name="connsiteX25" fmla="*/ 681824 w 773768"/>
                <a:gd name="connsiteY25" fmla="*/ 2071943 h 2960479"/>
                <a:gd name="connsiteX26" fmla="*/ 642852 w 773768"/>
                <a:gd name="connsiteY26" fmla="*/ 2106200 h 2960479"/>
                <a:gd name="connsiteX27" fmla="*/ 598318 w 773768"/>
                <a:gd name="connsiteY27" fmla="*/ 2134199 h 2960479"/>
                <a:gd name="connsiteX28" fmla="*/ 548914 w 773768"/>
                <a:gd name="connsiteY28" fmla="*/ 2155551 h 2960479"/>
                <a:gd name="connsiteX29" fmla="*/ 471037 w 773768"/>
                <a:gd name="connsiteY29" fmla="*/ 2175757 h 2960479"/>
                <a:gd name="connsiteX30" fmla="*/ 392259 w 773768"/>
                <a:gd name="connsiteY30" fmla="*/ 2191095 h 2960479"/>
                <a:gd name="connsiteX31" fmla="*/ 320450 w 773768"/>
                <a:gd name="connsiteY31" fmla="*/ 2211474 h 2960479"/>
                <a:gd name="connsiteX32" fmla="*/ 263479 w 773768"/>
                <a:gd name="connsiteY32" fmla="*/ 2246803 h 2960479"/>
                <a:gd name="connsiteX33" fmla="*/ 233485 w 773768"/>
                <a:gd name="connsiteY33" fmla="*/ 2288550 h 2960479"/>
                <a:gd name="connsiteX34" fmla="*/ 212044 w 773768"/>
                <a:gd name="connsiteY34" fmla="*/ 2340544 h 2960479"/>
                <a:gd name="connsiteX35" fmla="*/ 194470 w 773768"/>
                <a:gd name="connsiteY35" fmla="*/ 2398534 h 2960479"/>
                <a:gd name="connsiteX36" fmla="*/ 176074 w 773768"/>
                <a:gd name="connsiteY36" fmla="*/ 2458271 h 2960479"/>
                <a:gd name="connsiteX37" fmla="*/ 154337 w 773768"/>
                <a:gd name="connsiteY37" fmla="*/ 2515456 h 2960479"/>
                <a:gd name="connsiteX38" fmla="*/ 133313 w 773768"/>
                <a:gd name="connsiteY38" fmla="*/ 2570577 h 2960479"/>
                <a:gd name="connsiteX39" fmla="*/ 119070 w 773768"/>
                <a:gd name="connsiteY39" fmla="*/ 2623999 h 2960479"/>
                <a:gd name="connsiteX40" fmla="*/ 117669 w 773768"/>
                <a:gd name="connsiteY40" fmla="*/ 2676087 h 2960479"/>
                <a:gd name="connsiteX41" fmla="*/ 125109 w 773768"/>
                <a:gd name="connsiteY41" fmla="*/ 2707789 h 2960479"/>
                <a:gd name="connsiteX42" fmla="*/ 136796 w 773768"/>
                <a:gd name="connsiteY42" fmla="*/ 2739860 h 2960479"/>
                <a:gd name="connsiteX43" fmla="*/ 149797 w 773768"/>
                <a:gd name="connsiteY43" fmla="*/ 2773039 h 2960479"/>
                <a:gd name="connsiteX44" fmla="*/ 161178 w 773768"/>
                <a:gd name="connsiteY44" fmla="*/ 2808062 h 2960479"/>
                <a:gd name="connsiteX45" fmla="*/ 165969 w 773768"/>
                <a:gd name="connsiteY45" fmla="*/ 2829916 h 2960479"/>
                <a:gd name="connsiteX46" fmla="*/ 168441 w 773768"/>
                <a:gd name="connsiteY46" fmla="*/ 2851671 h 2960479"/>
                <a:gd name="connsiteX47" fmla="*/ 167892 w 773768"/>
                <a:gd name="connsiteY47" fmla="*/ 2872313 h 2960479"/>
                <a:gd name="connsiteX48" fmla="*/ 163618 w 773768"/>
                <a:gd name="connsiteY48" fmla="*/ 2890826 h 2960479"/>
                <a:gd name="connsiteX49" fmla="*/ 140580 w 773768"/>
                <a:gd name="connsiteY49" fmla="*/ 2920928 h 2960479"/>
                <a:gd name="connsiteX50" fmla="*/ 102227 w 773768"/>
                <a:gd name="connsiteY50" fmla="*/ 2940153 h 2960479"/>
                <a:gd name="connsiteX51" fmla="*/ 53666 w 773768"/>
                <a:gd name="connsiteY51" fmla="*/ 2952129 h 2960479"/>
                <a:gd name="connsiteX52" fmla="*/ 0 w 773768"/>
                <a:gd name="connsiteY52" fmla="*/ 2960479 h 2960479"/>
                <a:gd name="connsiteX0" fmla="*/ 244048 w 773768"/>
                <a:gd name="connsiteY0" fmla="*/ 0 h 2960479"/>
                <a:gd name="connsiteX1" fmla="*/ 219188 w 773768"/>
                <a:gd name="connsiteY1" fmla="*/ 51510 h 2960479"/>
                <a:gd name="connsiteX2" fmla="*/ 193352 w 773768"/>
                <a:gd name="connsiteY2" fmla="*/ 102906 h 2960479"/>
                <a:gd name="connsiteX3" fmla="*/ 165561 w 773768"/>
                <a:gd name="connsiteY3" fmla="*/ 154077 h 2960479"/>
                <a:gd name="connsiteX4" fmla="*/ 134840 w 773768"/>
                <a:gd name="connsiteY4" fmla="*/ 204908 h 2960479"/>
                <a:gd name="connsiteX5" fmla="*/ 108378 w 773768"/>
                <a:gd name="connsiteY5" fmla="*/ 244924 h 2960479"/>
                <a:gd name="connsiteX6" fmla="*/ 82630 w 773768"/>
                <a:gd name="connsiteY6" fmla="*/ 284929 h 2960479"/>
                <a:gd name="connsiteX7" fmla="*/ 60764 w 773768"/>
                <a:gd name="connsiteY7" fmla="*/ 325196 h 2960479"/>
                <a:gd name="connsiteX8" fmla="*/ 45949 w 773768"/>
                <a:gd name="connsiteY8" fmla="*/ 365997 h 2960479"/>
                <a:gd name="connsiteX9" fmla="*/ 45078 w 773768"/>
                <a:gd name="connsiteY9" fmla="*/ 454438 h 2960479"/>
                <a:gd name="connsiteX10" fmla="*/ 77524 w 773768"/>
                <a:gd name="connsiteY10" fmla="*/ 544883 h 2960479"/>
                <a:gd name="connsiteX11" fmla="*/ 131046 w 773768"/>
                <a:gd name="connsiteY11" fmla="*/ 635738 h 2960479"/>
                <a:gd name="connsiteX12" fmla="*/ 193407 w 773768"/>
                <a:gd name="connsiteY12" fmla="*/ 725407 h 2960479"/>
                <a:gd name="connsiteX13" fmla="*/ 346768 w 773768"/>
                <a:gd name="connsiteY13" fmla="*/ 949539 h 2960479"/>
                <a:gd name="connsiteX14" fmla="*/ 481007 w 773768"/>
                <a:gd name="connsiteY14" fmla="*/ 1164176 h 2960479"/>
                <a:gd name="connsiteX15" fmla="*/ 600371 w 773768"/>
                <a:gd name="connsiteY15" fmla="*/ 1378924 h 2960479"/>
                <a:gd name="connsiteX16" fmla="*/ 709108 w 773768"/>
                <a:gd name="connsiteY16" fmla="*/ 1603389 h 2960479"/>
                <a:gd name="connsiteX17" fmla="*/ 730571 w 773768"/>
                <a:gd name="connsiteY17" fmla="*/ 1652514 h 2960479"/>
                <a:gd name="connsiteX18" fmla="*/ 749699 w 773768"/>
                <a:gd name="connsiteY18" fmla="*/ 1702669 h 2960479"/>
                <a:gd name="connsiteX19" fmla="*/ 764437 w 773768"/>
                <a:gd name="connsiteY19" fmla="*/ 1754037 h 2960479"/>
                <a:gd name="connsiteX20" fmla="*/ 772732 w 773768"/>
                <a:gd name="connsiteY20" fmla="*/ 1806802 h 2960479"/>
                <a:gd name="connsiteX21" fmla="*/ 772518 w 773768"/>
                <a:gd name="connsiteY21" fmla="*/ 1865742 h 2960479"/>
                <a:gd name="connsiteX22" fmla="*/ 762527 w 773768"/>
                <a:gd name="connsiteY22" fmla="*/ 1924359 h 2960479"/>
                <a:gd name="connsiteX23" fmla="*/ 743091 w 773768"/>
                <a:gd name="connsiteY23" fmla="*/ 1980451 h 2960479"/>
                <a:gd name="connsiteX24" fmla="*/ 714538 w 773768"/>
                <a:gd name="connsiteY24" fmla="*/ 2031815 h 2960479"/>
                <a:gd name="connsiteX25" fmla="*/ 681824 w 773768"/>
                <a:gd name="connsiteY25" fmla="*/ 2071943 h 2960479"/>
                <a:gd name="connsiteX26" fmla="*/ 642852 w 773768"/>
                <a:gd name="connsiteY26" fmla="*/ 2106200 h 2960479"/>
                <a:gd name="connsiteX27" fmla="*/ 598318 w 773768"/>
                <a:gd name="connsiteY27" fmla="*/ 2134199 h 2960479"/>
                <a:gd name="connsiteX28" fmla="*/ 548914 w 773768"/>
                <a:gd name="connsiteY28" fmla="*/ 2155551 h 2960479"/>
                <a:gd name="connsiteX29" fmla="*/ 471037 w 773768"/>
                <a:gd name="connsiteY29" fmla="*/ 2175757 h 2960479"/>
                <a:gd name="connsiteX30" fmla="*/ 392259 w 773768"/>
                <a:gd name="connsiteY30" fmla="*/ 2191095 h 2960479"/>
                <a:gd name="connsiteX31" fmla="*/ 320450 w 773768"/>
                <a:gd name="connsiteY31" fmla="*/ 2211474 h 2960479"/>
                <a:gd name="connsiteX32" fmla="*/ 263479 w 773768"/>
                <a:gd name="connsiteY32" fmla="*/ 2246803 h 2960479"/>
                <a:gd name="connsiteX33" fmla="*/ 233485 w 773768"/>
                <a:gd name="connsiteY33" fmla="*/ 2288550 h 2960479"/>
                <a:gd name="connsiteX34" fmla="*/ 212044 w 773768"/>
                <a:gd name="connsiteY34" fmla="*/ 2340544 h 2960479"/>
                <a:gd name="connsiteX35" fmla="*/ 194470 w 773768"/>
                <a:gd name="connsiteY35" fmla="*/ 2398534 h 2960479"/>
                <a:gd name="connsiteX36" fmla="*/ 176074 w 773768"/>
                <a:gd name="connsiteY36" fmla="*/ 2458271 h 2960479"/>
                <a:gd name="connsiteX37" fmla="*/ 154337 w 773768"/>
                <a:gd name="connsiteY37" fmla="*/ 2515456 h 2960479"/>
                <a:gd name="connsiteX38" fmla="*/ 133313 w 773768"/>
                <a:gd name="connsiteY38" fmla="*/ 2570577 h 2960479"/>
                <a:gd name="connsiteX39" fmla="*/ 119070 w 773768"/>
                <a:gd name="connsiteY39" fmla="*/ 2623999 h 2960479"/>
                <a:gd name="connsiteX40" fmla="*/ 117669 w 773768"/>
                <a:gd name="connsiteY40" fmla="*/ 2676087 h 2960479"/>
                <a:gd name="connsiteX41" fmla="*/ 125109 w 773768"/>
                <a:gd name="connsiteY41" fmla="*/ 2707789 h 2960479"/>
                <a:gd name="connsiteX42" fmla="*/ 136796 w 773768"/>
                <a:gd name="connsiteY42" fmla="*/ 2739860 h 2960479"/>
                <a:gd name="connsiteX43" fmla="*/ 149797 w 773768"/>
                <a:gd name="connsiteY43" fmla="*/ 2773039 h 2960479"/>
                <a:gd name="connsiteX44" fmla="*/ 161178 w 773768"/>
                <a:gd name="connsiteY44" fmla="*/ 2808062 h 2960479"/>
                <a:gd name="connsiteX45" fmla="*/ 165969 w 773768"/>
                <a:gd name="connsiteY45" fmla="*/ 2829916 h 2960479"/>
                <a:gd name="connsiteX46" fmla="*/ 168441 w 773768"/>
                <a:gd name="connsiteY46" fmla="*/ 2851671 h 2960479"/>
                <a:gd name="connsiteX47" fmla="*/ 167892 w 773768"/>
                <a:gd name="connsiteY47" fmla="*/ 2872313 h 2960479"/>
                <a:gd name="connsiteX48" fmla="*/ 163618 w 773768"/>
                <a:gd name="connsiteY48" fmla="*/ 2890826 h 2960479"/>
                <a:gd name="connsiteX49" fmla="*/ 140580 w 773768"/>
                <a:gd name="connsiteY49" fmla="*/ 2920928 h 2960479"/>
                <a:gd name="connsiteX50" fmla="*/ 102227 w 773768"/>
                <a:gd name="connsiteY50" fmla="*/ 2940153 h 2960479"/>
                <a:gd name="connsiteX51" fmla="*/ 53666 w 773768"/>
                <a:gd name="connsiteY51" fmla="*/ 2952129 h 2960479"/>
                <a:gd name="connsiteX52" fmla="*/ 0 w 773768"/>
                <a:gd name="connsiteY52" fmla="*/ 2960479 h 2960479"/>
                <a:gd name="connsiteX0" fmla="*/ 244048 w 773768"/>
                <a:gd name="connsiteY0" fmla="*/ 0 h 2960479"/>
                <a:gd name="connsiteX1" fmla="*/ 219188 w 773768"/>
                <a:gd name="connsiteY1" fmla="*/ 51510 h 2960479"/>
                <a:gd name="connsiteX2" fmla="*/ 193352 w 773768"/>
                <a:gd name="connsiteY2" fmla="*/ 102906 h 2960479"/>
                <a:gd name="connsiteX3" fmla="*/ 165561 w 773768"/>
                <a:gd name="connsiteY3" fmla="*/ 154077 h 2960479"/>
                <a:gd name="connsiteX4" fmla="*/ 134840 w 773768"/>
                <a:gd name="connsiteY4" fmla="*/ 204908 h 2960479"/>
                <a:gd name="connsiteX5" fmla="*/ 108378 w 773768"/>
                <a:gd name="connsiteY5" fmla="*/ 244924 h 2960479"/>
                <a:gd name="connsiteX6" fmla="*/ 82630 w 773768"/>
                <a:gd name="connsiteY6" fmla="*/ 284929 h 2960479"/>
                <a:gd name="connsiteX7" fmla="*/ 60764 w 773768"/>
                <a:gd name="connsiteY7" fmla="*/ 325196 h 2960479"/>
                <a:gd name="connsiteX8" fmla="*/ 45949 w 773768"/>
                <a:gd name="connsiteY8" fmla="*/ 365997 h 2960479"/>
                <a:gd name="connsiteX9" fmla="*/ 45078 w 773768"/>
                <a:gd name="connsiteY9" fmla="*/ 454438 h 2960479"/>
                <a:gd name="connsiteX10" fmla="*/ 77524 w 773768"/>
                <a:gd name="connsiteY10" fmla="*/ 544883 h 2960479"/>
                <a:gd name="connsiteX11" fmla="*/ 131046 w 773768"/>
                <a:gd name="connsiteY11" fmla="*/ 635738 h 2960479"/>
                <a:gd name="connsiteX12" fmla="*/ 193407 w 773768"/>
                <a:gd name="connsiteY12" fmla="*/ 725407 h 2960479"/>
                <a:gd name="connsiteX13" fmla="*/ 346768 w 773768"/>
                <a:gd name="connsiteY13" fmla="*/ 949539 h 2960479"/>
                <a:gd name="connsiteX14" fmla="*/ 481007 w 773768"/>
                <a:gd name="connsiteY14" fmla="*/ 1164176 h 2960479"/>
                <a:gd name="connsiteX15" fmla="*/ 600371 w 773768"/>
                <a:gd name="connsiteY15" fmla="*/ 1378924 h 2960479"/>
                <a:gd name="connsiteX16" fmla="*/ 709108 w 773768"/>
                <a:gd name="connsiteY16" fmla="*/ 1603389 h 2960479"/>
                <a:gd name="connsiteX17" fmla="*/ 730571 w 773768"/>
                <a:gd name="connsiteY17" fmla="*/ 1652514 h 2960479"/>
                <a:gd name="connsiteX18" fmla="*/ 749699 w 773768"/>
                <a:gd name="connsiteY18" fmla="*/ 1702669 h 2960479"/>
                <a:gd name="connsiteX19" fmla="*/ 764437 w 773768"/>
                <a:gd name="connsiteY19" fmla="*/ 1754037 h 2960479"/>
                <a:gd name="connsiteX20" fmla="*/ 772732 w 773768"/>
                <a:gd name="connsiteY20" fmla="*/ 1806802 h 2960479"/>
                <a:gd name="connsiteX21" fmla="*/ 772518 w 773768"/>
                <a:gd name="connsiteY21" fmla="*/ 1865742 h 2960479"/>
                <a:gd name="connsiteX22" fmla="*/ 762527 w 773768"/>
                <a:gd name="connsiteY22" fmla="*/ 1924359 h 2960479"/>
                <a:gd name="connsiteX23" fmla="*/ 743091 w 773768"/>
                <a:gd name="connsiteY23" fmla="*/ 1980451 h 2960479"/>
                <a:gd name="connsiteX24" fmla="*/ 714538 w 773768"/>
                <a:gd name="connsiteY24" fmla="*/ 2031815 h 2960479"/>
                <a:gd name="connsiteX25" fmla="*/ 681824 w 773768"/>
                <a:gd name="connsiteY25" fmla="*/ 2071943 h 2960479"/>
                <a:gd name="connsiteX26" fmla="*/ 642852 w 773768"/>
                <a:gd name="connsiteY26" fmla="*/ 2106200 h 2960479"/>
                <a:gd name="connsiteX27" fmla="*/ 598318 w 773768"/>
                <a:gd name="connsiteY27" fmla="*/ 2134199 h 2960479"/>
                <a:gd name="connsiteX28" fmla="*/ 548914 w 773768"/>
                <a:gd name="connsiteY28" fmla="*/ 2155551 h 2960479"/>
                <a:gd name="connsiteX29" fmla="*/ 471037 w 773768"/>
                <a:gd name="connsiteY29" fmla="*/ 2175757 h 2960479"/>
                <a:gd name="connsiteX30" fmla="*/ 392259 w 773768"/>
                <a:gd name="connsiteY30" fmla="*/ 2191095 h 2960479"/>
                <a:gd name="connsiteX31" fmla="*/ 320450 w 773768"/>
                <a:gd name="connsiteY31" fmla="*/ 2211474 h 2960479"/>
                <a:gd name="connsiteX32" fmla="*/ 263479 w 773768"/>
                <a:gd name="connsiteY32" fmla="*/ 2246803 h 2960479"/>
                <a:gd name="connsiteX33" fmla="*/ 233485 w 773768"/>
                <a:gd name="connsiteY33" fmla="*/ 2288550 h 2960479"/>
                <a:gd name="connsiteX34" fmla="*/ 212044 w 773768"/>
                <a:gd name="connsiteY34" fmla="*/ 2340544 h 2960479"/>
                <a:gd name="connsiteX35" fmla="*/ 194470 w 773768"/>
                <a:gd name="connsiteY35" fmla="*/ 2398534 h 2960479"/>
                <a:gd name="connsiteX36" fmla="*/ 176074 w 773768"/>
                <a:gd name="connsiteY36" fmla="*/ 2458271 h 2960479"/>
                <a:gd name="connsiteX37" fmla="*/ 154337 w 773768"/>
                <a:gd name="connsiteY37" fmla="*/ 2515456 h 2960479"/>
                <a:gd name="connsiteX38" fmla="*/ 133313 w 773768"/>
                <a:gd name="connsiteY38" fmla="*/ 2570577 h 2960479"/>
                <a:gd name="connsiteX39" fmla="*/ 119070 w 773768"/>
                <a:gd name="connsiteY39" fmla="*/ 2623999 h 2960479"/>
                <a:gd name="connsiteX40" fmla="*/ 117669 w 773768"/>
                <a:gd name="connsiteY40" fmla="*/ 2676087 h 2960479"/>
                <a:gd name="connsiteX41" fmla="*/ 125109 w 773768"/>
                <a:gd name="connsiteY41" fmla="*/ 2707789 h 2960479"/>
                <a:gd name="connsiteX42" fmla="*/ 136796 w 773768"/>
                <a:gd name="connsiteY42" fmla="*/ 2739860 h 2960479"/>
                <a:gd name="connsiteX43" fmla="*/ 149797 w 773768"/>
                <a:gd name="connsiteY43" fmla="*/ 2773039 h 2960479"/>
                <a:gd name="connsiteX44" fmla="*/ 161178 w 773768"/>
                <a:gd name="connsiteY44" fmla="*/ 2808062 h 2960479"/>
                <a:gd name="connsiteX45" fmla="*/ 165969 w 773768"/>
                <a:gd name="connsiteY45" fmla="*/ 2829916 h 2960479"/>
                <a:gd name="connsiteX46" fmla="*/ 168441 w 773768"/>
                <a:gd name="connsiteY46" fmla="*/ 2851671 h 2960479"/>
                <a:gd name="connsiteX47" fmla="*/ 167892 w 773768"/>
                <a:gd name="connsiteY47" fmla="*/ 2872313 h 2960479"/>
                <a:gd name="connsiteX48" fmla="*/ 163618 w 773768"/>
                <a:gd name="connsiteY48" fmla="*/ 2890826 h 2960479"/>
                <a:gd name="connsiteX49" fmla="*/ 140580 w 773768"/>
                <a:gd name="connsiteY49" fmla="*/ 2920928 h 2960479"/>
                <a:gd name="connsiteX50" fmla="*/ 102227 w 773768"/>
                <a:gd name="connsiteY50" fmla="*/ 2940153 h 2960479"/>
                <a:gd name="connsiteX51" fmla="*/ 53666 w 773768"/>
                <a:gd name="connsiteY51" fmla="*/ 2952129 h 2960479"/>
                <a:gd name="connsiteX52" fmla="*/ 0 w 773768"/>
                <a:gd name="connsiteY52" fmla="*/ 2960479 h 2960479"/>
                <a:gd name="connsiteX0" fmla="*/ 244048 w 773768"/>
                <a:gd name="connsiteY0" fmla="*/ 0 h 2960479"/>
                <a:gd name="connsiteX1" fmla="*/ 219188 w 773768"/>
                <a:gd name="connsiteY1" fmla="*/ 51510 h 2960479"/>
                <a:gd name="connsiteX2" fmla="*/ 193352 w 773768"/>
                <a:gd name="connsiteY2" fmla="*/ 102906 h 2960479"/>
                <a:gd name="connsiteX3" fmla="*/ 165561 w 773768"/>
                <a:gd name="connsiteY3" fmla="*/ 154077 h 2960479"/>
                <a:gd name="connsiteX4" fmla="*/ 134840 w 773768"/>
                <a:gd name="connsiteY4" fmla="*/ 204908 h 2960479"/>
                <a:gd name="connsiteX5" fmla="*/ 108378 w 773768"/>
                <a:gd name="connsiteY5" fmla="*/ 244924 h 2960479"/>
                <a:gd name="connsiteX6" fmla="*/ 82630 w 773768"/>
                <a:gd name="connsiteY6" fmla="*/ 284929 h 2960479"/>
                <a:gd name="connsiteX7" fmla="*/ 60764 w 773768"/>
                <a:gd name="connsiteY7" fmla="*/ 325196 h 2960479"/>
                <a:gd name="connsiteX8" fmla="*/ 45949 w 773768"/>
                <a:gd name="connsiteY8" fmla="*/ 365997 h 2960479"/>
                <a:gd name="connsiteX9" fmla="*/ 45078 w 773768"/>
                <a:gd name="connsiteY9" fmla="*/ 454438 h 2960479"/>
                <a:gd name="connsiteX10" fmla="*/ 77524 w 773768"/>
                <a:gd name="connsiteY10" fmla="*/ 544883 h 2960479"/>
                <a:gd name="connsiteX11" fmla="*/ 131046 w 773768"/>
                <a:gd name="connsiteY11" fmla="*/ 635738 h 2960479"/>
                <a:gd name="connsiteX12" fmla="*/ 193407 w 773768"/>
                <a:gd name="connsiteY12" fmla="*/ 725407 h 2960479"/>
                <a:gd name="connsiteX13" fmla="*/ 346768 w 773768"/>
                <a:gd name="connsiteY13" fmla="*/ 949539 h 2960479"/>
                <a:gd name="connsiteX14" fmla="*/ 481007 w 773768"/>
                <a:gd name="connsiteY14" fmla="*/ 1164176 h 2960479"/>
                <a:gd name="connsiteX15" fmla="*/ 600371 w 773768"/>
                <a:gd name="connsiteY15" fmla="*/ 1378924 h 2960479"/>
                <a:gd name="connsiteX16" fmla="*/ 709108 w 773768"/>
                <a:gd name="connsiteY16" fmla="*/ 1603389 h 2960479"/>
                <a:gd name="connsiteX17" fmla="*/ 730571 w 773768"/>
                <a:gd name="connsiteY17" fmla="*/ 1652514 h 2960479"/>
                <a:gd name="connsiteX18" fmla="*/ 749699 w 773768"/>
                <a:gd name="connsiteY18" fmla="*/ 1702669 h 2960479"/>
                <a:gd name="connsiteX19" fmla="*/ 764437 w 773768"/>
                <a:gd name="connsiteY19" fmla="*/ 1754037 h 2960479"/>
                <a:gd name="connsiteX20" fmla="*/ 772732 w 773768"/>
                <a:gd name="connsiteY20" fmla="*/ 1806802 h 2960479"/>
                <a:gd name="connsiteX21" fmla="*/ 772518 w 773768"/>
                <a:gd name="connsiteY21" fmla="*/ 1865742 h 2960479"/>
                <a:gd name="connsiteX22" fmla="*/ 762527 w 773768"/>
                <a:gd name="connsiteY22" fmla="*/ 1924359 h 2960479"/>
                <a:gd name="connsiteX23" fmla="*/ 743091 w 773768"/>
                <a:gd name="connsiteY23" fmla="*/ 1980451 h 2960479"/>
                <a:gd name="connsiteX24" fmla="*/ 714538 w 773768"/>
                <a:gd name="connsiteY24" fmla="*/ 2031815 h 2960479"/>
                <a:gd name="connsiteX25" fmla="*/ 681824 w 773768"/>
                <a:gd name="connsiteY25" fmla="*/ 2071943 h 2960479"/>
                <a:gd name="connsiteX26" fmla="*/ 642852 w 773768"/>
                <a:gd name="connsiteY26" fmla="*/ 2106200 h 2960479"/>
                <a:gd name="connsiteX27" fmla="*/ 598318 w 773768"/>
                <a:gd name="connsiteY27" fmla="*/ 2134199 h 2960479"/>
                <a:gd name="connsiteX28" fmla="*/ 548914 w 773768"/>
                <a:gd name="connsiteY28" fmla="*/ 2155551 h 2960479"/>
                <a:gd name="connsiteX29" fmla="*/ 471037 w 773768"/>
                <a:gd name="connsiteY29" fmla="*/ 2175757 h 2960479"/>
                <a:gd name="connsiteX30" fmla="*/ 392259 w 773768"/>
                <a:gd name="connsiteY30" fmla="*/ 2191095 h 2960479"/>
                <a:gd name="connsiteX31" fmla="*/ 320450 w 773768"/>
                <a:gd name="connsiteY31" fmla="*/ 2211474 h 2960479"/>
                <a:gd name="connsiteX32" fmla="*/ 263479 w 773768"/>
                <a:gd name="connsiteY32" fmla="*/ 2246803 h 2960479"/>
                <a:gd name="connsiteX33" fmla="*/ 233485 w 773768"/>
                <a:gd name="connsiteY33" fmla="*/ 2288550 h 2960479"/>
                <a:gd name="connsiteX34" fmla="*/ 212044 w 773768"/>
                <a:gd name="connsiteY34" fmla="*/ 2340544 h 2960479"/>
                <a:gd name="connsiteX35" fmla="*/ 194470 w 773768"/>
                <a:gd name="connsiteY35" fmla="*/ 2398534 h 2960479"/>
                <a:gd name="connsiteX36" fmla="*/ 176074 w 773768"/>
                <a:gd name="connsiteY36" fmla="*/ 2458271 h 2960479"/>
                <a:gd name="connsiteX37" fmla="*/ 154337 w 773768"/>
                <a:gd name="connsiteY37" fmla="*/ 2515456 h 2960479"/>
                <a:gd name="connsiteX38" fmla="*/ 133313 w 773768"/>
                <a:gd name="connsiteY38" fmla="*/ 2570577 h 2960479"/>
                <a:gd name="connsiteX39" fmla="*/ 119070 w 773768"/>
                <a:gd name="connsiteY39" fmla="*/ 2623999 h 2960479"/>
                <a:gd name="connsiteX40" fmla="*/ 117669 w 773768"/>
                <a:gd name="connsiteY40" fmla="*/ 2676087 h 2960479"/>
                <a:gd name="connsiteX41" fmla="*/ 125109 w 773768"/>
                <a:gd name="connsiteY41" fmla="*/ 2707789 h 2960479"/>
                <a:gd name="connsiteX42" fmla="*/ 136796 w 773768"/>
                <a:gd name="connsiteY42" fmla="*/ 2739860 h 2960479"/>
                <a:gd name="connsiteX43" fmla="*/ 149797 w 773768"/>
                <a:gd name="connsiteY43" fmla="*/ 2773039 h 2960479"/>
                <a:gd name="connsiteX44" fmla="*/ 161178 w 773768"/>
                <a:gd name="connsiteY44" fmla="*/ 2808062 h 2960479"/>
                <a:gd name="connsiteX45" fmla="*/ 165969 w 773768"/>
                <a:gd name="connsiteY45" fmla="*/ 2829916 h 2960479"/>
                <a:gd name="connsiteX46" fmla="*/ 168441 w 773768"/>
                <a:gd name="connsiteY46" fmla="*/ 2851671 h 2960479"/>
                <a:gd name="connsiteX47" fmla="*/ 167892 w 773768"/>
                <a:gd name="connsiteY47" fmla="*/ 2872313 h 2960479"/>
                <a:gd name="connsiteX48" fmla="*/ 163618 w 773768"/>
                <a:gd name="connsiteY48" fmla="*/ 2890826 h 2960479"/>
                <a:gd name="connsiteX49" fmla="*/ 140580 w 773768"/>
                <a:gd name="connsiteY49" fmla="*/ 2920928 h 2960479"/>
                <a:gd name="connsiteX50" fmla="*/ 102227 w 773768"/>
                <a:gd name="connsiteY50" fmla="*/ 2940153 h 2960479"/>
                <a:gd name="connsiteX51" fmla="*/ 53666 w 773768"/>
                <a:gd name="connsiteY51" fmla="*/ 2952129 h 2960479"/>
                <a:gd name="connsiteX52" fmla="*/ 0 w 773768"/>
                <a:gd name="connsiteY52" fmla="*/ 2960479 h 2960479"/>
                <a:gd name="connsiteX0" fmla="*/ 244048 w 773768"/>
                <a:gd name="connsiteY0" fmla="*/ 0 h 2960479"/>
                <a:gd name="connsiteX1" fmla="*/ 219188 w 773768"/>
                <a:gd name="connsiteY1" fmla="*/ 51510 h 2960479"/>
                <a:gd name="connsiteX2" fmla="*/ 193352 w 773768"/>
                <a:gd name="connsiteY2" fmla="*/ 102906 h 2960479"/>
                <a:gd name="connsiteX3" fmla="*/ 165561 w 773768"/>
                <a:gd name="connsiteY3" fmla="*/ 154077 h 2960479"/>
                <a:gd name="connsiteX4" fmla="*/ 134840 w 773768"/>
                <a:gd name="connsiteY4" fmla="*/ 204908 h 2960479"/>
                <a:gd name="connsiteX5" fmla="*/ 108378 w 773768"/>
                <a:gd name="connsiteY5" fmla="*/ 244924 h 2960479"/>
                <a:gd name="connsiteX6" fmla="*/ 82630 w 773768"/>
                <a:gd name="connsiteY6" fmla="*/ 284929 h 2960479"/>
                <a:gd name="connsiteX7" fmla="*/ 60764 w 773768"/>
                <a:gd name="connsiteY7" fmla="*/ 325196 h 2960479"/>
                <a:gd name="connsiteX8" fmla="*/ 45949 w 773768"/>
                <a:gd name="connsiteY8" fmla="*/ 365997 h 2960479"/>
                <a:gd name="connsiteX9" fmla="*/ 45078 w 773768"/>
                <a:gd name="connsiteY9" fmla="*/ 454438 h 2960479"/>
                <a:gd name="connsiteX10" fmla="*/ 77524 w 773768"/>
                <a:gd name="connsiteY10" fmla="*/ 544883 h 2960479"/>
                <a:gd name="connsiteX11" fmla="*/ 131046 w 773768"/>
                <a:gd name="connsiteY11" fmla="*/ 635738 h 2960479"/>
                <a:gd name="connsiteX12" fmla="*/ 193407 w 773768"/>
                <a:gd name="connsiteY12" fmla="*/ 725407 h 2960479"/>
                <a:gd name="connsiteX13" fmla="*/ 346768 w 773768"/>
                <a:gd name="connsiteY13" fmla="*/ 949539 h 2960479"/>
                <a:gd name="connsiteX14" fmla="*/ 481007 w 773768"/>
                <a:gd name="connsiteY14" fmla="*/ 1164176 h 2960479"/>
                <a:gd name="connsiteX15" fmla="*/ 600371 w 773768"/>
                <a:gd name="connsiteY15" fmla="*/ 1378924 h 2960479"/>
                <a:gd name="connsiteX16" fmla="*/ 709108 w 773768"/>
                <a:gd name="connsiteY16" fmla="*/ 1603389 h 2960479"/>
                <a:gd name="connsiteX17" fmla="*/ 730571 w 773768"/>
                <a:gd name="connsiteY17" fmla="*/ 1652514 h 2960479"/>
                <a:gd name="connsiteX18" fmla="*/ 749699 w 773768"/>
                <a:gd name="connsiteY18" fmla="*/ 1702669 h 2960479"/>
                <a:gd name="connsiteX19" fmla="*/ 764437 w 773768"/>
                <a:gd name="connsiteY19" fmla="*/ 1754037 h 2960479"/>
                <a:gd name="connsiteX20" fmla="*/ 772732 w 773768"/>
                <a:gd name="connsiteY20" fmla="*/ 1806802 h 2960479"/>
                <a:gd name="connsiteX21" fmla="*/ 772518 w 773768"/>
                <a:gd name="connsiteY21" fmla="*/ 1865742 h 2960479"/>
                <a:gd name="connsiteX22" fmla="*/ 762527 w 773768"/>
                <a:gd name="connsiteY22" fmla="*/ 1924359 h 2960479"/>
                <a:gd name="connsiteX23" fmla="*/ 743091 w 773768"/>
                <a:gd name="connsiteY23" fmla="*/ 1980451 h 2960479"/>
                <a:gd name="connsiteX24" fmla="*/ 714538 w 773768"/>
                <a:gd name="connsiteY24" fmla="*/ 2031815 h 2960479"/>
                <a:gd name="connsiteX25" fmla="*/ 681824 w 773768"/>
                <a:gd name="connsiteY25" fmla="*/ 2071943 h 2960479"/>
                <a:gd name="connsiteX26" fmla="*/ 642852 w 773768"/>
                <a:gd name="connsiteY26" fmla="*/ 2106200 h 2960479"/>
                <a:gd name="connsiteX27" fmla="*/ 598318 w 773768"/>
                <a:gd name="connsiteY27" fmla="*/ 2134199 h 2960479"/>
                <a:gd name="connsiteX28" fmla="*/ 548914 w 773768"/>
                <a:gd name="connsiteY28" fmla="*/ 2155551 h 2960479"/>
                <a:gd name="connsiteX29" fmla="*/ 471037 w 773768"/>
                <a:gd name="connsiteY29" fmla="*/ 2175757 h 2960479"/>
                <a:gd name="connsiteX30" fmla="*/ 392259 w 773768"/>
                <a:gd name="connsiteY30" fmla="*/ 2191095 h 2960479"/>
                <a:gd name="connsiteX31" fmla="*/ 320450 w 773768"/>
                <a:gd name="connsiteY31" fmla="*/ 2211474 h 2960479"/>
                <a:gd name="connsiteX32" fmla="*/ 263479 w 773768"/>
                <a:gd name="connsiteY32" fmla="*/ 2246803 h 2960479"/>
                <a:gd name="connsiteX33" fmla="*/ 233485 w 773768"/>
                <a:gd name="connsiteY33" fmla="*/ 2288550 h 2960479"/>
                <a:gd name="connsiteX34" fmla="*/ 212044 w 773768"/>
                <a:gd name="connsiteY34" fmla="*/ 2340544 h 2960479"/>
                <a:gd name="connsiteX35" fmla="*/ 194470 w 773768"/>
                <a:gd name="connsiteY35" fmla="*/ 2398534 h 2960479"/>
                <a:gd name="connsiteX36" fmla="*/ 176074 w 773768"/>
                <a:gd name="connsiteY36" fmla="*/ 2458271 h 2960479"/>
                <a:gd name="connsiteX37" fmla="*/ 154337 w 773768"/>
                <a:gd name="connsiteY37" fmla="*/ 2515456 h 2960479"/>
                <a:gd name="connsiteX38" fmla="*/ 133313 w 773768"/>
                <a:gd name="connsiteY38" fmla="*/ 2570577 h 2960479"/>
                <a:gd name="connsiteX39" fmla="*/ 119070 w 773768"/>
                <a:gd name="connsiteY39" fmla="*/ 2623999 h 2960479"/>
                <a:gd name="connsiteX40" fmla="*/ 117669 w 773768"/>
                <a:gd name="connsiteY40" fmla="*/ 2676087 h 2960479"/>
                <a:gd name="connsiteX41" fmla="*/ 125109 w 773768"/>
                <a:gd name="connsiteY41" fmla="*/ 2707789 h 2960479"/>
                <a:gd name="connsiteX42" fmla="*/ 136796 w 773768"/>
                <a:gd name="connsiteY42" fmla="*/ 2739860 h 2960479"/>
                <a:gd name="connsiteX43" fmla="*/ 149797 w 773768"/>
                <a:gd name="connsiteY43" fmla="*/ 2773039 h 2960479"/>
                <a:gd name="connsiteX44" fmla="*/ 161178 w 773768"/>
                <a:gd name="connsiteY44" fmla="*/ 2808062 h 2960479"/>
                <a:gd name="connsiteX45" fmla="*/ 165969 w 773768"/>
                <a:gd name="connsiteY45" fmla="*/ 2829916 h 2960479"/>
                <a:gd name="connsiteX46" fmla="*/ 168441 w 773768"/>
                <a:gd name="connsiteY46" fmla="*/ 2851671 h 2960479"/>
                <a:gd name="connsiteX47" fmla="*/ 167892 w 773768"/>
                <a:gd name="connsiteY47" fmla="*/ 2872313 h 2960479"/>
                <a:gd name="connsiteX48" fmla="*/ 163618 w 773768"/>
                <a:gd name="connsiteY48" fmla="*/ 2890826 h 2960479"/>
                <a:gd name="connsiteX49" fmla="*/ 140580 w 773768"/>
                <a:gd name="connsiteY49" fmla="*/ 2920928 h 2960479"/>
                <a:gd name="connsiteX50" fmla="*/ 102227 w 773768"/>
                <a:gd name="connsiteY50" fmla="*/ 2940153 h 2960479"/>
                <a:gd name="connsiteX51" fmla="*/ 53666 w 773768"/>
                <a:gd name="connsiteY51" fmla="*/ 2952129 h 2960479"/>
                <a:gd name="connsiteX52" fmla="*/ 0 w 773768"/>
                <a:gd name="connsiteY52" fmla="*/ 2960479 h 2960479"/>
                <a:gd name="connsiteX0" fmla="*/ 244048 w 773768"/>
                <a:gd name="connsiteY0" fmla="*/ 0 h 2960479"/>
                <a:gd name="connsiteX1" fmla="*/ 219188 w 773768"/>
                <a:gd name="connsiteY1" fmla="*/ 51510 h 2960479"/>
                <a:gd name="connsiteX2" fmla="*/ 193352 w 773768"/>
                <a:gd name="connsiteY2" fmla="*/ 102906 h 2960479"/>
                <a:gd name="connsiteX3" fmla="*/ 165561 w 773768"/>
                <a:gd name="connsiteY3" fmla="*/ 154077 h 2960479"/>
                <a:gd name="connsiteX4" fmla="*/ 134840 w 773768"/>
                <a:gd name="connsiteY4" fmla="*/ 204908 h 2960479"/>
                <a:gd name="connsiteX5" fmla="*/ 108378 w 773768"/>
                <a:gd name="connsiteY5" fmla="*/ 244924 h 2960479"/>
                <a:gd name="connsiteX6" fmla="*/ 82630 w 773768"/>
                <a:gd name="connsiteY6" fmla="*/ 284929 h 2960479"/>
                <a:gd name="connsiteX7" fmla="*/ 60764 w 773768"/>
                <a:gd name="connsiteY7" fmla="*/ 325196 h 2960479"/>
                <a:gd name="connsiteX8" fmla="*/ 45949 w 773768"/>
                <a:gd name="connsiteY8" fmla="*/ 365997 h 2960479"/>
                <a:gd name="connsiteX9" fmla="*/ 45078 w 773768"/>
                <a:gd name="connsiteY9" fmla="*/ 454438 h 2960479"/>
                <a:gd name="connsiteX10" fmla="*/ 77524 w 773768"/>
                <a:gd name="connsiteY10" fmla="*/ 544883 h 2960479"/>
                <a:gd name="connsiteX11" fmla="*/ 131046 w 773768"/>
                <a:gd name="connsiteY11" fmla="*/ 635738 h 2960479"/>
                <a:gd name="connsiteX12" fmla="*/ 193407 w 773768"/>
                <a:gd name="connsiteY12" fmla="*/ 725407 h 2960479"/>
                <a:gd name="connsiteX13" fmla="*/ 346768 w 773768"/>
                <a:gd name="connsiteY13" fmla="*/ 949539 h 2960479"/>
                <a:gd name="connsiteX14" fmla="*/ 481007 w 773768"/>
                <a:gd name="connsiteY14" fmla="*/ 1164176 h 2960479"/>
                <a:gd name="connsiteX15" fmla="*/ 600371 w 773768"/>
                <a:gd name="connsiteY15" fmla="*/ 1378924 h 2960479"/>
                <a:gd name="connsiteX16" fmla="*/ 709108 w 773768"/>
                <a:gd name="connsiteY16" fmla="*/ 1603389 h 2960479"/>
                <a:gd name="connsiteX17" fmla="*/ 730571 w 773768"/>
                <a:gd name="connsiteY17" fmla="*/ 1652514 h 2960479"/>
                <a:gd name="connsiteX18" fmla="*/ 749699 w 773768"/>
                <a:gd name="connsiteY18" fmla="*/ 1702669 h 2960479"/>
                <a:gd name="connsiteX19" fmla="*/ 764437 w 773768"/>
                <a:gd name="connsiteY19" fmla="*/ 1754037 h 2960479"/>
                <a:gd name="connsiteX20" fmla="*/ 772732 w 773768"/>
                <a:gd name="connsiteY20" fmla="*/ 1806802 h 2960479"/>
                <a:gd name="connsiteX21" fmla="*/ 772518 w 773768"/>
                <a:gd name="connsiteY21" fmla="*/ 1865742 h 2960479"/>
                <a:gd name="connsiteX22" fmla="*/ 762527 w 773768"/>
                <a:gd name="connsiteY22" fmla="*/ 1924359 h 2960479"/>
                <a:gd name="connsiteX23" fmla="*/ 743091 w 773768"/>
                <a:gd name="connsiteY23" fmla="*/ 1980451 h 2960479"/>
                <a:gd name="connsiteX24" fmla="*/ 714538 w 773768"/>
                <a:gd name="connsiteY24" fmla="*/ 2031815 h 2960479"/>
                <a:gd name="connsiteX25" fmla="*/ 681824 w 773768"/>
                <a:gd name="connsiteY25" fmla="*/ 2071943 h 2960479"/>
                <a:gd name="connsiteX26" fmla="*/ 642852 w 773768"/>
                <a:gd name="connsiteY26" fmla="*/ 2106200 h 2960479"/>
                <a:gd name="connsiteX27" fmla="*/ 598318 w 773768"/>
                <a:gd name="connsiteY27" fmla="*/ 2134199 h 2960479"/>
                <a:gd name="connsiteX28" fmla="*/ 548914 w 773768"/>
                <a:gd name="connsiteY28" fmla="*/ 2155551 h 2960479"/>
                <a:gd name="connsiteX29" fmla="*/ 471037 w 773768"/>
                <a:gd name="connsiteY29" fmla="*/ 2175757 h 2960479"/>
                <a:gd name="connsiteX30" fmla="*/ 392259 w 773768"/>
                <a:gd name="connsiteY30" fmla="*/ 2191095 h 2960479"/>
                <a:gd name="connsiteX31" fmla="*/ 320450 w 773768"/>
                <a:gd name="connsiteY31" fmla="*/ 2211474 h 2960479"/>
                <a:gd name="connsiteX32" fmla="*/ 263479 w 773768"/>
                <a:gd name="connsiteY32" fmla="*/ 2246803 h 2960479"/>
                <a:gd name="connsiteX33" fmla="*/ 233485 w 773768"/>
                <a:gd name="connsiteY33" fmla="*/ 2288550 h 2960479"/>
                <a:gd name="connsiteX34" fmla="*/ 212044 w 773768"/>
                <a:gd name="connsiteY34" fmla="*/ 2340544 h 2960479"/>
                <a:gd name="connsiteX35" fmla="*/ 194470 w 773768"/>
                <a:gd name="connsiteY35" fmla="*/ 2398534 h 2960479"/>
                <a:gd name="connsiteX36" fmla="*/ 176074 w 773768"/>
                <a:gd name="connsiteY36" fmla="*/ 2458271 h 2960479"/>
                <a:gd name="connsiteX37" fmla="*/ 154337 w 773768"/>
                <a:gd name="connsiteY37" fmla="*/ 2515456 h 2960479"/>
                <a:gd name="connsiteX38" fmla="*/ 133313 w 773768"/>
                <a:gd name="connsiteY38" fmla="*/ 2570577 h 2960479"/>
                <a:gd name="connsiteX39" fmla="*/ 119070 w 773768"/>
                <a:gd name="connsiteY39" fmla="*/ 2623999 h 2960479"/>
                <a:gd name="connsiteX40" fmla="*/ 117669 w 773768"/>
                <a:gd name="connsiteY40" fmla="*/ 2676087 h 2960479"/>
                <a:gd name="connsiteX41" fmla="*/ 125109 w 773768"/>
                <a:gd name="connsiteY41" fmla="*/ 2707789 h 2960479"/>
                <a:gd name="connsiteX42" fmla="*/ 136796 w 773768"/>
                <a:gd name="connsiteY42" fmla="*/ 2739860 h 2960479"/>
                <a:gd name="connsiteX43" fmla="*/ 149797 w 773768"/>
                <a:gd name="connsiteY43" fmla="*/ 2773039 h 2960479"/>
                <a:gd name="connsiteX44" fmla="*/ 161178 w 773768"/>
                <a:gd name="connsiteY44" fmla="*/ 2808062 h 2960479"/>
                <a:gd name="connsiteX45" fmla="*/ 165969 w 773768"/>
                <a:gd name="connsiteY45" fmla="*/ 2829916 h 2960479"/>
                <a:gd name="connsiteX46" fmla="*/ 168441 w 773768"/>
                <a:gd name="connsiteY46" fmla="*/ 2851671 h 2960479"/>
                <a:gd name="connsiteX47" fmla="*/ 167892 w 773768"/>
                <a:gd name="connsiteY47" fmla="*/ 2872313 h 2960479"/>
                <a:gd name="connsiteX48" fmla="*/ 163618 w 773768"/>
                <a:gd name="connsiteY48" fmla="*/ 2890826 h 2960479"/>
                <a:gd name="connsiteX49" fmla="*/ 140580 w 773768"/>
                <a:gd name="connsiteY49" fmla="*/ 2920928 h 2960479"/>
                <a:gd name="connsiteX50" fmla="*/ 102227 w 773768"/>
                <a:gd name="connsiteY50" fmla="*/ 2940153 h 2960479"/>
                <a:gd name="connsiteX51" fmla="*/ 53666 w 773768"/>
                <a:gd name="connsiteY51" fmla="*/ 2952129 h 2960479"/>
                <a:gd name="connsiteX52" fmla="*/ 0 w 773768"/>
                <a:gd name="connsiteY52" fmla="*/ 2960479 h 2960479"/>
                <a:gd name="connsiteX0" fmla="*/ 244048 w 773768"/>
                <a:gd name="connsiteY0" fmla="*/ 0 h 2960479"/>
                <a:gd name="connsiteX1" fmla="*/ 219188 w 773768"/>
                <a:gd name="connsiteY1" fmla="*/ 51510 h 2960479"/>
                <a:gd name="connsiteX2" fmla="*/ 193352 w 773768"/>
                <a:gd name="connsiteY2" fmla="*/ 102906 h 2960479"/>
                <a:gd name="connsiteX3" fmla="*/ 165561 w 773768"/>
                <a:gd name="connsiteY3" fmla="*/ 154077 h 2960479"/>
                <a:gd name="connsiteX4" fmla="*/ 134840 w 773768"/>
                <a:gd name="connsiteY4" fmla="*/ 204908 h 2960479"/>
                <a:gd name="connsiteX5" fmla="*/ 108378 w 773768"/>
                <a:gd name="connsiteY5" fmla="*/ 244924 h 2960479"/>
                <a:gd name="connsiteX6" fmla="*/ 82630 w 773768"/>
                <a:gd name="connsiteY6" fmla="*/ 284929 h 2960479"/>
                <a:gd name="connsiteX7" fmla="*/ 60764 w 773768"/>
                <a:gd name="connsiteY7" fmla="*/ 325196 h 2960479"/>
                <a:gd name="connsiteX8" fmla="*/ 45949 w 773768"/>
                <a:gd name="connsiteY8" fmla="*/ 365997 h 2960479"/>
                <a:gd name="connsiteX9" fmla="*/ 45078 w 773768"/>
                <a:gd name="connsiteY9" fmla="*/ 454438 h 2960479"/>
                <a:gd name="connsiteX10" fmla="*/ 77524 w 773768"/>
                <a:gd name="connsiteY10" fmla="*/ 544883 h 2960479"/>
                <a:gd name="connsiteX11" fmla="*/ 131046 w 773768"/>
                <a:gd name="connsiteY11" fmla="*/ 635738 h 2960479"/>
                <a:gd name="connsiteX12" fmla="*/ 193407 w 773768"/>
                <a:gd name="connsiteY12" fmla="*/ 725407 h 2960479"/>
                <a:gd name="connsiteX13" fmla="*/ 346768 w 773768"/>
                <a:gd name="connsiteY13" fmla="*/ 949539 h 2960479"/>
                <a:gd name="connsiteX14" fmla="*/ 481007 w 773768"/>
                <a:gd name="connsiteY14" fmla="*/ 1164176 h 2960479"/>
                <a:gd name="connsiteX15" fmla="*/ 600371 w 773768"/>
                <a:gd name="connsiteY15" fmla="*/ 1378924 h 2960479"/>
                <a:gd name="connsiteX16" fmla="*/ 709108 w 773768"/>
                <a:gd name="connsiteY16" fmla="*/ 1603389 h 2960479"/>
                <a:gd name="connsiteX17" fmla="*/ 730571 w 773768"/>
                <a:gd name="connsiteY17" fmla="*/ 1652514 h 2960479"/>
                <a:gd name="connsiteX18" fmla="*/ 749699 w 773768"/>
                <a:gd name="connsiteY18" fmla="*/ 1702669 h 2960479"/>
                <a:gd name="connsiteX19" fmla="*/ 764437 w 773768"/>
                <a:gd name="connsiteY19" fmla="*/ 1754037 h 2960479"/>
                <a:gd name="connsiteX20" fmla="*/ 772732 w 773768"/>
                <a:gd name="connsiteY20" fmla="*/ 1806802 h 2960479"/>
                <a:gd name="connsiteX21" fmla="*/ 772518 w 773768"/>
                <a:gd name="connsiteY21" fmla="*/ 1865742 h 2960479"/>
                <a:gd name="connsiteX22" fmla="*/ 762527 w 773768"/>
                <a:gd name="connsiteY22" fmla="*/ 1924359 h 2960479"/>
                <a:gd name="connsiteX23" fmla="*/ 743091 w 773768"/>
                <a:gd name="connsiteY23" fmla="*/ 1980451 h 2960479"/>
                <a:gd name="connsiteX24" fmla="*/ 714538 w 773768"/>
                <a:gd name="connsiteY24" fmla="*/ 2031815 h 2960479"/>
                <a:gd name="connsiteX25" fmla="*/ 681824 w 773768"/>
                <a:gd name="connsiteY25" fmla="*/ 2071943 h 2960479"/>
                <a:gd name="connsiteX26" fmla="*/ 642852 w 773768"/>
                <a:gd name="connsiteY26" fmla="*/ 2106200 h 2960479"/>
                <a:gd name="connsiteX27" fmla="*/ 598318 w 773768"/>
                <a:gd name="connsiteY27" fmla="*/ 2134199 h 2960479"/>
                <a:gd name="connsiteX28" fmla="*/ 548914 w 773768"/>
                <a:gd name="connsiteY28" fmla="*/ 2155551 h 2960479"/>
                <a:gd name="connsiteX29" fmla="*/ 471037 w 773768"/>
                <a:gd name="connsiteY29" fmla="*/ 2175757 h 2960479"/>
                <a:gd name="connsiteX30" fmla="*/ 392259 w 773768"/>
                <a:gd name="connsiteY30" fmla="*/ 2191095 h 2960479"/>
                <a:gd name="connsiteX31" fmla="*/ 320450 w 773768"/>
                <a:gd name="connsiteY31" fmla="*/ 2211474 h 2960479"/>
                <a:gd name="connsiteX32" fmla="*/ 263479 w 773768"/>
                <a:gd name="connsiteY32" fmla="*/ 2246803 h 2960479"/>
                <a:gd name="connsiteX33" fmla="*/ 233485 w 773768"/>
                <a:gd name="connsiteY33" fmla="*/ 2288550 h 2960479"/>
                <a:gd name="connsiteX34" fmla="*/ 212044 w 773768"/>
                <a:gd name="connsiteY34" fmla="*/ 2340544 h 2960479"/>
                <a:gd name="connsiteX35" fmla="*/ 194470 w 773768"/>
                <a:gd name="connsiteY35" fmla="*/ 2398534 h 2960479"/>
                <a:gd name="connsiteX36" fmla="*/ 176074 w 773768"/>
                <a:gd name="connsiteY36" fmla="*/ 2458271 h 2960479"/>
                <a:gd name="connsiteX37" fmla="*/ 154337 w 773768"/>
                <a:gd name="connsiteY37" fmla="*/ 2515456 h 2960479"/>
                <a:gd name="connsiteX38" fmla="*/ 133313 w 773768"/>
                <a:gd name="connsiteY38" fmla="*/ 2570577 h 2960479"/>
                <a:gd name="connsiteX39" fmla="*/ 119070 w 773768"/>
                <a:gd name="connsiteY39" fmla="*/ 2623999 h 2960479"/>
                <a:gd name="connsiteX40" fmla="*/ 117669 w 773768"/>
                <a:gd name="connsiteY40" fmla="*/ 2676087 h 2960479"/>
                <a:gd name="connsiteX41" fmla="*/ 125109 w 773768"/>
                <a:gd name="connsiteY41" fmla="*/ 2707789 h 2960479"/>
                <a:gd name="connsiteX42" fmla="*/ 136796 w 773768"/>
                <a:gd name="connsiteY42" fmla="*/ 2739860 h 2960479"/>
                <a:gd name="connsiteX43" fmla="*/ 149797 w 773768"/>
                <a:gd name="connsiteY43" fmla="*/ 2773039 h 2960479"/>
                <a:gd name="connsiteX44" fmla="*/ 161178 w 773768"/>
                <a:gd name="connsiteY44" fmla="*/ 2808062 h 2960479"/>
                <a:gd name="connsiteX45" fmla="*/ 165969 w 773768"/>
                <a:gd name="connsiteY45" fmla="*/ 2829916 h 2960479"/>
                <a:gd name="connsiteX46" fmla="*/ 168441 w 773768"/>
                <a:gd name="connsiteY46" fmla="*/ 2851671 h 2960479"/>
                <a:gd name="connsiteX47" fmla="*/ 167892 w 773768"/>
                <a:gd name="connsiteY47" fmla="*/ 2872313 h 2960479"/>
                <a:gd name="connsiteX48" fmla="*/ 163618 w 773768"/>
                <a:gd name="connsiteY48" fmla="*/ 2890826 h 2960479"/>
                <a:gd name="connsiteX49" fmla="*/ 140580 w 773768"/>
                <a:gd name="connsiteY49" fmla="*/ 2920928 h 2960479"/>
                <a:gd name="connsiteX50" fmla="*/ 102227 w 773768"/>
                <a:gd name="connsiteY50" fmla="*/ 2940153 h 2960479"/>
                <a:gd name="connsiteX51" fmla="*/ 53666 w 773768"/>
                <a:gd name="connsiteY51" fmla="*/ 2952129 h 2960479"/>
                <a:gd name="connsiteX52" fmla="*/ 0 w 773768"/>
                <a:gd name="connsiteY52" fmla="*/ 2960479 h 2960479"/>
                <a:gd name="connsiteX0" fmla="*/ 244048 w 773768"/>
                <a:gd name="connsiteY0" fmla="*/ 0 h 2960479"/>
                <a:gd name="connsiteX1" fmla="*/ 219188 w 773768"/>
                <a:gd name="connsiteY1" fmla="*/ 51510 h 2960479"/>
                <a:gd name="connsiteX2" fmla="*/ 193352 w 773768"/>
                <a:gd name="connsiteY2" fmla="*/ 102906 h 2960479"/>
                <a:gd name="connsiteX3" fmla="*/ 165561 w 773768"/>
                <a:gd name="connsiteY3" fmla="*/ 154077 h 2960479"/>
                <a:gd name="connsiteX4" fmla="*/ 134840 w 773768"/>
                <a:gd name="connsiteY4" fmla="*/ 204908 h 2960479"/>
                <a:gd name="connsiteX5" fmla="*/ 108378 w 773768"/>
                <a:gd name="connsiteY5" fmla="*/ 244924 h 2960479"/>
                <a:gd name="connsiteX6" fmla="*/ 82630 w 773768"/>
                <a:gd name="connsiteY6" fmla="*/ 284929 h 2960479"/>
                <a:gd name="connsiteX7" fmla="*/ 60764 w 773768"/>
                <a:gd name="connsiteY7" fmla="*/ 325196 h 2960479"/>
                <a:gd name="connsiteX8" fmla="*/ 45949 w 773768"/>
                <a:gd name="connsiteY8" fmla="*/ 365997 h 2960479"/>
                <a:gd name="connsiteX9" fmla="*/ 45078 w 773768"/>
                <a:gd name="connsiteY9" fmla="*/ 454438 h 2960479"/>
                <a:gd name="connsiteX10" fmla="*/ 77524 w 773768"/>
                <a:gd name="connsiteY10" fmla="*/ 544883 h 2960479"/>
                <a:gd name="connsiteX11" fmla="*/ 131046 w 773768"/>
                <a:gd name="connsiteY11" fmla="*/ 635738 h 2960479"/>
                <a:gd name="connsiteX12" fmla="*/ 193407 w 773768"/>
                <a:gd name="connsiteY12" fmla="*/ 725407 h 2960479"/>
                <a:gd name="connsiteX13" fmla="*/ 346768 w 773768"/>
                <a:gd name="connsiteY13" fmla="*/ 949539 h 2960479"/>
                <a:gd name="connsiteX14" fmla="*/ 481007 w 773768"/>
                <a:gd name="connsiteY14" fmla="*/ 1164176 h 2960479"/>
                <a:gd name="connsiteX15" fmla="*/ 600371 w 773768"/>
                <a:gd name="connsiteY15" fmla="*/ 1378924 h 2960479"/>
                <a:gd name="connsiteX16" fmla="*/ 709108 w 773768"/>
                <a:gd name="connsiteY16" fmla="*/ 1603389 h 2960479"/>
                <a:gd name="connsiteX17" fmla="*/ 730571 w 773768"/>
                <a:gd name="connsiteY17" fmla="*/ 1652514 h 2960479"/>
                <a:gd name="connsiteX18" fmla="*/ 749699 w 773768"/>
                <a:gd name="connsiteY18" fmla="*/ 1702669 h 2960479"/>
                <a:gd name="connsiteX19" fmla="*/ 764437 w 773768"/>
                <a:gd name="connsiteY19" fmla="*/ 1754037 h 2960479"/>
                <a:gd name="connsiteX20" fmla="*/ 772732 w 773768"/>
                <a:gd name="connsiteY20" fmla="*/ 1806802 h 2960479"/>
                <a:gd name="connsiteX21" fmla="*/ 772518 w 773768"/>
                <a:gd name="connsiteY21" fmla="*/ 1865742 h 2960479"/>
                <a:gd name="connsiteX22" fmla="*/ 762527 w 773768"/>
                <a:gd name="connsiteY22" fmla="*/ 1924359 h 2960479"/>
                <a:gd name="connsiteX23" fmla="*/ 743091 w 773768"/>
                <a:gd name="connsiteY23" fmla="*/ 1980451 h 2960479"/>
                <a:gd name="connsiteX24" fmla="*/ 714538 w 773768"/>
                <a:gd name="connsiteY24" fmla="*/ 2031815 h 2960479"/>
                <a:gd name="connsiteX25" fmla="*/ 681824 w 773768"/>
                <a:gd name="connsiteY25" fmla="*/ 2071943 h 2960479"/>
                <a:gd name="connsiteX26" fmla="*/ 642852 w 773768"/>
                <a:gd name="connsiteY26" fmla="*/ 2106200 h 2960479"/>
                <a:gd name="connsiteX27" fmla="*/ 598318 w 773768"/>
                <a:gd name="connsiteY27" fmla="*/ 2134199 h 2960479"/>
                <a:gd name="connsiteX28" fmla="*/ 548914 w 773768"/>
                <a:gd name="connsiteY28" fmla="*/ 2155551 h 2960479"/>
                <a:gd name="connsiteX29" fmla="*/ 471037 w 773768"/>
                <a:gd name="connsiteY29" fmla="*/ 2175757 h 2960479"/>
                <a:gd name="connsiteX30" fmla="*/ 392259 w 773768"/>
                <a:gd name="connsiteY30" fmla="*/ 2191095 h 2960479"/>
                <a:gd name="connsiteX31" fmla="*/ 320450 w 773768"/>
                <a:gd name="connsiteY31" fmla="*/ 2211474 h 2960479"/>
                <a:gd name="connsiteX32" fmla="*/ 263479 w 773768"/>
                <a:gd name="connsiteY32" fmla="*/ 2246803 h 2960479"/>
                <a:gd name="connsiteX33" fmla="*/ 233485 w 773768"/>
                <a:gd name="connsiteY33" fmla="*/ 2288550 h 2960479"/>
                <a:gd name="connsiteX34" fmla="*/ 212044 w 773768"/>
                <a:gd name="connsiteY34" fmla="*/ 2340544 h 2960479"/>
                <a:gd name="connsiteX35" fmla="*/ 194470 w 773768"/>
                <a:gd name="connsiteY35" fmla="*/ 2398534 h 2960479"/>
                <a:gd name="connsiteX36" fmla="*/ 176074 w 773768"/>
                <a:gd name="connsiteY36" fmla="*/ 2458271 h 2960479"/>
                <a:gd name="connsiteX37" fmla="*/ 154337 w 773768"/>
                <a:gd name="connsiteY37" fmla="*/ 2515456 h 2960479"/>
                <a:gd name="connsiteX38" fmla="*/ 133313 w 773768"/>
                <a:gd name="connsiteY38" fmla="*/ 2570577 h 2960479"/>
                <a:gd name="connsiteX39" fmla="*/ 119070 w 773768"/>
                <a:gd name="connsiteY39" fmla="*/ 2623999 h 2960479"/>
                <a:gd name="connsiteX40" fmla="*/ 117669 w 773768"/>
                <a:gd name="connsiteY40" fmla="*/ 2676087 h 2960479"/>
                <a:gd name="connsiteX41" fmla="*/ 125109 w 773768"/>
                <a:gd name="connsiteY41" fmla="*/ 2707789 h 2960479"/>
                <a:gd name="connsiteX42" fmla="*/ 136796 w 773768"/>
                <a:gd name="connsiteY42" fmla="*/ 2739860 h 2960479"/>
                <a:gd name="connsiteX43" fmla="*/ 149797 w 773768"/>
                <a:gd name="connsiteY43" fmla="*/ 2773039 h 2960479"/>
                <a:gd name="connsiteX44" fmla="*/ 161178 w 773768"/>
                <a:gd name="connsiteY44" fmla="*/ 2808062 h 2960479"/>
                <a:gd name="connsiteX45" fmla="*/ 165969 w 773768"/>
                <a:gd name="connsiteY45" fmla="*/ 2829916 h 2960479"/>
                <a:gd name="connsiteX46" fmla="*/ 168441 w 773768"/>
                <a:gd name="connsiteY46" fmla="*/ 2851671 h 2960479"/>
                <a:gd name="connsiteX47" fmla="*/ 167892 w 773768"/>
                <a:gd name="connsiteY47" fmla="*/ 2872313 h 2960479"/>
                <a:gd name="connsiteX48" fmla="*/ 163618 w 773768"/>
                <a:gd name="connsiteY48" fmla="*/ 2890826 h 2960479"/>
                <a:gd name="connsiteX49" fmla="*/ 140580 w 773768"/>
                <a:gd name="connsiteY49" fmla="*/ 2920928 h 2960479"/>
                <a:gd name="connsiteX50" fmla="*/ 102227 w 773768"/>
                <a:gd name="connsiteY50" fmla="*/ 2940153 h 2960479"/>
                <a:gd name="connsiteX51" fmla="*/ 53666 w 773768"/>
                <a:gd name="connsiteY51" fmla="*/ 2952129 h 2960479"/>
                <a:gd name="connsiteX52" fmla="*/ 0 w 773768"/>
                <a:gd name="connsiteY52" fmla="*/ 2960479 h 2960479"/>
                <a:gd name="connsiteX0" fmla="*/ 244048 w 773768"/>
                <a:gd name="connsiteY0" fmla="*/ 0 h 2960479"/>
                <a:gd name="connsiteX1" fmla="*/ 219188 w 773768"/>
                <a:gd name="connsiteY1" fmla="*/ 51510 h 2960479"/>
                <a:gd name="connsiteX2" fmla="*/ 193352 w 773768"/>
                <a:gd name="connsiteY2" fmla="*/ 102906 h 2960479"/>
                <a:gd name="connsiteX3" fmla="*/ 165561 w 773768"/>
                <a:gd name="connsiteY3" fmla="*/ 154077 h 2960479"/>
                <a:gd name="connsiteX4" fmla="*/ 134840 w 773768"/>
                <a:gd name="connsiteY4" fmla="*/ 204908 h 2960479"/>
                <a:gd name="connsiteX5" fmla="*/ 108378 w 773768"/>
                <a:gd name="connsiteY5" fmla="*/ 244924 h 2960479"/>
                <a:gd name="connsiteX6" fmla="*/ 82630 w 773768"/>
                <a:gd name="connsiteY6" fmla="*/ 284929 h 2960479"/>
                <a:gd name="connsiteX7" fmla="*/ 60764 w 773768"/>
                <a:gd name="connsiteY7" fmla="*/ 325196 h 2960479"/>
                <a:gd name="connsiteX8" fmla="*/ 45949 w 773768"/>
                <a:gd name="connsiteY8" fmla="*/ 365997 h 2960479"/>
                <a:gd name="connsiteX9" fmla="*/ 45078 w 773768"/>
                <a:gd name="connsiteY9" fmla="*/ 454438 h 2960479"/>
                <a:gd name="connsiteX10" fmla="*/ 77524 w 773768"/>
                <a:gd name="connsiteY10" fmla="*/ 544883 h 2960479"/>
                <a:gd name="connsiteX11" fmla="*/ 131046 w 773768"/>
                <a:gd name="connsiteY11" fmla="*/ 635738 h 2960479"/>
                <a:gd name="connsiteX12" fmla="*/ 193407 w 773768"/>
                <a:gd name="connsiteY12" fmla="*/ 725407 h 2960479"/>
                <a:gd name="connsiteX13" fmla="*/ 346768 w 773768"/>
                <a:gd name="connsiteY13" fmla="*/ 949539 h 2960479"/>
                <a:gd name="connsiteX14" fmla="*/ 481007 w 773768"/>
                <a:gd name="connsiteY14" fmla="*/ 1164176 h 2960479"/>
                <a:gd name="connsiteX15" fmla="*/ 600371 w 773768"/>
                <a:gd name="connsiteY15" fmla="*/ 1378924 h 2960479"/>
                <a:gd name="connsiteX16" fmla="*/ 709108 w 773768"/>
                <a:gd name="connsiteY16" fmla="*/ 1603389 h 2960479"/>
                <a:gd name="connsiteX17" fmla="*/ 730571 w 773768"/>
                <a:gd name="connsiteY17" fmla="*/ 1652514 h 2960479"/>
                <a:gd name="connsiteX18" fmla="*/ 749699 w 773768"/>
                <a:gd name="connsiteY18" fmla="*/ 1702669 h 2960479"/>
                <a:gd name="connsiteX19" fmla="*/ 764437 w 773768"/>
                <a:gd name="connsiteY19" fmla="*/ 1754037 h 2960479"/>
                <a:gd name="connsiteX20" fmla="*/ 772732 w 773768"/>
                <a:gd name="connsiteY20" fmla="*/ 1806802 h 2960479"/>
                <a:gd name="connsiteX21" fmla="*/ 772518 w 773768"/>
                <a:gd name="connsiteY21" fmla="*/ 1865742 h 2960479"/>
                <a:gd name="connsiteX22" fmla="*/ 762527 w 773768"/>
                <a:gd name="connsiteY22" fmla="*/ 1924359 h 2960479"/>
                <a:gd name="connsiteX23" fmla="*/ 743091 w 773768"/>
                <a:gd name="connsiteY23" fmla="*/ 1980451 h 2960479"/>
                <a:gd name="connsiteX24" fmla="*/ 714538 w 773768"/>
                <a:gd name="connsiteY24" fmla="*/ 2031815 h 2960479"/>
                <a:gd name="connsiteX25" fmla="*/ 681824 w 773768"/>
                <a:gd name="connsiteY25" fmla="*/ 2071943 h 2960479"/>
                <a:gd name="connsiteX26" fmla="*/ 642852 w 773768"/>
                <a:gd name="connsiteY26" fmla="*/ 2106200 h 2960479"/>
                <a:gd name="connsiteX27" fmla="*/ 598318 w 773768"/>
                <a:gd name="connsiteY27" fmla="*/ 2134199 h 2960479"/>
                <a:gd name="connsiteX28" fmla="*/ 548914 w 773768"/>
                <a:gd name="connsiteY28" fmla="*/ 2155551 h 2960479"/>
                <a:gd name="connsiteX29" fmla="*/ 471037 w 773768"/>
                <a:gd name="connsiteY29" fmla="*/ 2175757 h 2960479"/>
                <a:gd name="connsiteX30" fmla="*/ 392259 w 773768"/>
                <a:gd name="connsiteY30" fmla="*/ 2191095 h 2960479"/>
                <a:gd name="connsiteX31" fmla="*/ 320450 w 773768"/>
                <a:gd name="connsiteY31" fmla="*/ 2211474 h 2960479"/>
                <a:gd name="connsiteX32" fmla="*/ 263479 w 773768"/>
                <a:gd name="connsiteY32" fmla="*/ 2246803 h 2960479"/>
                <a:gd name="connsiteX33" fmla="*/ 233485 w 773768"/>
                <a:gd name="connsiteY33" fmla="*/ 2288550 h 2960479"/>
                <a:gd name="connsiteX34" fmla="*/ 212044 w 773768"/>
                <a:gd name="connsiteY34" fmla="*/ 2340544 h 2960479"/>
                <a:gd name="connsiteX35" fmla="*/ 194470 w 773768"/>
                <a:gd name="connsiteY35" fmla="*/ 2398534 h 2960479"/>
                <a:gd name="connsiteX36" fmla="*/ 176074 w 773768"/>
                <a:gd name="connsiteY36" fmla="*/ 2458271 h 2960479"/>
                <a:gd name="connsiteX37" fmla="*/ 154337 w 773768"/>
                <a:gd name="connsiteY37" fmla="*/ 2515456 h 2960479"/>
                <a:gd name="connsiteX38" fmla="*/ 133313 w 773768"/>
                <a:gd name="connsiteY38" fmla="*/ 2570577 h 2960479"/>
                <a:gd name="connsiteX39" fmla="*/ 119070 w 773768"/>
                <a:gd name="connsiteY39" fmla="*/ 2623999 h 2960479"/>
                <a:gd name="connsiteX40" fmla="*/ 117669 w 773768"/>
                <a:gd name="connsiteY40" fmla="*/ 2676087 h 2960479"/>
                <a:gd name="connsiteX41" fmla="*/ 125109 w 773768"/>
                <a:gd name="connsiteY41" fmla="*/ 2707789 h 2960479"/>
                <a:gd name="connsiteX42" fmla="*/ 136796 w 773768"/>
                <a:gd name="connsiteY42" fmla="*/ 2739860 h 2960479"/>
                <a:gd name="connsiteX43" fmla="*/ 149797 w 773768"/>
                <a:gd name="connsiteY43" fmla="*/ 2773039 h 2960479"/>
                <a:gd name="connsiteX44" fmla="*/ 161178 w 773768"/>
                <a:gd name="connsiteY44" fmla="*/ 2808062 h 2960479"/>
                <a:gd name="connsiteX45" fmla="*/ 165969 w 773768"/>
                <a:gd name="connsiteY45" fmla="*/ 2829916 h 2960479"/>
                <a:gd name="connsiteX46" fmla="*/ 168441 w 773768"/>
                <a:gd name="connsiteY46" fmla="*/ 2851671 h 2960479"/>
                <a:gd name="connsiteX47" fmla="*/ 167892 w 773768"/>
                <a:gd name="connsiteY47" fmla="*/ 2872313 h 2960479"/>
                <a:gd name="connsiteX48" fmla="*/ 163618 w 773768"/>
                <a:gd name="connsiteY48" fmla="*/ 2890826 h 2960479"/>
                <a:gd name="connsiteX49" fmla="*/ 140580 w 773768"/>
                <a:gd name="connsiteY49" fmla="*/ 2920928 h 2960479"/>
                <a:gd name="connsiteX50" fmla="*/ 102227 w 773768"/>
                <a:gd name="connsiteY50" fmla="*/ 2940153 h 2960479"/>
                <a:gd name="connsiteX51" fmla="*/ 53666 w 773768"/>
                <a:gd name="connsiteY51" fmla="*/ 2952129 h 2960479"/>
                <a:gd name="connsiteX52" fmla="*/ 0 w 773768"/>
                <a:gd name="connsiteY52" fmla="*/ 2960479 h 2960479"/>
                <a:gd name="connsiteX0" fmla="*/ 244048 w 773768"/>
                <a:gd name="connsiteY0" fmla="*/ 0 h 2960479"/>
                <a:gd name="connsiteX1" fmla="*/ 219188 w 773768"/>
                <a:gd name="connsiteY1" fmla="*/ 51510 h 2960479"/>
                <a:gd name="connsiteX2" fmla="*/ 193352 w 773768"/>
                <a:gd name="connsiteY2" fmla="*/ 102906 h 2960479"/>
                <a:gd name="connsiteX3" fmla="*/ 165561 w 773768"/>
                <a:gd name="connsiteY3" fmla="*/ 154077 h 2960479"/>
                <a:gd name="connsiteX4" fmla="*/ 134840 w 773768"/>
                <a:gd name="connsiteY4" fmla="*/ 204908 h 2960479"/>
                <a:gd name="connsiteX5" fmla="*/ 108378 w 773768"/>
                <a:gd name="connsiteY5" fmla="*/ 244924 h 2960479"/>
                <a:gd name="connsiteX6" fmla="*/ 82630 w 773768"/>
                <a:gd name="connsiteY6" fmla="*/ 284929 h 2960479"/>
                <a:gd name="connsiteX7" fmla="*/ 60764 w 773768"/>
                <a:gd name="connsiteY7" fmla="*/ 325196 h 2960479"/>
                <a:gd name="connsiteX8" fmla="*/ 45949 w 773768"/>
                <a:gd name="connsiteY8" fmla="*/ 365997 h 2960479"/>
                <a:gd name="connsiteX9" fmla="*/ 45078 w 773768"/>
                <a:gd name="connsiteY9" fmla="*/ 454438 h 2960479"/>
                <a:gd name="connsiteX10" fmla="*/ 77524 w 773768"/>
                <a:gd name="connsiteY10" fmla="*/ 544883 h 2960479"/>
                <a:gd name="connsiteX11" fmla="*/ 131046 w 773768"/>
                <a:gd name="connsiteY11" fmla="*/ 635738 h 2960479"/>
                <a:gd name="connsiteX12" fmla="*/ 193407 w 773768"/>
                <a:gd name="connsiteY12" fmla="*/ 725407 h 2960479"/>
                <a:gd name="connsiteX13" fmla="*/ 346768 w 773768"/>
                <a:gd name="connsiteY13" fmla="*/ 949539 h 2960479"/>
                <a:gd name="connsiteX14" fmla="*/ 481007 w 773768"/>
                <a:gd name="connsiteY14" fmla="*/ 1164176 h 2960479"/>
                <a:gd name="connsiteX15" fmla="*/ 600371 w 773768"/>
                <a:gd name="connsiteY15" fmla="*/ 1378924 h 2960479"/>
                <a:gd name="connsiteX16" fmla="*/ 709108 w 773768"/>
                <a:gd name="connsiteY16" fmla="*/ 1603389 h 2960479"/>
                <a:gd name="connsiteX17" fmla="*/ 730571 w 773768"/>
                <a:gd name="connsiteY17" fmla="*/ 1652514 h 2960479"/>
                <a:gd name="connsiteX18" fmla="*/ 749699 w 773768"/>
                <a:gd name="connsiteY18" fmla="*/ 1702669 h 2960479"/>
                <a:gd name="connsiteX19" fmla="*/ 764437 w 773768"/>
                <a:gd name="connsiteY19" fmla="*/ 1754037 h 2960479"/>
                <a:gd name="connsiteX20" fmla="*/ 772732 w 773768"/>
                <a:gd name="connsiteY20" fmla="*/ 1806802 h 2960479"/>
                <a:gd name="connsiteX21" fmla="*/ 772518 w 773768"/>
                <a:gd name="connsiteY21" fmla="*/ 1865742 h 2960479"/>
                <a:gd name="connsiteX22" fmla="*/ 762527 w 773768"/>
                <a:gd name="connsiteY22" fmla="*/ 1924359 h 2960479"/>
                <a:gd name="connsiteX23" fmla="*/ 743091 w 773768"/>
                <a:gd name="connsiteY23" fmla="*/ 1980451 h 2960479"/>
                <a:gd name="connsiteX24" fmla="*/ 714538 w 773768"/>
                <a:gd name="connsiteY24" fmla="*/ 2031815 h 2960479"/>
                <a:gd name="connsiteX25" fmla="*/ 681824 w 773768"/>
                <a:gd name="connsiteY25" fmla="*/ 2071943 h 2960479"/>
                <a:gd name="connsiteX26" fmla="*/ 642852 w 773768"/>
                <a:gd name="connsiteY26" fmla="*/ 2106200 h 2960479"/>
                <a:gd name="connsiteX27" fmla="*/ 598318 w 773768"/>
                <a:gd name="connsiteY27" fmla="*/ 2134199 h 2960479"/>
                <a:gd name="connsiteX28" fmla="*/ 548914 w 773768"/>
                <a:gd name="connsiteY28" fmla="*/ 2155551 h 2960479"/>
                <a:gd name="connsiteX29" fmla="*/ 471037 w 773768"/>
                <a:gd name="connsiteY29" fmla="*/ 2175757 h 2960479"/>
                <a:gd name="connsiteX30" fmla="*/ 392259 w 773768"/>
                <a:gd name="connsiteY30" fmla="*/ 2191095 h 2960479"/>
                <a:gd name="connsiteX31" fmla="*/ 320450 w 773768"/>
                <a:gd name="connsiteY31" fmla="*/ 2211474 h 2960479"/>
                <a:gd name="connsiteX32" fmla="*/ 263479 w 773768"/>
                <a:gd name="connsiteY32" fmla="*/ 2246803 h 2960479"/>
                <a:gd name="connsiteX33" fmla="*/ 233485 w 773768"/>
                <a:gd name="connsiteY33" fmla="*/ 2288550 h 2960479"/>
                <a:gd name="connsiteX34" fmla="*/ 212044 w 773768"/>
                <a:gd name="connsiteY34" fmla="*/ 2340544 h 2960479"/>
                <a:gd name="connsiteX35" fmla="*/ 194470 w 773768"/>
                <a:gd name="connsiteY35" fmla="*/ 2398534 h 2960479"/>
                <a:gd name="connsiteX36" fmla="*/ 176074 w 773768"/>
                <a:gd name="connsiteY36" fmla="*/ 2458271 h 2960479"/>
                <a:gd name="connsiteX37" fmla="*/ 154337 w 773768"/>
                <a:gd name="connsiteY37" fmla="*/ 2515456 h 2960479"/>
                <a:gd name="connsiteX38" fmla="*/ 133313 w 773768"/>
                <a:gd name="connsiteY38" fmla="*/ 2570577 h 2960479"/>
                <a:gd name="connsiteX39" fmla="*/ 119070 w 773768"/>
                <a:gd name="connsiteY39" fmla="*/ 2623999 h 2960479"/>
                <a:gd name="connsiteX40" fmla="*/ 117669 w 773768"/>
                <a:gd name="connsiteY40" fmla="*/ 2676087 h 2960479"/>
                <a:gd name="connsiteX41" fmla="*/ 125109 w 773768"/>
                <a:gd name="connsiteY41" fmla="*/ 2707789 h 2960479"/>
                <a:gd name="connsiteX42" fmla="*/ 136796 w 773768"/>
                <a:gd name="connsiteY42" fmla="*/ 2739860 h 2960479"/>
                <a:gd name="connsiteX43" fmla="*/ 149797 w 773768"/>
                <a:gd name="connsiteY43" fmla="*/ 2773039 h 2960479"/>
                <a:gd name="connsiteX44" fmla="*/ 161178 w 773768"/>
                <a:gd name="connsiteY44" fmla="*/ 2808062 h 2960479"/>
                <a:gd name="connsiteX45" fmla="*/ 165969 w 773768"/>
                <a:gd name="connsiteY45" fmla="*/ 2829916 h 2960479"/>
                <a:gd name="connsiteX46" fmla="*/ 168441 w 773768"/>
                <a:gd name="connsiteY46" fmla="*/ 2851671 h 2960479"/>
                <a:gd name="connsiteX47" fmla="*/ 167892 w 773768"/>
                <a:gd name="connsiteY47" fmla="*/ 2872313 h 2960479"/>
                <a:gd name="connsiteX48" fmla="*/ 163618 w 773768"/>
                <a:gd name="connsiteY48" fmla="*/ 2890826 h 2960479"/>
                <a:gd name="connsiteX49" fmla="*/ 140580 w 773768"/>
                <a:gd name="connsiteY49" fmla="*/ 2920928 h 2960479"/>
                <a:gd name="connsiteX50" fmla="*/ 102227 w 773768"/>
                <a:gd name="connsiteY50" fmla="*/ 2940153 h 2960479"/>
                <a:gd name="connsiteX51" fmla="*/ 53666 w 773768"/>
                <a:gd name="connsiteY51" fmla="*/ 2952129 h 2960479"/>
                <a:gd name="connsiteX52" fmla="*/ 0 w 773768"/>
                <a:gd name="connsiteY52" fmla="*/ 2960479 h 2960479"/>
                <a:gd name="connsiteX0" fmla="*/ 244048 w 773768"/>
                <a:gd name="connsiteY0" fmla="*/ 0 h 2960479"/>
                <a:gd name="connsiteX1" fmla="*/ 219188 w 773768"/>
                <a:gd name="connsiteY1" fmla="*/ 51510 h 2960479"/>
                <a:gd name="connsiteX2" fmla="*/ 193352 w 773768"/>
                <a:gd name="connsiteY2" fmla="*/ 102906 h 2960479"/>
                <a:gd name="connsiteX3" fmla="*/ 165561 w 773768"/>
                <a:gd name="connsiteY3" fmla="*/ 154077 h 2960479"/>
                <a:gd name="connsiteX4" fmla="*/ 134840 w 773768"/>
                <a:gd name="connsiteY4" fmla="*/ 204908 h 2960479"/>
                <a:gd name="connsiteX5" fmla="*/ 108378 w 773768"/>
                <a:gd name="connsiteY5" fmla="*/ 244924 h 2960479"/>
                <a:gd name="connsiteX6" fmla="*/ 82630 w 773768"/>
                <a:gd name="connsiteY6" fmla="*/ 284929 h 2960479"/>
                <a:gd name="connsiteX7" fmla="*/ 60764 w 773768"/>
                <a:gd name="connsiteY7" fmla="*/ 325196 h 2960479"/>
                <a:gd name="connsiteX8" fmla="*/ 45949 w 773768"/>
                <a:gd name="connsiteY8" fmla="*/ 365997 h 2960479"/>
                <a:gd name="connsiteX9" fmla="*/ 45078 w 773768"/>
                <a:gd name="connsiteY9" fmla="*/ 454438 h 2960479"/>
                <a:gd name="connsiteX10" fmla="*/ 77524 w 773768"/>
                <a:gd name="connsiteY10" fmla="*/ 544883 h 2960479"/>
                <a:gd name="connsiteX11" fmla="*/ 131046 w 773768"/>
                <a:gd name="connsiteY11" fmla="*/ 635738 h 2960479"/>
                <a:gd name="connsiteX12" fmla="*/ 193407 w 773768"/>
                <a:gd name="connsiteY12" fmla="*/ 725407 h 2960479"/>
                <a:gd name="connsiteX13" fmla="*/ 346768 w 773768"/>
                <a:gd name="connsiteY13" fmla="*/ 949539 h 2960479"/>
                <a:gd name="connsiteX14" fmla="*/ 481007 w 773768"/>
                <a:gd name="connsiteY14" fmla="*/ 1164176 h 2960479"/>
                <a:gd name="connsiteX15" fmla="*/ 600371 w 773768"/>
                <a:gd name="connsiteY15" fmla="*/ 1378924 h 2960479"/>
                <a:gd name="connsiteX16" fmla="*/ 709108 w 773768"/>
                <a:gd name="connsiteY16" fmla="*/ 1603389 h 2960479"/>
                <a:gd name="connsiteX17" fmla="*/ 730571 w 773768"/>
                <a:gd name="connsiteY17" fmla="*/ 1652514 h 2960479"/>
                <a:gd name="connsiteX18" fmla="*/ 749699 w 773768"/>
                <a:gd name="connsiteY18" fmla="*/ 1702669 h 2960479"/>
                <a:gd name="connsiteX19" fmla="*/ 764437 w 773768"/>
                <a:gd name="connsiteY19" fmla="*/ 1754037 h 2960479"/>
                <a:gd name="connsiteX20" fmla="*/ 772732 w 773768"/>
                <a:gd name="connsiteY20" fmla="*/ 1806802 h 2960479"/>
                <a:gd name="connsiteX21" fmla="*/ 772518 w 773768"/>
                <a:gd name="connsiteY21" fmla="*/ 1865742 h 2960479"/>
                <a:gd name="connsiteX22" fmla="*/ 762527 w 773768"/>
                <a:gd name="connsiteY22" fmla="*/ 1924359 h 2960479"/>
                <a:gd name="connsiteX23" fmla="*/ 743091 w 773768"/>
                <a:gd name="connsiteY23" fmla="*/ 1980451 h 2960479"/>
                <a:gd name="connsiteX24" fmla="*/ 714538 w 773768"/>
                <a:gd name="connsiteY24" fmla="*/ 2031815 h 2960479"/>
                <a:gd name="connsiteX25" fmla="*/ 681824 w 773768"/>
                <a:gd name="connsiteY25" fmla="*/ 2071943 h 2960479"/>
                <a:gd name="connsiteX26" fmla="*/ 642852 w 773768"/>
                <a:gd name="connsiteY26" fmla="*/ 2106200 h 2960479"/>
                <a:gd name="connsiteX27" fmla="*/ 598318 w 773768"/>
                <a:gd name="connsiteY27" fmla="*/ 2134199 h 2960479"/>
                <a:gd name="connsiteX28" fmla="*/ 548914 w 773768"/>
                <a:gd name="connsiteY28" fmla="*/ 2155551 h 2960479"/>
                <a:gd name="connsiteX29" fmla="*/ 471037 w 773768"/>
                <a:gd name="connsiteY29" fmla="*/ 2175757 h 2960479"/>
                <a:gd name="connsiteX30" fmla="*/ 392259 w 773768"/>
                <a:gd name="connsiteY30" fmla="*/ 2191095 h 2960479"/>
                <a:gd name="connsiteX31" fmla="*/ 320450 w 773768"/>
                <a:gd name="connsiteY31" fmla="*/ 2211474 h 2960479"/>
                <a:gd name="connsiteX32" fmla="*/ 263479 w 773768"/>
                <a:gd name="connsiteY32" fmla="*/ 2246803 h 2960479"/>
                <a:gd name="connsiteX33" fmla="*/ 233485 w 773768"/>
                <a:gd name="connsiteY33" fmla="*/ 2288550 h 2960479"/>
                <a:gd name="connsiteX34" fmla="*/ 212044 w 773768"/>
                <a:gd name="connsiteY34" fmla="*/ 2340544 h 2960479"/>
                <a:gd name="connsiteX35" fmla="*/ 194470 w 773768"/>
                <a:gd name="connsiteY35" fmla="*/ 2398534 h 2960479"/>
                <a:gd name="connsiteX36" fmla="*/ 176074 w 773768"/>
                <a:gd name="connsiteY36" fmla="*/ 2458271 h 2960479"/>
                <a:gd name="connsiteX37" fmla="*/ 154337 w 773768"/>
                <a:gd name="connsiteY37" fmla="*/ 2515456 h 2960479"/>
                <a:gd name="connsiteX38" fmla="*/ 133313 w 773768"/>
                <a:gd name="connsiteY38" fmla="*/ 2570577 h 2960479"/>
                <a:gd name="connsiteX39" fmla="*/ 119070 w 773768"/>
                <a:gd name="connsiteY39" fmla="*/ 2623999 h 2960479"/>
                <a:gd name="connsiteX40" fmla="*/ 117669 w 773768"/>
                <a:gd name="connsiteY40" fmla="*/ 2676087 h 2960479"/>
                <a:gd name="connsiteX41" fmla="*/ 125109 w 773768"/>
                <a:gd name="connsiteY41" fmla="*/ 2707789 h 2960479"/>
                <a:gd name="connsiteX42" fmla="*/ 136796 w 773768"/>
                <a:gd name="connsiteY42" fmla="*/ 2739860 h 2960479"/>
                <a:gd name="connsiteX43" fmla="*/ 149797 w 773768"/>
                <a:gd name="connsiteY43" fmla="*/ 2773039 h 2960479"/>
                <a:gd name="connsiteX44" fmla="*/ 161178 w 773768"/>
                <a:gd name="connsiteY44" fmla="*/ 2808062 h 2960479"/>
                <a:gd name="connsiteX45" fmla="*/ 165969 w 773768"/>
                <a:gd name="connsiteY45" fmla="*/ 2829916 h 2960479"/>
                <a:gd name="connsiteX46" fmla="*/ 168441 w 773768"/>
                <a:gd name="connsiteY46" fmla="*/ 2851671 h 2960479"/>
                <a:gd name="connsiteX47" fmla="*/ 167892 w 773768"/>
                <a:gd name="connsiteY47" fmla="*/ 2872313 h 2960479"/>
                <a:gd name="connsiteX48" fmla="*/ 163618 w 773768"/>
                <a:gd name="connsiteY48" fmla="*/ 2890826 h 2960479"/>
                <a:gd name="connsiteX49" fmla="*/ 140580 w 773768"/>
                <a:gd name="connsiteY49" fmla="*/ 2920928 h 2960479"/>
                <a:gd name="connsiteX50" fmla="*/ 102227 w 773768"/>
                <a:gd name="connsiteY50" fmla="*/ 2940153 h 2960479"/>
                <a:gd name="connsiteX51" fmla="*/ 53666 w 773768"/>
                <a:gd name="connsiteY51" fmla="*/ 2952129 h 2960479"/>
                <a:gd name="connsiteX52" fmla="*/ 0 w 773768"/>
                <a:gd name="connsiteY52" fmla="*/ 2960479 h 2960479"/>
                <a:gd name="connsiteX0" fmla="*/ 244048 w 773768"/>
                <a:gd name="connsiteY0" fmla="*/ 0 h 2960479"/>
                <a:gd name="connsiteX1" fmla="*/ 219188 w 773768"/>
                <a:gd name="connsiteY1" fmla="*/ 51510 h 2960479"/>
                <a:gd name="connsiteX2" fmla="*/ 193352 w 773768"/>
                <a:gd name="connsiteY2" fmla="*/ 102906 h 2960479"/>
                <a:gd name="connsiteX3" fmla="*/ 165561 w 773768"/>
                <a:gd name="connsiteY3" fmla="*/ 154077 h 2960479"/>
                <a:gd name="connsiteX4" fmla="*/ 134840 w 773768"/>
                <a:gd name="connsiteY4" fmla="*/ 204908 h 2960479"/>
                <a:gd name="connsiteX5" fmla="*/ 108378 w 773768"/>
                <a:gd name="connsiteY5" fmla="*/ 244924 h 2960479"/>
                <a:gd name="connsiteX6" fmla="*/ 82630 w 773768"/>
                <a:gd name="connsiteY6" fmla="*/ 284929 h 2960479"/>
                <a:gd name="connsiteX7" fmla="*/ 60764 w 773768"/>
                <a:gd name="connsiteY7" fmla="*/ 325196 h 2960479"/>
                <a:gd name="connsiteX8" fmla="*/ 45949 w 773768"/>
                <a:gd name="connsiteY8" fmla="*/ 365997 h 2960479"/>
                <a:gd name="connsiteX9" fmla="*/ 45078 w 773768"/>
                <a:gd name="connsiteY9" fmla="*/ 454438 h 2960479"/>
                <a:gd name="connsiteX10" fmla="*/ 77524 w 773768"/>
                <a:gd name="connsiteY10" fmla="*/ 544883 h 2960479"/>
                <a:gd name="connsiteX11" fmla="*/ 131046 w 773768"/>
                <a:gd name="connsiteY11" fmla="*/ 635738 h 2960479"/>
                <a:gd name="connsiteX12" fmla="*/ 193407 w 773768"/>
                <a:gd name="connsiteY12" fmla="*/ 725407 h 2960479"/>
                <a:gd name="connsiteX13" fmla="*/ 346768 w 773768"/>
                <a:gd name="connsiteY13" fmla="*/ 949539 h 2960479"/>
                <a:gd name="connsiteX14" fmla="*/ 481007 w 773768"/>
                <a:gd name="connsiteY14" fmla="*/ 1164176 h 2960479"/>
                <a:gd name="connsiteX15" fmla="*/ 600371 w 773768"/>
                <a:gd name="connsiteY15" fmla="*/ 1378924 h 2960479"/>
                <a:gd name="connsiteX16" fmla="*/ 709108 w 773768"/>
                <a:gd name="connsiteY16" fmla="*/ 1603389 h 2960479"/>
                <a:gd name="connsiteX17" fmla="*/ 730571 w 773768"/>
                <a:gd name="connsiteY17" fmla="*/ 1652514 h 2960479"/>
                <a:gd name="connsiteX18" fmla="*/ 749699 w 773768"/>
                <a:gd name="connsiteY18" fmla="*/ 1702669 h 2960479"/>
                <a:gd name="connsiteX19" fmla="*/ 764437 w 773768"/>
                <a:gd name="connsiteY19" fmla="*/ 1754037 h 2960479"/>
                <a:gd name="connsiteX20" fmla="*/ 772732 w 773768"/>
                <a:gd name="connsiteY20" fmla="*/ 1806802 h 2960479"/>
                <a:gd name="connsiteX21" fmla="*/ 772518 w 773768"/>
                <a:gd name="connsiteY21" fmla="*/ 1865742 h 2960479"/>
                <a:gd name="connsiteX22" fmla="*/ 762527 w 773768"/>
                <a:gd name="connsiteY22" fmla="*/ 1924359 h 2960479"/>
                <a:gd name="connsiteX23" fmla="*/ 743091 w 773768"/>
                <a:gd name="connsiteY23" fmla="*/ 1980451 h 2960479"/>
                <a:gd name="connsiteX24" fmla="*/ 714538 w 773768"/>
                <a:gd name="connsiteY24" fmla="*/ 2031815 h 2960479"/>
                <a:gd name="connsiteX25" fmla="*/ 681824 w 773768"/>
                <a:gd name="connsiteY25" fmla="*/ 2071943 h 2960479"/>
                <a:gd name="connsiteX26" fmla="*/ 642852 w 773768"/>
                <a:gd name="connsiteY26" fmla="*/ 2106200 h 2960479"/>
                <a:gd name="connsiteX27" fmla="*/ 598318 w 773768"/>
                <a:gd name="connsiteY27" fmla="*/ 2134199 h 2960479"/>
                <a:gd name="connsiteX28" fmla="*/ 548914 w 773768"/>
                <a:gd name="connsiteY28" fmla="*/ 2155551 h 2960479"/>
                <a:gd name="connsiteX29" fmla="*/ 471037 w 773768"/>
                <a:gd name="connsiteY29" fmla="*/ 2175757 h 2960479"/>
                <a:gd name="connsiteX30" fmla="*/ 392259 w 773768"/>
                <a:gd name="connsiteY30" fmla="*/ 2191095 h 2960479"/>
                <a:gd name="connsiteX31" fmla="*/ 320450 w 773768"/>
                <a:gd name="connsiteY31" fmla="*/ 2211474 h 2960479"/>
                <a:gd name="connsiteX32" fmla="*/ 263479 w 773768"/>
                <a:gd name="connsiteY32" fmla="*/ 2246803 h 2960479"/>
                <a:gd name="connsiteX33" fmla="*/ 233485 w 773768"/>
                <a:gd name="connsiteY33" fmla="*/ 2288550 h 2960479"/>
                <a:gd name="connsiteX34" fmla="*/ 212044 w 773768"/>
                <a:gd name="connsiteY34" fmla="*/ 2340544 h 2960479"/>
                <a:gd name="connsiteX35" fmla="*/ 194470 w 773768"/>
                <a:gd name="connsiteY35" fmla="*/ 2398534 h 2960479"/>
                <a:gd name="connsiteX36" fmla="*/ 176074 w 773768"/>
                <a:gd name="connsiteY36" fmla="*/ 2458271 h 2960479"/>
                <a:gd name="connsiteX37" fmla="*/ 154337 w 773768"/>
                <a:gd name="connsiteY37" fmla="*/ 2515456 h 2960479"/>
                <a:gd name="connsiteX38" fmla="*/ 133313 w 773768"/>
                <a:gd name="connsiteY38" fmla="*/ 2570577 h 2960479"/>
                <a:gd name="connsiteX39" fmla="*/ 119070 w 773768"/>
                <a:gd name="connsiteY39" fmla="*/ 2623999 h 2960479"/>
                <a:gd name="connsiteX40" fmla="*/ 117669 w 773768"/>
                <a:gd name="connsiteY40" fmla="*/ 2676087 h 2960479"/>
                <a:gd name="connsiteX41" fmla="*/ 125109 w 773768"/>
                <a:gd name="connsiteY41" fmla="*/ 2707789 h 2960479"/>
                <a:gd name="connsiteX42" fmla="*/ 136796 w 773768"/>
                <a:gd name="connsiteY42" fmla="*/ 2739860 h 2960479"/>
                <a:gd name="connsiteX43" fmla="*/ 149797 w 773768"/>
                <a:gd name="connsiteY43" fmla="*/ 2773039 h 2960479"/>
                <a:gd name="connsiteX44" fmla="*/ 161178 w 773768"/>
                <a:gd name="connsiteY44" fmla="*/ 2808062 h 2960479"/>
                <a:gd name="connsiteX45" fmla="*/ 165969 w 773768"/>
                <a:gd name="connsiteY45" fmla="*/ 2829916 h 2960479"/>
                <a:gd name="connsiteX46" fmla="*/ 168441 w 773768"/>
                <a:gd name="connsiteY46" fmla="*/ 2851671 h 2960479"/>
                <a:gd name="connsiteX47" fmla="*/ 167892 w 773768"/>
                <a:gd name="connsiteY47" fmla="*/ 2872313 h 2960479"/>
                <a:gd name="connsiteX48" fmla="*/ 163618 w 773768"/>
                <a:gd name="connsiteY48" fmla="*/ 2890826 h 2960479"/>
                <a:gd name="connsiteX49" fmla="*/ 140580 w 773768"/>
                <a:gd name="connsiteY49" fmla="*/ 2920928 h 2960479"/>
                <a:gd name="connsiteX50" fmla="*/ 102227 w 773768"/>
                <a:gd name="connsiteY50" fmla="*/ 2940153 h 2960479"/>
                <a:gd name="connsiteX51" fmla="*/ 53666 w 773768"/>
                <a:gd name="connsiteY51" fmla="*/ 2952129 h 2960479"/>
                <a:gd name="connsiteX52" fmla="*/ 0 w 773768"/>
                <a:gd name="connsiteY52" fmla="*/ 2960479 h 2960479"/>
                <a:gd name="connsiteX0" fmla="*/ 244048 w 773768"/>
                <a:gd name="connsiteY0" fmla="*/ 0 h 2960479"/>
                <a:gd name="connsiteX1" fmla="*/ 219188 w 773768"/>
                <a:gd name="connsiteY1" fmla="*/ 51510 h 2960479"/>
                <a:gd name="connsiteX2" fmla="*/ 193352 w 773768"/>
                <a:gd name="connsiteY2" fmla="*/ 102906 h 2960479"/>
                <a:gd name="connsiteX3" fmla="*/ 165561 w 773768"/>
                <a:gd name="connsiteY3" fmla="*/ 154077 h 2960479"/>
                <a:gd name="connsiteX4" fmla="*/ 134840 w 773768"/>
                <a:gd name="connsiteY4" fmla="*/ 204908 h 2960479"/>
                <a:gd name="connsiteX5" fmla="*/ 108378 w 773768"/>
                <a:gd name="connsiteY5" fmla="*/ 244924 h 2960479"/>
                <a:gd name="connsiteX6" fmla="*/ 82630 w 773768"/>
                <a:gd name="connsiteY6" fmla="*/ 284929 h 2960479"/>
                <a:gd name="connsiteX7" fmla="*/ 60764 w 773768"/>
                <a:gd name="connsiteY7" fmla="*/ 325196 h 2960479"/>
                <a:gd name="connsiteX8" fmla="*/ 45949 w 773768"/>
                <a:gd name="connsiteY8" fmla="*/ 365997 h 2960479"/>
                <a:gd name="connsiteX9" fmla="*/ 45078 w 773768"/>
                <a:gd name="connsiteY9" fmla="*/ 454438 h 2960479"/>
                <a:gd name="connsiteX10" fmla="*/ 77524 w 773768"/>
                <a:gd name="connsiteY10" fmla="*/ 544883 h 2960479"/>
                <a:gd name="connsiteX11" fmla="*/ 131046 w 773768"/>
                <a:gd name="connsiteY11" fmla="*/ 635738 h 2960479"/>
                <a:gd name="connsiteX12" fmla="*/ 193407 w 773768"/>
                <a:gd name="connsiteY12" fmla="*/ 725407 h 2960479"/>
                <a:gd name="connsiteX13" fmla="*/ 346768 w 773768"/>
                <a:gd name="connsiteY13" fmla="*/ 949539 h 2960479"/>
                <a:gd name="connsiteX14" fmla="*/ 481007 w 773768"/>
                <a:gd name="connsiteY14" fmla="*/ 1164176 h 2960479"/>
                <a:gd name="connsiteX15" fmla="*/ 600371 w 773768"/>
                <a:gd name="connsiteY15" fmla="*/ 1378924 h 2960479"/>
                <a:gd name="connsiteX16" fmla="*/ 709108 w 773768"/>
                <a:gd name="connsiteY16" fmla="*/ 1603389 h 2960479"/>
                <a:gd name="connsiteX17" fmla="*/ 730571 w 773768"/>
                <a:gd name="connsiteY17" fmla="*/ 1652514 h 2960479"/>
                <a:gd name="connsiteX18" fmla="*/ 749699 w 773768"/>
                <a:gd name="connsiteY18" fmla="*/ 1702669 h 2960479"/>
                <a:gd name="connsiteX19" fmla="*/ 764437 w 773768"/>
                <a:gd name="connsiteY19" fmla="*/ 1754037 h 2960479"/>
                <a:gd name="connsiteX20" fmla="*/ 772732 w 773768"/>
                <a:gd name="connsiteY20" fmla="*/ 1806802 h 2960479"/>
                <a:gd name="connsiteX21" fmla="*/ 772518 w 773768"/>
                <a:gd name="connsiteY21" fmla="*/ 1865742 h 2960479"/>
                <a:gd name="connsiteX22" fmla="*/ 762527 w 773768"/>
                <a:gd name="connsiteY22" fmla="*/ 1924359 h 2960479"/>
                <a:gd name="connsiteX23" fmla="*/ 743091 w 773768"/>
                <a:gd name="connsiteY23" fmla="*/ 1980451 h 2960479"/>
                <a:gd name="connsiteX24" fmla="*/ 714538 w 773768"/>
                <a:gd name="connsiteY24" fmla="*/ 2031815 h 2960479"/>
                <a:gd name="connsiteX25" fmla="*/ 681824 w 773768"/>
                <a:gd name="connsiteY25" fmla="*/ 2071943 h 2960479"/>
                <a:gd name="connsiteX26" fmla="*/ 642852 w 773768"/>
                <a:gd name="connsiteY26" fmla="*/ 2106200 h 2960479"/>
                <a:gd name="connsiteX27" fmla="*/ 598318 w 773768"/>
                <a:gd name="connsiteY27" fmla="*/ 2134199 h 2960479"/>
                <a:gd name="connsiteX28" fmla="*/ 548914 w 773768"/>
                <a:gd name="connsiteY28" fmla="*/ 2155551 h 2960479"/>
                <a:gd name="connsiteX29" fmla="*/ 471037 w 773768"/>
                <a:gd name="connsiteY29" fmla="*/ 2175757 h 2960479"/>
                <a:gd name="connsiteX30" fmla="*/ 392259 w 773768"/>
                <a:gd name="connsiteY30" fmla="*/ 2191095 h 2960479"/>
                <a:gd name="connsiteX31" fmla="*/ 320450 w 773768"/>
                <a:gd name="connsiteY31" fmla="*/ 2211474 h 2960479"/>
                <a:gd name="connsiteX32" fmla="*/ 263479 w 773768"/>
                <a:gd name="connsiteY32" fmla="*/ 2246803 h 2960479"/>
                <a:gd name="connsiteX33" fmla="*/ 233485 w 773768"/>
                <a:gd name="connsiteY33" fmla="*/ 2288550 h 2960479"/>
                <a:gd name="connsiteX34" fmla="*/ 212044 w 773768"/>
                <a:gd name="connsiteY34" fmla="*/ 2340544 h 2960479"/>
                <a:gd name="connsiteX35" fmla="*/ 194470 w 773768"/>
                <a:gd name="connsiteY35" fmla="*/ 2398534 h 2960479"/>
                <a:gd name="connsiteX36" fmla="*/ 176074 w 773768"/>
                <a:gd name="connsiteY36" fmla="*/ 2458271 h 2960479"/>
                <a:gd name="connsiteX37" fmla="*/ 154337 w 773768"/>
                <a:gd name="connsiteY37" fmla="*/ 2515456 h 2960479"/>
                <a:gd name="connsiteX38" fmla="*/ 133313 w 773768"/>
                <a:gd name="connsiteY38" fmla="*/ 2570577 h 2960479"/>
                <a:gd name="connsiteX39" fmla="*/ 119070 w 773768"/>
                <a:gd name="connsiteY39" fmla="*/ 2623999 h 2960479"/>
                <a:gd name="connsiteX40" fmla="*/ 117669 w 773768"/>
                <a:gd name="connsiteY40" fmla="*/ 2676087 h 2960479"/>
                <a:gd name="connsiteX41" fmla="*/ 125109 w 773768"/>
                <a:gd name="connsiteY41" fmla="*/ 2707789 h 2960479"/>
                <a:gd name="connsiteX42" fmla="*/ 136796 w 773768"/>
                <a:gd name="connsiteY42" fmla="*/ 2739860 h 2960479"/>
                <a:gd name="connsiteX43" fmla="*/ 149797 w 773768"/>
                <a:gd name="connsiteY43" fmla="*/ 2773039 h 2960479"/>
                <a:gd name="connsiteX44" fmla="*/ 161178 w 773768"/>
                <a:gd name="connsiteY44" fmla="*/ 2808062 h 2960479"/>
                <a:gd name="connsiteX45" fmla="*/ 165969 w 773768"/>
                <a:gd name="connsiteY45" fmla="*/ 2829916 h 2960479"/>
                <a:gd name="connsiteX46" fmla="*/ 168441 w 773768"/>
                <a:gd name="connsiteY46" fmla="*/ 2851671 h 2960479"/>
                <a:gd name="connsiteX47" fmla="*/ 167892 w 773768"/>
                <a:gd name="connsiteY47" fmla="*/ 2872313 h 2960479"/>
                <a:gd name="connsiteX48" fmla="*/ 163618 w 773768"/>
                <a:gd name="connsiteY48" fmla="*/ 2890826 h 2960479"/>
                <a:gd name="connsiteX49" fmla="*/ 140580 w 773768"/>
                <a:gd name="connsiteY49" fmla="*/ 2920928 h 2960479"/>
                <a:gd name="connsiteX50" fmla="*/ 102227 w 773768"/>
                <a:gd name="connsiteY50" fmla="*/ 2940153 h 2960479"/>
                <a:gd name="connsiteX51" fmla="*/ 53666 w 773768"/>
                <a:gd name="connsiteY51" fmla="*/ 2952129 h 2960479"/>
                <a:gd name="connsiteX52" fmla="*/ 0 w 773768"/>
                <a:gd name="connsiteY52" fmla="*/ 2960479 h 2960479"/>
                <a:gd name="connsiteX0" fmla="*/ 244048 w 773768"/>
                <a:gd name="connsiteY0" fmla="*/ 0 h 2960479"/>
                <a:gd name="connsiteX1" fmla="*/ 219188 w 773768"/>
                <a:gd name="connsiteY1" fmla="*/ 51510 h 2960479"/>
                <a:gd name="connsiteX2" fmla="*/ 193352 w 773768"/>
                <a:gd name="connsiteY2" fmla="*/ 102906 h 2960479"/>
                <a:gd name="connsiteX3" fmla="*/ 165561 w 773768"/>
                <a:gd name="connsiteY3" fmla="*/ 154077 h 2960479"/>
                <a:gd name="connsiteX4" fmla="*/ 134840 w 773768"/>
                <a:gd name="connsiteY4" fmla="*/ 204908 h 2960479"/>
                <a:gd name="connsiteX5" fmla="*/ 108378 w 773768"/>
                <a:gd name="connsiteY5" fmla="*/ 244924 h 2960479"/>
                <a:gd name="connsiteX6" fmla="*/ 82630 w 773768"/>
                <a:gd name="connsiteY6" fmla="*/ 284929 h 2960479"/>
                <a:gd name="connsiteX7" fmla="*/ 60764 w 773768"/>
                <a:gd name="connsiteY7" fmla="*/ 325196 h 2960479"/>
                <a:gd name="connsiteX8" fmla="*/ 45949 w 773768"/>
                <a:gd name="connsiteY8" fmla="*/ 365997 h 2960479"/>
                <a:gd name="connsiteX9" fmla="*/ 45078 w 773768"/>
                <a:gd name="connsiteY9" fmla="*/ 454438 h 2960479"/>
                <a:gd name="connsiteX10" fmla="*/ 77524 w 773768"/>
                <a:gd name="connsiteY10" fmla="*/ 544883 h 2960479"/>
                <a:gd name="connsiteX11" fmla="*/ 131046 w 773768"/>
                <a:gd name="connsiteY11" fmla="*/ 635738 h 2960479"/>
                <a:gd name="connsiteX12" fmla="*/ 193407 w 773768"/>
                <a:gd name="connsiteY12" fmla="*/ 725407 h 2960479"/>
                <a:gd name="connsiteX13" fmla="*/ 346768 w 773768"/>
                <a:gd name="connsiteY13" fmla="*/ 949539 h 2960479"/>
                <a:gd name="connsiteX14" fmla="*/ 481007 w 773768"/>
                <a:gd name="connsiteY14" fmla="*/ 1164176 h 2960479"/>
                <a:gd name="connsiteX15" fmla="*/ 600371 w 773768"/>
                <a:gd name="connsiteY15" fmla="*/ 1378924 h 2960479"/>
                <a:gd name="connsiteX16" fmla="*/ 709108 w 773768"/>
                <a:gd name="connsiteY16" fmla="*/ 1603389 h 2960479"/>
                <a:gd name="connsiteX17" fmla="*/ 730571 w 773768"/>
                <a:gd name="connsiteY17" fmla="*/ 1652514 h 2960479"/>
                <a:gd name="connsiteX18" fmla="*/ 749699 w 773768"/>
                <a:gd name="connsiteY18" fmla="*/ 1702669 h 2960479"/>
                <a:gd name="connsiteX19" fmla="*/ 764437 w 773768"/>
                <a:gd name="connsiteY19" fmla="*/ 1754037 h 2960479"/>
                <a:gd name="connsiteX20" fmla="*/ 772732 w 773768"/>
                <a:gd name="connsiteY20" fmla="*/ 1806802 h 2960479"/>
                <a:gd name="connsiteX21" fmla="*/ 772518 w 773768"/>
                <a:gd name="connsiteY21" fmla="*/ 1865742 h 2960479"/>
                <a:gd name="connsiteX22" fmla="*/ 762527 w 773768"/>
                <a:gd name="connsiteY22" fmla="*/ 1924359 h 2960479"/>
                <a:gd name="connsiteX23" fmla="*/ 743091 w 773768"/>
                <a:gd name="connsiteY23" fmla="*/ 1980451 h 2960479"/>
                <a:gd name="connsiteX24" fmla="*/ 714538 w 773768"/>
                <a:gd name="connsiteY24" fmla="*/ 2031815 h 2960479"/>
                <a:gd name="connsiteX25" fmla="*/ 681824 w 773768"/>
                <a:gd name="connsiteY25" fmla="*/ 2071943 h 2960479"/>
                <a:gd name="connsiteX26" fmla="*/ 642852 w 773768"/>
                <a:gd name="connsiteY26" fmla="*/ 2106200 h 2960479"/>
                <a:gd name="connsiteX27" fmla="*/ 598318 w 773768"/>
                <a:gd name="connsiteY27" fmla="*/ 2134199 h 2960479"/>
                <a:gd name="connsiteX28" fmla="*/ 548914 w 773768"/>
                <a:gd name="connsiteY28" fmla="*/ 2155551 h 2960479"/>
                <a:gd name="connsiteX29" fmla="*/ 471037 w 773768"/>
                <a:gd name="connsiteY29" fmla="*/ 2175757 h 2960479"/>
                <a:gd name="connsiteX30" fmla="*/ 392259 w 773768"/>
                <a:gd name="connsiteY30" fmla="*/ 2191095 h 2960479"/>
                <a:gd name="connsiteX31" fmla="*/ 320450 w 773768"/>
                <a:gd name="connsiteY31" fmla="*/ 2211474 h 2960479"/>
                <a:gd name="connsiteX32" fmla="*/ 263479 w 773768"/>
                <a:gd name="connsiteY32" fmla="*/ 2246803 h 2960479"/>
                <a:gd name="connsiteX33" fmla="*/ 233485 w 773768"/>
                <a:gd name="connsiteY33" fmla="*/ 2288550 h 2960479"/>
                <a:gd name="connsiteX34" fmla="*/ 212044 w 773768"/>
                <a:gd name="connsiteY34" fmla="*/ 2340544 h 2960479"/>
                <a:gd name="connsiteX35" fmla="*/ 194470 w 773768"/>
                <a:gd name="connsiteY35" fmla="*/ 2398534 h 2960479"/>
                <a:gd name="connsiteX36" fmla="*/ 176074 w 773768"/>
                <a:gd name="connsiteY36" fmla="*/ 2458271 h 2960479"/>
                <a:gd name="connsiteX37" fmla="*/ 154337 w 773768"/>
                <a:gd name="connsiteY37" fmla="*/ 2515456 h 2960479"/>
                <a:gd name="connsiteX38" fmla="*/ 133313 w 773768"/>
                <a:gd name="connsiteY38" fmla="*/ 2570577 h 2960479"/>
                <a:gd name="connsiteX39" fmla="*/ 119070 w 773768"/>
                <a:gd name="connsiteY39" fmla="*/ 2623999 h 2960479"/>
                <a:gd name="connsiteX40" fmla="*/ 117669 w 773768"/>
                <a:gd name="connsiteY40" fmla="*/ 2676087 h 2960479"/>
                <a:gd name="connsiteX41" fmla="*/ 125109 w 773768"/>
                <a:gd name="connsiteY41" fmla="*/ 2707789 h 2960479"/>
                <a:gd name="connsiteX42" fmla="*/ 136796 w 773768"/>
                <a:gd name="connsiteY42" fmla="*/ 2739860 h 2960479"/>
                <a:gd name="connsiteX43" fmla="*/ 149797 w 773768"/>
                <a:gd name="connsiteY43" fmla="*/ 2773039 h 2960479"/>
                <a:gd name="connsiteX44" fmla="*/ 161178 w 773768"/>
                <a:gd name="connsiteY44" fmla="*/ 2808062 h 2960479"/>
                <a:gd name="connsiteX45" fmla="*/ 165969 w 773768"/>
                <a:gd name="connsiteY45" fmla="*/ 2829916 h 2960479"/>
                <a:gd name="connsiteX46" fmla="*/ 168441 w 773768"/>
                <a:gd name="connsiteY46" fmla="*/ 2851671 h 2960479"/>
                <a:gd name="connsiteX47" fmla="*/ 167892 w 773768"/>
                <a:gd name="connsiteY47" fmla="*/ 2872313 h 2960479"/>
                <a:gd name="connsiteX48" fmla="*/ 163618 w 773768"/>
                <a:gd name="connsiteY48" fmla="*/ 2890826 h 2960479"/>
                <a:gd name="connsiteX49" fmla="*/ 140580 w 773768"/>
                <a:gd name="connsiteY49" fmla="*/ 2920928 h 2960479"/>
                <a:gd name="connsiteX50" fmla="*/ 102227 w 773768"/>
                <a:gd name="connsiteY50" fmla="*/ 2940153 h 2960479"/>
                <a:gd name="connsiteX51" fmla="*/ 53666 w 773768"/>
                <a:gd name="connsiteY51" fmla="*/ 2952129 h 2960479"/>
                <a:gd name="connsiteX52" fmla="*/ 0 w 773768"/>
                <a:gd name="connsiteY52" fmla="*/ 2960479 h 2960479"/>
                <a:gd name="connsiteX0" fmla="*/ 244048 w 773768"/>
                <a:gd name="connsiteY0" fmla="*/ 0 h 2960479"/>
                <a:gd name="connsiteX1" fmla="*/ 219188 w 773768"/>
                <a:gd name="connsiteY1" fmla="*/ 51510 h 2960479"/>
                <a:gd name="connsiteX2" fmla="*/ 193352 w 773768"/>
                <a:gd name="connsiteY2" fmla="*/ 102906 h 2960479"/>
                <a:gd name="connsiteX3" fmla="*/ 165561 w 773768"/>
                <a:gd name="connsiteY3" fmla="*/ 154077 h 2960479"/>
                <a:gd name="connsiteX4" fmla="*/ 134840 w 773768"/>
                <a:gd name="connsiteY4" fmla="*/ 204908 h 2960479"/>
                <a:gd name="connsiteX5" fmla="*/ 108378 w 773768"/>
                <a:gd name="connsiteY5" fmla="*/ 244924 h 2960479"/>
                <a:gd name="connsiteX6" fmla="*/ 82630 w 773768"/>
                <a:gd name="connsiteY6" fmla="*/ 284929 h 2960479"/>
                <a:gd name="connsiteX7" fmla="*/ 60764 w 773768"/>
                <a:gd name="connsiteY7" fmla="*/ 325196 h 2960479"/>
                <a:gd name="connsiteX8" fmla="*/ 45949 w 773768"/>
                <a:gd name="connsiteY8" fmla="*/ 365997 h 2960479"/>
                <a:gd name="connsiteX9" fmla="*/ 45078 w 773768"/>
                <a:gd name="connsiteY9" fmla="*/ 454438 h 2960479"/>
                <a:gd name="connsiteX10" fmla="*/ 77524 w 773768"/>
                <a:gd name="connsiteY10" fmla="*/ 544883 h 2960479"/>
                <a:gd name="connsiteX11" fmla="*/ 131046 w 773768"/>
                <a:gd name="connsiteY11" fmla="*/ 635738 h 2960479"/>
                <a:gd name="connsiteX12" fmla="*/ 193407 w 773768"/>
                <a:gd name="connsiteY12" fmla="*/ 725407 h 2960479"/>
                <a:gd name="connsiteX13" fmla="*/ 346768 w 773768"/>
                <a:gd name="connsiteY13" fmla="*/ 949539 h 2960479"/>
                <a:gd name="connsiteX14" fmla="*/ 481007 w 773768"/>
                <a:gd name="connsiteY14" fmla="*/ 1164176 h 2960479"/>
                <a:gd name="connsiteX15" fmla="*/ 600371 w 773768"/>
                <a:gd name="connsiteY15" fmla="*/ 1378924 h 2960479"/>
                <a:gd name="connsiteX16" fmla="*/ 709108 w 773768"/>
                <a:gd name="connsiteY16" fmla="*/ 1603389 h 2960479"/>
                <a:gd name="connsiteX17" fmla="*/ 730571 w 773768"/>
                <a:gd name="connsiteY17" fmla="*/ 1652514 h 2960479"/>
                <a:gd name="connsiteX18" fmla="*/ 749699 w 773768"/>
                <a:gd name="connsiteY18" fmla="*/ 1702669 h 2960479"/>
                <a:gd name="connsiteX19" fmla="*/ 764437 w 773768"/>
                <a:gd name="connsiteY19" fmla="*/ 1754037 h 2960479"/>
                <a:gd name="connsiteX20" fmla="*/ 772732 w 773768"/>
                <a:gd name="connsiteY20" fmla="*/ 1806802 h 2960479"/>
                <a:gd name="connsiteX21" fmla="*/ 772518 w 773768"/>
                <a:gd name="connsiteY21" fmla="*/ 1865742 h 2960479"/>
                <a:gd name="connsiteX22" fmla="*/ 762527 w 773768"/>
                <a:gd name="connsiteY22" fmla="*/ 1924359 h 2960479"/>
                <a:gd name="connsiteX23" fmla="*/ 743091 w 773768"/>
                <a:gd name="connsiteY23" fmla="*/ 1980451 h 2960479"/>
                <a:gd name="connsiteX24" fmla="*/ 714538 w 773768"/>
                <a:gd name="connsiteY24" fmla="*/ 2031815 h 2960479"/>
                <a:gd name="connsiteX25" fmla="*/ 681824 w 773768"/>
                <a:gd name="connsiteY25" fmla="*/ 2071943 h 2960479"/>
                <a:gd name="connsiteX26" fmla="*/ 642852 w 773768"/>
                <a:gd name="connsiteY26" fmla="*/ 2106200 h 2960479"/>
                <a:gd name="connsiteX27" fmla="*/ 598318 w 773768"/>
                <a:gd name="connsiteY27" fmla="*/ 2134199 h 2960479"/>
                <a:gd name="connsiteX28" fmla="*/ 548914 w 773768"/>
                <a:gd name="connsiteY28" fmla="*/ 2155551 h 2960479"/>
                <a:gd name="connsiteX29" fmla="*/ 471037 w 773768"/>
                <a:gd name="connsiteY29" fmla="*/ 2175757 h 2960479"/>
                <a:gd name="connsiteX30" fmla="*/ 392259 w 773768"/>
                <a:gd name="connsiteY30" fmla="*/ 2191095 h 2960479"/>
                <a:gd name="connsiteX31" fmla="*/ 320450 w 773768"/>
                <a:gd name="connsiteY31" fmla="*/ 2211474 h 2960479"/>
                <a:gd name="connsiteX32" fmla="*/ 263479 w 773768"/>
                <a:gd name="connsiteY32" fmla="*/ 2246803 h 2960479"/>
                <a:gd name="connsiteX33" fmla="*/ 233485 w 773768"/>
                <a:gd name="connsiteY33" fmla="*/ 2288550 h 2960479"/>
                <a:gd name="connsiteX34" fmla="*/ 212044 w 773768"/>
                <a:gd name="connsiteY34" fmla="*/ 2340544 h 2960479"/>
                <a:gd name="connsiteX35" fmla="*/ 194470 w 773768"/>
                <a:gd name="connsiteY35" fmla="*/ 2398534 h 2960479"/>
                <a:gd name="connsiteX36" fmla="*/ 176074 w 773768"/>
                <a:gd name="connsiteY36" fmla="*/ 2458271 h 2960479"/>
                <a:gd name="connsiteX37" fmla="*/ 154337 w 773768"/>
                <a:gd name="connsiteY37" fmla="*/ 2515456 h 2960479"/>
                <a:gd name="connsiteX38" fmla="*/ 133313 w 773768"/>
                <a:gd name="connsiteY38" fmla="*/ 2570577 h 2960479"/>
                <a:gd name="connsiteX39" fmla="*/ 119070 w 773768"/>
                <a:gd name="connsiteY39" fmla="*/ 2623999 h 2960479"/>
                <a:gd name="connsiteX40" fmla="*/ 117669 w 773768"/>
                <a:gd name="connsiteY40" fmla="*/ 2676087 h 2960479"/>
                <a:gd name="connsiteX41" fmla="*/ 125109 w 773768"/>
                <a:gd name="connsiteY41" fmla="*/ 2707789 h 2960479"/>
                <a:gd name="connsiteX42" fmla="*/ 136796 w 773768"/>
                <a:gd name="connsiteY42" fmla="*/ 2739860 h 2960479"/>
                <a:gd name="connsiteX43" fmla="*/ 149797 w 773768"/>
                <a:gd name="connsiteY43" fmla="*/ 2773039 h 2960479"/>
                <a:gd name="connsiteX44" fmla="*/ 161178 w 773768"/>
                <a:gd name="connsiteY44" fmla="*/ 2808062 h 2960479"/>
                <a:gd name="connsiteX45" fmla="*/ 165969 w 773768"/>
                <a:gd name="connsiteY45" fmla="*/ 2829916 h 2960479"/>
                <a:gd name="connsiteX46" fmla="*/ 168441 w 773768"/>
                <a:gd name="connsiteY46" fmla="*/ 2851671 h 2960479"/>
                <a:gd name="connsiteX47" fmla="*/ 167892 w 773768"/>
                <a:gd name="connsiteY47" fmla="*/ 2872313 h 2960479"/>
                <a:gd name="connsiteX48" fmla="*/ 163618 w 773768"/>
                <a:gd name="connsiteY48" fmla="*/ 2890826 h 2960479"/>
                <a:gd name="connsiteX49" fmla="*/ 140580 w 773768"/>
                <a:gd name="connsiteY49" fmla="*/ 2920928 h 2960479"/>
                <a:gd name="connsiteX50" fmla="*/ 102227 w 773768"/>
                <a:gd name="connsiteY50" fmla="*/ 2940153 h 2960479"/>
                <a:gd name="connsiteX51" fmla="*/ 53666 w 773768"/>
                <a:gd name="connsiteY51" fmla="*/ 2952129 h 2960479"/>
                <a:gd name="connsiteX52" fmla="*/ 0 w 773768"/>
                <a:gd name="connsiteY52" fmla="*/ 2960479 h 2960479"/>
                <a:gd name="connsiteX0" fmla="*/ 244048 w 773768"/>
                <a:gd name="connsiteY0" fmla="*/ 0 h 2960479"/>
                <a:gd name="connsiteX1" fmla="*/ 219188 w 773768"/>
                <a:gd name="connsiteY1" fmla="*/ 51510 h 2960479"/>
                <a:gd name="connsiteX2" fmla="*/ 193352 w 773768"/>
                <a:gd name="connsiteY2" fmla="*/ 102906 h 2960479"/>
                <a:gd name="connsiteX3" fmla="*/ 165561 w 773768"/>
                <a:gd name="connsiteY3" fmla="*/ 154077 h 2960479"/>
                <a:gd name="connsiteX4" fmla="*/ 134840 w 773768"/>
                <a:gd name="connsiteY4" fmla="*/ 204908 h 2960479"/>
                <a:gd name="connsiteX5" fmla="*/ 108378 w 773768"/>
                <a:gd name="connsiteY5" fmla="*/ 244924 h 2960479"/>
                <a:gd name="connsiteX6" fmla="*/ 82630 w 773768"/>
                <a:gd name="connsiteY6" fmla="*/ 284929 h 2960479"/>
                <a:gd name="connsiteX7" fmla="*/ 60764 w 773768"/>
                <a:gd name="connsiteY7" fmla="*/ 325196 h 2960479"/>
                <a:gd name="connsiteX8" fmla="*/ 45949 w 773768"/>
                <a:gd name="connsiteY8" fmla="*/ 365997 h 2960479"/>
                <a:gd name="connsiteX9" fmla="*/ 45078 w 773768"/>
                <a:gd name="connsiteY9" fmla="*/ 454438 h 2960479"/>
                <a:gd name="connsiteX10" fmla="*/ 77524 w 773768"/>
                <a:gd name="connsiteY10" fmla="*/ 544883 h 2960479"/>
                <a:gd name="connsiteX11" fmla="*/ 131046 w 773768"/>
                <a:gd name="connsiteY11" fmla="*/ 635738 h 2960479"/>
                <a:gd name="connsiteX12" fmla="*/ 193407 w 773768"/>
                <a:gd name="connsiteY12" fmla="*/ 725407 h 2960479"/>
                <a:gd name="connsiteX13" fmla="*/ 346768 w 773768"/>
                <a:gd name="connsiteY13" fmla="*/ 949539 h 2960479"/>
                <a:gd name="connsiteX14" fmla="*/ 481007 w 773768"/>
                <a:gd name="connsiteY14" fmla="*/ 1164176 h 2960479"/>
                <a:gd name="connsiteX15" fmla="*/ 600371 w 773768"/>
                <a:gd name="connsiteY15" fmla="*/ 1378924 h 2960479"/>
                <a:gd name="connsiteX16" fmla="*/ 709108 w 773768"/>
                <a:gd name="connsiteY16" fmla="*/ 1603389 h 2960479"/>
                <a:gd name="connsiteX17" fmla="*/ 730571 w 773768"/>
                <a:gd name="connsiteY17" fmla="*/ 1652514 h 2960479"/>
                <a:gd name="connsiteX18" fmla="*/ 749699 w 773768"/>
                <a:gd name="connsiteY18" fmla="*/ 1702669 h 2960479"/>
                <a:gd name="connsiteX19" fmla="*/ 764437 w 773768"/>
                <a:gd name="connsiteY19" fmla="*/ 1754037 h 2960479"/>
                <a:gd name="connsiteX20" fmla="*/ 772732 w 773768"/>
                <a:gd name="connsiteY20" fmla="*/ 1806802 h 2960479"/>
                <a:gd name="connsiteX21" fmla="*/ 772518 w 773768"/>
                <a:gd name="connsiteY21" fmla="*/ 1865742 h 2960479"/>
                <a:gd name="connsiteX22" fmla="*/ 762527 w 773768"/>
                <a:gd name="connsiteY22" fmla="*/ 1924359 h 2960479"/>
                <a:gd name="connsiteX23" fmla="*/ 743091 w 773768"/>
                <a:gd name="connsiteY23" fmla="*/ 1980451 h 2960479"/>
                <a:gd name="connsiteX24" fmla="*/ 714538 w 773768"/>
                <a:gd name="connsiteY24" fmla="*/ 2031815 h 2960479"/>
                <a:gd name="connsiteX25" fmla="*/ 681824 w 773768"/>
                <a:gd name="connsiteY25" fmla="*/ 2071943 h 2960479"/>
                <a:gd name="connsiteX26" fmla="*/ 642852 w 773768"/>
                <a:gd name="connsiteY26" fmla="*/ 2106200 h 2960479"/>
                <a:gd name="connsiteX27" fmla="*/ 598318 w 773768"/>
                <a:gd name="connsiteY27" fmla="*/ 2134199 h 2960479"/>
                <a:gd name="connsiteX28" fmla="*/ 548914 w 773768"/>
                <a:gd name="connsiteY28" fmla="*/ 2155551 h 2960479"/>
                <a:gd name="connsiteX29" fmla="*/ 471037 w 773768"/>
                <a:gd name="connsiteY29" fmla="*/ 2175757 h 2960479"/>
                <a:gd name="connsiteX30" fmla="*/ 392259 w 773768"/>
                <a:gd name="connsiteY30" fmla="*/ 2191095 h 2960479"/>
                <a:gd name="connsiteX31" fmla="*/ 320450 w 773768"/>
                <a:gd name="connsiteY31" fmla="*/ 2211474 h 2960479"/>
                <a:gd name="connsiteX32" fmla="*/ 263479 w 773768"/>
                <a:gd name="connsiteY32" fmla="*/ 2246803 h 2960479"/>
                <a:gd name="connsiteX33" fmla="*/ 233485 w 773768"/>
                <a:gd name="connsiteY33" fmla="*/ 2288550 h 2960479"/>
                <a:gd name="connsiteX34" fmla="*/ 212044 w 773768"/>
                <a:gd name="connsiteY34" fmla="*/ 2340544 h 2960479"/>
                <a:gd name="connsiteX35" fmla="*/ 194470 w 773768"/>
                <a:gd name="connsiteY35" fmla="*/ 2398534 h 2960479"/>
                <a:gd name="connsiteX36" fmla="*/ 176074 w 773768"/>
                <a:gd name="connsiteY36" fmla="*/ 2458271 h 2960479"/>
                <a:gd name="connsiteX37" fmla="*/ 154337 w 773768"/>
                <a:gd name="connsiteY37" fmla="*/ 2515456 h 2960479"/>
                <a:gd name="connsiteX38" fmla="*/ 133313 w 773768"/>
                <a:gd name="connsiteY38" fmla="*/ 2570577 h 2960479"/>
                <a:gd name="connsiteX39" fmla="*/ 119070 w 773768"/>
                <a:gd name="connsiteY39" fmla="*/ 2623999 h 2960479"/>
                <a:gd name="connsiteX40" fmla="*/ 117669 w 773768"/>
                <a:gd name="connsiteY40" fmla="*/ 2676087 h 2960479"/>
                <a:gd name="connsiteX41" fmla="*/ 125109 w 773768"/>
                <a:gd name="connsiteY41" fmla="*/ 2707789 h 2960479"/>
                <a:gd name="connsiteX42" fmla="*/ 136796 w 773768"/>
                <a:gd name="connsiteY42" fmla="*/ 2739860 h 2960479"/>
                <a:gd name="connsiteX43" fmla="*/ 149797 w 773768"/>
                <a:gd name="connsiteY43" fmla="*/ 2773039 h 2960479"/>
                <a:gd name="connsiteX44" fmla="*/ 161178 w 773768"/>
                <a:gd name="connsiteY44" fmla="*/ 2808062 h 2960479"/>
                <a:gd name="connsiteX45" fmla="*/ 165969 w 773768"/>
                <a:gd name="connsiteY45" fmla="*/ 2829916 h 2960479"/>
                <a:gd name="connsiteX46" fmla="*/ 168441 w 773768"/>
                <a:gd name="connsiteY46" fmla="*/ 2851671 h 2960479"/>
                <a:gd name="connsiteX47" fmla="*/ 167892 w 773768"/>
                <a:gd name="connsiteY47" fmla="*/ 2872313 h 2960479"/>
                <a:gd name="connsiteX48" fmla="*/ 163618 w 773768"/>
                <a:gd name="connsiteY48" fmla="*/ 2890826 h 2960479"/>
                <a:gd name="connsiteX49" fmla="*/ 140580 w 773768"/>
                <a:gd name="connsiteY49" fmla="*/ 2920928 h 2960479"/>
                <a:gd name="connsiteX50" fmla="*/ 102227 w 773768"/>
                <a:gd name="connsiteY50" fmla="*/ 2940153 h 2960479"/>
                <a:gd name="connsiteX51" fmla="*/ 53666 w 773768"/>
                <a:gd name="connsiteY51" fmla="*/ 2952129 h 2960479"/>
                <a:gd name="connsiteX52" fmla="*/ 0 w 773768"/>
                <a:gd name="connsiteY52" fmla="*/ 2960479 h 2960479"/>
                <a:gd name="connsiteX0" fmla="*/ 244048 w 773768"/>
                <a:gd name="connsiteY0" fmla="*/ 0 h 2960479"/>
                <a:gd name="connsiteX1" fmla="*/ 219188 w 773768"/>
                <a:gd name="connsiteY1" fmla="*/ 51510 h 2960479"/>
                <a:gd name="connsiteX2" fmla="*/ 193352 w 773768"/>
                <a:gd name="connsiteY2" fmla="*/ 102906 h 2960479"/>
                <a:gd name="connsiteX3" fmla="*/ 165561 w 773768"/>
                <a:gd name="connsiteY3" fmla="*/ 154077 h 2960479"/>
                <a:gd name="connsiteX4" fmla="*/ 134840 w 773768"/>
                <a:gd name="connsiteY4" fmla="*/ 204908 h 2960479"/>
                <a:gd name="connsiteX5" fmla="*/ 108378 w 773768"/>
                <a:gd name="connsiteY5" fmla="*/ 244924 h 2960479"/>
                <a:gd name="connsiteX6" fmla="*/ 82630 w 773768"/>
                <a:gd name="connsiteY6" fmla="*/ 284929 h 2960479"/>
                <a:gd name="connsiteX7" fmla="*/ 60764 w 773768"/>
                <a:gd name="connsiteY7" fmla="*/ 325196 h 2960479"/>
                <a:gd name="connsiteX8" fmla="*/ 45949 w 773768"/>
                <a:gd name="connsiteY8" fmla="*/ 365997 h 2960479"/>
                <a:gd name="connsiteX9" fmla="*/ 45078 w 773768"/>
                <a:gd name="connsiteY9" fmla="*/ 454438 h 2960479"/>
                <a:gd name="connsiteX10" fmla="*/ 77524 w 773768"/>
                <a:gd name="connsiteY10" fmla="*/ 544883 h 2960479"/>
                <a:gd name="connsiteX11" fmla="*/ 131046 w 773768"/>
                <a:gd name="connsiteY11" fmla="*/ 635738 h 2960479"/>
                <a:gd name="connsiteX12" fmla="*/ 193407 w 773768"/>
                <a:gd name="connsiteY12" fmla="*/ 725407 h 2960479"/>
                <a:gd name="connsiteX13" fmla="*/ 346768 w 773768"/>
                <a:gd name="connsiteY13" fmla="*/ 949539 h 2960479"/>
                <a:gd name="connsiteX14" fmla="*/ 481007 w 773768"/>
                <a:gd name="connsiteY14" fmla="*/ 1164176 h 2960479"/>
                <a:gd name="connsiteX15" fmla="*/ 600371 w 773768"/>
                <a:gd name="connsiteY15" fmla="*/ 1378924 h 2960479"/>
                <a:gd name="connsiteX16" fmla="*/ 709108 w 773768"/>
                <a:gd name="connsiteY16" fmla="*/ 1603389 h 2960479"/>
                <a:gd name="connsiteX17" fmla="*/ 730571 w 773768"/>
                <a:gd name="connsiteY17" fmla="*/ 1652514 h 2960479"/>
                <a:gd name="connsiteX18" fmla="*/ 749699 w 773768"/>
                <a:gd name="connsiteY18" fmla="*/ 1702669 h 2960479"/>
                <a:gd name="connsiteX19" fmla="*/ 764437 w 773768"/>
                <a:gd name="connsiteY19" fmla="*/ 1754037 h 2960479"/>
                <a:gd name="connsiteX20" fmla="*/ 772732 w 773768"/>
                <a:gd name="connsiteY20" fmla="*/ 1806802 h 2960479"/>
                <a:gd name="connsiteX21" fmla="*/ 772518 w 773768"/>
                <a:gd name="connsiteY21" fmla="*/ 1865742 h 2960479"/>
                <a:gd name="connsiteX22" fmla="*/ 762527 w 773768"/>
                <a:gd name="connsiteY22" fmla="*/ 1924359 h 2960479"/>
                <a:gd name="connsiteX23" fmla="*/ 743091 w 773768"/>
                <a:gd name="connsiteY23" fmla="*/ 1980451 h 2960479"/>
                <a:gd name="connsiteX24" fmla="*/ 714538 w 773768"/>
                <a:gd name="connsiteY24" fmla="*/ 2031815 h 2960479"/>
                <a:gd name="connsiteX25" fmla="*/ 681824 w 773768"/>
                <a:gd name="connsiteY25" fmla="*/ 2071943 h 2960479"/>
                <a:gd name="connsiteX26" fmla="*/ 642852 w 773768"/>
                <a:gd name="connsiteY26" fmla="*/ 2106200 h 2960479"/>
                <a:gd name="connsiteX27" fmla="*/ 598318 w 773768"/>
                <a:gd name="connsiteY27" fmla="*/ 2134199 h 2960479"/>
                <a:gd name="connsiteX28" fmla="*/ 548914 w 773768"/>
                <a:gd name="connsiteY28" fmla="*/ 2155551 h 2960479"/>
                <a:gd name="connsiteX29" fmla="*/ 471037 w 773768"/>
                <a:gd name="connsiteY29" fmla="*/ 2175757 h 2960479"/>
                <a:gd name="connsiteX30" fmla="*/ 392259 w 773768"/>
                <a:gd name="connsiteY30" fmla="*/ 2191095 h 2960479"/>
                <a:gd name="connsiteX31" fmla="*/ 320450 w 773768"/>
                <a:gd name="connsiteY31" fmla="*/ 2211474 h 2960479"/>
                <a:gd name="connsiteX32" fmla="*/ 263479 w 773768"/>
                <a:gd name="connsiteY32" fmla="*/ 2246803 h 2960479"/>
                <a:gd name="connsiteX33" fmla="*/ 233485 w 773768"/>
                <a:gd name="connsiteY33" fmla="*/ 2288550 h 2960479"/>
                <a:gd name="connsiteX34" fmla="*/ 212044 w 773768"/>
                <a:gd name="connsiteY34" fmla="*/ 2340544 h 2960479"/>
                <a:gd name="connsiteX35" fmla="*/ 194470 w 773768"/>
                <a:gd name="connsiteY35" fmla="*/ 2398534 h 2960479"/>
                <a:gd name="connsiteX36" fmla="*/ 176074 w 773768"/>
                <a:gd name="connsiteY36" fmla="*/ 2458271 h 2960479"/>
                <a:gd name="connsiteX37" fmla="*/ 154337 w 773768"/>
                <a:gd name="connsiteY37" fmla="*/ 2515456 h 2960479"/>
                <a:gd name="connsiteX38" fmla="*/ 133313 w 773768"/>
                <a:gd name="connsiteY38" fmla="*/ 2570577 h 2960479"/>
                <a:gd name="connsiteX39" fmla="*/ 119070 w 773768"/>
                <a:gd name="connsiteY39" fmla="*/ 2623999 h 2960479"/>
                <a:gd name="connsiteX40" fmla="*/ 117669 w 773768"/>
                <a:gd name="connsiteY40" fmla="*/ 2676087 h 2960479"/>
                <a:gd name="connsiteX41" fmla="*/ 125109 w 773768"/>
                <a:gd name="connsiteY41" fmla="*/ 2707789 h 2960479"/>
                <a:gd name="connsiteX42" fmla="*/ 136796 w 773768"/>
                <a:gd name="connsiteY42" fmla="*/ 2739860 h 2960479"/>
                <a:gd name="connsiteX43" fmla="*/ 149797 w 773768"/>
                <a:gd name="connsiteY43" fmla="*/ 2773039 h 2960479"/>
                <a:gd name="connsiteX44" fmla="*/ 161178 w 773768"/>
                <a:gd name="connsiteY44" fmla="*/ 2808062 h 2960479"/>
                <a:gd name="connsiteX45" fmla="*/ 165969 w 773768"/>
                <a:gd name="connsiteY45" fmla="*/ 2829916 h 2960479"/>
                <a:gd name="connsiteX46" fmla="*/ 168441 w 773768"/>
                <a:gd name="connsiteY46" fmla="*/ 2851671 h 2960479"/>
                <a:gd name="connsiteX47" fmla="*/ 167892 w 773768"/>
                <a:gd name="connsiteY47" fmla="*/ 2872313 h 2960479"/>
                <a:gd name="connsiteX48" fmla="*/ 163618 w 773768"/>
                <a:gd name="connsiteY48" fmla="*/ 2890826 h 2960479"/>
                <a:gd name="connsiteX49" fmla="*/ 140580 w 773768"/>
                <a:gd name="connsiteY49" fmla="*/ 2920928 h 2960479"/>
                <a:gd name="connsiteX50" fmla="*/ 102227 w 773768"/>
                <a:gd name="connsiteY50" fmla="*/ 2940153 h 2960479"/>
                <a:gd name="connsiteX51" fmla="*/ 53666 w 773768"/>
                <a:gd name="connsiteY51" fmla="*/ 2952129 h 2960479"/>
                <a:gd name="connsiteX52" fmla="*/ 0 w 773768"/>
                <a:gd name="connsiteY52" fmla="*/ 2960479 h 2960479"/>
                <a:gd name="connsiteX0" fmla="*/ 244048 w 773768"/>
                <a:gd name="connsiteY0" fmla="*/ 0 h 2960479"/>
                <a:gd name="connsiteX1" fmla="*/ 219188 w 773768"/>
                <a:gd name="connsiteY1" fmla="*/ 51510 h 2960479"/>
                <a:gd name="connsiteX2" fmla="*/ 193352 w 773768"/>
                <a:gd name="connsiteY2" fmla="*/ 102906 h 2960479"/>
                <a:gd name="connsiteX3" fmla="*/ 165561 w 773768"/>
                <a:gd name="connsiteY3" fmla="*/ 154077 h 2960479"/>
                <a:gd name="connsiteX4" fmla="*/ 134840 w 773768"/>
                <a:gd name="connsiteY4" fmla="*/ 204908 h 2960479"/>
                <a:gd name="connsiteX5" fmla="*/ 108378 w 773768"/>
                <a:gd name="connsiteY5" fmla="*/ 244924 h 2960479"/>
                <a:gd name="connsiteX6" fmla="*/ 82630 w 773768"/>
                <a:gd name="connsiteY6" fmla="*/ 284929 h 2960479"/>
                <a:gd name="connsiteX7" fmla="*/ 60764 w 773768"/>
                <a:gd name="connsiteY7" fmla="*/ 325196 h 2960479"/>
                <a:gd name="connsiteX8" fmla="*/ 45949 w 773768"/>
                <a:gd name="connsiteY8" fmla="*/ 365997 h 2960479"/>
                <a:gd name="connsiteX9" fmla="*/ 45078 w 773768"/>
                <a:gd name="connsiteY9" fmla="*/ 454438 h 2960479"/>
                <a:gd name="connsiteX10" fmla="*/ 77524 w 773768"/>
                <a:gd name="connsiteY10" fmla="*/ 544883 h 2960479"/>
                <a:gd name="connsiteX11" fmla="*/ 131046 w 773768"/>
                <a:gd name="connsiteY11" fmla="*/ 635738 h 2960479"/>
                <a:gd name="connsiteX12" fmla="*/ 193407 w 773768"/>
                <a:gd name="connsiteY12" fmla="*/ 725407 h 2960479"/>
                <a:gd name="connsiteX13" fmla="*/ 346768 w 773768"/>
                <a:gd name="connsiteY13" fmla="*/ 949539 h 2960479"/>
                <a:gd name="connsiteX14" fmla="*/ 481007 w 773768"/>
                <a:gd name="connsiteY14" fmla="*/ 1164176 h 2960479"/>
                <a:gd name="connsiteX15" fmla="*/ 600371 w 773768"/>
                <a:gd name="connsiteY15" fmla="*/ 1378924 h 2960479"/>
                <a:gd name="connsiteX16" fmla="*/ 709108 w 773768"/>
                <a:gd name="connsiteY16" fmla="*/ 1603389 h 2960479"/>
                <a:gd name="connsiteX17" fmla="*/ 730571 w 773768"/>
                <a:gd name="connsiteY17" fmla="*/ 1652514 h 2960479"/>
                <a:gd name="connsiteX18" fmla="*/ 749699 w 773768"/>
                <a:gd name="connsiteY18" fmla="*/ 1702669 h 2960479"/>
                <a:gd name="connsiteX19" fmla="*/ 764437 w 773768"/>
                <a:gd name="connsiteY19" fmla="*/ 1754037 h 2960479"/>
                <a:gd name="connsiteX20" fmla="*/ 772732 w 773768"/>
                <a:gd name="connsiteY20" fmla="*/ 1806802 h 2960479"/>
                <a:gd name="connsiteX21" fmla="*/ 772518 w 773768"/>
                <a:gd name="connsiteY21" fmla="*/ 1865742 h 2960479"/>
                <a:gd name="connsiteX22" fmla="*/ 762527 w 773768"/>
                <a:gd name="connsiteY22" fmla="*/ 1924359 h 2960479"/>
                <a:gd name="connsiteX23" fmla="*/ 743091 w 773768"/>
                <a:gd name="connsiteY23" fmla="*/ 1980451 h 2960479"/>
                <a:gd name="connsiteX24" fmla="*/ 714538 w 773768"/>
                <a:gd name="connsiteY24" fmla="*/ 2031815 h 2960479"/>
                <a:gd name="connsiteX25" fmla="*/ 681824 w 773768"/>
                <a:gd name="connsiteY25" fmla="*/ 2071943 h 2960479"/>
                <a:gd name="connsiteX26" fmla="*/ 642852 w 773768"/>
                <a:gd name="connsiteY26" fmla="*/ 2106200 h 2960479"/>
                <a:gd name="connsiteX27" fmla="*/ 598318 w 773768"/>
                <a:gd name="connsiteY27" fmla="*/ 2134199 h 2960479"/>
                <a:gd name="connsiteX28" fmla="*/ 548914 w 773768"/>
                <a:gd name="connsiteY28" fmla="*/ 2155551 h 2960479"/>
                <a:gd name="connsiteX29" fmla="*/ 471037 w 773768"/>
                <a:gd name="connsiteY29" fmla="*/ 2175757 h 2960479"/>
                <a:gd name="connsiteX30" fmla="*/ 392259 w 773768"/>
                <a:gd name="connsiteY30" fmla="*/ 2191095 h 2960479"/>
                <a:gd name="connsiteX31" fmla="*/ 320450 w 773768"/>
                <a:gd name="connsiteY31" fmla="*/ 2211474 h 2960479"/>
                <a:gd name="connsiteX32" fmla="*/ 263479 w 773768"/>
                <a:gd name="connsiteY32" fmla="*/ 2246803 h 2960479"/>
                <a:gd name="connsiteX33" fmla="*/ 233485 w 773768"/>
                <a:gd name="connsiteY33" fmla="*/ 2288550 h 2960479"/>
                <a:gd name="connsiteX34" fmla="*/ 212044 w 773768"/>
                <a:gd name="connsiteY34" fmla="*/ 2340544 h 2960479"/>
                <a:gd name="connsiteX35" fmla="*/ 194470 w 773768"/>
                <a:gd name="connsiteY35" fmla="*/ 2398534 h 2960479"/>
                <a:gd name="connsiteX36" fmla="*/ 176074 w 773768"/>
                <a:gd name="connsiteY36" fmla="*/ 2458271 h 2960479"/>
                <a:gd name="connsiteX37" fmla="*/ 154337 w 773768"/>
                <a:gd name="connsiteY37" fmla="*/ 2515456 h 2960479"/>
                <a:gd name="connsiteX38" fmla="*/ 133313 w 773768"/>
                <a:gd name="connsiteY38" fmla="*/ 2570577 h 2960479"/>
                <a:gd name="connsiteX39" fmla="*/ 119070 w 773768"/>
                <a:gd name="connsiteY39" fmla="*/ 2623999 h 2960479"/>
                <a:gd name="connsiteX40" fmla="*/ 117669 w 773768"/>
                <a:gd name="connsiteY40" fmla="*/ 2676087 h 2960479"/>
                <a:gd name="connsiteX41" fmla="*/ 125109 w 773768"/>
                <a:gd name="connsiteY41" fmla="*/ 2707789 h 2960479"/>
                <a:gd name="connsiteX42" fmla="*/ 136796 w 773768"/>
                <a:gd name="connsiteY42" fmla="*/ 2739860 h 2960479"/>
                <a:gd name="connsiteX43" fmla="*/ 149797 w 773768"/>
                <a:gd name="connsiteY43" fmla="*/ 2773039 h 2960479"/>
                <a:gd name="connsiteX44" fmla="*/ 161178 w 773768"/>
                <a:gd name="connsiteY44" fmla="*/ 2808062 h 2960479"/>
                <a:gd name="connsiteX45" fmla="*/ 165969 w 773768"/>
                <a:gd name="connsiteY45" fmla="*/ 2829916 h 2960479"/>
                <a:gd name="connsiteX46" fmla="*/ 168441 w 773768"/>
                <a:gd name="connsiteY46" fmla="*/ 2851671 h 2960479"/>
                <a:gd name="connsiteX47" fmla="*/ 167892 w 773768"/>
                <a:gd name="connsiteY47" fmla="*/ 2872313 h 2960479"/>
                <a:gd name="connsiteX48" fmla="*/ 163618 w 773768"/>
                <a:gd name="connsiteY48" fmla="*/ 2890826 h 2960479"/>
                <a:gd name="connsiteX49" fmla="*/ 140580 w 773768"/>
                <a:gd name="connsiteY49" fmla="*/ 2920928 h 2960479"/>
                <a:gd name="connsiteX50" fmla="*/ 102227 w 773768"/>
                <a:gd name="connsiteY50" fmla="*/ 2940153 h 2960479"/>
                <a:gd name="connsiteX51" fmla="*/ 53666 w 773768"/>
                <a:gd name="connsiteY51" fmla="*/ 2952129 h 2960479"/>
                <a:gd name="connsiteX52" fmla="*/ 0 w 773768"/>
                <a:gd name="connsiteY52" fmla="*/ 2960479 h 2960479"/>
                <a:gd name="connsiteX0" fmla="*/ 244048 w 773768"/>
                <a:gd name="connsiteY0" fmla="*/ 0 h 2960479"/>
                <a:gd name="connsiteX1" fmla="*/ 219188 w 773768"/>
                <a:gd name="connsiteY1" fmla="*/ 51510 h 2960479"/>
                <a:gd name="connsiteX2" fmla="*/ 193352 w 773768"/>
                <a:gd name="connsiteY2" fmla="*/ 102906 h 2960479"/>
                <a:gd name="connsiteX3" fmla="*/ 165561 w 773768"/>
                <a:gd name="connsiteY3" fmla="*/ 154077 h 2960479"/>
                <a:gd name="connsiteX4" fmla="*/ 134840 w 773768"/>
                <a:gd name="connsiteY4" fmla="*/ 204908 h 2960479"/>
                <a:gd name="connsiteX5" fmla="*/ 108378 w 773768"/>
                <a:gd name="connsiteY5" fmla="*/ 244924 h 2960479"/>
                <a:gd name="connsiteX6" fmla="*/ 82630 w 773768"/>
                <a:gd name="connsiteY6" fmla="*/ 284929 h 2960479"/>
                <a:gd name="connsiteX7" fmla="*/ 60764 w 773768"/>
                <a:gd name="connsiteY7" fmla="*/ 325196 h 2960479"/>
                <a:gd name="connsiteX8" fmla="*/ 45949 w 773768"/>
                <a:gd name="connsiteY8" fmla="*/ 365997 h 2960479"/>
                <a:gd name="connsiteX9" fmla="*/ 45078 w 773768"/>
                <a:gd name="connsiteY9" fmla="*/ 454438 h 2960479"/>
                <a:gd name="connsiteX10" fmla="*/ 77524 w 773768"/>
                <a:gd name="connsiteY10" fmla="*/ 544883 h 2960479"/>
                <a:gd name="connsiteX11" fmla="*/ 131046 w 773768"/>
                <a:gd name="connsiteY11" fmla="*/ 635738 h 2960479"/>
                <a:gd name="connsiteX12" fmla="*/ 193407 w 773768"/>
                <a:gd name="connsiteY12" fmla="*/ 725407 h 2960479"/>
                <a:gd name="connsiteX13" fmla="*/ 346768 w 773768"/>
                <a:gd name="connsiteY13" fmla="*/ 949539 h 2960479"/>
                <a:gd name="connsiteX14" fmla="*/ 481007 w 773768"/>
                <a:gd name="connsiteY14" fmla="*/ 1164176 h 2960479"/>
                <a:gd name="connsiteX15" fmla="*/ 600371 w 773768"/>
                <a:gd name="connsiteY15" fmla="*/ 1378924 h 2960479"/>
                <a:gd name="connsiteX16" fmla="*/ 709108 w 773768"/>
                <a:gd name="connsiteY16" fmla="*/ 1603389 h 2960479"/>
                <a:gd name="connsiteX17" fmla="*/ 730571 w 773768"/>
                <a:gd name="connsiteY17" fmla="*/ 1652514 h 2960479"/>
                <a:gd name="connsiteX18" fmla="*/ 749699 w 773768"/>
                <a:gd name="connsiteY18" fmla="*/ 1702669 h 2960479"/>
                <a:gd name="connsiteX19" fmla="*/ 764437 w 773768"/>
                <a:gd name="connsiteY19" fmla="*/ 1754037 h 2960479"/>
                <a:gd name="connsiteX20" fmla="*/ 772732 w 773768"/>
                <a:gd name="connsiteY20" fmla="*/ 1806802 h 2960479"/>
                <a:gd name="connsiteX21" fmla="*/ 772518 w 773768"/>
                <a:gd name="connsiteY21" fmla="*/ 1865742 h 2960479"/>
                <a:gd name="connsiteX22" fmla="*/ 762527 w 773768"/>
                <a:gd name="connsiteY22" fmla="*/ 1924359 h 2960479"/>
                <a:gd name="connsiteX23" fmla="*/ 743091 w 773768"/>
                <a:gd name="connsiteY23" fmla="*/ 1980451 h 2960479"/>
                <a:gd name="connsiteX24" fmla="*/ 714538 w 773768"/>
                <a:gd name="connsiteY24" fmla="*/ 2031815 h 2960479"/>
                <a:gd name="connsiteX25" fmla="*/ 681824 w 773768"/>
                <a:gd name="connsiteY25" fmla="*/ 2071943 h 2960479"/>
                <a:gd name="connsiteX26" fmla="*/ 642852 w 773768"/>
                <a:gd name="connsiteY26" fmla="*/ 2106200 h 2960479"/>
                <a:gd name="connsiteX27" fmla="*/ 598318 w 773768"/>
                <a:gd name="connsiteY27" fmla="*/ 2134199 h 2960479"/>
                <a:gd name="connsiteX28" fmla="*/ 548914 w 773768"/>
                <a:gd name="connsiteY28" fmla="*/ 2155551 h 2960479"/>
                <a:gd name="connsiteX29" fmla="*/ 471037 w 773768"/>
                <a:gd name="connsiteY29" fmla="*/ 2175757 h 2960479"/>
                <a:gd name="connsiteX30" fmla="*/ 392259 w 773768"/>
                <a:gd name="connsiteY30" fmla="*/ 2191095 h 2960479"/>
                <a:gd name="connsiteX31" fmla="*/ 320450 w 773768"/>
                <a:gd name="connsiteY31" fmla="*/ 2211474 h 2960479"/>
                <a:gd name="connsiteX32" fmla="*/ 263479 w 773768"/>
                <a:gd name="connsiteY32" fmla="*/ 2246803 h 2960479"/>
                <a:gd name="connsiteX33" fmla="*/ 233485 w 773768"/>
                <a:gd name="connsiteY33" fmla="*/ 2288550 h 2960479"/>
                <a:gd name="connsiteX34" fmla="*/ 212044 w 773768"/>
                <a:gd name="connsiteY34" fmla="*/ 2340544 h 2960479"/>
                <a:gd name="connsiteX35" fmla="*/ 194470 w 773768"/>
                <a:gd name="connsiteY35" fmla="*/ 2398534 h 2960479"/>
                <a:gd name="connsiteX36" fmla="*/ 176074 w 773768"/>
                <a:gd name="connsiteY36" fmla="*/ 2458271 h 2960479"/>
                <a:gd name="connsiteX37" fmla="*/ 154337 w 773768"/>
                <a:gd name="connsiteY37" fmla="*/ 2515456 h 2960479"/>
                <a:gd name="connsiteX38" fmla="*/ 133313 w 773768"/>
                <a:gd name="connsiteY38" fmla="*/ 2570577 h 2960479"/>
                <a:gd name="connsiteX39" fmla="*/ 119070 w 773768"/>
                <a:gd name="connsiteY39" fmla="*/ 2623999 h 2960479"/>
                <a:gd name="connsiteX40" fmla="*/ 117669 w 773768"/>
                <a:gd name="connsiteY40" fmla="*/ 2676087 h 2960479"/>
                <a:gd name="connsiteX41" fmla="*/ 125109 w 773768"/>
                <a:gd name="connsiteY41" fmla="*/ 2707789 h 2960479"/>
                <a:gd name="connsiteX42" fmla="*/ 136796 w 773768"/>
                <a:gd name="connsiteY42" fmla="*/ 2739860 h 2960479"/>
                <a:gd name="connsiteX43" fmla="*/ 149797 w 773768"/>
                <a:gd name="connsiteY43" fmla="*/ 2773039 h 2960479"/>
                <a:gd name="connsiteX44" fmla="*/ 161178 w 773768"/>
                <a:gd name="connsiteY44" fmla="*/ 2808062 h 2960479"/>
                <a:gd name="connsiteX45" fmla="*/ 165969 w 773768"/>
                <a:gd name="connsiteY45" fmla="*/ 2829916 h 2960479"/>
                <a:gd name="connsiteX46" fmla="*/ 168441 w 773768"/>
                <a:gd name="connsiteY46" fmla="*/ 2851671 h 2960479"/>
                <a:gd name="connsiteX47" fmla="*/ 167892 w 773768"/>
                <a:gd name="connsiteY47" fmla="*/ 2872313 h 2960479"/>
                <a:gd name="connsiteX48" fmla="*/ 163618 w 773768"/>
                <a:gd name="connsiteY48" fmla="*/ 2890826 h 2960479"/>
                <a:gd name="connsiteX49" fmla="*/ 140580 w 773768"/>
                <a:gd name="connsiteY49" fmla="*/ 2920928 h 2960479"/>
                <a:gd name="connsiteX50" fmla="*/ 102227 w 773768"/>
                <a:gd name="connsiteY50" fmla="*/ 2940153 h 2960479"/>
                <a:gd name="connsiteX51" fmla="*/ 53666 w 773768"/>
                <a:gd name="connsiteY51" fmla="*/ 2952129 h 2960479"/>
                <a:gd name="connsiteX52" fmla="*/ 0 w 773768"/>
                <a:gd name="connsiteY52" fmla="*/ 2960479 h 2960479"/>
                <a:gd name="connsiteX0" fmla="*/ 244048 w 773768"/>
                <a:gd name="connsiteY0" fmla="*/ 0 h 2960479"/>
                <a:gd name="connsiteX1" fmla="*/ 219188 w 773768"/>
                <a:gd name="connsiteY1" fmla="*/ 51510 h 2960479"/>
                <a:gd name="connsiteX2" fmla="*/ 193352 w 773768"/>
                <a:gd name="connsiteY2" fmla="*/ 102906 h 2960479"/>
                <a:gd name="connsiteX3" fmla="*/ 165561 w 773768"/>
                <a:gd name="connsiteY3" fmla="*/ 154077 h 2960479"/>
                <a:gd name="connsiteX4" fmla="*/ 134840 w 773768"/>
                <a:gd name="connsiteY4" fmla="*/ 204908 h 2960479"/>
                <a:gd name="connsiteX5" fmla="*/ 108378 w 773768"/>
                <a:gd name="connsiteY5" fmla="*/ 244924 h 2960479"/>
                <a:gd name="connsiteX6" fmla="*/ 82630 w 773768"/>
                <a:gd name="connsiteY6" fmla="*/ 284929 h 2960479"/>
                <a:gd name="connsiteX7" fmla="*/ 60764 w 773768"/>
                <a:gd name="connsiteY7" fmla="*/ 325196 h 2960479"/>
                <a:gd name="connsiteX8" fmla="*/ 45949 w 773768"/>
                <a:gd name="connsiteY8" fmla="*/ 365997 h 2960479"/>
                <a:gd name="connsiteX9" fmla="*/ 45078 w 773768"/>
                <a:gd name="connsiteY9" fmla="*/ 454438 h 2960479"/>
                <a:gd name="connsiteX10" fmla="*/ 77524 w 773768"/>
                <a:gd name="connsiteY10" fmla="*/ 544883 h 2960479"/>
                <a:gd name="connsiteX11" fmla="*/ 131046 w 773768"/>
                <a:gd name="connsiteY11" fmla="*/ 635738 h 2960479"/>
                <a:gd name="connsiteX12" fmla="*/ 193407 w 773768"/>
                <a:gd name="connsiteY12" fmla="*/ 725407 h 2960479"/>
                <a:gd name="connsiteX13" fmla="*/ 346768 w 773768"/>
                <a:gd name="connsiteY13" fmla="*/ 949539 h 2960479"/>
                <a:gd name="connsiteX14" fmla="*/ 481007 w 773768"/>
                <a:gd name="connsiteY14" fmla="*/ 1164176 h 2960479"/>
                <a:gd name="connsiteX15" fmla="*/ 600371 w 773768"/>
                <a:gd name="connsiteY15" fmla="*/ 1378924 h 2960479"/>
                <a:gd name="connsiteX16" fmla="*/ 709108 w 773768"/>
                <a:gd name="connsiteY16" fmla="*/ 1603389 h 2960479"/>
                <a:gd name="connsiteX17" fmla="*/ 730571 w 773768"/>
                <a:gd name="connsiteY17" fmla="*/ 1652514 h 2960479"/>
                <a:gd name="connsiteX18" fmla="*/ 749699 w 773768"/>
                <a:gd name="connsiteY18" fmla="*/ 1702669 h 2960479"/>
                <a:gd name="connsiteX19" fmla="*/ 764437 w 773768"/>
                <a:gd name="connsiteY19" fmla="*/ 1754037 h 2960479"/>
                <a:gd name="connsiteX20" fmla="*/ 772732 w 773768"/>
                <a:gd name="connsiteY20" fmla="*/ 1806802 h 2960479"/>
                <a:gd name="connsiteX21" fmla="*/ 772518 w 773768"/>
                <a:gd name="connsiteY21" fmla="*/ 1865742 h 2960479"/>
                <a:gd name="connsiteX22" fmla="*/ 762527 w 773768"/>
                <a:gd name="connsiteY22" fmla="*/ 1924359 h 2960479"/>
                <a:gd name="connsiteX23" fmla="*/ 743091 w 773768"/>
                <a:gd name="connsiteY23" fmla="*/ 1980451 h 2960479"/>
                <a:gd name="connsiteX24" fmla="*/ 714538 w 773768"/>
                <a:gd name="connsiteY24" fmla="*/ 2031815 h 2960479"/>
                <a:gd name="connsiteX25" fmla="*/ 681824 w 773768"/>
                <a:gd name="connsiteY25" fmla="*/ 2071943 h 2960479"/>
                <a:gd name="connsiteX26" fmla="*/ 642852 w 773768"/>
                <a:gd name="connsiteY26" fmla="*/ 2106200 h 2960479"/>
                <a:gd name="connsiteX27" fmla="*/ 598318 w 773768"/>
                <a:gd name="connsiteY27" fmla="*/ 2134199 h 2960479"/>
                <a:gd name="connsiteX28" fmla="*/ 548914 w 773768"/>
                <a:gd name="connsiteY28" fmla="*/ 2155551 h 2960479"/>
                <a:gd name="connsiteX29" fmla="*/ 471037 w 773768"/>
                <a:gd name="connsiteY29" fmla="*/ 2175757 h 2960479"/>
                <a:gd name="connsiteX30" fmla="*/ 392259 w 773768"/>
                <a:gd name="connsiteY30" fmla="*/ 2191095 h 2960479"/>
                <a:gd name="connsiteX31" fmla="*/ 320450 w 773768"/>
                <a:gd name="connsiteY31" fmla="*/ 2211474 h 2960479"/>
                <a:gd name="connsiteX32" fmla="*/ 263479 w 773768"/>
                <a:gd name="connsiteY32" fmla="*/ 2246803 h 2960479"/>
                <a:gd name="connsiteX33" fmla="*/ 233485 w 773768"/>
                <a:gd name="connsiteY33" fmla="*/ 2288550 h 2960479"/>
                <a:gd name="connsiteX34" fmla="*/ 212044 w 773768"/>
                <a:gd name="connsiteY34" fmla="*/ 2340544 h 2960479"/>
                <a:gd name="connsiteX35" fmla="*/ 194470 w 773768"/>
                <a:gd name="connsiteY35" fmla="*/ 2398534 h 2960479"/>
                <a:gd name="connsiteX36" fmla="*/ 176074 w 773768"/>
                <a:gd name="connsiteY36" fmla="*/ 2458271 h 2960479"/>
                <a:gd name="connsiteX37" fmla="*/ 154337 w 773768"/>
                <a:gd name="connsiteY37" fmla="*/ 2515456 h 2960479"/>
                <a:gd name="connsiteX38" fmla="*/ 133313 w 773768"/>
                <a:gd name="connsiteY38" fmla="*/ 2570577 h 2960479"/>
                <a:gd name="connsiteX39" fmla="*/ 119070 w 773768"/>
                <a:gd name="connsiteY39" fmla="*/ 2623999 h 2960479"/>
                <a:gd name="connsiteX40" fmla="*/ 117669 w 773768"/>
                <a:gd name="connsiteY40" fmla="*/ 2676087 h 2960479"/>
                <a:gd name="connsiteX41" fmla="*/ 125109 w 773768"/>
                <a:gd name="connsiteY41" fmla="*/ 2707789 h 2960479"/>
                <a:gd name="connsiteX42" fmla="*/ 136796 w 773768"/>
                <a:gd name="connsiteY42" fmla="*/ 2739860 h 2960479"/>
                <a:gd name="connsiteX43" fmla="*/ 149797 w 773768"/>
                <a:gd name="connsiteY43" fmla="*/ 2773039 h 2960479"/>
                <a:gd name="connsiteX44" fmla="*/ 161178 w 773768"/>
                <a:gd name="connsiteY44" fmla="*/ 2808062 h 2960479"/>
                <a:gd name="connsiteX45" fmla="*/ 165969 w 773768"/>
                <a:gd name="connsiteY45" fmla="*/ 2829916 h 2960479"/>
                <a:gd name="connsiteX46" fmla="*/ 168441 w 773768"/>
                <a:gd name="connsiteY46" fmla="*/ 2851671 h 2960479"/>
                <a:gd name="connsiteX47" fmla="*/ 167892 w 773768"/>
                <a:gd name="connsiteY47" fmla="*/ 2872313 h 2960479"/>
                <a:gd name="connsiteX48" fmla="*/ 163618 w 773768"/>
                <a:gd name="connsiteY48" fmla="*/ 2890826 h 2960479"/>
                <a:gd name="connsiteX49" fmla="*/ 140580 w 773768"/>
                <a:gd name="connsiteY49" fmla="*/ 2920928 h 2960479"/>
                <a:gd name="connsiteX50" fmla="*/ 102227 w 773768"/>
                <a:gd name="connsiteY50" fmla="*/ 2940153 h 2960479"/>
                <a:gd name="connsiteX51" fmla="*/ 53666 w 773768"/>
                <a:gd name="connsiteY51" fmla="*/ 2952129 h 2960479"/>
                <a:gd name="connsiteX52" fmla="*/ 0 w 773768"/>
                <a:gd name="connsiteY52" fmla="*/ 2960479 h 2960479"/>
                <a:gd name="connsiteX0" fmla="*/ 244048 w 773768"/>
                <a:gd name="connsiteY0" fmla="*/ 0 h 2960479"/>
                <a:gd name="connsiteX1" fmla="*/ 219188 w 773768"/>
                <a:gd name="connsiteY1" fmla="*/ 51510 h 2960479"/>
                <a:gd name="connsiteX2" fmla="*/ 193352 w 773768"/>
                <a:gd name="connsiteY2" fmla="*/ 102906 h 2960479"/>
                <a:gd name="connsiteX3" fmla="*/ 165561 w 773768"/>
                <a:gd name="connsiteY3" fmla="*/ 154077 h 2960479"/>
                <a:gd name="connsiteX4" fmla="*/ 134840 w 773768"/>
                <a:gd name="connsiteY4" fmla="*/ 204908 h 2960479"/>
                <a:gd name="connsiteX5" fmla="*/ 108378 w 773768"/>
                <a:gd name="connsiteY5" fmla="*/ 244924 h 2960479"/>
                <a:gd name="connsiteX6" fmla="*/ 82630 w 773768"/>
                <a:gd name="connsiteY6" fmla="*/ 284929 h 2960479"/>
                <a:gd name="connsiteX7" fmla="*/ 60764 w 773768"/>
                <a:gd name="connsiteY7" fmla="*/ 325196 h 2960479"/>
                <a:gd name="connsiteX8" fmla="*/ 45949 w 773768"/>
                <a:gd name="connsiteY8" fmla="*/ 365997 h 2960479"/>
                <a:gd name="connsiteX9" fmla="*/ 45078 w 773768"/>
                <a:gd name="connsiteY9" fmla="*/ 454438 h 2960479"/>
                <a:gd name="connsiteX10" fmla="*/ 77524 w 773768"/>
                <a:gd name="connsiteY10" fmla="*/ 544883 h 2960479"/>
                <a:gd name="connsiteX11" fmla="*/ 131046 w 773768"/>
                <a:gd name="connsiteY11" fmla="*/ 635738 h 2960479"/>
                <a:gd name="connsiteX12" fmla="*/ 193407 w 773768"/>
                <a:gd name="connsiteY12" fmla="*/ 725407 h 2960479"/>
                <a:gd name="connsiteX13" fmla="*/ 346768 w 773768"/>
                <a:gd name="connsiteY13" fmla="*/ 949539 h 2960479"/>
                <a:gd name="connsiteX14" fmla="*/ 481007 w 773768"/>
                <a:gd name="connsiteY14" fmla="*/ 1164176 h 2960479"/>
                <a:gd name="connsiteX15" fmla="*/ 600371 w 773768"/>
                <a:gd name="connsiteY15" fmla="*/ 1378924 h 2960479"/>
                <a:gd name="connsiteX16" fmla="*/ 709108 w 773768"/>
                <a:gd name="connsiteY16" fmla="*/ 1603389 h 2960479"/>
                <a:gd name="connsiteX17" fmla="*/ 730571 w 773768"/>
                <a:gd name="connsiteY17" fmla="*/ 1652514 h 2960479"/>
                <a:gd name="connsiteX18" fmla="*/ 749699 w 773768"/>
                <a:gd name="connsiteY18" fmla="*/ 1702669 h 2960479"/>
                <a:gd name="connsiteX19" fmla="*/ 764437 w 773768"/>
                <a:gd name="connsiteY19" fmla="*/ 1754037 h 2960479"/>
                <a:gd name="connsiteX20" fmla="*/ 772732 w 773768"/>
                <a:gd name="connsiteY20" fmla="*/ 1806802 h 2960479"/>
                <a:gd name="connsiteX21" fmla="*/ 772518 w 773768"/>
                <a:gd name="connsiteY21" fmla="*/ 1865742 h 2960479"/>
                <a:gd name="connsiteX22" fmla="*/ 762527 w 773768"/>
                <a:gd name="connsiteY22" fmla="*/ 1924359 h 2960479"/>
                <a:gd name="connsiteX23" fmla="*/ 743091 w 773768"/>
                <a:gd name="connsiteY23" fmla="*/ 1980451 h 2960479"/>
                <a:gd name="connsiteX24" fmla="*/ 714538 w 773768"/>
                <a:gd name="connsiteY24" fmla="*/ 2031815 h 2960479"/>
                <a:gd name="connsiteX25" fmla="*/ 681824 w 773768"/>
                <a:gd name="connsiteY25" fmla="*/ 2071943 h 2960479"/>
                <a:gd name="connsiteX26" fmla="*/ 642852 w 773768"/>
                <a:gd name="connsiteY26" fmla="*/ 2106200 h 2960479"/>
                <a:gd name="connsiteX27" fmla="*/ 598318 w 773768"/>
                <a:gd name="connsiteY27" fmla="*/ 2134199 h 2960479"/>
                <a:gd name="connsiteX28" fmla="*/ 548914 w 773768"/>
                <a:gd name="connsiteY28" fmla="*/ 2155551 h 2960479"/>
                <a:gd name="connsiteX29" fmla="*/ 471037 w 773768"/>
                <a:gd name="connsiteY29" fmla="*/ 2175757 h 2960479"/>
                <a:gd name="connsiteX30" fmla="*/ 392259 w 773768"/>
                <a:gd name="connsiteY30" fmla="*/ 2191095 h 2960479"/>
                <a:gd name="connsiteX31" fmla="*/ 320450 w 773768"/>
                <a:gd name="connsiteY31" fmla="*/ 2211474 h 2960479"/>
                <a:gd name="connsiteX32" fmla="*/ 263479 w 773768"/>
                <a:gd name="connsiteY32" fmla="*/ 2246803 h 2960479"/>
                <a:gd name="connsiteX33" fmla="*/ 233485 w 773768"/>
                <a:gd name="connsiteY33" fmla="*/ 2288550 h 2960479"/>
                <a:gd name="connsiteX34" fmla="*/ 212044 w 773768"/>
                <a:gd name="connsiteY34" fmla="*/ 2340544 h 2960479"/>
                <a:gd name="connsiteX35" fmla="*/ 194470 w 773768"/>
                <a:gd name="connsiteY35" fmla="*/ 2398534 h 2960479"/>
                <a:gd name="connsiteX36" fmla="*/ 176074 w 773768"/>
                <a:gd name="connsiteY36" fmla="*/ 2458271 h 2960479"/>
                <a:gd name="connsiteX37" fmla="*/ 154337 w 773768"/>
                <a:gd name="connsiteY37" fmla="*/ 2515456 h 2960479"/>
                <a:gd name="connsiteX38" fmla="*/ 133313 w 773768"/>
                <a:gd name="connsiteY38" fmla="*/ 2570577 h 2960479"/>
                <a:gd name="connsiteX39" fmla="*/ 119070 w 773768"/>
                <a:gd name="connsiteY39" fmla="*/ 2623999 h 2960479"/>
                <a:gd name="connsiteX40" fmla="*/ 117669 w 773768"/>
                <a:gd name="connsiteY40" fmla="*/ 2676087 h 2960479"/>
                <a:gd name="connsiteX41" fmla="*/ 125109 w 773768"/>
                <a:gd name="connsiteY41" fmla="*/ 2707789 h 2960479"/>
                <a:gd name="connsiteX42" fmla="*/ 136796 w 773768"/>
                <a:gd name="connsiteY42" fmla="*/ 2739860 h 2960479"/>
                <a:gd name="connsiteX43" fmla="*/ 149797 w 773768"/>
                <a:gd name="connsiteY43" fmla="*/ 2773039 h 2960479"/>
                <a:gd name="connsiteX44" fmla="*/ 161178 w 773768"/>
                <a:gd name="connsiteY44" fmla="*/ 2808062 h 2960479"/>
                <a:gd name="connsiteX45" fmla="*/ 165969 w 773768"/>
                <a:gd name="connsiteY45" fmla="*/ 2829916 h 2960479"/>
                <a:gd name="connsiteX46" fmla="*/ 168441 w 773768"/>
                <a:gd name="connsiteY46" fmla="*/ 2851671 h 2960479"/>
                <a:gd name="connsiteX47" fmla="*/ 167892 w 773768"/>
                <a:gd name="connsiteY47" fmla="*/ 2872313 h 2960479"/>
                <a:gd name="connsiteX48" fmla="*/ 163618 w 773768"/>
                <a:gd name="connsiteY48" fmla="*/ 2890826 h 2960479"/>
                <a:gd name="connsiteX49" fmla="*/ 140580 w 773768"/>
                <a:gd name="connsiteY49" fmla="*/ 2920928 h 2960479"/>
                <a:gd name="connsiteX50" fmla="*/ 102227 w 773768"/>
                <a:gd name="connsiteY50" fmla="*/ 2940153 h 2960479"/>
                <a:gd name="connsiteX51" fmla="*/ 53666 w 773768"/>
                <a:gd name="connsiteY51" fmla="*/ 2952129 h 2960479"/>
                <a:gd name="connsiteX52" fmla="*/ 0 w 773768"/>
                <a:gd name="connsiteY52" fmla="*/ 2960479 h 2960479"/>
                <a:gd name="connsiteX0" fmla="*/ 244048 w 773768"/>
                <a:gd name="connsiteY0" fmla="*/ 0 h 2960479"/>
                <a:gd name="connsiteX1" fmla="*/ 219188 w 773768"/>
                <a:gd name="connsiteY1" fmla="*/ 51510 h 2960479"/>
                <a:gd name="connsiteX2" fmla="*/ 193352 w 773768"/>
                <a:gd name="connsiteY2" fmla="*/ 102906 h 2960479"/>
                <a:gd name="connsiteX3" fmla="*/ 165561 w 773768"/>
                <a:gd name="connsiteY3" fmla="*/ 154077 h 2960479"/>
                <a:gd name="connsiteX4" fmla="*/ 134840 w 773768"/>
                <a:gd name="connsiteY4" fmla="*/ 204908 h 2960479"/>
                <a:gd name="connsiteX5" fmla="*/ 108378 w 773768"/>
                <a:gd name="connsiteY5" fmla="*/ 244924 h 2960479"/>
                <a:gd name="connsiteX6" fmla="*/ 82630 w 773768"/>
                <a:gd name="connsiteY6" fmla="*/ 284929 h 2960479"/>
                <a:gd name="connsiteX7" fmla="*/ 60764 w 773768"/>
                <a:gd name="connsiteY7" fmla="*/ 325196 h 2960479"/>
                <a:gd name="connsiteX8" fmla="*/ 45949 w 773768"/>
                <a:gd name="connsiteY8" fmla="*/ 365997 h 2960479"/>
                <a:gd name="connsiteX9" fmla="*/ 45078 w 773768"/>
                <a:gd name="connsiteY9" fmla="*/ 454438 h 2960479"/>
                <a:gd name="connsiteX10" fmla="*/ 77524 w 773768"/>
                <a:gd name="connsiteY10" fmla="*/ 544883 h 2960479"/>
                <a:gd name="connsiteX11" fmla="*/ 131046 w 773768"/>
                <a:gd name="connsiteY11" fmla="*/ 635738 h 2960479"/>
                <a:gd name="connsiteX12" fmla="*/ 193407 w 773768"/>
                <a:gd name="connsiteY12" fmla="*/ 725407 h 2960479"/>
                <a:gd name="connsiteX13" fmla="*/ 346768 w 773768"/>
                <a:gd name="connsiteY13" fmla="*/ 949539 h 2960479"/>
                <a:gd name="connsiteX14" fmla="*/ 481007 w 773768"/>
                <a:gd name="connsiteY14" fmla="*/ 1164176 h 2960479"/>
                <a:gd name="connsiteX15" fmla="*/ 600371 w 773768"/>
                <a:gd name="connsiteY15" fmla="*/ 1378924 h 2960479"/>
                <a:gd name="connsiteX16" fmla="*/ 709108 w 773768"/>
                <a:gd name="connsiteY16" fmla="*/ 1603389 h 2960479"/>
                <a:gd name="connsiteX17" fmla="*/ 730571 w 773768"/>
                <a:gd name="connsiteY17" fmla="*/ 1652514 h 2960479"/>
                <a:gd name="connsiteX18" fmla="*/ 749699 w 773768"/>
                <a:gd name="connsiteY18" fmla="*/ 1702669 h 2960479"/>
                <a:gd name="connsiteX19" fmla="*/ 764437 w 773768"/>
                <a:gd name="connsiteY19" fmla="*/ 1754037 h 2960479"/>
                <a:gd name="connsiteX20" fmla="*/ 772732 w 773768"/>
                <a:gd name="connsiteY20" fmla="*/ 1806802 h 2960479"/>
                <a:gd name="connsiteX21" fmla="*/ 772518 w 773768"/>
                <a:gd name="connsiteY21" fmla="*/ 1865742 h 2960479"/>
                <a:gd name="connsiteX22" fmla="*/ 762527 w 773768"/>
                <a:gd name="connsiteY22" fmla="*/ 1924359 h 2960479"/>
                <a:gd name="connsiteX23" fmla="*/ 743091 w 773768"/>
                <a:gd name="connsiteY23" fmla="*/ 1980451 h 2960479"/>
                <a:gd name="connsiteX24" fmla="*/ 714538 w 773768"/>
                <a:gd name="connsiteY24" fmla="*/ 2031815 h 2960479"/>
                <a:gd name="connsiteX25" fmla="*/ 681824 w 773768"/>
                <a:gd name="connsiteY25" fmla="*/ 2071943 h 2960479"/>
                <a:gd name="connsiteX26" fmla="*/ 642852 w 773768"/>
                <a:gd name="connsiteY26" fmla="*/ 2106200 h 2960479"/>
                <a:gd name="connsiteX27" fmla="*/ 598318 w 773768"/>
                <a:gd name="connsiteY27" fmla="*/ 2134199 h 2960479"/>
                <a:gd name="connsiteX28" fmla="*/ 548914 w 773768"/>
                <a:gd name="connsiteY28" fmla="*/ 2155551 h 2960479"/>
                <a:gd name="connsiteX29" fmla="*/ 471037 w 773768"/>
                <a:gd name="connsiteY29" fmla="*/ 2175757 h 2960479"/>
                <a:gd name="connsiteX30" fmla="*/ 392259 w 773768"/>
                <a:gd name="connsiteY30" fmla="*/ 2191095 h 2960479"/>
                <a:gd name="connsiteX31" fmla="*/ 320450 w 773768"/>
                <a:gd name="connsiteY31" fmla="*/ 2211474 h 2960479"/>
                <a:gd name="connsiteX32" fmla="*/ 263479 w 773768"/>
                <a:gd name="connsiteY32" fmla="*/ 2246803 h 2960479"/>
                <a:gd name="connsiteX33" fmla="*/ 233485 w 773768"/>
                <a:gd name="connsiteY33" fmla="*/ 2288550 h 2960479"/>
                <a:gd name="connsiteX34" fmla="*/ 212044 w 773768"/>
                <a:gd name="connsiteY34" fmla="*/ 2340544 h 2960479"/>
                <a:gd name="connsiteX35" fmla="*/ 194470 w 773768"/>
                <a:gd name="connsiteY35" fmla="*/ 2398534 h 2960479"/>
                <a:gd name="connsiteX36" fmla="*/ 176074 w 773768"/>
                <a:gd name="connsiteY36" fmla="*/ 2458271 h 2960479"/>
                <a:gd name="connsiteX37" fmla="*/ 154337 w 773768"/>
                <a:gd name="connsiteY37" fmla="*/ 2515456 h 2960479"/>
                <a:gd name="connsiteX38" fmla="*/ 133313 w 773768"/>
                <a:gd name="connsiteY38" fmla="*/ 2570577 h 2960479"/>
                <a:gd name="connsiteX39" fmla="*/ 119070 w 773768"/>
                <a:gd name="connsiteY39" fmla="*/ 2623999 h 2960479"/>
                <a:gd name="connsiteX40" fmla="*/ 117669 w 773768"/>
                <a:gd name="connsiteY40" fmla="*/ 2676087 h 2960479"/>
                <a:gd name="connsiteX41" fmla="*/ 125109 w 773768"/>
                <a:gd name="connsiteY41" fmla="*/ 2707789 h 2960479"/>
                <a:gd name="connsiteX42" fmla="*/ 136796 w 773768"/>
                <a:gd name="connsiteY42" fmla="*/ 2739860 h 2960479"/>
                <a:gd name="connsiteX43" fmla="*/ 149797 w 773768"/>
                <a:gd name="connsiteY43" fmla="*/ 2773039 h 2960479"/>
                <a:gd name="connsiteX44" fmla="*/ 161178 w 773768"/>
                <a:gd name="connsiteY44" fmla="*/ 2808062 h 2960479"/>
                <a:gd name="connsiteX45" fmla="*/ 165969 w 773768"/>
                <a:gd name="connsiteY45" fmla="*/ 2829916 h 2960479"/>
                <a:gd name="connsiteX46" fmla="*/ 168441 w 773768"/>
                <a:gd name="connsiteY46" fmla="*/ 2851671 h 2960479"/>
                <a:gd name="connsiteX47" fmla="*/ 167892 w 773768"/>
                <a:gd name="connsiteY47" fmla="*/ 2872313 h 2960479"/>
                <a:gd name="connsiteX48" fmla="*/ 163618 w 773768"/>
                <a:gd name="connsiteY48" fmla="*/ 2890826 h 2960479"/>
                <a:gd name="connsiteX49" fmla="*/ 140580 w 773768"/>
                <a:gd name="connsiteY49" fmla="*/ 2920928 h 2960479"/>
                <a:gd name="connsiteX50" fmla="*/ 102227 w 773768"/>
                <a:gd name="connsiteY50" fmla="*/ 2940153 h 2960479"/>
                <a:gd name="connsiteX51" fmla="*/ 53666 w 773768"/>
                <a:gd name="connsiteY51" fmla="*/ 2952129 h 2960479"/>
                <a:gd name="connsiteX52" fmla="*/ 0 w 773768"/>
                <a:gd name="connsiteY52" fmla="*/ 2960479 h 2960479"/>
                <a:gd name="connsiteX0" fmla="*/ 244048 w 773768"/>
                <a:gd name="connsiteY0" fmla="*/ 0 h 2960479"/>
                <a:gd name="connsiteX1" fmla="*/ 219188 w 773768"/>
                <a:gd name="connsiteY1" fmla="*/ 51510 h 2960479"/>
                <a:gd name="connsiteX2" fmla="*/ 193352 w 773768"/>
                <a:gd name="connsiteY2" fmla="*/ 102906 h 2960479"/>
                <a:gd name="connsiteX3" fmla="*/ 165561 w 773768"/>
                <a:gd name="connsiteY3" fmla="*/ 154077 h 2960479"/>
                <a:gd name="connsiteX4" fmla="*/ 134840 w 773768"/>
                <a:gd name="connsiteY4" fmla="*/ 204908 h 2960479"/>
                <a:gd name="connsiteX5" fmla="*/ 108378 w 773768"/>
                <a:gd name="connsiteY5" fmla="*/ 244924 h 2960479"/>
                <a:gd name="connsiteX6" fmla="*/ 82630 w 773768"/>
                <a:gd name="connsiteY6" fmla="*/ 284929 h 2960479"/>
                <a:gd name="connsiteX7" fmla="*/ 60764 w 773768"/>
                <a:gd name="connsiteY7" fmla="*/ 325196 h 2960479"/>
                <a:gd name="connsiteX8" fmla="*/ 45949 w 773768"/>
                <a:gd name="connsiteY8" fmla="*/ 365997 h 2960479"/>
                <a:gd name="connsiteX9" fmla="*/ 45078 w 773768"/>
                <a:gd name="connsiteY9" fmla="*/ 454438 h 2960479"/>
                <a:gd name="connsiteX10" fmla="*/ 77524 w 773768"/>
                <a:gd name="connsiteY10" fmla="*/ 544883 h 2960479"/>
                <a:gd name="connsiteX11" fmla="*/ 131046 w 773768"/>
                <a:gd name="connsiteY11" fmla="*/ 635738 h 2960479"/>
                <a:gd name="connsiteX12" fmla="*/ 193407 w 773768"/>
                <a:gd name="connsiteY12" fmla="*/ 725407 h 2960479"/>
                <a:gd name="connsiteX13" fmla="*/ 346768 w 773768"/>
                <a:gd name="connsiteY13" fmla="*/ 949539 h 2960479"/>
                <a:gd name="connsiteX14" fmla="*/ 481007 w 773768"/>
                <a:gd name="connsiteY14" fmla="*/ 1164176 h 2960479"/>
                <a:gd name="connsiteX15" fmla="*/ 600371 w 773768"/>
                <a:gd name="connsiteY15" fmla="*/ 1378924 h 2960479"/>
                <a:gd name="connsiteX16" fmla="*/ 709108 w 773768"/>
                <a:gd name="connsiteY16" fmla="*/ 1603389 h 2960479"/>
                <a:gd name="connsiteX17" fmla="*/ 730571 w 773768"/>
                <a:gd name="connsiteY17" fmla="*/ 1652514 h 2960479"/>
                <a:gd name="connsiteX18" fmla="*/ 749699 w 773768"/>
                <a:gd name="connsiteY18" fmla="*/ 1702669 h 2960479"/>
                <a:gd name="connsiteX19" fmla="*/ 764437 w 773768"/>
                <a:gd name="connsiteY19" fmla="*/ 1754037 h 2960479"/>
                <a:gd name="connsiteX20" fmla="*/ 772732 w 773768"/>
                <a:gd name="connsiteY20" fmla="*/ 1806802 h 2960479"/>
                <a:gd name="connsiteX21" fmla="*/ 772518 w 773768"/>
                <a:gd name="connsiteY21" fmla="*/ 1865742 h 2960479"/>
                <a:gd name="connsiteX22" fmla="*/ 762527 w 773768"/>
                <a:gd name="connsiteY22" fmla="*/ 1924359 h 2960479"/>
                <a:gd name="connsiteX23" fmla="*/ 743091 w 773768"/>
                <a:gd name="connsiteY23" fmla="*/ 1980451 h 2960479"/>
                <a:gd name="connsiteX24" fmla="*/ 714538 w 773768"/>
                <a:gd name="connsiteY24" fmla="*/ 2031815 h 2960479"/>
                <a:gd name="connsiteX25" fmla="*/ 681824 w 773768"/>
                <a:gd name="connsiteY25" fmla="*/ 2071943 h 2960479"/>
                <a:gd name="connsiteX26" fmla="*/ 642852 w 773768"/>
                <a:gd name="connsiteY26" fmla="*/ 2106200 h 2960479"/>
                <a:gd name="connsiteX27" fmla="*/ 598318 w 773768"/>
                <a:gd name="connsiteY27" fmla="*/ 2134199 h 2960479"/>
                <a:gd name="connsiteX28" fmla="*/ 548914 w 773768"/>
                <a:gd name="connsiteY28" fmla="*/ 2155551 h 2960479"/>
                <a:gd name="connsiteX29" fmla="*/ 471037 w 773768"/>
                <a:gd name="connsiteY29" fmla="*/ 2175757 h 2960479"/>
                <a:gd name="connsiteX30" fmla="*/ 392259 w 773768"/>
                <a:gd name="connsiteY30" fmla="*/ 2191095 h 2960479"/>
                <a:gd name="connsiteX31" fmla="*/ 320450 w 773768"/>
                <a:gd name="connsiteY31" fmla="*/ 2211474 h 2960479"/>
                <a:gd name="connsiteX32" fmla="*/ 263479 w 773768"/>
                <a:gd name="connsiteY32" fmla="*/ 2246803 h 2960479"/>
                <a:gd name="connsiteX33" fmla="*/ 233485 w 773768"/>
                <a:gd name="connsiteY33" fmla="*/ 2288550 h 2960479"/>
                <a:gd name="connsiteX34" fmla="*/ 212044 w 773768"/>
                <a:gd name="connsiteY34" fmla="*/ 2340544 h 2960479"/>
                <a:gd name="connsiteX35" fmla="*/ 194470 w 773768"/>
                <a:gd name="connsiteY35" fmla="*/ 2398534 h 2960479"/>
                <a:gd name="connsiteX36" fmla="*/ 176074 w 773768"/>
                <a:gd name="connsiteY36" fmla="*/ 2458271 h 2960479"/>
                <a:gd name="connsiteX37" fmla="*/ 154337 w 773768"/>
                <a:gd name="connsiteY37" fmla="*/ 2515456 h 2960479"/>
                <a:gd name="connsiteX38" fmla="*/ 133313 w 773768"/>
                <a:gd name="connsiteY38" fmla="*/ 2570577 h 2960479"/>
                <a:gd name="connsiteX39" fmla="*/ 119070 w 773768"/>
                <a:gd name="connsiteY39" fmla="*/ 2623999 h 2960479"/>
                <a:gd name="connsiteX40" fmla="*/ 117669 w 773768"/>
                <a:gd name="connsiteY40" fmla="*/ 2676087 h 2960479"/>
                <a:gd name="connsiteX41" fmla="*/ 125109 w 773768"/>
                <a:gd name="connsiteY41" fmla="*/ 2707789 h 2960479"/>
                <a:gd name="connsiteX42" fmla="*/ 136796 w 773768"/>
                <a:gd name="connsiteY42" fmla="*/ 2739860 h 2960479"/>
                <a:gd name="connsiteX43" fmla="*/ 149797 w 773768"/>
                <a:gd name="connsiteY43" fmla="*/ 2773039 h 2960479"/>
                <a:gd name="connsiteX44" fmla="*/ 161178 w 773768"/>
                <a:gd name="connsiteY44" fmla="*/ 2808062 h 2960479"/>
                <a:gd name="connsiteX45" fmla="*/ 165969 w 773768"/>
                <a:gd name="connsiteY45" fmla="*/ 2829916 h 2960479"/>
                <a:gd name="connsiteX46" fmla="*/ 168441 w 773768"/>
                <a:gd name="connsiteY46" fmla="*/ 2851671 h 2960479"/>
                <a:gd name="connsiteX47" fmla="*/ 167892 w 773768"/>
                <a:gd name="connsiteY47" fmla="*/ 2872313 h 2960479"/>
                <a:gd name="connsiteX48" fmla="*/ 163618 w 773768"/>
                <a:gd name="connsiteY48" fmla="*/ 2890826 h 2960479"/>
                <a:gd name="connsiteX49" fmla="*/ 140580 w 773768"/>
                <a:gd name="connsiteY49" fmla="*/ 2920928 h 2960479"/>
                <a:gd name="connsiteX50" fmla="*/ 102227 w 773768"/>
                <a:gd name="connsiteY50" fmla="*/ 2940153 h 2960479"/>
                <a:gd name="connsiteX51" fmla="*/ 53666 w 773768"/>
                <a:gd name="connsiteY51" fmla="*/ 2952129 h 2960479"/>
                <a:gd name="connsiteX52" fmla="*/ 0 w 773768"/>
                <a:gd name="connsiteY52" fmla="*/ 2960479 h 2960479"/>
                <a:gd name="connsiteX0" fmla="*/ 244048 w 773768"/>
                <a:gd name="connsiteY0" fmla="*/ 0 h 2960479"/>
                <a:gd name="connsiteX1" fmla="*/ 219188 w 773768"/>
                <a:gd name="connsiteY1" fmla="*/ 51510 h 2960479"/>
                <a:gd name="connsiteX2" fmla="*/ 193352 w 773768"/>
                <a:gd name="connsiteY2" fmla="*/ 102906 h 2960479"/>
                <a:gd name="connsiteX3" fmla="*/ 165561 w 773768"/>
                <a:gd name="connsiteY3" fmla="*/ 154077 h 2960479"/>
                <a:gd name="connsiteX4" fmla="*/ 134840 w 773768"/>
                <a:gd name="connsiteY4" fmla="*/ 204908 h 2960479"/>
                <a:gd name="connsiteX5" fmla="*/ 108378 w 773768"/>
                <a:gd name="connsiteY5" fmla="*/ 244924 h 2960479"/>
                <a:gd name="connsiteX6" fmla="*/ 82630 w 773768"/>
                <a:gd name="connsiteY6" fmla="*/ 284929 h 2960479"/>
                <a:gd name="connsiteX7" fmla="*/ 60764 w 773768"/>
                <a:gd name="connsiteY7" fmla="*/ 325196 h 2960479"/>
                <a:gd name="connsiteX8" fmla="*/ 45949 w 773768"/>
                <a:gd name="connsiteY8" fmla="*/ 365997 h 2960479"/>
                <a:gd name="connsiteX9" fmla="*/ 45078 w 773768"/>
                <a:gd name="connsiteY9" fmla="*/ 454438 h 2960479"/>
                <a:gd name="connsiteX10" fmla="*/ 77524 w 773768"/>
                <a:gd name="connsiteY10" fmla="*/ 544883 h 2960479"/>
                <a:gd name="connsiteX11" fmla="*/ 131046 w 773768"/>
                <a:gd name="connsiteY11" fmla="*/ 635738 h 2960479"/>
                <a:gd name="connsiteX12" fmla="*/ 193407 w 773768"/>
                <a:gd name="connsiteY12" fmla="*/ 725407 h 2960479"/>
                <a:gd name="connsiteX13" fmla="*/ 346768 w 773768"/>
                <a:gd name="connsiteY13" fmla="*/ 949539 h 2960479"/>
                <a:gd name="connsiteX14" fmla="*/ 481007 w 773768"/>
                <a:gd name="connsiteY14" fmla="*/ 1164176 h 2960479"/>
                <a:gd name="connsiteX15" fmla="*/ 600371 w 773768"/>
                <a:gd name="connsiteY15" fmla="*/ 1378924 h 2960479"/>
                <a:gd name="connsiteX16" fmla="*/ 709108 w 773768"/>
                <a:gd name="connsiteY16" fmla="*/ 1603389 h 2960479"/>
                <a:gd name="connsiteX17" fmla="*/ 730571 w 773768"/>
                <a:gd name="connsiteY17" fmla="*/ 1652514 h 2960479"/>
                <a:gd name="connsiteX18" fmla="*/ 749699 w 773768"/>
                <a:gd name="connsiteY18" fmla="*/ 1702669 h 2960479"/>
                <a:gd name="connsiteX19" fmla="*/ 764437 w 773768"/>
                <a:gd name="connsiteY19" fmla="*/ 1754037 h 2960479"/>
                <a:gd name="connsiteX20" fmla="*/ 772732 w 773768"/>
                <a:gd name="connsiteY20" fmla="*/ 1806802 h 2960479"/>
                <a:gd name="connsiteX21" fmla="*/ 772518 w 773768"/>
                <a:gd name="connsiteY21" fmla="*/ 1865742 h 2960479"/>
                <a:gd name="connsiteX22" fmla="*/ 762527 w 773768"/>
                <a:gd name="connsiteY22" fmla="*/ 1924359 h 2960479"/>
                <a:gd name="connsiteX23" fmla="*/ 743091 w 773768"/>
                <a:gd name="connsiteY23" fmla="*/ 1980451 h 2960479"/>
                <a:gd name="connsiteX24" fmla="*/ 714538 w 773768"/>
                <a:gd name="connsiteY24" fmla="*/ 2031815 h 2960479"/>
                <a:gd name="connsiteX25" fmla="*/ 681824 w 773768"/>
                <a:gd name="connsiteY25" fmla="*/ 2071943 h 2960479"/>
                <a:gd name="connsiteX26" fmla="*/ 642852 w 773768"/>
                <a:gd name="connsiteY26" fmla="*/ 2106200 h 2960479"/>
                <a:gd name="connsiteX27" fmla="*/ 598318 w 773768"/>
                <a:gd name="connsiteY27" fmla="*/ 2134199 h 2960479"/>
                <a:gd name="connsiteX28" fmla="*/ 548914 w 773768"/>
                <a:gd name="connsiteY28" fmla="*/ 2155551 h 2960479"/>
                <a:gd name="connsiteX29" fmla="*/ 471037 w 773768"/>
                <a:gd name="connsiteY29" fmla="*/ 2175757 h 2960479"/>
                <a:gd name="connsiteX30" fmla="*/ 392259 w 773768"/>
                <a:gd name="connsiteY30" fmla="*/ 2191095 h 2960479"/>
                <a:gd name="connsiteX31" fmla="*/ 320450 w 773768"/>
                <a:gd name="connsiteY31" fmla="*/ 2211474 h 2960479"/>
                <a:gd name="connsiteX32" fmla="*/ 263479 w 773768"/>
                <a:gd name="connsiteY32" fmla="*/ 2246803 h 2960479"/>
                <a:gd name="connsiteX33" fmla="*/ 233485 w 773768"/>
                <a:gd name="connsiteY33" fmla="*/ 2288550 h 2960479"/>
                <a:gd name="connsiteX34" fmla="*/ 212044 w 773768"/>
                <a:gd name="connsiteY34" fmla="*/ 2340544 h 2960479"/>
                <a:gd name="connsiteX35" fmla="*/ 194470 w 773768"/>
                <a:gd name="connsiteY35" fmla="*/ 2398534 h 2960479"/>
                <a:gd name="connsiteX36" fmla="*/ 176074 w 773768"/>
                <a:gd name="connsiteY36" fmla="*/ 2458271 h 2960479"/>
                <a:gd name="connsiteX37" fmla="*/ 154337 w 773768"/>
                <a:gd name="connsiteY37" fmla="*/ 2515456 h 2960479"/>
                <a:gd name="connsiteX38" fmla="*/ 133313 w 773768"/>
                <a:gd name="connsiteY38" fmla="*/ 2570577 h 2960479"/>
                <a:gd name="connsiteX39" fmla="*/ 119070 w 773768"/>
                <a:gd name="connsiteY39" fmla="*/ 2623999 h 2960479"/>
                <a:gd name="connsiteX40" fmla="*/ 117669 w 773768"/>
                <a:gd name="connsiteY40" fmla="*/ 2676087 h 2960479"/>
                <a:gd name="connsiteX41" fmla="*/ 125109 w 773768"/>
                <a:gd name="connsiteY41" fmla="*/ 2707789 h 2960479"/>
                <a:gd name="connsiteX42" fmla="*/ 136796 w 773768"/>
                <a:gd name="connsiteY42" fmla="*/ 2739860 h 2960479"/>
                <a:gd name="connsiteX43" fmla="*/ 149797 w 773768"/>
                <a:gd name="connsiteY43" fmla="*/ 2773039 h 2960479"/>
                <a:gd name="connsiteX44" fmla="*/ 161178 w 773768"/>
                <a:gd name="connsiteY44" fmla="*/ 2808062 h 2960479"/>
                <a:gd name="connsiteX45" fmla="*/ 165969 w 773768"/>
                <a:gd name="connsiteY45" fmla="*/ 2829916 h 2960479"/>
                <a:gd name="connsiteX46" fmla="*/ 168441 w 773768"/>
                <a:gd name="connsiteY46" fmla="*/ 2851671 h 2960479"/>
                <a:gd name="connsiteX47" fmla="*/ 167892 w 773768"/>
                <a:gd name="connsiteY47" fmla="*/ 2872313 h 2960479"/>
                <a:gd name="connsiteX48" fmla="*/ 163618 w 773768"/>
                <a:gd name="connsiteY48" fmla="*/ 2890826 h 2960479"/>
                <a:gd name="connsiteX49" fmla="*/ 140580 w 773768"/>
                <a:gd name="connsiteY49" fmla="*/ 2920928 h 2960479"/>
                <a:gd name="connsiteX50" fmla="*/ 102227 w 773768"/>
                <a:gd name="connsiteY50" fmla="*/ 2940153 h 2960479"/>
                <a:gd name="connsiteX51" fmla="*/ 53666 w 773768"/>
                <a:gd name="connsiteY51" fmla="*/ 2952129 h 2960479"/>
                <a:gd name="connsiteX52" fmla="*/ 0 w 773768"/>
                <a:gd name="connsiteY52" fmla="*/ 2960479 h 2960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773768" h="2960479">
                  <a:moveTo>
                    <a:pt x="244048" y="0"/>
                  </a:moveTo>
                  <a:lnTo>
                    <a:pt x="219188" y="51510"/>
                  </a:lnTo>
                  <a:cubicBezTo>
                    <a:pt x="210739" y="68661"/>
                    <a:pt x="202290" y="85812"/>
                    <a:pt x="193352" y="102906"/>
                  </a:cubicBezTo>
                  <a:cubicBezTo>
                    <a:pt x="184414" y="120000"/>
                    <a:pt x="175313" y="137077"/>
                    <a:pt x="165561" y="154077"/>
                  </a:cubicBezTo>
                  <a:cubicBezTo>
                    <a:pt x="155809" y="171077"/>
                    <a:pt x="144370" y="189767"/>
                    <a:pt x="134840" y="204908"/>
                  </a:cubicBezTo>
                  <a:cubicBezTo>
                    <a:pt x="125310" y="220049"/>
                    <a:pt x="117080" y="231587"/>
                    <a:pt x="108378" y="244924"/>
                  </a:cubicBezTo>
                  <a:cubicBezTo>
                    <a:pt x="99676" y="258261"/>
                    <a:pt x="90566" y="271550"/>
                    <a:pt x="82630" y="284929"/>
                  </a:cubicBezTo>
                  <a:cubicBezTo>
                    <a:pt x="74694" y="298308"/>
                    <a:pt x="66878" y="311685"/>
                    <a:pt x="60764" y="325196"/>
                  </a:cubicBezTo>
                  <a:cubicBezTo>
                    <a:pt x="54651" y="338707"/>
                    <a:pt x="48563" y="344457"/>
                    <a:pt x="45949" y="365997"/>
                  </a:cubicBezTo>
                  <a:cubicBezTo>
                    <a:pt x="43335" y="387537"/>
                    <a:pt x="39816" y="424624"/>
                    <a:pt x="45078" y="454438"/>
                  </a:cubicBezTo>
                  <a:cubicBezTo>
                    <a:pt x="50341" y="484252"/>
                    <a:pt x="63196" y="514666"/>
                    <a:pt x="77524" y="544883"/>
                  </a:cubicBezTo>
                  <a:cubicBezTo>
                    <a:pt x="91852" y="575100"/>
                    <a:pt x="111732" y="605651"/>
                    <a:pt x="131046" y="635738"/>
                  </a:cubicBezTo>
                  <a:cubicBezTo>
                    <a:pt x="150360" y="665825"/>
                    <a:pt x="157453" y="673107"/>
                    <a:pt x="193407" y="725407"/>
                  </a:cubicBezTo>
                  <a:cubicBezTo>
                    <a:pt x="229361" y="777707"/>
                    <a:pt x="298835" y="876411"/>
                    <a:pt x="346768" y="949539"/>
                  </a:cubicBezTo>
                  <a:cubicBezTo>
                    <a:pt x="394701" y="1022667"/>
                    <a:pt x="438740" y="1092612"/>
                    <a:pt x="481007" y="1164176"/>
                  </a:cubicBezTo>
                  <a:cubicBezTo>
                    <a:pt x="523274" y="1235740"/>
                    <a:pt x="562354" y="1305722"/>
                    <a:pt x="600371" y="1378924"/>
                  </a:cubicBezTo>
                  <a:cubicBezTo>
                    <a:pt x="638388" y="1452126"/>
                    <a:pt x="687408" y="1557791"/>
                    <a:pt x="709108" y="1603389"/>
                  </a:cubicBezTo>
                  <a:cubicBezTo>
                    <a:pt x="730808" y="1648987"/>
                    <a:pt x="723806" y="1635967"/>
                    <a:pt x="730571" y="1652514"/>
                  </a:cubicBezTo>
                  <a:cubicBezTo>
                    <a:pt x="737336" y="1669061"/>
                    <a:pt x="744055" y="1685748"/>
                    <a:pt x="749699" y="1702669"/>
                  </a:cubicBezTo>
                  <a:cubicBezTo>
                    <a:pt x="755343" y="1719590"/>
                    <a:pt x="760598" y="1736682"/>
                    <a:pt x="764437" y="1754037"/>
                  </a:cubicBezTo>
                  <a:cubicBezTo>
                    <a:pt x="768276" y="1771392"/>
                    <a:pt x="771385" y="1788185"/>
                    <a:pt x="772732" y="1806802"/>
                  </a:cubicBezTo>
                  <a:cubicBezTo>
                    <a:pt x="774079" y="1825419"/>
                    <a:pt x="774219" y="1846149"/>
                    <a:pt x="772518" y="1865742"/>
                  </a:cubicBezTo>
                  <a:cubicBezTo>
                    <a:pt x="770817" y="1885335"/>
                    <a:pt x="767432" y="1905241"/>
                    <a:pt x="762527" y="1924359"/>
                  </a:cubicBezTo>
                  <a:cubicBezTo>
                    <a:pt x="757622" y="1943477"/>
                    <a:pt x="751089" y="1962542"/>
                    <a:pt x="743091" y="1980451"/>
                  </a:cubicBezTo>
                  <a:cubicBezTo>
                    <a:pt x="735093" y="1998360"/>
                    <a:pt x="724749" y="2016566"/>
                    <a:pt x="714538" y="2031815"/>
                  </a:cubicBezTo>
                  <a:cubicBezTo>
                    <a:pt x="704327" y="2047064"/>
                    <a:pt x="693772" y="2059546"/>
                    <a:pt x="681824" y="2071943"/>
                  </a:cubicBezTo>
                  <a:cubicBezTo>
                    <a:pt x="669876" y="2084341"/>
                    <a:pt x="656770" y="2095824"/>
                    <a:pt x="642852" y="2106200"/>
                  </a:cubicBezTo>
                  <a:cubicBezTo>
                    <a:pt x="628934" y="2116576"/>
                    <a:pt x="613974" y="2125974"/>
                    <a:pt x="598318" y="2134199"/>
                  </a:cubicBezTo>
                  <a:cubicBezTo>
                    <a:pt x="582662" y="2142424"/>
                    <a:pt x="570127" y="2148625"/>
                    <a:pt x="548914" y="2155551"/>
                  </a:cubicBezTo>
                  <a:cubicBezTo>
                    <a:pt x="527701" y="2162477"/>
                    <a:pt x="497146" y="2169833"/>
                    <a:pt x="471037" y="2175757"/>
                  </a:cubicBezTo>
                  <a:cubicBezTo>
                    <a:pt x="444928" y="2181681"/>
                    <a:pt x="417357" y="2185142"/>
                    <a:pt x="392259" y="2191095"/>
                  </a:cubicBezTo>
                  <a:cubicBezTo>
                    <a:pt x="367161" y="2197048"/>
                    <a:pt x="341913" y="2202189"/>
                    <a:pt x="320450" y="2211474"/>
                  </a:cubicBezTo>
                  <a:cubicBezTo>
                    <a:pt x="298987" y="2220759"/>
                    <a:pt x="277973" y="2233957"/>
                    <a:pt x="263479" y="2246803"/>
                  </a:cubicBezTo>
                  <a:cubicBezTo>
                    <a:pt x="248985" y="2259649"/>
                    <a:pt x="242057" y="2272927"/>
                    <a:pt x="233485" y="2288550"/>
                  </a:cubicBezTo>
                  <a:cubicBezTo>
                    <a:pt x="224913" y="2304173"/>
                    <a:pt x="218547" y="2322213"/>
                    <a:pt x="212044" y="2340544"/>
                  </a:cubicBezTo>
                  <a:cubicBezTo>
                    <a:pt x="205541" y="2358875"/>
                    <a:pt x="200465" y="2378913"/>
                    <a:pt x="194470" y="2398534"/>
                  </a:cubicBezTo>
                  <a:cubicBezTo>
                    <a:pt x="188475" y="2418155"/>
                    <a:pt x="182763" y="2438784"/>
                    <a:pt x="176074" y="2458271"/>
                  </a:cubicBezTo>
                  <a:cubicBezTo>
                    <a:pt x="169385" y="2477758"/>
                    <a:pt x="161464" y="2496738"/>
                    <a:pt x="154337" y="2515456"/>
                  </a:cubicBezTo>
                  <a:cubicBezTo>
                    <a:pt x="147210" y="2534174"/>
                    <a:pt x="139191" y="2552487"/>
                    <a:pt x="133313" y="2570577"/>
                  </a:cubicBezTo>
                  <a:cubicBezTo>
                    <a:pt x="127435" y="2588667"/>
                    <a:pt x="121677" y="2606414"/>
                    <a:pt x="119070" y="2623999"/>
                  </a:cubicBezTo>
                  <a:cubicBezTo>
                    <a:pt x="116463" y="2641584"/>
                    <a:pt x="116663" y="2662122"/>
                    <a:pt x="117669" y="2676087"/>
                  </a:cubicBezTo>
                  <a:cubicBezTo>
                    <a:pt x="118676" y="2690052"/>
                    <a:pt x="121921" y="2697160"/>
                    <a:pt x="125109" y="2707789"/>
                  </a:cubicBezTo>
                  <a:cubicBezTo>
                    <a:pt x="128297" y="2718418"/>
                    <a:pt x="132681" y="2728985"/>
                    <a:pt x="136796" y="2739860"/>
                  </a:cubicBezTo>
                  <a:cubicBezTo>
                    <a:pt x="140911" y="2750735"/>
                    <a:pt x="145733" y="2761672"/>
                    <a:pt x="149797" y="2773039"/>
                  </a:cubicBezTo>
                  <a:cubicBezTo>
                    <a:pt x="153861" y="2784406"/>
                    <a:pt x="158483" y="2798583"/>
                    <a:pt x="161178" y="2808062"/>
                  </a:cubicBezTo>
                  <a:cubicBezTo>
                    <a:pt x="163873" y="2817542"/>
                    <a:pt x="164759" y="2822648"/>
                    <a:pt x="165969" y="2829916"/>
                  </a:cubicBezTo>
                  <a:cubicBezTo>
                    <a:pt x="167179" y="2837184"/>
                    <a:pt x="168121" y="2844605"/>
                    <a:pt x="168441" y="2851671"/>
                  </a:cubicBezTo>
                  <a:cubicBezTo>
                    <a:pt x="168761" y="2858737"/>
                    <a:pt x="168696" y="2865787"/>
                    <a:pt x="167892" y="2872313"/>
                  </a:cubicBezTo>
                  <a:cubicBezTo>
                    <a:pt x="167088" y="2878839"/>
                    <a:pt x="168170" y="2882724"/>
                    <a:pt x="163618" y="2890826"/>
                  </a:cubicBezTo>
                  <a:cubicBezTo>
                    <a:pt x="159066" y="2898928"/>
                    <a:pt x="150812" y="2912707"/>
                    <a:pt x="140580" y="2920928"/>
                  </a:cubicBezTo>
                  <a:cubicBezTo>
                    <a:pt x="130348" y="2929149"/>
                    <a:pt x="116713" y="2934953"/>
                    <a:pt x="102227" y="2940153"/>
                  </a:cubicBezTo>
                  <a:cubicBezTo>
                    <a:pt x="87741" y="2945353"/>
                    <a:pt x="70704" y="2948741"/>
                    <a:pt x="53666" y="2952129"/>
                  </a:cubicBezTo>
                  <a:cubicBezTo>
                    <a:pt x="36628" y="2955517"/>
                    <a:pt x="11181" y="2958739"/>
                    <a:pt x="0" y="2960479"/>
                  </a:cubicBezTo>
                </a:path>
              </a:pathLst>
            </a:custGeom>
            <a:ln w="13440">
              <a:solidFill>
                <a:srgbClr val="0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l-GR" sz="1350"/>
            </a:p>
          </p:txBody>
        </p:sp>
        <p:sp>
          <p:nvSpPr>
            <p:cNvPr id="38" name="Ελεύθερη σχεδίαση: Σχήμα 37">
              <a:extLst>
                <a:ext uri="{FF2B5EF4-FFF2-40B4-BE49-F238E27FC236}">
                  <a16:creationId xmlns:a16="http://schemas.microsoft.com/office/drawing/2014/main" xmlns="" id="{B40583DE-97A7-4EDA-A861-BB334DF71D10}"/>
                </a:ext>
              </a:extLst>
            </p:cNvPr>
            <p:cNvSpPr/>
            <p:nvPr/>
          </p:nvSpPr>
          <p:spPr>
            <a:xfrm>
              <a:off x="3313959" y="3497611"/>
              <a:ext cx="2414076" cy="1321175"/>
            </a:xfrm>
            <a:custGeom>
              <a:avLst/>
              <a:gdLst>
                <a:gd name="connsiteX0" fmla="*/ 2347043 w 2413666"/>
                <a:gd name="connsiteY0" fmla="*/ 0 h 1320792"/>
                <a:gd name="connsiteX1" fmla="*/ 2359389 w 2413666"/>
                <a:gd name="connsiteY1" fmla="*/ 17957 h 1320792"/>
                <a:gd name="connsiteX2" fmla="*/ 2371338 w 2413666"/>
                <a:gd name="connsiteY2" fmla="*/ 36161 h 1320792"/>
                <a:gd name="connsiteX3" fmla="*/ 2382492 w 2413666"/>
                <a:gd name="connsiteY3" fmla="*/ 54857 h 1320792"/>
                <a:gd name="connsiteX4" fmla="*/ 2392452 w 2413666"/>
                <a:gd name="connsiteY4" fmla="*/ 74293 h 1320792"/>
                <a:gd name="connsiteX5" fmla="*/ 2405121 w 2413666"/>
                <a:gd name="connsiteY5" fmla="*/ 107600 h 1320792"/>
                <a:gd name="connsiteX6" fmla="*/ 2412552 w 2413666"/>
                <a:gd name="connsiteY6" fmla="*/ 142618 h 1320792"/>
                <a:gd name="connsiteX7" fmla="*/ 2413666 w 2413666"/>
                <a:gd name="connsiteY7" fmla="*/ 178478 h 1320792"/>
                <a:gd name="connsiteX8" fmla="*/ 2407386 w 2413666"/>
                <a:gd name="connsiteY8" fmla="*/ 214314 h 1320792"/>
                <a:gd name="connsiteX9" fmla="*/ 2393472 w 2413666"/>
                <a:gd name="connsiteY9" fmla="*/ 248154 h 1320792"/>
                <a:gd name="connsiteX10" fmla="*/ 2372831 w 2413666"/>
                <a:gd name="connsiteY10" fmla="*/ 278469 h 1320792"/>
                <a:gd name="connsiteX11" fmla="*/ 2346821 w 2413666"/>
                <a:gd name="connsiteY11" fmla="*/ 302585 h 1320792"/>
                <a:gd name="connsiteX12" fmla="*/ 2316797 w 2413666"/>
                <a:gd name="connsiteY12" fmla="*/ 317829 h 1320792"/>
                <a:gd name="connsiteX13" fmla="*/ 2289507 w 2413666"/>
                <a:gd name="connsiteY13" fmla="*/ 322630 h 1320792"/>
                <a:gd name="connsiteX14" fmla="*/ 2260874 w 2413666"/>
                <a:gd name="connsiteY14" fmla="*/ 322611 h 1320792"/>
                <a:gd name="connsiteX15" fmla="*/ 2231414 w 2413666"/>
                <a:gd name="connsiteY15" fmla="*/ 321050 h 1320792"/>
                <a:gd name="connsiteX16" fmla="*/ 2201647 w 2413666"/>
                <a:gd name="connsiteY16" fmla="*/ 321225 h 1320792"/>
                <a:gd name="connsiteX17" fmla="*/ 2138452 w 2413666"/>
                <a:gd name="connsiteY17" fmla="*/ 336808 h 1320792"/>
                <a:gd name="connsiteX18" fmla="*/ 2081216 w 2413666"/>
                <a:gd name="connsiteY18" fmla="*/ 370939 h 1320792"/>
                <a:gd name="connsiteX19" fmla="*/ 2034904 w 2413666"/>
                <a:gd name="connsiteY19" fmla="*/ 418583 h 1320792"/>
                <a:gd name="connsiteX20" fmla="*/ 2004485 w 2413666"/>
                <a:gd name="connsiteY20" fmla="*/ 474702 h 1320792"/>
                <a:gd name="connsiteX21" fmla="*/ 1992931 w 2413666"/>
                <a:gd name="connsiteY21" fmla="*/ 532805 h 1320792"/>
                <a:gd name="connsiteX22" fmla="*/ 1993771 w 2413666"/>
                <a:gd name="connsiteY22" fmla="*/ 593080 h 1320792"/>
                <a:gd name="connsiteX23" fmla="*/ 1999947 w 2413666"/>
                <a:gd name="connsiteY23" fmla="*/ 654493 h 1320792"/>
                <a:gd name="connsiteX24" fmla="*/ 2004398 w 2413666"/>
                <a:gd name="connsiteY24" fmla="*/ 716010 h 1320792"/>
                <a:gd name="connsiteX25" fmla="*/ 1998125 w 2413666"/>
                <a:gd name="connsiteY25" fmla="*/ 799947 h 1320792"/>
                <a:gd name="connsiteX26" fmla="*/ 1977739 w 2413666"/>
                <a:gd name="connsiteY26" fmla="*/ 881577 h 1320792"/>
                <a:gd name="connsiteX27" fmla="*/ 1946029 w 2413666"/>
                <a:gd name="connsiteY27" fmla="*/ 960384 h 1320792"/>
                <a:gd name="connsiteX28" fmla="*/ 1905782 w 2413666"/>
                <a:gd name="connsiteY28" fmla="*/ 1035855 h 1320792"/>
                <a:gd name="connsiteX29" fmla="*/ 1867526 w 2413666"/>
                <a:gd name="connsiteY29" fmla="*/ 1095345 h 1320792"/>
                <a:gd name="connsiteX30" fmla="*/ 1824513 w 2413666"/>
                <a:gd name="connsiteY30" fmla="*/ 1150693 h 1320792"/>
                <a:gd name="connsiteX31" fmla="*/ 1775941 w 2413666"/>
                <a:gd name="connsiteY31" fmla="*/ 1200406 h 1320792"/>
                <a:gd name="connsiteX32" fmla="*/ 1721007 w 2413666"/>
                <a:gd name="connsiteY32" fmla="*/ 1242991 h 1320792"/>
                <a:gd name="connsiteX33" fmla="*/ 1647016 w 2413666"/>
                <a:gd name="connsiteY33" fmla="*/ 1282564 h 1320792"/>
                <a:gd name="connsiteX34" fmla="*/ 1566366 w 2413666"/>
                <a:gd name="connsiteY34" fmla="*/ 1308853 h 1320792"/>
                <a:gd name="connsiteX35" fmla="*/ 1482549 w 2413666"/>
                <a:gd name="connsiteY35" fmla="*/ 1320792 h 1320792"/>
                <a:gd name="connsiteX36" fmla="*/ 1399058 w 2413666"/>
                <a:gd name="connsiteY36" fmla="*/ 1317313 h 1320792"/>
                <a:gd name="connsiteX37" fmla="*/ 1351791 w 2413666"/>
                <a:gd name="connsiteY37" fmla="*/ 1308099 h 1320792"/>
                <a:gd name="connsiteX38" fmla="*/ 1305427 w 2413666"/>
                <a:gd name="connsiteY38" fmla="*/ 1295117 h 1320792"/>
                <a:gd name="connsiteX39" fmla="*/ 1259574 w 2413666"/>
                <a:gd name="connsiteY39" fmla="*/ 1280193 h 1320792"/>
                <a:gd name="connsiteX40" fmla="*/ 1213840 w 2413666"/>
                <a:gd name="connsiteY40" fmla="*/ 1265150 h 1320792"/>
                <a:gd name="connsiteX41" fmla="*/ 919901 w 2413666"/>
                <a:gd name="connsiteY41" fmla="*/ 1204817 h 1320792"/>
                <a:gd name="connsiteX42" fmla="*/ 617801 w 2413666"/>
                <a:gd name="connsiteY42" fmla="*/ 1195378 h 1320792"/>
                <a:gd name="connsiteX43" fmla="*/ 310260 w 2413666"/>
                <a:gd name="connsiteY43" fmla="*/ 1219869 h 1320792"/>
                <a:gd name="connsiteX44" fmla="*/ 0 w 2413666"/>
                <a:gd name="connsiteY44" fmla="*/ 1261325 h 1320792"/>
                <a:gd name="connsiteX0" fmla="*/ 2347043 w 2413666"/>
                <a:gd name="connsiteY0" fmla="*/ 0 h 1320792"/>
                <a:gd name="connsiteX1" fmla="*/ 2359389 w 2413666"/>
                <a:gd name="connsiteY1" fmla="*/ 17957 h 1320792"/>
                <a:gd name="connsiteX2" fmla="*/ 2371338 w 2413666"/>
                <a:gd name="connsiteY2" fmla="*/ 36161 h 1320792"/>
                <a:gd name="connsiteX3" fmla="*/ 2382492 w 2413666"/>
                <a:gd name="connsiteY3" fmla="*/ 54857 h 1320792"/>
                <a:gd name="connsiteX4" fmla="*/ 2392452 w 2413666"/>
                <a:gd name="connsiteY4" fmla="*/ 74293 h 1320792"/>
                <a:gd name="connsiteX5" fmla="*/ 2405121 w 2413666"/>
                <a:gd name="connsiteY5" fmla="*/ 107600 h 1320792"/>
                <a:gd name="connsiteX6" fmla="*/ 2412552 w 2413666"/>
                <a:gd name="connsiteY6" fmla="*/ 142618 h 1320792"/>
                <a:gd name="connsiteX7" fmla="*/ 2413666 w 2413666"/>
                <a:gd name="connsiteY7" fmla="*/ 178478 h 1320792"/>
                <a:gd name="connsiteX8" fmla="*/ 2407386 w 2413666"/>
                <a:gd name="connsiteY8" fmla="*/ 214314 h 1320792"/>
                <a:gd name="connsiteX9" fmla="*/ 2393472 w 2413666"/>
                <a:gd name="connsiteY9" fmla="*/ 248154 h 1320792"/>
                <a:gd name="connsiteX10" fmla="*/ 2372831 w 2413666"/>
                <a:gd name="connsiteY10" fmla="*/ 278469 h 1320792"/>
                <a:gd name="connsiteX11" fmla="*/ 2346821 w 2413666"/>
                <a:gd name="connsiteY11" fmla="*/ 302585 h 1320792"/>
                <a:gd name="connsiteX12" fmla="*/ 2316797 w 2413666"/>
                <a:gd name="connsiteY12" fmla="*/ 317829 h 1320792"/>
                <a:gd name="connsiteX13" fmla="*/ 2289507 w 2413666"/>
                <a:gd name="connsiteY13" fmla="*/ 322630 h 1320792"/>
                <a:gd name="connsiteX14" fmla="*/ 2260874 w 2413666"/>
                <a:gd name="connsiteY14" fmla="*/ 322611 h 1320792"/>
                <a:gd name="connsiteX15" fmla="*/ 2231414 w 2413666"/>
                <a:gd name="connsiteY15" fmla="*/ 321050 h 1320792"/>
                <a:gd name="connsiteX16" fmla="*/ 2201647 w 2413666"/>
                <a:gd name="connsiteY16" fmla="*/ 321225 h 1320792"/>
                <a:gd name="connsiteX17" fmla="*/ 2138452 w 2413666"/>
                <a:gd name="connsiteY17" fmla="*/ 336808 h 1320792"/>
                <a:gd name="connsiteX18" fmla="*/ 2081216 w 2413666"/>
                <a:gd name="connsiteY18" fmla="*/ 370939 h 1320792"/>
                <a:gd name="connsiteX19" fmla="*/ 2034904 w 2413666"/>
                <a:gd name="connsiteY19" fmla="*/ 418583 h 1320792"/>
                <a:gd name="connsiteX20" fmla="*/ 2004485 w 2413666"/>
                <a:gd name="connsiteY20" fmla="*/ 474702 h 1320792"/>
                <a:gd name="connsiteX21" fmla="*/ 1992931 w 2413666"/>
                <a:gd name="connsiteY21" fmla="*/ 532805 h 1320792"/>
                <a:gd name="connsiteX22" fmla="*/ 1993771 w 2413666"/>
                <a:gd name="connsiteY22" fmla="*/ 593080 h 1320792"/>
                <a:gd name="connsiteX23" fmla="*/ 1999947 w 2413666"/>
                <a:gd name="connsiteY23" fmla="*/ 654493 h 1320792"/>
                <a:gd name="connsiteX24" fmla="*/ 2004398 w 2413666"/>
                <a:gd name="connsiteY24" fmla="*/ 716010 h 1320792"/>
                <a:gd name="connsiteX25" fmla="*/ 1998125 w 2413666"/>
                <a:gd name="connsiteY25" fmla="*/ 799947 h 1320792"/>
                <a:gd name="connsiteX26" fmla="*/ 1977739 w 2413666"/>
                <a:gd name="connsiteY26" fmla="*/ 881577 h 1320792"/>
                <a:gd name="connsiteX27" fmla="*/ 1946029 w 2413666"/>
                <a:gd name="connsiteY27" fmla="*/ 960384 h 1320792"/>
                <a:gd name="connsiteX28" fmla="*/ 1905782 w 2413666"/>
                <a:gd name="connsiteY28" fmla="*/ 1035855 h 1320792"/>
                <a:gd name="connsiteX29" fmla="*/ 1867526 w 2413666"/>
                <a:gd name="connsiteY29" fmla="*/ 1095345 h 1320792"/>
                <a:gd name="connsiteX30" fmla="*/ 1824513 w 2413666"/>
                <a:gd name="connsiteY30" fmla="*/ 1150693 h 1320792"/>
                <a:gd name="connsiteX31" fmla="*/ 1775941 w 2413666"/>
                <a:gd name="connsiteY31" fmla="*/ 1200406 h 1320792"/>
                <a:gd name="connsiteX32" fmla="*/ 1721007 w 2413666"/>
                <a:gd name="connsiteY32" fmla="*/ 1242991 h 1320792"/>
                <a:gd name="connsiteX33" fmla="*/ 1647016 w 2413666"/>
                <a:gd name="connsiteY33" fmla="*/ 1282564 h 1320792"/>
                <a:gd name="connsiteX34" fmla="*/ 1566366 w 2413666"/>
                <a:gd name="connsiteY34" fmla="*/ 1308853 h 1320792"/>
                <a:gd name="connsiteX35" fmla="*/ 1482549 w 2413666"/>
                <a:gd name="connsiteY35" fmla="*/ 1320792 h 1320792"/>
                <a:gd name="connsiteX36" fmla="*/ 1399058 w 2413666"/>
                <a:gd name="connsiteY36" fmla="*/ 1317313 h 1320792"/>
                <a:gd name="connsiteX37" fmla="*/ 1351791 w 2413666"/>
                <a:gd name="connsiteY37" fmla="*/ 1308099 h 1320792"/>
                <a:gd name="connsiteX38" fmla="*/ 1305427 w 2413666"/>
                <a:gd name="connsiteY38" fmla="*/ 1295117 h 1320792"/>
                <a:gd name="connsiteX39" fmla="*/ 1259574 w 2413666"/>
                <a:gd name="connsiteY39" fmla="*/ 1280193 h 1320792"/>
                <a:gd name="connsiteX40" fmla="*/ 1213840 w 2413666"/>
                <a:gd name="connsiteY40" fmla="*/ 1265150 h 1320792"/>
                <a:gd name="connsiteX41" fmla="*/ 919901 w 2413666"/>
                <a:gd name="connsiteY41" fmla="*/ 1204817 h 1320792"/>
                <a:gd name="connsiteX42" fmla="*/ 617801 w 2413666"/>
                <a:gd name="connsiteY42" fmla="*/ 1195378 h 1320792"/>
                <a:gd name="connsiteX43" fmla="*/ 310260 w 2413666"/>
                <a:gd name="connsiteY43" fmla="*/ 1219869 h 1320792"/>
                <a:gd name="connsiteX44" fmla="*/ 0 w 2413666"/>
                <a:gd name="connsiteY44" fmla="*/ 1261325 h 1320792"/>
                <a:gd name="connsiteX0" fmla="*/ 2347043 w 2413666"/>
                <a:gd name="connsiteY0" fmla="*/ 0 h 1320792"/>
                <a:gd name="connsiteX1" fmla="*/ 2359389 w 2413666"/>
                <a:gd name="connsiteY1" fmla="*/ 17957 h 1320792"/>
                <a:gd name="connsiteX2" fmla="*/ 2371338 w 2413666"/>
                <a:gd name="connsiteY2" fmla="*/ 36161 h 1320792"/>
                <a:gd name="connsiteX3" fmla="*/ 2382492 w 2413666"/>
                <a:gd name="connsiteY3" fmla="*/ 54857 h 1320792"/>
                <a:gd name="connsiteX4" fmla="*/ 2392452 w 2413666"/>
                <a:gd name="connsiteY4" fmla="*/ 74293 h 1320792"/>
                <a:gd name="connsiteX5" fmla="*/ 2405121 w 2413666"/>
                <a:gd name="connsiteY5" fmla="*/ 107600 h 1320792"/>
                <a:gd name="connsiteX6" fmla="*/ 2412552 w 2413666"/>
                <a:gd name="connsiteY6" fmla="*/ 142618 h 1320792"/>
                <a:gd name="connsiteX7" fmla="*/ 2413666 w 2413666"/>
                <a:gd name="connsiteY7" fmla="*/ 178478 h 1320792"/>
                <a:gd name="connsiteX8" fmla="*/ 2407386 w 2413666"/>
                <a:gd name="connsiteY8" fmla="*/ 214314 h 1320792"/>
                <a:gd name="connsiteX9" fmla="*/ 2393472 w 2413666"/>
                <a:gd name="connsiteY9" fmla="*/ 248154 h 1320792"/>
                <a:gd name="connsiteX10" fmla="*/ 2372831 w 2413666"/>
                <a:gd name="connsiteY10" fmla="*/ 278469 h 1320792"/>
                <a:gd name="connsiteX11" fmla="*/ 2346821 w 2413666"/>
                <a:gd name="connsiteY11" fmla="*/ 302585 h 1320792"/>
                <a:gd name="connsiteX12" fmla="*/ 2316797 w 2413666"/>
                <a:gd name="connsiteY12" fmla="*/ 317829 h 1320792"/>
                <a:gd name="connsiteX13" fmla="*/ 2289507 w 2413666"/>
                <a:gd name="connsiteY13" fmla="*/ 322630 h 1320792"/>
                <a:gd name="connsiteX14" fmla="*/ 2260874 w 2413666"/>
                <a:gd name="connsiteY14" fmla="*/ 322611 h 1320792"/>
                <a:gd name="connsiteX15" fmla="*/ 2231414 w 2413666"/>
                <a:gd name="connsiteY15" fmla="*/ 321050 h 1320792"/>
                <a:gd name="connsiteX16" fmla="*/ 2201647 w 2413666"/>
                <a:gd name="connsiteY16" fmla="*/ 321225 h 1320792"/>
                <a:gd name="connsiteX17" fmla="*/ 2138452 w 2413666"/>
                <a:gd name="connsiteY17" fmla="*/ 336808 h 1320792"/>
                <a:gd name="connsiteX18" fmla="*/ 2081216 w 2413666"/>
                <a:gd name="connsiteY18" fmla="*/ 370939 h 1320792"/>
                <a:gd name="connsiteX19" fmla="*/ 2034904 w 2413666"/>
                <a:gd name="connsiteY19" fmla="*/ 418583 h 1320792"/>
                <a:gd name="connsiteX20" fmla="*/ 2004485 w 2413666"/>
                <a:gd name="connsiteY20" fmla="*/ 474702 h 1320792"/>
                <a:gd name="connsiteX21" fmla="*/ 1992931 w 2413666"/>
                <a:gd name="connsiteY21" fmla="*/ 532805 h 1320792"/>
                <a:gd name="connsiteX22" fmla="*/ 1993771 w 2413666"/>
                <a:gd name="connsiteY22" fmla="*/ 593080 h 1320792"/>
                <a:gd name="connsiteX23" fmla="*/ 1999947 w 2413666"/>
                <a:gd name="connsiteY23" fmla="*/ 654493 h 1320792"/>
                <a:gd name="connsiteX24" fmla="*/ 2004398 w 2413666"/>
                <a:gd name="connsiteY24" fmla="*/ 716010 h 1320792"/>
                <a:gd name="connsiteX25" fmla="*/ 1998125 w 2413666"/>
                <a:gd name="connsiteY25" fmla="*/ 799947 h 1320792"/>
                <a:gd name="connsiteX26" fmla="*/ 1977739 w 2413666"/>
                <a:gd name="connsiteY26" fmla="*/ 881577 h 1320792"/>
                <a:gd name="connsiteX27" fmla="*/ 1946029 w 2413666"/>
                <a:gd name="connsiteY27" fmla="*/ 960384 h 1320792"/>
                <a:gd name="connsiteX28" fmla="*/ 1905782 w 2413666"/>
                <a:gd name="connsiteY28" fmla="*/ 1035855 h 1320792"/>
                <a:gd name="connsiteX29" fmla="*/ 1867526 w 2413666"/>
                <a:gd name="connsiteY29" fmla="*/ 1095345 h 1320792"/>
                <a:gd name="connsiteX30" fmla="*/ 1824513 w 2413666"/>
                <a:gd name="connsiteY30" fmla="*/ 1150693 h 1320792"/>
                <a:gd name="connsiteX31" fmla="*/ 1775941 w 2413666"/>
                <a:gd name="connsiteY31" fmla="*/ 1200406 h 1320792"/>
                <a:gd name="connsiteX32" fmla="*/ 1721007 w 2413666"/>
                <a:gd name="connsiteY32" fmla="*/ 1242991 h 1320792"/>
                <a:gd name="connsiteX33" fmla="*/ 1647016 w 2413666"/>
                <a:gd name="connsiteY33" fmla="*/ 1282564 h 1320792"/>
                <a:gd name="connsiteX34" fmla="*/ 1566366 w 2413666"/>
                <a:gd name="connsiteY34" fmla="*/ 1308853 h 1320792"/>
                <a:gd name="connsiteX35" fmla="*/ 1482549 w 2413666"/>
                <a:gd name="connsiteY35" fmla="*/ 1320792 h 1320792"/>
                <a:gd name="connsiteX36" fmla="*/ 1399058 w 2413666"/>
                <a:gd name="connsiteY36" fmla="*/ 1317313 h 1320792"/>
                <a:gd name="connsiteX37" fmla="*/ 1351791 w 2413666"/>
                <a:gd name="connsiteY37" fmla="*/ 1308099 h 1320792"/>
                <a:gd name="connsiteX38" fmla="*/ 1305427 w 2413666"/>
                <a:gd name="connsiteY38" fmla="*/ 1295117 h 1320792"/>
                <a:gd name="connsiteX39" fmla="*/ 1259574 w 2413666"/>
                <a:gd name="connsiteY39" fmla="*/ 1280193 h 1320792"/>
                <a:gd name="connsiteX40" fmla="*/ 1213840 w 2413666"/>
                <a:gd name="connsiteY40" fmla="*/ 1265150 h 1320792"/>
                <a:gd name="connsiteX41" fmla="*/ 919901 w 2413666"/>
                <a:gd name="connsiteY41" fmla="*/ 1204817 h 1320792"/>
                <a:gd name="connsiteX42" fmla="*/ 617801 w 2413666"/>
                <a:gd name="connsiteY42" fmla="*/ 1195378 h 1320792"/>
                <a:gd name="connsiteX43" fmla="*/ 310260 w 2413666"/>
                <a:gd name="connsiteY43" fmla="*/ 1219869 h 1320792"/>
                <a:gd name="connsiteX44" fmla="*/ 0 w 2413666"/>
                <a:gd name="connsiteY44" fmla="*/ 1261325 h 1320792"/>
                <a:gd name="connsiteX0" fmla="*/ 2347043 w 2413666"/>
                <a:gd name="connsiteY0" fmla="*/ 0 h 1320792"/>
                <a:gd name="connsiteX1" fmla="*/ 2359389 w 2413666"/>
                <a:gd name="connsiteY1" fmla="*/ 17957 h 1320792"/>
                <a:gd name="connsiteX2" fmla="*/ 2371338 w 2413666"/>
                <a:gd name="connsiteY2" fmla="*/ 36161 h 1320792"/>
                <a:gd name="connsiteX3" fmla="*/ 2382492 w 2413666"/>
                <a:gd name="connsiteY3" fmla="*/ 54857 h 1320792"/>
                <a:gd name="connsiteX4" fmla="*/ 2392452 w 2413666"/>
                <a:gd name="connsiteY4" fmla="*/ 74293 h 1320792"/>
                <a:gd name="connsiteX5" fmla="*/ 2405121 w 2413666"/>
                <a:gd name="connsiteY5" fmla="*/ 107600 h 1320792"/>
                <a:gd name="connsiteX6" fmla="*/ 2412552 w 2413666"/>
                <a:gd name="connsiteY6" fmla="*/ 142618 h 1320792"/>
                <a:gd name="connsiteX7" fmla="*/ 2413666 w 2413666"/>
                <a:gd name="connsiteY7" fmla="*/ 178478 h 1320792"/>
                <a:gd name="connsiteX8" fmla="*/ 2407386 w 2413666"/>
                <a:gd name="connsiteY8" fmla="*/ 214314 h 1320792"/>
                <a:gd name="connsiteX9" fmla="*/ 2393472 w 2413666"/>
                <a:gd name="connsiteY9" fmla="*/ 248154 h 1320792"/>
                <a:gd name="connsiteX10" fmla="*/ 2372831 w 2413666"/>
                <a:gd name="connsiteY10" fmla="*/ 278469 h 1320792"/>
                <a:gd name="connsiteX11" fmla="*/ 2346821 w 2413666"/>
                <a:gd name="connsiteY11" fmla="*/ 302585 h 1320792"/>
                <a:gd name="connsiteX12" fmla="*/ 2316797 w 2413666"/>
                <a:gd name="connsiteY12" fmla="*/ 317829 h 1320792"/>
                <a:gd name="connsiteX13" fmla="*/ 2289507 w 2413666"/>
                <a:gd name="connsiteY13" fmla="*/ 322630 h 1320792"/>
                <a:gd name="connsiteX14" fmla="*/ 2260874 w 2413666"/>
                <a:gd name="connsiteY14" fmla="*/ 322611 h 1320792"/>
                <a:gd name="connsiteX15" fmla="*/ 2231414 w 2413666"/>
                <a:gd name="connsiteY15" fmla="*/ 321050 h 1320792"/>
                <a:gd name="connsiteX16" fmla="*/ 2201647 w 2413666"/>
                <a:gd name="connsiteY16" fmla="*/ 321225 h 1320792"/>
                <a:gd name="connsiteX17" fmla="*/ 2138452 w 2413666"/>
                <a:gd name="connsiteY17" fmla="*/ 336808 h 1320792"/>
                <a:gd name="connsiteX18" fmla="*/ 2081216 w 2413666"/>
                <a:gd name="connsiteY18" fmla="*/ 370939 h 1320792"/>
                <a:gd name="connsiteX19" fmla="*/ 2034904 w 2413666"/>
                <a:gd name="connsiteY19" fmla="*/ 418583 h 1320792"/>
                <a:gd name="connsiteX20" fmla="*/ 2004485 w 2413666"/>
                <a:gd name="connsiteY20" fmla="*/ 474702 h 1320792"/>
                <a:gd name="connsiteX21" fmla="*/ 1992931 w 2413666"/>
                <a:gd name="connsiteY21" fmla="*/ 532805 h 1320792"/>
                <a:gd name="connsiteX22" fmla="*/ 1993771 w 2413666"/>
                <a:gd name="connsiteY22" fmla="*/ 593080 h 1320792"/>
                <a:gd name="connsiteX23" fmla="*/ 1999947 w 2413666"/>
                <a:gd name="connsiteY23" fmla="*/ 654493 h 1320792"/>
                <a:gd name="connsiteX24" fmla="*/ 2004398 w 2413666"/>
                <a:gd name="connsiteY24" fmla="*/ 716010 h 1320792"/>
                <a:gd name="connsiteX25" fmla="*/ 1998125 w 2413666"/>
                <a:gd name="connsiteY25" fmla="*/ 799947 h 1320792"/>
                <a:gd name="connsiteX26" fmla="*/ 1977739 w 2413666"/>
                <a:gd name="connsiteY26" fmla="*/ 881577 h 1320792"/>
                <a:gd name="connsiteX27" fmla="*/ 1946029 w 2413666"/>
                <a:gd name="connsiteY27" fmla="*/ 960384 h 1320792"/>
                <a:gd name="connsiteX28" fmla="*/ 1905782 w 2413666"/>
                <a:gd name="connsiteY28" fmla="*/ 1035855 h 1320792"/>
                <a:gd name="connsiteX29" fmla="*/ 1867526 w 2413666"/>
                <a:gd name="connsiteY29" fmla="*/ 1095345 h 1320792"/>
                <a:gd name="connsiteX30" fmla="*/ 1824513 w 2413666"/>
                <a:gd name="connsiteY30" fmla="*/ 1150693 h 1320792"/>
                <a:gd name="connsiteX31" fmla="*/ 1775941 w 2413666"/>
                <a:gd name="connsiteY31" fmla="*/ 1200406 h 1320792"/>
                <a:gd name="connsiteX32" fmla="*/ 1721007 w 2413666"/>
                <a:gd name="connsiteY32" fmla="*/ 1242991 h 1320792"/>
                <a:gd name="connsiteX33" fmla="*/ 1647016 w 2413666"/>
                <a:gd name="connsiteY33" fmla="*/ 1282564 h 1320792"/>
                <a:gd name="connsiteX34" fmla="*/ 1566366 w 2413666"/>
                <a:gd name="connsiteY34" fmla="*/ 1308853 h 1320792"/>
                <a:gd name="connsiteX35" fmla="*/ 1482549 w 2413666"/>
                <a:gd name="connsiteY35" fmla="*/ 1320792 h 1320792"/>
                <a:gd name="connsiteX36" fmla="*/ 1399058 w 2413666"/>
                <a:gd name="connsiteY36" fmla="*/ 1317313 h 1320792"/>
                <a:gd name="connsiteX37" fmla="*/ 1351791 w 2413666"/>
                <a:gd name="connsiteY37" fmla="*/ 1308099 h 1320792"/>
                <a:gd name="connsiteX38" fmla="*/ 1305427 w 2413666"/>
                <a:gd name="connsiteY38" fmla="*/ 1295117 h 1320792"/>
                <a:gd name="connsiteX39" fmla="*/ 1259574 w 2413666"/>
                <a:gd name="connsiteY39" fmla="*/ 1280193 h 1320792"/>
                <a:gd name="connsiteX40" fmla="*/ 1213840 w 2413666"/>
                <a:gd name="connsiteY40" fmla="*/ 1265150 h 1320792"/>
                <a:gd name="connsiteX41" fmla="*/ 919901 w 2413666"/>
                <a:gd name="connsiteY41" fmla="*/ 1204817 h 1320792"/>
                <a:gd name="connsiteX42" fmla="*/ 617801 w 2413666"/>
                <a:gd name="connsiteY42" fmla="*/ 1195378 h 1320792"/>
                <a:gd name="connsiteX43" fmla="*/ 310260 w 2413666"/>
                <a:gd name="connsiteY43" fmla="*/ 1219869 h 1320792"/>
                <a:gd name="connsiteX44" fmla="*/ 0 w 2413666"/>
                <a:gd name="connsiteY44" fmla="*/ 1261325 h 1320792"/>
                <a:gd name="connsiteX0" fmla="*/ 2347043 w 2414076"/>
                <a:gd name="connsiteY0" fmla="*/ 0 h 1320792"/>
                <a:gd name="connsiteX1" fmla="*/ 2359389 w 2414076"/>
                <a:gd name="connsiteY1" fmla="*/ 17957 h 1320792"/>
                <a:gd name="connsiteX2" fmla="*/ 2371338 w 2414076"/>
                <a:gd name="connsiteY2" fmla="*/ 36161 h 1320792"/>
                <a:gd name="connsiteX3" fmla="*/ 2382492 w 2414076"/>
                <a:gd name="connsiteY3" fmla="*/ 54857 h 1320792"/>
                <a:gd name="connsiteX4" fmla="*/ 2392452 w 2414076"/>
                <a:gd name="connsiteY4" fmla="*/ 74293 h 1320792"/>
                <a:gd name="connsiteX5" fmla="*/ 2405121 w 2414076"/>
                <a:gd name="connsiteY5" fmla="*/ 107600 h 1320792"/>
                <a:gd name="connsiteX6" fmla="*/ 2412552 w 2414076"/>
                <a:gd name="connsiteY6" fmla="*/ 142618 h 1320792"/>
                <a:gd name="connsiteX7" fmla="*/ 2413666 w 2414076"/>
                <a:gd name="connsiteY7" fmla="*/ 178478 h 1320792"/>
                <a:gd name="connsiteX8" fmla="*/ 2407386 w 2414076"/>
                <a:gd name="connsiteY8" fmla="*/ 214314 h 1320792"/>
                <a:gd name="connsiteX9" fmla="*/ 2393472 w 2414076"/>
                <a:gd name="connsiteY9" fmla="*/ 248154 h 1320792"/>
                <a:gd name="connsiteX10" fmla="*/ 2372831 w 2414076"/>
                <a:gd name="connsiteY10" fmla="*/ 278469 h 1320792"/>
                <a:gd name="connsiteX11" fmla="*/ 2346821 w 2414076"/>
                <a:gd name="connsiteY11" fmla="*/ 302585 h 1320792"/>
                <a:gd name="connsiteX12" fmla="*/ 2316797 w 2414076"/>
                <a:gd name="connsiteY12" fmla="*/ 317829 h 1320792"/>
                <a:gd name="connsiteX13" fmla="*/ 2289507 w 2414076"/>
                <a:gd name="connsiteY13" fmla="*/ 322630 h 1320792"/>
                <a:gd name="connsiteX14" fmla="*/ 2260874 w 2414076"/>
                <a:gd name="connsiteY14" fmla="*/ 322611 h 1320792"/>
                <a:gd name="connsiteX15" fmla="*/ 2231414 w 2414076"/>
                <a:gd name="connsiteY15" fmla="*/ 321050 h 1320792"/>
                <a:gd name="connsiteX16" fmla="*/ 2201647 w 2414076"/>
                <a:gd name="connsiteY16" fmla="*/ 321225 h 1320792"/>
                <a:gd name="connsiteX17" fmla="*/ 2138452 w 2414076"/>
                <a:gd name="connsiteY17" fmla="*/ 336808 h 1320792"/>
                <a:gd name="connsiteX18" fmla="*/ 2081216 w 2414076"/>
                <a:gd name="connsiteY18" fmla="*/ 370939 h 1320792"/>
                <a:gd name="connsiteX19" fmla="*/ 2034904 w 2414076"/>
                <a:gd name="connsiteY19" fmla="*/ 418583 h 1320792"/>
                <a:gd name="connsiteX20" fmla="*/ 2004485 w 2414076"/>
                <a:gd name="connsiteY20" fmla="*/ 474702 h 1320792"/>
                <a:gd name="connsiteX21" fmla="*/ 1992931 w 2414076"/>
                <a:gd name="connsiteY21" fmla="*/ 532805 h 1320792"/>
                <a:gd name="connsiteX22" fmla="*/ 1993771 w 2414076"/>
                <a:gd name="connsiteY22" fmla="*/ 593080 h 1320792"/>
                <a:gd name="connsiteX23" fmla="*/ 1999947 w 2414076"/>
                <a:gd name="connsiteY23" fmla="*/ 654493 h 1320792"/>
                <a:gd name="connsiteX24" fmla="*/ 2004398 w 2414076"/>
                <a:gd name="connsiteY24" fmla="*/ 716010 h 1320792"/>
                <a:gd name="connsiteX25" fmla="*/ 1998125 w 2414076"/>
                <a:gd name="connsiteY25" fmla="*/ 799947 h 1320792"/>
                <a:gd name="connsiteX26" fmla="*/ 1977739 w 2414076"/>
                <a:gd name="connsiteY26" fmla="*/ 881577 h 1320792"/>
                <a:gd name="connsiteX27" fmla="*/ 1946029 w 2414076"/>
                <a:gd name="connsiteY27" fmla="*/ 960384 h 1320792"/>
                <a:gd name="connsiteX28" fmla="*/ 1905782 w 2414076"/>
                <a:gd name="connsiteY28" fmla="*/ 1035855 h 1320792"/>
                <a:gd name="connsiteX29" fmla="*/ 1867526 w 2414076"/>
                <a:gd name="connsiteY29" fmla="*/ 1095345 h 1320792"/>
                <a:gd name="connsiteX30" fmla="*/ 1824513 w 2414076"/>
                <a:gd name="connsiteY30" fmla="*/ 1150693 h 1320792"/>
                <a:gd name="connsiteX31" fmla="*/ 1775941 w 2414076"/>
                <a:gd name="connsiteY31" fmla="*/ 1200406 h 1320792"/>
                <a:gd name="connsiteX32" fmla="*/ 1721007 w 2414076"/>
                <a:gd name="connsiteY32" fmla="*/ 1242991 h 1320792"/>
                <a:gd name="connsiteX33" fmla="*/ 1647016 w 2414076"/>
                <a:gd name="connsiteY33" fmla="*/ 1282564 h 1320792"/>
                <a:gd name="connsiteX34" fmla="*/ 1566366 w 2414076"/>
                <a:gd name="connsiteY34" fmla="*/ 1308853 h 1320792"/>
                <a:gd name="connsiteX35" fmla="*/ 1482549 w 2414076"/>
                <a:gd name="connsiteY35" fmla="*/ 1320792 h 1320792"/>
                <a:gd name="connsiteX36" fmla="*/ 1399058 w 2414076"/>
                <a:gd name="connsiteY36" fmla="*/ 1317313 h 1320792"/>
                <a:gd name="connsiteX37" fmla="*/ 1351791 w 2414076"/>
                <a:gd name="connsiteY37" fmla="*/ 1308099 h 1320792"/>
                <a:gd name="connsiteX38" fmla="*/ 1305427 w 2414076"/>
                <a:gd name="connsiteY38" fmla="*/ 1295117 h 1320792"/>
                <a:gd name="connsiteX39" fmla="*/ 1259574 w 2414076"/>
                <a:gd name="connsiteY39" fmla="*/ 1280193 h 1320792"/>
                <a:gd name="connsiteX40" fmla="*/ 1213840 w 2414076"/>
                <a:gd name="connsiteY40" fmla="*/ 1265150 h 1320792"/>
                <a:gd name="connsiteX41" fmla="*/ 919901 w 2414076"/>
                <a:gd name="connsiteY41" fmla="*/ 1204817 h 1320792"/>
                <a:gd name="connsiteX42" fmla="*/ 617801 w 2414076"/>
                <a:gd name="connsiteY42" fmla="*/ 1195378 h 1320792"/>
                <a:gd name="connsiteX43" fmla="*/ 310260 w 2414076"/>
                <a:gd name="connsiteY43" fmla="*/ 1219869 h 1320792"/>
                <a:gd name="connsiteX44" fmla="*/ 0 w 2414076"/>
                <a:gd name="connsiteY44" fmla="*/ 1261325 h 1320792"/>
                <a:gd name="connsiteX0" fmla="*/ 2347043 w 2414076"/>
                <a:gd name="connsiteY0" fmla="*/ 0 h 1320792"/>
                <a:gd name="connsiteX1" fmla="*/ 2359389 w 2414076"/>
                <a:gd name="connsiteY1" fmla="*/ 17957 h 1320792"/>
                <a:gd name="connsiteX2" fmla="*/ 2371338 w 2414076"/>
                <a:gd name="connsiteY2" fmla="*/ 36161 h 1320792"/>
                <a:gd name="connsiteX3" fmla="*/ 2382492 w 2414076"/>
                <a:gd name="connsiteY3" fmla="*/ 54857 h 1320792"/>
                <a:gd name="connsiteX4" fmla="*/ 2392452 w 2414076"/>
                <a:gd name="connsiteY4" fmla="*/ 74293 h 1320792"/>
                <a:gd name="connsiteX5" fmla="*/ 2405121 w 2414076"/>
                <a:gd name="connsiteY5" fmla="*/ 107600 h 1320792"/>
                <a:gd name="connsiteX6" fmla="*/ 2412552 w 2414076"/>
                <a:gd name="connsiteY6" fmla="*/ 142618 h 1320792"/>
                <a:gd name="connsiteX7" fmla="*/ 2413666 w 2414076"/>
                <a:gd name="connsiteY7" fmla="*/ 178478 h 1320792"/>
                <a:gd name="connsiteX8" fmla="*/ 2407386 w 2414076"/>
                <a:gd name="connsiteY8" fmla="*/ 214314 h 1320792"/>
                <a:gd name="connsiteX9" fmla="*/ 2393472 w 2414076"/>
                <a:gd name="connsiteY9" fmla="*/ 248154 h 1320792"/>
                <a:gd name="connsiteX10" fmla="*/ 2372831 w 2414076"/>
                <a:gd name="connsiteY10" fmla="*/ 278469 h 1320792"/>
                <a:gd name="connsiteX11" fmla="*/ 2346821 w 2414076"/>
                <a:gd name="connsiteY11" fmla="*/ 302585 h 1320792"/>
                <a:gd name="connsiteX12" fmla="*/ 2316797 w 2414076"/>
                <a:gd name="connsiteY12" fmla="*/ 317829 h 1320792"/>
                <a:gd name="connsiteX13" fmla="*/ 2289507 w 2414076"/>
                <a:gd name="connsiteY13" fmla="*/ 322630 h 1320792"/>
                <a:gd name="connsiteX14" fmla="*/ 2260874 w 2414076"/>
                <a:gd name="connsiteY14" fmla="*/ 322611 h 1320792"/>
                <a:gd name="connsiteX15" fmla="*/ 2231414 w 2414076"/>
                <a:gd name="connsiteY15" fmla="*/ 321050 h 1320792"/>
                <a:gd name="connsiteX16" fmla="*/ 2201647 w 2414076"/>
                <a:gd name="connsiteY16" fmla="*/ 321225 h 1320792"/>
                <a:gd name="connsiteX17" fmla="*/ 2138452 w 2414076"/>
                <a:gd name="connsiteY17" fmla="*/ 336808 h 1320792"/>
                <a:gd name="connsiteX18" fmla="*/ 2081216 w 2414076"/>
                <a:gd name="connsiteY18" fmla="*/ 370939 h 1320792"/>
                <a:gd name="connsiteX19" fmla="*/ 2034904 w 2414076"/>
                <a:gd name="connsiteY19" fmla="*/ 418583 h 1320792"/>
                <a:gd name="connsiteX20" fmla="*/ 2004485 w 2414076"/>
                <a:gd name="connsiteY20" fmla="*/ 474702 h 1320792"/>
                <a:gd name="connsiteX21" fmla="*/ 1992931 w 2414076"/>
                <a:gd name="connsiteY21" fmla="*/ 532805 h 1320792"/>
                <a:gd name="connsiteX22" fmla="*/ 1993771 w 2414076"/>
                <a:gd name="connsiteY22" fmla="*/ 593080 h 1320792"/>
                <a:gd name="connsiteX23" fmla="*/ 1999947 w 2414076"/>
                <a:gd name="connsiteY23" fmla="*/ 654493 h 1320792"/>
                <a:gd name="connsiteX24" fmla="*/ 2004398 w 2414076"/>
                <a:gd name="connsiteY24" fmla="*/ 716010 h 1320792"/>
                <a:gd name="connsiteX25" fmla="*/ 1998125 w 2414076"/>
                <a:gd name="connsiteY25" fmla="*/ 799947 h 1320792"/>
                <a:gd name="connsiteX26" fmla="*/ 1977739 w 2414076"/>
                <a:gd name="connsiteY26" fmla="*/ 881577 h 1320792"/>
                <a:gd name="connsiteX27" fmla="*/ 1946029 w 2414076"/>
                <a:gd name="connsiteY27" fmla="*/ 960384 h 1320792"/>
                <a:gd name="connsiteX28" fmla="*/ 1905782 w 2414076"/>
                <a:gd name="connsiteY28" fmla="*/ 1035855 h 1320792"/>
                <a:gd name="connsiteX29" fmla="*/ 1867526 w 2414076"/>
                <a:gd name="connsiteY29" fmla="*/ 1095345 h 1320792"/>
                <a:gd name="connsiteX30" fmla="*/ 1824513 w 2414076"/>
                <a:gd name="connsiteY30" fmla="*/ 1150693 h 1320792"/>
                <a:gd name="connsiteX31" fmla="*/ 1775941 w 2414076"/>
                <a:gd name="connsiteY31" fmla="*/ 1200406 h 1320792"/>
                <a:gd name="connsiteX32" fmla="*/ 1721007 w 2414076"/>
                <a:gd name="connsiteY32" fmla="*/ 1242991 h 1320792"/>
                <a:gd name="connsiteX33" fmla="*/ 1647016 w 2414076"/>
                <a:gd name="connsiteY33" fmla="*/ 1282564 h 1320792"/>
                <a:gd name="connsiteX34" fmla="*/ 1566366 w 2414076"/>
                <a:gd name="connsiteY34" fmla="*/ 1308853 h 1320792"/>
                <a:gd name="connsiteX35" fmla="*/ 1482549 w 2414076"/>
                <a:gd name="connsiteY35" fmla="*/ 1320792 h 1320792"/>
                <a:gd name="connsiteX36" fmla="*/ 1399058 w 2414076"/>
                <a:gd name="connsiteY36" fmla="*/ 1317313 h 1320792"/>
                <a:gd name="connsiteX37" fmla="*/ 1351791 w 2414076"/>
                <a:gd name="connsiteY37" fmla="*/ 1308099 h 1320792"/>
                <a:gd name="connsiteX38" fmla="*/ 1305427 w 2414076"/>
                <a:gd name="connsiteY38" fmla="*/ 1295117 h 1320792"/>
                <a:gd name="connsiteX39" fmla="*/ 1259574 w 2414076"/>
                <a:gd name="connsiteY39" fmla="*/ 1280193 h 1320792"/>
                <a:gd name="connsiteX40" fmla="*/ 1213840 w 2414076"/>
                <a:gd name="connsiteY40" fmla="*/ 1265150 h 1320792"/>
                <a:gd name="connsiteX41" fmla="*/ 919901 w 2414076"/>
                <a:gd name="connsiteY41" fmla="*/ 1204817 h 1320792"/>
                <a:gd name="connsiteX42" fmla="*/ 617801 w 2414076"/>
                <a:gd name="connsiteY42" fmla="*/ 1195378 h 1320792"/>
                <a:gd name="connsiteX43" fmla="*/ 310260 w 2414076"/>
                <a:gd name="connsiteY43" fmla="*/ 1219869 h 1320792"/>
                <a:gd name="connsiteX44" fmla="*/ 0 w 2414076"/>
                <a:gd name="connsiteY44" fmla="*/ 1261325 h 1320792"/>
                <a:gd name="connsiteX0" fmla="*/ 2347043 w 2414076"/>
                <a:gd name="connsiteY0" fmla="*/ 0 h 1320792"/>
                <a:gd name="connsiteX1" fmla="*/ 2359389 w 2414076"/>
                <a:gd name="connsiteY1" fmla="*/ 17957 h 1320792"/>
                <a:gd name="connsiteX2" fmla="*/ 2371338 w 2414076"/>
                <a:gd name="connsiteY2" fmla="*/ 36161 h 1320792"/>
                <a:gd name="connsiteX3" fmla="*/ 2382492 w 2414076"/>
                <a:gd name="connsiteY3" fmla="*/ 54857 h 1320792"/>
                <a:gd name="connsiteX4" fmla="*/ 2392452 w 2414076"/>
                <a:gd name="connsiteY4" fmla="*/ 74293 h 1320792"/>
                <a:gd name="connsiteX5" fmla="*/ 2405121 w 2414076"/>
                <a:gd name="connsiteY5" fmla="*/ 107600 h 1320792"/>
                <a:gd name="connsiteX6" fmla="*/ 2412552 w 2414076"/>
                <a:gd name="connsiteY6" fmla="*/ 142618 h 1320792"/>
                <a:gd name="connsiteX7" fmla="*/ 2413666 w 2414076"/>
                <a:gd name="connsiteY7" fmla="*/ 178478 h 1320792"/>
                <a:gd name="connsiteX8" fmla="*/ 2407386 w 2414076"/>
                <a:gd name="connsiteY8" fmla="*/ 214314 h 1320792"/>
                <a:gd name="connsiteX9" fmla="*/ 2393472 w 2414076"/>
                <a:gd name="connsiteY9" fmla="*/ 248154 h 1320792"/>
                <a:gd name="connsiteX10" fmla="*/ 2372831 w 2414076"/>
                <a:gd name="connsiteY10" fmla="*/ 278469 h 1320792"/>
                <a:gd name="connsiteX11" fmla="*/ 2346821 w 2414076"/>
                <a:gd name="connsiteY11" fmla="*/ 302585 h 1320792"/>
                <a:gd name="connsiteX12" fmla="*/ 2316797 w 2414076"/>
                <a:gd name="connsiteY12" fmla="*/ 317829 h 1320792"/>
                <a:gd name="connsiteX13" fmla="*/ 2289507 w 2414076"/>
                <a:gd name="connsiteY13" fmla="*/ 322630 h 1320792"/>
                <a:gd name="connsiteX14" fmla="*/ 2260874 w 2414076"/>
                <a:gd name="connsiteY14" fmla="*/ 322611 h 1320792"/>
                <a:gd name="connsiteX15" fmla="*/ 2231414 w 2414076"/>
                <a:gd name="connsiteY15" fmla="*/ 321050 h 1320792"/>
                <a:gd name="connsiteX16" fmla="*/ 2201647 w 2414076"/>
                <a:gd name="connsiteY16" fmla="*/ 321225 h 1320792"/>
                <a:gd name="connsiteX17" fmla="*/ 2138452 w 2414076"/>
                <a:gd name="connsiteY17" fmla="*/ 336808 h 1320792"/>
                <a:gd name="connsiteX18" fmla="*/ 2081216 w 2414076"/>
                <a:gd name="connsiteY18" fmla="*/ 370939 h 1320792"/>
                <a:gd name="connsiteX19" fmla="*/ 2034904 w 2414076"/>
                <a:gd name="connsiteY19" fmla="*/ 418583 h 1320792"/>
                <a:gd name="connsiteX20" fmla="*/ 2004485 w 2414076"/>
                <a:gd name="connsiteY20" fmla="*/ 474702 h 1320792"/>
                <a:gd name="connsiteX21" fmla="*/ 1992931 w 2414076"/>
                <a:gd name="connsiteY21" fmla="*/ 532805 h 1320792"/>
                <a:gd name="connsiteX22" fmla="*/ 1993771 w 2414076"/>
                <a:gd name="connsiteY22" fmla="*/ 593080 h 1320792"/>
                <a:gd name="connsiteX23" fmla="*/ 1999947 w 2414076"/>
                <a:gd name="connsiteY23" fmla="*/ 654493 h 1320792"/>
                <a:gd name="connsiteX24" fmla="*/ 2004398 w 2414076"/>
                <a:gd name="connsiteY24" fmla="*/ 716010 h 1320792"/>
                <a:gd name="connsiteX25" fmla="*/ 1998125 w 2414076"/>
                <a:gd name="connsiteY25" fmla="*/ 799947 h 1320792"/>
                <a:gd name="connsiteX26" fmla="*/ 1977739 w 2414076"/>
                <a:gd name="connsiteY26" fmla="*/ 881577 h 1320792"/>
                <a:gd name="connsiteX27" fmla="*/ 1946029 w 2414076"/>
                <a:gd name="connsiteY27" fmla="*/ 960384 h 1320792"/>
                <a:gd name="connsiteX28" fmla="*/ 1905782 w 2414076"/>
                <a:gd name="connsiteY28" fmla="*/ 1035855 h 1320792"/>
                <a:gd name="connsiteX29" fmla="*/ 1867526 w 2414076"/>
                <a:gd name="connsiteY29" fmla="*/ 1095345 h 1320792"/>
                <a:gd name="connsiteX30" fmla="*/ 1824513 w 2414076"/>
                <a:gd name="connsiteY30" fmla="*/ 1150693 h 1320792"/>
                <a:gd name="connsiteX31" fmla="*/ 1775941 w 2414076"/>
                <a:gd name="connsiteY31" fmla="*/ 1200406 h 1320792"/>
                <a:gd name="connsiteX32" fmla="*/ 1721007 w 2414076"/>
                <a:gd name="connsiteY32" fmla="*/ 1242991 h 1320792"/>
                <a:gd name="connsiteX33" fmla="*/ 1647016 w 2414076"/>
                <a:gd name="connsiteY33" fmla="*/ 1282564 h 1320792"/>
                <a:gd name="connsiteX34" fmla="*/ 1566366 w 2414076"/>
                <a:gd name="connsiteY34" fmla="*/ 1308853 h 1320792"/>
                <a:gd name="connsiteX35" fmla="*/ 1482549 w 2414076"/>
                <a:gd name="connsiteY35" fmla="*/ 1320792 h 1320792"/>
                <a:gd name="connsiteX36" fmla="*/ 1399058 w 2414076"/>
                <a:gd name="connsiteY36" fmla="*/ 1317313 h 1320792"/>
                <a:gd name="connsiteX37" fmla="*/ 1351791 w 2414076"/>
                <a:gd name="connsiteY37" fmla="*/ 1308099 h 1320792"/>
                <a:gd name="connsiteX38" fmla="*/ 1305427 w 2414076"/>
                <a:gd name="connsiteY38" fmla="*/ 1295117 h 1320792"/>
                <a:gd name="connsiteX39" fmla="*/ 1259574 w 2414076"/>
                <a:gd name="connsiteY39" fmla="*/ 1280193 h 1320792"/>
                <a:gd name="connsiteX40" fmla="*/ 1213840 w 2414076"/>
                <a:gd name="connsiteY40" fmla="*/ 1265150 h 1320792"/>
                <a:gd name="connsiteX41" fmla="*/ 919901 w 2414076"/>
                <a:gd name="connsiteY41" fmla="*/ 1204817 h 1320792"/>
                <a:gd name="connsiteX42" fmla="*/ 617801 w 2414076"/>
                <a:gd name="connsiteY42" fmla="*/ 1195378 h 1320792"/>
                <a:gd name="connsiteX43" fmla="*/ 310260 w 2414076"/>
                <a:gd name="connsiteY43" fmla="*/ 1219869 h 1320792"/>
                <a:gd name="connsiteX44" fmla="*/ 0 w 2414076"/>
                <a:gd name="connsiteY44" fmla="*/ 1261325 h 1320792"/>
                <a:gd name="connsiteX0" fmla="*/ 2347043 w 2414076"/>
                <a:gd name="connsiteY0" fmla="*/ 0 h 1320792"/>
                <a:gd name="connsiteX1" fmla="*/ 2359389 w 2414076"/>
                <a:gd name="connsiteY1" fmla="*/ 17957 h 1320792"/>
                <a:gd name="connsiteX2" fmla="*/ 2371338 w 2414076"/>
                <a:gd name="connsiteY2" fmla="*/ 36161 h 1320792"/>
                <a:gd name="connsiteX3" fmla="*/ 2382492 w 2414076"/>
                <a:gd name="connsiteY3" fmla="*/ 54857 h 1320792"/>
                <a:gd name="connsiteX4" fmla="*/ 2392452 w 2414076"/>
                <a:gd name="connsiteY4" fmla="*/ 74293 h 1320792"/>
                <a:gd name="connsiteX5" fmla="*/ 2405121 w 2414076"/>
                <a:gd name="connsiteY5" fmla="*/ 107600 h 1320792"/>
                <a:gd name="connsiteX6" fmla="*/ 2412552 w 2414076"/>
                <a:gd name="connsiteY6" fmla="*/ 142618 h 1320792"/>
                <a:gd name="connsiteX7" fmla="*/ 2413666 w 2414076"/>
                <a:gd name="connsiteY7" fmla="*/ 178478 h 1320792"/>
                <a:gd name="connsiteX8" fmla="*/ 2407386 w 2414076"/>
                <a:gd name="connsiteY8" fmla="*/ 214314 h 1320792"/>
                <a:gd name="connsiteX9" fmla="*/ 2393472 w 2414076"/>
                <a:gd name="connsiteY9" fmla="*/ 248154 h 1320792"/>
                <a:gd name="connsiteX10" fmla="*/ 2372831 w 2414076"/>
                <a:gd name="connsiteY10" fmla="*/ 278469 h 1320792"/>
                <a:gd name="connsiteX11" fmla="*/ 2346821 w 2414076"/>
                <a:gd name="connsiteY11" fmla="*/ 302585 h 1320792"/>
                <a:gd name="connsiteX12" fmla="*/ 2316797 w 2414076"/>
                <a:gd name="connsiteY12" fmla="*/ 317829 h 1320792"/>
                <a:gd name="connsiteX13" fmla="*/ 2289507 w 2414076"/>
                <a:gd name="connsiteY13" fmla="*/ 322630 h 1320792"/>
                <a:gd name="connsiteX14" fmla="*/ 2260874 w 2414076"/>
                <a:gd name="connsiteY14" fmla="*/ 322611 h 1320792"/>
                <a:gd name="connsiteX15" fmla="*/ 2231414 w 2414076"/>
                <a:gd name="connsiteY15" fmla="*/ 321050 h 1320792"/>
                <a:gd name="connsiteX16" fmla="*/ 2201647 w 2414076"/>
                <a:gd name="connsiteY16" fmla="*/ 321225 h 1320792"/>
                <a:gd name="connsiteX17" fmla="*/ 2138452 w 2414076"/>
                <a:gd name="connsiteY17" fmla="*/ 336808 h 1320792"/>
                <a:gd name="connsiteX18" fmla="*/ 2081216 w 2414076"/>
                <a:gd name="connsiteY18" fmla="*/ 370939 h 1320792"/>
                <a:gd name="connsiteX19" fmla="*/ 2034904 w 2414076"/>
                <a:gd name="connsiteY19" fmla="*/ 418583 h 1320792"/>
                <a:gd name="connsiteX20" fmla="*/ 2004485 w 2414076"/>
                <a:gd name="connsiteY20" fmla="*/ 474702 h 1320792"/>
                <a:gd name="connsiteX21" fmla="*/ 1992931 w 2414076"/>
                <a:gd name="connsiteY21" fmla="*/ 532805 h 1320792"/>
                <a:gd name="connsiteX22" fmla="*/ 1993771 w 2414076"/>
                <a:gd name="connsiteY22" fmla="*/ 593080 h 1320792"/>
                <a:gd name="connsiteX23" fmla="*/ 1999947 w 2414076"/>
                <a:gd name="connsiteY23" fmla="*/ 654493 h 1320792"/>
                <a:gd name="connsiteX24" fmla="*/ 2004398 w 2414076"/>
                <a:gd name="connsiteY24" fmla="*/ 716010 h 1320792"/>
                <a:gd name="connsiteX25" fmla="*/ 1998125 w 2414076"/>
                <a:gd name="connsiteY25" fmla="*/ 799947 h 1320792"/>
                <a:gd name="connsiteX26" fmla="*/ 1977739 w 2414076"/>
                <a:gd name="connsiteY26" fmla="*/ 881577 h 1320792"/>
                <a:gd name="connsiteX27" fmla="*/ 1946029 w 2414076"/>
                <a:gd name="connsiteY27" fmla="*/ 960384 h 1320792"/>
                <a:gd name="connsiteX28" fmla="*/ 1905782 w 2414076"/>
                <a:gd name="connsiteY28" fmla="*/ 1035855 h 1320792"/>
                <a:gd name="connsiteX29" fmla="*/ 1867526 w 2414076"/>
                <a:gd name="connsiteY29" fmla="*/ 1095345 h 1320792"/>
                <a:gd name="connsiteX30" fmla="*/ 1824513 w 2414076"/>
                <a:gd name="connsiteY30" fmla="*/ 1150693 h 1320792"/>
                <a:gd name="connsiteX31" fmla="*/ 1775941 w 2414076"/>
                <a:gd name="connsiteY31" fmla="*/ 1200406 h 1320792"/>
                <a:gd name="connsiteX32" fmla="*/ 1721007 w 2414076"/>
                <a:gd name="connsiteY32" fmla="*/ 1242991 h 1320792"/>
                <a:gd name="connsiteX33" fmla="*/ 1647016 w 2414076"/>
                <a:gd name="connsiteY33" fmla="*/ 1282564 h 1320792"/>
                <a:gd name="connsiteX34" fmla="*/ 1566366 w 2414076"/>
                <a:gd name="connsiteY34" fmla="*/ 1308853 h 1320792"/>
                <a:gd name="connsiteX35" fmla="*/ 1482549 w 2414076"/>
                <a:gd name="connsiteY35" fmla="*/ 1320792 h 1320792"/>
                <a:gd name="connsiteX36" fmla="*/ 1399058 w 2414076"/>
                <a:gd name="connsiteY36" fmla="*/ 1317313 h 1320792"/>
                <a:gd name="connsiteX37" fmla="*/ 1351791 w 2414076"/>
                <a:gd name="connsiteY37" fmla="*/ 1308099 h 1320792"/>
                <a:gd name="connsiteX38" fmla="*/ 1305427 w 2414076"/>
                <a:gd name="connsiteY38" fmla="*/ 1295117 h 1320792"/>
                <a:gd name="connsiteX39" fmla="*/ 1259574 w 2414076"/>
                <a:gd name="connsiteY39" fmla="*/ 1280193 h 1320792"/>
                <a:gd name="connsiteX40" fmla="*/ 1213840 w 2414076"/>
                <a:gd name="connsiteY40" fmla="*/ 1265150 h 1320792"/>
                <a:gd name="connsiteX41" fmla="*/ 919901 w 2414076"/>
                <a:gd name="connsiteY41" fmla="*/ 1204817 h 1320792"/>
                <a:gd name="connsiteX42" fmla="*/ 617801 w 2414076"/>
                <a:gd name="connsiteY42" fmla="*/ 1195378 h 1320792"/>
                <a:gd name="connsiteX43" fmla="*/ 310260 w 2414076"/>
                <a:gd name="connsiteY43" fmla="*/ 1219869 h 1320792"/>
                <a:gd name="connsiteX44" fmla="*/ 0 w 2414076"/>
                <a:gd name="connsiteY44" fmla="*/ 1261325 h 1320792"/>
                <a:gd name="connsiteX0" fmla="*/ 2347043 w 2414076"/>
                <a:gd name="connsiteY0" fmla="*/ 0 h 1320792"/>
                <a:gd name="connsiteX1" fmla="*/ 2359389 w 2414076"/>
                <a:gd name="connsiteY1" fmla="*/ 17957 h 1320792"/>
                <a:gd name="connsiteX2" fmla="*/ 2371338 w 2414076"/>
                <a:gd name="connsiteY2" fmla="*/ 36161 h 1320792"/>
                <a:gd name="connsiteX3" fmla="*/ 2382492 w 2414076"/>
                <a:gd name="connsiteY3" fmla="*/ 54857 h 1320792"/>
                <a:gd name="connsiteX4" fmla="*/ 2392452 w 2414076"/>
                <a:gd name="connsiteY4" fmla="*/ 74293 h 1320792"/>
                <a:gd name="connsiteX5" fmla="*/ 2405121 w 2414076"/>
                <a:gd name="connsiteY5" fmla="*/ 107600 h 1320792"/>
                <a:gd name="connsiteX6" fmla="*/ 2412552 w 2414076"/>
                <a:gd name="connsiteY6" fmla="*/ 142618 h 1320792"/>
                <a:gd name="connsiteX7" fmla="*/ 2413666 w 2414076"/>
                <a:gd name="connsiteY7" fmla="*/ 178478 h 1320792"/>
                <a:gd name="connsiteX8" fmla="*/ 2407386 w 2414076"/>
                <a:gd name="connsiteY8" fmla="*/ 214314 h 1320792"/>
                <a:gd name="connsiteX9" fmla="*/ 2393472 w 2414076"/>
                <a:gd name="connsiteY9" fmla="*/ 248154 h 1320792"/>
                <a:gd name="connsiteX10" fmla="*/ 2372831 w 2414076"/>
                <a:gd name="connsiteY10" fmla="*/ 278469 h 1320792"/>
                <a:gd name="connsiteX11" fmla="*/ 2346821 w 2414076"/>
                <a:gd name="connsiteY11" fmla="*/ 302585 h 1320792"/>
                <a:gd name="connsiteX12" fmla="*/ 2316797 w 2414076"/>
                <a:gd name="connsiteY12" fmla="*/ 317829 h 1320792"/>
                <a:gd name="connsiteX13" fmla="*/ 2289507 w 2414076"/>
                <a:gd name="connsiteY13" fmla="*/ 322630 h 1320792"/>
                <a:gd name="connsiteX14" fmla="*/ 2260874 w 2414076"/>
                <a:gd name="connsiteY14" fmla="*/ 322611 h 1320792"/>
                <a:gd name="connsiteX15" fmla="*/ 2231414 w 2414076"/>
                <a:gd name="connsiteY15" fmla="*/ 321050 h 1320792"/>
                <a:gd name="connsiteX16" fmla="*/ 2201647 w 2414076"/>
                <a:gd name="connsiteY16" fmla="*/ 321225 h 1320792"/>
                <a:gd name="connsiteX17" fmla="*/ 2138452 w 2414076"/>
                <a:gd name="connsiteY17" fmla="*/ 336808 h 1320792"/>
                <a:gd name="connsiteX18" fmla="*/ 2081216 w 2414076"/>
                <a:gd name="connsiteY18" fmla="*/ 370939 h 1320792"/>
                <a:gd name="connsiteX19" fmla="*/ 2034904 w 2414076"/>
                <a:gd name="connsiteY19" fmla="*/ 418583 h 1320792"/>
                <a:gd name="connsiteX20" fmla="*/ 2004485 w 2414076"/>
                <a:gd name="connsiteY20" fmla="*/ 474702 h 1320792"/>
                <a:gd name="connsiteX21" fmla="*/ 1992931 w 2414076"/>
                <a:gd name="connsiteY21" fmla="*/ 532805 h 1320792"/>
                <a:gd name="connsiteX22" fmla="*/ 1993771 w 2414076"/>
                <a:gd name="connsiteY22" fmla="*/ 593080 h 1320792"/>
                <a:gd name="connsiteX23" fmla="*/ 1999947 w 2414076"/>
                <a:gd name="connsiteY23" fmla="*/ 654493 h 1320792"/>
                <a:gd name="connsiteX24" fmla="*/ 2004398 w 2414076"/>
                <a:gd name="connsiteY24" fmla="*/ 716010 h 1320792"/>
                <a:gd name="connsiteX25" fmla="*/ 1998125 w 2414076"/>
                <a:gd name="connsiteY25" fmla="*/ 799947 h 1320792"/>
                <a:gd name="connsiteX26" fmla="*/ 1977739 w 2414076"/>
                <a:gd name="connsiteY26" fmla="*/ 881577 h 1320792"/>
                <a:gd name="connsiteX27" fmla="*/ 1946029 w 2414076"/>
                <a:gd name="connsiteY27" fmla="*/ 960384 h 1320792"/>
                <a:gd name="connsiteX28" fmla="*/ 1905782 w 2414076"/>
                <a:gd name="connsiteY28" fmla="*/ 1035855 h 1320792"/>
                <a:gd name="connsiteX29" fmla="*/ 1867526 w 2414076"/>
                <a:gd name="connsiteY29" fmla="*/ 1095345 h 1320792"/>
                <a:gd name="connsiteX30" fmla="*/ 1824513 w 2414076"/>
                <a:gd name="connsiteY30" fmla="*/ 1150693 h 1320792"/>
                <a:gd name="connsiteX31" fmla="*/ 1775941 w 2414076"/>
                <a:gd name="connsiteY31" fmla="*/ 1200406 h 1320792"/>
                <a:gd name="connsiteX32" fmla="*/ 1721007 w 2414076"/>
                <a:gd name="connsiteY32" fmla="*/ 1242991 h 1320792"/>
                <a:gd name="connsiteX33" fmla="*/ 1647016 w 2414076"/>
                <a:gd name="connsiteY33" fmla="*/ 1282564 h 1320792"/>
                <a:gd name="connsiteX34" fmla="*/ 1566366 w 2414076"/>
                <a:gd name="connsiteY34" fmla="*/ 1308853 h 1320792"/>
                <a:gd name="connsiteX35" fmla="*/ 1482549 w 2414076"/>
                <a:gd name="connsiteY35" fmla="*/ 1320792 h 1320792"/>
                <a:gd name="connsiteX36" fmla="*/ 1399058 w 2414076"/>
                <a:gd name="connsiteY36" fmla="*/ 1317313 h 1320792"/>
                <a:gd name="connsiteX37" fmla="*/ 1351791 w 2414076"/>
                <a:gd name="connsiteY37" fmla="*/ 1308099 h 1320792"/>
                <a:gd name="connsiteX38" fmla="*/ 1305427 w 2414076"/>
                <a:gd name="connsiteY38" fmla="*/ 1295117 h 1320792"/>
                <a:gd name="connsiteX39" fmla="*/ 1259574 w 2414076"/>
                <a:gd name="connsiteY39" fmla="*/ 1280193 h 1320792"/>
                <a:gd name="connsiteX40" fmla="*/ 1213840 w 2414076"/>
                <a:gd name="connsiteY40" fmla="*/ 1265150 h 1320792"/>
                <a:gd name="connsiteX41" fmla="*/ 919901 w 2414076"/>
                <a:gd name="connsiteY41" fmla="*/ 1204817 h 1320792"/>
                <a:gd name="connsiteX42" fmla="*/ 617801 w 2414076"/>
                <a:gd name="connsiteY42" fmla="*/ 1195378 h 1320792"/>
                <a:gd name="connsiteX43" fmla="*/ 310260 w 2414076"/>
                <a:gd name="connsiteY43" fmla="*/ 1219869 h 1320792"/>
                <a:gd name="connsiteX44" fmla="*/ 0 w 2414076"/>
                <a:gd name="connsiteY44" fmla="*/ 1261325 h 1320792"/>
                <a:gd name="connsiteX0" fmla="*/ 2347043 w 2414076"/>
                <a:gd name="connsiteY0" fmla="*/ 0 h 1320792"/>
                <a:gd name="connsiteX1" fmla="*/ 2359389 w 2414076"/>
                <a:gd name="connsiteY1" fmla="*/ 17957 h 1320792"/>
                <a:gd name="connsiteX2" fmla="*/ 2371338 w 2414076"/>
                <a:gd name="connsiteY2" fmla="*/ 36161 h 1320792"/>
                <a:gd name="connsiteX3" fmla="*/ 2382492 w 2414076"/>
                <a:gd name="connsiteY3" fmla="*/ 54857 h 1320792"/>
                <a:gd name="connsiteX4" fmla="*/ 2392452 w 2414076"/>
                <a:gd name="connsiteY4" fmla="*/ 74293 h 1320792"/>
                <a:gd name="connsiteX5" fmla="*/ 2405121 w 2414076"/>
                <a:gd name="connsiteY5" fmla="*/ 107600 h 1320792"/>
                <a:gd name="connsiteX6" fmla="*/ 2412552 w 2414076"/>
                <a:gd name="connsiteY6" fmla="*/ 142618 h 1320792"/>
                <a:gd name="connsiteX7" fmla="*/ 2413666 w 2414076"/>
                <a:gd name="connsiteY7" fmla="*/ 178478 h 1320792"/>
                <a:gd name="connsiteX8" fmla="*/ 2407386 w 2414076"/>
                <a:gd name="connsiteY8" fmla="*/ 214314 h 1320792"/>
                <a:gd name="connsiteX9" fmla="*/ 2393472 w 2414076"/>
                <a:gd name="connsiteY9" fmla="*/ 248154 h 1320792"/>
                <a:gd name="connsiteX10" fmla="*/ 2372831 w 2414076"/>
                <a:gd name="connsiteY10" fmla="*/ 278469 h 1320792"/>
                <a:gd name="connsiteX11" fmla="*/ 2346821 w 2414076"/>
                <a:gd name="connsiteY11" fmla="*/ 302585 h 1320792"/>
                <a:gd name="connsiteX12" fmla="*/ 2316797 w 2414076"/>
                <a:gd name="connsiteY12" fmla="*/ 317829 h 1320792"/>
                <a:gd name="connsiteX13" fmla="*/ 2289507 w 2414076"/>
                <a:gd name="connsiteY13" fmla="*/ 322630 h 1320792"/>
                <a:gd name="connsiteX14" fmla="*/ 2260874 w 2414076"/>
                <a:gd name="connsiteY14" fmla="*/ 322611 h 1320792"/>
                <a:gd name="connsiteX15" fmla="*/ 2231414 w 2414076"/>
                <a:gd name="connsiteY15" fmla="*/ 321050 h 1320792"/>
                <a:gd name="connsiteX16" fmla="*/ 2201647 w 2414076"/>
                <a:gd name="connsiteY16" fmla="*/ 321225 h 1320792"/>
                <a:gd name="connsiteX17" fmla="*/ 2138452 w 2414076"/>
                <a:gd name="connsiteY17" fmla="*/ 336808 h 1320792"/>
                <a:gd name="connsiteX18" fmla="*/ 2081216 w 2414076"/>
                <a:gd name="connsiteY18" fmla="*/ 370939 h 1320792"/>
                <a:gd name="connsiteX19" fmla="*/ 2034904 w 2414076"/>
                <a:gd name="connsiteY19" fmla="*/ 418583 h 1320792"/>
                <a:gd name="connsiteX20" fmla="*/ 2004485 w 2414076"/>
                <a:gd name="connsiteY20" fmla="*/ 474702 h 1320792"/>
                <a:gd name="connsiteX21" fmla="*/ 1992931 w 2414076"/>
                <a:gd name="connsiteY21" fmla="*/ 532805 h 1320792"/>
                <a:gd name="connsiteX22" fmla="*/ 1993771 w 2414076"/>
                <a:gd name="connsiteY22" fmla="*/ 593080 h 1320792"/>
                <a:gd name="connsiteX23" fmla="*/ 1999947 w 2414076"/>
                <a:gd name="connsiteY23" fmla="*/ 654493 h 1320792"/>
                <a:gd name="connsiteX24" fmla="*/ 2004398 w 2414076"/>
                <a:gd name="connsiteY24" fmla="*/ 716010 h 1320792"/>
                <a:gd name="connsiteX25" fmla="*/ 1998125 w 2414076"/>
                <a:gd name="connsiteY25" fmla="*/ 799947 h 1320792"/>
                <a:gd name="connsiteX26" fmla="*/ 1977739 w 2414076"/>
                <a:gd name="connsiteY26" fmla="*/ 881577 h 1320792"/>
                <a:gd name="connsiteX27" fmla="*/ 1946029 w 2414076"/>
                <a:gd name="connsiteY27" fmla="*/ 960384 h 1320792"/>
                <a:gd name="connsiteX28" fmla="*/ 1905782 w 2414076"/>
                <a:gd name="connsiteY28" fmla="*/ 1035855 h 1320792"/>
                <a:gd name="connsiteX29" fmla="*/ 1867526 w 2414076"/>
                <a:gd name="connsiteY29" fmla="*/ 1095345 h 1320792"/>
                <a:gd name="connsiteX30" fmla="*/ 1824513 w 2414076"/>
                <a:gd name="connsiteY30" fmla="*/ 1150693 h 1320792"/>
                <a:gd name="connsiteX31" fmla="*/ 1775941 w 2414076"/>
                <a:gd name="connsiteY31" fmla="*/ 1200406 h 1320792"/>
                <a:gd name="connsiteX32" fmla="*/ 1721007 w 2414076"/>
                <a:gd name="connsiteY32" fmla="*/ 1242991 h 1320792"/>
                <a:gd name="connsiteX33" fmla="*/ 1647016 w 2414076"/>
                <a:gd name="connsiteY33" fmla="*/ 1282564 h 1320792"/>
                <a:gd name="connsiteX34" fmla="*/ 1566366 w 2414076"/>
                <a:gd name="connsiteY34" fmla="*/ 1308853 h 1320792"/>
                <a:gd name="connsiteX35" fmla="*/ 1482549 w 2414076"/>
                <a:gd name="connsiteY35" fmla="*/ 1320792 h 1320792"/>
                <a:gd name="connsiteX36" fmla="*/ 1399058 w 2414076"/>
                <a:gd name="connsiteY36" fmla="*/ 1317313 h 1320792"/>
                <a:gd name="connsiteX37" fmla="*/ 1351791 w 2414076"/>
                <a:gd name="connsiteY37" fmla="*/ 1308099 h 1320792"/>
                <a:gd name="connsiteX38" fmla="*/ 1305427 w 2414076"/>
                <a:gd name="connsiteY38" fmla="*/ 1295117 h 1320792"/>
                <a:gd name="connsiteX39" fmla="*/ 1259574 w 2414076"/>
                <a:gd name="connsiteY39" fmla="*/ 1280193 h 1320792"/>
                <a:gd name="connsiteX40" fmla="*/ 1213840 w 2414076"/>
                <a:gd name="connsiteY40" fmla="*/ 1265150 h 1320792"/>
                <a:gd name="connsiteX41" fmla="*/ 919901 w 2414076"/>
                <a:gd name="connsiteY41" fmla="*/ 1204817 h 1320792"/>
                <a:gd name="connsiteX42" fmla="*/ 617801 w 2414076"/>
                <a:gd name="connsiteY42" fmla="*/ 1195378 h 1320792"/>
                <a:gd name="connsiteX43" fmla="*/ 310260 w 2414076"/>
                <a:gd name="connsiteY43" fmla="*/ 1219869 h 1320792"/>
                <a:gd name="connsiteX44" fmla="*/ 0 w 2414076"/>
                <a:gd name="connsiteY44" fmla="*/ 1261325 h 1320792"/>
                <a:gd name="connsiteX0" fmla="*/ 2347043 w 2414076"/>
                <a:gd name="connsiteY0" fmla="*/ 0 h 1320792"/>
                <a:gd name="connsiteX1" fmla="*/ 2359389 w 2414076"/>
                <a:gd name="connsiteY1" fmla="*/ 17957 h 1320792"/>
                <a:gd name="connsiteX2" fmla="*/ 2371338 w 2414076"/>
                <a:gd name="connsiteY2" fmla="*/ 36161 h 1320792"/>
                <a:gd name="connsiteX3" fmla="*/ 2382492 w 2414076"/>
                <a:gd name="connsiteY3" fmla="*/ 54857 h 1320792"/>
                <a:gd name="connsiteX4" fmla="*/ 2392452 w 2414076"/>
                <a:gd name="connsiteY4" fmla="*/ 74293 h 1320792"/>
                <a:gd name="connsiteX5" fmla="*/ 2405121 w 2414076"/>
                <a:gd name="connsiteY5" fmla="*/ 107600 h 1320792"/>
                <a:gd name="connsiteX6" fmla="*/ 2412552 w 2414076"/>
                <a:gd name="connsiteY6" fmla="*/ 142618 h 1320792"/>
                <a:gd name="connsiteX7" fmla="*/ 2413666 w 2414076"/>
                <a:gd name="connsiteY7" fmla="*/ 178478 h 1320792"/>
                <a:gd name="connsiteX8" fmla="*/ 2407386 w 2414076"/>
                <a:gd name="connsiteY8" fmla="*/ 214314 h 1320792"/>
                <a:gd name="connsiteX9" fmla="*/ 2393472 w 2414076"/>
                <a:gd name="connsiteY9" fmla="*/ 248154 h 1320792"/>
                <a:gd name="connsiteX10" fmla="*/ 2372831 w 2414076"/>
                <a:gd name="connsiteY10" fmla="*/ 278469 h 1320792"/>
                <a:gd name="connsiteX11" fmla="*/ 2346821 w 2414076"/>
                <a:gd name="connsiteY11" fmla="*/ 302585 h 1320792"/>
                <a:gd name="connsiteX12" fmla="*/ 2316797 w 2414076"/>
                <a:gd name="connsiteY12" fmla="*/ 317829 h 1320792"/>
                <a:gd name="connsiteX13" fmla="*/ 2289507 w 2414076"/>
                <a:gd name="connsiteY13" fmla="*/ 322630 h 1320792"/>
                <a:gd name="connsiteX14" fmla="*/ 2260874 w 2414076"/>
                <a:gd name="connsiteY14" fmla="*/ 322611 h 1320792"/>
                <a:gd name="connsiteX15" fmla="*/ 2231414 w 2414076"/>
                <a:gd name="connsiteY15" fmla="*/ 321050 h 1320792"/>
                <a:gd name="connsiteX16" fmla="*/ 2201647 w 2414076"/>
                <a:gd name="connsiteY16" fmla="*/ 321225 h 1320792"/>
                <a:gd name="connsiteX17" fmla="*/ 2138452 w 2414076"/>
                <a:gd name="connsiteY17" fmla="*/ 336808 h 1320792"/>
                <a:gd name="connsiteX18" fmla="*/ 2081216 w 2414076"/>
                <a:gd name="connsiteY18" fmla="*/ 370939 h 1320792"/>
                <a:gd name="connsiteX19" fmla="*/ 2034904 w 2414076"/>
                <a:gd name="connsiteY19" fmla="*/ 418583 h 1320792"/>
                <a:gd name="connsiteX20" fmla="*/ 2004485 w 2414076"/>
                <a:gd name="connsiteY20" fmla="*/ 474702 h 1320792"/>
                <a:gd name="connsiteX21" fmla="*/ 1992931 w 2414076"/>
                <a:gd name="connsiteY21" fmla="*/ 532805 h 1320792"/>
                <a:gd name="connsiteX22" fmla="*/ 1993771 w 2414076"/>
                <a:gd name="connsiteY22" fmla="*/ 593080 h 1320792"/>
                <a:gd name="connsiteX23" fmla="*/ 1999947 w 2414076"/>
                <a:gd name="connsiteY23" fmla="*/ 654493 h 1320792"/>
                <a:gd name="connsiteX24" fmla="*/ 2004398 w 2414076"/>
                <a:gd name="connsiteY24" fmla="*/ 716010 h 1320792"/>
                <a:gd name="connsiteX25" fmla="*/ 1998125 w 2414076"/>
                <a:gd name="connsiteY25" fmla="*/ 799947 h 1320792"/>
                <a:gd name="connsiteX26" fmla="*/ 1977739 w 2414076"/>
                <a:gd name="connsiteY26" fmla="*/ 881577 h 1320792"/>
                <a:gd name="connsiteX27" fmla="*/ 1946029 w 2414076"/>
                <a:gd name="connsiteY27" fmla="*/ 960384 h 1320792"/>
                <a:gd name="connsiteX28" fmla="*/ 1905782 w 2414076"/>
                <a:gd name="connsiteY28" fmla="*/ 1035855 h 1320792"/>
                <a:gd name="connsiteX29" fmla="*/ 1867526 w 2414076"/>
                <a:gd name="connsiteY29" fmla="*/ 1095345 h 1320792"/>
                <a:gd name="connsiteX30" fmla="*/ 1824513 w 2414076"/>
                <a:gd name="connsiteY30" fmla="*/ 1150693 h 1320792"/>
                <a:gd name="connsiteX31" fmla="*/ 1775941 w 2414076"/>
                <a:gd name="connsiteY31" fmla="*/ 1200406 h 1320792"/>
                <a:gd name="connsiteX32" fmla="*/ 1721007 w 2414076"/>
                <a:gd name="connsiteY32" fmla="*/ 1242991 h 1320792"/>
                <a:gd name="connsiteX33" fmla="*/ 1647016 w 2414076"/>
                <a:gd name="connsiteY33" fmla="*/ 1282564 h 1320792"/>
                <a:gd name="connsiteX34" fmla="*/ 1566366 w 2414076"/>
                <a:gd name="connsiteY34" fmla="*/ 1308853 h 1320792"/>
                <a:gd name="connsiteX35" fmla="*/ 1482549 w 2414076"/>
                <a:gd name="connsiteY35" fmla="*/ 1320792 h 1320792"/>
                <a:gd name="connsiteX36" fmla="*/ 1399058 w 2414076"/>
                <a:gd name="connsiteY36" fmla="*/ 1317313 h 1320792"/>
                <a:gd name="connsiteX37" fmla="*/ 1351791 w 2414076"/>
                <a:gd name="connsiteY37" fmla="*/ 1308099 h 1320792"/>
                <a:gd name="connsiteX38" fmla="*/ 1305427 w 2414076"/>
                <a:gd name="connsiteY38" fmla="*/ 1295117 h 1320792"/>
                <a:gd name="connsiteX39" fmla="*/ 1259574 w 2414076"/>
                <a:gd name="connsiteY39" fmla="*/ 1280193 h 1320792"/>
                <a:gd name="connsiteX40" fmla="*/ 1213840 w 2414076"/>
                <a:gd name="connsiteY40" fmla="*/ 1265150 h 1320792"/>
                <a:gd name="connsiteX41" fmla="*/ 919901 w 2414076"/>
                <a:gd name="connsiteY41" fmla="*/ 1204817 h 1320792"/>
                <a:gd name="connsiteX42" fmla="*/ 617801 w 2414076"/>
                <a:gd name="connsiteY42" fmla="*/ 1195378 h 1320792"/>
                <a:gd name="connsiteX43" fmla="*/ 310260 w 2414076"/>
                <a:gd name="connsiteY43" fmla="*/ 1219869 h 1320792"/>
                <a:gd name="connsiteX44" fmla="*/ 0 w 2414076"/>
                <a:gd name="connsiteY44" fmla="*/ 1261325 h 1320792"/>
                <a:gd name="connsiteX0" fmla="*/ 2347043 w 2414076"/>
                <a:gd name="connsiteY0" fmla="*/ 0 h 1320792"/>
                <a:gd name="connsiteX1" fmla="*/ 2359389 w 2414076"/>
                <a:gd name="connsiteY1" fmla="*/ 17957 h 1320792"/>
                <a:gd name="connsiteX2" fmla="*/ 2371338 w 2414076"/>
                <a:gd name="connsiteY2" fmla="*/ 36161 h 1320792"/>
                <a:gd name="connsiteX3" fmla="*/ 2382492 w 2414076"/>
                <a:gd name="connsiteY3" fmla="*/ 54857 h 1320792"/>
                <a:gd name="connsiteX4" fmla="*/ 2392452 w 2414076"/>
                <a:gd name="connsiteY4" fmla="*/ 74293 h 1320792"/>
                <a:gd name="connsiteX5" fmla="*/ 2405121 w 2414076"/>
                <a:gd name="connsiteY5" fmla="*/ 107600 h 1320792"/>
                <a:gd name="connsiteX6" fmla="*/ 2412552 w 2414076"/>
                <a:gd name="connsiteY6" fmla="*/ 142618 h 1320792"/>
                <a:gd name="connsiteX7" fmla="*/ 2413666 w 2414076"/>
                <a:gd name="connsiteY7" fmla="*/ 178478 h 1320792"/>
                <a:gd name="connsiteX8" fmla="*/ 2407386 w 2414076"/>
                <a:gd name="connsiteY8" fmla="*/ 214314 h 1320792"/>
                <a:gd name="connsiteX9" fmla="*/ 2393472 w 2414076"/>
                <a:gd name="connsiteY9" fmla="*/ 248154 h 1320792"/>
                <a:gd name="connsiteX10" fmla="*/ 2372831 w 2414076"/>
                <a:gd name="connsiteY10" fmla="*/ 278469 h 1320792"/>
                <a:gd name="connsiteX11" fmla="*/ 2346821 w 2414076"/>
                <a:gd name="connsiteY11" fmla="*/ 302585 h 1320792"/>
                <a:gd name="connsiteX12" fmla="*/ 2316797 w 2414076"/>
                <a:gd name="connsiteY12" fmla="*/ 317829 h 1320792"/>
                <a:gd name="connsiteX13" fmla="*/ 2289507 w 2414076"/>
                <a:gd name="connsiteY13" fmla="*/ 322630 h 1320792"/>
                <a:gd name="connsiteX14" fmla="*/ 2260874 w 2414076"/>
                <a:gd name="connsiteY14" fmla="*/ 322611 h 1320792"/>
                <a:gd name="connsiteX15" fmla="*/ 2231414 w 2414076"/>
                <a:gd name="connsiteY15" fmla="*/ 321050 h 1320792"/>
                <a:gd name="connsiteX16" fmla="*/ 2201647 w 2414076"/>
                <a:gd name="connsiteY16" fmla="*/ 321225 h 1320792"/>
                <a:gd name="connsiteX17" fmla="*/ 2138452 w 2414076"/>
                <a:gd name="connsiteY17" fmla="*/ 336808 h 1320792"/>
                <a:gd name="connsiteX18" fmla="*/ 2081216 w 2414076"/>
                <a:gd name="connsiteY18" fmla="*/ 370939 h 1320792"/>
                <a:gd name="connsiteX19" fmla="*/ 2034904 w 2414076"/>
                <a:gd name="connsiteY19" fmla="*/ 418583 h 1320792"/>
                <a:gd name="connsiteX20" fmla="*/ 2004485 w 2414076"/>
                <a:gd name="connsiteY20" fmla="*/ 474702 h 1320792"/>
                <a:gd name="connsiteX21" fmla="*/ 1992931 w 2414076"/>
                <a:gd name="connsiteY21" fmla="*/ 532805 h 1320792"/>
                <a:gd name="connsiteX22" fmla="*/ 1993771 w 2414076"/>
                <a:gd name="connsiteY22" fmla="*/ 593080 h 1320792"/>
                <a:gd name="connsiteX23" fmla="*/ 1999947 w 2414076"/>
                <a:gd name="connsiteY23" fmla="*/ 654493 h 1320792"/>
                <a:gd name="connsiteX24" fmla="*/ 2004398 w 2414076"/>
                <a:gd name="connsiteY24" fmla="*/ 716010 h 1320792"/>
                <a:gd name="connsiteX25" fmla="*/ 1998125 w 2414076"/>
                <a:gd name="connsiteY25" fmla="*/ 799947 h 1320792"/>
                <a:gd name="connsiteX26" fmla="*/ 1977739 w 2414076"/>
                <a:gd name="connsiteY26" fmla="*/ 881577 h 1320792"/>
                <a:gd name="connsiteX27" fmla="*/ 1946029 w 2414076"/>
                <a:gd name="connsiteY27" fmla="*/ 960384 h 1320792"/>
                <a:gd name="connsiteX28" fmla="*/ 1905782 w 2414076"/>
                <a:gd name="connsiteY28" fmla="*/ 1035855 h 1320792"/>
                <a:gd name="connsiteX29" fmla="*/ 1867526 w 2414076"/>
                <a:gd name="connsiteY29" fmla="*/ 1095345 h 1320792"/>
                <a:gd name="connsiteX30" fmla="*/ 1824513 w 2414076"/>
                <a:gd name="connsiteY30" fmla="*/ 1150693 h 1320792"/>
                <a:gd name="connsiteX31" fmla="*/ 1775941 w 2414076"/>
                <a:gd name="connsiteY31" fmla="*/ 1200406 h 1320792"/>
                <a:gd name="connsiteX32" fmla="*/ 1721007 w 2414076"/>
                <a:gd name="connsiteY32" fmla="*/ 1242991 h 1320792"/>
                <a:gd name="connsiteX33" fmla="*/ 1647016 w 2414076"/>
                <a:gd name="connsiteY33" fmla="*/ 1282564 h 1320792"/>
                <a:gd name="connsiteX34" fmla="*/ 1566366 w 2414076"/>
                <a:gd name="connsiteY34" fmla="*/ 1308853 h 1320792"/>
                <a:gd name="connsiteX35" fmla="*/ 1482549 w 2414076"/>
                <a:gd name="connsiteY35" fmla="*/ 1320792 h 1320792"/>
                <a:gd name="connsiteX36" fmla="*/ 1399058 w 2414076"/>
                <a:gd name="connsiteY36" fmla="*/ 1317313 h 1320792"/>
                <a:gd name="connsiteX37" fmla="*/ 1351791 w 2414076"/>
                <a:gd name="connsiteY37" fmla="*/ 1308099 h 1320792"/>
                <a:gd name="connsiteX38" fmla="*/ 1305427 w 2414076"/>
                <a:gd name="connsiteY38" fmla="*/ 1295117 h 1320792"/>
                <a:gd name="connsiteX39" fmla="*/ 1259574 w 2414076"/>
                <a:gd name="connsiteY39" fmla="*/ 1280193 h 1320792"/>
                <a:gd name="connsiteX40" fmla="*/ 1213840 w 2414076"/>
                <a:gd name="connsiteY40" fmla="*/ 1265150 h 1320792"/>
                <a:gd name="connsiteX41" fmla="*/ 919901 w 2414076"/>
                <a:gd name="connsiteY41" fmla="*/ 1204817 h 1320792"/>
                <a:gd name="connsiteX42" fmla="*/ 617801 w 2414076"/>
                <a:gd name="connsiteY42" fmla="*/ 1195378 h 1320792"/>
                <a:gd name="connsiteX43" fmla="*/ 310260 w 2414076"/>
                <a:gd name="connsiteY43" fmla="*/ 1219869 h 1320792"/>
                <a:gd name="connsiteX44" fmla="*/ 0 w 2414076"/>
                <a:gd name="connsiteY44" fmla="*/ 1261325 h 1320792"/>
                <a:gd name="connsiteX0" fmla="*/ 2347043 w 2414076"/>
                <a:gd name="connsiteY0" fmla="*/ 0 h 1320792"/>
                <a:gd name="connsiteX1" fmla="*/ 2359389 w 2414076"/>
                <a:gd name="connsiteY1" fmla="*/ 17957 h 1320792"/>
                <a:gd name="connsiteX2" fmla="*/ 2371338 w 2414076"/>
                <a:gd name="connsiteY2" fmla="*/ 36161 h 1320792"/>
                <a:gd name="connsiteX3" fmla="*/ 2382492 w 2414076"/>
                <a:gd name="connsiteY3" fmla="*/ 54857 h 1320792"/>
                <a:gd name="connsiteX4" fmla="*/ 2392452 w 2414076"/>
                <a:gd name="connsiteY4" fmla="*/ 74293 h 1320792"/>
                <a:gd name="connsiteX5" fmla="*/ 2405121 w 2414076"/>
                <a:gd name="connsiteY5" fmla="*/ 107600 h 1320792"/>
                <a:gd name="connsiteX6" fmla="*/ 2412552 w 2414076"/>
                <a:gd name="connsiteY6" fmla="*/ 142618 h 1320792"/>
                <a:gd name="connsiteX7" fmla="*/ 2413666 w 2414076"/>
                <a:gd name="connsiteY7" fmla="*/ 178478 h 1320792"/>
                <a:gd name="connsiteX8" fmla="*/ 2407386 w 2414076"/>
                <a:gd name="connsiteY8" fmla="*/ 214314 h 1320792"/>
                <a:gd name="connsiteX9" fmla="*/ 2393472 w 2414076"/>
                <a:gd name="connsiteY9" fmla="*/ 248154 h 1320792"/>
                <a:gd name="connsiteX10" fmla="*/ 2372831 w 2414076"/>
                <a:gd name="connsiteY10" fmla="*/ 278469 h 1320792"/>
                <a:gd name="connsiteX11" fmla="*/ 2346821 w 2414076"/>
                <a:gd name="connsiteY11" fmla="*/ 302585 h 1320792"/>
                <a:gd name="connsiteX12" fmla="*/ 2316797 w 2414076"/>
                <a:gd name="connsiteY12" fmla="*/ 317829 h 1320792"/>
                <a:gd name="connsiteX13" fmla="*/ 2289507 w 2414076"/>
                <a:gd name="connsiteY13" fmla="*/ 322630 h 1320792"/>
                <a:gd name="connsiteX14" fmla="*/ 2260874 w 2414076"/>
                <a:gd name="connsiteY14" fmla="*/ 322611 h 1320792"/>
                <a:gd name="connsiteX15" fmla="*/ 2231414 w 2414076"/>
                <a:gd name="connsiteY15" fmla="*/ 321050 h 1320792"/>
                <a:gd name="connsiteX16" fmla="*/ 2201647 w 2414076"/>
                <a:gd name="connsiteY16" fmla="*/ 321225 h 1320792"/>
                <a:gd name="connsiteX17" fmla="*/ 2138452 w 2414076"/>
                <a:gd name="connsiteY17" fmla="*/ 336808 h 1320792"/>
                <a:gd name="connsiteX18" fmla="*/ 2081216 w 2414076"/>
                <a:gd name="connsiteY18" fmla="*/ 370939 h 1320792"/>
                <a:gd name="connsiteX19" fmla="*/ 2034904 w 2414076"/>
                <a:gd name="connsiteY19" fmla="*/ 418583 h 1320792"/>
                <a:gd name="connsiteX20" fmla="*/ 2004485 w 2414076"/>
                <a:gd name="connsiteY20" fmla="*/ 474702 h 1320792"/>
                <a:gd name="connsiteX21" fmla="*/ 1992931 w 2414076"/>
                <a:gd name="connsiteY21" fmla="*/ 532805 h 1320792"/>
                <a:gd name="connsiteX22" fmla="*/ 1993771 w 2414076"/>
                <a:gd name="connsiteY22" fmla="*/ 593080 h 1320792"/>
                <a:gd name="connsiteX23" fmla="*/ 1999947 w 2414076"/>
                <a:gd name="connsiteY23" fmla="*/ 654493 h 1320792"/>
                <a:gd name="connsiteX24" fmla="*/ 2004398 w 2414076"/>
                <a:gd name="connsiteY24" fmla="*/ 716010 h 1320792"/>
                <a:gd name="connsiteX25" fmla="*/ 1998125 w 2414076"/>
                <a:gd name="connsiteY25" fmla="*/ 799947 h 1320792"/>
                <a:gd name="connsiteX26" fmla="*/ 1977739 w 2414076"/>
                <a:gd name="connsiteY26" fmla="*/ 881577 h 1320792"/>
                <a:gd name="connsiteX27" fmla="*/ 1946029 w 2414076"/>
                <a:gd name="connsiteY27" fmla="*/ 960384 h 1320792"/>
                <a:gd name="connsiteX28" fmla="*/ 1905782 w 2414076"/>
                <a:gd name="connsiteY28" fmla="*/ 1035855 h 1320792"/>
                <a:gd name="connsiteX29" fmla="*/ 1867526 w 2414076"/>
                <a:gd name="connsiteY29" fmla="*/ 1095345 h 1320792"/>
                <a:gd name="connsiteX30" fmla="*/ 1824513 w 2414076"/>
                <a:gd name="connsiteY30" fmla="*/ 1150693 h 1320792"/>
                <a:gd name="connsiteX31" fmla="*/ 1775941 w 2414076"/>
                <a:gd name="connsiteY31" fmla="*/ 1200406 h 1320792"/>
                <a:gd name="connsiteX32" fmla="*/ 1721007 w 2414076"/>
                <a:gd name="connsiteY32" fmla="*/ 1242991 h 1320792"/>
                <a:gd name="connsiteX33" fmla="*/ 1647016 w 2414076"/>
                <a:gd name="connsiteY33" fmla="*/ 1282564 h 1320792"/>
                <a:gd name="connsiteX34" fmla="*/ 1566366 w 2414076"/>
                <a:gd name="connsiteY34" fmla="*/ 1308853 h 1320792"/>
                <a:gd name="connsiteX35" fmla="*/ 1482549 w 2414076"/>
                <a:gd name="connsiteY35" fmla="*/ 1320792 h 1320792"/>
                <a:gd name="connsiteX36" fmla="*/ 1399058 w 2414076"/>
                <a:gd name="connsiteY36" fmla="*/ 1317313 h 1320792"/>
                <a:gd name="connsiteX37" fmla="*/ 1351791 w 2414076"/>
                <a:gd name="connsiteY37" fmla="*/ 1308099 h 1320792"/>
                <a:gd name="connsiteX38" fmla="*/ 1305427 w 2414076"/>
                <a:gd name="connsiteY38" fmla="*/ 1295117 h 1320792"/>
                <a:gd name="connsiteX39" fmla="*/ 1259574 w 2414076"/>
                <a:gd name="connsiteY39" fmla="*/ 1280193 h 1320792"/>
                <a:gd name="connsiteX40" fmla="*/ 1213840 w 2414076"/>
                <a:gd name="connsiteY40" fmla="*/ 1265150 h 1320792"/>
                <a:gd name="connsiteX41" fmla="*/ 919901 w 2414076"/>
                <a:gd name="connsiteY41" fmla="*/ 1204817 h 1320792"/>
                <a:gd name="connsiteX42" fmla="*/ 617801 w 2414076"/>
                <a:gd name="connsiteY42" fmla="*/ 1195378 h 1320792"/>
                <a:gd name="connsiteX43" fmla="*/ 310260 w 2414076"/>
                <a:gd name="connsiteY43" fmla="*/ 1219869 h 1320792"/>
                <a:gd name="connsiteX44" fmla="*/ 0 w 2414076"/>
                <a:gd name="connsiteY44" fmla="*/ 1261325 h 1320792"/>
                <a:gd name="connsiteX0" fmla="*/ 2347043 w 2414076"/>
                <a:gd name="connsiteY0" fmla="*/ 0 h 1320792"/>
                <a:gd name="connsiteX1" fmla="*/ 2359389 w 2414076"/>
                <a:gd name="connsiteY1" fmla="*/ 17957 h 1320792"/>
                <a:gd name="connsiteX2" fmla="*/ 2371338 w 2414076"/>
                <a:gd name="connsiteY2" fmla="*/ 36161 h 1320792"/>
                <a:gd name="connsiteX3" fmla="*/ 2382492 w 2414076"/>
                <a:gd name="connsiteY3" fmla="*/ 54857 h 1320792"/>
                <a:gd name="connsiteX4" fmla="*/ 2392452 w 2414076"/>
                <a:gd name="connsiteY4" fmla="*/ 74293 h 1320792"/>
                <a:gd name="connsiteX5" fmla="*/ 2405121 w 2414076"/>
                <a:gd name="connsiteY5" fmla="*/ 107600 h 1320792"/>
                <a:gd name="connsiteX6" fmla="*/ 2412552 w 2414076"/>
                <a:gd name="connsiteY6" fmla="*/ 142618 h 1320792"/>
                <a:gd name="connsiteX7" fmla="*/ 2413666 w 2414076"/>
                <a:gd name="connsiteY7" fmla="*/ 178478 h 1320792"/>
                <a:gd name="connsiteX8" fmla="*/ 2407386 w 2414076"/>
                <a:gd name="connsiteY8" fmla="*/ 214314 h 1320792"/>
                <a:gd name="connsiteX9" fmla="*/ 2393472 w 2414076"/>
                <a:gd name="connsiteY9" fmla="*/ 248154 h 1320792"/>
                <a:gd name="connsiteX10" fmla="*/ 2372831 w 2414076"/>
                <a:gd name="connsiteY10" fmla="*/ 278469 h 1320792"/>
                <a:gd name="connsiteX11" fmla="*/ 2346821 w 2414076"/>
                <a:gd name="connsiteY11" fmla="*/ 302585 h 1320792"/>
                <a:gd name="connsiteX12" fmla="*/ 2316797 w 2414076"/>
                <a:gd name="connsiteY12" fmla="*/ 317829 h 1320792"/>
                <a:gd name="connsiteX13" fmla="*/ 2289507 w 2414076"/>
                <a:gd name="connsiteY13" fmla="*/ 322630 h 1320792"/>
                <a:gd name="connsiteX14" fmla="*/ 2260874 w 2414076"/>
                <a:gd name="connsiteY14" fmla="*/ 322611 h 1320792"/>
                <a:gd name="connsiteX15" fmla="*/ 2231414 w 2414076"/>
                <a:gd name="connsiteY15" fmla="*/ 321050 h 1320792"/>
                <a:gd name="connsiteX16" fmla="*/ 2201647 w 2414076"/>
                <a:gd name="connsiteY16" fmla="*/ 321225 h 1320792"/>
                <a:gd name="connsiteX17" fmla="*/ 2138452 w 2414076"/>
                <a:gd name="connsiteY17" fmla="*/ 336808 h 1320792"/>
                <a:gd name="connsiteX18" fmla="*/ 2081216 w 2414076"/>
                <a:gd name="connsiteY18" fmla="*/ 370939 h 1320792"/>
                <a:gd name="connsiteX19" fmla="*/ 2034904 w 2414076"/>
                <a:gd name="connsiteY19" fmla="*/ 418583 h 1320792"/>
                <a:gd name="connsiteX20" fmla="*/ 2004485 w 2414076"/>
                <a:gd name="connsiteY20" fmla="*/ 474702 h 1320792"/>
                <a:gd name="connsiteX21" fmla="*/ 1992931 w 2414076"/>
                <a:gd name="connsiteY21" fmla="*/ 532805 h 1320792"/>
                <a:gd name="connsiteX22" fmla="*/ 1993771 w 2414076"/>
                <a:gd name="connsiteY22" fmla="*/ 593080 h 1320792"/>
                <a:gd name="connsiteX23" fmla="*/ 1999947 w 2414076"/>
                <a:gd name="connsiteY23" fmla="*/ 654493 h 1320792"/>
                <a:gd name="connsiteX24" fmla="*/ 2004398 w 2414076"/>
                <a:gd name="connsiteY24" fmla="*/ 716010 h 1320792"/>
                <a:gd name="connsiteX25" fmla="*/ 1998125 w 2414076"/>
                <a:gd name="connsiteY25" fmla="*/ 799947 h 1320792"/>
                <a:gd name="connsiteX26" fmla="*/ 1977739 w 2414076"/>
                <a:gd name="connsiteY26" fmla="*/ 881577 h 1320792"/>
                <a:gd name="connsiteX27" fmla="*/ 1946029 w 2414076"/>
                <a:gd name="connsiteY27" fmla="*/ 960384 h 1320792"/>
                <a:gd name="connsiteX28" fmla="*/ 1905782 w 2414076"/>
                <a:gd name="connsiteY28" fmla="*/ 1035855 h 1320792"/>
                <a:gd name="connsiteX29" fmla="*/ 1867526 w 2414076"/>
                <a:gd name="connsiteY29" fmla="*/ 1095345 h 1320792"/>
                <a:gd name="connsiteX30" fmla="*/ 1824513 w 2414076"/>
                <a:gd name="connsiteY30" fmla="*/ 1150693 h 1320792"/>
                <a:gd name="connsiteX31" fmla="*/ 1775941 w 2414076"/>
                <a:gd name="connsiteY31" fmla="*/ 1200406 h 1320792"/>
                <a:gd name="connsiteX32" fmla="*/ 1721007 w 2414076"/>
                <a:gd name="connsiteY32" fmla="*/ 1242991 h 1320792"/>
                <a:gd name="connsiteX33" fmla="*/ 1647016 w 2414076"/>
                <a:gd name="connsiteY33" fmla="*/ 1282564 h 1320792"/>
                <a:gd name="connsiteX34" fmla="*/ 1566366 w 2414076"/>
                <a:gd name="connsiteY34" fmla="*/ 1308853 h 1320792"/>
                <a:gd name="connsiteX35" fmla="*/ 1482549 w 2414076"/>
                <a:gd name="connsiteY35" fmla="*/ 1320792 h 1320792"/>
                <a:gd name="connsiteX36" fmla="*/ 1399058 w 2414076"/>
                <a:gd name="connsiteY36" fmla="*/ 1317313 h 1320792"/>
                <a:gd name="connsiteX37" fmla="*/ 1351791 w 2414076"/>
                <a:gd name="connsiteY37" fmla="*/ 1308099 h 1320792"/>
                <a:gd name="connsiteX38" fmla="*/ 1305427 w 2414076"/>
                <a:gd name="connsiteY38" fmla="*/ 1295117 h 1320792"/>
                <a:gd name="connsiteX39" fmla="*/ 1259574 w 2414076"/>
                <a:gd name="connsiteY39" fmla="*/ 1280193 h 1320792"/>
                <a:gd name="connsiteX40" fmla="*/ 1213840 w 2414076"/>
                <a:gd name="connsiteY40" fmla="*/ 1265150 h 1320792"/>
                <a:gd name="connsiteX41" fmla="*/ 919901 w 2414076"/>
                <a:gd name="connsiteY41" fmla="*/ 1204817 h 1320792"/>
                <a:gd name="connsiteX42" fmla="*/ 617801 w 2414076"/>
                <a:gd name="connsiteY42" fmla="*/ 1195378 h 1320792"/>
                <a:gd name="connsiteX43" fmla="*/ 310260 w 2414076"/>
                <a:gd name="connsiteY43" fmla="*/ 1219869 h 1320792"/>
                <a:gd name="connsiteX44" fmla="*/ 0 w 2414076"/>
                <a:gd name="connsiteY44" fmla="*/ 1261325 h 1320792"/>
                <a:gd name="connsiteX0" fmla="*/ 2347043 w 2414076"/>
                <a:gd name="connsiteY0" fmla="*/ 0 h 1320792"/>
                <a:gd name="connsiteX1" fmla="*/ 2359389 w 2414076"/>
                <a:gd name="connsiteY1" fmla="*/ 17957 h 1320792"/>
                <a:gd name="connsiteX2" fmla="*/ 2371338 w 2414076"/>
                <a:gd name="connsiteY2" fmla="*/ 36161 h 1320792"/>
                <a:gd name="connsiteX3" fmla="*/ 2382492 w 2414076"/>
                <a:gd name="connsiteY3" fmla="*/ 54857 h 1320792"/>
                <a:gd name="connsiteX4" fmla="*/ 2392452 w 2414076"/>
                <a:gd name="connsiteY4" fmla="*/ 74293 h 1320792"/>
                <a:gd name="connsiteX5" fmla="*/ 2405121 w 2414076"/>
                <a:gd name="connsiteY5" fmla="*/ 107600 h 1320792"/>
                <a:gd name="connsiteX6" fmla="*/ 2412552 w 2414076"/>
                <a:gd name="connsiteY6" fmla="*/ 142618 h 1320792"/>
                <a:gd name="connsiteX7" fmla="*/ 2413666 w 2414076"/>
                <a:gd name="connsiteY7" fmla="*/ 178478 h 1320792"/>
                <a:gd name="connsiteX8" fmla="*/ 2407386 w 2414076"/>
                <a:gd name="connsiteY8" fmla="*/ 214314 h 1320792"/>
                <a:gd name="connsiteX9" fmla="*/ 2393472 w 2414076"/>
                <a:gd name="connsiteY9" fmla="*/ 248154 h 1320792"/>
                <a:gd name="connsiteX10" fmla="*/ 2372831 w 2414076"/>
                <a:gd name="connsiteY10" fmla="*/ 278469 h 1320792"/>
                <a:gd name="connsiteX11" fmla="*/ 2346821 w 2414076"/>
                <a:gd name="connsiteY11" fmla="*/ 302585 h 1320792"/>
                <a:gd name="connsiteX12" fmla="*/ 2316797 w 2414076"/>
                <a:gd name="connsiteY12" fmla="*/ 317829 h 1320792"/>
                <a:gd name="connsiteX13" fmla="*/ 2289507 w 2414076"/>
                <a:gd name="connsiteY13" fmla="*/ 322630 h 1320792"/>
                <a:gd name="connsiteX14" fmla="*/ 2260874 w 2414076"/>
                <a:gd name="connsiteY14" fmla="*/ 322611 h 1320792"/>
                <a:gd name="connsiteX15" fmla="*/ 2231414 w 2414076"/>
                <a:gd name="connsiteY15" fmla="*/ 321050 h 1320792"/>
                <a:gd name="connsiteX16" fmla="*/ 2201647 w 2414076"/>
                <a:gd name="connsiteY16" fmla="*/ 321225 h 1320792"/>
                <a:gd name="connsiteX17" fmla="*/ 2138452 w 2414076"/>
                <a:gd name="connsiteY17" fmla="*/ 336808 h 1320792"/>
                <a:gd name="connsiteX18" fmla="*/ 2081216 w 2414076"/>
                <a:gd name="connsiteY18" fmla="*/ 370939 h 1320792"/>
                <a:gd name="connsiteX19" fmla="*/ 2034904 w 2414076"/>
                <a:gd name="connsiteY19" fmla="*/ 418583 h 1320792"/>
                <a:gd name="connsiteX20" fmla="*/ 2004485 w 2414076"/>
                <a:gd name="connsiteY20" fmla="*/ 474702 h 1320792"/>
                <a:gd name="connsiteX21" fmla="*/ 1992931 w 2414076"/>
                <a:gd name="connsiteY21" fmla="*/ 532805 h 1320792"/>
                <a:gd name="connsiteX22" fmla="*/ 1993771 w 2414076"/>
                <a:gd name="connsiteY22" fmla="*/ 593080 h 1320792"/>
                <a:gd name="connsiteX23" fmla="*/ 1999947 w 2414076"/>
                <a:gd name="connsiteY23" fmla="*/ 654493 h 1320792"/>
                <a:gd name="connsiteX24" fmla="*/ 2004398 w 2414076"/>
                <a:gd name="connsiteY24" fmla="*/ 716010 h 1320792"/>
                <a:gd name="connsiteX25" fmla="*/ 1998125 w 2414076"/>
                <a:gd name="connsiteY25" fmla="*/ 799947 h 1320792"/>
                <a:gd name="connsiteX26" fmla="*/ 1977739 w 2414076"/>
                <a:gd name="connsiteY26" fmla="*/ 881577 h 1320792"/>
                <a:gd name="connsiteX27" fmla="*/ 1946029 w 2414076"/>
                <a:gd name="connsiteY27" fmla="*/ 960384 h 1320792"/>
                <a:gd name="connsiteX28" fmla="*/ 1905782 w 2414076"/>
                <a:gd name="connsiteY28" fmla="*/ 1035855 h 1320792"/>
                <a:gd name="connsiteX29" fmla="*/ 1867526 w 2414076"/>
                <a:gd name="connsiteY29" fmla="*/ 1095345 h 1320792"/>
                <a:gd name="connsiteX30" fmla="*/ 1824513 w 2414076"/>
                <a:gd name="connsiteY30" fmla="*/ 1150693 h 1320792"/>
                <a:gd name="connsiteX31" fmla="*/ 1775941 w 2414076"/>
                <a:gd name="connsiteY31" fmla="*/ 1200406 h 1320792"/>
                <a:gd name="connsiteX32" fmla="*/ 1721007 w 2414076"/>
                <a:gd name="connsiteY32" fmla="*/ 1242991 h 1320792"/>
                <a:gd name="connsiteX33" fmla="*/ 1647016 w 2414076"/>
                <a:gd name="connsiteY33" fmla="*/ 1282564 h 1320792"/>
                <a:gd name="connsiteX34" fmla="*/ 1566366 w 2414076"/>
                <a:gd name="connsiteY34" fmla="*/ 1308853 h 1320792"/>
                <a:gd name="connsiteX35" fmla="*/ 1482549 w 2414076"/>
                <a:gd name="connsiteY35" fmla="*/ 1320792 h 1320792"/>
                <a:gd name="connsiteX36" fmla="*/ 1399058 w 2414076"/>
                <a:gd name="connsiteY36" fmla="*/ 1317313 h 1320792"/>
                <a:gd name="connsiteX37" fmla="*/ 1351791 w 2414076"/>
                <a:gd name="connsiteY37" fmla="*/ 1308099 h 1320792"/>
                <a:gd name="connsiteX38" fmla="*/ 1305427 w 2414076"/>
                <a:gd name="connsiteY38" fmla="*/ 1295117 h 1320792"/>
                <a:gd name="connsiteX39" fmla="*/ 1259574 w 2414076"/>
                <a:gd name="connsiteY39" fmla="*/ 1280193 h 1320792"/>
                <a:gd name="connsiteX40" fmla="*/ 1213840 w 2414076"/>
                <a:gd name="connsiteY40" fmla="*/ 1265150 h 1320792"/>
                <a:gd name="connsiteX41" fmla="*/ 919901 w 2414076"/>
                <a:gd name="connsiteY41" fmla="*/ 1204817 h 1320792"/>
                <a:gd name="connsiteX42" fmla="*/ 617801 w 2414076"/>
                <a:gd name="connsiteY42" fmla="*/ 1195378 h 1320792"/>
                <a:gd name="connsiteX43" fmla="*/ 310260 w 2414076"/>
                <a:gd name="connsiteY43" fmla="*/ 1219869 h 1320792"/>
                <a:gd name="connsiteX44" fmla="*/ 0 w 2414076"/>
                <a:gd name="connsiteY44" fmla="*/ 1261325 h 1320792"/>
                <a:gd name="connsiteX0" fmla="*/ 2347043 w 2414076"/>
                <a:gd name="connsiteY0" fmla="*/ 0 h 1320792"/>
                <a:gd name="connsiteX1" fmla="*/ 2359389 w 2414076"/>
                <a:gd name="connsiteY1" fmla="*/ 17957 h 1320792"/>
                <a:gd name="connsiteX2" fmla="*/ 2371338 w 2414076"/>
                <a:gd name="connsiteY2" fmla="*/ 36161 h 1320792"/>
                <a:gd name="connsiteX3" fmla="*/ 2382492 w 2414076"/>
                <a:gd name="connsiteY3" fmla="*/ 54857 h 1320792"/>
                <a:gd name="connsiteX4" fmla="*/ 2392452 w 2414076"/>
                <a:gd name="connsiteY4" fmla="*/ 74293 h 1320792"/>
                <a:gd name="connsiteX5" fmla="*/ 2405121 w 2414076"/>
                <a:gd name="connsiteY5" fmla="*/ 107600 h 1320792"/>
                <a:gd name="connsiteX6" fmla="*/ 2412552 w 2414076"/>
                <a:gd name="connsiteY6" fmla="*/ 142618 h 1320792"/>
                <a:gd name="connsiteX7" fmla="*/ 2413666 w 2414076"/>
                <a:gd name="connsiteY7" fmla="*/ 178478 h 1320792"/>
                <a:gd name="connsiteX8" fmla="*/ 2407386 w 2414076"/>
                <a:gd name="connsiteY8" fmla="*/ 214314 h 1320792"/>
                <a:gd name="connsiteX9" fmla="*/ 2393472 w 2414076"/>
                <a:gd name="connsiteY9" fmla="*/ 248154 h 1320792"/>
                <a:gd name="connsiteX10" fmla="*/ 2372831 w 2414076"/>
                <a:gd name="connsiteY10" fmla="*/ 278469 h 1320792"/>
                <a:gd name="connsiteX11" fmla="*/ 2346821 w 2414076"/>
                <a:gd name="connsiteY11" fmla="*/ 302585 h 1320792"/>
                <a:gd name="connsiteX12" fmla="*/ 2316797 w 2414076"/>
                <a:gd name="connsiteY12" fmla="*/ 317829 h 1320792"/>
                <a:gd name="connsiteX13" fmla="*/ 2289507 w 2414076"/>
                <a:gd name="connsiteY13" fmla="*/ 322630 h 1320792"/>
                <a:gd name="connsiteX14" fmla="*/ 2260874 w 2414076"/>
                <a:gd name="connsiteY14" fmla="*/ 322611 h 1320792"/>
                <a:gd name="connsiteX15" fmla="*/ 2231414 w 2414076"/>
                <a:gd name="connsiteY15" fmla="*/ 321050 h 1320792"/>
                <a:gd name="connsiteX16" fmla="*/ 2201647 w 2414076"/>
                <a:gd name="connsiteY16" fmla="*/ 321225 h 1320792"/>
                <a:gd name="connsiteX17" fmla="*/ 2138452 w 2414076"/>
                <a:gd name="connsiteY17" fmla="*/ 336808 h 1320792"/>
                <a:gd name="connsiteX18" fmla="*/ 2081216 w 2414076"/>
                <a:gd name="connsiteY18" fmla="*/ 370939 h 1320792"/>
                <a:gd name="connsiteX19" fmla="*/ 2034904 w 2414076"/>
                <a:gd name="connsiteY19" fmla="*/ 418583 h 1320792"/>
                <a:gd name="connsiteX20" fmla="*/ 2004485 w 2414076"/>
                <a:gd name="connsiteY20" fmla="*/ 474702 h 1320792"/>
                <a:gd name="connsiteX21" fmla="*/ 1992931 w 2414076"/>
                <a:gd name="connsiteY21" fmla="*/ 532805 h 1320792"/>
                <a:gd name="connsiteX22" fmla="*/ 1993771 w 2414076"/>
                <a:gd name="connsiteY22" fmla="*/ 593080 h 1320792"/>
                <a:gd name="connsiteX23" fmla="*/ 1999947 w 2414076"/>
                <a:gd name="connsiteY23" fmla="*/ 654493 h 1320792"/>
                <a:gd name="connsiteX24" fmla="*/ 2004398 w 2414076"/>
                <a:gd name="connsiteY24" fmla="*/ 716010 h 1320792"/>
                <a:gd name="connsiteX25" fmla="*/ 1998125 w 2414076"/>
                <a:gd name="connsiteY25" fmla="*/ 799947 h 1320792"/>
                <a:gd name="connsiteX26" fmla="*/ 1977739 w 2414076"/>
                <a:gd name="connsiteY26" fmla="*/ 881577 h 1320792"/>
                <a:gd name="connsiteX27" fmla="*/ 1946029 w 2414076"/>
                <a:gd name="connsiteY27" fmla="*/ 960384 h 1320792"/>
                <a:gd name="connsiteX28" fmla="*/ 1905782 w 2414076"/>
                <a:gd name="connsiteY28" fmla="*/ 1035855 h 1320792"/>
                <a:gd name="connsiteX29" fmla="*/ 1867526 w 2414076"/>
                <a:gd name="connsiteY29" fmla="*/ 1095345 h 1320792"/>
                <a:gd name="connsiteX30" fmla="*/ 1824513 w 2414076"/>
                <a:gd name="connsiteY30" fmla="*/ 1150693 h 1320792"/>
                <a:gd name="connsiteX31" fmla="*/ 1775941 w 2414076"/>
                <a:gd name="connsiteY31" fmla="*/ 1200406 h 1320792"/>
                <a:gd name="connsiteX32" fmla="*/ 1721007 w 2414076"/>
                <a:gd name="connsiteY32" fmla="*/ 1242991 h 1320792"/>
                <a:gd name="connsiteX33" fmla="*/ 1647016 w 2414076"/>
                <a:gd name="connsiteY33" fmla="*/ 1282564 h 1320792"/>
                <a:gd name="connsiteX34" fmla="*/ 1566366 w 2414076"/>
                <a:gd name="connsiteY34" fmla="*/ 1308853 h 1320792"/>
                <a:gd name="connsiteX35" fmla="*/ 1482549 w 2414076"/>
                <a:gd name="connsiteY35" fmla="*/ 1320792 h 1320792"/>
                <a:gd name="connsiteX36" fmla="*/ 1399058 w 2414076"/>
                <a:gd name="connsiteY36" fmla="*/ 1317313 h 1320792"/>
                <a:gd name="connsiteX37" fmla="*/ 1351791 w 2414076"/>
                <a:gd name="connsiteY37" fmla="*/ 1308099 h 1320792"/>
                <a:gd name="connsiteX38" fmla="*/ 1305427 w 2414076"/>
                <a:gd name="connsiteY38" fmla="*/ 1295117 h 1320792"/>
                <a:gd name="connsiteX39" fmla="*/ 1259574 w 2414076"/>
                <a:gd name="connsiteY39" fmla="*/ 1280193 h 1320792"/>
                <a:gd name="connsiteX40" fmla="*/ 1213840 w 2414076"/>
                <a:gd name="connsiteY40" fmla="*/ 1265150 h 1320792"/>
                <a:gd name="connsiteX41" fmla="*/ 919901 w 2414076"/>
                <a:gd name="connsiteY41" fmla="*/ 1204817 h 1320792"/>
                <a:gd name="connsiteX42" fmla="*/ 617801 w 2414076"/>
                <a:gd name="connsiteY42" fmla="*/ 1195378 h 1320792"/>
                <a:gd name="connsiteX43" fmla="*/ 310260 w 2414076"/>
                <a:gd name="connsiteY43" fmla="*/ 1219869 h 1320792"/>
                <a:gd name="connsiteX44" fmla="*/ 0 w 2414076"/>
                <a:gd name="connsiteY44" fmla="*/ 1261325 h 1320792"/>
                <a:gd name="connsiteX0" fmla="*/ 2347043 w 2414076"/>
                <a:gd name="connsiteY0" fmla="*/ 0 h 1320792"/>
                <a:gd name="connsiteX1" fmla="*/ 2359389 w 2414076"/>
                <a:gd name="connsiteY1" fmla="*/ 17957 h 1320792"/>
                <a:gd name="connsiteX2" fmla="*/ 2371338 w 2414076"/>
                <a:gd name="connsiteY2" fmla="*/ 36161 h 1320792"/>
                <a:gd name="connsiteX3" fmla="*/ 2382492 w 2414076"/>
                <a:gd name="connsiteY3" fmla="*/ 54857 h 1320792"/>
                <a:gd name="connsiteX4" fmla="*/ 2392452 w 2414076"/>
                <a:gd name="connsiteY4" fmla="*/ 74293 h 1320792"/>
                <a:gd name="connsiteX5" fmla="*/ 2405121 w 2414076"/>
                <a:gd name="connsiteY5" fmla="*/ 107600 h 1320792"/>
                <a:gd name="connsiteX6" fmla="*/ 2412552 w 2414076"/>
                <a:gd name="connsiteY6" fmla="*/ 142618 h 1320792"/>
                <a:gd name="connsiteX7" fmla="*/ 2413666 w 2414076"/>
                <a:gd name="connsiteY7" fmla="*/ 178478 h 1320792"/>
                <a:gd name="connsiteX8" fmla="*/ 2407386 w 2414076"/>
                <a:gd name="connsiteY8" fmla="*/ 214314 h 1320792"/>
                <a:gd name="connsiteX9" fmla="*/ 2393472 w 2414076"/>
                <a:gd name="connsiteY9" fmla="*/ 248154 h 1320792"/>
                <a:gd name="connsiteX10" fmla="*/ 2372831 w 2414076"/>
                <a:gd name="connsiteY10" fmla="*/ 278469 h 1320792"/>
                <a:gd name="connsiteX11" fmla="*/ 2346821 w 2414076"/>
                <a:gd name="connsiteY11" fmla="*/ 302585 h 1320792"/>
                <a:gd name="connsiteX12" fmla="*/ 2316797 w 2414076"/>
                <a:gd name="connsiteY12" fmla="*/ 317829 h 1320792"/>
                <a:gd name="connsiteX13" fmla="*/ 2289507 w 2414076"/>
                <a:gd name="connsiteY13" fmla="*/ 322630 h 1320792"/>
                <a:gd name="connsiteX14" fmla="*/ 2260874 w 2414076"/>
                <a:gd name="connsiteY14" fmla="*/ 322611 h 1320792"/>
                <a:gd name="connsiteX15" fmla="*/ 2231414 w 2414076"/>
                <a:gd name="connsiteY15" fmla="*/ 321050 h 1320792"/>
                <a:gd name="connsiteX16" fmla="*/ 2201647 w 2414076"/>
                <a:gd name="connsiteY16" fmla="*/ 321225 h 1320792"/>
                <a:gd name="connsiteX17" fmla="*/ 2138452 w 2414076"/>
                <a:gd name="connsiteY17" fmla="*/ 336808 h 1320792"/>
                <a:gd name="connsiteX18" fmla="*/ 2081216 w 2414076"/>
                <a:gd name="connsiteY18" fmla="*/ 370939 h 1320792"/>
                <a:gd name="connsiteX19" fmla="*/ 2034904 w 2414076"/>
                <a:gd name="connsiteY19" fmla="*/ 418583 h 1320792"/>
                <a:gd name="connsiteX20" fmla="*/ 2004485 w 2414076"/>
                <a:gd name="connsiteY20" fmla="*/ 474702 h 1320792"/>
                <a:gd name="connsiteX21" fmla="*/ 1992931 w 2414076"/>
                <a:gd name="connsiteY21" fmla="*/ 532805 h 1320792"/>
                <a:gd name="connsiteX22" fmla="*/ 1993771 w 2414076"/>
                <a:gd name="connsiteY22" fmla="*/ 593080 h 1320792"/>
                <a:gd name="connsiteX23" fmla="*/ 1999947 w 2414076"/>
                <a:gd name="connsiteY23" fmla="*/ 654493 h 1320792"/>
                <a:gd name="connsiteX24" fmla="*/ 2004398 w 2414076"/>
                <a:gd name="connsiteY24" fmla="*/ 716010 h 1320792"/>
                <a:gd name="connsiteX25" fmla="*/ 1998125 w 2414076"/>
                <a:gd name="connsiteY25" fmla="*/ 799947 h 1320792"/>
                <a:gd name="connsiteX26" fmla="*/ 1977739 w 2414076"/>
                <a:gd name="connsiteY26" fmla="*/ 881577 h 1320792"/>
                <a:gd name="connsiteX27" fmla="*/ 1946029 w 2414076"/>
                <a:gd name="connsiteY27" fmla="*/ 960384 h 1320792"/>
                <a:gd name="connsiteX28" fmla="*/ 1905782 w 2414076"/>
                <a:gd name="connsiteY28" fmla="*/ 1035855 h 1320792"/>
                <a:gd name="connsiteX29" fmla="*/ 1867526 w 2414076"/>
                <a:gd name="connsiteY29" fmla="*/ 1095345 h 1320792"/>
                <a:gd name="connsiteX30" fmla="*/ 1824513 w 2414076"/>
                <a:gd name="connsiteY30" fmla="*/ 1150693 h 1320792"/>
                <a:gd name="connsiteX31" fmla="*/ 1775941 w 2414076"/>
                <a:gd name="connsiteY31" fmla="*/ 1200406 h 1320792"/>
                <a:gd name="connsiteX32" fmla="*/ 1721007 w 2414076"/>
                <a:gd name="connsiteY32" fmla="*/ 1242991 h 1320792"/>
                <a:gd name="connsiteX33" fmla="*/ 1647016 w 2414076"/>
                <a:gd name="connsiteY33" fmla="*/ 1282564 h 1320792"/>
                <a:gd name="connsiteX34" fmla="*/ 1566366 w 2414076"/>
                <a:gd name="connsiteY34" fmla="*/ 1308853 h 1320792"/>
                <a:gd name="connsiteX35" fmla="*/ 1482549 w 2414076"/>
                <a:gd name="connsiteY35" fmla="*/ 1320792 h 1320792"/>
                <a:gd name="connsiteX36" fmla="*/ 1399058 w 2414076"/>
                <a:gd name="connsiteY36" fmla="*/ 1317313 h 1320792"/>
                <a:gd name="connsiteX37" fmla="*/ 1351791 w 2414076"/>
                <a:gd name="connsiteY37" fmla="*/ 1308099 h 1320792"/>
                <a:gd name="connsiteX38" fmla="*/ 1305427 w 2414076"/>
                <a:gd name="connsiteY38" fmla="*/ 1295117 h 1320792"/>
                <a:gd name="connsiteX39" fmla="*/ 1259574 w 2414076"/>
                <a:gd name="connsiteY39" fmla="*/ 1280193 h 1320792"/>
                <a:gd name="connsiteX40" fmla="*/ 1213840 w 2414076"/>
                <a:gd name="connsiteY40" fmla="*/ 1265150 h 1320792"/>
                <a:gd name="connsiteX41" fmla="*/ 919901 w 2414076"/>
                <a:gd name="connsiteY41" fmla="*/ 1204817 h 1320792"/>
                <a:gd name="connsiteX42" fmla="*/ 617801 w 2414076"/>
                <a:gd name="connsiteY42" fmla="*/ 1195378 h 1320792"/>
                <a:gd name="connsiteX43" fmla="*/ 310260 w 2414076"/>
                <a:gd name="connsiteY43" fmla="*/ 1219869 h 1320792"/>
                <a:gd name="connsiteX44" fmla="*/ 0 w 2414076"/>
                <a:gd name="connsiteY44" fmla="*/ 1261325 h 1320792"/>
                <a:gd name="connsiteX0" fmla="*/ 2347043 w 2414076"/>
                <a:gd name="connsiteY0" fmla="*/ 0 h 1320792"/>
                <a:gd name="connsiteX1" fmla="*/ 2359389 w 2414076"/>
                <a:gd name="connsiteY1" fmla="*/ 17957 h 1320792"/>
                <a:gd name="connsiteX2" fmla="*/ 2371338 w 2414076"/>
                <a:gd name="connsiteY2" fmla="*/ 36161 h 1320792"/>
                <a:gd name="connsiteX3" fmla="*/ 2382492 w 2414076"/>
                <a:gd name="connsiteY3" fmla="*/ 54857 h 1320792"/>
                <a:gd name="connsiteX4" fmla="*/ 2392452 w 2414076"/>
                <a:gd name="connsiteY4" fmla="*/ 74293 h 1320792"/>
                <a:gd name="connsiteX5" fmla="*/ 2405121 w 2414076"/>
                <a:gd name="connsiteY5" fmla="*/ 107600 h 1320792"/>
                <a:gd name="connsiteX6" fmla="*/ 2412552 w 2414076"/>
                <a:gd name="connsiteY6" fmla="*/ 142618 h 1320792"/>
                <a:gd name="connsiteX7" fmla="*/ 2413666 w 2414076"/>
                <a:gd name="connsiteY7" fmla="*/ 178478 h 1320792"/>
                <a:gd name="connsiteX8" fmla="*/ 2407386 w 2414076"/>
                <a:gd name="connsiteY8" fmla="*/ 214314 h 1320792"/>
                <a:gd name="connsiteX9" fmla="*/ 2393472 w 2414076"/>
                <a:gd name="connsiteY9" fmla="*/ 248154 h 1320792"/>
                <a:gd name="connsiteX10" fmla="*/ 2372831 w 2414076"/>
                <a:gd name="connsiteY10" fmla="*/ 278469 h 1320792"/>
                <a:gd name="connsiteX11" fmla="*/ 2346821 w 2414076"/>
                <a:gd name="connsiteY11" fmla="*/ 302585 h 1320792"/>
                <a:gd name="connsiteX12" fmla="*/ 2316797 w 2414076"/>
                <a:gd name="connsiteY12" fmla="*/ 317829 h 1320792"/>
                <a:gd name="connsiteX13" fmla="*/ 2289507 w 2414076"/>
                <a:gd name="connsiteY13" fmla="*/ 322630 h 1320792"/>
                <a:gd name="connsiteX14" fmla="*/ 2260874 w 2414076"/>
                <a:gd name="connsiteY14" fmla="*/ 322611 h 1320792"/>
                <a:gd name="connsiteX15" fmla="*/ 2231414 w 2414076"/>
                <a:gd name="connsiteY15" fmla="*/ 321050 h 1320792"/>
                <a:gd name="connsiteX16" fmla="*/ 2201647 w 2414076"/>
                <a:gd name="connsiteY16" fmla="*/ 321225 h 1320792"/>
                <a:gd name="connsiteX17" fmla="*/ 2138452 w 2414076"/>
                <a:gd name="connsiteY17" fmla="*/ 336808 h 1320792"/>
                <a:gd name="connsiteX18" fmla="*/ 2081216 w 2414076"/>
                <a:gd name="connsiteY18" fmla="*/ 370939 h 1320792"/>
                <a:gd name="connsiteX19" fmla="*/ 2034904 w 2414076"/>
                <a:gd name="connsiteY19" fmla="*/ 418583 h 1320792"/>
                <a:gd name="connsiteX20" fmla="*/ 2004485 w 2414076"/>
                <a:gd name="connsiteY20" fmla="*/ 474702 h 1320792"/>
                <a:gd name="connsiteX21" fmla="*/ 1992931 w 2414076"/>
                <a:gd name="connsiteY21" fmla="*/ 532805 h 1320792"/>
                <a:gd name="connsiteX22" fmla="*/ 1993771 w 2414076"/>
                <a:gd name="connsiteY22" fmla="*/ 593080 h 1320792"/>
                <a:gd name="connsiteX23" fmla="*/ 1999947 w 2414076"/>
                <a:gd name="connsiteY23" fmla="*/ 654493 h 1320792"/>
                <a:gd name="connsiteX24" fmla="*/ 2004398 w 2414076"/>
                <a:gd name="connsiteY24" fmla="*/ 716010 h 1320792"/>
                <a:gd name="connsiteX25" fmla="*/ 1998125 w 2414076"/>
                <a:gd name="connsiteY25" fmla="*/ 799947 h 1320792"/>
                <a:gd name="connsiteX26" fmla="*/ 1977739 w 2414076"/>
                <a:gd name="connsiteY26" fmla="*/ 881577 h 1320792"/>
                <a:gd name="connsiteX27" fmla="*/ 1946029 w 2414076"/>
                <a:gd name="connsiteY27" fmla="*/ 960384 h 1320792"/>
                <a:gd name="connsiteX28" fmla="*/ 1905782 w 2414076"/>
                <a:gd name="connsiteY28" fmla="*/ 1035855 h 1320792"/>
                <a:gd name="connsiteX29" fmla="*/ 1867526 w 2414076"/>
                <a:gd name="connsiteY29" fmla="*/ 1095345 h 1320792"/>
                <a:gd name="connsiteX30" fmla="*/ 1824513 w 2414076"/>
                <a:gd name="connsiteY30" fmla="*/ 1150693 h 1320792"/>
                <a:gd name="connsiteX31" fmla="*/ 1775941 w 2414076"/>
                <a:gd name="connsiteY31" fmla="*/ 1200406 h 1320792"/>
                <a:gd name="connsiteX32" fmla="*/ 1721007 w 2414076"/>
                <a:gd name="connsiteY32" fmla="*/ 1242991 h 1320792"/>
                <a:gd name="connsiteX33" fmla="*/ 1647016 w 2414076"/>
                <a:gd name="connsiteY33" fmla="*/ 1282564 h 1320792"/>
                <a:gd name="connsiteX34" fmla="*/ 1566366 w 2414076"/>
                <a:gd name="connsiteY34" fmla="*/ 1308853 h 1320792"/>
                <a:gd name="connsiteX35" fmla="*/ 1482549 w 2414076"/>
                <a:gd name="connsiteY35" fmla="*/ 1320792 h 1320792"/>
                <a:gd name="connsiteX36" fmla="*/ 1399058 w 2414076"/>
                <a:gd name="connsiteY36" fmla="*/ 1317313 h 1320792"/>
                <a:gd name="connsiteX37" fmla="*/ 1351791 w 2414076"/>
                <a:gd name="connsiteY37" fmla="*/ 1308099 h 1320792"/>
                <a:gd name="connsiteX38" fmla="*/ 1305427 w 2414076"/>
                <a:gd name="connsiteY38" fmla="*/ 1295117 h 1320792"/>
                <a:gd name="connsiteX39" fmla="*/ 1259574 w 2414076"/>
                <a:gd name="connsiteY39" fmla="*/ 1280193 h 1320792"/>
                <a:gd name="connsiteX40" fmla="*/ 1213840 w 2414076"/>
                <a:gd name="connsiteY40" fmla="*/ 1265150 h 1320792"/>
                <a:gd name="connsiteX41" fmla="*/ 919901 w 2414076"/>
                <a:gd name="connsiteY41" fmla="*/ 1204817 h 1320792"/>
                <a:gd name="connsiteX42" fmla="*/ 617801 w 2414076"/>
                <a:gd name="connsiteY42" fmla="*/ 1195378 h 1320792"/>
                <a:gd name="connsiteX43" fmla="*/ 310260 w 2414076"/>
                <a:gd name="connsiteY43" fmla="*/ 1219869 h 1320792"/>
                <a:gd name="connsiteX44" fmla="*/ 0 w 2414076"/>
                <a:gd name="connsiteY44" fmla="*/ 1261325 h 1320792"/>
                <a:gd name="connsiteX0" fmla="*/ 2347043 w 2414076"/>
                <a:gd name="connsiteY0" fmla="*/ 0 h 1320792"/>
                <a:gd name="connsiteX1" fmla="*/ 2359389 w 2414076"/>
                <a:gd name="connsiteY1" fmla="*/ 17957 h 1320792"/>
                <a:gd name="connsiteX2" fmla="*/ 2371338 w 2414076"/>
                <a:gd name="connsiteY2" fmla="*/ 36161 h 1320792"/>
                <a:gd name="connsiteX3" fmla="*/ 2382492 w 2414076"/>
                <a:gd name="connsiteY3" fmla="*/ 54857 h 1320792"/>
                <a:gd name="connsiteX4" fmla="*/ 2392452 w 2414076"/>
                <a:gd name="connsiteY4" fmla="*/ 74293 h 1320792"/>
                <a:gd name="connsiteX5" fmla="*/ 2405121 w 2414076"/>
                <a:gd name="connsiteY5" fmla="*/ 107600 h 1320792"/>
                <a:gd name="connsiteX6" fmla="*/ 2412552 w 2414076"/>
                <a:gd name="connsiteY6" fmla="*/ 142618 h 1320792"/>
                <a:gd name="connsiteX7" fmla="*/ 2413666 w 2414076"/>
                <a:gd name="connsiteY7" fmla="*/ 178478 h 1320792"/>
                <a:gd name="connsiteX8" fmla="*/ 2407386 w 2414076"/>
                <a:gd name="connsiteY8" fmla="*/ 214314 h 1320792"/>
                <a:gd name="connsiteX9" fmla="*/ 2393472 w 2414076"/>
                <a:gd name="connsiteY9" fmla="*/ 248154 h 1320792"/>
                <a:gd name="connsiteX10" fmla="*/ 2372831 w 2414076"/>
                <a:gd name="connsiteY10" fmla="*/ 278469 h 1320792"/>
                <a:gd name="connsiteX11" fmla="*/ 2346821 w 2414076"/>
                <a:gd name="connsiteY11" fmla="*/ 302585 h 1320792"/>
                <a:gd name="connsiteX12" fmla="*/ 2316797 w 2414076"/>
                <a:gd name="connsiteY12" fmla="*/ 317829 h 1320792"/>
                <a:gd name="connsiteX13" fmla="*/ 2289507 w 2414076"/>
                <a:gd name="connsiteY13" fmla="*/ 322630 h 1320792"/>
                <a:gd name="connsiteX14" fmla="*/ 2260874 w 2414076"/>
                <a:gd name="connsiteY14" fmla="*/ 322611 h 1320792"/>
                <a:gd name="connsiteX15" fmla="*/ 2231414 w 2414076"/>
                <a:gd name="connsiteY15" fmla="*/ 321050 h 1320792"/>
                <a:gd name="connsiteX16" fmla="*/ 2201647 w 2414076"/>
                <a:gd name="connsiteY16" fmla="*/ 321225 h 1320792"/>
                <a:gd name="connsiteX17" fmla="*/ 2138452 w 2414076"/>
                <a:gd name="connsiteY17" fmla="*/ 336808 h 1320792"/>
                <a:gd name="connsiteX18" fmla="*/ 2081216 w 2414076"/>
                <a:gd name="connsiteY18" fmla="*/ 370939 h 1320792"/>
                <a:gd name="connsiteX19" fmla="*/ 2034904 w 2414076"/>
                <a:gd name="connsiteY19" fmla="*/ 418583 h 1320792"/>
                <a:gd name="connsiteX20" fmla="*/ 2004485 w 2414076"/>
                <a:gd name="connsiteY20" fmla="*/ 474702 h 1320792"/>
                <a:gd name="connsiteX21" fmla="*/ 1992931 w 2414076"/>
                <a:gd name="connsiteY21" fmla="*/ 532805 h 1320792"/>
                <a:gd name="connsiteX22" fmla="*/ 1993771 w 2414076"/>
                <a:gd name="connsiteY22" fmla="*/ 593080 h 1320792"/>
                <a:gd name="connsiteX23" fmla="*/ 1999947 w 2414076"/>
                <a:gd name="connsiteY23" fmla="*/ 654493 h 1320792"/>
                <a:gd name="connsiteX24" fmla="*/ 2004398 w 2414076"/>
                <a:gd name="connsiteY24" fmla="*/ 716010 h 1320792"/>
                <a:gd name="connsiteX25" fmla="*/ 1998125 w 2414076"/>
                <a:gd name="connsiteY25" fmla="*/ 799947 h 1320792"/>
                <a:gd name="connsiteX26" fmla="*/ 1977739 w 2414076"/>
                <a:gd name="connsiteY26" fmla="*/ 881577 h 1320792"/>
                <a:gd name="connsiteX27" fmla="*/ 1946029 w 2414076"/>
                <a:gd name="connsiteY27" fmla="*/ 960384 h 1320792"/>
                <a:gd name="connsiteX28" fmla="*/ 1905782 w 2414076"/>
                <a:gd name="connsiteY28" fmla="*/ 1035855 h 1320792"/>
                <a:gd name="connsiteX29" fmla="*/ 1867526 w 2414076"/>
                <a:gd name="connsiteY29" fmla="*/ 1095345 h 1320792"/>
                <a:gd name="connsiteX30" fmla="*/ 1824513 w 2414076"/>
                <a:gd name="connsiteY30" fmla="*/ 1150693 h 1320792"/>
                <a:gd name="connsiteX31" fmla="*/ 1775941 w 2414076"/>
                <a:gd name="connsiteY31" fmla="*/ 1200406 h 1320792"/>
                <a:gd name="connsiteX32" fmla="*/ 1721007 w 2414076"/>
                <a:gd name="connsiteY32" fmla="*/ 1242991 h 1320792"/>
                <a:gd name="connsiteX33" fmla="*/ 1647016 w 2414076"/>
                <a:gd name="connsiteY33" fmla="*/ 1282564 h 1320792"/>
                <a:gd name="connsiteX34" fmla="*/ 1566366 w 2414076"/>
                <a:gd name="connsiteY34" fmla="*/ 1308853 h 1320792"/>
                <a:gd name="connsiteX35" fmla="*/ 1482549 w 2414076"/>
                <a:gd name="connsiteY35" fmla="*/ 1320792 h 1320792"/>
                <a:gd name="connsiteX36" fmla="*/ 1399058 w 2414076"/>
                <a:gd name="connsiteY36" fmla="*/ 1317313 h 1320792"/>
                <a:gd name="connsiteX37" fmla="*/ 1351791 w 2414076"/>
                <a:gd name="connsiteY37" fmla="*/ 1308099 h 1320792"/>
                <a:gd name="connsiteX38" fmla="*/ 1305427 w 2414076"/>
                <a:gd name="connsiteY38" fmla="*/ 1295117 h 1320792"/>
                <a:gd name="connsiteX39" fmla="*/ 1259574 w 2414076"/>
                <a:gd name="connsiteY39" fmla="*/ 1280193 h 1320792"/>
                <a:gd name="connsiteX40" fmla="*/ 1213840 w 2414076"/>
                <a:gd name="connsiteY40" fmla="*/ 1265150 h 1320792"/>
                <a:gd name="connsiteX41" fmla="*/ 919901 w 2414076"/>
                <a:gd name="connsiteY41" fmla="*/ 1204817 h 1320792"/>
                <a:gd name="connsiteX42" fmla="*/ 617801 w 2414076"/>
                <a:gd name="connsiteY42" fmla="*/ 1195378 h 1320792"/>
                <a:gd name="connsiteX43" fmla="*/ 310260 w 2414076"/>
                <a:gd name="connsiteY43" fmla="*/ 1219869 h 1320792"/>
                <a:gd name="connsiteX44" fmla="*/ 0 w 2414076"/>
                <a:gd name="connsiteY44" fmla="*/ 1261325 h 1320792"/>
                <a:gd name="connsiteX0" fmla="*/ 2347043 w 2414076"/>
                <a:gd name="connsiteY0" fmla="*/ 0 h 1320792"/>
                <a:gd name="connsiteX1" fmla="*/ 2359389 w 2414076"/>
                <a:gd name="connsiteY1" fmla="*/ 17957 h 1320792"/>
                <a:gd name="connsiteX2" fmla="*/ 2371338 w 2414076"/>
                <a:gd name="connsiteY2" fmla="*/ 36161 h 1320792"/>
                <a:gd name="connsiteX3" fmla="*/ 2382492 w 2414076"/>
                <a:gd name="connsiteY3" fmla="*/ 54857 h 1320792"/>
                <a:gd name="connsiteX4" fmla="*/ 2392452 w 2414076"/>
                <a:gd name="connsiteY4" fmla="*/ 74293 h 1320792"/>
                <a:gd name="connsiteX5" fmla="*/ 2405121 w 2414076"/>
                <a:gd name="connsiteY5" fmla="*/ 107600 h 1320792"/>
                <a:gd name="connsiteX6" fmla="*/ 2412552 w 2414076"/>
                <a:gd name="connsiteY6" fmla="*/ 142618 h 1320792"/>
                <a:gd name="connsiteX7" fmla="*/ 2413666 w 2414076"/>
                <a:gd name="connsiteY7" fmla="*/ 178478 h 1320792"/>
                <a:gd name="connsiteX8" fmla="*/ 2407386 w 2414076"/>
                <a:gd name="connsiteY8" fmla="*/ 214314 h 1320792"/>
                <a:gd name="connsiteX9" fmla="*/ 2393472 w 2414076"/>
                <a:gd name="connsiteY9" fmla="*/ 248154 h 1320792"/>
                <a:gd name="connsiteX10" fmla="*/ 2372831 w 2414076"/>
                <a:gd name="connsiteY10" fmla="*/ 278469 h 1320792"/>
                <a:gd name="connsiteX11" fmla="*/ 2346821 w 2414076"/>
                <a:gd name="connsiteY11" fmla="*/ 302585 h 1320792"/>
                <a:gd name="connsiteX12" fmla="*/ 2316797 w 2414076"/>
                <a:gd name="connsiteY12" fmla="*/ 317829 h 1320792"/>
                <a:gd name="connsiteX13" fmla="*/ 2289507 w 2414076"/>
                <a:gd name="connsiteY13" fmla="*/ 322630 h 1320792"/>
                <a:gd name="connsiteX14" fmla="*/ 2260874 w 2414076"/>
                <a:gd name="connsiteY14" fmla="*/ 322611 h 1320792"/>
                <a:gd name="connsiteX15" fmla="*/ 2231414 w 2414076"/>
                <a:gd name="connsiteY15" fmla="*/ 321050 h 1320792"/>
                <a:gd name="connsiteX16" fmla="*/ 2201647 w 2414076"/>
                <a:gd name="connsiteY16" fmla="*/ 321225 h 1320792"/>
                <a:gd name="connsiteX17" fmla="*/ 2138452 w 2414076"/>
                <a:gd name="connsiteY17" fmla="*/ 336808 h 1320792"/>
                <a:gd name="connsiteX18" fmla="*/ 2081216 w 2414076"/>
                <a:gd name="connsiteY18" fmla="*/ 370939 h 1320792"/>
                <a:gd name="connsiteX19" fmla="*/ 2034904 w 2414076"/>
                <a:gd name="connsiteY19" fmla="*/ 418583 h 1320792"/>
                <a:gd name="connsiteX20" fmla="*/ 2004485 w 2414076"/>
                <a:gd name="connsiteY20" fmla="*/ 474702 h 1320792"/>
                <a:gd name="connsiteX21" fmla="*/ 1992931 w 2414076"/>
                <a:gd name="connsiteY21" fmla="*/ 532805 h 1320792"/>
                <a:gd name="connsiteX22" fmla="*/ 1993771 w 2414076"/>
                <a:gd name="connsiteY22" fmla="*/ 593080 h 1320792"/>
                <a:gd name="connsiteX23" fmla="*/ 1999947 w 2414076"/>
                <a:gd name="connsiteY23" fmla="*/ 654493 h 1320792"/>
                <a:gd name="connsiteX24" fmla="*/ 2004398 w 2414076"/>
                <a:gd name="connsiteY24" fmla="*/ 716010 h 1320792"/>
                <a:gd name="connsiteX25" fmla="*/ 1998125 w 2414076"/>
                <a:gd name="connsiteY25" fmla="*/ 799947 h 1320792"/>
                <a:gd name="connsiteX26" fmla="*/ 1977739 w 2414076"/>
                <a:gd name="connsiteY26" fmla="*/ 881577 h 1320792"/>
                <a:gd name="connsiteX27" fmla="*/ 1946029 w 2414076"/>
                <a:gd name="connsiteY27" fmla="*/ 960384 h 1320792"/>
                <a:gd name="connsiteX28" fmla="*/ 1905782 w 2414076"/>
                <a:gd name="connsiteY28" fmla="*/ 1035855 h 1320792"/>
                <a:gd name="connsiteX29" fmla="*/ 1867526 w 2414076"/>
                <a:gd name="connsiteY29" fmla="*/ 1095345 h 1320792"/>
                <a:gd name="connsiteX30" fmla="*/ 1824513 w 2414076"/>
                <a:gd name="connsiteY30" fmla="*/ 1150693 h 1320792"/>
                <a:gd name="connsiteX31" fmla="*/ 1775941 w 2414076"/>
                <a:gd name="connsiteY31" fmla="*/ 1200406 h 1320792"/>
                <a:gd name="connsiteX32" fmla="*/ 1721007 w 2414076"/>
                <a:gd name="connsiteY32" fmla="*/ 1242991 h 1320792"/>
                <a:gd name="connsiteX33" fmla="*/ 1647016 w 2414076"/>
                <a:gd name="connsiteY33" fmla="*/ 1282564 h 1320792"/>
                <a:gd name="connsiteX34" fmla="*/ 1566366 w 2414076"/>
                <a:gd name="connsiteY34" fmla="*/ 1308853 h 1320792"/>
                <a:gd name="connsiteX35" fmla="*/ 1482549 w 2414076"/>
                <a:gd name="connsiteY35" fmla="*/ 1320792 h 1320792"/>
                <a:gd name="connsiteX36" fmla="*/ 1399058 w 2414076"/>
                <a:gd name="connsiteY36" fmla="*/ 1317313 h 1320792"/>
                <a:gd name="connsiteX37" fmla="*/ 1351791 w 2414076"/>
                <a:gd name="connsiteY37" fmla="*/ 1308099 h 1320792"/>
                <a:gd name="connsiteX38" fmla="*/ 1305427 w 2414076"/>
                <a:gd name="connsiteY38" fmla="*/ 1295117 h 1320792"/>
                <a:gd name="connsiteX39" fmla="*/ 1259574 w 2414076"/>
                <a:gd name="connsiteY39" fmla="*/ 1280193 h 1320792"/>
                <a:gd name="connsiteX40" fmla="*/ 1213840 w 2414076"/>
                <a:gd name="connsiteY40" fmla="*/ 1265150 h 1320792"/>
                <a:gd name="connsiteX41" fmla="*/ 919901 w 2414076"/>
                <a:gd name="connsiteY41" fmla="*/ 1204817 h 1320792"/>
                <a:gd name="connsiteX42" fmla="*/ 617801 w 2414076"/>
                <a:gd name="connsiteY42" fmla="*/ 1195378 h 1320792"/>
                <a:gd name="connsiteX43" fmla="*/ 310260 w 2414076"/>
                <a:gd name="connsiteY43" fmla="*/ 1219869 h 1320792"/>
                <a:gd name="connsiteX44" fmla="*/ 0 w 2414076"/>
                <a:gd name="connsiteY44" fmla="*/ 1261325 h 1320792"/>
                <a:gd name="connsiteX0" fmla="*/ 2347043 w 2414076"/>
                <a:gd name="connsiteY0" fmla="*/ 0 h 1320792"/>
                <a:gd name="connsiteX1" fmla="*/ 2359389 w 2414076"/>
                <a:gd name="connsiteY1" fmla="*/ 17957 h 1320792"/>
                <a:gd name="connsiteX2" fmla="*/ 2371338 w 2414076"/>
                <a:gd name="connsiteY2" fmla="*/ 36161 h 1320792"/>
                <a:gd name="connsiteX3" fmla="*/ 2382492 w 2414076"/>
                <a:gd name="connsiteY3" fmla="*/ 54857 h 1320792"/>
                <a:gd name="connsiteX4" fmla="*/ 2392452 w 2414076"/>
                <a:gd name="connsiteY4" fmla="*/ 74293 h 1320792"/>
                <a:gd name="connsiteX5" fmla="*/ 2405121 w 2414076"/>
                <a:gd name="connsiteY5" fmla="*/ 107600 h 1320792"/>
                <a:gd name="connsiteX6" fmla="*/ 2412552 w 2414076"/>
                <a:gd name="connsiteY6" fmla="*/ 142618 h 1320792"/>
                <a:gd name="connsiteX7" fmla="*/ 2413666 w 2414076"/>
                <a:gd name="connsiteY7" fmla="*/ 178478 h 1320792"/>
                <a:gd name="connsiteX8" fmla="*/ 2407386 w 2414076"/>
                <a:gd name="connsiteY8" fmla="*/ 214314 h 1320792"/>
                <a:gd name="connsiteX9" fmla="*/ 2393472 w 2414076"/>
                <a:gd name="connsiteY9" fmla="*/ 248154 h 1320792"/>
                <a:gd name="connsiteX10" fmla="*/ 2372831 w 2414076"/>
                <a:gd name="connsiteY10" fmla="*/ 278469 h 1320792"/>
                <a:gd name="connsiteX11" fmla="*/ 2346821 w 2414076"/>
                <a:gd name="connsiteY11" fmla="*/ 302585 h 1320792"/>
                <a:gd name="connsiteX12" fmla="*/ 2316797 w 2414076"/>
                <a:gd name="connsiteY12" fmla="*/ 317829 h 1320792"/>
                <a:gd name="connsiteX13" fmla="*/ 2289507 w 2414076"/>
                <a:gd name="connsiteY13" fmla="*/ 322630 h 1320792"/>
                <a:gd name="connsiteX14" fmla="*/ 2260874 w 2414076"/>
                <a:gd name="connsiteY14" fmla="*/ 322611 h 1320792"/>
                <a:gd name="connsiteX15" fmla="*/ 2231414 w 2414076"/>
                <a:gd name="connsiteY15" fmla="*/ 321050 h 1320792"/>
                <a:gd name="connsiteX16" fmla="*/ 2201647 w 2414076"/>
                <a:gd name="connsiteY16" fmla="*/ 321225 h 1320792"/>
                <a:gd name="connsiteX17" fmla="*/ 2138452 w 2414076"/>
                <a:gd name="connsiteY17" fmla="*/ 336808 h 1320792"/>
                <a:gd name="connsiteX18" fmla="*/ 2081216 w 2414076"/>
                <a:gd name="connsiteY18" fmla="*/ 370939 h 1320792"/>
                <a:gd name="connsiteX19" fmla="*/ 2034904 w 2414076"/>
                <a:gd name="connsiteY19" fmla="*/ 418583 h 1320792"/>
                <a:gd name="connsiteX20" fmla="*/ 2004485 w 2414076"/>
                <a:gd name="connsiteY20" fmla="*/ 474702 h 1320792"/>
                <a:gd name="connsiteX21" fmla="*/ 1992931 w 2414076"/>
                <a:gd name="connsiteY21" fmla="*/ 532805 h 1320792"/>
                <a:gd name="connsiteX22" fmla="*/ 1993771 w 2414076"/>
                <a:gd name="connsiteY22" fmla="*/ 593080 h 1320792"/>
                <a:gd name="connsiteX23" fmla="*/ 1999947 w 2414076"/>
                <a:gd name="connsiteY23" fmla="*/ 654493 h 1320792"/>
                <a:gd name="connsiteX24" fmla="*/ 2004398 w 2414076"/>
                <a:gd name="connsiteY24" fmla="*/ 716010 h 1320792"/>
                <a:gd name="connsiteX25" fmla="*/ 1998125 w 2414076"/>
                <a:gd name="connsiteY25" fmla="*/ 799947 h 1320792"/>
                <a:gd name="connsiteX26" fmla="*/ 1977739 w 2414076"/>
                <a:gd name="connsiteY26" fmla="*/ 881577 h 1320792"/>
                <a:gd name="connsiteX27" fmla="*/ 1946029 w 2414076"/>
                <a:gd name="connsiteY27" fmla="*/ 960384 h 1320792"/>
                <a:gd name="connsiteX28" fmla="*/ 1905782 w 2414076"/>
                <a:gd name="connsiteY28" fmla="*/ 1035855 h 1320792"/>
                <a:gd name="connsiteX29" fmla="*/ 1867526 w 2414076"/>
                <a:gd name="connsiteY29" fmla="*/ 1095345 h 1320792"/>
                <a:gd name="connsiteX30" fmla="*/ 1824513 w 2414076"/>
                <a:gd name="connsiteY30" fmla="*/ 1150693 h 1320792"/>
                <a:gd name="connsiteX31" fmla="*/ 1775941 w 2414076"/>
                <a:gd name="connsiteY31" fmla="*/ 1200406 h 1320792"/>
                <a:gd name="connsiteX32" fmla="*/ 1721007 w 2414076"/>
                <a:gd name="connsiteY32" fmla="*/ 1242991 h 1320792"/>
                <a:gd name="connsiteX33" fmla="*/ 1647016 w 2414076"/>
                <a:gd name="connsiteY33" fmla="*/ 1282564 h 1320792"/>
                <a:gd name="connsiteX34" fmla="*/ 1566366 w 2414076"/>
                <a:gd name="connsiteY34" fmla="*/ 1308853 h 1320792"/>
                <a:gd name="connsiteX35" fmla="*/ 1482549 w 2414076"/>
                <a:gd name="connsiteY35" fmla="*/ 1320792 h 1320792"/>
                <a:gd name="connsiteX36" fmla="*/ 1399058 w 2414076"/>
                <a:gd name="connsiteY36" fmla="*/ 1317313 h 1320792"/>
                <a:gd name="connsiteX37" fmla="*/ 1351791 w 2414076"/>
                <a:gd name="connsiteY37" fmla="*/ 1308099 h 1320792"/>
                <a:gd name="connsiteX38" fmla="*/ 1305427 w 2414076"/>
                <a:gd name="connsiteY38" fmla="*/ 1295117 h 1320792"/>
                <a:gd name="connsiteX39" fmla="*/ 1259574 w 2414076"/>
                <a:gd name="connsiteY39" fmla="*/ 1280193 h 1320792"/>
                <a:gd name="connsiteX40" fmla="*/ 1213840 w 2414076"/>
                <a:gd name="connsiteY40" fmla="*/ 1265150 h 1320792"/>
                <a:gd name="connsiteX41" fmla="*/ 919901 w 2414076"/>
                <a:gd name="connsiteY41" fmla="*/ 1204817 h 1320792"/>
                <a:gd name="connsiteX42" fmla="*/ 617801 w 2414076"/>
                <a:gd name="connsiteY42" fmla="*/ 1195378 h 1320792"/>
                <a:gd name="connsiteX43" fmla="*/ 310260 w 2414076"/>
                <a:gd name="connsiteY43" fmla="*/ 1219869 h 1320792"/>
                <a:gd name="connsiteX44" fmla="*/ 0 w 2414076"/>
                <a:gd name="connsiteY44" fmla="*/ 1261325 h 1320792"/>
                <a:gd name="connsiteX0" fmla="*/ 2347043 w 2414076"/>
                <a:gd name="connsiteY0" fmla="*/ 0 h 1320792"/>
                <a:gd name="connsiteX1" fmla="*/ 2359389 w 2414076"/>
                <a:gd name="connsiteY1" fmla="*/ 17957 h 1320792"/>
                <a:gd name="connsiteX2" fmla="*/ 2371338 w 2414076"/>
                <a:gd name="connsiteY2" fmla="*/ 36161 h 1320792"/>
                <a:gd name="connsiteX3" fmla="*/ 2382492 w 2414076"/>
                <a:gd name="connsiteY3" fmla="*/ 54857 h 1320792"/>
                <a:gd name="connsiteX4" fmla="*/ 2392452 w 2414076"/>
                <a:gd name="connsiteY4" fmla="*/ 74293 h 1320792"/>
                <a:gd name="connsiteX5" fmla="*/ 2405121 w 2414076"/>
                <a:gd name="connsiteY5" fmla="*/ 107600 h 1320792"/>
                <a:gd name="connsiteX6" fmla="*/ 2412552 w 2414076"/>
                <a:gd name="connsiteY6" fmla="*/ 142618 h 1320792"/>
                <a:gd name="connsiteX7" fmla="*/ 2413666 w 2414076"/>
                <a:gd name="connsiteY7" fmla="*/ 178478 h 1320792"/>
                <a:gd name="connsiteX8" fmla="*/ 2407386 w 2414076"/>
                <a:gd name="connsiteY8" fmla="*/ 214314 h 1320792"/>
                <a:gd name="connsiteX9" fmla="*/ 2393472 w 2414076"/>
                <a:gd name="connsiteY9" fmla="*/ 248154 h 1320792"/>
                <a:gd name="connsiteX10" fmla="*/ 2372831 w 2414076"/>
                <a:gd name="connsiteY10" fmla="*/ 278469 h 1320792"/>
                <a:gd name="connsiteX11" fmla="*/ 2346821 w 2414076"/>
                <a:gd name="connsiteY11" fmla="*/ 302585 h 1320792"/>
                <a:gd name="connsiteX12" fmla="*/ 2316797 w 2414076"/>
                <a:gd name="connsiteY12" fmla="*/ 317829 h 1320792"/>
                <a:gd name="connsiteX13" fmla="*/ 2289507 w 2414076"/>
                <a:gd name="connsiteY13" fmla="*/ 322630 h 1320792"/>
                <a:gd name="connsiteX14" fmla="*/ 2260874 w 2414076"/>
                <a:gd name="connsiteY14" fmla="*/ 322611 h 1320792"/>
                <a:gd name="connsiteX15" fmla="*/ 2231414 w 2414076"/>
                <a:gd name="connsiteY15" fmla="*/ 321050 h 1320792"/>
                <a:gd name="connsiteX16" fmla="*/ 2201647 w 2414076"/>
                <a:gd name="connsiteY16" fmla="*/ 321225 h 1320792"/>
                <a:gd name="connsiteX17" fmla="*/ 2138452 w 2414076"/>
                <a:gd name="connsiteY17" fmla="*/ 336808 h 1320792"/>
                <a:gd name="connsiteX18" fmla="*/ 2081216 w 2414076"/>
                <a:gd name="connsiteY18" fmla="*/ 370939 h 1320792"/>
                <a:gd name="connsiteX19" fmla="*/ 2034904 w 2414076"/>
                <a:gd name="connsiteY19" fmla="*/ 418583 h 1320792"/>
                <a:gd name="connsiteX20" fmla="*/ 2004485 w 2414076"/>
                <a:gd name="connsiteY20" fmla="*/ 474702 h 1320792"/>
                <a:gd name="connsiteX21" fmla="*/ 1992931 w 2414076"/>
                <a:gd name="connsiteY21" fmla="*/ 532805 h 1320792"/>
                <a:gd name="connsiteX22" fmla="*/ 1993771 w 2414076"/>
                <a:gd name="connsiteY22" fmla="*/ 593080 h 1320792"/>
                <a:gd name="connsiteX23" fmla="*/ 1999947 w 2414076"/>
                <a:gd name="connsiteY23" fmla="*/ 654493 h 1320792"/>
                <a:gd name="connsiteX24" fmla="*/ 2004398 w 2414076"/>
                <a:gd name="connsiteY24" fmla="*/ 716010 h 1320792"/>
                <a:gd name="connsiteX25" fmla="*/ 1998125 w 2414076"/>
                <a:gd name="connsiteY25" fmla="*/ 799947 h 1320792"/>
                <a:gd name="connsiteX26" fmla="*/ 1977739 w 2414076"/>
                <a:gd name="connsiteY26" fmla="*/ 881577 h 1320792"/>
                <a:gd name="connsiteX27" fmla="*/ 1946029 w 2414076"/>
                <a:gd name="connsiteY27" fmla="*/ 960384 h 1320792"/>
                <a:gd name="connsiteX28" fmla="*/ 1905782 w 2414076"/>
                <a:gd name="connsiteY28" fmla="*/ 1035855 h 1320792"/>
                <a:gd name="connsiteX29" fmla="*/ 1867526 w 2414076"/>
                <a:gd name="connsiteY29" fmla="*/ 1095345 h 1320792"/>
                <a:gd name="connsiteX30" fmla="*/ 1824513 w 2414076"/>
                <a:gd name="connsiteY30" fmla="*/ 1150693 h 1320792"/>
                <a:gd name="connsiteX31" fmla="*/ 1775941 w 2414076"/>
                <a:gd name="connsiteY31" fmla="*/ 1200406 h 1320792"/>
                <a:gd name="connsiteX32" fmla="*/ 1721007 w 2414076"/>
                <a:gd name="connsiteY32" fmla="*/ 1242991 h 1320792"/>
                <a:gd name="connsiteX33" fmla="*/ 1647016 w 2414076"/>
                <a:gd name="connsiteY33" fmla="*/ 1282564 h 1320792"/>
                <a:gd name="connsiteX34" fmla="*/ 1566366 w 2414076"/>
                <a:gd name="connsiteY34" fmla="*/ 1308853 h 1320792"/>
                <a:gd name="connsiteX35" fmla="*/ 1482549 w 2414076"/>
                <a:gd name="connsiteY35" fmla="*/ 1320792 h 1320792"/>
                <a:gd name="connsiteX36" fmla="*/ 1399058 w 2414076"/>
                <a:gd name="connsiteY36" fmla="*/ 1317313 h 1320792"/>
                <a:gd name="connsiteX37" fmla="*/ 1351791 w 2414076"/>
                <a:gd name="connsiteY37" fmla="*/ 1308099 h 1320792"/>
                <a:gd name="connsiteX38" fmla="*/ 1305427 w 2414076"/>
                <a:gd name="connsiteY38" fmla="*/ 1295117 h 1320792"/>
                <a:gd name="connsiteX39" fmla="*/ 1259574 w 2414076"/>
                <a:gd name="connsiteY39" fmla="*/ 1280193 h 1320792"/>
                <a:gd name="connsiteX40" fmla="*/ 1213840 w 2414076"/>
                <a:gd name="connsiteY40" fmla="*/ 1265150 h 1320792"/>
                <a:gd name="connsiteX41" fmla="*/ 919901 w 2414076"/>
                <a:gd name="connsiteY41" fmla="*/ 1204817 h 1320792"/>
                <a:gd name="connsiteX42" fmla="*/ 617801 w 2414076"/>
                <a:gd name="connsiteY42" fmla="*/ 1195378 h 1320792"/>
                <a:gd name="connsiteX43" fmla="*/ 310260 w 2414076"/>
                <a:gd name="connsiteY43" fmla="*/ 1219869 h 1320792"/>
                <a:gd name="connsiteX44" fmla="*/ 0 w 2414076"/>
                <a:gd name="connsiteY44" fmla="*/ 1261325 h 1320792"/>
                <a:gd name="connsiteX0" fmla="*/ 2347043 w 2414076"/>
                <a:gd name="connsiteY0" fmla="*/ 0 h 1320792"/>
                <a:gd name="connsiteX1" fmla="*/ 2359389 w 2414076"/>
                <a:gd name="connsiteY1" fmla="*/ 17957 h 1320792"/>
                <a:gd name="connsiteX2" fmla="*/ 2371338 w 2414076"/>
                <a:gd name="connsiteY2" fmla="*/ 36161 h 1320792"/>
                <a:gd name="connsiteX3" fmla="*/ 2382492 w 2414076"/>
                <a:gd name="connsiteY3" fmla="*/ 54857 h 1320792"/>
                <a:gd name="connsiteX4" fmla="*/ 2392452 w 2414076"/>
                <a:gd name="connsiteY4" fmla="*/ 74293 h 1320792"/>
                <a:gd name="connsiteX5" fmla="*/ 2405121 w 2414076"/>
                <a:gd name="connsiteY5" fmla="*/ 107600 h 1320792"/>
                <a:gd name="connsiteX6" fmla="*/ 2412552 w 2414076"/>
                <a:gd name="connsiteY6" fmla="*/ 142618 h 1320792"/>
                <a:gd name="connsiteX7" fmla="*/ 2413666 w 2414076"/>
                <a:gd name="connsiteY7" fmla="*/ 178478 h 1320792"/>
                <a:gd name="connsiteX8" fmla="*/ 2407386 w 2414076"/>
                <a:gd name="connsiteY8" fmla="*/ 214314 h 1320792"/>
                <a:gd name="connsiteX9" fmla="*/ 2393472 w 2414076"/>
                <a:gd name="connsiteY9" fmla="*/ 248154 h 1320792"/>
                <a:gd name="connsiteX10" fmla="*/ 2372831 w 2414076"/>
                <a:gd name="connsiteY10" fmla="*/ 278469 h 1320792"/>
                <a:gd name="connsiteX11" fmla="*/ 2346821 w 2414076"/>
                <a:gd name="connsiteY11" fmla="*/ 302585 h 1320792"/>
                <a:gd name="connsiteX12" fmla="*/ 2316797 w 2414076"/>
                <a:gd name="connsiteY12" fmla="*/ 317829 h 1320792"/>
                <a:gd name="connsiteX13" fmla="*/ 2289507 w 2414076"/>
                <a:gd name="connsiteY13" fmla="*/ 322630 h 1320792"/>
                <a:gd name="connsiteX14" fmla="*/ 2260874 w 2414076"/>
                <a:gd name="connsiteY14" fmla="*/ 322611 h 1320792"/>
                <a:gd name="connsiteX15" fmla="*/ 2231414 w 2414076"/>
                <a:gd name="connsiteY15" fmla="*/ 321050 h 1320792"/>
                <a:gd name="connsiteX16" fmla="*/ 2201647 w 2414076"/>
                <a:gd name="connsiteY16" fmla="*/ 321225 h 1320792"/>
                <a:gd name="connsiteX17" fmla="*/ 2138452 w 2414076"/>
                <a:gd name="connsiteY17" fmla="*/ 336808 h 1320792"/>
                <a:gd name="connsiteX18" fmla="*/ 2081216 w 2414076"/>
                <a:gd name="connsiteY18" fmla="*/ 370939 h 1320792"/>
                <a:gd name="connsiteX19" fmla="*/ 2034904 w 2414076"/>
                <a:gd name="connsiteY19" fmla="*/ 418583 h 1320792"/>
                <a:gd name="connsiteX20" fmla="*/ 2004485 w 2414076"/>
                <a:gd name="connsiteY20" fmla="*/ 474702 h 1320792"/>
                <a:gd name="connsiteX21" fmla="*/ 1992931 w 2414076"/>
                <a:gd name="connsiteY21" fmla="*/ 532805 h 1320792"/>
                <a:gd name="connsiteX22" fmla="*/ 1993771 w 2414076"/>
                <a:gd name="connsiteY22" fmla="*/ 593080 h 1320792"/>
                <a:gd name="connsiteX23" fmla="*/ 1999947 w 2414076"/>
                <a:gd name="connsiteY23" fmla="*/ 654493 h 1320792"/>
                <a:gd name="connsiteX24" fmla="*/ 2004398 w 2414076"/>
                <a:gd name="connsiteY24" fmla="*/ 716010 h 1320792"/>
                <a:gd name="connsiteX25" fmla="*/ 1998125 w 2414076"/>
                <a:gd name="connsiteY25" fmla="*/ 799947 h 1320792"/>
                <a:gd name="connsiteX26" fmla="*/ 1977739 w 2414076"/>
                <a:gd name="connsiteY26" fmla="*/ 881577 h 1320792"/>
                <a:gd name="connsiteX27" fmla="*/ 1946029 w 2414076"/>
                <a:gd name="connsiteY27" fmla="*/ 960384 h 1320792"/>
                <a:gd name="connsiteX28" fmla="*/ 1905782 w 2414076"/>
                <a:gd name="connsiteY28" fmla="*/ 1035855 h 1320792"/>
                <a:gd name="connsiteX29" fmla="*/ 1867526 w 2414076"/>
                <a:gd name="connsiteY29" fmla="*/ 1095345 h 1320792"/>
                <a:gd name="connsiteX30" fmla="*/ 1824513 w 2414076"/>
                <a:gd name="connsiteY30" fmla="*/ 1150693 h 1320792"/>
                <a:gd name="connsiteX31" fmla="*/ 1775941 w 2414076"/>
                <a:gd name="connsiteY31" fmla="*/ 1200406 h 1320792"/>
                <a:gd name="connsiteX32" fmla="*/ 1721007 w 2414076"/>
                <a:gd name="connsiteY32" fmla="*/ 1242991 h 1320792"/>
                <a:gd name="connsiteX33" fmla="*/ 1647016 w 2414076"/>
                <a:gd name="connsiteY33" fmla="*/ 1282564 h 1320792"/>
                <a:gd name="connsiteX34" fmla="*/ 1566366 w 2414076"/>
                <a:gd name="connsiteY34" fmla="*/ 1308853 h 1320792"/>
                <a:gd name="connsiteX35" fmla="*/ 1482549 w 2414076"/>
                <a:gd name="connsiteY35" fmla="*/ 1320792 h 1320792"/>
                <a:gd name="connsiteX36" fmla="*/ 1399058 w 2414076"/>
                <a:gd name="connsiteY36" fmla="*/ 1317313 h 1320792"/>
                <a:gd name="connsiteX37" fmla="*/ 1351791 w 2414076"/>
                <a:gd name="connsiteY37" fmla="*/ 1308099 h 1320792"/>
                <a:gd name="connsiteX38" fmla="*/ 1305427 w 2414076"/>
                <a:gd name="connsiteY38" fmla="*/ 1295117 h 1320792"/>
                <a:gd name="connsiteX39" fmla="*/ 1259574 w 2414076"/>
                <a:gd name="connsiteY39" fmla="*/ 1280193 h 1320792"/>
                <a:gd name="connsiteX40" fmla="*/ 1213840 w 2414076"/>
                <a:gd name="connsiteY40" fmla="*/ 1265150 h 1320792"/>
                <a:gd name="connsiteX41" fmla="*/ 919901 w 2414076"/>
                <a:gd name="connsiteY41" fmla="*/ 1204817 h 1320792"/>
                <a:gd name="connsiteX42" fmla="*/ 617801 w 2414076"/>
                <a:gd name="connsiteY42" fmla="*/ 1195378 h 1320792"/>
                <a:gd name="connsiteX43" fmla="*/ 310260 w 2414076"/>
                <a:gd name="connsiteY43" fmla="*/ 1219869 h 1320792"/>
                <a:gd name="connsiteX44" fmla="*/ 0 w 2414076"/>
                <a:gd name="connsiteY44" fmla="*/ 1261325 h 1320792"/>
                <a:gd name="connsiteX0" fmla="*/ 2347043 w 2414076"/>
                <a:gd name="connsiteY0" fmla="*/ 0 h 1320792"/>
                <a:gd name="connsiteX1" fmla="*/ 2359389 w 2414076"/>
                <a:gd name="connsiteY1" fmla="*/ 17957 h 1320792"/>
                <a:gd name="connsiteX2" fmla="*/ 2371338 w 2414076"/>
                <a:gd name="connsiteY2" fmla="*/ 36161 h 1320792"/>
                <a:gd name="connsiteX3" fmla="*/ 2382492 w 2414076"/>
                <a:gd name="connsiteY3" fmla="*/ 54857 h 1320792"/>
                <a:gd name="connsiteX4" fmla="*/ 2392452 w 2414076"/>
                <a:gd name="connsiteY4" fmla="*/ 74293 h 1320792"/>
                <a:gd name="connsiteX5" fmla="*/ 2405121 w 2414076"/>
                <a:gd name="connsiteY5" fmla="*/ 107600 h 1320792"/>
                <a:gd name="connsiteX6" fmla="*/ 2412552 w 2414076"/>
                <a:gd name="connsiteY6" fmla="*/ 142618 h 1320792"/>
                <a:gd name="connsiteX7" fmla="*/ 2413666 w 2414076"/>
                <a:gd name="connsiteY7" fmla="*/ 178478 h 1320792"/>
                <a:gd name="connsiteX8" fmla="*/ 2407386 w 2414076"/>
                <a:gd name="connsiteY8" fmla="*/ 214314 h 1320792"/>
                <a:gd name="connsiteX9" fmla="*/ 2393472 w 2414076"/>
                <a:gd name="connsiteY9" fmla="*/ 248154 h 1320792"/>
                <a:gd name="connsiteX10" fmla="*/ 2372831 w 2414076"/>
                <a:gd name="connsiteY10" fmla="*/ 278469 h 1320792"/>
                <a:gd name="connsiteX11" fmla="*/ 2346821 w 2414076"/>
                <a:gd name="connsiteY11" fmla="*/ 302585 h 1320792"/>
                <a:gd name="connsiteX12" fmla="*/ 2316797 w 2414076"/>
                <a:gd name="connsiteY12" fmla="*/ 317829 h 1320792"/>
                <a:gd name="connsiteX13" fmla="*/ 2289507 w 2414076"/>
                <a:gd name="connsiteY13" fmla="*/ 322630 h 1320792"/>
                <a:gd name="connsiteX14" fmla="*/ 2260874 w 2414076"/>
                <a:gd name="connsiteY14" fmla="*/ 322611 h 1320792"/>
                <a:gd name="connsiteX15" fmla="*/ 2231414 w 2414076"/>
                <a:gd name="connsiteY15" fmla="*/ 321050 h 1320792"/>
                <a:gd name="connsiteX16" fmla="*/ 2201647 w 2414076"/>
                <a:gd name="connsiteY16" fmla="*/ 321225 h 1320792"/>
                <a:gd name="connsiteX17" fmla="*/ 2138452 w 2414076"/>
                <a:gd name="connsiteY17" fmla="*/ 336808 h 1320792"/>
                <a:gd name="connsiteX18" fmla="*/ 2081216 w 2414076"/>
                <a:gd name="connsiteY18" fmla="*/ 370939 h 1320792"/>
                <a:gd name="connsiteX19" fmla="*/ 2034904 w 2414076"/>
                <a:gd name="connsiteY19" fmla="*/ 418583 h 1320792"/>
                <a:gd name="connsiteX20" fmla="*/ 2004485 w 2414076"/>
                <a:gd name="connsiteY20" fmla="*/ 474702 h 1320792"/>
                <a:gd name="connsiteX21" fmla="*/ 1992931 w 2414076"/>
                <a:gd name="connsiteY21" fmla="*/ 532805 h 1320792"/>
                <a:gd name="connsiteX22" fmla="*/ 1993771 w 2414076"/>
                <a:gd name="connsiteY22" fmla="*/ 593080 h 1320792"/>
                <a:gd name="connsiteX23" fmla="*/ 1999947 w 2414076"/>
                <a:gd name="connsiteY23" fmla="*/ 654493 h 1320792"/>
                <a:gd name="connsiteX24" fmla="*/ 2004398 w 2414076"/>
                <a:gd name="connsiteY24" fmla="*/ 716010 h 1320792"/>
                <a:gd name="connsiteX25" fmla="*/ 1998125 w 2414076"/>
                <a:gd name="connsiteY25" fmla="*/ 799947 h 1320792"/>
                <a:gd name="connsiteX26" fmla="*/ 1977739 w 2414076"/>
                <a:gd name="connsiteY26" fmla="*/ 881577 h 1320792"/>
                <a:gd name="connsiteX27" fmla="*/ 1946029 w 2414076"/>
                <a:gd name="connsiteY27" fmla="*/ 960384 h 1320792"/>
                <a:gd name="connsiteX28" fmla="*/ 1905782 w 2414076"/>
                <a:gd name="connsiteY28" fmla="*/ 1035855 h 1320792"/>
                <a:gd name="connsiteX29" fmla="*/ 1867526 w 2414076"/>
                <a:gd name="connsiteY29" fmla="*/ 1095345 h 1320792"/>
                <a:gd name="connsiteX30" fmla="*/ 1824513 w 2414076"/>
                <a:gd name="connsiteY30" fmla="*/ 1150693 h 1320792"/>
                <a:gd name="connsiteX31" fmla="*/ 1775941 w 2414076"/>
                <a:gd name="connsiteY31" fmla="*/ 1200406 h 1320792"/>
                <a:gd name="connsiteX32" fmla="*/ 1721007 w 2414076"/>
                <a:gd name="connsiteY32" fmla="*/ 1242991 h 1320792"/>
                <a:gd name="connsiteX33" fmla="*/ 1647016 w 2414076"/>
                <a:gd name="connsiteY33" fmla="*/ 1282564 h 1320792"/>
                <a:gd name="connsiteX34" fmla="*/ 1566366 w 2414076"/>
                <a:gd name="connsiteY34" fmla="*/ 1308853 h 1320792"/>
                <a:gd name="connsiteX35" fmla="*/ 1482549 w 2414076"/>
                <a:gd name="connsiteY35" fmla="*/ 1320792 h 1320792"/>
                <a:gd name="connsiteX36" fmla="*/ 1399058 w 2414076"/>
                <a:gd name="connsiteY36" fmla="*/ 1317313 h 1320792"/>
                <a:gd name="connsiteX37" fmla="*/ 1351791 w 2414076"/>
                <a:gd name="connsiteY37" fmla="*/ 1308099 h 1320792"/>
                <a:gd name="connsiteX38" fmla="*/ 1305427 w 2414076"/>
                <a:gd name="connsiteY38" fmla="*/ 1295117 h 1320792"/>
                <a:gd name="connsiteX39" fmla="*/ 1259574 w 2414076"/>
                <a:gd name="connsiteY39" fmla="*/ 1280193 h 1320792"/>
                <a:gd name="connsiteX40" fmla="*/ 1213840 w 2414076"/>
                <a:gd name="connsiteY40" fmla="*/ 1265150 h 1320792"/>
                <a:gd name="connsiteX41" fmla="*/ 919901 w 2414076"/>
                <a:gd name="connsiteY41" fmla="*/ 1204817 h 1320792"/>
                <a:gd name="connsiteX42" fmla="*/ 617801 w 2414076"/>
                <a:gd name="connsiteY42" fmla="*/ 1195378 h 1320792"/>
                <a:gd name="connsiteX43" fmla="*/ 310260 w 2414076"/>
                <a:gd name="connsiteY43" fmla="*/ 1219869 h 1320792"/>
                <a:gd name="connsiteX44" fmla="*/ 0 w 2414076"/>
                <a:gd name="connsiteY44" fmla="*/ 1261325 h 1320792"/>
                <a:gd name="connsiteX0" fmla="*/ 2347043 w 2414076"/>
                <a:gd name="connsiteY0" fmla="*/ 0 h 1320792"/>
                <a:gd name="connsiteX1" fmla="*/ 2359389 w 2414076"/>
                <a:gd name="connsiteY1" fmla="*/ 17957 h 1320792"/>
                <a:gd name="connsiteX2" fmla="*/ 2371338 w 2414076"/>
                <a:gd name="connsiteY2" fmla="*/ 36161 h 1320792"/>
                <a:gd name="connsiteX3" fmla="*/ 2382492 w 2414076"/>
                <a:gd name="connsiteY3" fmla="*/ 54857 h 1320792"/>
                <a:gd name="connsiteX4" fmla="*/ 2392452 w 2414076"/>
                <a:gd name="connsiteY4" fmla="*/ 74293 h 1320792"/>
                <a:gd name="connsiteX5" fmla="*/ 2405121 w 2414076"/>
                <a:gd name="connsiteY5" fmla="*/ 107600 h 1320792"/>
                <a:gd name="connsiteX6" fmla="*/ 2412552 w 2414076"/>
                <a:gd name="connsiteY6" fmla="*/ 142618 h 1320792"/>
                <a:gd name="connsiteX7" fmla="*/ 2413666 w 2414076"/>
                <a:gd name="connsiteY7" fmla="*/ 178478 h 1320792"/>
                <a:gd name="connsiteX8" fmla="*/ 2407386 w 2414076"/>
                <a:gd name="connsiteY8" fmla="*/ 214314 h 1320792"/>
                <a:gd name="connsiteX9" fmla="*/ 2393472 w 2414076"/>
                <a:gd name="connsiteY9" fmla="*/ 248154 h 1320792"/>
                <a:gd name="connsiteX10" fmla="*/ 2372831 w 2414076"/>
                <a:gd name="connsiteY10" fmla="*/ 278469 h 1320792"/>
                <a:gd name="connsiteX11" fmla="*/ 2346821 w 2414076"/>
                <a:gd name="connsiteY11" fmla="*/ 302585 h 1320792"/>
                <a:gd name="connsiteX12" fmla="*/ 2316797 w 2414076"/>
                <a:gd name="connsiteY12" fmla="*/ 317829 h 1320792"/>
                <a:gd name="connsiteX13" fmla="*/ 2289507 w 2414076"/>
                <a:gd name="connsiteY13" fmla="*/ 322630 h 1320792"/>
                <a:gd name="connsiteX14" fmla="*/ 2260874 w 2414076"/>
                <a:gd name="connsiteY14" fmla="*/ 322611 h 1320792"/>
                <a:gd name="connsiteX15" fmla="*/ 2231414 w 2414076"/>
                <a:gd name="connsiteY15" fmla="*/ 321050 h 1320792"/>
                <a:gd name="connsiteX16" fmla="*/ 2201647 w 2414076"/>
                <a:gd name="connsiteY16" fmla="*/ 321225 h 1320792"/>
                <a:gd name="connsiteX17" fmla="*/ 2138452 w 2414076"/>
                <a:gd name="connsiteY17" fmla="*/ 336808 h 1320792"/>
                <a:gd name="connsiteX18" fmla="*/ 2081216 w 2414076"/>
                <a:gd name="connsiteY18" fmla="*/ 370939 h 1320792"/>
                <a:gd name="connsiteX19" fmla="*/ 2034904 w 2414076"/>
                <a:gd name="connsiteY19" fmla="*/ 418583 h 1320792"/>
                <a:gd name="connsiteX20" fmla="*/ 2004485 w 2414076"/>
                <a:gd name="connsiteY20" fmla="*/ 474702 h 1320792"/>
                <a:gd name="connsiteX21" fmla="*/ 1992931 w 2414076"/>
                <a:gd name="connsiteY21" fmla="*/ 532805 h 1320792"/>
                <a:gd name="connsiteX22" fmla="*/ 1993771 w 2414076"/>
                <a:gd name="connsiteY22" fmla="*/ 593080 h 1320792"/>
                <a:gd name="connsiteX23" fmla="*/ 1999947 w 2414076"/>
                <a:gd name="connsiteY23" fmla="*/ 654493 h 1320792"/>
                <a:gd name="connsiteX24" fmla="*/ 2004398 w 2414076"/>
                <a:gd name="connsiteY24" fmla="*/ 716010 h 1320792"/>
                <a:gd name="connsiteX25" fmla="*/ 1998125 w 2414076"/>
                <a:gd name="connsiteY25" fmla="*/ 799947 h 1320792"/>
                <a:gd name="connsiteX26" fmla="*/ 1977739 w 2414076"/>
                <a:gd name="connsiteY26" fmla="*/ 881577 h 1320792"/>
                <a:gd name="connsiteX27" fmla="*/ 1946029 w 2414076"/>
                <a:gd name="connsiteY27" fmla="*/ 960384 h 1320792"/>
                <a:gd name="connsiteX28" fmla="*/ 1905782 w 2414076"/>
                <a:gd name="connsiteY28" fmla="*/ 1035855 h 1320792"/>
                <a:gd name="connsiteX29" fmla="*/ 1867526 w 2414076"/>
                <a:gd name="connsiteY29" fmla="*/ 1095345 h 1320792"/>
                <a:gd name="connsiteX30" fmla="*/ 1824513 w 2414076"/>
                <a:gd name="connsiteY30" fmla="*/ 1150693 h 1320792"/>
                <a:gd name="connsiteX31" fmla="*/ 1775941 w 2414076"/>
                <a:gd name="connsiteY31" fmla="*/ 1200406 h 1320792"/>
                <a:gd name="connsiteX32" fmla="*/ 1721007 w 2414076"/>
                <a:gd name="connsiteY32" fmla="*/ 1242991 h 1320792"/>
                <a:gd name="connsiteX33" fmla="*/ 1647016 w 2414076"/>
                <a:gd name="connsiteY33" fmla="*/ 1282564 h 1320792"/>
                <a:gd name="connsiteX34" fmla="*/ 1566366 w 2414076"/>
                <a:gd name="connsiteY34" fmla="*/ 1308853 h 1320792"/>
                <a:gd name="connsiteX35" fmla="*/ 1482549 w 2414076"/>
                <a:gd name="connsiteY35" fmla="*/ 1320792 h 1320792"/>
                <a:gd name="connsiteX36" fmla="*/ 1399058 w 2414076"/>
                <a:gd name="connsiteY36" fmla="*/ 1317313 h 1320792"/>
                <a:gd name="connsiteX37" fmla="*/ 1351791 w 2414076"/>
                <a:gd name="connsiteY37" fmla="*/ 1308099 h 1320792"/>
                <a:gd name="connsiteX38" fmla="*/ 1305427 w 2414076"/>
                <a:gd name="connsiteY38" fmla="*/ 1295117 h 1320792"/>
                <a:gd name="connsiteX39" fmla="*/ 1259574 w 2414076"/>
                <a:gd name="connsiteY39" fmla="*/ 1280193 h 1320792"/>
                <a:gd name="connsiteX40" fmla="*/ 1213840 w 2414076"/>
                <a:gd name="connsiteY40" fmla="*/ 1265150 h 1320792"/>
                <a:gd name="connsiteX41" fmla="*/ 919901 w 2414076"/>
                <a:gd name="connsiteY41" fmla="*/ 1204817 h 1320792"/>
                <a:gd name="connsiteX42" fmla="*/ 617801 w 2414076"/>
                <a:gd name="connsiteY42" fmla="*/ 1195378 h 1320792"/>
                <a:gd name="connsiteX43" fmla="*/ 310260 w 2414076"/>
                <a:gd name="connsiteY43" fmla="*/ 1219869 h 1320792"/>
                <a:gd name="connsiteX44" fmla="*/ 0 w 2414076"/>
                <a:gd name="connsiteY44" fmla="*/ 1261325 h 1320792"/>
                <a:gd name="connsiteX0" fmla="*/ 2347043 w 2414076"/>
                <a:gd name="connsiteY0" fmla="*/ 0 h 1320792"/>
                <a:gd name="connsiteX1" fmla="*/ 2359389 w 2414076"/>
                <a:gd name="connsiteY1" fmla="*/ 17957 h 1320792"/>
                <a:gd name="connsiteX2" fmla="*/ 2371338 w 2414076"/>
                <a:gd name="connsiteY2" fmla="*/ 36161 h 1320792"/>
                <a:gd name="connsiteX3" fmla="*/ 2382492 w 2414076"/>
                <a:gd name="connsiteY3" fmla="*/ 54857 h 1320792"/>
                <a:gd name="connsiteX4" fmla="*/ 2392452 w 2414076"/>
                <a:gd name="connsiteY4" fmla="*/ 74293 h 1320792"/>
                <a:gd name="connsiteX5" fmla="*/ 2405121 w 2414076"/>
                <a:gd name="connsiteY5" fmla="*/ 107600 h 1320792"/>
                <a:gd name="connsiteX6" fmla="*/ 2412552 w 2414076"/>
                <a:gd name="connsiteY6" fmla="*/ 142618 h 1320792"/>
                <a:gd name="connsiteX7" fmla="*/ 2413666 w 2414076"/>
                <a:gd name="connsiteY7" fmla="*/ 178478 h 1320792"/>
                <a:gd name="connsiteX8" fmla="*/ 2407386 w 2414076"/>
                <a:gd name="connsiteY8" fmla="*/ 214314 h 1320792"/>
                <a:gd name="connsiteX9" fmla="*/ 2393472 w 2414076"/>
                <a:gd name="connsiteY9" fmla="*/ 248154 h 1320792"/>
                <a:gd name="connsiteX10" fmla="*/ 2372831 w 2414076"/>
                <a:gd name="connsiteY10" fmla="*/ 278469 h 1320792"/>
                <a:gd name="connsiteX11" fmla="*/ 2346821 w 2414076"/>
                <a:gd name="connsiteY11" fmla="*/ 302585 h 1320792"/>
                <a:gd name="connsiteX12" fmla="*/ 2316797 w 2414076"/>
                <a:gd name="connsiteY12" fmla="*/ 317829 h 1320792"/>
                <a:gd name="connsiteX13" fmla="*/ 2289507 w 2414076"/>
                <a:gd name="connsiteY13" fmla="*/ 322630 h 1320792"/>
                <a:gd name="connsiteX14" fmla="*/ 2260874 w 2414076"/>
                <a:gd name="connsiteY14" fmla="*/ 322611 h 1320792"/>
                <a:gd name="connsiteX15" fmla="*/ 2231414 w 2414076"/>
                <a:gd name="connsiteY15" fmla="*/ 321050 h 1320792"/>
                <a:gd name="connsiteX16" fmla="*/ 2201647 w 2414076"/>
                <a:gd name="connsiteY16" fmla="*/ 321225 h 1320792"/>
                <a:gd name="connsiteX17" fmla="*/ 2138452 w 2414076"/>
                <a:gd name="connsiteY17" fmla="*/ 336808 h 1320792"/>
                <a:gd name="connsiteX18" fmla="*/ 2081216 w 2414076"/>
                <a:gd name="connsiteY18" fmla="*/ 370939 h 1320792"/>
                <a:gd name="connsiteX19" fmla="*/ 2034904 w 2414076"/>
                <a:gd name="connsiteY19" fmla="*/ 418583 h 1320792"/>
                <a:gd name="connsiteX20" fmla="*/ 2004485 w 2414076"/>
                <a:gd name="connsiteY20" fmla="*/ 474702 h 1320792"/>
                <a:gd name="connsiteX21" fmla="*/ 1992931 w 2414076"/>
                <a:gd name="connsiteY21" fmla="*/ 532805 h 1320792"/>
                <a:gd name="connsiteX22" fmla="*/ 1993771 w 2414076"/>
                <a:gd name="connsiteY22" fmla="*/ 593080 h 1320792"/>
                <a:gd name="connsiteX23" fmla="*/ 1999947 w 2414076"/>
                <a:gd name="connsiteY23" fmla="*/ 654493 h 1320792"/>
                <a:gd name="connsiteX24" fmla="*/ 2004398 w 2414076"/>
                <a:gd name="connsiteY24" fmla="*/ 716010 h 1320792"/>
                <a:gd name="connsiteX25" fmla="*/ 1998125 w 2414076"/>
                <a:gd name="connsiteY25" fmla="*/ 799947 h 1320792"/>
                <a:gd name="connsiteX26" fmla="*/ 1977739 w 2414076"/>
                <a:gd name="connsiteY26" fmla="*/ 881577 h 1320792"/>
                <a:gd name="connsiteX27" fmla="*/ 1946029 w 2414076"/>
                <a:gd name="connsiteY27" fmla="*/ 960384 h 1320792"/>
                <a:gd name="connsiteX28" fmla="*/ 1905782 w 2414076"/>
                <a:gd name="connsiteY28" fmla="*/ 1035855 h 1320792"/>
                <a:gd name="connsiteX29" fmla="*/ 1867526 w 2414076"/>
                <a:gd name="connsiteY29" fmla="*/ 1095345 h 1320792"/>
                <a:gd name="connsiteX30" fmla="*/ 1824513 w 2414076"/>
                <a:gd name="connsiteY30" fmla="*/ 1150693 h 1320792"/>
                <a:gd name="connsiteX31" fmla="*/ 1775941 w 2414076"/>
                <a:gd name="connsiteY31" fmla="*/ 1200406 h 1320792"/>
                <a:gd name="connsiteX32" fmla="*/ 1721007 w 2414076"/>
                <a:gd name="connsiteY32" fmla="*/ 1242991 h 1320792"/>
                <a:gd name="connsiteX33" fmla="*/ 1647016 w 2414076"/>
                <a:gd name="connsiteY33" fmla="*/ 1282564 h 1320792"/>
                <a:gd name="connsiteX34" fmla="*/ 1566366 w 2414076"/>
                <a:gd name="connsiteY34" fmla="*/ 1308853 h 1320792"/>
                <a:gd name="connsiteX35" fmla="*/ 1482549 w 2414076"/>
                <a:gd name="connsiteY35" fmla="*/ 1320792 h 1320792"/>
                <a:gd name="connsiteX36" fmla="*/ 1399058 w 2414076"/>
                <a:gd name="connsiteY36" fmla="*/ 1317313 h 1320792"/>
                <a:gd name="connsiteX37" fmla="*/ 1351791 w 2414076"/>
                <a:gd name="connsiteY37" fmla="*/ 1308099 h 1320792"/>
                <a:gd name="connsiteX38" fmla="*/ 1305427 w 2414076"/>
                <a:gd name="connsiteY38" fmla="*/ 1295117 h 1320792"/>
                <a:gd name="connsiteX39" fmla="*/ 1259574 w 2414076"/>
                <a:gd name="connsiteY39" fmla="*/ 1280193 h 1320792"/>
                <a:gd name="connsiteX40" fmla="*/ 1213840 w 2414076"/>
                <a:gd name="connsiteY40" fmla="*/ 1265150 h 1320792"/>
                <a:gd name="connsiteX41" fmla="*/ 919901 w 2414076"/>
                <a:gd name="connsiteY41" fmla="*/ 1204817 h 1320792"/>
                <a:gd name="connsiteX42" fmla="*/ 617801 w 2414076"/>
                <a:gd name="connsiteY42" fmla="*/ 1195378 h 1320792"/>
                <a:gd name="connsiteX43" fmla="*/ 310260 w 2414076"/>
                <a:gd name="connsiteY43" fmla="*/ 1219869 h 1320792"/>
                <a:gd name="connsiteX44" fmla="*/ 0 w 2414076"/>
                <a:gd name="connsiteY44" fmla="*/ 1261325 h 1320792"/>
                <a:gd name="connsiteX0" fmla="*/ 2347043 w 2414076"/>
                <a:gd name="connsiteY0" fmla="*/ 0 h 1320792"/>
                <a:gd name="connsiteX1" fmla="*/ 2359389 w 2414076"/>
                <a:gd name="connsiteY1" fmla="*/ 17957 h 1320792"/>
                <a:gd name="connsiteX2" fmla="*/ 2371338 w 2414076"/>
                <a:gd name="connsiteY2" fmla="*/ 36161 h 1320792"/>
                <a:gd name="connsiteX3" fmla="*/ 2382492 w 2414076"/>
                <a:gd name="connsiteY3" fmla="*/ 54857 h 1320792"/>
                <a:gd name="connsiteX4" fmla="*/ 2392452 w 2414076"/>
                <a:gd name="connsiteY4" fmla="*/ 74293 h 1320792"/>
                <a:gd name="connsiteX5" fmla="*/ 2405121 w 2414076"/>
                <a:gd name="connsiteY5" fmla="*/ 107600 h 1320792"/>
                <a:gd name="connsiteX6" fmla="*/ 2412552 w 2414076"/>
                <a:gd name="connsiteY6" fmla="*/ 142618 h 1320792"/>
                <a:gd name="connsiteX7" fmla="*/ 2413666 w 2414076"/>
                <a:gd name="connsiteY7" fmla="*/ 178478 h 1320792"/>
                <a:gd name="connsiteX8" fmla="*/ 2407386 w 2414076"/>
                <a:gd name="connsiteY8" fmla="*/ 214314 h 1320792"/>
                <a:gd name="connsiteX9" fmla="*/ 2393472 w 2414076"/>
                <a:gd name="connsiteY9" fmla="*/ 248154 h 1320792"/>
                <a:gd name="connsiteX10" fmla="*/ 2372831 w 2414076"/>
                <a:gd name="connsiteY10" fmla="*/ 278469 h 1320792"/>
                <a:gd name="connsiteX11" fmla="*/ 2346821 w 2414076"/>
                <a:gd name="connsiteY11" fmla="*/ 302585 h 1320792"/>
                <a:gd name="connsiteX12" fmla="*/ 2316797 w 2414076"/>
                <a:gd name="connsiteY12" fmla="*/ 317829 h 1320792"/>
                <a:gd name="connsiteX13" fmla="*/ 2289507 w 2414076"/>
                <a:gd name="connsiteY13" fmla="*/ 322630 h 1320792"/>
                <a:gd name="connsiteX14" fmla="*/ 2260874 w 2414076"/>
                <a:gd name="connsiteY14" fmla="*/ 322611 h 1320792"/>
                <a:gd name="connsiteX15" fmla="*/ 2231414 w 2414076"/>
                <a:gd name="connsiteY15" fmla="*/ 321050 h 1320792"/>
                <a:gd name="connsiteX16" fmla="*/ 2201647 w 2414076"/>
                <a:gd name="connsiteY16" fmla="*/ 321225 h 1320792"/>
                <a:gd name="connsiteX17" fmla="*/ 2138452 w 2414076"/>
                <a:gd name="connsiteY17" fmla="*/ 336808 h 1320792"/>
                <a:gd name="connsiteX18" fmla="*/ 2081216 w 2414076"/>
                <a:gd name="connsiteY18" fmla="*/ 370939 h 1320792"/>
                <a:gd name="connsiteX19" fmla="*/ 2034904 w 2414076"/>
                <a:gd name="connsiteY19" fmla="*/ 418583 h 1320792"/>
                <a:gd name="connsiteX20" fmla="*/ 2004485 w 2414076"/>
                <a:gd name="connsiteY20" fmla="*/ 474702 h 1320792"/>
                <a:gd name="connsiteX21" fmla="*/ 1992931 w 2414076"/>
                <a:gd name="connsiteY21" fmla="*/ 532805 h 1320792"/>
                <a:gd name="connsiteX22" fmla="*/ 1993771 w 2414076"/>
                <a:gd name="connsiteY22" fmla="*/ 593080 h 1320792"/>
                <a:gd name="connsiteX23" fmla="*/ 1999947 w 2414076"/>
                <a:gd name="connsiteY23" fmla="*/ 654493 h 1320792"/>
                <a:gd name="connsiteX24" fmla="*/ 2004398 w 2414076"/>
                <a:gd name="connsiteY24" fmla="*/ 716010 h 1320792"/>
                <a:gd name="connsiteX25" fmla="*/ 1998125 w 2414076"/>
                <a:gd name="connsiteY25" fmla="*/ 799947 h 1320792"/>
                <a:gd name="connsiteX26" fmla="*/ 1977739 w 2414076"/>
                <a:gd name="connsiteY26" fmla="*/ 881577 h 1320792"/>
                <a:gd name="connsiteX27" fmla="*/ 1946029 w 2414076"/>
                <a:gd name="connsiteY27" fmla="*/ 960384 h 1320792"/>
                <a:gd name="connsiteX28" fmla="*/ 1905782 w 2414076"/>
                <a:gd name="connsiteY28" fmla="*/ 1035855 h 1320792"/>
                <a:gd name="connsiteX29" fmla="*/ 1867526 w 2414076"/>
                <a:gd name="connsiteY29" fmla="*/ 1095345 h 1320792"/>
                <a:gd name="connsiteX30" fmla="*/ 1824513 w 2414076"/>
                <a:gd name="connsiteY30" fmla="*/ 1150693 h 1320792"/>
                <a:gd name="connsiteX31" fmla="*/ 1775941 w 2414076"/>
                <a:gd name="connsiteY31" fmla="*/ 1200406 h 1320792"/>
                <a:gd name="connsiteX32" fmla="*/ 1721007 w 2414076"/>
                <a:gd name="connsiteY32" fmla="*/ 1242991 h 1320792"/>
                <a:gd name="connsiteX33" fmla="*/ 1647016 w 2414076"/>
                <a:gd name="connsiteY33" fmla="*/ 1282564 h 1320792"/>
                <a:gd name="connsiteX34" fmla="*/ 1566366 w 2414076"/>
                <a:gd name="connsiteY34" fmla="*/ 1308853 h 1320792"/>
                <a:gd name="connsiteX35" fmla="*/ 1482549 w 2414076"/>
                <a:gd name="connsiteY35" fmla="*/ 1320792 h 1320792"/>
                <a:gd name="connsiteX36" fmla="*/ 1399058 w 2414076"/>
                <a:gd name="connsiteY36" fmla="*/ 1317313 h 1320792"/>
                <a:gd name="connsiteX37" fmla="*/ 1351791 w 2414076"/>
                <a:gd name="connsiteY37" fmla="*/ 1308099 h 1320792"/>
                <a:gd name="connsiteX38" fmla="*/ 1305427 w 2414076"/>
                <a:gd name="connsiteY38" fmla="*/ 1295117 h 1320792"/>
                <a:gd name="connsiteX39" fmla="*/ 1259574 w 2414076"/>
                <a:gd name="connsiteY39" fmla="*/ 1280193 h 1320792"/>
                <a:gd name="connsiteX40" fmla="*/ 1213840 w 2414076"/>
                <a:gd name="connsiteY40" fmla="*/ 1265150 h 1320792"/>
                <a:gd name="connsiteX41" fmla="*/ 919901 w 2414076"/>
                <a:gd name="connsiteY41" fmla="*/ 1204817 h 1320792"/>
                <a:gd name="connsiteX42" fmla="*/ 617801 w 2414076"/>
                <a:gd name="connsiteY42" fmla="*/ 1195378 h 1320792"/>
                <a:gd name="connsiteX43" fmla="*/ 310260 w 2414076"/>
                <a:gd name="connsiteY43" fmla="*/ 1219869 h 1320792"/>
                <a:gd name="connsiteX44" fmla="*/ 0 w 2414076"/>
                <a:gd name="connsiteY44" fmla="*/ 1261325 h 1320792"/>
                <a:gd name="connsiteX0" fmla="*/ 2347043 w 2414076"/>
                <a:gd name="connsiteY0" fmla="*/ 0 h 1320792"/>
                <a:gd name="connsiteX1" fmla="*/ 2359389 w 2414076"/>
                <a:gd name="connsiteY1" fmla="*/ 17957 h 1320792"/>
                <a:gd name="connsiteX2" fmla="*/ 2371338 w 2414076"/>
                <a:gd name="connsiteY2" fmla="*/ 36161 h 1320792"/>
                <a:gd name="connsiteX3" fmla="*/ 2382492 w 2414076"/>
                <a:gd name="connsiteY3" fmla="*/ 54857 h 1320792"/>
                <a:gd name="connsiteX4" fmla="*/ 2392452 w 2414076"/>
                <a:gd name="connsiteY4" fmla="*/ 74293 h 1320792"/>
                <a:gd name="connsiteX5" fmla="*/ 2405121 w 2414076"/>
                <a:gd name="connsiteY5" fmla="*/ 107600 h 1320792"/>
                <a:gd name="connsiteX6" fmla="*/ 2412552 w 2414076"/>
                <a:gd name="connsiteY6" fmla="*/ 142618 h 1320792"/>
                <a:gd name="connsiteX7" fmla="*/ 2413666 w 2414076"/>
                <a:gd name="connsiteY7" fmla="*/ 178478 h 1320792"/>
                <a:gd name="connsiteX8" fmla="*/ 2407386 w 2414076"/>
                <a:gd name="connsiteY8" fmla="*/ 214314 h 1320792"/>
                <a:gd name="connsiteX9" fmla="*/ 2393472 w 2414076"/>
                <a:gd name="connsiteY9" fmla="*/ 248154 h 1320792"/>
                <a:gd name="connsiteX10" fmla="*/ 2372831 w 2414076"/>
                <a:gd name="connsiteY10" fmla="*/ 278469 h 1320792"/>
                <a:gd name="connsiteX11" fmla="*/ 2346821 w 2414076"/>
                <a:gd name="connsiteY11" fmla="*/ 302585 h 1320792"/>
                <a:gd name="connsiteX12" fmla="*/ 2316797 w 2414076"/>
                <a:gd name="connsiteY12" fmla="*/ 317829 h 1320792"/>
                <a:gd name="connsiteX13" fmla="*/ 2289507 w 2414076"/>
                <a:gd name="connsiteY13" fmla="*/ 322630 h 1320792"/>
                <a:gd name="connsiteX14" fmla="*/ 2260874 w 2414076"/>
                <a:gd name="connsiteY14" fmla="*/ 322611 h 1320792"/>
                <a:gd name="connsiteX15" fmla="*/ 2231414 w 2414076"/>
                <a:gd name="connsiteY15" fmla="*/ 321050 h 1320792"/>
                <a:gd name="connsiteX16" fmla="*/ 2201647 w 2414076"/>
                <a:gd name="connsiteY16" fmla="*/ 321225 h 1320792"/>
                <a:gd name="connsiteX17" fmla="*/ 2138452 w 2414076"/>
                <a:gd name="connsiteY17" fmla="*/ 336808 h 1320792"/>
                <a:gd name="connsiteX18" fmla="*/ 2081216 w 2414076"/>
                <a:gd name="connsiteY18" fmla="*/ 370939 h 1320792"/>
                <a:gd name="connsiteX19" fmla="*/ 2034904 w 2414076"/>
                <a:gd name="connsiteY19" fmla="*/ 418583 h 1320792"/>
                <a:gd name="connsiteX20" fmla="*/ 2004485 w 2414076"/>
                <a:gd name="connsiteY20" fmla="*/ 474702 h 1320792"/>
                <a:gd name="connsiteX21" fmla="*/ 1992931 w 2414076"/>
                <a:gd name="connsiteY21" fmla="*/ 532805 h 1320792"/>
                <a:gd name="connsiteX22" fmla="*/ 1993771 w 2414076"/>
                <a:gd name="connsiteY22" fmla="*/ 593080 h 1320792"/>
                <a:gd name="connsiteX23" fmla="*/ 1999947 w 2414076"/>
                <a:gd name="connsiteY23" fmla="*/ 654493 h 1320792"/>
                <a:gd name="connsiteX24" fmla="*/ 2004398 w 2414076"/>
                <a:gd name="connsiteY24" fmla="*/ 716010 h 1320792"/>
                <a:gd name="connsiteX25" fmla="*/ 1998125 w 2414076"/>
                <a:gd name="connsiteY25" fmla="*/ 799947 h 1320792"/>
                <a:gd name="connsiteX26" fmla="*/ 1977739 w 2414076"/>
                <a:gd name="connsiteY26" fmla="*/ 881577 h 1320792"/>
                <a:gd name="connsiteX27" fmla="*/ 1946029 w 2414076"/>
                <a:gd name="connsiteY27" fmla="*/ 960384 h 1320792"/>
                <a:gd name="connsiteX28" fmla="*/ 1905782 w 2414076"/>
                <a:gd name="connsiteY28" fmla="*/ 1035855 h 1320792"/>
                <a:gd name="connsiteX29" fmla="*/ 1867526 w 2414076"/>
                <a:gd name="connsiteY29" fmla="*/ 1095345 h 1320792"/>
                <a:gd name="connsiteX30" fmla="*/ 1824513 w 2414076"/>
                <a:gd name="connsiteY30" fmla="*/ 1150693 h 1320792"/>
                <a:gd name="connsiteX31" fmla="*/ 1775941 w 2414076"/>
                <a:gd name="connsiteY31" fmla="*/ 1200406 h 1320792"/>
                <a:gd name="connsiteX32" fmla="*/ 1721007 w 2414076"/>
                <a:gd name="connsiteY32" fmla="*/ 1242991 h 1320792"/>
                <a:gd name="connsiteX33" fmla="*/ 1647016 w 2414076"/>
                <a:gd name="connsiteY33" fmla="*/ 1282564 h 1320792"/>
                <a:gd name="connsiteX34" fmla="*/ 1566366 w 2414076"/>
                <a:gd name="connsiteY34" fmla="*/ 1308853 h 1320792"/>
                <a:gd name="connsiteX35" fmla="*/ 1482549 w 2414076"/>
                <a:gd name="connsiteY35" fmla="*/ 1320792 h 1320792"/>
                <a:gd name="connsiteX36" fmla="*/ 1399058 w 2414076"/>
                <a:gd name="connsiteY36" fmla="*/ 1317313 h 1320792"/>
                <a:gd name="connsiteX37" fmla="*/ 1351791 w 2414076"/>
                <a:gd name="connsiteY37" fmla="*/ 1308099 h 1320792"/>
                <a:gd name="connsiteX38" fmla="*/ 1305427 w 2414076"/>
                <a:gd name="connsiteY38" fmla="*/ 1295117 h 1320792"/>
                <a:gd name="connsiteX39" fmla="*/ 1259574 w 2414076"/>
                <a:gd name="connsiteY39" fmla="*/ 1280193 h 1320792"/>
                <a:gd name="connsiteX40" fmla="*/ 1213840 w 2414076"/>
                <a:gd name="connsiteY40" fmla="*/ 1265150 h 1320792"/>
                <a:gd name="connsiteX41" fmla="*/ 919901 w 2414076"/>
                <a:gd name="connsiteY41" fmla="*/ 1204817 h 1320792"/>
                <a:gd name="connsiteX42" fmla="*/ 617801 w 2414076"/>
                <a:gd name="connsiteY42" fmla="*/ 1195378 h 1320792"/>
                <a:gd name="connsiteX43" fmla="*/ 310260 w 2414076"/>
                <a:gd name="connsiteY43" fmla="*/ 1219869 h 1320792"/>
                <a:gd name="connsiteX44" fmla="*/ 0 w 2414076"/>
                <a:gd name="connsiteY44" fmla="*/ 1261325 h 1320792"/>
                <a:gd name="connsiteX0" fmla="*/ 2347043 w 2414076"/>
                <a:gd name="connsiteY0" fmla="*/ 0 h 1320792"/>
                <a:gd name="connsiteX1" fmla="*/ 2359389 w 2414076"/>
                <a:gd name="connsiteY1" fmla="*/ 17957 h 1320792"/>
                <a:gd name="connsiteX2" fmla="*/ 2371338 w 2414076"/>
                <a:gd name="connsiteY2" fmla="*/ 36161 h 1320792"/>
                <a:gd name="connsiteX3" fmla="*/ 2382492 w 2414076"/>
                <a:gd name="connsiteY3" fmla="*/ 54857 h 1320792"/>
                <a:gd name="connsiteX4" fmla="*/ 2392452 w 2414076"/>
                <a:gd name="connsiteY4" fmla="*/ 74293 h 1320792"/>
                <a:gd name="connsiteX5" fmla="*/ 2405121 w 2414076"/>
                <a:gd name="connsiteY5" fmla="*/ 107600 h 1320792"/>
                <a:gd name="connsiteX6" fmla="*/ 2412552 w 2414076"/>
                <a:gd name="connsiteY6" fmla="*/ 142618 h 1320792"/>
                <a:gd name="connsiteX7" fmla="*/ 2413666 w 2414076"/>
                <a:gd name="connsiteY7" fmla="*/ 178478 h 1320792"/>
                <a:gd name="connsiteX8" fmla="*/ 2407386 w 2414076"/>
                <a:gd name="connsiteY8" fmla="*/ 214314 h 1320792"/>
                <a:gd name="connsiteX9" fmla="*/ 2393472 w 2414076"/>
                <a:gd name="connsiteY9" fmla="*/ 248154 h 1320792"/>
                <a:gd name="connsiteX10" fmla="*/ 2372831 w 2414076"/>
                <a:gd name="connsiteY10" fmla="*/ 278469 h 1320792"/>
                <a:gd name="connsiteX11" fmla="*/ 2346821 w 2414076"/>
                <a:gd name="connsiteY11" fmla="*/ 302585 h 1320792"/>
                <a:gd name="connsiteX12" fmla="*/ 2316797 w 2414076"/>
                <a:gd name="connsiteY12" fmla="*/ 317829 h 1320792"/>
                <a:gd name="connsiteX13" fmla="*/ 2289507 w 2414076"/>
                <a:gd name="connsiteY13" fmla="*/ 322630 h 1320792"/>
                <a:gd name="connsiteX14" fmla="*/ 2260874 w 2414076"/>
                <a:gd name="connsiteY14" fmla="*/ 322611 h 1320792"/>
                <a:gd name="connsiteX15" fmla="*/ 2231414 w 2414076"/>
                <a:gd name="connsiteY15" fmla="*/ 321050 h 1320792"/>
                <a:gd name="connsiteX16" fmla="*/ 2201647 w 2414076"/>
                <a:gd name="connsiteY16" fmla="*/ 321225 h 1320792"/>
                <a:gd name="connsiteX17" fmla="*/ 2138452 w 2414076"/>
                <a:gd name="connsiteY17" fmla="*/ 336808 h 1320792"/>
                <a:gd name="connsiteX18" fmla="*/ 2081216 w 2414076"/>
                <a:gd name="connsiteY18" fmla="*/ 370939 h 1320792"/>
                <a:gd name="connsiteX19" fmla="*/ 2034904 w 2414076"/>
                <a:gd name="connsiteY19" fmla="*/ 418583 h 1320792"/>
                <a:gd name="connsiteX20" fmla="*/ 2004485 w 2414076"/>
                <a:gd name="connsiteY20" fmla="*/ 474702 h 1320792"/>
                <a:gd name="connsiteX21" fmla="*/ 1992931 w 2414076"/>
                <a:gd name="connsiteY21" fmla="*/ 532805 h 1320792"/>
                <a:gd name="connsiteX22" fmla="*/ 1993771 w 2414076"/>
                <a:gd name="connsiteY22" fmla="*/ 593080 h 1320792"/>
                <a:gd name="connsiteX23" fmla="*/ 1999947 w 2414076"/>
                <a:gd name="connsiteY23" fmla="*/ 654493 h 1320792"/>
                <a:gd name="connsiteX24" fmla="*/ 2004398 w 2414076"/>
                <a:gd name="connsiteY24" fmla="*/ 716010 h 1320792"/>
                <a:gd name="connsiteX25" fmla="*/ 1998125 w 2414076"/>
                <a:gd name="connsiteY25" fmla="*/ 799947 h 1320792"/>
                <a:gd name="connsiteX26" fmla="*/ 1977739 w 2414076"/>
                <a:gd name="connsiteY26" fmla="*/ 881577 h 1320792"/>
                <a:gd name="connsiteX27" fmla="*/ 1946029 w 2414076"/>
                <a:gd name="connsiteY27" fmla="*/ 960384 h 1320792"/>
                <a:gd name="connsiteX28" fmla="*/ 1905782 w 2414076"/>
                <a:gd name="connsiteY28" fmla="*/ 1035855 h 1320792"/>
                <a:gd name="connsiteX29" fmla="*/ 1867526 w 2414076"/>
                <a:gd name="connsiteY29" fmla="*/ 1095345 h 1320792"/>
                <a:gd name="connsiteX30" fmla="*/ 1824513 w 2414076"/>
                <a:gd name="connsiteY30" fmla="*/ 1150693 h 1320792"/>
                <a:gd name="connsiteX31" fmla="*/ 1775941 w 2414076"/>
                <a:gd name="connsiteY31" fmla="*/ 1200406 h 1320792"/>
                <a:gd name="connsiteX32" fmla="*/ 1721007 w 2414076"/>
                <a:gd name="connsiteY32" fmla="*/ 1242991 h 1320792"/>
                <a:gd name="connsiteX33" fmla="*/ 1647016 w 2414076"/>
                <a:gd name="connsiteY33" fmla="*/ 1282564 h 1320792"/>
                <a:gd name="connsiteX34" fmla="*/ 1566366 w 2414076"/>
                <a:gd name="connsiteY34" fmla="*/ 1308853 h 1320792"/>
                <a:gd name="connsiteX35" fmla="*/ 1482549 w 2414076"/>
                <a:gd name="connsiteY35" fmla="*/ 1320792 h 1320792"/>
                <a:gd name="connsiteX36" fmla="*/ 1399058 w 2414076"/>
                <a:gd name="connsiteY36" fmla="*/ 1317313 h 1320792"/>
                <a:gd name="connsiteX37" fmla="*/ 1351791 w 2414076"/>
                <a:gd name="connsiteY37" fmla="*/ 1308099 h 1320792"/>
                <a:gd name="connsiteX38" fmla="*/ 1305427 w 2414076"/>
                <a:gd name="connsiteY38" fmla="*/ 1295117 h 1320792"/>
                <a:gd name="connsiteX39" fmla="*/ 1259574 w 2414076"/>
                <a:gd name="connsiteY39" fmla="*/ 1280193 h 1320792"/>
                <a:gd name="connsiteX40" fmla="*/ 1213840 w 2414076"/>
                <a:gd name="connsiteY40" fmla="*/ 1265150 h 1320792"/>
                <a:gd name="connsiteX41" fmla="*/ 919901 w 2414076"/>
                <a:gd name="connsiteY41" fmla="*/ 1204817 h 1320792"/>
                <a:gd name="connsiteX42" fmla="*/ 617801 w 2414076"/>
                <a:gd name="connsiteY42" fmla="*/ 1195378 h 1320792"/>
                <a:gd name="connsiteX43" fmla="*/ 310260 w 2414076"/>
                <a:gd name="connsiteY43" fmla="*/ 1219869 h 1320792"/>
                <a:gd name="connsiteX44" fmla="*/ 0 w 2414076"/>
                <a:gd name="connsiteY44" fmla="*/ 1261325 h 1320792"/>
                <a:gd name="connsiteX0" fmla="*/ 2347043 w 2414076"/>
                <a:gd name="connsiteY0" fmla="*/ 0 h 1320792"/>
                <a:gd name="connsiteX1" fmla="*/ 2359389 w 2414076"/>
                <a:gd name="connsiteY1" fmla="*/ 17957 h 1320792"/>
                <a:gd name="connsiteX2" fmla="*/ 2371338 w 2414076"/>
                <a:gd name="connsiteY2" fmla="*/ 36161 h 1320792"/>
                <a:gd name="connsiteX3" fmla="*/ 2382492 w 2414076"/>
                <a:gd name="connsiteY3" fmla="*/ 54857 h 1320792"/>
                <a:gd name="connsiteX4" fmla="*/ 2392452 w 2414076"/>
                <a:gd name="connsiteY4" fmla="*/ 74293 h 1320792"/>
                <a:gd name="connsiteX5" fmla="*/ 2405121 w 2414076"/>
                <a:gd name="connsiteY5" fmla="*/ 107600 h 1320792"/>
                <a:gd name="connsiteX6" fmla="*/ 2412552 w 2414076"/>
                <a:gd name="connsiteY6" fmla="*/ 142618 h 1320792"/>
                <a:gd name="connsiteX7" fmla="*/ 2413666 w 2414076"/>
                <a:gd name="connsiteY7" fmla="*/ 178478 h 1320792"/>
                <a:gd name="connsiteX8" fmla="*/ 2407386 w 2414076"/>
                <a:gd name="connsiteY8" fmla="*/ 214314 h 1320792"/>
                <a:gd name="connsiteX9" fmla="*/ 2393472 w 2414076"/>
                <a:gd name="connsiteY9" fmla="*/ 248154 h 1320792"/>
                <a:gd name="connsiteX10" fmla="*/ 2372831 w 2414076"/>
                <a:gd name="connsiteY10" fmla="*/ 278469 h 1320792"/>
                <a:gd name="connsiteX11" fmla="*/ 2346821 w 2414076"/>
                <a:gd name="connsiteY11" fmla="*/ 302585 h 1320792"/>
                <a:gd name="connsiteX12" fmla="*/ 2316797 w 2414076"/>
                <a:gd name="connsiteY12" fmla="*/ 317829 h 1320792"/>
                <a:gd name="connsiteX13" fmla="*/ 2289507 w 2414076"/>
                <a:gd name="connsiteY13" fmla="*/ 322630 h 1320792"/>
                <a:gd name="connsiteX14" fmla="*/ 2260874 w 2414076"/>
                <a:gd name="connsiteY14" fmla="*/ 322611 h 1320792"/>
                <a:gd name="connsiteX15" fmla="*/ 2231414 w 2414076"/>
                <a:gd name="connsiteY15" fmla="*/ 321050 h 1320792"/>
                <a:gd name="connsiteX16" fmla="*/ 2201647 w 2414076"/>
                <a:gd name="connsiteY16" fmla="*/ 321225 h 1320792"/>
                <a:gd name="connsiteX17" fmla="*/ 2138452 w 2414076"/>
                <a:gd name="connsiteY17" fmla="*/ 336808 h 1320792"/>
                <a:gd name="connsiteX18" fmla="*/ 2081216 w 2414076"/>
                <a:gd name="connsiteY18" fmla="*/ 370939 h 1320792"/>
                <a:gd name="connsiteX19" fmla="*/ 2034904 w 2414076"/>
                <a:gd name="connsiteY19" fmla="*/ 418583 h 1320792"/>
                <a:gd name="connsiteX20" fmla="*/ 2004485 w 2414076"/>
                <a:gd name="connsiteY20" fmla="*/ 474702 h 1320792"/>
                <a:gd name="connsiteX21" fmla="*/ 1992931 w 2414076"/>
                <a:gd name="connsiteY21" fmla="*/ 532805 h 1320792"/>
                <a:gd name="connsiteX22" fmla="*/ 1993771 w 2414076"/>
                <a:gd name="connsiteY22" fmla="*/ 593080 h 1320792"/>
                <a:gd name="connsiteX23" fmla="*/ 1999947 w 2414076"/>
                <a:gd name="connsiteY23" fmla="*/ 654493 h 1320792"/>
                <a:gd name="connsiteX24" fmla="*/ 2004398 w 2414076"/>
                <a:gd name="connsiteY24" fmla="*/ 716010 h 1320792"/>
                <a:gd name="connsiteX25" fmla="*/ 1998125 w 2414076"/>
                <a:gd name="connsiteY25" fmla="*/ 799947 h 1320792"/>
                <a:gd name="connsiteX26" fmla="*/ 1977739 w 2414076"/>
                <a:gd name="connsiteY26" fmla="*/ 881577 h 1320792"/>
                <a:gd name="connsiteX27" fmla="*/ 1946029 w 2414076"/>
                <a:gd name="connsiteY27" fmla="*/ 960384 h 1320792"/>
                <a:gd name="connsiteX28" fmla="*/ 1905782 w 2414076"/>
                <a:gd name="connsiteY28" fmla="*/ 1035855 h 1320792"/>
                <a:gd name="connsiteX29" fmla="*/ 1867526 w 2414076"/>
                <a:gd name="connsiteY29" fmla="*/ 1095345 h 1320792"/>
                <a:gd name="connsiteX30" fmla="*/ 1824513 w 2414076"/>
                <a:gd name="connsiteY30" fmla="*/ 1150693 h 1320792"/>
                <a:gd name="connsiteX31" fmla="*/ 1775941 w 2414076"/>
                <a:gd name="connsiteY31" fmla="*/ 1200406 h 1320792"/>
                <a:gd name="connsiteX32" fmla="*/ 1721007 w 2414076"/>
                <a:gd name="connsiteY32" fmla="*/ 1242991 h 1320792"/>
                <a:gd name="connsiteX33" fmla="*/ 1647016 w 2414076"/>
                <a:gd name="connsiteY33" fmla="*/ 1282564 h 1320792"/>
                <a:gd name="connsiteX34" fmla="*/ 1566366 w 2414076"/>
                <a:gd name="connsiteY34" fmla="*/ 1308853 h 1320792"/>
                <a:gd name="connsiteX35" fmla="*/ 1482549 w 2414076"/>
                <a:gd name="connsiteY35" fmla="*/ 1320792 h 1320792"/>
                <a:gd name="connsiteX36" fmla="*/ 1399058 w 2414076"/>
                <a:gd name="connsiteY36" fmla="*/ 1317313 h 1320792"/>
                <a:gd name="connsiteX37" fmla="*/ 1351791 w 2414076"/>
                <a:gd name="connsiteY37" fmla="*/ 1308099 h 1320792"/>
                <a:gd name="connsiteX38" fmla="*/ 1305427 w 2414076"/>
                <a:gd name="connsiteY38" fmla="*/ 1295117 h 1320792"/>
                <a:gd name="connsiteX39" fmla="*/ 1259574 w 2414076"/>
                <a:gd name="connsiteY39" fmla="*/ 1280193 h 1320792"/>
                <a:gd name="connsiteX40" fmla="*/ 1213840 w 2414076"/>
                <a:gd name="connsiteY40" fmla="*/ 1265150 h 1320792"/>
                <a:gd name="connsiteX41" fmla="*/ 919901 w 2414076"/>
                <a:gd name="connsiteY41" fmla="*/ 1204817 h 1320792"/>
                <a:gd name="connsiteX42" fmla="*/ 617801 w 2414076"/>
                <a:gd name="connsiteY42" fmla="*/ 1195378 h 1320792"/>
                <a:gd name="connsiteX43" fmla="*/ 310260 w 2414076"/>
                <a:gd name="connsiteY43" fmla="*/ 1219869 h 1320792"/>
                <a:gd name="connsiteX44" fmla="*/ 0 w 2414076"/>
                <a:gd name="connsiteY44" fmla="*/ 1261325 h 1320792"/>
                <a:gd name="connsiteX0" fmla="*/ 2347043 w 2414076"/>
                <a:gd name="connsiteY0" fmla="*/ 0 h 1320792"/>
                <a:gd name="connsiteX1" fmla="*/ 2359389 w 2414076"/>
                <a:gd name="connsiteY1" fmla="*/ 17957 h 1320792"/>
                <a:gd name="connsiteX2" fmla="*/ 2371338 w 2414076"/>
                <a:gd name="connsiteY2" fmla="*/ 36161 h 1320792"/>
                <a:gd name="connsiteX3" fmla="*/ 2382492 w 2414076"/>
                <a:gd name="connsiteY3" fmla="*/ 54857 h 1320792"/>
                <a:gd name="connsiteX4" fmla="*/ 2392452 w 2414076"/>
                <a:gd name="connsiteY4" fmla="*/ 74293 h 1320792"/>
                <a:gd name="connsiteX5" fmla="*/ 2405121 w 2414076"/>
                <a:gd name="connsiteY5" fmla="*/ 107600 h 1320792"/>
                <a:gd name="connsiteX6" fmla="*/ 2412552 w 2414076"/>
                <a:gd name="connsiteY6" fmla="*/ 142618 h 1320792"/>
                <a:gd name="connsiteX7" fmla="*/ 2413666 w 2414076"/>
                <a:gd name="connsiteY7" fmla="*/ 178478 h 1320792"/>
                <a:gd name="connsiteX8" fmla="*/ 2407386 w 2414076"/>
                <a:gd name="connsiteY8" fmla="*/ 214314 h 1320792"/>
                <a:gd name="connsiteX9" fmla="*/ 2393472 w 2414076"/>
                <a:gd name="connsiteY9" fmla="*/ 248154 h 1320792"/>
                <a:gd name="connsiteX10" fmla="*/ 2372831 w 2414076"/>
                <a:gd name="connsiteY10" fmla="*/ 278469 h 1320792"/>
                <a:gd name="connsiteX11" fmla="*/ 2346821 w 2414076"/>
                <a:gd name="connsiteY11" fmla="*/ 302585 h 1320792"/>
                <a:gd name="connsiteX12" fmla="*/ 2316797 w 2414076"/>
                <a:gd name="connsiteY12" fmla="*/ 317829 h 1320792"/>
                <a:gd name="connsiteX13" fmla="*/ 2289507 w 2414076"/>
                <a:gd name="connsiteY13" fmla="*/ 322630 h 1320792"/>
                <a:gd name="connsiteX14" fmla="*/ 2260874 w 2414076"/>
                <a:gd name="connsiteY14" fmla="*/ 322611 h 1320792"/>
                <a:gd name="connsiteX15" fmla="*/ 2231414 w 2414076"/>
                <a:gd name="connsiteY15" fmla="*/ 321050 h 1320792"/>
                <a:gd name="connsiteX16" fmla="*/ 2201647 w 2414076"/>
                <a:gd name="connsiteY16" fmla="*/ 321225 h 1320792"/>
                <a:gd name="connsiteX17" fmla="*/ 2138452 w 2414076"/>
                <a:gd name="connsiteY17" fmla="*/ 336808 h 1320792"/>
                <a:gd name="connsiteX18" fmla="*/ 2081216 w 2414076"/>
                <a:gd name="connsiteY18" fmla="*/ 370939 h 1320792"/>
                <a:gd name="connsiteX19" fmla="*/ 2034904 w 2414076"/>
                <a:gd name="connsiteY19" fmla="*/ 418583 h 1320792"/>
                <a:gd name="connsiteX20" fmla="*/ 2004485 w 2414076"/>
                <a:gd name="connsiteY20" fmla="*/ 474702 h 1320792"/>
                <a:gd name="connsiteX21" fmla="*/ 1992931 w 2414076"/>
                <a:gd name="connsiteY21" fmla="*/ 532805 h 1320792"/>
                <a:gd name="connsiteX22" fmla="*/ 1993771 w 2414076"/>
                <a:gd name="connsiteY22" fmla="*/ 593080 h 1320792"/>
                <a:gd name="connsiteX23" fmla="*/ 1999947 w 2414076"/>
                <a:gd name="connsiteY23" fmla="*/ 654493 h 1320792"/>
                <a:gd name="connsiteX24" fmla="*/ 2004398 w 2414076"/>
                <a:gd name="connsiteY24" fmla="*/ 716010 h 1320792"/>
                <a:gd name="connsiteX25" fmla="*/ 1998125 w 2414076"/>
                <a:gd name="connsiteY25" fmla="*/ 799947 h 1320792"/>
                <a:gd name="connsiteX26" fmla="*/ 1977739 w 2414076"/>
                <a:gd name="connsiteY26" fmla="*/ 881577 h 1320792"/>
                <a:gd name="connsiteX27" fmla="*/ 1946029 w 2414076"/>
                <a:gd name="connsiteY27" fmla="*/ 960384 h 1320792"/>
                <a:gd name="connsiteX28" fmla="*/ 1905782 w 2414076"/>
                <a:gd name="connsiteY28" fmla="*/ 1035855 h 1320792"/>
                <a:gd name="connsiteX29" fmla="*/ 1867526 w 2414076"/>
                <a:gd name="connsiteY29" fmla="*/ 1095345 h 1320792"/>
                <a:gd name="connsiteX30" fmla="*/ 1824513 w 2414076"/>
                <a:gd name="connsiteY30" fmla="*/ 1150693 h 1320792"/>
                <a:gd name="connsiteX31" fmla="*/ 1775941 w 2414076"/>
                <a:gd name="connsiteY31" fmla="*/ 1200406 h 1320792"/>
                <a:gd name="connsiteX32" fmla="*/ 1721007 w 2414076"/>
                <a:gd name="connsiteY32" fmla="*/ 1242991 h 1320792"/>
                <a:gd name="connsiteX33" fmla="*/ 1647016 w 2414076"/>
                <a:gd name="connsiteY33" fmla="*/ 1282564 h 1320792"/>
                <a:gd name="connsiteX34" fmla="*/ 1566366 w 2414076"/>
                <a:gd name="connsiteY34" fmla="*/ 1308853 h 1320792"/>
                <a:gd name="connsiteX35" fmla="*/ 1482549 w 2414076"/>
                <a:gd name="connsiteY35" fmla="*/ 1320792 h 1320792"/>
                <a:gd name="connsiteX36" fmla="*/ 1399058 w 2414076"/>
                <a:gd name="connsiteY36" fmla="*/ 1317313 h 1320792"/>
                <a:gd name="connsiteX37" fmla="*/ 1351791 w 2414076"/>
                <a:gd name="connsiteY37" fmla="*/ 1308099 h 1320792"/>
                <a:gd name="connsiteX38" fmla="*/ 1305427 w 2414076"/>
                <a:gd name="connsiteY38" fmla="*/ 1295117 h 1320792"/>
                <a:gd name="connsiteX39" fmla="*/ 1259574 w 2414076"/>
                <a:gd name="connsiteY39" fmla="*/ 1280193 h 1320792"/>
                <a:gd name="connsiteX40" fmla="*/ 1213840 w 2414076"/>
                <a:gd name="connsiteY40" fmla="*/ 1265150 h 1320792"/>
                <a:gd name="connsiteX41" fmla="*/ 919901 w 2414076"/>
                <a:gd name="connsiteY41" fmla="*/ 1204817 h 1320792"/>
                <a:gd name="connsiteX42" fmla="*/ 617801 w 2414076"/>
                <a:gd name="connsiteY42" fmla="*/ 1195378 h 1320792"/>
                <a:gd name="connsiteX43" fmla="*/ 310260 w 2414076"/>
                <a:gd name="connsiteY43" fmla="*/ 1219869 h 1320792"/>
                <a:gd name="connsiteX44" fmla="*/ 0 w 2414076"/>
                <a:gd name="connsiteY44" fmla="*/ 1261325 h 1320792"/>
                <a:gd name="connsiteX0" fmla="*/ 2347043 w 2414076"/>
                <a:gd name="connsiteY0" fmla="*/ 0 h 1320792"/>
                <a:gd name="connsiteX1" fmla="*/ 2359389 w 2414076"/>
                <a:gd name="connsiteY1" fmla="*/ 17957 h 1320792"/>
                <a:gd name="connsiteX2" fmla="*/ 2371338 w 2414076"/>
                <a:gd name="connsiteY2" fmla="*/ 36161 h 1320792"/>
                <a:gd name="connsiteX3" fmla="*/ 2382492 w 2414076"/>
                <a:gd name="connsiteY3" fmla="*/ 54857 h 1320792"/>
                <a:gd name="connsiteX4" fmla="*/ 2392452 w 2414076"/>
                <a:gd name="connsiteY4" fmla="*/ 74293 h 1320792"/>
                <a:gd name="connsiteX5" fmla="*/ 2405121 w 2414076"/>
                <a:gd name="connsiteY5" fmla="*/ 107600 h 1320792"/>
                <a:gd name="connsiteX6" fmla="*/ 2412552 w 2414076"/>
                <a:gd name="connsiteY6" fmla="*/ 142618 h 1320792"/>
                <a:gd name="connsiteX7" fmla="*/ 2413666 w 2414076"/>
                <a:gd name="connsiteY7" fmla="*/ 178478 h 1320792"/>
                <a:gd name="connsiteX8" fmla="*/ 2407386 w 2414076"/>
                <a:gd name="connsiteY8" fmla="*/ 214314 h 1320792"/>
                <a:gd name="connsiteX9" fmla="*/ 2393472 w 2414076"/>
                <a:gd name="connsiteY9" fmla="*/ 248154 h 1320792"/>
                <a:gd name="connsiteX10" fmla="*/ 2372831 w 2414076"/>
                <a:gd name="connsiteY10" fmla="*/ 278469 h 1320792"/>
                <a:gd name="connsiteX11" fmla="*/ 2346821 w 2414076"/>
                <a:gd name="connsiteY11" fmla="*/ 302585 h 1320792"/>
                <a:gd name="connsiteX12" fmla="*/ 2316797 w 2414076"/>
                <a:gd name="connsiteY12" fmla="*/ 317829 h 1320792"/>
                <a:gd name="connsiteX13" fmla="*/ 2289507 w 2414076"/>
                <a:gd name="connsiteY13" fmla="*/ 322630 h 1320792"/>
                <a:gd name="connsiteX14" fmla="*/ 2260874 w 2414076"/>
                <a:gd name="connsiteY14" fmla="*/ 322611 h 1320792"/>
                <a:gd name="connsiteX15" fmla="*/ 2231414 w 2414076"/>
                <a:gd name="connsiteY15" fmla="*/ 321050 h 1320792"/>
                <a:gd name="connsiteX16" fmla="*/ 2201647 w 2414076"/>
                <a:gd name="connsiteY16" fmla="*/ 321225 h 1320792"/>
                <a:gd name="connsiteX17" fmla="*/ 2138452 w 2414076"/>
                <a:gd name="connsiteY17" fmla="*/ 336808 h 1320792"/>
                <a:gd name="connsiteX18" fmla="*/ 2081216 w 2414076"/>
                <a:gd name="connsiteY18" fmla="*/ 370939 h 1320792"/>
                <a:gd name="connsiteX19" fmla="*/ 2034904 w 2414076"/>
                <a:gd name="connsiteY19" fmla="*/ 418583 h 1320792"/>
                <a:gd name="connsiteX20" fmla="*/ 2004485 w 2414076"/>
                <a:gd name="connsiteY20" fmla="*/ 474702 h 1320792"/>
                <a:gd name="connsiteX21" fmla="*/ 1992931 w 2414076"/>
                <a:gd name="connsiteY21" fmla="*/ 532805 h 1320792"/>
                <a:gd name="connsiteX22" fmla="*/ 1993771 w 2414076"/>
                <a:gd name="connsiteY22" fmla="*/ 593080 h 1320792"/>
                <a:gd name="connsiteX23" fmla="*/ 1999947 w 2414076"/>
                <a:gd name="connsiteY23" fmla="*/ 654493 h 1320792"/>
                <a:gd name="connsiteX24" fmla="*/ 2004398 w 2414076"/>
                <a:gd name="connsiteY24" fmla="*/ 716010 h 1320792"/>
                <a:gd name="connsiteX25" fmla="*/ 1998125 w 2414076"/>
                <a:gd name="connsiteY25" fmla="*/ 799947 h 1320792"/>
                <a:gd name="connsiteX26" fmla="*/ 1977739 w 2414076"/>
                <a:gd name="connsiteY26" fmla="*/ 881577 h 1320792"/>
                <a:gd name="connsiteX27" fmla="*/ 1946029 w 2414076"/>
                <a:gd name="connsiteY27" fmla="*/ 960384 h 1320792"/>
                <a:gd name="connsiteX28" fmla="*/ 1905782 w 2414076"/>
                <a:gd name="connsiteY28" fmla="*/ 1035855 h 1320792"/>
                <a:gd name="connsiteX29" fmla="*/ 1867526 w 2414076"/>
                <a:gd name="connsiteY29" fmla="*/ 1095345 h 1320792"/>
                <a:gd name="connsiteX30" fmla="*/ 1824513 w 2414076"/>
                <a:gd name="connsiteY30" fmla="*/ 1150693 h 1320792"/>
                <a:gd name="connsiteX31" fmla="*/ 1775941 w 2414076"/>
                <a:gd name="connsiteY31" fmla="*/ 1200406 h 1320792"/>
                <a:gd name="connsiteX32" fmla="*/ 1721007 w 2414076"/>
                <a:gd name="connsiteY32" fmla="*/ 1242991 h 1320792"/>
                <a:gd name="connsiteX33" fmla="*/ 1647016 w 2414076"/>
                <a:gd name="connsiteY33" fmla="*/ 1282564 h 1320792"/>
                <a:gd name="connsiteX34" fmla="*/ 1566366 w 2414076"/>
                <a:gd name="connsiteY34" fmla="*/ 1308853 h 1320792"/>
                <a:gd name="connsiteX35" fmla="*/ 1482549 w 2414076"/>
                <a:gd name="connsiteY35" fmla="*/ 1320792 h 1320792"/>
                <a:gd name="connsiteX36" fmla="*/ 1399058 w 2414076"/>
                <a:gd name="connsiteY36" fmla="*/ 1317313 h 1320792"/>
                <a:gd name="connsiteX37" fmla="*/ 1351791 w 2414076"/>
                <a:gd name="connsiteY37" fmla="*/ 1308099 h 1320792"/>
                <a:gd name="connsiteX38" fmla="*/ 1305427 w 2414076"/>
                <a:gd name="connsiteY38" fmla="*/ 1295117 h 1320792"/>
                <a:gd name="connsiteX39" fmla="*/ 1259574 w 2414076"/>
                <a:gd name="connsiteY39" fmla="*/ 1280193 h 1320792"/>
                <a:gd name="connsiteX40" fmla="*/ 1213840 w 2414076"/>
                <a:gd name="connsiteY40" fmla="*/ 1265150 h 1320792"/>
                <a:gd name="connsiteX41" fmla="*/ 919901 w 2414076"/>
                <a:gd name="connsiteY41" fmla="*/ 1204817 h 1320792"/>
                <a:gd name="connsiteX42" fmla="*/ 617801 w 2414076"/>
                <a:gd name="connsiteY42" fmla="*/ 1195378 h 1320792"/>
                <a:gd name="connsiteX43" fmla="*/ 310260 w 2414076"/>
                <a:gd name="connsiteY43" fmla="*/ 1219869 h 1320792"/>
                <a:gd name="connsiteX44" fmla="*/ 0 w 2414076"/>
                <a:gd name="connsiteY44" fmla="*/ 1261325 h 1320792"/>
                <a:gd name="connsiteX0" fmla="*/ 2347043 w 2414076"/>
                <a:gd name="connsiteY0" fmla="*/ 0 h 1320792"/>
                <a:gd name="connsiteX1" fmla="*/ 2359389 w 2414076"/>
                <a:gd name="connsiteY1" fmla="*/ 17957 h 1320792"/>
                <a:gd name="connsiteX2" fmla="*/ 2371338 w 2414076"/>
                <a:gd name="connsiteY2" fmla="*/ 36161 h 1320792"/>
                <a:gd name="connsiteX3" fmla="*/ 2382492 w 2414076"/>
                <a:gd name="connsiteY3" fmla="*/ 54857 h 1320792"/>
                <a:gd name="connsiteX4" fmla="*/ 2392452 w 2414076"/>
                <a:gd name="connsiteY4" fmla="*/ 74293 h 1320792"/>
                <a:gd name="connsiteX5" fmla="*/ 2405121 w 2414076"/>
                <a:gd name="connsiteY5" fmla="*/ 107600 h 1320792"/>
                <a:gd name="connsiteX6" fmla="*/ 2412552 w 2414076"/>
                <a:gd name="connsiteY6" fmla="*/ 142618 h 1320792"/>
                <a:gd name="connsiteX7" fmla="*/ 2413666 w 2414076"/>
                <a:gd name="connsiteY7" fmla="*/ 178478 h 1320792"/>
                <a:gd name="connsiteX8" fmla="*/ 2407386 w 2414076"/>
                <a:gd name="connsiteY8" fmla="*/ 214314 h 1320792"/>
                <a:gd name="connsiteX9" fmla="*/ 2393472 w 2414076"/>
                <a:gd name="connsiteY9" fmla="*/ 248154 h 1320792"/>
                <a:gd name="connsiteX10" fmla="*/ 2372831 w 2414076"/>
                <a:gd name="connsiteY10" fmla="*/ 278469 h 1320792"/>
                <a:gd name="connsiteX11" fmla="*/ 2346821 w 2414076"/>
                <a:gd name="connsiteY11" fmla="*/ 302585 h 1320792"/>
                <a:gd name="connsiteX12" fmla="*/ 2316797 w 2414076"/>
                <a:gd name="connsiteY12" fmla="*/ 317829 h 1320792"/>
                <a:gd name="connsiteX13" fmla="*/ 2289507 w 2414076"/>
                <a:gd name="connsiteY13" fmla="*/ 322630 h 1320792"/>
                <a:gd name="connsiteX14" fmla="*/ 2260874 w 2414076"/>
                <a:gd name="connsiteY14" fmla="*/ 322611 h 1320792"/>
                <a:gd name="connsiteX15" fmla="*/ 2231414 w 2414076"/>
                <a:gd name="connsiteY15" fmla="*/ 321050 h 1320792"/>
                <a:gd name="connsiteX16" fmla="*/ 2201647 w 2414076"/>
                <a:gd name="connsiteY16" fmla="*/ 321225 h 1320792"/>
                <a:gd name="connsiteX17" fmla="*/ 2138452 w 2414076"/>
                <a:gd name="connsiteY17" fmla="*/ 336808 h 1320792"/>
                <a:gd name="connsiteX18" fmla="*/ 2081216 w 2414076"/>
                <a:gd name="connsiteY18" fmla="*/ 370939 h 1320792"/>
                <a:gd name="connsiteX19" fmla="*/ 2034904 w 2414076"/>
                <a:gd name="connsiteY19" fmla="*/ 418583 h 1320792"/>
                <a:gd name="connsiteX20" fmla="*/ 2004485 w 2414076"/>
                <a:gd name="connsiteY20" fmla="*/ 474702 h 1320792"/>
                <a:gd name="connsiteX21" fmla="*/ 1992931 w 2414076"/>
                <a:gd name="connsiteY21" fmla="*/ 532805 h 1320792"/>
                <a:gd name="connsiteX22" fmla="*/ 1993771 w 2414076"/>
                <a:gd name="connsiteY22" fmla="*/ 593080 h 1320792"/>
                <a:gd name="connsiteX23" fmla="*/ 1999947 w 2414076"/>
                <a:gd name="connsiteY23" fmla="*/ 654493 h 1320792"/>
                <a:gd name="connsiteX24" fmla="*/ 2004398 w 2414076"/>
                <a:gd name="connsiteY24" fmla="*/ 716010 h 1320792"/>
                <a:gd name="connsiteX25" fmla="*/ 1998125 w 2414076"/>
                <a:gd name="connsiteY25" fmla="*/ 799947 h 1320792"/>
                <a:gd name="connsiteX26" fmla="*/ 1977739 w 2414076"/>
                <a:gd name="connsiteY26" fmla="*/ 881577 h 1320792"/>
                <a:gd name="connsiteX27" fmla="*/ 1946029 w 2414076"/>
                <a:gd name="connsiteY27" fmla="*/ 960384 h 1320792"/>
                <a:gd name="connsiteX28" fmla="*/ 1905782 w 2414076"/>
                <a:gd name="connsiteY28" fmla="*/ 1035855 h 1320792"/>
                <a:gd name="connsiteX29" fmla="*/ 1867526 w 2414076"/>
                <a:gd name="connsiteY29" fmla="*/ 1095345 h 1320792"/>
                <a:gd name="connsiteX30" fmla="*/ 1824513 w 2414076"/>
                <a:gd name="connsiteY30" fmla="*/ 1150693 h 1320792"/>
                <a:gd name="connsiteX31" fmla="*/ 1775941 w 2414076"/>
                <a:gd name="connsiteY31" fmla="*/ 1200406 h 1320792"/>
                <a:gd name="connsiteX32" fmla="*/ 1721007 w 2414076"/>
                <a:gd name="connsiteY32" fmla="*/ 1242991 h 1320792"/>
                <a:gd name="connsiteX33" fmla="*/ 1647016 w 2414076"/>
                <a:gd name="connsiteY33" fmla="*/ 1282564 h 1320792"/>
                <a:gd name="connsiteX34" fmla="*/ 1566366 w 2414076"/>
                <a:gd name="connsiteY34" fmla="*/ 1308853 h 1320792"/>
                <a:gd name="connsiteX35" fmla="*/ 1482549 w 2414076"/>
                <a:gd name="connsiteY35" fmla="*/ 1320792 h 1320792"/>
                <a:gd name="connsiteX36" fmla="*/ 1399058 w 2414076"/>
                <a:gd name="connsiteY36" fmla="*/ 1317313 h 1320792"/>
                <a:gd name="connsiteX37" fmla="*/ 1351791 w 2414076"/>
                <a:gd name="connsiteY37" fmla="*/ 1308099 h 1320792"/>
                <a:gd name="connsiteX38" fmla="*/ 1305427 w 2414076"/>
                <a:gd name="connsiteY38" fmla="*/ 1295117 h 1320792"/>
                <a:gd name="connsiteX39" fmla="*/ 1259574 w 2414076"/>
                <a:gd name="connsiteY39" fmla="*/ 1280193 h 1320792"/>
                <a:gd name="connsiteX40" fmla="*/ 1213840 w 2414076"/>
                <a:gd name="connsiteY40" fmla="*/ 1265150 h 1320792"/>
                <a:gd name="connsiteX41" fmla="*/ 919901 w 2414076"/>
                <a:gd name="connsiteY41" fmla="*/ 1204817 h 1320792"/>
                <a:gd name="connsiteX42" fmla="*/ 617801 w 2414076"/>
                <a:gd name="connsiteY42" fmla="*/ 1195378 h 1320792"/>
                <a:gd name="connsiteX43" fmla="*/ 310260 w 2414076"/>
                <a:gd name="connsiteY43" fmla="*/ 1219869 h 1320792"/>
                <a:gd name="connsiteX44" fmla="*/ 0 w 2414076"/>
                <a:gd name="connsiteY44" fmla="*/ 1261325 h 1320792"/>
                <a:gd name="connsiteX0" fmla="*/ 2347043 w 2414076"/>
                <a:gd name="connsiteY0" fmla="*/ 0 h 1321175"/>
                <a:gd name="connsiteX1" fmla="*/ 2359389 w 2414076"/>
                <a:gd name="connsiteY1" fmla="*/ 17957 h 1321175"/>
                <a:gd name="connsiteX2" fmla="*/ 2371338 w 2414076"/>
                <a:gd name="connsiteY2" fmla="*/ 36161 h 1321175"/>
                <a:gd name="connsiteX3" fmla="*/ 2382492 w 2414076"/>
                <a:gd name="connsiteY3" fmla="*/ 54857 h 1321175"/>
                <a:gd name="connsiteX4" fmla="*/ 2392452 w 2414076"/>
                <a:gd name="connsiteY4" fmla="*/ 74293 h 1321175"/>
                <a:gd name="connsiteX5" fmla="*/ 2405121 w 2414076"/>
                <a:gd name="connsiteY5" fmla="*/ 107600 h 1321175"/>
                <a:gd name="connsiteX6" fmla="*/ 2412552 w 2414076"/>
                <a:gd name="connsiteY6" fmla="*/ 142618 h 1321175"/>
                <a:gd name="connsiteX7" fmla="*/ 2413666 w 2414076"/>
                <a:gd name="connsiteY7" fmla="*/ 178478 h 1321175"/>
                <a:gd name="connsiteX8" fmla="*/ 2407386 w 2414076"/>
                <a:gd name="connsiteY8" fmla="*/ 214314 h 1321175"/>
                <a:gd name="connsiteX9" fmla="*/ 2393472 w 2414076"/>
                <a:gd name="connsiteY9" fmla="*/ 248154 h 1321175"/>
                <a:gd name="connsiteX10" fmla="*/ 2372831 w 2414076"/>
                <a:gd name="connsiteY10" fmla="*/ 278469 h 1321175"/>
                <a:gd name="connsiteX11" fmla="*/ 2346821 w 2414076"/>
                <a:gd name="connsiteY11" fmla="*/ 302585 h 1321175"/>
                <a:gd name="connsiteX12" fmla="*/ 2316797 w 2414076"/>
                <a:gd name="connsiteY12" fmla="*/ 317829 h 1321175"/>
                <a:gd name="connsiteX13" fmla="*/ 2289507 w 2414076"/>
                <a:gd name="connsiteY13" fmla="*/ 322630 h 1321175"/>
                <a:gd name="connsiteX14" fmla="*/ 2260874 w 2414076"/>
                <a:gd name="connsiteY14" fmla="*/ 322611 h 1321175"/>
                <a:gd name="connsiteX15" fmla="*/ 2231414 w 2414076"/>
                <a:gd name="connsiteY15" fmla="*/ 321050 h 1321175"/>
                <a:gd name="connsiteX16" fmla="*/ 2201647 w 2414076"/>
                <a:gd name="connsiteY16" fmla="*/ 321225 h 1321175"/>
                <a:gd name="connsiteX17" fmla="*/ 2138452 w 2414076"/>
                <a:gd name="connsiteY17" fmla="*/ 336808 h 1321175"/>
                <a:gd name="connsiteX18" fmla="*/ 2081216 w 2414076"/>
                <a:gd name="connsiteY18" fmla="*/ 370939 h 1321175"/>
                <a:gd name="connsiteX19" fmla="*/ 2034904 w 2414076"/>
                <a:gd name="connsiteY19" fmla="*/ 418583 h 1321175"/>
                <a:gd name="connsiteX20" fmla="*/ 2004485 w 2414076"/>
                <a:gd name="connsiteY20" fmla="*/ 474702 h 1321175"/>
                <a:gd name="connsiteX21" fmla="*/ 1992931 w 2414076"/>
                <a:gd name="connsiteY21" fmla="*/ 532805 h 1321175"/>
                <a:gd name="connsiteX22" fmla="*/ 1993771 w 2414076"/>
                <a:gd name="connsiteY22" fmla="*/ 593080 h 1321175"/>
                <a:gd name="connsiteX23" fmla="*/ 1999947 w 2414076"/>
                <a:gd name="connsiteY23" fmla="*/ 654493 h 1321175"/>
                <a:gd name="connsiteX24" fmla="*/ 2004398 w 2414076"/>
                <a:gd name="connsiteY24" fmla="*/ 716010 h 1321175"/>
                <a:gd name="connsiteX25" fmla="*/ 1998125 w 2414076"/>
                <a:gd name="connsiteY25" fmla="*/ 799947 h 1321175"/>
                <a:gd name="connsiteX26" fmla="*/ 1977739 w 2414076"/>
                <a:gd name="connsiteY26" fmla="*/ 881577 h 1321175"/>
                <a:gd name="connsiteX27" fmla="*/ 1946029 w 2414076"/>
                <a:gd name="connsiteY27" fmla="*/ 960384 h 1321175"/>
                <a:gd name="connsiteX28" fmla="*/ 1905782 w 2414076"/>
                <a:gd name="connsiteY28" fmla="*/ 1035855 h 1321175"/>
                <a:gd name="connsiteX29" fmla="*/ 1867526 w 2414076"/>
                <a:gd name="connsiteY29" fmla="*/ 1095345 h 1321175"/>
                <a:gd name="connsiteX30" fmla="*/ 1824513 w 2414076"/>
                <a:gd name="connsiteY30" fmla="*/ 1150693 h 1321175"/>
                <a:gd name="connsiteX31" fmla="*/ 1775941 w 2414076"/>
                <a:gd name="connsiteY31" fmla="*/ 1200406 h 1321175"/>
                <a:gd name="connsiteX32" fmla="*/ 1721007 w 2414076"/>
                <a:gd name="connsiteY32" fmla="*/ 1242991 h 1321175"/>
                <a:gd name="connsiteX33" fmla="*/ 1647016 w 2414076"/>
                <a:gd name="connsiteY33" fmla="*/ 1282564 h 1321175"/>
                <a:gd name="connsiteX34" fmla="*/ 1566366 w 2414076"/>
                <a:gd name="connsiteY34" fmla="*/ 1308853 h 1321175"/>
                <a:gd name="connsiteX35" fmla="*/ 1482549 w 2414076"/>
                <a:gd name="connsiteY35" fmla="*/ 1320792 h 1321175"/>
                <a:gd name="connsiteX36" fmla="*/ 1399058 w 2414076"/>
                <a:gd name="connsiteY36" fmla="*/ 1317313 h 1321175"/>
                <a:gd name="connsiteX37" fmla="*/ 1351791 w 2414076"/>
                <a:gd name="connsiteY37" fmla="*/ 1308099 h 1321175"/>
                <a:gd name="connsiteX38" fmla="*/ 1305427 w 2414076"/>
                <a:gd name="connsiteY38" fmla="*/ 1295117 h 1321175"/>
                <a:gd name="connsiteX39" fmla="*/ 1259574 w 2414076"/>
                <a:gd name="connsiteY39" fmla="*/ 1280193 h 1321175"/>
                <a:gd name="connsiteX40" fmla="*/ 1213840 w 2414076"/>
                <a:gd name="connsiteY40" fmla="*/ 1265150 h 1321175"/>
                <a:gd name="connsiteX41" fmla="*/ 919901 w 2414076"/>
                <a:gd name="connsiteY41" fmla="*/ 1204817 h 1321175"/>
                <a:gd name="connsiteX42" fmla="*/ 617801 w 2414076"/>
                <a:gd name="connsiteY42" fmla="*/ 1195378 h 1321175"/>
                <a:gd name="connsiteX43" fmla="*/ 310260 w 2414076"/>
                <a:gd name="connsiteY43" fmla="*/ 1219869 h 1321175"/>
                <a:gd name="connsiteX44" fmla="*/ 0 w 2414076"/>
                <a:gd name="connsiteY44" fmla="*/ 1261325 h 1321175"/>
                <a:gd name="connsiteX0" fmla="*/ 2347043 w 2414076"/>
                <a:gd name="connsiteY0" fmla="*/ 0 h 1321175"/>
                <a:gd name="connsiteX1" fmla="*/ 2359389 w 2414076"/>
                <a:gd name="connsiteY1" fmla="*/ 17957 h 1321175"/>
                <a:gd name="connsiteX2" fmla="*/ 2371338 w 2414076"/>
                <a:gd name="connsiteY2" fmla="*/ 36161 h 1321175"/>
                <a:gd name="connsiteX3" fmla="*/ 2382492 w 2414076"/>
                <a:gd name="connsiteY3" fmla="*/ 54857 h 1321175"/>
                <a:gd name="connsiteX4" fmla="*/ 2392452 w 2414076"/>
                <a:gd name="connsiteY4" fmla="*/ 74293 h 1321175"/>
                <a:gd name="connsiteX5" fmla="*/ 2405121 w 2414076"/>
                <a:gd name="connsiteY5" fmla="*/ 107600 h 1321175"/>
                <a:gd name="connsiteX6" fmla="*/ 2412552 w 2414076"/>
                <a:gd name="connsiteY6" fmla="*/ 142618 h 1321175"/>
                <a:gd name="connsiteX7" fmla="*/ 2413666 w 2414076"/>
                <a:gd name="connsiteY7" fmla="*/ 178478 h 1321175"/>
                <a:gd name="connsiteX8" fmla="*/ 2407386 w 2414076"/>
                <a:gd name="connsiteY8" fmla="*/ 214314 h 1321175"/>
                <a:gd name="connsiteX9" fmla="*/ 2393472 w 2414076"/>
                <a:gd name="connsiteY9" fmla="*/ 248154 h 1321175"/>
                <a:gd name="connsiteX10" fmla="*/ 2372831 w 2414076"/>
                <a:gd name="connsiteY10" fmla="*/ 278469 h 1321175"/>
                <a:gd name="connsiteX11" fmla="*/ 2346821 w 2414076"/>
                <a:gd name="connsiteY11" fmla="*/ 302585 h 1321175"/>
                <a:gd name="connsiteX12" fmla="*/ 2316797 w 2414076"/>
                <a:gd name="connsiteY12" fmla="*/ 317829 h 1321175"/>
                <a:gd name="connsiteX13" fmla="*/ 2289507 w 2414076"/>
                <a:gd name="connsiteY13" fmla="*/ 322630 h 1321175"/>
                <a:gd name="connsiteX14" fmla="*/ 2260874 w 2414076"/>
                <a:gd name="connsiteY14" fmla="*/ 322611 h 1321175"/>
                <a:gd name="connsiteX15" fmla="*/ 2231414 w 2414076"/>
                <a:gd name="connsiteY15" fmla="*/ 321050 h 1321175"/>
                <a:gd name="connsiteX16" fmla="*/ 2201647 w 2414076"/>
                <a:gd name="connsiteY16" fmla="*/ 321225 h 1321175"/>
                <a:gd name="connsiteX17" fmla="*/ 2138452 w 2414076"/>
                <a:gd name="connsiteY17" fmla="*/ 336808 h 1321175"/>
                <a:gd name="connsiteX18" fmla="*/ 2081216 w 2414076"/>
                <a:gd name="connsiteY18" fmla="*/ 370939 h 1321175"/>
                <a:gd name="connsiteX19" fmla="*/ 2034904 w 2414076"/>
                <a:gd name="connsiteY19" fmla="*/ 418583 h 1321175"/>
                <a:gd name="connsiteX20" fmla="*/ 2004485 w 2414076"/>
                <a:gd name="connsiteY20" fmla="*/ 474702 h 1321175"/>
                <a:gd name="connsiteX21" fmla="*/ 1992931 w 2414076"/>
                <a:gd name="connsiteY21" fmla="*/ 532805 h 1321175"/>
                <a:gd name="connsiteX22" fmla="*/ 1993771 w 2414076"/>
                <a:gd name="connsiteY22" fmla="*/ 593080 h 1321175"/>
                <a:gd name="connsiteX23" fmla="*/ 1999947 w 2414076"/>
                <a:gd name="connsiteY23" fmla="*/ 654493 h 1321175"/>
                <a:gd name="connsiteX24" fmla="*/ 2004398 w 2414076"/>
                <a:gd name="connsiteY24" fmla="*/ 716010 h 1321175"/>
                <a:gd name="connsiteX25" fmla="*/ 1998125 w 2414076"/>
                <a:gd name="connsiteY25" fmla="*/ 799947 h 1321175"/>
                <a:gd name="connsiteX26" fmla="*/ 1977739 w 2414076"/>
                <a:gd name="connsiteY26" fmla="*/ 881577 h 1321175"/>
                <a:gd name="connsiteX27" fmla="*/ 1946029 w 2414076"/>
                <a:gd name="connsiteY27" fmla="*/ 960384 h 1321175"/>
                <a:gd name="connsiteX28" fmla="*/ 1905782 w 2414076"/>
                <a:gd name="connsiteY28" fmla="*/ 1035855 h 1321175"/>
                <a:gd name="connsiteX29" fmla="*/ 1867526 w 2414076"/>
                <a:gd name="connsiteY29" fmla="*/ 1095345 h 1321175"/>
                <a:gd name="connsiteX30" fmla="*/ 1824513 w 2414076"/>
                <a:gd name="connsiteY30" fmla="*/ 1150693 h 1321175"/>
                <a:gd name="connsiteX31" fmla="*/ 1775941 w 2414076"/>
                <a:gd name="connsiteY31" fmla="*/ 1200406 h 1321175"/>
                <a:gd name="connsiteX32" fmla="*/ 1721007 w 2414076"/>
                <a:gd name="connsiteY32" fmla="*/ 1242991 h 1321175"/>
                <a:gd name="connsiteX33" fmla="*/ 1647016 w 2414076"/>
                <a:gd name="connsiteY33" fmla="*/ 1282564 h 1321175"/>
                <a:gd name="connsiteX34" fmla="*/ 1566366 w 2414076"/>
                <a:gd name="connsiteY34" fmla="*/ 1308853 h 1321175"/>
                <a:gd name="connsiteX35" fmla="*/ 1482549 w 2414076"/>
                <a:gd name="connsiteY35" fmla="*/ 1320792 h 1321175"/>
                <a:gd name="connsiteX36" fmla="*/ 1399058 w 2414076"/>
                <a:gd name="connsiteY36" fmla="*/ 1317313 h 1321175"/>
                <a:gd name="connsiteX37" fmla="*/ 1351791 w 2414076"/>
                <a:gd name="connsiteY37" fmla="*/ 1308099 h 1321175"/>
                <a:gd name="connsiteX38" fmla="*/ 1305427 w 2414076"/>
                <a:gd name="connsiteY38" fmla="*/ 1295117 h 1321175"/>
                <a:gd name="connsiteX39" fmla="*/ 1259574 w 2414076"/>
                <a:gd name="connsiteY39" fmla="*/ 1280193 h 1321175"/>
                <a:gd name="connsiteX40" fmla="*/ 1213840 w 2414076"/>
                <a:gd name="connsiteY40" fmla="*/ 1265150 h 1321175"/>
                <a:gd name="connsiteX41" fmla="*/ 919901 w 2414076"/>
                <a:gd name="connsiteY41" fmla="*/ 1204817 h 1321175"/>
                <a:gd name="connsiteX42" fmla="*/ 617801 w 2414076"/>
                <a:gd name="connsiteY42" fmla="*/ 1195378 h 1321175"/>
                <a:gd name="connsiteX43" fmla="*/ 310260 w 2414076"/>
                <a:gd name="connsiteY43" fmla="*/ 1219869 h 1321175"/>
                <a:gd name="connsiteX44" fmla="*/ 0 w 2414076"/>
                <a:gd name="connsiteY44" fmla="*/ 1261325 h 1321175"/>
                <a:gd name="connsiteX0" fmla="*/ 2347043 w 2414076"/>
                <a:gd name="connsiteY0" fmla="*/ 0 h 1321175"/>
                <a:gd name="connsiteX1" fmla="*/ 2359389 w 2414076"/>
                <a:gd name="connsiteY1" fmla="*/ 17957 h 1321175"/>
                <a:gd name="connsiteX2" fmla="*/ 2371338 w 2414076"/>
                <a:gd name="connsiteY2" fmla="*/ 36161 h 1321175"/>
                <a:gd name="connsiteX3" fmla="*/ 2382492 w 2414076"/>
                <a:gd name="connsiteY3" fmla="*/ 54857 h 1321175"/>
                <a:gd name="connsiteX4" fmla="*/ 2392452 w 2414076"/>
                <a:gd name="connsiteY4" fmla="*/ 74293 h 1321175"/>
                <a:gd name="connsiteX5" fmla="*/ 2405121 w 2414076"/>
                <a:gd name="connsiteY5" fmla="*/ 107600 h 1321175"/>
                <a:gd name="connsiteX6" fmla="*/ 2412552 w 2414076"/>
                <a:gd name="connsiteY6" fmla="*/ 142618 h 1321175"/>
                <a:gd name="connsiteX7" fmla="*/ 2413666 w 2414076"/>
                <a:gd name="connsiteY7" fmla="*/ 178478 h 1321175"/>
                <a:gd name="connsiteX8" fmla="*/ 2407386 w 2414076"/>
                <a:gd name="connsiteY8" fmla="*/ 214314 h 1321175"/>
                <a:gd name="connsiteX9" fmla="*/ 2393472 w 2414076"/>
                <a:gd name="connsiteY9" fmla="*/ 248154 h 1321175"/>
                <a:gd name="connsiteX10" fmla="*/ 2372831 w 2414076"/>
                <a:gd name="connsiteY10" fmla="*/ 278469 h 1321175"/>
                <a:gd name="connsiteX11" fmla="*/ 2346821 w 2414076"/>
                <a:gd name="connsiteY11" fmla="*/ 302585 h 1321175"/>
                <a:gd name="connsiteX12" fmla="*/ 2316797 w 2414076"/>
                <a:gd name="connsiteY12" fmla="*/ 317829 h 1321175"/>
                <a:gd name="connsiteX13" fmla="*/ 2289507 w 2414076"/>
                <a:gd name="connsiteY13" fmla="*/ 322630 h 1321175"/>
                <a:gd name="connsiteX14" fmla="*/ 2260874 w 2414076"/>
                <a:gd name="connsiteY14" fmla="*/ 322611 h 1321175"/>
                <a:gd name="connsiteX15" fmla="*/ 2231414 w 2414076"/>
                <a:gd name="connsiteY15" fmla="*/ 321050 h 1321175"/>
                <a:gd name="connsiteX16" fmla="*/ 2201647 w 2414076"/>
                <a:gd name="connsiteY16" fmla="*/ 321225 h 1321175"/>
                <a:gd name="connsiteX17" fmla="*/ 2138452 w 2414076"/>
                <a:gd name="connsiteY17" fmla="*/ 336808 h 1321175"/>
                <a:gd name="connsiteX18" fmla="*/ 2081216 w 2414076"/>
                <a:gd name="connsiteY18" fmla="*/ 370939 h 1321175"/>
                <a:gd name="connsiteX19" fmla="*/ 2034904 w 2414076"/>
                <a:gd name="connsiteY19" fmla="*/ 418583 h 1321175"/>
                <a:gd name="connsiteX20" fmla="*/ 2004485 w 2414076"/>
                <a:gd name="connsiteY20" fmla="*/ 474702 h 1321175"/>
                <a:gd name="connsiteX21" fmla="*/ 1992931 w 2414076"/>
                <a:gd name="connsiteY21" fmla="*/ 532805 h 1321175"/>
                <a:gd name="connsiteX22" fmla="*/ 1993771 w 2414076"/>
                <a:gd name="connsiteY22" fmla="*/ 593080 h 1321175"/>
                <a:gd name="connsiteX23" fmla="*/ 1999947 w 2414076"/>
                <a:gd name="connsiteY23" fmla="*/ 654493 h 1321175"/>
                <a:gd name="connsiteX24" fmla="*/ 2004398 w 2414076"/>
                <a:gd name="connsiteY24" fmla="*/ 716010 h 1321175"/>
                <a:gd name="connsiteX25" fmla="*/ 1998125 w 2414076"/>
                <a:gd name="connsiteY25" fmla="*/ 799947 h 1321175"/>
                <a:gd name="connsiteX26" fmla="*/ 1977739 w 2414076"/>
                <a:gd name="connsiteY26" fmla="*/ 881577 h 1321175"/>
                <a:gd name="connsiteX27" fmla="*/ 1946029 w 2414076"/>
                <a:gd name="connsiteY27" fmla="*/ 960384 h 1321175"/>
                <a:gd name="connsiteX28" fmla="*/ 1905782 w 2414076"/>
                <a:gd name="connsiteY28" fmla="*/ 1035855 h 1321175"/>
                <a:gd name="connsiteX29" fmla="*/ 1867526 w 2414076"/>
                <a:gd name="connsiteY29" fmla="*/ 1095345 h 1321175"/>
                <a:gd name="connsiteX30" fmla="*/ 1824513 w 2414076"/>
                <a:gd name="connsiteY30" fmla="*/ 1150693 h 1321175"/>
                <a:gd name="connsiteX31" fmla="*/ 1775941 w 2414076"/>
                <a:gd name="connsiteY31" fmla="*/ 1200406 h 1321175"/>
                <a:gd name="connsiteX32" fmla="*/ 1721007 w 2414076"/>
                <a:gd name="connsiteY32" fmla="*/ 1242991 h 1321175"/>
                <a:gd name="connsiteX33" fmla="*/ 1647016 w 2414076"/>
                <a:gd name="connsiteY33" fmla="*/ 1282564 h 1321175"/>
                <a:gd name="connsiteX34" fmla="*/ 1566366 w 2414076"/>
                <a:gd name="connsiteY34" fmla="*/ 1308853 h 1321175"/>
                <a:gd name="connsiteX35" fmla="*/ 1482549 w 2414076"/>
                <a:gd name="connsiteY35" fmla="*/ 1320792 h 1321175"/>
                <a:gd name="connsiteX36" fmla="*/ 1399058 w 2414076"/>
                <a:gd name="connsiteY36" fmla="*/ 1317313 h 1321175"/>
                <a:gd name="connsiteX37" fmla="*/ 1351791 w 2414076"/>
                <a:gd name="connsiteY37" fmla="*/ 1308099 h 1321175"/>
                <a:gd name="connsiteX38" fmla="*/ 1305427 w 2414076"/>
                <a:gd name="connsiteY38" fmla="*/ 1295117 h 1321175"/>
                <a:gd name="connsiteX39" fmla="*/ 1259574 w 2414076"/>
                <a:gd name="connsiteY39" fmla="*/ 1280193 h 1321175"/>
                <a:gd name="connsiteX40" fmla="*/ 1213840 w 2414076"/>
                <a:gd name="connsiteY40" fmla="*/ 1265150 h 1321175"/>
                <a:gd name="connsiteX41" fmla="*/ 919901 w 2414076"/>
                <a:gd name="connsiteY41" fmla="*/ 1204817 h 1321175"/>
                <a:gd name="connsiteX42" fmla="*/ 617801 w 2414076"/>
                <a:gd name="connsiteY42" fmla="*/ 1195378 h 1321175"/>
                <a:gd name="connsiteX43" fmla="*/ 310260 w 2414076"/>
                <a:gd name="connsiteY43" fmla="*/ 1219869 h 1321175"/>
                <a:gd name="connsiteX44" fmla="*/ 0 w 2414076"/>
                <a:gd name="connsiteY44" fmla="*/ 1261325 h 1321175"/>
                <a:gd name="connsiteX0" fmla="*/ 2347043 w 2414076"/>
                <a:gd name="connsiteY0" fmla="*/ 0 h 1321175"/>
                <a:gd name="connsiteX1" fmla="*/ 2359389 w 2414076"/>
                <a:gd name="connsiteY1" fmla="*/ 17957 h 1321175"/>
                <a:gd name="connsiteX2" fmla="*/ 2371338 w 2414076"/>
                <a:gd name="connsiteY2" fmla="*/ 36161 h 1321175"/>
                <a:gd name="connsiteX3" fmla="*/ 2382492 w 2414076"/>
                <a:gd name="connsiteY3" fmla="*/ 54857 h 1321175"/>
                <a:gd name="connsiteX4" fmla="*/ 2392452 w 2414076"/>
                <a:gd name="connsiteY4" fmla="*/ 74293 h 1321175"/>
                <a:gd name="connsiteX5" fmla="*/ 2405121 w 2414076"/>
                <a:gd name="connsiteY5" fmla="*/ 107600 h 1321175"/>
                <a:gd name="connsiteX6" fmla="*/ 2412552 w 2414076"/>
                <a:gd name="connsiteY6" fmla="*/ 142618 h 1321175"/>
                <a:gd name="connsiteX7" fmla="*/ 2413666 w 2414076"/>
                <a:gd name="connsiteY7" fmla="*/ 178478 h 1321175"/>
                <a:gd name="connsiteX8" fmla="*/ 2407386 w 2414076"/>
                <a:gd name="connsiteY8" fmla="*/ 214314 h 1321175"/>
                <a:gd name="connsiteX9" fmla="*/ 2393472 w 2414076"/>
                <a:gd name="connsiteY9" fmla="*/ 248154 h 1321175"/>
                <a:gd name="connsiteX10" fmla="*/ 2372831 w 2414076"/>
                <a:gd name="connsiteY10" fmla="*/ 278469 h 1321175"/>
                <a:gd name="connsiteX11" fmla="*/ 2346821 w 2414076"/>
                <a:gd name="connsiteY11" fmla="*/ 302585 h 1321175"/>
                <a:gd name="connsiteX12" fmla="*/ 2316797 w 2414076"/>
                <a:gd name="connsiteY12" fmla="*/ 317829 h 1321175"/>
                <a:gd name="connsiteX13" fmla="*/ 2289507 w 2414076"/>
                <a:gd name="connsiteY13" fmla="*/ 322630 h 1321175"/>
                <a:gd name="connsiteX14" fmla="*/ 2260874 w 2414076"/>
                <a:gd name="connsiteY14" fmla="*/ 322611 h 1321175"/>
                <a:gd name="connsiteX15" fmla="*/ 2231414 w 2414076"/>
                <a:gd name="connsiteY15" fmla="*/ 321050 h 1321175"/>
                <a:gd name="connsiteX16" fmla="*/ 2201647 w 2414076"/>
                <a:gd name="connsiteY16" fmla="*/ 321225 h 1321175"/>
                <a:gd name="connsiteX17" fmla="*/ 2138452 w 2414076"/>
                <a:gd name="connsiteY17" fmla="*/ 336808 h 1321175"/>
                <a:gd name="connsiteX18" fmla="*/ 2081216 w 2414076"/>
                <a:gd name="connsiteY18" fmla="*/ 370939 h 1321175"/>
                <a:gd name="connsiteX19" fmla="*/ 2034904 w 2414076"/>
                <a:gd name="connsiteY19" fmla="*/ 418583 h 1321175"/>
                <a:gd name="connsiteX20" fmla="*/ 2004485 w 2414076"/>
                <a:gd name="connsiteY20" fmla="*/ 474702 h 1321175"/>
                <a:gd name="connsiteX21" fmla="*/ 1992931 w 2414076"/>
                <a:gd name="connsiteY21" fmla="*/ 532805 h 1321175"/>
                <a:gd name="connsiteX22" fmla="*/ 1993771 w 2414076"/>
                <a:gd name="connsiteY22" fmla="*/ 593080 h 1321175"/>
                <a:gd name="connsiteX23" fmla="*/ 1999947 w 2414076"/>
                <a:gd name="connsiteY23" fmla="*/ 654493 h 1321175"/>
                <a:gd name="connsiteX24" fmla="*/ 2004398 w 2414076"/>
                <a:gd name="connsiteY24" fmla="*/ 716010 h 1321175"/>
                <a:gd name="connsiteX25" fmla="*/ 1998125 w 2414076"/>
                <a:gd name="connsiteY25" fmla="*/ 799947 h 1321175"/>
                <a:gd name="connsiteX26" fmla="*/ 1977739 w 2414076"/>
                <a:gd name="connsiteY26" fmla="*/ 881577 h 1321175"/>
                <a:gd name="connsiteX27" fmla="*/ 1946029 w 2414076"/>
                <a:gd name="connsiteY27" fmla="*/ 960384 h 1321175"/>
                <a:gd name="connsiteX28" fmla="*/ 1905782 w 2414076"/>
                <a:gd name="connsiteY28" fmla="*/ 1035855 h 1321175"/>
                <a:gd name="connsiteX29" fmla="*/ 1867526 w 2414076"/>
                <a:gd name="connsiteY29" fmla="*/ 1095345 h 1321175"/>
                <a:gd name="connsiteX30" fmla="*/ 1824513 w 2414076"/>
                <a:gd name="connsiteY30" fmla="*/ 1150693 h 1321175"/>
                <a:gd name="connsiteX31" fmla="*/ 1775941 w 2414076"/>
                <a:gd name="connsiteY31" fmla="*/ 1200406 h 1321175"/>
                <a:gd name="connsiteX32" fmla="*/ 1721007 w 2414076"/>
                <a:gd name="connsiteY32" fmla="*/ 1242991 h 1321175"/>
                <a:gd name="connsiteX33" fmla="*/ 1647016 w 2414076"/>
                <a:gd name="connsiteY33" fmla="*/ 1282564 h 1321175"/>
                <a:gd name="connsiteX34" fmla="*/ 1566366 w 2414076"/>
                <a:gd name="connsiteY34" fmla="*/ 1308853 h 1321175"/>
                <a:gd name="connsiteX35" fmla="*/ 1482549 w 2414076"/>
                <a:gd name="connsiteY35" fmla="*/ 1320792 h 1321175"/>
                <a:gd name="connsiteX36" fmla="*/ 1399058 w 2414076"/>
                <a:gd name="connsiteY36" fmla="*/ 1317313 h 1321175"/>
                <a:gd name="connsiteX37" fmla="*/ 1351791 w 2414076"/>
                <a:gd name="connsiteY37" fmla="*/ 1308099 h 1321175"/>
                <a:gd name="connsiteX38" fmla="*/ 1305427 w 2414076"/>
                <a:gd name="connsiteY38" fmla="*/ 1295117 h 1321175"/>
                <a:gd name="connsiteX39" fmla="*/ 1259574 w 2414076"/>
                <a:gd name="connsiteY39" fmla="*/ 1280193 h 1321175"/>
                <a:gd name="connsiteX40" fmla="*/ 1213840 w 2414076"/>
                <a:gd name="connsiteY40" fmla="*/ 1265150 h 1321175"/>
                <a:gd name="connsiteX41" fmla="*/ 919901 w 2414076"/>
                <a:gd name="connsiteY41" fmla="*/ 1204817 h 1321175"/>
                <a:gd name="connsiteX42" fmla="*/ 617801 w 2414076"/>
                <a:gd name="connsiteY42" fmla="*/ 1195378 h 1321175"/>
                <a:gd name="connsiteX43" fmla="*/ 310260 w 2414076"/>
                <a:gd name="connsiteY43" fmla="*/ 1219869 h 1321175"/>
                <a:gd name="connsiteX44" fmla="*/ 0 w 2414076"/>
                <a:gd name="connsiteY44" fmla="*/ 1261325 h 1321175"/>
                <a:gd name="connsiteX0" fmla="*/ 2347043 w 2414076"/>
                <a:gd name="connsiteY0" fmla="*/ 0 h 1321175"/>
                <a:gd name="connsiteX1" fmla="*/ 2359389 w 2414076"/>
                <a:gd name="connsiteY1" fmla="*/ 17957 h 1321175"/>
                <a:gd name="connsiteX2" fmla="*/ 2371338 w 2414076"/>
                <a:gd name="connsiteY2" fmla="*/ 36161 h 1321175"/>
                <a:gd name="connsiteX3" fmla="*/ 2382492 w 2414076"/>
                <a:gd name="connsiteY3" fmla="*/ 54857 h 1321175"/>
                <a:gd name="connsiteX4" fmla="*/ 2392452 w 2414076"/>
                <a:gd name="connsiteY4" fmla="*/ 74293 h 1321175"/>
                <a:gd name="connsiteX5" fmla="*/ 2405121 w 2414076"/>
                <a:gd name="connsiteY5" fmla="*/ 107600 h 1321175"/>
                <a:gd name="connsiteX6" fmla="*/ 2412552 w 2414076"/>
                <a:gd name="connsiteY6" fmla="*/ 142618 h 1321175"/>
                <a:gd name="connsiteX7" fmla="*/ 2413666 w 2414076"/>
                <a:gd name="connsiteY7" fmla="*/ 178478 h 1321175"/>
                <a:gd name="connsiteX8" fmla="*/ 2407386 w 2414076"/>
                <a:gd name="connsiteY8" fmla="*/ 214314 h 1321175"/>
                <a:gd name="connsiteX9" fmla="*/ 2393472 w 2414076"/>
                <a:gd name="connsiteY9" fmla="*/ 248154 h 1321175"/>
                <a:gd name="connsiteX10" fmla="*/ 2372831 w 2414076"/>
                <a:gd name="connsiteY10" fmla="*/ 278469 h 1321175"/>
                <a:gd name="connsiteX11" fmla="*/ 2346821 w 2414076"/>
                <a:gd name="connsiteY11" fmla="*/ 302585 h 1321175"/>
                <a:gd name="connsiteX12" fmla="*/ 2316797 w 2414076"/>
                <a:gd name="connsiteY12" fmla="*/ 317829 h 1321175"/>
                <a:gd name="connsiteX13" fmla="*/ 2289507 w 2414076"/>
                <a:gd name="connsiteY13" fmla="*/ 322630 h 1321175"/>
                <a:gd name="connsiteX14" fmla="*/ 2260874 w 2414076"/>
                <a:gd name="connsiteY14" fmla="*/ 322611 h 1321175"/>
                <a:gd name="connsiteX15" fmla="*/ 2231414 w 2414076"/>
                <a:gd name="connsiteY15" fmla="*/ 321050 h 1321175"/>
                <a:gd name="connsiteX16" fmla="*/ 2201647 w 2414076"/>
                <a:gd name="connsiteY16" fmla="*/ 321225 h 1321175"/>
                <a:gd name="connsiteX17" fmla="*/ 2138452 w 2414076"/>
                <a:gd name="connsiteY17" fmla="*/ 336808 h 1321175"/>
                <a:gd name="connsiteX18" fmla="*/ 2081216 w 2414076"/>
                <a:gd name="connsiteY18" fmla="*/ 370939 h 1321175"/>
                <a:gd name="connsiteX19" fmla="*/ 2034904 w 2414076"/>
                <a:gd name="connsiteY19" fmla="*/ 418583 h 1321175"/>
                <a:gd name="connsiteX20" fmla="*/ 2004485 w 2414076"/>
                <a:gd name="connsiteY20" fmla="*/ 474702 h 1321175"/>
                <a:gd name="connsiteX21" fmla="*/ 1992931 w 2414076"/>
                <a:gd name="connsiteY21" fmla="*/ 532805 h 1321175"/>
                <a:gd name="connsiteX22" fmla="*/ 1993771 w 2414076"/>
                <a:gd name="connsiteY22" fmla="*/ 593080 h 1321175"/>
                <a:gd name="connsiteX23" fmla="*/ 1999947 w 2414076"/>
                <a:gd name="connsiteY23" fmla="*/ 654493 h 1321175"/>
                <a:gd name="connsiteX24" fmla="*/ 2004398 w 2414076"/>
                <a:gd name="connsiteY24" fmla="*/ 716010 h 1321175"/>
                <a:gd name="connsiteX25" fmla="*/ 1998125 w 2414076"/>
                <a:gd name="connsiteY25" fmla="*/ 799947 h 1321175"/>
                <a:gd name="connsiteX26" fmla="*/ 1977739 w 2414076"/>
                <a:gd name="connsiteY26" fmla="*/ 881577 h 1321175"/>
                <a:gd name="connsiteX27" fmla="*/ 1946029 w 2414076"/>
                <a:gd name="connsiteY27" fmla="*/ 960384 h 1321175"/>
                <a:gd name="connsiteX28" fmla="*/ 1905782 w 2414076"/>
                <a:gd name="connsiteY28" fmla="*/ 1035855 h 1321175"/>
                <a:gd name="connsiteX29" fmla="*/ 1867526 w 2414076"/>
                <a:gd name="connsiteY29" fmla="*/ 1095345 h 1321175"/>
                <a:gd name="connsiteX30" fmla="*/ 1824513 w 2414076"/>
                <a:gd name="connsiteY30" fmla="*/ 1150693 h 1321175"/>
                <a:gd name="connsiteX31" fmla="*/ 1775941 w 2414076"/>
                <a:gd name="connsiteY31" fmla="*/ 1200406 h 1321175"/>
                <a:gd name="connsiteX32" fmla="*/ 1721007 w 2414076"/>
                <a:gd name="connsiteY32" fmla="*/ 1242991 h 1321175"/>
                <a:gd name="connsiteX33" fmla="*/ 1647016 w 2414076"/>
                <a:gd name="connsiteY33" fmla="*/ 1282564 h 1321175"/>
                <a:gd name="connsiteX34" fmla="*/ 1566366 w 2414076"/>
                <a:gd name="connsiteY34" fmla="*/ 1308853 h 1321175"/>
                <a:gd name="connsiteX35" fmla="*/ 1482549 w 2414076"/>
                <a:gd name="connsiteY35" fmla="*/ 1320792 h 1321175"/>
                <a:gd name="connsiteX36" fmla="*/ 1399058 w 2414076"/>
                <a:gd name="connsiteY36" fmla="*/ 1317313 h 1321175"/>
                <a:gd name="connsiteX37" fmla="*/ 1351791 w 2414076"/>
                <a:gd name="connsiteY37" fmla="*/ 1308099 h 1321175"/>
                <a:gd name="connsiteX38" fmla="*/ 1305427 w 2414076"/>
                <a:gd name="connsiteY38" fmla="*/ 1295117 h 1321175"/>
                <a:gd name="connsiteX39" fmla="*/ 1259574 w 2414076"/>
                <a:gd name="connsiteY39" fmla="*/ 1280193 h 1321175"/>
                <a:gd name="connsiteX40" fmla="*/ 1213840 w 2414076"/>
                <a:gd name="connsiteY40" fmla="*/ 1265150 h 1321175"/>
                <a:gd name="connsiteX41" fmla="*/ 919901 w 2414076"/>
                <a:gd name="connsiteY41" fmla="*/ 1204817 h 1321175"/>
                <a:gd name="connsiteX42" fmla="*/ 617801 w 2414076"/>
                <a:gd name="connsiteY42" fmla="*/ 1195378 h 1321175"/>
                <a:gd name="connsiteX43" fmla="*/ 310260 w 2414076"/>
                <a:gd name="connsiteY43" fmla="*/ 1219869 h 1321175"/>
                <a:gd name="connsiteX44" fmla="*/ 0 w 2414076"/>
                <a:gd name="connsiteY44" fmla="*/ 1261325 h 1321175"/>
                <a:gd name="connsiteX0" fmla="*/ 2347043 w 2414076"/>
                <a:gd name="connsiteY0" fmla="*/ 0 h 1321175"/>
                <a:gd name="connsiteX1" fmla="*/ 2359389 w 2414076"/>
                <a:gd name="connsiteY1" fmla="*/ 17957 h 1321175"/>
                <a:gd name="connsiteX2" fmla="*/ 2371338 w 2414076"/>
                <a:gd name="connsiteY2" fmla="*/ 36161 h 1321175"/>
                <a:gd name="connsiteX3" fmla="*/ 2382492 w 2414076"/>
                <a:gd name="connsiteY3" fmla="*/ 54857 h 1321175"/>
                <a:gd name="connsiteX4" fmla="*/ 2392452 w 2414076"/>
                <a:gd name="connsiteY4" fmla="*/ 74293 h 1321175"/>
                <a:gd name="connsiteX5" fmla="*/ 2405121 w 2414076"/>
                <a:gd name="connsiteY5" fmla="*/ 107600 h 1321175"/>
                <a:gd name="connsiteX6" fmla="*/ 2412552 w 2414076"/>
                <a:gd name="connsiteY6" fmla="*/ 142618 h 1321175"/>
                <a:gd name="connsiteX7" fmla="*/ 2413666 w 2414076"/>
                <a:gd name="connsiteY7" fmla="*/ 178478 h 1321175"/>
                <a:gd name="connsiteX8" fmla="*/ 2407386 w 2414076"/>
                <a:gd name="connsiteY8" fmla="*/ 214314 h 1321175"/>
                <a:gd name="connsiteX9" fmla="*/ 2393472 w 2414076"/>
                <a:gd name="connsiteY9" fmla="*/ 248154 h 1321175"/>
                <a:gd name="connsiteX10" fmla="*/ 2372831 w 2414076"/>
                <a:gd name="connsiteY10" fmla="*/ 278469 h 1321175"/>
                <a:gd name="connsiteX11" fmla="*/ 2346821 w 2414076"/>
                <a:gd name="connsiteY11" fmla="*/ 302585 h 1321175"/>
                <a:gd name="connsiteX12" fmla="*/ 2316797 w 2414076"/>
                <a:gd name="connsiteY12" fmla="*/ 317829 h 1321175"/>
                <a:gd name="connsiteX13" fmla="*/ 2289507 w 2414076"/>
                <a:gd name="connsiteY13" fmla="*/ 322630 h 1321175"/>
                <a:gd name="connsiteX14" fmla="*/ 2260874 w 2414076"/>
                <a:gd name="connsiteY14" fmla="*/ 322611 h 1321175"/>
                <a:gd name="connsiteX15" fmla="*/ 2231414 w 2414076"/>
                <a:gd name="connsiteY15" fmla="*/ 321050 h 1321175"/>
                <a:gd name="connsiteX16" fmla="*/ 2201647 w 2414076"/>
                <a:gd name="connsiteY16" fmla="*/ 321225 h 1321175"/>
                <a:gd name="connsiteX17" fmla="*/ 2138452 w 2414076"/>
                <a:gd name="connsiteY17" fmla="*/ 336808 h 1321175"/>
                <a:gd name="connsiteX18" fmla="*/ 2081216 w 2414076"/>
                <a:gd name="connsiteY18" fmla="*/ 370939 h 1321175"/>
                <a:gd name="connsiteX19" fmla="*/ 2034904 w 2414076"/>
                <a:gd name="connsiteY19" fmla="*/ 418583 h 1321175"/>
                <a:gd name="connsiteX20" fmla="*/ 2004485 w 2414076"/>
                <a:gd name="connsiteY20" fmla="*/ 474702 h 1321175"/>
                <a:gd name="connsiteX21" fmla="*/ 1992931 w 2414076"/>
                <a:gd name="connsiteY21" fmla="*/ 532805 h 1321175"/>
                <a:gd name="connsiteX22" fmla="*/ 1993771 w 2414076"/>
                <a:gd name="connsiteY22" fmla="*/ 593080 h 1321175"/>
                <a:gd name="connsiteX23" fmla="*/ 1999947 w 2414076"/>
                <a:gd name="connsiteY23" fmla="*/ 654493 h 1321175"/>
                <a:gd name="connsiteX24" fmla="*/ 2004398 w 2414076"/>
                <a:gd name="connsiteY24" fmla="*/ 716010 h 1321175"/>
                <a:gd name="connsiteX25" fmla="*/ 1998125 w 2414076"/>
                <a:gd name="connsiteY25" fmla="*/ 799947 h 1321175"/>
                <a:gd name="connsiteX26" fmla="*/ 1977739 w 2414076"/>
                <a:gd name="connsiteY26" fmla="*/ 881577 h 1321175"/>
                <a:gd name="connsiteX27" fmla="*/ 1946029 w 2414076"/>
                <a:gd name="connsiteY27" fmla="*/ 960384 h 1321175"/>
                <a:gd name="connsiteX28" fmla="*/ 1905782 w 2414076"/>
                <a:gd name="connsiteY28" fmla="*/ 1035855 h 1321175"/>
                <a:gd name="connsiteX29" fmla="*/ 1867526 w 2414076"/>
                <a:gd name="connsiteY29" fmla="*/ 1095345 h 1321175"/>
                <a:gd name="connsiteX30" fmla="*/ 1824513 w 2414076"/>
                <a:gd name="connsiteY30" fmla="*/ 1150693 h 1321175"/>
                <a:gd name="connsiteX31" fmla="*/ 1775941 w 2414076"/>
                <a:gd name="connsiteY31" fmla="*/ 1200406 h 1321175"/>
                <a:gd name="connsiteX32" fmla="*/ 1721007 w 2414076"/>
                <a:gd name="connsiteY32" fmla="*/ 1242991 h 1321175"/>
                <a:gd name="connsiteX33" fmla="*/ 1647016 w 2414076"/>
                <a:gd name="connsiteY33" fmla="*/ 1282564 h 1321175"/>
                <a:gd name="connsiteX34" fmla="*/ 1566366 w 2414076"/>
                <a:gd name="connsiteY34" fmla="*/ 1308853 h 1321175"/>
                <a:gd name="connsiteX35" fmla="*/ 1482549 w 2414076"/>
                <a:gd name="connsiteY35" fmla="*/ 1320792 h 1321175"/>
                <a:gd name="connsiteX36" fmla="*/ 1399058 w 2414076"/>
                <a:gd name="connsiteY36" fmla="*/ 1317313 h 1321175"/>
                <a:gd name="connsiteX37" fmla="*/ 1351791 w 2414076"/>
                <a:gd name="connsiteY37" fmla="*/ 1308099 h 1321175"/>
                <a:gd name="connsiteX38" fmla="*/ 1305427 w 2414076"/>
                <a:gd name="connsiteY38" fmla="*/ 1295117 h 1321175"/>
                <a:gd name="connsiteX39" fmla="*/ 1259574 w 2414076"/>
                <a:gd name="connsiteY39" fmla="*/ 1280193 h 1321175"/>
                <a:gd name="connsiteX40" fmla="*/ 1213840 w 2414076"/>
                <a:gd name="connsiteY40" fmla="*/ 1265150 h 1321175"/>
                <a:gd name="connsiteX41" fmla="*/ 919901 w 2414076"/>
                <a:gd name="connsiteY41" fmla="*/ 1204817 h 1321175"/>
                <a:gd name="connsiteX42" fmla="*/ 617801 w 2414076"/>
                <a:gd name="connsiteY42" fmla="*/ 1195378 h 1321175"/>
                <a:gd name="connsiteX43" fmla="*/ 310260 w 2414076"/>
                <a:gd name="connsiteY43" fmla="*/ 1219869 h 1321175"/>
                <a:gd name="connsiteX44" fmla="*/ 0 w 2414076"/>
                <a:gd name="connsiteY44" fmla="*/ 1261325 h 1321175"/>
                <a:gd name="connsiteX0" fmla="*/ 2347043 w 2414076"/>
                <a:gd name="connsiteY0" fmla="*/ 0 h 1321175"/>
                <a:gd name="connsiteX1" fmla="*/ 2359389 w 2414076"/>
                <a:gd name="connsiteY1" fmla="*/ 17957 h 1321175"/>
                <a:gd name="connsiteX2" fmla="*/ 2371338 w 2414076"/>
                <a:gd name="connsiteY2" fmla="*/ 36161 h 1321175"/>
                <a:gd name="connsiteX3" fmla="*/ 2382492 w 2414076"/>
                <a:gd name="connsiteY3" fmla="*/ 54857 h 1321175"/>
                <a:gd name="connsiteX4" fmla="*/ 2392452 w 2414076"/>
                <a:gd name="connsiteY4" fmla="*/ 74293 h 1321175"/>
                <a:gd name="connsiteX5" fmla="*/ 2405121 w 2414076"/>
                <a:gd name="connsiteY5" fmla="*/ 107600 h 1321175"/>
                <a:gd name="connsiteX6" fmla="*/ 2412552 w 2414076"/>
                <a:gd name="connsiteY6" fmla="*/ 142618 h 1321175"/>
                <a:gd name="connsiteX7" fmla="*/ 2413666 w 2414076"/>
                <a:gd name="connsiteY7" fmla="*/ 178478 h 1321175"/>
                <a:gd name="connsiteX8" fmla="*/ 2407386 w 2414076"/>
                <a:gd name="connsiteY8" fmla="*/ 214314 h 1321175"/>
                <a:gd name="connsiteX9" fmla="*/ 2393472 w 2414076"/>
                <a:gd name="connsiteY9" fmla="*/ 248154 h 1321175"/>
                <a:gd name="connsiteX10" fmla="*/ 2372831 w 2414076"/>
                <a:gd name="connsiteY10" fmla="*/ 278469 h 1321175"/>
                <a:gd name="connsiteX11" fmla="*/ 2346821 w 2414076"/>
                <a:gd name="connsiteY11" fmla="*/ 302585 h 1321175"/>
                <a:gd name="connsiteX12" fmla="*/ 2316797 w 2414076"/>
                <a:gd name="connsiteY12" fmla="*/ 317829 h 1321175"/>
                <a:gd name="connsiteX13" fmla="*/ 2289507 w 2414076"/>
                <a:gd name="connsiteY13" fmla="*/ 322630 h 1321175"/>
                <a:gd name="connsiteX14" fmla="*/ 2260874 w 2414076"/>
                <a:gd name="connsiteY14" fmla="*/ 322611 h 1321175"/>
                <a:gd name="connsiteX15" fmla="*/ 2231414 w 2414076"/>
                <a:gd name="connsiteY15" fmla="*/ 321050 h 1321175"/>
                <a:gd name="connsiteX16" fmla="*/ 2201647 w 2414076"/>
                <a:gd name="connsiteY16" fmla="*/ 321225 h 1321175"/>
                <a:gd name="connsiteX17" fmla="*/ 2138452 w 2414076"/>
                <a:gd name="connsiteY17" fmla="*/ 336808 h 1321175"/>
                <a:gd name="connsiteX18" fmla="*/ 2081216 w 2414076"/>
                <a:gd name="connsiteY18" fmla="*/ 370939 h 1321175"/>
                <a:gd name="connsiteX19" fmla="*/ 2034904 w 2414076"/>
                <a:gd name="connsiteY19" fmla="*/ 418583 h 1321175"/>
                <a:gd name="connsiteX20" fmla="*/ 2004485 w 2414076"/>
                <a:gd name="connsiteY20" fmla="*/ 474702 h 1321175"/>
                <a:gd name="connsiteX21" fmla="*/ 1992931 w 2414076"/>
                <a:gd name="connsiteY21" fmla="*/ 532805 h 1321175"/>
                <a:gd name="connsiteX22" fmla="*/ 1993771 w 2414076"/>
                <a:gd name="connsiteY22" fmla="*/ 593080 h 1321175"/>
                <a:gd name="connsiteX23" fmla="*/ 1999947 w 2414076"/>
                <a:gd name="connsiteY23" fmla="*/ 654493 h 1321175"/>
                <a:gd name="connsiteX24" fmla="*/ 2004398 w 2414076"/>
                <a:gd name="connsiteY24" fmla="*/ 716010 h 1321175"/>
                <a:gd name="connsiteX25" fmla="*/ 1998125 w 2414076"/>
                <a:gd name="connsiteY25" fmla="*/ 799947 h 1321175"/>
                <a:gd name="connsiteX26" fmla="*/ 1977739 w 2414076"/>
                <a:gd name="connsiteY26" fmla="*/ 881577 h 1321175"/>
                <a:gd name="connsiteX27" fmla="*/ 1946029 w 2414076"/>
                <a:gd name="connsiteY27" fmla="*/ 960384 h 1321175"/>
                <a:gd name="connsiteX28" fmla="*/ 1905782 w 2414076"/>
                <a:gd name="connsiteY28" fmla="*/ 1035855 h 1321175"/>
                <a:gd name="connsiteX29" fmla="*/ 1867526 w 2414076"/>
                <a:gd name="connsiteY29" fmla="*/ 1095345 h 1321175"/>
                <a:gd name="connsiteX30" fmla="*/ 1824513 w 2414076"/>
                <a:gd name="connsiteY30" fmla="*/ 1150693 h 1321175"/>
                <a:gd name="connsiteX31" fmla="*/ 1775941 w 2414076"/>
                <a:gd name="connsiteY31" fmla="*/ 1200406 h 1321175"/>
                <a:gd name="connsiteX32" fmla="*/ 1721007 w 2414076"/>
                <a:gd name="connsiteY32" fmla="*/ 1242991 h 1321175"/>
                <a:gd name="connsiteX33" fmla="*/ 1647016 w 2414076"/>
                <a:gd name="connsiteY33" fmla="*/ 1282564 h 1321175"/>
                <a:gd name="connsiteX34" fmla="*/ 1566366 w 2414076"/>
                <a:gd name="connsiteY34" fmla="*/ 1308853 h 1321175"/>
                <a:gd name="connsiteX35" fmla="*/ 1482549 w 2414076"/>
                <a:gd name="connsiteY35" fmla="*/ 1320792 h 1321175"/>
                <a:gd name="connsiteX36" fmla="*/ 1399058 w 2414076"/>
                <a:gd name="connsiteY36" fmla="*/ 1317313 h 1321175"/>
                <a:gd name="connsiteX37" fmla="*/ 1351791 w 2414076"/>
                <a:gd name="connsiteY37" fmla="*/ 1308099 h 1321175"/>
                <a:gd name="connsiteX38" fmla="*/ 1305427 w 2414076"/>
                <a:gd name="connsiteY38" fmla="*/ 1295117 h 1321175"/>
                <a:gd name="connsiteX39" fmla="*/ 1259574 w 2414076"/>
                <a:gd name="connsiteY39" fmla="*/ 1280193 h 1321175"/>
                <a:gd name="connsiteX40" fmla="*/ 1213840 w 2414076"/>
                <a:gd name="connsiteY40" fmla="*/ 1265150 h 1321175"/>
                <a:gd name="connsiteX41" fmla="*/ 919901 w 2414076"/>
                <a:gd name="connsiteY41" fmla="*/ 1204817 h 1321175"/>
                <a:gd name="connsiteX42" fmla="*/ 617801 w 2414076"/>
                <a:gd name="connsiteY42" fmla="*/ 1195378 h 1321175"/>
                <a:gd name="connsiteX43" fmla="*/ 310260 w 2414076"/>
                <a:gd name="connsiteY43" fmla="*/ 1219869 h 1321175"/>
                <a:gd name="connsiteX44" fmla="*/ 0 w 2414076"/>
                <a:gd name="connsiteY44" fmla="*/ 1261325 h 1321175"/>
                <a:gd name="connsiteX0" fmla="*/ 2347043 w 2414076"/>
                <a:gd name="connsiteY0" fmla="*/ 0 h 1321175"/>
                <a:gd name="connsiteX1" fmla="*/ 2359389 w 2414076"/>
                <a:gd name="connsiteY1" fmla="*/ 17957 h 1321175"/>
                <a:gd name="connsiteX2" fmla="*/ 2371338 w 2414076"/>
                <a:gd name="connsiteY2" fmla="*/ 36161 h 1321175"/>
                <a:gd name="connsiteX3" fmla="*/ 2382492 w 2414076"/>
                <a:gd name="connsiteY3" fmla="*/ 54857 h 1321175"/>
                <a:gd name="connsiteX4" fmla="*/ 2392452 w 2414076"/>
                <a:gd name="connsiteY4" fmla="*/ 74293 h 1321175"/>
                <a:gd name="connsiteX5" fmla="*/ 2405121 w 2414076"/>
                <a:gd name="connsiteY5" fmla="*/ 107600 h 1321175"/>
                <a:gd name="connsiteX6" fmla="*/ 2412552 w 2414076"/>
                <a:gd name="connsiteY6" fmla="*/ 142618 h 1321175"/>
                <a:gd name="connsiteX7" fmla="*/ 2413666 w 2414076"/>
                <a:gd name="connsiteY7" fmla="*/ 178478 h 1321175"/>
                <a:gd name="connsiteX8" fmla="*/ 2407386 w 2414076"/>
                <a:gd name="connsiteY8" fmla="*/ 214314 h 1321175"/>
                <a:gd name="connsiteX9" fmla="*/ 2393472 w 2414076"/>
                <a:gd name="connsiteY9" fmla="*/ 248154 h 1321175"/>
                <a:gd name="connsiteX10" fmla="*/ 2372831 w 2414076"/>
                <a:gd name="connsiteY10" fmla="*/ 278469 h 1321175"/>
                <a:gd name="connsiteX11" fmla="*/ 2346821 w 2414076"/>
                <a:gd name="connsiteY11" fmla="*/ 302585 h 1321175"/>
                <a:gd name="connsiteX12" fmla="*/ 2316797 w 2414076"/>
                <a:gd name="connsiteY12" fmla="*/ 317829 h 1321175"/>
                <a:gd name="connsiteX13" fmla="*/ 2289507 w 2414076"/>
                <a:gd name="connsiteY13" fmla="*/ 322630 h 1321175"/>
                <a:gd name="connsiteX14" fmla="*/ 2260874 w 2414076"/>
                <a:gd name="connsiteY14" fmla="*/ 322611 h 1321175"/>
                <a:gd name="connsiteX15" fmla="*/ 2231414 w 2414076"/>
                <a:gd name="connsiteY15" fmla="*/ 321050 h 1321175"/>
                <a:gd name="connsiteX16" fmla="*/ 2201647 w 2414076"/>
                <a:gd name="connsiteY16" fmla="*/ 321225 h 1321175"/>
                <a:gd name="connsiteX17" fmla="*/ 2138452 w 2414076"/>
                <a:gd name="connsiteY17" fmla="*/ 336808 h 1321175"/>
                <a:gd name="connsiteX18" fmla="*/ 2081216 w 2414076"/>
                <a:gd name="connsiteY18" fmla="*/ 370939 h 1321175"/>
                <a:gd name="connsiteX19" fmla="*/ 2034904 w 2414076"/>
                <a:gd name="connsiteY19" fmla="*/ 418583 h 1321175"/>
                <a:gd name="connsiteX20" fmla="*/ 2004485 w 2414076"/>
                <a:gd name="connsiteY20" fmla="*/ 474702 h 1321175"/>
                <a:gd name="connsiteX21" fmla="*/ 1992931 w 2414076"/>
                <a:gd name="connsiteY21" fmla="*/ 532805 h 1321175"/>
                <a:gd name="connsiteX22" fmla="*/ 1993771 w 2414076"/>
                <a:gd name="connsiteY22" fmla="*/ 593080 h 1321175"/>
                <a:gd name="connsiteX23" fmla="*/ 1999947 w 2414076"/>
                <a:gd name="connsiteY23" fmla="*/ 654493 h 1321175"/>
                <a:gd name="connsiteX24" fmla="*/ 2004398 w 2414076"/>
                <a:gd name="connsiteY24" fmla="*/ 716010 h 1321175"/>
                <a:gd name="connsiteX25" fmla="*/ 1998125 w 2414076"/>
                <a:gd name="connsiteY25" fmla="*/ 799947 h 1321175"/>
                <a:gd name="connsiteX26" fmla="*/ 1977739 w 2414076"/>
                <a:gd name="connsiteY26" fmla="*/ 881577 h 1321175"/>
                <a:gd name="connsiteX27" fmla="*/ 1946029 w 2414076"/>
                <a:gd name="connsiteY27" fmla="*/ 960384 h 1321175"/>
                <a:gd name="connsiteX28" fmla="*/ 1905782 w 2414076"/>
                <a:gd name="connsiteY28" fmla="*/ 1035855 h 1321175"/>
                <a:gd name="connsiteX29" fmla="*/ 1867526 w 2414076"/>
                <a:gd name="connsiteY29" fmla="*/ 1095345 h 1321175"/>
                <a:gd name="connsiteX30" fmla="*/ 1824513 w 2414076"/>
                <a:gd name="connsiteY30" fmla="*/ 1150693 h 1321175"/>
                <a:gd name="connsiteX31" fmla="*/ 1775941 w 2414076"/>
                <a:gd name="connsiteY31" fmla="*/ 1200406 h 1321175"/>
                <a:gd name="connsiteX32" fmla="*/ 1721007 w 2414076"/>
                <a:gd name="connsiteY32" fmla="*/ 1242991 h 1321175"/>
                <a:gd name="connsiteX33" fmla="*/ 1647016 w 2414076"/>
                <a:gd name="connsiteY33" fmla="*/ 1282564 h 1321175"/>
                <a:gd name="connsiteX34" fmla="*/ 1566366 w 2414076"/>
                <a:gd name="connsiteY34" fmla="*/ 1308853 h 1321175"/>
                <a:gd name="connsiteX35" fmla="*/ 1482549 w 2414076"/>
                <a:gd name="connsiteY35" fmla="*/ 1320792 h 1321175"/>
                <a:gd name="connsiteX36" fmla="*/ 1399058 w 2414076"/>
                <a:gd name="connsiteY36" fmla="*/ 1317313 h 1321175"/>
                <a:gd name="connsiteX37" fmla="*/ 1351791 w 2414076"/>
                <a:gd name="connsiteY37" fmla="*/ 1308099 h 1321175"/>
                <a:gd name="connsiteX38" fmla="*/ 1305427 w 2414076"/>
                <a:gd name="connsiteY38" fmla="*/ 1295117 h 1321175"/>
                <a:gd name="connsiteX39" fmla="*/ 1259574 w 2414076"/>
                <a:gd name="connsiteY39" fmla="*/ 1280193 h 1321175"/>
                <a:gd name="connsiteX40" fmla="*/ 1213840 w 2414076"/>
                <a:gd name="connsiteY40" fmla="*/ 1265150 h 1321175"/>
                <a:gd name="connsiteX41" fmla="*/ 919901 w 2414076"/>
                <a:gd name="connsiteY41" fmla="*/ 1204817 h 1321175"/>
                <a:gd name="connsiteX42" fmla="*/ 617801 w 2414076"/>
                <a:gd name="connsiteY42" fmla="*/ 1195378 h 1321175"/>
                <a:gd name="connsiteX43" fmla="*/ 310260 w 2414076"/>
                <a:gd name="connsiteY43" fmla="*/ 1219869 h 1321175"/>
                <a:gd name="connsiteX44" fmla="*/ 0 w 2414076"/>
                <a:gd name="connsiteY44" fmla="*/ 1261325 h 1321175"/>
                <a:gd name="connsiteX0" fmla="*/ 2347043 w 2414076"/>
                <a:gd name="connsiteY0" fmla="*/ 0 h 1321175"/>
                <a:gd name="connsiteX1" fmla="*/ 2359389 w 2414076"/>
                <a:gd name="connsiteY1" fmla="*/ 17957 h 1321175"/>
                <a:gd name="connsiteX2" fmla="*/ 2371338 w 2414076"/>
                <a:gd name="connsiteY2" fmla="*/ 36161 h 1321175"/>
                <a:gd name="connsiteX3" fmla="*/ 2382492 w 2414076"/>
                <a:gd name="connsiteY3" fmla="*/ 54857 h 1321175"/>
                <a:gd name="connsiteX4" fmla="*/ 2392452 w 2414076"/>
                <a:gd name="connsiteY4" fmla="*/ 74293 h 1321175"/>
                <a:gd name="connsiteX5" fmla="*/ 2405121 w 2414076"/>
                <a:gd name="connsiteY5" fmla="*/ 107600 h 1321175"/>
                <a:gd name="connsiteX6" fmla="*/ 2412552 w 2414076"/>
                <a:gd name="connsiteY6" fmla="*/ 142618 h 1321175"/>
                <a:gd name="connsiteX7" fmla="*/ 2413666 w 2414076"/>
                <a:gd name="connsiteY7" fmla="*/ 178478 h 1321175"/>
                <a:gd name="connsiteX8" fmla="*/ 2407386 w 2414076"/>
                <a:gd name="connsiteY8" fmla="*/ 214314 h 1321175"/>
                <a:gd name="connsiteX9" fmla="*/ 2393472 w 2414076"/>
                <a:gd name="connsiteY9" fmla="*/ 248154 h 1321175"/>
                <a:gd name="connsiteX10" fmla="*/ 2372831 w 2414076"/>
                <a:gd name="connsiteY10" fmla="*/ 278469 h 1321175"/>
                <a:gd name="connsiteX11" fmla="*/ 2346821 w 2414076"/>
                <a:gd name="connsiteY11" fmla="*/ 302585 h 1321175"/>
                <a:gd name="connsiteX12" fmla="*/ 2316797 w 2414076"/>
                <a:gd name="connsiteY12" fmla="*/ 317829 h 1321175"/>
                <a:gd name="connsiteX13" fmla="*/ 2289507 w 2414076"/>
                <a:gd name="connsiteY13" fmla="*/ 322630 h 1321175"/>
                <a:gd name="connsiteX14" fmla="*/ 2260874 w 2414076"/>
                <a:gd name="connsiteY14" fmla="*/ 322611 h 1321175"/>
                <a:gd name="connsiteX15" fmla="*/ 2231414 w 2414076"/>
                <a:gd name="connsiteY15" fmla="*/ 321050 h 1321175"/>
                <a:gd name="connsiteX16" fmla="*/ 2201647 w 2414076"/>
                <a:gd name="connsiteY16" fmla="*/ 321225 h 1321175"/>
                <a:gd name="connsiteX17" fmla="*/ 2138452 w 2414076"/>
                <a:gd name="connsiteY17" fmla="*/ 336808 h 1321175"/>
                <a:gd name="connsiteX18" fmla="*/ 2081216 w 2414076"/>
                <a:gd name="connsiteY18" fmla="*/ 370939 h 1321175"/>
                <a:gd name="connsiteX19" fmla="*/ 2034904 w 2414076"/>
                <a:gd name="connsiteY19" fmla="*/ 418583 h 1321175"/>
                <a:gd name="connsiteX20" fmla="*/ 2004485 w 2414076"/>
                <a:gd name="connsiteY20" fmla="*/ 474702 h 1321175"/>
                <a:gd name="connsiteX21" fmla="*/ 1992931 w 2414076"/>
                <a:gd name="connsiteY21" fmla="*/ 532805 h 1321175"/>
                <a:gd name="connsiteX22" fmla="*/ 1993771 w 2414076"/>
                <a:gd name="connsiteY22" fmla="*/ 593080 h 1321175"/>
                <a:gd name="connsiteX23" fmla="*/ 1999947 w 2414076"/>
                <a:gd name="connsiteY23" fmla="*/ 654493 h 1321175"/>
                <a:gd name="connsiteX24" fmla="*/ 2004398 w 2414076"/>
                <a:gd name="connsiteY24" fmla="*/ 716010 h 1321175"/>
                <a:gd name="connsiteX25" fmla="*/ 1998125 w 2414076"/>
                <a:gd name="connsiteY25" fmla="*/ 799947 h 1321175"/>
                <a:gd name="connsiteX26" fmla="*/ 1977739 w 2414076"/>
                <a:gd name="connsiteY26" fmla="*/ 881577 h 1321175"/>
                <a:gd name="connsiteX27" fmla="*/ 1946029 w 2414076"/>
                <a:gd name="connsiteY27" fmla="*/ 960384 h 1321175"/>
                <a:gd name="connsiteX28" fmla="*/ 1905782 w 2414076"/>
                <a:gd name="connsiteY28" fmla="*/ 1035855 h 1321175"/>
                <a:gd name="connsiteX29" fmla="*/ 1867526 w 2414076"/>
                <a:gd name="connsiteY29" fmla="*/ 1095345 h 1321175"/>
                <a:gd name="connsiteX30" fmla="*/ 1824513 w 2414076"/>
                <a:gd name="connsiteY30" fmla="*/ 1150693 h 1321175"/>
                <a:gd name="connsiteX31" fmla="*/ 1775941 w 2414076"/>
                <a:gd name="connsiteY31" fmla="*/ 1200406 h 1321175"/>
                <a:gd name="connsiteX32" fmla="*/ 1721007 w 2414076"/>
                <a:gd name="connsiteY32" fmla="*/ 1242991 h 1321175"/>
                <a:gd name="connsiteX33" fmla="*/ 1647016 w 2414076"/>
                <a:gd name="connsiteY33" fmla="*/ 1282564 h 1321175"/>
                <a:gd name="connsiteX34" fmla="*/ 1566366 w 2414076"/>
                <a:gd name="connsiteY34" fmla="*/ 1308853 h 1321175"/>
                <a:gd name="connsiteX35" fmla="*/ 1482549 w 2414076"/>
                <a:gd name="connsiteY35" fmla="*/ 1320792 h 1321175"/>
                <a:gd name="connsiteX36" fmla="*/ 1399058 w 2414076"/>
                <a:gd name="connsiteY36" fmla="*/ 1317313 h 1321175"/>
                <a:gd name="connsiteX37" fmla="*/ 1351791 w 2414076"/>
                <a:gd name="connsiteY37" fmla="*/ 1308099 h 1321175"/>
                <a:gd name="connsiteX38" fmla="*/ 1305427 w 2414076"/>
                <a:gd name="connsiteY38" fmla="*/ 1295117 h 1321175"/>
                <a:gd name="connsiteX39" fmla="*/ 1259574 w 2414076"/>
                <a:gd name="connsiteY39" fmla="*/ 1280193 h 1321175"/>
                <a:gd name="connsiteX40" fmla="*/ 1213840 w 2414076"/>
                <a:gd name="connsiteY40" fmla="*/ 1265150 h 1321175"/>
                <a:gd name="connsiteX41" fmla="*/ 919901 w 2414076"/>
                <a:gd name="connsiteY41" fmla="*/ 1204817 h 1321175"/>
                <a:gd name="connsiteX42" fmla="*/ 617801 w 2414076"/>
                <a:gd name="connsiteY42" fmla="*/ 1195378 h 1321175"/>
                <a:gd name="connsiteX43" fmla="*/ 310260 w 2414076"/>
                <a:gd name="connsiteY43" fmla="*/ 1219869 h 1321175"/>
                <a:gd name="connsiteX44" fmla="*/ 0 w 2414076"/>
                <a:gd name="connsiteY44" fmla="*/ 1261325 h 1321175"/>
                <a:gd name="connsiteX0" fmla="*/ 2347043 w 2414076"/>
                <a:gd name="connsiteY0" fmla="*/ 0 h 1321175"/>
                <a:gd name="connsiteX1" fmla="*/ 2359389 w 2414076"/>
                <a:gd name="connsiteY1" fmla="*/ 17957 h 1321175"/>
                <a:gd name="connsiteX2" fmla="*/ 2371338 w 2414076"/>
                <a:gd name="connsiteY2" fmla="*/ 36161 h 1321175"/>
                <a:gd name="connsiteX3" fmla="*/ 2382492 w 2414076"/>
                <a:gd name="connsiteY3" fmla="*/ 54857 h 1321175"/>
                <a:gd name="connsiteX4" fmla="*/ 2392452 w 2414076"/>
                <a:gd name="connsiteY4" fmla="*/ 74293 h 1321175"/>
                <a:gd name="connsiteX5" fmla="*/ 2405121 w 2414076"/>
                <a:gd name="connsiteY5" fmla="*/ 107600 h 1321175"/>
                <a:gd name="connsiteX6" fmla="*/ 2412552 w 2414076"/>
                <a:gd name="connsiteY6" fmla="*/ 142618 h 1321175"/>
                <a:gd name="connsiteX7" fmla="*/ 2413666 w 2414076"/>
                <a:gd name="connsiteY7" fmla="*/ 178478 h 1321175"/>
                <a:gd name="connsiteX8" fmla="*/ 2407386 w 2414076"/>
                <a:gd name="connsiteY8" fmla="*/ 214314 h 1321175"/>
                <a:gd name="connsiteX9" fmla="*/ 2393472 w 2414076"/>
                <a:gd name="connsiteY9" fmla="*/ 248154 h 1321175"/>
                <a:gd name="connsiteX10" fmla="*/ 2372831 w 2414076"/>
                <a:gd name="connsiteY10" fmla="*/ 278469 h 1321175"/>
                <a:gd name="connsiteX11" fmla="*/ 2346821 w 2414076"/>
                <a:gd name="connsiteY11" fmla="*/ 302585 h 1321175"/>
                <a:gd name="connsiteX12" fmla="*/ 2316797 w 2414076"/>
                <a:gd name="connsiteY12" fmla="*/ 317829 h 1321175"/>
                <a:gd name="connsiteX13" fmla="*/ 2289507 w 2414076"/>
                <a:gd name="connsiteY13" fmla="*/ 322630 h 1321175"/>
                <a:gd name="connsiteX14" fmla="*/ 2260874 w 2414076"/>
                <a:gd name="connsiteY14" fmla="*/ 322611 h 1321175"/>
                <a:gd name="connsiteX15" fmla="*/ 2231414 w 2414076"/>
                <a:gd name="connsiteY15" fmla="*/ 321050 h 1321175"/>
                <a:gd name="connsiteX16" fmla="*/ 2201647 w 2414076"/>
                <a:gd name="connsiteY16" fmla="*/ 321225 h 1321175"/>
                <a:gd name="connsiteX17" fmla="*/ 2138452 w 2414076"/>
                <a:gd name="connsiteY17" fmla="*/ 336808 h 1321175"/>
                <a:gd name="connsiteX18" fmla="*/ 2081216 w 2414076"/>
                <a:gd name="connsiteY18" fmla="*/ 370939 h 1321175"/>
                <a:gd name="connsiteX19" fmla="*/ 2034904 w 2414076"/>
                <a:gd name="connsiteY19" fmla="*/ 418583 h 1321175"/>
                <a:gd name="connsiteX20" fmla="*/ 2004485 w 2414076"/>
                <a:gd name="connsiteY20" fmla="*/ 474702 h 1321175"/>
                <a:gd name="connsiteX21" fmla="*/ 1992931 w 2414076"/>
                <a:gd name="connsiteY21" fmla="*/ 532805 h 1321175"/>
                <a:gd name="connsiteX22" fmla="*/ 1993771 w 2414076"/>
                <a:gd name="connsiteY22" fmla="*/ 593080 h 1321175"/>
                <a:gd name="connsiteX23" fmla="*/ 1999947 w 2414076"/>
                <a:gd name="connsiteY23" fmla="*/ 654493 h 1321175"/>
                <a:gd name="connsiteX24" fmla="*/ 2004398 w 2414076"/>
                <a:gd name="connsiteY24" fmla="*/ 716010 h 1321175"/>
                <a:gd name="connsiteX25" fmla="*/ 1998125 w 2414076"/>
                <a:gd name="connsiteY25" fmla="*/ 799947 h 1321175"/>
                <a:gd name="connsiteX26" fmla="*/ 1977739 w 2414076"/>
                <a:gd name="connsiteY26" fmla="*/ 881577 h 1321175"/>
                <a:gd name="connsiteX27" fmla="*/ 1946029 w 2414076"/>
                <a:gd name="connsiteY27" fmla="*/ 960384 h 1321175"/>
                <a:gd name="connsiteX28" fmla="*/ 1905782 w 2414076"/>
                <a:gd name="connsiteY28" fmla="*/ 1035855 h 1321175"/>
                <a:gd name="connsiteX29" fmla="*/ 1867526 w 2414076"/>
                <a:gd name="connsiteY29" fmla="*/ 1095345 h 1321175"/>
                <a:gd name="connsiteX30" fmla="*/ 1824513 w 2414076"/>
                <a:gd name="connsiteY30" fmla="*/ 1150693 h 1321175"/>
                <a:gd name="connsiteX31" fmla="*/ 1775941 w 2414076"/>
                <a:gd name="connsiteY31" fmla="*/ 1200406 h 1321175"/>
                <a:gd name="connsiteX32" fmla="*/ 1721007 w 2414076"/>
                <a:gd name="connsiteY32" fmla="*/ 1242991 h 1321175"/>
                <a:gd name="connsiteX33" fmla="*/ 1647016 w 2414076"/>
                <a:gd name="connsiteY33" fmla="*/ 1282564 h 1321175"/>
                <a:gd name="connsiteX34" fmla="*/ 1566366 w 2414076"/>
                <a:gd name="connsiteY34" fmla="*/ 1308853 h 1321175"/>
                <a:gd name="connsiteX35" fmla="*/ 1482549 w 2414076"/>
                <a:gd name="connsiteY35" fmla="*/ 1320792 h 1321175"/>
                <a:gd name="connsiteX36" fmla="*/ 1399058 w 2414076"/>
                <a:gd name="connsiteY36" fmla="*/ 1317313 h 1321175"/>
                <a:gd name="connsiteX37" fmla="*/ 1351791 w 2414076"/>
                <a:gd name="connsiteY37" fmla="*/ 1308099 h 1321175"/>
                <a:gd name="connsiteX38" fmla="*/ 1305427 w 2414076"/>
                <a:gd name="connsiteY38" fmla="*/ 1295117 h 1321175"/>
                <a:gd name="connsiteX39" fmla="*/ 1259574 w 2414076"/>
                <a:gd name="connsiteY39" fmla="*/ 1280193 h 1321175"/>
                <a:gd name="connsiteX40" fmla="*/ 1213840 w 2414076"/>
                <a:gd name="connsiteY40" fmla="*/ 1265150 h 1321175"/>
                <a:gd name="connsiteX41" fmla="*/ 919901 w 2414076"/>
                <a:gd name="connsiteY41" fmla="*/ 1204817 h 1321175"/>
                <a:gd name="connsiteX42" fmla="*/ 617801 w 2414076"/>
                <a:gd name="connsiteY42" fmla="*/ 1195378 h 1321175"/>
                <a:gd name="connsiteX43" fmla="*/ 310260 w 2414076"/>
                <a:gd name="connsiteY43" fmla="*/ 1219869 h 1321175"/>
                <a:gd name="connsiteX44" fmla="*/ 0 w 2414076"/>
                <a:gd name="connsiteY44" fmla="*/ 1261325 h 1321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2414076" h="1321175">
                  <a:moveTo>
                    <a:pt x="2347043" y="0"/>
                  </a:moveTo>
                  <a:lnTo>
                    <a:pt x="2359389" y="17957"/>
                  </a:lnTo>
                  <a:cubicBezTo>
                    <a:pt x="2363438" y="23984"/>
                    <a:pt x="2367488" y="30011"/>
                    <a:pt x="2371338" y="36161"/>
                  </a:cubicBezTo>
                  <a:cubicBezTo>
                    <a:pt x="2375188" y="42311"/>
                    <a:pt x="2378973" y="48502"/>
                    <a:pt x="2382492" y="54857"/>
                  </a:cubicBezTo>
                  <a:cubicBezTo>
                    <a:pt x="2386011" y="61212"/>
                    <a:pt x="2388681" y="65503"/>
                    <a:pt x="2392452" y="74293"/>
                  </a:cubicBezTo>
                  <a:cubicBezTo>
                    <a:pt x="2396224" y="83084"/>
                    <a:pt x="2401771" y="96213"/>
                    <a:pt x="2405121" y="107600"/>
                  </a:cubicBezTo>
                  <a:cubicBezTo>
                    <a:pt x="2408471" y="118988"/>
                    <a:pt x="2411128" y="130805"/>
                    <a:pt x="2412552" y="142618"/>
                  </a:cubicBezTo>
                  <a:cubicBezTo>
                    <a:pt x="2413976" y="154431"/>
                    <a:pt x="2414527" y="166529"/>
                    <a:pt x="2413666" y="178478"/>
                  </a:cubicBezTo>
                  <a:cubicBezTo>
                    <a:pt x="2412805" y="190427"/>
                    <a:pt x="2410752" y="202701"/>
                    <a:pt x="2407386" y="214314"/>
                  </a:cubicBezTo>
                  <a:cubicBezTo>
                    <a:pt x="2404020" y="225927"/>
                    <a:pt x="2399231" y="237462"/>
                    <a:pt x="2393472" y="248154"/>
                  </a:cubicBezTo>
                  <a:cubicBezTo>
                    <a:pt x="2387713" y="258846"/>
                    <a:pt x="2380606" y="269397"/>
                    <a:pt x="2372831" y="278469"/>
                  </a:cubicBezTo>
                  <a:cubicBezTo>
                    <a:pt x="2365056" y="287541"/>
                    <a:pt x="2356160" y="296025"/>
                    <a:pt x="2346821" y="302585"/>
                  </a:cubicBezTo>
                  <a:cubicBezTo>
                    <a:pt x="2337482" y="309145"/>
                    <a:pt x="2326349" y="314488"/>
                    <a:pt x="2316797" y="317829"/>
                  </a:cubicBezTo>
                  <a:cubicBezTo>
                    <a:pt x="2307245" y="321170"/>
                    <a:pt x="2298827" y="321833"/>
                    <a:pt x="2289507" y="322630"/>
                  </a:cubicBezTo>
                  <a:cubicBezTo>
                    <a:pt x="2280187" y="323427"/>
                    <a:pt x="2270556" y="322874"/>
                    <a:pt x="2260874" y="322611"/>
                  </a:cubicBezTo>
                  <a:cubicBezTo>
                    <a:pt x="2251192" y="322348"/>
                    <a:pt x="2241285" y="321281"/>
                    <a:pt x="2231414" y="321050"/>
                  </a:cubicBezTo>
                  <a:cubicBezTo>
                    <a:pt x="2221543" y="320819"/>
                    <a:pt x="2217141" y="318599"/>
                    <a:pt x="2201647" y="321225"/>
                  </a:cubicBezTo>
                  <a:cubicBezTo>
                    <a:pt x="2186153" y="323851"/>
                    <a:pt x="2158524" y="328522"/>
                    <a:pt x="2138452" y="336808"/>
                  </a:cubicBezTo>
                  <a:cubicBezTo>
                    <a:pt x="2118380" y="345094"/>
                    <a:pt x="2098474" y="357310"/>
                    <a:pt x="2081216" y="370939"/>
                  </a:cubicBezTo>
                  <a:cubicBezTo>
                    <a:pt x="2063958" y="384568"/>
                    <a:pt x="2047692" y="401289"/>
                    <a:pt x="2034904" y="418583"/>
                  </a:cubicBezTo>
                  <a:cubicBezTo>
                    <a:pt x="2022116" y="435877"/>
                    <a:pt x="2011481" y="455665"/>
                    <a:pt x="2004485" y="474702"/>
                  </a:cubicBezTo>
                  <a:cubicBezTo>
                    <a:pt x="1997490" y="493739"/>
                    <a:pt x="1994717" y="513075"/>
                    <a:pt x="1992931" y="532805"/>
                  </a:cubicBezTo>
                  <a:cubicBezTo>
                    <a:pt x="1991145" y="552535"/>
                    <a:pt x="1992602" y="572799"/>
                    <a:pt x="1993771" y="593080"/>
                  </a:cubicBezTo>
                  <a:cubicBezTo>
                    <a:pt x="1994940" y="613361"/>
                    <a:pt x="1998176" y="634005"/>
                    <a:pt x="1999947" y="654493"/>
                  </a:cubicBezTo>
                  <a:cubicBezTo>
                    <a:pt x="2001718" y="674981"/>
                    <a:pt x="2004702" y="691768"/>
                    <a:pt x="2004398" y="716010"/>
                  </a:cubicBezTo>
                  <a:cubicBezTo>
                    <a:pt x="2004094" y="740252"/>
                    <a:pt x="2002568" y="772353"/>
                    <a:pt x="1998125" y="799947"/>
                  </a:cubicBezTo>
                  <a:cubicBezTo>
                    <a:pt x="1993682" y="827542"/>
                    <a:pt x="1986422" y="854838"/>
                    <a:pt x="1977739" y="881577"/>
                  </a:cubicBezTo>
                  <a:cubicBezTo>
                    <a:pt x="1969056" y="908316"/>
                    <a:pt x="1958022" y="934671"/>
                    <a:pt x="1946029" y="960384"/>
                  </a:cubicBezTo>
                  <a:cubicBezTo>
                    <a:pt x="1934036" y="986097"/>
                    <a:pt x="1918866" y="1013362"/>
                    <a:pt x="1905782" y="1035855"/>
                  </a:cubicBezTo>
                  <a:cubicBezTo>
                    <a:pt x="1892698" y="1058348"/>
                    <a:pt x="1881071" y="1076205"/>
                    <a:pt x="1867526" y="1095345"/>
                  </a:cubicBezTo>
                  <a:cubicBezTo>
                    <a:pt x="1853981" y="1114485"/>
                    <a:pt x="1839777" y="1133183"/>
                    <a:pt x="1824513" y="1150693"/>
                  </a:cubicBezTo>
                  <a:cubicBezTo>
                    <a:pt x="1809249" y="1168203"/>
                    <a:pt x="1793192" y="1185023"/>
                    <a:pt x="1775941" y="1200406"/>
                  </a:cubicBezTo>
                  <a:cubicBezTo>
                    <a:pt x="1758690" y="1215789"/>
                    <a:pt x="1742495" y="1229298"/>
                    <a:pt x="1721007" y="1242991"/>
                  </a:cubicBezTo>
                  <a:cubicBezTo>
                    <a:pt x="1699520" y="1256684"/>
                    <a:pt x="1672789" y="1271587"/>
                    <a:pt x="1647016" y="1282564"/>
                  </a:cubicBezTo>
                  <a:cubicBezTo>
                    <a:pt x="1621243" y="1293541"/>
                    <a:pt x="1593777" y="1302482"/>
                    <a:pt x="1566366" y="1308853"/>
                  </a:cubicBezTo>
                  <a:cubicBezTo>
                    <a:pt x="1538955" y="1315224"/>
                    <a:pt x="1510434" y="1319382"/>
                    <a:pt x="1482549" y="1320792"/>
                  </a:cubicBezTo>
                  <a:cubicBezTo>
                    <a:pt x="1454664" y="1322202"/>
                    <a:pt x="1420851" y="1319428"/>
                    <a:pt x="1399058" y="1317313"/>
                  </a:cubicBezTo>
                  <a:cubicBezTo>
                    <a:pt x="1377265" y="1315198"/>
                    <a:pt x="1367396" y="1311798"/>
                    <a:pt x="1351791" y="1308099"/>
                  </a:cubicBezTo>
                  <a:cubicBezTo>
                    <a:pt x="1336186" y="1304400"/>
                    <a:pt x="1320796" y="1299768"/>
                    <a:pt x="1305427" y="1295117"/>
                  </a:cubicBezTo>
                  <a:cubicBezTo>
                    <a:pt x="1290058" y="1290466"/>
                    <a:pt x="1274838" y="1285187"/>
                    <a:pt x="1259574" y="1280193"/>
                  </a:cubicBezTo>
                  <a:cubicBezTo>
                    <a:pt x="1244310" y="1275199"/>
                    <a:pt x="1270452" y="1277713"/>
                    <a:pt x="1213840" y="1265150"/>
                  </a:cubicBezTo>
                  <a:cubicBezTo>
                    <a:pt x="1157228" y="1252587"/>
                    <a:pt x="1019241" y="1216446"/>
                    <a:pt x="919901" y="1204817"/>
                  </a:cubicBezTo>
                  <a:cubicBezTo>
                    <a:pt x="820561" y="1193188"/>
                    <a:pt x="719408" y="1192869"/>
                    <a:pt x="617801" y="1195378"/>
                  </a:cubicBezTo>
                  <a:cubicBezTo>
                    <a:pt x="516194" y="1197887"/>
                    <a:pt x="413227" y="1208878"/>
                    <a:pt x="310260" y="1219869"/>
                  </a:cubicBezTo>
                  <a:cubicBezTo>
                    <a:pt x="207293" y="1230860"/>
                    <a:pt x="64637" y="1252688"/>
                    <a:pt x="0" y="1261325"/>
                  </a:cubicBezTo>
                </a:path>
              </a:pathLst>
            </a:custGeom>
            <a:ln w="13440">
              <a:solidFill>
                <a:srgbClr val="0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l-GR" sz="1350"/>
            </a:p>
          </p:txBody>
        </p:sp>
        <p:sp>
          <p:nvSpPr>
            <p:cNvPr id="39" name="Ελεύθερη σχεδίαση: Σχήμα 38">
              <a:extLst>
                <a:ext uri="{FF2B5EF4-FFF2-40B4-BE49-F238E27FC236}">
                  <a16:creationId xmlns:a16="http://schemas.microsoft.com/office/drawing/2014/main" xmlns="" id="{B46742F3-5793-4F48-85EB-B3D2F04629A8}"/>
                </a:ext>
              </a:extLst>
            </p:cNvPr>
            <p:cNvSpPr/>
            <p:nvPr/>
          </p:nvSpPr>
          <p:spPr>
            <a:xfrm>
              <a:off x="3778771" y="3056096"/>
              <a:ext cx="1554234" cy="310726"/>
            </a:xfrm>
            <a:custGeom>
              <a:avLst/>
              <a:gdLst/>
              <a:ahLst/>
              <a:cxnLst/>
              <a:rect l="0" t="0" r="0" b="0"/>
              <a:pathLst>
                <a:path w="1554234" h="310726">
                  <a:moveTo>
                    <a:pt x="0" y="0"/>
                  </a:moveTo>
                  <a:lnTo>
                    <a:pt x="1554233" y="310725"/>
                  </a:lnTo>
                </a:path>
              </a:pathLst>
            </a:custGeom>
            <a:ln w="4479">
              <a:solidFill>
                <a:srgbClr val="0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l-GR" sz="1350"/>
            </a:p>
          </p:txBody>
        </p:sp>
        <p:sp>
          <p:nvSpPr>
            <p:cNvPr id="40" name="Ελεύθερη σχεδίαση: Σχήμα 39">
              <a:extLst>
                <a:ext uri="{FF2B5EF4-FFF2-40B4-BE49-F238E27FC236}">
                  <a16:creationId xmlns:a16="http://schemas.microsoft.com/office/drawing/2014/main" xmlns="" id="{7F8538A3-34F7-4885-995B-D99E845ED6CD}"/>
                </a:ext>
              </a:extLst>
            </p:cNvPr>
            <p:cNvSpPr/>
            <p:nvPr/>
          </p:nvSpPr>
          <p:spPr>
            <a:xfrm>
              <a:off x="7920000" y="3240000"/>
              <a:ext cx="360001" cy="1440001"/>
            </a:xfrm>
            <a:custGeom>
              <a:avLst/>
              <a:gdLst/>
              <a:ahLst/>
              <a:cxnLst/>
              <a:rect l="0" t="0" r="0" b="0"/>
              <a:pathLst>
                <a:path w="360001" h="1440001">
                  <a:moveTo>
                    <a:pt x="0" y="0"/>
                  </a:moveTo>
                  <a:lnTo>
                    <a:pt x="360000" y="720000"/>
                  </a:lnTo>
                  <a:lnTo>
                    <a:pt x="0" y="1440000"/>
                  </a:lnTo>
                </a:path>
              </a:pathLst>
            </a:custGeom>
            <a:ln w="4479">
              <a:solidFill>
                <a:srgbClr val="0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l-GR" sz="1350"/>
            </a:p>
          </p:txBody>
        </p:sp>
        <p:sp>
          <p:nvSpPr>
            <p:cNvPr id="41" name="Ελεύθερη σχεδίαση: Σχήμα 40">
              <a:extLst>
                <a:ext uri="{FF2B5EF4-FFF2-40B4-BE49-F238E27FC236}">
                  <a16:creationId xmlns:a16="http://schemas.microsoft.com/office/drawing/2014/main" xmlns="" id="{CF8316AE-8C28-4B5F-87D4-67251F88EED5}"/>
                </a:ext>
              </a:extLst>
            </p:cNvPr>
            <p:cNvSpPr/>
            <p:nvPr/>
          </p:nvSpPr>
          <p:spPr>
            <a:xfrm>
              <a:off x="7081200" y="5580000"/>
              <a:ext cx="1335601" cy="511201"/>
            </a:xfrm>
            <a:custGeom>
              <a:avLst/>
              <a:gdLst/>
              <a:ahLst/>
              <a:cxnLst/>
              <a:rect l="0" t="0" r="0" b="0"/>
              <a:pathLst>
                <a:path w="1335601" h="511201">
                  <a:moveTo>
                    <a:pt x="0" y="0"/>
                  </a:moveTo>
                  <a:lnTo>
                    <a:pt x="1335600" y="0"/>
                  </a:lnTo>
                  <a:lnTo>
                    <a:pt x="1119600" y="511200"/>
                  </a:lnTo>
                  <a:close/>
                </a:path>
              </a:pathLst>
            </a:custGeom>
            <a:noFill/>
            <a:ln w="4479">
              <a:solidFill>
                <a:srgbClr val="000000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350"/>
            </a:p>
          </p:txBody>
        </p:sp>
        <p:cxnSp>
          <p:nvCxnSpPr>
            <p:cNvPr id="42" name="Ευθεία γραμμή σύνδεσης 41">
              <a:extLst>
                <a:ext uri="{FF2B5EF4-FFF2-40B4-BE49-F238E27FC236}">
                  <a16:creationId xmlns:a16="http://schemas.microsoft.com/office/drawing/2014/main" xmlns="" id="{DE1273C4-D019-4DAB-B237-8B5E764A44E9}"/>
                </a:ext>
              </a:extLst>
            </p:cNvPr>
            <p:cNvCxnSpPr/>
            <p:nvPr/>
          </p:nvCxnSpPr>
          <p:spPr>
            <a:xfrm flipH="1">
              <a:off x="4906668" y="2691686"/>
              <a:ext cx="482061" cy="1728559"/>
            </a:xfrm>
            <a:prstGeom prst="line">
              <a:avLst/>
            </a:prstGeom>
            <a:ln w="896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Ευθεία γραμμή σύνδεσης 42">
              <a:extLst>
                <a:ext uri="{FF2B5EF4-FFF2-40B4-BE49-F238E27FC236}">
                  <a16:creationId xmlns:a16="http://schemas.microsoft.com/office/drawing/2014/main" xmlns="" id="{077ED5E6-905F-43F6-A116-281B1B3D06B1}"/>
                </a:ext>
              </a:extLst>
            </p:cNvPr>
            <p:cNvCxnSpPr/>
            <p:nvPr/>
          </p:nvCxnSpPr>
          <p:spPr>
            <a:xfrm flipV="1">
              <a:off x="5034966" y="2273547"/>
              <a:ext cx="1465122" cy="2467055"/>
            </a:xfrm>
            <a:prstGeom prst="line">
              <a:avLst/>
            </a:prstGeom>
            <a:ln w="896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Ευθεία γραμμή σύνδεσης 43">
              <a:extLst>
                <a:ext uri="{FF2B5EF4-FFF2-40B4-BE49-F238E27FC236}">
                  <a16:creationId xmlns:a16="http://schemas.microsoft.com/office/drawing/2014/main" xmlns="" id="{32A0E010-95AF-4377-8CDD-060F65043E30}"/>
                </a:ext>
              </a:extLst>
            </p:cNvPr>
            <p:cNvCxnSpPr/>
            <p:nvPr/>
          </p:nvCxnSpPr>
          <p:spPr>
            <a:xfrm flipH="1" flipV="1">
              <a:off x="1717465" y="2773901"/>
              <a:ext cx="2928836" cy="1893478"/>
            </a:xfrm>
            <a:prstGeom prst="line">
              <a:avLst/>
            </a:prstGeom>
            <a:ln w="896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Ευθεία γραμμή σύνδεσης 44">
              <a:extLst>
                <a:ext uri="{FF2B5EF4-FFF2-40B4-BE49-F238E27FC236}">
                  <a16:creationId xmlns:a16="http://schemas.microsoft.com/office/drawing/2014/main" xmlns="" id="{D13A4774-6F7F-4081-A39E-FA7D45BE5436}"/>
                </a:ext>
              </a:extLst>
            </p:cNvPr>
            <p:cNvCxnSpPr/>
            <p:nvPr/>
          </p:nvCxnSpPr>
          <p:spPr>
            <a:xfrm flipH="1">
              <a:off x="4352335" y="3303535"/>
              <a:ext cx="928381" cy="1173796"/>
            </a:xfrm>
            <a:prstGeom prst="line">
              <a:avLst/>
            </a:prstGeom>
            <a:ln w="896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5F52F207-7F1C-498A-8B2E-DCE339057B4B}"/>
                </a:ext>
              </a:extLst>
            </p:cNvPr>
            <p:cNvSpPr txBox="1"/>
            <p:nvPr/>
          </p:nvSpPr>
          <p:spPr>
            <a:xfrm>
              <a:off x="360000" y="72000"/>
              <a:ext cx="14832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n-US" sz="741">
                  <a:solidFill>
                    <a:srgbClr val="000000"/>
                  </a:solidFill>
                  <a:latin typeface="Tahoma" panose="020B0604030504040204" pitchFamily="34" charset="0"/>
                </a:rPr>
                <a:t>SKELETAL MEASUR.</a:t>
              </a:r>
              <a:endParaRPr lang="el-GR" sz="741">
                <a:solidFill>
                  <a:srgbClr val="0000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3ECE7952-7E41-4A14-B0B3-CB1705D288B8}"/>
                </a:ext>
              </a:extLst>
            </p:cNvPr>
            <p:cNvSpPr txBox="1"/>
            <p:nvPr/>
          </p:nvSpPr>
          <p:spPr>
            <a:xfrm>
              <a:off x="360000" y="216000"/>
              <a:ext cx="10008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n-US" sz="741">
                  <a:solidFill>
                    <a:srgbClr val="FDAE61"/>
                  </a:solidFill>
                  <a:latin typeface="Tahoma" panose="020B0604030504040204" pitchFamily="34" charset="0"/>
                </a:rPr>
                <a:t>SNA: 75,8-**</a:t>
              </a:r>
              <a:endParaRPr lang="el-GR" sz="741">
                <a:solidFill>
                  <a:srgbClr val="FDAE61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732C73FC-78B3-4F28-A371-4B746F2D3B2E}"/>
                </a:ext>
              </a:extLst>
            </p:cNvPr>
            <p:cNvSpPr txBox="1"/>
            <p:nvPr/>
          </p:nvSpPr>
          <p:spPr>
            <a:xfrm>
              <a:off x="360000" y="360000"/>
              <a:ext cx="22680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n-US" sz="741">
                  <a:solidFill>
                    <a:srgbClr val="FDAE61"/>
                  </a:solidFill>
                  <a:latin typeface="Tahoma" panose="020B0604030504040204" pitchFamily="34" charset="0"/>
                </a:rPr>
                <a:t>Lande angle (FH-NA): 82,4-**</a:t>
              </a:r>
              <a:endParaRPr lang="el-GR" sz="741">
                <a:solidFill>
                  <a:srgbClr val="FDAE61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054ACAC5-B047-45B5-816E-E1E81FFD17E1}"/>
                </a:ext>
              </a:extLst>
            </p:cNvPr>
            <p:cNvSpPr txBox="1"/>
            <p:nvPr/>
          </p:nvSpPr>
          <p:spPr>
            <a:xfrm>
              <a:off x="360000" y="504000"/>
              <a:ext cx="10008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n-US" sz="741">
                  <a:solidFill>
                    <a:srgbClr val="FDAE61"/>
                  </a:solidFill>
                  <a:latin typeface="Tahoma" panose="020B0604030504040204" pitchFamily="34" charset="0"/>
                </a:rPr>
                <a:t>SNB: 71,6-**</a:t>
              </a:r>
              <a:endParaRPr lang="el-GR" sz="741">
                <a:solidFill>
                  <a:srgbClr val="FDAE61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C903F761-573E-4D31-BB85-99C25BBA6C4F}"/>
                </a:ext>
              </a:extLst>
            </p:cNvPr>
            <p:cNvSpPr txBox="1"/>
            <p:nvPr/>
          </p:nvSpPr>
          <p:spPr>
            <a:xfrm>
              <a:off x="360000" y="648000"/>
              <a:ext cx="25200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n-US" sz="741">
                  <a:solidFill>
                    <a:srgbClr val="D7191C"/>
                  </a:solidFill>
                  <a:latin typeface="Tahoma" panose="020B0604030504040204" pitchFamily="34" charset="0"/>
                </a:rPr>
                <a:t>Facial angle (FH-NPog): 78,6-***</a:t>
              </a:r>
              <a:endParaRPr lang="el-GR" sz="741">
                <a:solidFill>
                  <a:srgbClr val="D7191C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F0B966D5-3C3E-4626-9AF0-6907B2FA1007}"/>
                </a:ext>
              </a:extLst>
            </p:cNvPr>
            <p:cNvSpPr txBox="1"/>
            <p:nvPr/>
          </p:nvSpPr>
          <p:spPr>
            <a:xfrm>
              <a:off x="360000" y="792000"/>
              <a:ext cx="10368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n-US" sz="741">
                  <a:solidFill>
                    <a:srgbClr val="FDAE61"/>
                  </a:solidFill>
                  <a:latin typeface="Tahoma" panose="020B0604030504040204" pitchFamily="34" charset="0"/>
                </a:rPr>
                <a:t>SNPog: 72-**</a:t>
              </a:r>
              <a:endParaRPr lang="el-GR" sz="741">
                <a:solidFill>
                  <a:srgbClr val="FDAE61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02768F24-EC35-4103-877A-4295995B8FB2}"/>
                </a:ext>
              </a:extLst>
            </p:cNvPr>
            <p:cNvSpPr txBox="1"/>
            <p:nvPr/>
          </p:nvSpPr>
          <p:spPr>
            <a:xfrm>
              <a:off x="7920000" y="4787999"/>
              <a:ext cx="2376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l-GR" sz="741">
                  <a:solidFill>
                    <a:srgbClr val="2C7BB6"/>
                  </a:solidFill>
                  <a:latin typeface="Tahoma" panose="020B0604030504040204" pitchFamily="34" charset="0"/>
                </a:rPr>
                <a:t>0,7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AE0B2CC3-089E-4AEF-B783-1AABE7C82D1B}"/>
                </a:ext>
              </a:extLst>
            </p:cNvPr>
            <p:cNvSpPr txBox="1"/>
            <p:nvPr/>
          </p:nvSpPr>
          <p:spPr>
            <a:xfrm>
              <a:off x="360000" y="936000"/>
              <a:ext cx="12168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n-US" sz="741">
                  <a:solidFill>
                    <a:srgbClr val="D7191C"/>
                  </a:solidFill>
                  <a:latin typeface="Tahoma" panose="020B0604030504040204" pitchFamily="34" charset="0"/>
                </a:rPr>
                <a:t>NSBa: 146,6***</a:t>
              </a:r>
              <a:endParaRPr lang="el-GR" sz="741">
                <a:solidFill>
                  <a:srgbClr val="D7191C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ACA55651-E075-433B-8D3A-3497D3B9F007}"/>
                </a:ext>
              </a:extLst>
            </p:cNvPr>
            <p:cNvSpPr txBox="1"/>
            <p:nvPr/>
          </p:nvSpPr>
          <p:spPr>
            <a:xfrm>
              <a:off x="360000" y="1080000"/>
              <a:ext cx="7596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n-US" sz="741">
                  <a:solidFill>
                    <a:srgbClr val="A4D0DF"/>
                  </a:solidFill>
                  <a:latin typeface="Tahoma" panose="020B0604030504040204" pitchFamily="34" charset="0"/>
                </a:rPr>
                <a:t>ANB: 4,2*</a:t>
              </a:r>
              <a:endParaRPr lang="el-GR" sz="741">
                <a:solidFill>
                  <a:srgbClr val="A4D0D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CCDA7FC7-194C-496D-8D17-D4B89CD48CB9}"/>
                </a:ext>
              </a:extLst>
            </p:cNvPr>
            <p:cNvSpPr txBox="1"/>
            <p:nvPr/>
          </p:nvSpPr>
          <p:spPr>
            <a:xfrm>
              <a:off x="360000" y="1224000"/>
              <a:ext cx="17964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n-US" sz="741">
                  <a:solidFill>
                    <a:srgbClr val="D7191C"/>
                  </a:solidFill>
                  <a:latin typeface="Tahoma" panose="020B0604030504040204" pitchFamily="34" charset="0"/>
                </a:rPr>
                <a:t>Wits ABO (mm): 4,3***</a:t>
              </a:r>
              <a:endParaRPr lang="el-GR" sz="741">
                <a:solidFill>
                  <a:srgbClr val="D7191C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DCA9610C-5EE3-4236-A6B6-1E9D3CFC3460}"/>
                </a:ext>
              </a:extLst>
            </p:cNvPr>
            <p:cNvSpPr txBox="1"/>
            <p:nvPr/>
          </p:nvSpPr>
          <p:spPr>
            <a:xfrm>
              <a:off x="360000" y="1368000"/>
              <a:ext cx="9612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n-US" sz="741">
                  <a:solidFill>
                    <a:srgbClr val="A4D0DF"/>
                  </a:solidFill>
                  <a:latin typeface="Tahoma" panose="020B0604030504040204" pitchFamily="34" charset="0"/>
                </a:rPr>
                <a:t>SN-PP: 6,3-*</a:t>
              </a:r>
              <a:endParaRPr lang="el-GR" sz="741">
                <a:solidFill>
                  <a:srgbClr val="A4D0D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="" id="{9DFDEE58-F46A-4D0C-BD59-97ABE6B8E1C1}"/>
                </a:ext>
              </a:extLst>
            </p:cNvPr>
            <p:cNvSpPr txBox="1"/>
            <p:nvPr/>
          </p:nvSpPr>
          <p:spPr>
            <a:xfrm>
              <a:off x="6469200" y="5579999"/>
              <a:ext cx="6120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l-GR" sz="741">
                  <a:solidFill>
                    <a:srgbClr val="D7191C"/>
                  </a:solidFill>
                  <a:latin typeface="Tahoma" panose="020B0604030504040204" pitchFamily="34" charset="0"/>
                </a:rPr>
                <a:t>32,9***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xmlns="" id="{A4ABCBD8-0413-4935-AF94-1AE199D8AF4C}"/>
                </a:ext>
              </a:extLst>
            </p:cNvPr>
            <p:cNvSpPr txBox="1"/>
            <p:nvPr/>
          </p:nvSpPr>
          <p:spPr>
            <a:xfrm>
              <a:off x="360000" y="1512000"/>
              <a:ext cx="13104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n-US" sz="741">
                  <a:solidFill>
                    <a:srgbClr val="FDAE61"/>
                  </a:solidFill>
                  <a:latin typeface="Tahoma" panose="020B0604030504040204" pitchFamily="34" charset="0"/>
                </a:rPr>
                <a:t>GoGn-SN: 36,9**</a:t>
              </a:r>
              <a:endParaRPr lang="el-GR" sz="741">
                <a:solidFill>
                  <a:srgbClr val="FDAE61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xmlns="" id="{47F8E809-622B-4477-9770-745C01CB325B}"/>
                </a:ext>
              </a:extLst>
            </p:cNvPr>
            <p:cNvSpPr txBox="1"/>
            <p:nvPr/>
          </p:nvSpPr>
          <p:spPr>
            <a:xfrm>
              <a:off x="360000" y="1656000"/>
              <a:ext cx="11988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n-US" sz="741">
                  <a:solidFill>
                    <a:srgbClr val="D7191C"/>
                  </a:solidFill>
                  <a:latin typeface="Tahoma" panose="020B0604030504040204" pitchFamily="34" charset="0"/>
                </a:rPr>
                <a:t>MP-PP: 29,2***</a:t>
              </a:r>
              <a:endParaRPr lang="el-GR" sz="741">
                <a:solidFill>
                  <a:srgbClr val="D7191C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84DCDB77-54EF-4EEA-BD22-36B2166903BC}"/>
                </a:ext>
              </a:extLst>
            </p:cNvPr>
            <p:cNvSpPr txBox="1"/>
            <p:nvPr/>
          </p:nvSpPr>
          <p:spPr>
            <a:xfrm>
              <a:off x="360000" y="1800000"/>
              <a:ext cx="8424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n-US" sz="741">
                  <a:solidFill>
                    <a:srgbClr val="A4D0DF"/>
                  </a:solidFill>
                  <a:latin typeface="Tahoma" panose="020B0604030504040204" pitchFamily="34" charset="0"/>
                </a:rPr>
                <a:t>Y-axis: 66*</a:t>
              </a:r>
              <a:endParaRPr lang="el-GR" sz="741">
                <a:solidFill>
                  <a:srgbClr val="A4D0D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9B148244-AD0B-4664-8DCD-1849A1B5045A}"/>
                </a:ext>
              </a:extLst>
            </p:cNvPr>
            <p:cNvSpPr txBox="1"/>
            <p:nvPr/>
          </p:nvSpPr>
          <p:spPr>
            <a:xfrm>
              <a:off x="360000" y="1944000"/>
              <a:ext cx="16236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n-US" sz="741">
                  <a:solidFill>
                    <a:srgbClr val="A4D0DF"/>
                  </a:solidFill>
                  <a:latin typeface="Tahoma" panose="020B0604030504040204" pitchFamily="34" charset="0"/>
                </a:rPr>
                <a:t>Gonial angle: 120,6-*</a:t>
              </a:r>
              <a:endParaRPr lang="el-GR" sz="741">
                <a:solidFill>
                  <a:srgbClr val="A4D0D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xmlns="" id="{8DCF0CDD-15FC-460A-8330-46E11CAA2F59}"/>
                </a:ext>
              </a:extLst>
            </p:cNvPr>
            <p:cNvSpPr txBox="1"/>
            <p:nvPr/>
          </p:nvSpPr>
          <p:spPr>
            <a:xfrm>
              <a:off x="360000" y="2088000"/>
              <a:ext cx="15192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n-US" sz="741">
                  <a:solidFill>
                    <a:srgbClr val="D7191C"/>
                  </a:solidFill>
                  <a:latin typeface="Tahoma" panose="020B0604030504040204" pitchFamily="34" charset="0"/>
                </a:rPr>
                <a:t>UFH \ TFH: 46,1***</a:t>
              </a:r>
              <a:endParaRPr lang="el-GR" sz="741">
                <a:solidFill>
                  <a:srgbClr val="D7191C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xmlns="" id="{2488B1B0-C7A4-4494-B71A-1E2CB5308AD6}"/>
                </a:ext>
              </a:extLst>
            </p:cNvPr>
            <p:cNvSpPr txBox="1"/>
            <p:nvPr/>
          </p:nvSpPr>
          <p:spPr>
            <a:xfrm>
              <a:off x="360000" y="2232000"/>
              <a:ext cx="15516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n-US" sz="741">
                  <a:solidFill>
                    <a:srgbClr val="D7191C"/>
                  </a:solidFill>
                  <a:latin typeface="Tahoma" panose="020B0604030504040204" pitchFamily="34" charset="0"/>
                </a:rPr>
                <a:t>LFH \ TFH: 53,9-***</a:t>
              </a:r>
              <a:endParaRPr lang="el-GR" sz="741">
                <a:solidFill>
                  <a:srgbClr val="D7191C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xmlns="" id="{1CC08594-F69C-4249-91BD-8CB45F9A451E}"/>
                </a:ext>
              </a:extLst>
            </p:cNvPr>
            <p:cNvSpPr txBox="1"/>
            <p:nvPr/>
          </p:nvSpPr>
          <p:spPr>
            <a:xfrm>
              <a:off x="360000" y="2520000"/>
              <a:ext cx="13392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n-US" sz="741">
                  <a:solidFill>
                    <a:srgbClr val="000000"/>
                  </a:solidFill>
                  <a:latin typeface="Tahoma" panose="020B0604030504040204" pitchFamily="34" charset="0"/>
                </a:rPr>
                <a:t>DENTAL MEASUR.</a:t>
              </a:r>
              <a:endParaRPr lang="el-GR" sz="741">
                <a:solidFill>
                  <a:srgbClr val="0000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xmlns="" id="{62284B4E-C632-4133-8AC9-0B246227DE80}"/>
                </a:ext>
              </a:extLst>
            </p:cNvPr>
            <p:cNvSpPr txBox="1"/>
            <p:nvPr/>
          </p:nvSpPr>
          <p:spPr>
            <a:xfrm>
              <a:off x="360000" y="2664000"/>
              <a:ext cx="11664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n-US" sz="741">
                  <a:solidFill>
                    <a:srgbClr val="A4D0DF"/>
                  </a:solidFill>
                  <a:latin typeface="Tahoma" panose="020B0604030504040204" pitchFamily="34" charset="0"/>
                </a:rPr>
                <a:t>U1-FH: 103,5-*</a:t>
              </a:r>
              <a:endParaRPr lang="el-GR" sz="741">
                <a:solidFill>
                  <a:srgbClr val="A4D0D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xmlns="" id="{8008C516-88CC-441C-ABA7-5A68C38119D9}"/>
                </a:ext>
              </a:extLst>
            </p:cNvPr>
            <p:cNvSpPr txBox="1"/>
            <p:nvPr/>
          </p:nvSpPr>
          <p:spPr>
            <a:xfrm>
              <a:off x="360000" y="2808000"/>
              <a:ext cx="10728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n-US" sz="741">
                  <a:solidFill>
                    <a:srgbClr val="A4D0DF"/>
                  </a:solidFill>
                  <a:latin typeface="Tahoma" panose="020B0604030504040204" pitchFamily="34" charset="0"/>
                </a:rPr>
                <a:t>U1-SN: 96,9-*</a:t>
              </a:r>
              <a:endParaRPr lang="el-GR" sz="741">
                <a:solidFill>
                  <a:srgbClr val="A4D0D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xmlns="" id="{B3850D72-B6B0-4C27-BEF4-60EB233A7AB4}"/>
                </a:ext>
              </a:extLst>
            </p:cNvPr>
            <p:cNvSpPr txBox="1"/>
            <p:nvPr/>
          </p:nvSpPr>
          <p:spPr>
            <a:xfrm>
              <a:off x="360000" y="2952000"/>
              <a:ext cx="11484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n-US" sz="741">
                  <a:solidFill>
                    <a:srgbClr val="A4D0DF"/>
                  </a:solidFill>
                  <a:latin typeface="Tahoma" panose="020B0604030504040204" pitchFamily="34" charset="0"/>
                </a:rPr>
                <a:t>U1-PP: 103,2-*</a:t>
              </a:r>
              <a:endParaRPr lang="el-GR" sz="741">
                <a:solidFill>
                  <a:srgbClr val="A4D0D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xmlns="" id="{1F35352F-F3E7-4F08-AACD-026E24FA42A0}"/>
                </a:ext>
              </a:extLst>
            </p:cNvPr>
            <p:cNvSpPr txBox="1"/>
            <p:nvPr/>
          </p:nvSpPr>
          <p:spPr>
            <a:xfrm>
              <a:off x="7588800" y="3420000"/>
              <a:ext cx="3312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l-GR" sz="741">
                  <a:solidFill>
                    <a:srgbClr val="2C7BB6"/>
                  </a:solidFill>
                  <a:latin typeface="Tahoma" panose="020B0604030504040204" pitchFamily="34" charset="0"/>
                </a:rPr>
                <a:t>21,1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DC010406-28A8-450A-8501-BBCE547210A2}"/>
                </a:ext>
              </a:extLst>
            </p:cNvPr>
            <p:cNvSpPr txBox="1"/>
            <p:nvPr/>
          </p:nvSpPr>
          <p:spPr>
            <a:xfrm>
              <a:off x="8136000" y="3420000"/>
              <a:ext cx="2376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l-GR" sz="741">
                  <a:solidFill>
                    <a:srgbClr val="2C7BB6"/>
                  </a:solidFill>
                  <a:latin typeface="Tahoma" panose="020B0604030504040204" pitchFamily="34" charset="0"/>
                </a:rPr>
                <a:t>4,3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xmlns="" id="{92BF765C-246D-423A-B183-4DFC361A8A67}"/>
                </a:ext>
              </a:extLst>
            </p:cNvPr>
            <p:cNvSpPr txBox="1"/>
            <p:nvPr/>
          </p:nvSpPr>
          <p:spPr>
            <a:xfrm>
              <a:off x="360000" y="3096000"/>
              <a:ext cx="12816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n-US" sz="741">
                  <a:solidFill>
                    <a:srgbClr val="FDAE61"/>
                  </a:solidFill>
                  <a:latin typeface="Tahoma" panose="020B0604030504040204" pitchFamily="34" charset="0"/>
                </a:rPr>
                <a:t>U1-APog: 29,1**</a:t>
              </a:r>
              <a:endParaRPr lang="el-GR" sz="741">
                <a:solidFill>
                  <a:srgbClr val="FDAE61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xmlns="" id="{C00DF664-66CE-4BD2-BF48-8170513D958B}"/>
                </a:ext>
              </a:extLst>
            </p:cNvPr>
            <p:cNvSpPr txBox="1"/>
            <p:nvPr/>
          </p:nvSpPr>
          <p:spPr>
            <a:xfrm>
              <a:off x="360000" y="3240000"/>
              <a:ext cx="17568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pl-PL" sz="741">
                  <a:solidFill>
                    <a:srgbClr val="A4D0DF"/>
                  </a:solidFill>
                  <a:latin typeface="Tahoma" panose="020B0604030504040204" pitchFamily="34" charset="0"/>
                </a:rPr>
                <a:t>U1 to APog (mm): 7,6*</a:t>
              </a:r>
              <a:endParaRPr lang="el-GR" sz="741">
                <a:solidFill>
                  <a:srgbClr val="A4D0D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xmlns="" id="{AE39139A-6E91-4593-A88E-9F39B11D16AF}"/>
                </a:ext>
              </a:extLst>
            </p:cNvPr>
            <p:cNvSpPr txBox="1"/>
            <p:nvPr/>
          </p:nvSpPr>
          <p:spPr>
            <a:xfrm>
              <a:off x="360000" y="3384000"/>
              <a:ext cx="9972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n-US" sz="741">
                  <a:solidFill>
                    <a:srgbClr val="2C7BB6"/>
                  </a:solidFill>
                  <a:latin typeface="Tahoma" panose="020B0604030504040204" pitchFamily="34" charset="0"/>
                </a:rPr>
                <a:t>PP-FOP: 11,6</a:t>
              </a:r>
              <a:endParaRPr lang="el-GR" sz="741">
                <a:solidFill>
                  <a:srgbClr val="2C7BB6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xmlns="" id="{37599BAC-9B08-4CCE-AD6D-15016A5CCC42}"/>
                </a:ext>
              </a:extLst>
            </p:cNvPr>
            <p:cNvSpPr txBox="1"/>
            <p:nvPr/>
          </p:nvSpPr>
          <p:spPr>
            <a:xfrm>
              <a:off x="360000" y="3528000"/>
              <a:ext cx="11664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n-US" sz="741">
                  <a:solidFill>
                    <a:srgbClr val="A4D0DF"/>
                  </a:solidFill>
                  <a:latin typeface="Tahoma" panose="020B0604030504040204" pitchFamily="34" charset="0"/>
                </a:rPr>
                <a:t>AB-FOP: 83,3-*</a:t>
              </a:r>
              <a:endParaRPr lang="el-GR" sz="741">
                <a:solidFill>
                  <a:srgbClr val="A4D0D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xmlns="" id="{04EFCA0E-33D0-490A-992A-099733DDDE9D}"/>
                </a:ext>
              </a:extLst>
            </p:cNvPr>
            <p:cNvSpPr txBox="1"/>
            <p:nvPr/>
          </p:nvSpPr>
          <p:spPr>
            <a:xfrm>
              <a:off x="8416800" y="5543999"/>
              <a:ext cx="5796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l-GR" sz="741">
                  <a:solidFill>
                    <a:srgbClr val="FDAE61"/>
                  </a:solidFill>
                  <a:latin typeface="Tahoma" panose="020B0604030504040204" pitchFamily="34" charset="0"/>
                </a:rPr>
                <a:t>51,7-**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xmlns="" id="{224EC97F-EBF6-43D8-9FBE-5CCD6D9218D4}"/>
                </a:ext>
              </a:extLst>
            </p:cNvPr>
            <p:cNvSpPr txBox="1"/>
            <p:nvPr/>
          </p:nvSpPr>
          <p:spPr>
            <a:xfrm>
              <a:off x="8200800" y="6127199"/>
              <a:ext cx="4248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l-GR" sz="741">
                  <a:solidFill>
                    <a:srgbClr val="A4D0DF"/>
                  </a:solidFill>
                  <a:latin typeface="Tahoma" panose="020B0604030504040204" pitchFamily="34" charset="0"/>
                </a:rPr>
                <a:t>95,5*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xmlns="" id="{63600B02-373B-479A-A4D0-3CF22656BD9D}"/>
                </a:ext>
              </a:extLst>
            </p:cNvPr>
            <p:cNvSpPr txBox="1"/>
            <p:nvPr/>
          </p:nvSpPr>
          <p:spPr>
            <a:xfrm>
              <a:off x="360000" y="3672001"/>
              <a:ext cx="10908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n-US" sz="741">
                  <a:solidFill>
                    <a:srgbClr val="FDAE61"/>
                  </a:solidFill>
                  <a:latin typeface="Tahoma" panose="020B0604030504040204" pitchFamily="34" charset="0"/>
                </a:rPr>
                <a:t>L1-FOP: 63-**</a:t>
              </a:r>
              <a:endParaRPr lang="el-GR" sz="741">
                <a:solidFill>
                  <a:srgbClr val="FDAE61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xmlns="" id="{52B13A3F-9A27-4DC6-A38F-50030ABB5644}"/>
                </a:ext>
              </a:extLst>
            </p:cNvPr>
            <p:cNvSpPr txBox="1"/>
            <p:nvPr/>
          </p:nvSpPr>
          <p:spPr>
            <a:xfrm>
              <a:off x="7588800" y="4428001"/>
              <a:ext cx="3312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l-GR" sz="741">
                  <a:solidFill>
                    <a:srgbClr val="2C7BB6"/>
                  </a:solidFill>
                  <a:latin typeface="Tahoma" panose="020B0604030504040204" pitchFamily="34" charset="0"/>
                </a:rPr>
                <a:t>26,6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xmlns="" id="{7A34A424-9882-45B2-BE3C-E1AEA8AE56AA}"/>
                </a:ext>
              </a:extLst>
            </p:cNvPr>
            <p:cNvSpPr txBox="1"/>
            <p:nvPr/>
          </p:nvSpPr>
          <p:spPr>
            <a:xfrm>
              <a:off x="8100000" y="4428001"/>
              <a:ext cx="2376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l-GR" sz="741">
                  <a:solidFill>
                    <a:srgbClr val="2C7BB6"/>
                  </a:solidFill>
                  <a:latin typeface="Tahoma" panose="020B0604030504040204" pitchFamily="34" charset="0"/>
                </a:rPr>
                <a:t>4,5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xmlns="" id="{008C8B9C-69EE-4E10-BA78-867B9035AD3C}"/>
                </a:ext>
              </a:extLst>
            </p:cNvPr>
            <p:cNvSpPr txBox="1"/>
            <p:nvPr/>
          </p:nvSpPr>
          <p:spPr>
            <a:xfrm>
              <a:off x="360000" y="3816001"/>
              <a:ext cx="10656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n-US" sz="741">
                  <a:solidFill>
                    <a:srgbClr val="2C7BB6"/>
                  </a:solidFill>
                  <a:latin typeface="Tahoma" panose="020B0604030504040204" pitchFamily="34" charset="0"/>
                </a:rPr>
                <a:t>L1-APog: 22,8</a:t>
              </a:r>
              <a:endParaRPr lang="el-GR" sz="741">
                <a:solidFill>
                  <a:srgbClr val="2C7BB6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xmlns="" id="{660E3BCC-3379-441A-A9F2-E757283716C5}"/>
                </a:ext>
              </a:extLst>
            </p:cNvPr>
            <p:cNvSpPr txBox="1"/>
            <p:nvPr/>
          </p:nvSpPr>
          <p:spPr>
            <a:xfrm>
              <a:off x="360000" y="3960001"/>
              <a:ext cx="16344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n-US" sz="741">
                  <a:solidFill>
                    <a:srgbClr val="2C7BB6"/>
                  </a:solidFill>
                  <a:latin typeface="Tahoma" panose="020B0604030504040204" pitchFamily="34" charset="0"/>
                </a:rPr>
                <a:t>L1 to APog (mm): 1,7</a:t>
              </a:r>
              <a:endParaRPr lang="el-GR" sz="741">
                <a:solidFill>
                  <a:srgbClr val="2C7BB6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xmlns="" id="{4F6F9A70-B892-4313-90F6-E58C49CE46C8}"/>
                </a:ext>
              </a:extLst>
            </p:cNvPr>
            <p:cNvSpPr txBox="1"/>
            <p:nvPr/>
          </p:nvSpPr>
          <p:spPr>
            <a:xfrm>
              <a:off x="8388000" y="3888001"/>
              <a:ext cx="5796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l-GR" sz="741">
                  <a:solidFill>
                    <a:srgbClr val="A4D0DF"/>
                  </a:solidFill>
                  <a:latin typeface="Tahoma" panose="020B0604030504040204" pitchFamily="34" charset="0"/>
                </a:rPr>
                <a:t>128,2-*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xmlns="" id="{466723AA-342E-4E6F-8E0A-B251D41D2286}"/>
                </a:ext>
              </a:extLst>
            </p:cNvPr>
            <p:cNvSpPr txBox="1"/>
            <p:nvPr/>
          </p:nvSpPr>
          <p:spPr>
            <a:xfrm>
              <a:off x="360000" y="4248001"/>
              <a:ext cx="17532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n-US" sz="741">
                  <a:solidFill>
                    <a:srgbClr val="000000"/>
                  </a:solidFill>
                  <a:latin typeface="Tahoma" panose="020B0604030504040204" pitchFamily="34" charset="0"/>
                </a:rPr>
                <a:t>SOFT-TISSUE MEASUR.</a:t>
              </a:r>
              <a:endParaRPr lang="el-GR" sz="741">
                <a:solidFill>
                  <a:srgbClr val="0000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xmlns="" id="{FFB73A67-3E64-4966-B6BA-9625D2EABFBC}"/>
                </a:ext>
              </a:extLst>
            </p:cNvPr>
            <p:cNvSpPr txBox="1"/>
            <p:nvPr/>
          </p:nvSpPr>
          <p:spPr>
            <a:xfrm>
              <a:off x="360000" y="4392001"/>
              <a:ext cx="20700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n-US" sz="741">
                  <a:solidFill>
                    <a:srgbClr val="D7191C"/>
                  </a:solidFill>
                  <a:latin typeface="Tahoma" panose="020B0604030504040204" pitchFamily="34" charset="0"/>
                </a:rPr>
                <a:t>Labionasal angle: 166,4***</a:t>
              </a:r>
              <a:endParaRPr lang="el-GR" sz="741">
                <a:solidFill>
                  <a:srgbClr val="D7191C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xmlns="" id="{05B437A4-D337-40F2-92D8-D1E3CA9A8BE7}"/>
                </a:ext>
              </a:extLst>
            </p:cNvPr>
            <p:cNvSpPr txBox="1"/>
            <p:nvPr/>
          </p:nvSpPr>
          <p:spPr>
            <a:xfrm>
              <a:off x="360000" y="4536001"/>
              <a:ext cx="18720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n-US" sz="741">
                  <a:solidFill>
                    <a:srgbClr val="A4D0DF"/>
                  </a:solidFill>
                  <a:latin typeface="Tahoma" panose="020B0604030504040204" pitchFamily="34" charset="0"/>
                </a:rPr>
                <a:t>Up. lip to E-Plane: -0,4-*</a:t>
              </a:r>
              <a:endParaRPr lang="el-GR" sz="741">
                <a:solidFill>
                  <a:srgbClr val="A4D0D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xmlns="" id="{96765836-164D-4348-8E6A-CEDA28ACE9DE}"/>
                </a:ext>
              </a:extLst>
            </p:cNvPr>
            <p:cNvSpPr txBox="1"/>
            <p:nvPr/>
          </p:nvSpPr>
          <p:spPr>
            <a:xfrm>
              <a:off x="360000" y="4680001"/>
              <a:ext cx="17532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n-US" sz="741">
                  <a:solidFill>
                    <a:srgbClr val="2C7BB6"/>
                  </a:solidFill>
                  <a:latin typeface="Tahoma" panose="020B0604030504040204" pitchFamily="34" charset="0"/>
                </a:rPr>
                <a:t>Low. lip to E-Plane: 1,8</a:t>
              </a:r>
              <a:endParaRPr lang="el-GR" sz="741">
                <a:solidFill>
                  <a:srgbClr val="2C7BB6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xmlns="" id="{21AB107D-DE07-434E-88D3-94F5783AF60D}"/>
                </a:ext>
              </a:extLst>
            </p:cNvPr>
            <p:cNvSpPr txBox="1"/>
            <p:nvPr/>
          </p:nvSpPr>
          <p:spPr>
            <a:xfrm>
              <a:off x="360000" y="4824000"/>
              <a:ext cx="22320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n-US" sz="741">
                  <a:solidFill>
                    <a:srgbClr val="D7191C"/>
                  </a:solidFill>
                  <a:latin typeface="Tahoma" panose="020B0604030504040204" pitchFamily="34" charset="0"/>
                </a:rPr>
                <a:t>Z-angle (Merrifield): 59,8-***</a:t>
              </a:r>
              <a:endParaRPr lang="el-GR" sz="741">
                <a:solidFill>
                  <a:srgbClr val="D7191C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xmlns="" id="{B3F727D8-2761-4E79-B8D6-A21A539734F0}"/>
                </a:ext>
              </a:extLst>
            </p:cNvPr>
            <p:cNvSpPr txBox="1"/>
            <p:nvPr/>
          </p:nvSpPr>
          <p:spPr>
            <a:xfrm>
              <a:off x="360000" y="4968000"/>
              <a:ext cx="13104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n-US" sz="741">
                  <a:solidFill>
                    <a:srgbClr val="D7191C"/>
                  </a:solidFill>
                  <a:latin typeface="Tahoma" panose="020B0604030504040204" pitchFamily="34" charset="0"/>
                </a:rPr>
                <a:t>H-angle: 18,4***</a:t>
              </a:r>
              <a:endParaRPr lang="el-GR" sz="741">
                <a:solidFill>
                  <a:srgbClr val="D7191C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xmlns="" id="{82544CFF-8E63-485B-9C26-1128712161DA}"/>
                </a:ext>
              </a:extLst>
            </p:cNvPr>
            <p:cNvSpPr txBox="1"/>
            <p:nvPr/>
          </p:nvSpPr>
          <p:spPr>
            <a:xfrm>
              <a:off x="7801201" y="3023999"/>
              <a:ext cx="2376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l-GR" sz="741">
                  <a:solidFill>
                    <a:srgbClr val="2C7BB6"/>
                  </a:solidFill>
                  <a:latin typeface="Tahoma" panose="020B0604030504040204" pitchFamily="34" charset="0"/>
                </a:rPr>
                <a:t>4,2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xmlns="" id="{78D56A12-CCC8-46B5-837F-D1C470C850C2}"/>
                </a:ext>
              </a:extLst>
            </p:cNvPr>
            <p:cNvSpPr txBox="1"/>
            <p:nvPr/>
          </p:nvSpPr>
          <p:spPr>
            <a:xfrm>
              <a:off x="5648400" y="565200"/>
              <a:ext cx="5796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l-GR" sz="741">
                  <a:solidFill>
                    <a:srgbClr val="FDAE61"/>
                  </a:solidFill>
                  <a:latin typeface="Tahoma" panose="020B0604030504040204" pitchFamily="34" charset="0"/>
                </a:rPr>
                <a:t>75,8-**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xmlns="" id="{E5B4FCED-EB05-4F10-A7AD-9C1658C8183D}"/>
                </a:ext>
              </a:extLst>
            </p:cNvPr>
            <p:cNvSpPr txBox="1"/>
            <p:nvPr/>
          </p:nvSpPr>
          <p:spPr>
            <a:xfrm>
              <a:off x="5648400" y="745200"/>
              <a:ext cx="5796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l-GR" sz="741">
                  <a:solidFill>
                    <a:srgbClr val="FDAE61"/>
                  </a:solidFill>
                  <a:latin typeface="Tahoma" panose="020B0604030504040204" pitchFamily="34" charset="0"/>
                </a:rPr>
                <a:t>71,6-**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xmlns="" id="{A58550AC-889A-4BF7-803C-61AD726419C5}"/>
                </a:ext>
              </a:extLst>
            </p:cNvPr>
            <p:cNvSpPr txBox="1"/>
            <p:nvPr/>
          </p:nvSpPr>
          <p:spPr>
            <a:xfrm>
              <a:off x="5648400" y="925200"/>
              <a:ext cx="2376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l-GR" sz="741">
                  <a:solidFill>
                    <a:srgbClr val="2C7BB6"/>
                  </a:solidFill>
                  <a:latin typeface="Tahoma" panose="020B0604030504040204" pitchFamily="34" charset="0"/>
                </a:rPr>
                <a:t>4,2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xmlns="" id="{E47B465B-9311-444F-B280-D86BE0478A25}"/>
                </a:ext>
              </a:extLst>
            </p:cNvPr>
            <p:cNvSpPr txBox="1"/>
            <p:nvPr/>
          </p:nvSpPr>
          <p:spPr>
            <a:xfrm>
              <a:off x="6732001" y="288000"/>
              <a:ext cx="15912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l-GR" sz="741">
                  <a:solidFill>
                    <a:srgbClr val="000000"/>
                  </a:solidFill>
                  <a:latin typeface="Tahoma" panose="020B0604030504040204" pitchFamily="34" charset="0"/>
                </a:rPr>
                <a:t>Αραπαντζής Νικόλαος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xmlns="" id="{1DAEE2E5-52B3-4D23-96A3-BF866A7CF25E}"/>
                </a:ext>
              </a:extLst>
            </p:cNvPr>
            <p:cNvSpPr txBox="1"/>
            <p:nvPr/>
          </p:nvSpPr>
          <p:spPr>
            <a:xfrm>
              <a:off x="6948001" y="468000"/>
              <a:ext cx="3312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l-GR" sz="741" dirty="0">
                  <a:solidFill>
                    <a:srgbClr val="000000"/>
                  </a:solidFill>
                  <a:latin typeface="Tahoma" panose="020B0604030504040204" pitchFamily="34" charset="0"/>
                </a:rPr>
                <a:t>11,6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xmlns="" id="{9A989628-410E-4A80-9B1B-8D91B54A761B}"/>
                </a:ext>
              </a:extLst>
            </p:cNvPr>
            <p:cNvSpPr txBox="1"/>
            <p:nvPr/>
          </p:nvSpPr>
          <p:spPr>
            <a:xfrm>
              <a:off x="6912001" y="648000"/>
              <a:ext cx="7848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l-GR" sz="741" dirty="0">
                  <a:solidFill>
                    <a:srgbClr val="000000"/>
                  </a:solidFill>
                  <a:latin typeface="Tahoma" panose="020B0604030504040204" pitchFamily="34" charset="0"/>
                </a:rPr>
                <a:t>8/11/2019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xmlns="" id="{F6764F5A-3B87-4089-8CCB-556DAA8AE2C4}"/>
                </a:ext>
              </a:extLst>
            </p:cNvPr>
            <p:cNvSpPr txBox="1"/>
            <p:nvPr/>
          </p:nvSpPr>
          <p:spPr>
            <a:xfrm>
              <a:off x="6912001" y="792000"/>
              <a:ext cx="6912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l-GR" sz="741" dirty="0">
                  <a:solidFill>
                    <a:srgbClr val="000000"/>
                  </a:solidFill>
                  <a:latin typeface="Tahoma" panose="020B0604030504040204" pitchFamily="34" charset="0"/>
                </a:rPr>
                <a:t>22/5/2008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xmlns="" id="{F0CB5862-D95A-4DFF-A109-80D8B958CAB0}"/>
                </a:ext>
              </a:extLst>
            </p:cNvPr>
            <p:cNvSpPr txBox="1"/>
            <p:nvPr/>
          </p:nvSpPr>
          <p:spPr>
            <a:xfrm>
              <a:off x="360000" y="5544000"/>
              <a:ext cx="15804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n-US" sz="741">
                  <a:solidFill>
                    <a:srgbClr val="2C7BB6"/>
                  </a:solidFill>
                  <a:latin typeface="Tahoma" panose="020B0604030504040204" pitchFamily="34" charset="0"/>
                </a:rPr>
                <a:t>PC3 Skeletal 14: -0,9</a:t>
              </a:r>
              <a:endParaRPr lang="el-GR" sz="741">
                <a:solidFill>
                  <a:srgbClr val="2C7BB6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xmlns="" id="{E9E1E7E5-5581-424B-BF1E-95C6A7A268EA}"/>
                </a:ext>
              </a:extLst>
            </p:cNvPr>
            <p:cNvSpPr txBox="1"/>
            <p:nvPr/>
          </p:nvSpPr>
          <p:spPr>
            <a:xfrm>
              <a:off x="360000" y="5400000"/>
              <a:ext cx="17352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n-US" sz="741">
                  <a:solidFill>
                    <a:srgbClr val="A4D0DF"/>
                  </a:solidFill>
                  <a:latin typeface="Tahoma" panose="020B0604030504040204" pitchFamily="34" charset="0"/>
                </a:rPr>
                <a:t>PC2 Skeletal 14: -1,6-*</a:t>
              </a:r>
              <a:endParaRPr lang="el-GR" sz="741">
                <a:solidFill>
                  <a:srgbClr val="A4D0D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xmlns="" id="{3303423F-BB4D-4430-9A47-1E619C8E0DC0}"/>
                </a:ext>
              </a:extLst>
            </p:cNvPr>
            <p:cNvSpPr txBox="1"/>
            <p:nvPr/>
          </p:nvSpPr>
          <p:spPr>
            <a:xfrm>
              <a:off x="360000" y="5256000"/>
              <a:ext cx="15804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n-US" sz="741">
                  <a:solidFill>
                    <a:srgbClr val="2C7BB6"/>
                  </a:solidFill>
                  <a:latin typeface="Tahoma" panose="020B0604030504040204" pitchFamily="34" charset="0"/>
                </a:rPr>
                <a:t>PC1 Skeletal 14: -0,3</a:t>
              </a:r>
              <a:endParaRPr lang="el-GR" sz="741">
                <a:solidFill>
                  <a:srgbClr val="2C7BB6"/>
                </a:solidFill>
                <a:latin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0643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Ομάδα 97">
            <a:extLst>
              <a:ext uri="{FF2B5EF4-FFF2-40B4-BE49-F238E27FC236}">
                <a16:creationId xmlns:a16="http://schemas.microsoft.com/office/drawing/2014/main" xmlns="" id="{C7944E05-7B00-473F-BF4F-6200C4900ABA}"/>
              </a:ext>
            </a:extLst>
          </p:cNvPr>
          <p:cNvGrpSpPr/>
          <p:nvPr/>
        </p:nvGrpSpPr>
        <p:grpSpPr>
          <a:xfrm>
            <a:off x="270000" y="911250"/>
            <a:ext cx="6474600" cy="4655406"/>
            <a:chOff x="360000" y="72000"/>
            <a:chExt cx="8632800" cy="6207207"/>
          </a:xfrm>
        </p:grpSpPr>
        <p:sp>
          <p:nvSpPr>
            <p:cNvPr id="2" name="Ελεύθερη σχεδίαση: Σχήμα 1">
              <a:extLst>
                <a:ext uri="{FF2B5EF4-FFF2-40B4-BE49-F238E27FC236}">
                  <a16:creationId xmlns:a16="http://schemas.microsoft.com/office/drawing/2014/main" xmlns="" id="{083DDAA1-31AD-4D58-A5ED-7C0AD3777DBC}"/>
                </a:ext>
              </a:extLst>
            </p:cNvPr>
            <p:cNvSpPr/>
            <p:nvPr/>
          </p:nvSpPr>
          <p:spPr>
            <a:xfrm>
              <a:off x="1938835" y="746389"/>
              <a:ext cx="3709472" cy="1348322"/>
            </a:xfrm>
            <a:custGeom>
              <a:avLst/>
              <a:gdLst/>
              <a:ahLst/>
              <a:cxnLst/>
              <a:rect l="0" t="0" r="0" b="0"/>
              <a:pathLst>
                <a:path w="3709472" h="1348322">
                  <a:moveTo>
                    <a:pt x="0" y="1348321"/>
                  </a:moveTo>
                  <a:lnTo>
                    <a:pt x="1272287" y="280757"/>
                  </a:lnTo>
                  <a:lnTo>
                    <a:pt x="3709471" y="0"/>
                  </a:lnTo>
                </a:path>
              </a:pathLst>
            </a:custGeom>
            <a:ln w="4479">
              <a:solidFill>
                <a:srgbClr val="0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l-GR" sz="1350"/>
            </a:p>
          </p:txBody>
        </p:sp>
        <p:sp>
          <p:nvSpPr>
            <p:cNvPr id="3" name="Ελεύθερη σχεδίαση: Σχήμα 2">
              <a:extLst>
                <a:ext uri="{FF2B5EF4-FFF2-40B4-BE49-F238E27FC236}">
                  <a16:creationId xmlns:a16="http://schemas.microsoft.com/office/drawing/2014/main" xmlns="" id="{A75457CA-8A90-48EB-BC04-B485A097F3FC}"/>
                </a:ext>
              </a:extLst>
            </p:cNvPr>
            <p:cNvSpPr/>
            <p:nvPr/>
          </p:nvSpPr>
          <p:spPr>
            <a:xfrm>
              <a:off x="2160000" y="1656000"/>
              <a:ext cx="2809222" cy="1"/>
            </a:xfrm>
            <a:custGeom>
              <a:avLst/>
              <a:gdLst/>
              <a:ahLst/>
              <a:cxnLst/>
              <a:rect l="0" t="0" r="0" b="0"/>
              <a:pathLst>
                <a:path w="2809222" h="1">
                  <a:moveTo>
                    <a:pt x="0" y="0"/>
                  </a:moveTo>
                  <a:lnTo>
                    <a:pt x="2809221" y="0"/>
                  </a:lnTo>
                </a:path>
              </a:pathLst>
            </a:custGeom>
            <a:ln w="896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l-GR" sz="1350"/>
            </a:p>
          </p:txBody>
        </p:sp>
        <p:sp>
          <p:nvSpPr>
            <p:cNvPr id="4" name="Ελεύθερη σχεδίαση: Σχήμα 3">
              <a:extLst>
                <a:ext uri="{FF2B5EF4-FFF2-40B4-BE49-F238E27FC236}">
                  <a16:creationId xmlns:a16="http://schemas.microsoft.com/office/drawing/2014/main" xmlns="" id="{F7842C90-065F-4D05-AF6D-1AB1D12A23AC}"/>
                </a:ext>
              </a:extLst>
            </p:cNvPr>
            <p:cNvSpPr/>
            <p:nvPr/>
          </p:nvSpPr>
          <p:spPr>
            <a:xfrm>
              <a:off x="3660825" y="2466566"/>
              <a:ext cx="1789697" cy="9556"/>
            </a:xfrm>
            <a:custGeom>
              <a:avLst/>
              <a:gdLst/>
              <a:ahLst/>
              <a:cxnLst/>
              <a:rect l="0" t="0" r="0" b="0"/>
              <a:pathLst>
                <a:path w="1789697" h="9556">
                  <a:moveTo>
                    <a:pt x="0" y="9555"/>
                  </a:moveTo>
                  <a:lnTo>
                    <a:pt x="1789696" y="0"/>
                  </a:lnTo>
                </a:path>
              </a:pathLst>
            </a:custGeom>
            <a:ln w="4479">
              <a:solidFill>
                <a:srgbClr val="0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l-GR" sz="1350"/>
            </a:p>
          </p:txBody>
        </p:sp>
        <p:sp>
          <p:nvSpPr>
            <p:cNvPr id="5" name="Ελεύθερη σχεδίαση: Σχήμα 4">
              <a:extLst>
                <a:ext uri="{FF2B5EF4-FFF2-40B4-BE49-F238E27FC236}">
                  <a16:creationId xmlns:a16="http://schemas.microsoft.com/office/drawing/2014/main" xmlns="" id="{B863D670-1F37-48BC-940C-0737CDA8FCAE}"/>
                </a:ext>
              </a:extLst>
            </p:cNvPr>
            <p:cNvSpPr/>
            <p:nvPr/>
          </p:nvSpPr>
          <p:spPr>
            <a:xfrm>
              <a:off x="5385355" y="2466566"/>
              <a:ext cx="65166" cy="498282"/>
            </a:xfrm>
            <a:custGeom>
              <a:avLst/>
              <a:gdLst>
                <a:gd name="connsiteX0" fmla="*/ 65166 w 65166"/>
                <a:gd name="connsiteY0" fmla="*/ 0 h 498282"/>
                <a:gd name="connsiteX1" fmla="*/ 45518 w 65166"/>
                <a:gd name="connsiteY1" fmla="*/ 55861 h 498282"/>
                <a:gd name="connsiteX2" fmla="*/ 27551 w 65166"/>
                <a:gd name="connsiteY2" fmla="*/ 111889 h 498282"/>
                <a:gd name="connsiteX3" fmla="*/ 12943 w 65166"/>
                <a:gd name="connsiteY3" fmla="*/ 168253 h 498282"/>
                <a:gd name="connsiteX4" fmla="*/ 3374 w 65166"/>
                <a:gd name="connsiteY4" fmla="*/ 225120 h 498282"/>
                <a:gd name="connsiteX5" fmla="*/ 0 w 65166"/>
                <a:gd name="connsiteY5" fmla="*/ 292603 h 498282"/>
                <a:gd name="connsiteX6" fmla="*/ 3560 w 65166"/>
                <a:gd name="connsiteY6" fmla="*/ 360778 h 498282"/>
                <a:gd name="connsiteX7" fmla="*/ 11741 w 65166"/>
                <a:gd name="connsiteY7" fmla="*/ 429415 h 498282"/>
                <a:gd name="connsiteX8" fmla="*/ 22234 w 65166"/>
                <a:gd name="connsiteY8" fmla="*/ 498282 h 498282"/>
                <a:gd name="connsiteX0" fmla="*/ 65166 w 65166"/>
                <a:gd name="connsiteY0" fmla="*/ 0 h 498282"/>
                <a:gd name="connsiteX1" fmla="*/ 45518 w 65166"/>
                <a:gd name="connsiteY1" fmla="*/ 55861 h 498282"/>
                <a:gd name="connsiteX2" fmla="*/ 27551 w 65166"/>
                <a:gd name="connsiteY2" fmla="*/ 111889 h 498282"/>
                <a:gd name="connsiteX3" fmla="*/ 12943 w 65166"/>
                <a:gd name="connsiteY3" fmla="*/ 168253 h 498282"/>
                <a:gd name="connsiteX4" fmla="*/ 3374 w 65166"/>
                <a:gd name="connsiteY4" fmla="*/ 225120 h 498282"/>
                <a:gd name="connsiteX5" fmla="*/ 0 w 65166"/>
                <a:gd name="connsiteY5" fmla="*/ 292603 h 498282"/>
                <a:gd name="connsiteX6" fmla="*/ 3560 w 65166"/>
                <a:gd name="connsiteY6" fmla="*/ 360778 h 498282"/>
                <a:gd name="connsiteX7" fmla="*/ 11741 w 65166"/>
                <a:gd name="connsiteY7" fmla="*/ 429415 h 498282"/>
                <a:gd name="connsiteX8" fmla="*/ 22234 w 65166"/>
                <a:gd name="connsiteY8" fmla="*/ 498282 h 498282"/>
                <a:gd name="connsiteX0" fmla="*/ 65166 w 65166"/>
                <a:gd name="connsiteY0" fmla="*/ 0 h 498282"/>
                <a:gd name="connsiteX1" fmla="*/ 45518 w 65166"/>
                <a:gd name="connsiteY1" fmla="*/ 55861 h 498282"/>
                <a:gd name="connsiteX2" fmla="*/ 27551 w 65166"/>
                <a:gd name="connsiteY2" fmla="*/ 111889 h 498282"/>
                <a:gd name="connsiteX3" fmla="*/ 12943 w 65166"/>
                <a:gd name="connsiteY3" fmla="*/ 168253 h 498282"/>
                <a:gd name="connsiteX4" fmla="*/ 3374 w 65166"/>
                <a:gd name="connsiteY4" fmla="*/ 225120 h 498282"/>
                <a:gd name="connsiteX5" fmla="*/ 0 w 65166"/>
                <a:gd name="connsiteY5" fmla="*/ 292603 h 498282"/>
                <a:gd name="connsiteX6" fmla="*/ 3560 w 65166"/>
                <a:gd name="connsiteY6" fmla="*/ 360778 h 498282"/>
                <a:gd name="connsiteX7" fmla="*/ 11741 w 65166"/>
                <a:gd name="connsiteY7" fmla="*/ 429415 h 498282"/>
                <a:gd name="connsiteX8" fmla="*/ 22234 w 65166"/>
                <a:gd name="connsiteY8" fmla="*/ 498282 h 498282"/>
                <a:gd name="connsiteX0" fmla="*/ 65166 w 65166"/>
                <a:gd name="connsiteY0" fmla="*/ 0 h 498282"/>
                <a:gd name="connsiteX1" fmla="*/ 45518 w 65166"/>
                <a:gd name="connsiteY1" fmla="*/ 55861 h 498282"/>
                <a:gd name="connsiteX2" fmla="*/ 27551 w 65166"/>
                <a:gd name="connsiteY2" fmla="*/ 111889 h 498282"/>
                <a:gd name="connsiteX3" fmla="*/ 12943 w 65166"/>
                <a:gd name="connsiteY3" fmla="*/ 168253 h 498282"/>
                <a:gd name="connsiteX4" fmla="*/ 3374 w 65166"/>
                <a:gd name="connsiteY4" fmla="*/ 225120 h 498282"/>
                <a:gd name="connsiteX5" fmla="*/ 0 w 65166"/>
                <a:gd name="connsiteY5" fmla="*/ 292603 h 498282"/>
                <a:gd name="connsiteX6" fmla="*/ 3560 w 65166"/>
                <a:gd name="connsiteY6" fmla="*/ 360778 h 498282"/>
                <a:gd name="connsiteX7" fmla="*/ 11741 w 65166"/>
                <a:gd name="connsiteY7" fmla="*/ 429415 h 498282"/>
                <a:gd name="connsiteX8" fmla="*/ 22234 w 65166"/>
                <a:gd name="connsiteY8" fmla="*/ 498282 h 498282"/>
                <a:gd name="connsiteX0" fmla="*/ 65166 w 65166"/>
                <a:gd name="connsiteY0" fmla="*/ 0 h 498282"/>
                <a:gd name="connsiteX1" fmla="*/ 45518 w 65166"/>
                <a:gd name="connsiteY1" fmla="*/ 55861 h 498282"/>
                <a:gd name="connsiteX2" fmla="*/ 27551 w 65166"/>
                <a:gd name="connsiteY2" fmla="*/ 111889 h 498282"/>
                <a:gd name="connsiteX3" fmla="*/ 12943 w 65166"/>
                <a:gd name="connsiteY3" fmla="*/ 168253 h 498282"/>
                <a:gd name="connsiteX4" fmla="*/ 3374 w 65166"/>
                <a:gd name="connsiteY4" fmla="*/ 225120 h 498282"/>
                <a:gd name="connsiteX5" fmla="*/ 0 w 65166"/>
                <a:gd name="connsiteY5" fmla="*/ 292603 h 498282"/>
                <a:gd name="connsiteX6" fmla="*/ 3560 w 65166"/>
                <a:gd name="connsiteY6" fmla="*/ 360778 h 498282"/>
                <a:gd name="connsiteX7" fmla="*/ 11741 w 65166"/>
                <a:gd name="connsiteY7" fmla="*/ 429415 h 498282"/>
                <a:gd name="connsiteX8" fmla="*/ 22234 w 65166"/>
                <a:gd name="connsiteY8" fmla="*/ 498282 h 498282"/>
                <a:gd name="connsiteX0" fmla="*/ 65166 w 65166"/>
                <a:gd name="connsiteY0" fmla="*/ 0 h 498282"/>
                <a:gd name="connsiteX1" fmla="*/ 45518 w 65166"/>
                <a:gd name="connsiteY1" fmla="*/ 55861 h 498282"/>
                <a:gd name="connsiteX2" fmla="*/ 27551 w 65166"/>
                <a:gd name="connsiteY2" fmla="*/ 111889 h 498282"/>
                <a:gd name="connsiteX3" fmla="*/ 12943 w 65166"/>
                <a:gd name="connsiteY3" fmla="*/ 168253 h 498282"/>
                <a:gd name="connsiteX4" fmla="*/ 3374 w 65166"/>
                <a:gd name="connsiteY4" fmla="*/ 225120 h 498282"/>
                <a:gd name="connsiteX5" fmla="*/ 0 w 65166"/>
                <a:gd name="connsiteY5" fmla="*/ 292603 h 498282"/>
                <a:gd name="connsiteX6" fmla="*/ 3560 w 65166"/>
                <a:gd name="connsiteY6" fmla="*/ 360778 h 498282"/>
                <a:gd name="connsiteX7" fmla="*/ 11741 w 65166"/>
                <a:gd name="connsiteY7" fmla="*/ 429415 h 498282"/>
                <a:gd name="connsiteX8" fmla="*/ 22234 w 65166"/>
                <a:gd name="connsiteY8" fmla="*/ 498282 h 498282"/>
                <a:gd name="connsiteX0" fmla="*/ 65166 w 65166"/>
                <a:gd name="connsiteY0" fmla="*/ 0 h 498282"/>
                <a:gd name="connsiteX1" fmla="*/ 45518 w 65166"/>
                <a:gd name="connsiteY1" fmla="*/ 55861 h 498282"/>
                <a:gd name="connsiteX2" fmla="*/ 27551 w 65166"/>
                <a:gd name="connsiteY2" fmla="*/ 111889 h 498282"/>
                <a:gd name="connsiteX3" fmla="*/ 12943 w 65166"/>
                <a:gd name="connsiteY3" fmla="*/ 168253 h 498282"/>
                <a:gd name="connsiteX4" fmla="*/ 3374 w 65166"/>
                <a:gd name="connsiteY4" fmla="*/ 225120 h 498282"/>
                <a:gd name="connsiteX5" fmla="*/ 0 w 65166"/>
                <a:gd name="connsiteY5" fmla="*/ 292603 h 498282"/>
                <a:gd name="connsiteX6" fmla="*/ 3560 w 65166"/>
                <a:gd name="connsiteY6" fmla="*/ 360778 h 498282"/>
                <a:gd name="connsiteX7" fmla="*/ 11741 w 65166"/>
                <a:gd name="connsiteY7" fmla="*/ 429415 h 498282"/>
                <a:gd name="connsiteX8" fmla="*/ 22234 w 65166"/>
                <a:gd name="connsiteY8" fmla="*/ 498282 h 498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166" h="498282">
                  <a:moveTo>
                    <a:pt x="65166" y="0"/>
                  </a:moveTo>
                  <a:lnTo>
                    <a:pt x="45518" y="55861"/>
                  </a:lnTo>
                  <a:cubicBezTo>
                    <a:pt x="39249" y="74509"/>
                    <a:pt x="32980" y="93157"/>
                    <a:pt x="27551" y="111889"/>
                  </a:cubicBezTo>
                  <a:cubicBezTo>
                    <a:pt x="22122" y="130621"/>
                    <a:pt x="16972" y="149381"/>
                    <a:pt x="12943" y="168253"/>
                  </a:cubicBezTo>
                  <a:cubicBezTo>
                    <a:pt x="8914" y="187125"/>
                    <a:pt x="5531" y="204395"/>
                    <a:pt x="3374" y="225120"/>
                  </a:cubicBezTo>
                  <a:cubicBezTo>
                    <a:pt x="1217" y="245845"/>
                    <a:pt x="-31" y="269993"/>
                    <a:pt x="0" y="292603"/>
                  </a:cubicBezTo>
                  <a:cubicBezTo>
                    <a:pt x="31" y="315213"/>
                    <a:pt x="1603" y="337976"/>
                    <a:pt x="3560" y="360778"/>
                  </a:cubicBezTo>
                  <a:cubicBezTo>
                    <a:pt x="5517" y="383580"/>
                    <a:pt x="8629" y="406498"/>
                    <a:pt x="11741" y="429415"/>
                  </a:cubicBezTo>
                  <a:cubicBezTo>
                    <a:pt x="14853" y="452332"/>
                    <a:pt x="20048" y="483935"/>
                    <a:pt x="22234" y="498282"/>
                  </a:cubicBezTo>
                </a:path>
              </a:pathLst>
            </a:custGeom>
            <a:ln w="4479">
              <a:solidFill>
                <a:srgbClr val="0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l-GR" sz="1350"/>
            </a:p>
          </p:txBody>
        </p:sp>
        <p:sp>
          <p:nvSpPr>
            <p:cNvPr id="6" name="Ελεύθερη σχεδίαση: Σχήμα 5">
              <a:extLst>
                <a:ext uri="{FF2B5EF4-FFF2-40B4-BE49-F238E27FC236}">
                  <a16:creationId xmlns:a16="http://schemas.microsoft.com/office/drawing/2014/main" xmlns="" id="{C9694CDE-CFB2-4BC6-B099-4BFEE7536666}"/>
                </a:ext>
              </a:extLst>
            </p:cNvPr>
            <p:cNvSpPr/>
            <p:nvPr/>
          </p:nvSpPr>
          <p:spPr>
            <a:xfrm>
              <a:off x="5199752" y="3113881"/>
              <a:ext cx="301420" cy="459104"/>
            </a:xfrm>
            <a:custGeom>
              <a:avLst/>
              <a:gdLst/>
              <a:ahLst/>
              <a:cxnLst/>
              <a:rect l="0" t="0" r="0" b="0"/>
              <a:pathLst>
                <a:path w="301420" h="459104">
                  <a:moveTo>
                    <a:pt x="8713" y="60227"/>
                  </a:moveTo>
                  <a:lnTo>
                    <a:pt x="0" y="87140"/>
                  </a:lnTo>
                  <a:lnTo>
                    <a:pt x="11263" y="134084"/>
                  </a:lnTo>
                  <a:lnTo>
                    <a:pt x="43703" y="177326"/>
                  </a:lnTo>
                  <a:lnTo>
                    <a:pt x="76195" y="215040"/>
                  </a:lnTo>
                  <a:lnTo>
                    <a:pt x="118909" y="272366"/>
                  </a:lnTo>
                  <a:lnTo>
                    <a:pt x="147279" y="333133"/>
                  </a:lnTo>
                  <a:lnTo>
                    <a:pt x="149206" y="369905"/>
                  </a:lnTo>
                  <a:lnTo>
                    <a:pt x="170015" y="404906"/>
                  </a:lnTo>
                  <a:lnTo>
                    <a:pt x="206992" y="449817"/>
                  </a:lnTo>
                  <a:lnTo>
                    <a:pt x="225769" y="459103"/>
                  </a:lnTo>
                  <a:lnTo>
                    <a:pt x="239487" y="453053"/>
                  </a:lnTo>
                  <a:lnTo>
                    <a:pt x="264216" y="383684"/>
                  </a:lnTo>
                  <a:lnTo>
                    <a:pt x="288163" y="293816"/>
                  </a:lnTo>
                  <a:lnTo>
                    <a:pt x="301419" y="199618"/>
                  </a:lnTo>
                  <a:lnTo>
                    <a:pt x="293966" y="128315"/>
                  </a:lnTo>
                  <a:lnTo>
                    <a:pt x="284738" y="72609"/>
                  </a:lnTo>
                  <a:lnTo>
                    <a:pt x="268206" y="32445"/>
                  </a:lnTo>
                  <a:lnTo>
                    <a:pt x="242494" y="0"/>
                  </a:lnTo>
                  <a:lnTo>
                    <a:pt x="224499" y="11213"/>
                  </a:lnTo>
                  <a:lnTo>
                    <a:pt x="209266" y="39691"/>
                  </a:lnTo>
                  <a:lnTo>
                    <a:pt x="192153" y="94822"/>
                  </a:lnTo>
                  <a:lnTo>
                    <a:pt x="173062" y="118709"/>
                  </a:lnTo>
                  <a:lnTo>
                    <a:pt x="157674" y="129296"/>
                  </a:lnTo>
                  <a:lnTo>
                    <a:pt x="118659" y="127624"/>
                  </a:lnTo>
                  <a:lnTo>
                    <a:pt x="83819" y="97370"/>
                  </a:lnTo>
                  <a:lnTo>
                    <a:pt x="57376" y="73374"/>
                  </a:lnTo>
                  <a:lnTo>
                    <a:pt x="29838" y="62054"/>
                  </a:lnTo>
                  <a:close/>
                </a:path>
              </a:pathLst>
            </a:custGeom>
            <a:noFill/>
            <a:ln w="4479">
              <a:solidFill>
                <a:srgbClr val="000000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350"/>
            </a:p>
          </p:txBody>
        </p:sp>
        <p:sp>
          <p:nvSpPr>
            <p:cNvPr id="7" name="Ελεύθερη σχεδίαση: Σχήμα 6">
              <a:extLst>
                <a:ext uri="{FF2B5EF4-FFF2-40B4-BE49-F238E27FC236}">
                  <a16:creationId xmlns:a16="http://schemas.microsoft.com/office/drawing/2014/main" xmlns="" id="{B6475F8A-7E41-4911-8145-D43B677BBEC6}"/>
                </a:ext>
              </a:extLst>
            </p:cNvPr>
            <p:cNvSpPr/>
            <p:nvPr/>
          </p:nvSpPr>
          <p:spPr>
            <a:xfrm>
              <a:off x="5150907" y="2614545"/>
              <a:ext cx="291340" cy="628633"/>
            </a:xfrm>
            <a:custGeom>
              <a:avLst/>
              <a:gdLst/>
              <a:ahLst/>
              <a:cxnLst/>
              <a:rect l="0" t="0" r="0" b="0"/>
              <a:pathLst>
                <a:path w="291340" h="628633">
                  <a:moveTo>
                    <a:pt x="291339" y="499336"/>
                  </a:moveTo>
                  <a:lnTo>
                    <a:pt x="266779" y="414211"/>
                  </a:lnTo>
                  <a:lnTo>
                    <a:pt x="228242" y="293825"/>
                  </a:lnTo>
                  <a:lnTo>
                    <a:pt x="191946" y="211516"/>
                  </a:lnTo>
                  <a:lnTo>
                    <a:pt x="159822" y="135100"/>
                  </a:lnTo>
                  <a:lnTo>
                    <a:pt x="103339" y="54876"/>
                  </a:lnTo>
                  <a:lnTo>
                    <a:pt x="63806" y="5061"/>
                  </a:lnTo>
                  <a:lnTo>
                    <a:pt x="44665" y="0"/>
                  </a:lnTo>
                  <a:lnTo>
                    <a:pt x="24009" y="17367"/>
                  </a:lnTo>
                  <a:lnTo>
                    <a:pt x="5642" y="101759"/>
                  </a:lnTo>
                  <a:lnTo>
                    <a:pt x="0" y="216196"/>
                  </a:lnTo>
                  <a:lnTo>
                    <a:pt x="6305" y="305701"/>
                  </a:lnTo>
                  <a:lnTo>
                    <a:pt x="19390" y="400475"/>
                  </a:lnTo>
                  <a:lnTo>
                    <a:pt x="49529" y="514601"/>
                  </a:lnTo>
                  <a:lnTo>
                    <a:pt x="57558" y="559563"/>
                  </a:lnTo>
                  <a:lnTo>
                    <a:pt x="78683" y="561390"/>
                  </a:lnTo>
                  <a:lnTo>
                    <a:pt x="106221" y="572710"/>
                  </a:lnTo>
                  <a:lnTo>
                    <a:pt x="132664" y="596706"/>
                  </a:lnTo>
                  <a:lnTo>
                    <a:pt x="167504" y="626960"/>
                  </a:lnTo>
                  <a:lnTo>
                    <a:pt x="206519" y="628632"/>
                  </a:lnTo>
                  <a:lnTo>
                    <a:pt x="221907" y="618045"/>
                  </a:lnTo>
                  <a:lnTo>
                    <a:pt x="240998" y="594158"/>
                  </a:lnTo>
                  <a:lnTo>
                    <a:pt x="258111" y="539027"/>
                  </a:lnTo>
                  <a:lnTo>
                    <a:pt x="273344" y="510549"/>
                  </a:lnTo>
                  <a:close/>
                </a:path>
              </a:pathLst>
            </a:custGeom>
            <a:noFill/>
            <a:ln w="4479">
              <a:solidFill>
                <a:srgbClr val="000000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350"/>
            </a:p>
          </p:txBody>
        </p:sp>
        <p:sp>
          <p:nvSpPr>
            <p:cNvPr id="8" name="Ελεύθερη σχεδίαση: Σχήμα 7">
              <a:extLst>
                <a:ext uri="{FF2B5EF4-FFF2-40B4-BE49-F238E27FC236}">
                  <a16:creationId xmlns:a16="http://schemas.microsoft.com/office/drawing/2014/main" xmlns="" id="{8CF7051B-7588-4FE8-ADB9-74FD46D00949}"/>
                </a:ext>
              </a:extLst>
            </p:cNvPr>
            <p:cNvSpPr/>
            <p:nvPr/>
          </p:nvSpPr>
          <p:spPr>
            <a:xfrm>
              <a:off x="4065689" y="2956134"/>
              <a:ext cx="348770" cy="256825"/>
            </a:xfrm>
            <a:custGeom>
              <a:avLst/>
              <a:gdLst/>
              <a:ahLst/>
              <a:cxnLst/>
              <a:rect l="0" t="0" r="0" b="0"/>
              <a:pathLst>
                <a:path w="348770" h="256825">
                  <a:moveTo>
                    <a:pt x="69013" y="2494"/>
                  </a:moveTo>
                  <a:lnTo>
                    <a:pt x="27734" y="76743"/>
                  </a:lnTo>
                  <a:lnTo>
                    <a:pt x="12943" y="103665"/>
                  </a:lnTo>
                  <a:lnTo>
                    <a:pt x="0" y="134262"/>
                  </a:lnTo>
                  <a:lnTo>
                    <a:pt x="4481" y="172739"/>
                  </a:lnTo>
                  <a:lnTo>
                    <a:pt x="22599" y="174959"/>
                  </a:lnTo>
                  <a:lnTo>
                    <a:pt x="16870" y="146672"/>
                  </a:lnTo>
                  <a:lnTo>
                    <a:pt x="22599" y="174959"/>
                  </a:lnTo>
                  <a:lnTo>
                    <a:pt x="41479" y="199110"/>
                  </a:lnTo>
                  <a:lnTo>
                    <a:pt x="70549" y="224509"/>
                  </a:lnTo>
                  <a:lnTo>
                    <a:pt x="91648" y="230542"/>
                  </a:lnTo>
                  <a:lnTo>
                    <a:pt x="134471" y="209352"/>
                  </a:lnTo>
                  <a:lnTo>
                    <a:pt x="161764" y="202352"/>
                  </a:lnTo>
                  <a:lnTo>
                    <a:pt x="157883" y="177740"/>
                  </a:lnTo>
                  <a:lnTo>
                    <a:pt x="162322" y="141504"/>
                  </a:lnTo>
                  <a:lnTo>
                    <a:pt x="157883" y="177740"/>
                  </a:lnTo>
                  <a:lnTo>
                    <a:pt x="161764" y="202352"/>
                  </a:lnTo>
                  <a:lnTo>
                    <a:pt x="209137" y="247233"/>
                  </a:lnTo>
                  <a:lnTo>
                    <a:pt x="221754" y="256824"/>
                  </a:lnTo>
                  <a:lnTo>
                    <a:pt x="235620" y="256224"/>
                  </a:lnTo>
                  <a:lnTo>
                    <a:pt x="308162" y="236377"/>
                  </a:lnTo>
                  <a:lnTo>
                    <a:pt x="331042" y="218491"/>
                  </a:lnTo>
                  <a:lnTo>
                    <a:pt x="343591" y="200490"/>
                  </a:lnTo>
                  <a:lnTo>
                    <a:pt x="348769" y="176987"/>
                  </a:lnTo>
                  <a:lnTo>
                    <a:pt x="334861" y="102874"/>
                  </a:lnTo>
                  <a:lnTo>
                    <a:pt x="334793" y="75281"/>
                  </a:lnTo>
                  <a:lnTo>
                    <a:pt x="333987" y="34954"/>
                  </a:lnTo>
                  <a:lnTo>
                    <a:pt x="285850" y="24460"/>
                  </a:lnTo>
                  <a:lnTo>
                    <a:pt x="257540" y="20992"/>
                  </a:lnTo>
                  <a:lnTo>
                    <a:pt x="204897" y="19140"/>
                  </a:lnTo>
                  <a:lnTo>
                    <a:pt x="104948" y="0"/>
                  </a:lnTo>
                  <a:close/>
                </a:path>
              </a:pathLst>
            </a:custGeom>
            <a:noFill/>
            <a:ln w="4479">
              <a:solidFill>
                <a:srgbClr val="000000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350"/>
            </a:p>
          </p:txBody>
        </p:sp>
        <p:sp>
          <p:nvSpPr>
            <p:cNvPr id="9" name="Ελεύθερη σχεδίαση: Σχήμα 8">
              <a:extLst>
                <a:ext uri="{FF2B5EF4-FFF2-40B4-BE49-F238E27FC236}">
                  <a16:creationId xmlns:a16="http://schemas.microsoft.com/office/drawing/2014/main" xmlns="" id="{CE03B445-1197-42C8-9219-05E1FA47E182}"/>
                </a:ext>
              </a:extLst>
            </p:cNvPr>
            <p:cNvSpPr/>
            <p:nvPr/>
          </p:nvSpPr>
          <p:spPr>
            <a:xfrm>
              <a:off x="4134702" y="2537529"/>
              <a:ext cx="314236" cy="453560"/>
            </a:xfrm>
            <a:custGeom>
              <a:avLst/>
              <a:gdLst/>
              <a:ahLst/>
              <a:cxnLst/>
              <a:rect l="0" t="0" r="0" b="0"/>
              <a:pathLst>
                <a:path w="314236" h="453560">
                  <a:moveTo>
                    <a:pt x="264974" y="453559"/>
                  </a:moveTo>
                  <a:lnTo>
                    <a:pt x="268190" y="380394"/>
                  </a:lnTo>
                  <a:lnTo>
                    <a:pt x="283862" y="308755"/>
                  </a:lnTo>
                  <a:lnTo>
                    <a:pt x="306261" y="210355"/>
                  </a:lnTo>
                  <a:lnTo>
                    <a:pt x="314235" y="173403"/>
                  </a:lnTo>
                  <a:lnTo>
                    <a:pt x="310332" y="139593"/>
                  </a:lnTo>
                  <a:lnTo>
                    <a:pt x="286994" y="86162"/>
                  </a:lnTo>
                  <a:lnTo>
                    <a:pt x="265250" y="47868"/>
                  </a:lnTo>
                  <a:lnTo>
                    <a:pt x="240454" y="34486"/>
                  </a:lnTo>
                  <a:lnTo>
                    <a:pt x="229708" y="37767"/>
                  </a:lnTo>
                  <a:lnTo>
                    <a:pt x="219284" y="57179"/>
                  </a:lnTo>
                  <a:lnTo>
                    <a:pt x="222333" y="88585"/>
                  </a:lnTo>
                  <a:lnTo>
                    <a:pt x="229379" y="134274"/>
                  </a:lnTo>
                  <a:lnTo>
                    <a:pt x="216065" y="186663"/>
                  </a:lnTo>
                  <a:lnTo>
                    <a:pt x="183478" y="227496"/>
                  </a:lnTo>
                  <a:lnTo>
                    <a:pt x="177123" y="232464"/>
                  </a:lnTo>
                  <a:lnTo>
                    <a:pt x="167393" y="246213"/>
                  </a:lnTo>
                  <a:lnTo>
                    <a:pt x="146687" y="227586"/>
                  </a:lnTo>
                  <a:lnTo>
                    <a:pt x="133218" y="159273"/>
                  </a:lnTo>
                  <a:lnTo>
                    <a:pt x="123862" y="94912"/>
                  </a:lnTo>
                  <a:lnTo>
                    <a:pt x="125736" y="51466"/>
                  </a:lnTo>
                  <a:lnTo>
                    <a:pt x="125784" y="13543"/>
                  </a:lnTo>
                  <a:lnTo>
                    <a:pt x="109054" y="0"/>
                  </a:lnTo>
                  <a:lnTo>
                    <a:pt x="96482" y="8804"/>
                  </a:lnTo>
                  <a:lnTo>
                    <a:pt x="66437" y="47649"/>
                  </a:lnTo>
                  <a:lnTo>
                    <a:pt x="46190" y="100339"/>
                  </a:lnTo>
                  <a:lnTo>
                    <a:pt x="46442" y="145194"/>
                  </a:lnTo>
                  <a:lnTo>
                    <a:pt x="42832" y="230954"/>
                  </a:lnTo>
                  <a:lnTo>
                    <a:pt x="45971" y="299151"/>
                  </a:lnTo>
                  <a:lnTo>
                    <a:pt x="38851" y="338507"/>
                  </a:lnTo>
                  <a:lnTo>
                    <a:pt x="0" y="421099"/>
                  </a:lnTo>
                  <a:lnTo>
                    <a:pt x="35935" y="418605"/>
                  </a:lnTo>
                  <a:lnTo>
                    <a:pt x="135884" y="437745"/>
                  </a:lnTo>
                  <a:lnTo>
                    <a:pt x="188527" y="439597"/>
                  </a:lnTo>
                  <a:lnTo>
                    <a:pt x="216837" y="443065"/>
                  </a:lnTo>
                  <a:close/>
                </a:path>
              </a:pathLst>
            </a:custGeom>
            <a:noFill/>
            <a:ln w="4479">
              <a:solidFill>
                <a:srgbClr val="000000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350"/>
            </a:p>
          </p:txBody>
        </p:sp>
        <p:sp>
          <p:nvSpPr>
            <p:cNvPr id="10" name="Ελεύθερη σχεδίαση: Σχήμα 9">
              <a:extLst>
                <a:ext uri="{FF2B5EF4-FFF2-40B4-BE49-F238E27FC236}">
                  <a16:creationId xmlns:a16="http://schemas.microsoft.com/office/drawing/2014/main" xmlns="" id="{B38F5089-2755-4FFE-8E08-369C2E85233E}"/>
                </a:ext>
              </a:extLst>
            </p:cNvPr>
            <p:cNvSpPr/>
            <p:nvPr/>
          </p:nvSpPr>
          <p:spPr>
            <a:xfrm>
              <a:off x="4258564" y="2504115"/>
              <a:ext cx="105518" cy="279628"/>
            </a:xfrm>
            <a:custGeom>
              <a:avLst/>
              <a:gdLst/>
              <a:ahLst/>
              <a:cxnLst/>
              <a:rect l="0" t="0" r="0" b="0"/>
              <a:pathLst>
                <a:path w="105518" h="279628">
                  <a:moveTo>
                    <a:pt x="95422" y="90593"/>
                  </a:moveTo>
                  <a:lnTo>
                    <a:pt x="98471" y="121999"/>
                  </a:lnTo>
                  <a:lnTo>
                    <a:pt x="105517" y="167688"/>
                  </a:lnTo>
                  <a:lnTo>
                    <a:pt x="92203" y="220077"/>
                  </a:lnTo>
                  <a:lnTo>
                    <a:pt x="59616" y="260910"/>
                  </a:lnTo>
                  <a:lnTo>
                    <a:pt x="53261" y="265878"/>
                  </a:lnTo>
                  <a:lnTo>
                    <a:pt x="43531" y="279627"/>
                  </a:lnTo>
                  <a:lnTo>
                    <a:pt x="22825" y="261000"/>
                  </a:lnTo>
                  <a:lnTo>
                    <a:pt x="9356" y="192687"/>
                  </a:lnTo>
                  <a:lnTo>
                    <a:pt x="0" y="128326"/>
                  </a:lnTo>
                  <a:lnTo>
                    <a:pt x="1874" y="84880"/>
                  </a:lnTo>
                  <a:lnTo>
                    <a:pt x="12991" y="59806"/>
                  </a:lnTo>
                  <a:lnTo>
                    <a:pt x="31413" y="12640"/>
                  </a:lnTo>
                  <a:lnTo>
                    <a:pt x="50201" y="0"/>
                  </a:lnTo>
                  <a:lnTo>
                    <a:pt x="63535" y="13127"/>
                  </a:lnTo>
                  <a:lnTo>
                    <a:pt x="71945" y="38294"/>
                  </a:lnTo>
                  <a:close/>
                </a:path>
              </a:pathLst>
            </a:custGeom>
            <a:noFill/>
            <a:ln w="4479">
              <a:solidFill>
                <a:srgbClr val="000000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350"/>
            </a:p>
          </p:txBody>
        </p:sp>
        <p:sp>
          <p:nvSpPr>
            <p:cNvPr id="11" name="Ελεύθερη σχεδίαση: Σχήμα 10">
              <a:extLst>
                <a:ext uri="{FF2B5EF4-FFF2-40B4-BE49-F238E27FC236}">
                  <a16:creationId xmlns:a16="http://schemas.microsoft.com/office/drawing/2014/main" xmlns="" id="{72ED6CDE-6972-4BB1-844A-02D3741B117B}"/>
                </a:ext>
              </a:extLst>
            </p:cNvPr>
            <p:cNvSpPr/>
            <p:nvPr/>
          </p:nvSpPr>
          <p:spPr>
            <a:xfrm>
              <a:off x="5041061" y="3297308"/>
              <a:ext cx="249964" cy="292801"/>
            </a:xfrm>
            <a:custGeom>
              <a:avLst/>
              <a:gdLst/>
              <a:ahLst/>
              <a:cxnLst/>
              <a:rect l="0" t="0" r="0" b="0"/>
              <a:pathLst>
                <a:path w="249964" h="292801">
                  <a:moveTo>
                    <a:pt x="143904" y="292800"/>
                  </a:moveTo>
                  <a:lnTo>
                    <a:pt x="173195" y="259110"/>
                  </a:lnTo>
                  <a:lnTo>
                    <a:pt x="191209" y="236333"/>
                  </a:lnTo>
                  <a:lnTo>
                    <a:pt x="203093" y="217965"/>
                  </a:lnTo>
                  <a:lnTo>
                    <a:pt x="231519" y="145243"/>
                  </a:lnTo>
                  <a:lnTo>
                    <a:pt x="249941" y="50064"/>
                  </a:lnTo>
                  <a:lnTo>
                    <a:pt x="249963" y="24958"/>
                  </a:lnTo>
                  <a:lnTo>
                    <a:pt x="241282" y="7514"/>
                  </a:lnTo>
                  <a:lnTo>
                    <a:pt x="223423" y="0"/>
                  </a:lnTo>
                  <a:lnTo>
                    <a:pt x="203575" y="13392"/>
                  </a:lnTo>
                  <a:lnTo>
                    <a:pt x="187225" y="44095"/>
                  </a:lnTo>
                  <a:lnTo>
                    <a:pt x="172294" y="67989"/>
                  </a:lnTo>
                  <a:lnTo>
                    <a:pt x="143439" y="92768"/>
                  </a:lnTo>
                  <a:lnTo>
                    <a:pt x="112750" y="108164"/>
                  </a:lnTo>
                  <a:lnTo>
                    <a:pt x="64277" y="129328"/>
                  </a:lnTo>
                  <a:lnTo>
                    <a:pt x="37921" y="137573"/>
                  </a:lnTo>
                  <a:lnTo>
                    <a:pt x="22954" y="154825"/>
                  </a:lnTo>
                  <a:lnTo>
                    <a:pt x="0" y="192207"/>
                  </a:lnTo>
                  <a:lnTo>
                    <a:pt x="9761" y="199927"/>
                  </a:lnTo>
                  <a:lnTo>
                    <a:pt x="29853" y="201273"/>
                  </a:lnTo>
                  <a:lnTo>
                    <a:pt x="84871" y="191896"/>
                  </a:lnTo>
                  <a:lnTo>
                    <a:pt x="103469" y="186772"/>
                  </a:lnTo>
                  <a:lnTo>
                    <a:pt x="120818" y="189915"/>
                  </a:lnTo>
                  <a:lnTo>
                    <a:pt x="130445" y="202819"/>
                  </a:lnTo>
                  <a:lnTo>
                    <a:pt x="132671" y="253504"/>
                  </a:lnTo>
                  <a:lnTo>
                    <a:pt x="136679" y="275186"/>
                  </a:lnTo>
                  <a:close/>
                </a:path>
              </a:pathLst>
            </a:custGeom>
            <a:noFill/>
            <a:ln w="4479">
              <a:solidFill>
                <a:srgbClr val="000000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350"/>
            </a:p>
          </p:txBody>
        </p:sp>
        <p:sp>
          <p:nvSpPr>
            <p:cNvPr id="12" name="Ελεύθερη σχεδίαση: Σχήμα 11">
              <a:extLst>
                <a:ext uri="{FF2B5EF4-FFF2-40B4-BE49-F238E27FC236}">
                  <a16:creationId xmlns:a16="http://schemas.microsoft.com/office/drawing/2014/main" xmlns="" id="{7701C2FA-D306-4426-841D-F7B6DB3022BF}"/>
                </a:ext>
              </a:extLst>
            </p:cNvPr>
            <p:cNvSpPr/>
            <p:nvPr/>
          </p:nvSpPr>
          <p:spPr>
            <a:xfrm>
              <a:off x="4834134" y="3484080"/>
              <a:ext cx="350832" cy="385347"/>
            </a:xfrm>
            <a:custGeom>
              <a:avLst/>
              <a:gdLst/>
              <a:ahLst/>
              <a:cxnLst/>
              <a:rect l="0" t="0" r="0" b="0"/>
              <a:pathLst>
                <a:path w="350832" h="385347">
                  <a:moveTo>
                    <a:pt x="206927" y="5435"/>
                  </a:moveTo>
                  <a:lnTo>
                    <a:pt x="151257" y="72476"/>
                  </a:lnTo>
                  <a:lnTo>
                    <a:pt x="120413" y="118162"/>
                  </a:lnTo>
                  <a:lnTo>
                    <a:pt x="41959" y="224041"/>
                  </a:lnTo>
                  <a:lnTo>
                    <a:pt x="12550" y="294663"/>
                  </a:lnTo>
                  <a:lnTo>
                    <a:pt x="0" y="338951"/>
                  </a:lnTo>
                  <a:lnTo>
                    <a:pt x="111" y="358872"/>
                  </a:lnTo>
                  <a:lnTo>
                    <a:pt x="9096" y="372590"/>
                  </a:lnTo>
                  <a:lnTo>
                    <a:pt x="22924" y="383527"/>
                  </a:lnTo>
                  <a:lnTo>
                    <a:pt x="45286" y="385346"/>
                  </a:lnTo>
                  <a:lnTo>
                    <a:pt x="76788" y="370594"/>
                  </a:lnTo>
                  <a:lnTo>
                    <a:pt x="132169" y="339025"/>
                  </a:lnTo>
                  <a:lnTo>
                    <a:pt x="161194" y="315702"/>
                  </a:lnTo>
                  <a:lnTo>
                    <a:pt x="202576" y="271740"/>
                  </a:lnTo>
                  <a:lnTo>
                    <a:pt x="246532" y="224523"/>
                  </a:lnTo>
                  <a:lnTo>
                    <a:pt x="350831" y="106028"/>
                  </a:lnTo>
                  <a:lnTo>
                    <a:pt x="343606" y="88414"/>
                  </a:lnTo>
                  <a:lnTo>
                    <a:pt x="339598" y="66732"/>
                  </a:lnTo>
                  <a:lnTo>
                    <a:pt x="337372" y="16047"/>
                  </a:lnTo>
                  <a:lnTo>
                    <a:pt x="327745" y="3143"/>
                  </a:lnTo>
                  <a:lnTo>
                    <a:pt x="310396" y="0"/>
                  </a:lnTo>
                  <a:lnTo>
                    <a:pt x="291798" y="5124"/>
                  </a:lnTo>
                  <a:lnTo>
                    <a:pt x="236780" y="14501"/>
                  </a:lnTo>
                  <a:lnTo>
                    <a:pt x="216688" y="13155"/>
                  </a:lnTo>
                  <a:close/>
                </a:path>
              </a:pathLst>
            </a:custGeom>
            <a:noFill/>
            <a:ln w="4479">
              <a:solidFill>
                <a:srgbClr val="000000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350"/>
            </a:p>
          </p:txBody>
        </p:sp>
        <p:sp>
          <p:nvSpPr>
            <p:cNvPr id="13" name="Ελεύθερη σχεδίαση: Σχήμα 12">
              <a:extLst>
                <a:ext uri="{FF2B5EF4-FFF2-40B4-BE49-F238E27FC236}">
                  <a16:creationId xmlns:a16="http://schemas.microsoft.com/office/drawing/2014/main" xmlns="" id="{1BD8475D-4A8C-42F8-AEB8-ECB64205AD54}"/>
                </a:ext>
              </a:extLst>
            </p:cNvPr>
            <p:cNvSpPr/>
            <p:nvPr/>
          </p:nvSpPr>
          <p:spPr>
            <a:xfrm>
              <a:off x="3976436" y="3179129"/>
              <a:ext cx="398876" cy="308163"/>
            </a:xfrm>
            <a:custGeom>
              <a:avLst/>
              <a:gdLst/>
              <a:ahLst/>
              <a:cxnLst/>
              <a:rect l="0" t="0" r="0" b="0"/>
              <a:pathLst>
                <a:path w="398876" h="308163">
                  <a:moveTo>
                    <a:pt x="0" y="215250"/>
                  </a:moveTo>
                  <a:lnTo>
                    <a:pt x="2934" y="141084"/>
                  </a:lnTo>
                  <a:lnTo>
                    <a:pt x="3646" y="81868"/>
                  </a:lnTo>
                  <a:lnTo>
                    <a:pt x="14281" y="46597"/>
                  </a:lnTo>
                  <a:lnTo>
                    <a:pt x="45475" y="0"/>
                  </a:lnTo>
                  <a:lnTo>
                    <a:pt x="91727" y="3279"/>
                  </a:lnTo>
                  <a:lnTo>
                    <a:pt x="103052" y="23838"/>
                  </a:lnTo>
                  <a:lnTo>
                    <a:pt x="64027" y="98931"/>
                  </a:lnTo>
                  <a:lnTo>
                    <a:pt x="103052" y="23838"/>
                  </a:lnTo>
                  <a:lnTo>
                    <a:pt x="120224" y="11110"/>
                  </a:lnTo>
                  <a:lnTo>
                    <a:pt x="137978" y="6558"/>
                  </a:lnTo>
                  <a:lnTo>
                    <a:pt x="174651" y="13806"/>
                  </a:lnTo>
                  <a:lnTo>
                    <a:pt x="230825" y="41031"/>
                  </a:lnTo>
                  <a:lnTo>
                    <a:pt x="246703" y="79343"/>
                  </a:lnTo>
                  <a:lnTo>
                    <a:pt x="240857" y="112630"/>
                  </a:lnTo>
                  <a:lnTo>
                    <a:pt x="222628" y="156659"/>
                  </a:lnTo>
                  <a:lnTo>
                    <a:pt x="240857" y="112630"/>
                  </a:lnTo>
                  <a:lnTo>
                    <a:pt x="246703" y="79343"/>
                  </a:lnTo>
                  <a:lnTo>
                    <a:pt x="268663" y="64631"/>
                  </a:lnTo>
                  <a:lnTo>
                    <a:pt x="312930" y="63121"/>
                  </a:lnTo>
                  <a:lnTo>
                    <a:pt x="349603" y="70369"/>
                  </a:lnTo>
                  <a:lnTo>
                    <a:pt x="384874" y="81005"/>
                  </a:lnTo>
                  <a:lnTo>
                    <a:pt x="396200" y="101563"/>
                  </a:lnTo>
                  <a:lnTo>
                    <a:pt x="398875" y="162182"/>
                  </a:lnTo>
                  <a:lnTo>
                    <a:pt x="388240" y="197452"/>
                  </a:lnTo>
                  <a:lnTo>
                    <a:pt x="339874" y="256777"/>
                  </a:lnTo>
                  <a:lnTo>
                    <a:pt x="310665" y="308162"/>
                  </a:lnTo>
                  <a:lnTo>
                    <a:pt x="239886" y="306631"/>
                  </a:lnTo>
                  <a:lnTo>
                    <a:pt x="169344" y="285361"/>
                  </a:lnTo>
                  <a:lnTo>
                    <a:pt x="85254" y="258481"/>
                  </a:lnTo>
                  <a:close/>
                </a:path>
              </a:pathLst>
            </a:custGeom>
            <a:noFill/>
            <a:ln w="4479">
              <a:solidFill>
                <a:srgbClr val="000000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350"/>
            </a:p>
          </p:txBody>
        </p:sp>
        <p:sp>
          <p:nvSpPr>
            <p:cNvPr id="14" name="Ελεύθερη σχεδίαση: Σχήμα 13">
              <a:extLst>
                <a:ext uri="{FF2B5EF4-FFF2-40B4-BE49-F238E27FC236}">
                  <a16:creationId xmlns:a16="http://schemas.microsoft.com/office/drawing/2014/main" xmlns="" id="{BF364498-9B15-4CAC-92ED-31B95800117E}"/>
                </a:ext>
              </a:extLst>
            </p:cNvPr>
            <p:cNvSpPr/>
            <p:nvPr/>
          </p:nvSpPr>
          <p:spPr>
            <a:xfrm>
              <a:off x="3781530" y="3394379"/>
              <a:ext cx="505572" cy="562158"/>
            </a:xfrm>
            <a:custGeom>
              <a:avLst/>
              <a:gdLst/>
              <a:ahLst/>
              <a:cxnLst/>
              <a:rect l="0" t="0" r="0" b="0"/>
              <a:pathLst>
                <a:path w="505572" h="562158">
                  <a:moveTo>
                    <a:pt x="505571" y="92912"/>
                  </a:moveTo>
                  <a:lnTo>
                    <a:pt x="434792" y="91381"/>
                  </a:lnTo>
                  <a:lnTo>
                    <a:pt x="364250" y="70111"/>
                  </a:lnTo>
                  <a:lnTo>
                    <a:pt x="280160" y="43231"/>
                  </a:lnTo>
                  <a:lnTo>
                    <a:pt x="194906" y="0"/>
                  </a:lnTo>
                  <a:lnTo>
                    <a:pt x="170012" y="88879"/>
                  </a:lnTo>
                  <a:lnTo>
                    <a:pt x="92200" y="219327"/>
                  </a:lnTo>
                  <a:lnTo>
                    <a:pt x="42886" y="357607"/>
                  </a:lnTo>
                  <a:lnTo>
                    <a:pt x="1294" y="419735"/>
                  </a:lnTo>
                  <a:lnTo>
                    <a:pt x="0" y="470776"/>
                  </a:lnTo>
                  <a:lnTo>
                    <a:pt x="14130" y="484561"/>
                  </a:lnTo>
                  <a:lnTo>
                    <a:pt x="54427" y="473472"/>
                  </a:lnTo>
                  <a:lnTo>
                    <a:pt x="90173" y="444630"/>
                  </a:lnTo>
                  <a:lnTo>
                    <a:pt x="138775" y="365567"/>
                  </a:lnTo>
                  <a:lnTo>
                    <a:pt x="298002" y="201379"/>
                  </a:lnTo>
                  <a:lnTo>
                    <a:pt x="305357" y="212359"/>
                  </a:lnTo>
                  <a:lnTo>
                    <a:pt x="315863" y="244481"/>
                  </a:lnTo>
                  <a:lnTo>
                    <a:pt x="315389" y="283958"/>
                  </a:lnTo>
                  <a:lnTo>
                    <a:pt x="301129" y="337566"/>
                  </a:lnTo>
                  <a:lnTo>
                    <a:pt x="262687" y="420835"/>
                  </a:lnTo>
                  <a:lnTo>
                    <a:pt x="230091" y="470819"/>
                  </a:lnTo>
                  <a:lnTo>
                    <a:pt x="209058" y="521622"/>
                  </a:lnTo>
                  <a:lnTo>
                    <a:pt x="222951" y="555145"/>
                  </a:lnTo>
                  <a:lnTo>
                    <a:pt x="239885" y="562157"/>
                  </a:lnTo>
                  <a:lnTo>
                    <a:pt x="280183" y="551068"/>
                  </a:lnTo>
                  <a:lnTo>
                    <a:pt x="351091" y="485207"/>
                  </a:lnTo>
                  <a:lnTo>
                    <a:pt x="407633" y="425301"/>
                  </a:lnTo>
                  <a:lnTo>
                    <a:pt x="425042" y="392834"/>
                  </a:lnTo>
                  <a:lnTo>
                    <a:pt x="446312" y="322293"/>
                  </a:lnTo>
                  <a:lnTo>
                    <a:pt x="452870" y="229790"/>
                  </a:lnTo>
                  <a:lnTo>
                    <a:pt x="469933" y="169408"/>
                  </a:lnTo>
                  <a:close/>
                </a:path>
              </a:pathLst>
            </a:custGeom>
            <a:noFill/>
            <a:ln w="4479">
              <a:solidFill>
                <a:srgbClr val="000000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350"/>
            </a:p>
          </p:txBody>
        </p:sp>
        <p:sp>
          <p:nvSpPr>
            <p:cNvPr id="15" name="Ελεύθερη σχεδίαση: Σχήμα 14">
              <a:extLst>
                <a:ext uri="{FF2B5EF4-FFF2-40B4-BE49-F238E27FC236}">
                  <a16:creationId xmlns:a16="http://schemas.microsoft.com/office/drawing/2014/main" xmlns="" id="{335A416E-E027-4048-96F6-02F3957AB16A}"/>
                </a:ext>
              </a:extLst>
            </p:cNvPr>
            <p:cNvSpPr/>
            <p:nvPr/>
          </p:nvSpPr>
          <p:spPr>
            <a:xfrm>
              <a:off x="2424684" y="2658354"/>
              <a:ext cx="2767893" cy="1896810"/>
            </a:xfrm>
            <a:custGeom>
              <a:avLst/>
              <a:gdLst>
                <a:gd name="connsiteX0" fmla="*/ 2764583 w 2764583"/>
                <a:gd name="connsiteY0" fmla="*/ 953913 h 1896216"/>
                <a:gd name="connsiteX1" fmla="*/ 2697171 w 2764583"/>
                <a:gd name="connsiteY1" fmla="*/ 1034599 h 1896216"/>
                <a:gd name="connsiteX2" fmla="*/ 2635401 w 2764583"/>
                <a:gd name="connsiteY2" fmla="*/ 1117134 h 1896216"/>
                <a:gd name="connsiteX3" fmla="*/ 2584912 w 2764583"/>
                <a:gd name="connsiteY3" fmla="*/ 1203367 h 1896216"/>
                <a:gd name="connsiteX4" fmla="*/ 2551348 w 2764583"/>
                <a:gd name="connsiteY4" fmla="*/ 1295146 h 1896216"/>
                <a:gd name="connsiteX5" fmla="*/ 2539518 w 2764583"/>
                <a:gd name="connsiteY5" fmla="*/ 1367131 h 1896216"/>
                <a:gd name="connsiteX6" fmla="*/ 2534969 w 2764583"/>
                <a:gd name="connsiteY6" fmla="*/ 1441536 h 1896216"/>
                <a:gd name="connsiteX7" fmla="*/ 2532687 w 2764583"/>
                <a:gd name="connsiteY7" fmla="*/ 1516752 h 1896216"/>
                <a:gd name="connsiteX8" fmla="*/ 2527662 w 2764583"/>
                <a:gd name="connsiteY8" fmla="*/ 1591173 h 1896216"/>
                <a:gd name="connsiteX9" fmla="*/ 2521334 w 2764583"/>
                <a:gd name="connsiteY9" fmla="*/ 1634720 h 1896216"/>
                <a:gd name="connsiteX10" fmla="*/ 2511528 w 2764583"/>
                <a:gd name="connsiteY10" fmla="*/ 1677576 h 1896216"/>
                <a:gd name="connsiteX11" fmla="*/ 2497542 w 2764583"/>
                <a:gd name="connsiteY11" fmla="*/ 1719910 h 1896216"/>
                <a:gd name="connsiteX12" fmla="*/ 2478673 w 2764583"/>
                <a:gd name="connsiteY12" fmla="*/ 1761891 h 1896216"/>
                <a:gd name="connsiteX13" fmla="*/ 2453980 w 2764583"/>
                <a:gd name="connsiteY13" fmla="*/ 1803786 h 1896216"/>
                <a:gd name="connsiteX14" fmla="*/ 2424267 w 2764583"/>
                <a:gd name="connsiteY14" fmla="*/ 1841823 h 1896216"/>
                <a:gd name="connsiteX15" fmla="*/ 2390299 w 2764583"/>
                <a:gd name="connsiteY15" fmla="*/ 1872335 h 1896216"/>
                <a:gd name="connsiteX16" fmla="*/ 2352843 w 2764583"/>
                <a:gd name="connsiteY16" fmla="*/ 1891656 h 1896216"/>
                <a:gd name="connsiteX17" fmla="*/ 2297592 w 2764583"/>
                <a:gd name="connsiteY17" fmla="*/ 1896216 h 1896216"/>
                <a:gd name="connsiteX18" fmla="*/ 2238814 w 2764583"/>
                <a:gd name="connsiteY18" fmla="*/ 1881085 h 1896216"/>
                <a:gd name="connsiteX19" fmla="*/ 2178018 w 2764583"/>
                <a:gd name="connsiteY19" fmla="*/ 1854072 h 1896216"/>
                <a:gd name="connsiteX20" fmla="*/ 2116716 w 2764583"/>
                <a:gd name="connsiteY20" fmla="*/ 1822986 h 1896216"/>
                <a:gd name="connsiteX21" fmla="*/ 1984273 w 2764583"/>
                <a:gd name="connsiteY21" fmla="*/ 1763422 h 1896216"/>
                <a:gd name="connsiteX22" fmla="*/ 1856464 w 2764583"/>
                <a:gd name="connsiteY22" fmla="*/ 1714490 h 1896216"/>
                <a:gd name="connsiteX23" fmla="*/ 1733016 w 2764583"/>
                <a:gd name="connsiteY23" fmla="*/ 1668590 h 1896216"/>
                <a:gd name="connsiteX24" fmla="*/ 1613659 w 2764583"/>
                <a:gd name="connsiteY24" fmla="*/ 1618124 h 1896216"/>
                <a:gd name="connsiteX25" fmla="*/ 1368709 w 2764583"/>
                <a:gd name="connsiteY25" fmla="*/ 1475384 h 1896216"/>
                <a:gd name="connsiteX26" fmla="*/ 1132490 w 2764583"/>
                <a:gd name="connsiteY26" fmla="*/ 1301321 h 1896216"/>
                <a:gd name="connsiteX27" fmla="*/ 896090 w 2764583"/>
                <a:gd name="connsiteY27" fmla="*/ 1120784 h 1896216"/>
                <a:gd name="connsiteX28" fmla="*/ 650603 w 2764583"/>
                <a:gd name="connsiteY28" fmla="*/ 958623 h 1896216"/>
                <a:gd name="connsiteX29" fmla="*/ 536144 w 2764583"/>
                <a:gd name="connsiteY29" fmla="*/ 897222 h 1896216"/>
                <a:gd name="connsiteX30" fmla="*/ 420615 w 2764583"/>
                <a:gd name="connsiteY30" fmla="*/ 838162 h 1896216"/>
                <a:gd name="connsiteX31" fmla="*/ 306538 w 2764583"/>
                <a:gd name="connsiteY31" fmla="*/ 775152 h 1896216"/>
                <a:gd name="connsiteX32" fmla="*/ 196439 w 2764583"/>
                <a:gd name="connsiteY32" fmla="*/ 701898 h 1896216"/>
                <a:gd name="connsiteX33" fmla="*/ 150720 w 2764583"/>
                <a:gd name="connsiteY33" fmla="*/ 665337 h 1896216"/>
                <a:gd name="connsiteX34" fmla="*/ 108168 w 2764583"/>
                <a:gd name="connsiteY34" fmla="*/ 625682 h 1896216"/>
                <a:gd name="connsiteX35" fmla="*/ 70722 w 2764583"/>
                <a:gd name="connsiteY35" fmla="*/ 582968 h 1896216"/>
                <a:gd name="connsiteX36" fmla="*/ 40317 w 2764583"/>
                <a:gd name="connsiteY36" fmla="*/ 537228 h 1896216"/>
                <a:gd name="connsiteX37" fmla="*/ 1257 w 2764583"/>
                <a:gd name="connsiteY37" fmla="*/ 417610 h 1896216"/>
                <a:gd name="connsiteX38" fmla="*/ 0 w 2764583"/>
                <a:gd name="connsiteY38" fmla="*/ 285401 h 1896216"/>
                <a:gd name="connsiteX39" fmla="*/ 23945 w 2764583"/>
                <a:gd name="connsiteY39" fmla="*/ 144799 h 1896216"/>
                <a:gd name="connsiteX40" fmla="*/ 60491 w 2764583"/>
                <a:gd name="connsiteY40" fmla="*/ 0 h 1896216"/>
                <a:gd name="connsiteX0" fmla="*/ 2764583 w 2764583"/>
                <a:gd name="connsiteY0" fmla="*/ 953913 h 1896216"/>
                <a:gd name="connsiteX1" fmla="*/ 2697171 w 2764583"/>
                <a:gd name="connsiteY1" fmla="*/ 1034599 h 1896216"/>
                <a:gd name="connsiteX2" fmla="*/ 2635401 w 2764583"/>
                <a:gd name="connsiteY2" fmla="*/ 1117134 h 1896216"/>
                <a:gd name="connsiteX3" fmla="*/ 2584912 w 2764583"/>
                <a:gd name="connsiteY3" fmla="*/ 1203367 h 1896216"/>
                <a:gd name="connsiteX4" fmla="*/ 2551348 w 2764583"/>
                <a:gd name="connsiteY4" fmla="*/ 1295146 h 1896216"/>
                <a:gd name="connsiteX5" fmla="*/ 2539518 w 2764583"/>
                <a:gd name="connsiteY5" fmla="*/ 1367131 h 1896216"/>
                <a:gd name="connsiteX6" fmla="*/ 2534969 w 2764583"/>
                <a:gd name="connsiteY6" fmla="*/ 1441536 h 1896216"/>
                <a:gd name="connsiteX7" fmla="*/ 2532687 w 2764583"/>
                <a:gd name="connsiteY7" fmla="*/ 1516752 h 1896216"/>
                <a:gd name="connsiteX8" fmla="*/ 2527662 w 2764583"/>
                <a:gd name="connsiteY8" fmla="*/ 1591173 h 1896216"/>
                <a:gd name="connsiteX9" fmla="*/ 2521334 w 2764583"/>
                <a:gd name="connsiteY9" fmla="*/ 1634720 h 1896216"/>
                <a:gd name="connsiteX10" fmla="*/ 2511528 w 2764583"/>
                <a:gd name="connsiteY10" fmla="*/ 1677576 h 1896216"/>
                <a:gd name="connsiteX11" fmla="*/ 2497542 w 2764583"/>
                <a:gd name="connsiteY11" fmla="*/ 1719910 h 1896216"/>
                <a:gd name="connsiteX12" fmla="*/ 2478673 w 2764583"/>
                <a:gd name="connsiteY12" fmla="*/ 1761891 h 1896216"/>
                <a:gd name="connsiteX13" fmla="*/ 2453980 w 2764583"/>
                <a:gd name="connsiteY13" fmla="*/ 1803786 h 1896216"/>
                <a:gd name="connsiteX14" fmla="*/ 2424267 w 2764583"/>
                <a:gd name="connsiteY14" fmla="*/ 1841823 h 1896216"/>
                <a:gd name="connsiteX15" fmla="*/ 2390299 w 2764583"/>
                <a:gd name="connsiteY15" fmla="*/ 1872335 h 1896216"/>
                <a:gd name="connsiteX16" fmla="*/ 2352843 w 2764583"/>
                <a:gd name="connsiteY16" fmla="*/ 1891656 h 1896216"/>
                <a:gd name="connsiteX17" fmla="*/ 2297592 w 2764583"/>
                <a:gd name="connsiteY17" fmla="*/ 1896216 h 1896216"/>
                <a:gd name="connsiteX18" fmla="*/ 2238814 w 2764583"/>
                <a:gd name="connsiteY18" fmla="*/ 1881085 h 1896216"/>
                <a:gd name="connsiteX19" fmla="*/ 2178018 w 2764583"/>
                <a:gd name="connsiteY19" fmla="*/ 1854072 h 1896216"/>
                <a:gd name="connsiteX20" fmla="*/ 2116716 w 2764583"/>
                <a:gd name="connsiteY20" fmla="*/ 1822986 h 1896216"/>
                <a:gd name="connsiteX21" fmla="*/ 1984273 w 2764583"/>
                <a:gd name="connsiteY21" fmla="*/ 1763422 h 1896216"/>
                <a:gd name="connsiteX22" fmla="*/ 1856464 w 2764583"/>
                <a:gd name="connsiteY22" fmla="*/ 1714490 h 1896216"/>
                <a:gd name="connsiteX23" fmla="*/ 1733016 w 2764583"/>
                <a:gd name="connsiteY23" fmla="*/ 1668590 h 1896216"/>
                <a:gd name="connsiteX24" fmla="*/ 1613659 w 2764583"/>
                <a:gd name="connsiteY24" fmla="*/ 1618124 h 1896216"/>
                <a:gd name="connsiteX25" fmla="*/ 1368709 w 2764583"/>
                <a:gd name="connsiteY25" fmla="*/ 1475384 h 1896216"/>
                <a:gd name="connsiteX26" fmla="*/ 1132490 w 2764583"/>
                <a:gd name="connsiteY26" fmla="*/ 1301321 h 1896216"/>
                <a:gd name="connsiteX27" fmla="*/ 896090 w 2764583"/>
                <a:gd name="connsiteY27" fmla="*/ 1120784 h 1896216"/>
                <a:gd name="connsiteX28" fmla="*/ 650603 w 2764583"/>
                <a:gd name="connsiteY28" fmla="*/ 958623 h 1896216"/>
                <a:gd name="connsiteX29" fmla="*/ 536144 w 2764583"/>
                <a:gd name="connsiteY29" fmla="*/ 897222 h 1896216"/>
                <a:gd name="connsiteX30" fmla="*/ 420615 w 2764583"/>
                <a:gd name="connsiteY30" fmla="*/ 838162 h 1896216"/>
                <a:gd name="connsiteX31" fmla="*/ 306538 w 2764583"/>
                <a:gd name="connsiteY31" fmla="*/ 775152 h 1896216"/>
                <a:gd name="connsiteX32" fmla="*/ 196439 w 2764583"/>
                <a:gd name="connsiteY32" fmla="*/ 701898 h 1896216"/>
                <a:gd name="connsiteX33" fmla="*/ 150720 w 2764583"/>
                <a:gd name="connsiteY33" fmla="*/ 665337 h 1896216"/>
                <a:gd name="connsiteX34" fmla="*/ 108168 w 2764583"/>
                <a:gd name="connsiteY34" fmla="*/ 625682 h 1896216"/>
                <a:gd name="connsiteX35" fmla="*/ 70722 w 2764583"/>
                <a:gd name="connsiteY35" fmla="*/ 582968 h 1896216"/>
                <a:gd name="connsiteX36" fmla="*/ 40317 w 2764583"/>
                <a:gd name="connsiteY36" fmla="*/ 537228 h 1896216"/>
                <a:gd name="connsiteX37" fmla="*/ 1257 w 2764583"/>
                <a:gd name="connsiteY37" fmla="*/ 417610 h 1896216"/>
                <a:gd name="connsiteX38" fmla="*/ 0 w 2764583"/>
                <a:gd name="connsiteY38" fmla="*/ 285401 h 1896216"/>
                <a:gd name="connsiteX39" fmla="*/ 23945 w 2764583"/>
                <a:gd name="connsiteY39" fmla="*/ 144799 h 1896216"/>
                <a:gd name="connsiteX40" fmla="*/ 60491 w 2764583"/>
                <a:gd name="connsiteY40" fmla="*/ 0 h 1896216"/>
                <a:gd name="connsiteX0" fmla="*/ 2764583 w 2764583"/>
                <a:gd name="connsiteY0" fmla="*/ 953913 h 1896216"/>
                <a:gd name="connsiteX1" fmla="*/ 2697171 w 2764583"/>
                <a:gd name="connsiteY1" fmla="*/ 1034599 h 1896216"/>
                <a:gd name="connsiteX2" fmla="*/ 2635401 w 2764583"/>
                <a:gd name="connsiteY2" fmla="*/ 1117134 h 1896216"/>
                <a:gd name="connsiteX3" fmla="*/ 2584912 w 2764583"/>
                <a:gd name="connsiteY3" fmla="*/ 1203367 h 1896216"/>
                <a:gd name="connsiteX4" fmla="*/ 2551348 w 2764583"/>
                <a:gd name="connsiteY4" fmla="*/ 1295146 h 1896216"/>
                <a:gd name="connsiteX5" fmla="*/ 2539518 w 2764583"/>
                <a:gd name="connsiteY5" fmla="*/ 1367131 h 1896216"/>
                <a:gd name="connsiteX6" fmla="*/ 2534969 w 2764583"/>
                <a:gd name="connsiteY6" fmla="*/ 1441536 h 1896216"/>
                <a:gd name="connsiteX7" fmla="*/ 2532687 w 2764583"/>
                <a:gd name="connsiteY7" fmla="*/ 1516752 h 1896216"/>
                <a:gd name="connsiteX8" fmla="*/ 2527662 w 2764583"/>
                <a:gd name="connsiteY8" fmla="*/ 1591173 h 1896216"/>
                <a:gd name="connsiteX9" fmla="*/ 2521334 w 2764583"/>
                <a:gd name="connsiteY9" fmla="*/ 1634720 h 1896216"/>
                <a:gd name="connsiteX10" fmla="*/ 2511528 w 2764583"/>
                <a:gd name="connsiteY10" fmla="*/ 1677576 h 1896216"/>
                <a:gd name="connsiteX11" fmla="*/ 2497542 w 2764583"/>
                <a:gd name="connsiteY11" fmla="*/ 1719910 h 1896216"/>
                <a:gd name="connsiteX12" fmla="*/ 2478673 w 2764583"/>
                <a:gd name="connsiteY12" fmla="*/ 1761891 h 1896216"/>
                <a:gd name="connsiteX13" fmla="*/ 2453980 w 2764583"/>
                <a:gd name="connsiteY13" fmla="*/ 1803786 h 1896216"/>
                <a:gd name="connsiteX14" fmla="*/ 2424267 w 2764583"/>
                <a:gd name="connsiteY14" fmla="*/ 1841823 h 1896216"/>
                <a:gd name="connsiteX15" fmla="*/ 2390299 w 2764583"/>
                <a:gd name="connsiteY15" fmla="*/ 1872335 h 1896216"/>
                <a:gd name="connsiteX16" fmla="*/ 2352843 w 2764583"/>
                <a:gd name="connsiteY16" fmla="*/ 1891656 h 1896216"/>
                <a:gd name="connsiteX17" fmla="*/ 2297592 w 2764583"/>
                <a:gd name="connsiteY17" fmla="*/ 1896216 h 1896216"/>
                <a:gd name="connsiteX18" fmla="*/ 2238814 w 2764583"/>
                <a:gd name="connsiteY18" fmla="*/ 1881085 h 1896216"/>
                <a:gd name="connsiteX19" fmla="*/ 2178018 w 2764583"/>
                <a:gd name="connsiteY19" fmla="*/ 1854072 h 1896216"/>
                <a:gd name="connsiteX20" fmla="*/ 2116716 w 2764583"/>
                <a:gd name="connsiteY20" fmla="*/ 1822986 h 1896216"/>
                <a:gd name="connsiteX21" fmla="*/ 1984273 w 2764583"/>
                <a:gd name="connsiteY21" fmla="*/ 1763422 h 1896216"/>
                <a:gd name="connsiteX22" fmla="*/ 1856464 w 2764583"/>
                <a:gd name="connsiteY22" fmla="*/ 1714490 h 1896216"/>
                <a:gd name="connsiteX23" fmla="*/ 1733016 w 2764583"/>
                <a:gd name="connsiteY23" fmla="*/ 1668590 h 1896216"/>
                <a:gd name="connsiteX24" fmla="*/ 1613659 w 2764583"/>
                <a:gd name="connsiteY24" fmla="*/ 1618124 h 1896216"/>
                <a:gd name="connsiteX25" fmla="*/ 1368709 w 2764583"/>
                <a:gd name="connsiteY25" fmla="*/ 1475384 h 1896216"/>
                <a:gd name="connsiteX26" fmla="*/ 1132490 w 2764583"/>
                <a:gd name="connsiteY26" fmla="*/ 1301321 h 1896216"/>
                <a:gd name="connsiteX27" fmla="*/ 896090 w 2764583"/>
                <a:gd name="connsiteY27" fmla="*/ 1120784 h 1896216"/>
                <a:gd name="connsiteX28" fmla="*/ 650603 w 2764583"/>
                <a:gd name="connsiteY28" fmla="*/ 958623 h 1896216"/>
                <a:gd name="connsiteX29" fmla="*/ 536144 w 2764583"/>
                <a:gd name="connsiteY29" fmla="*/ 897222 h 1896216"/>
                <a:gd name="connsiteX30" fmla="*/ 420615 w 2764583"/>
                <a:gd name="connsiteY30" fmla="*/ 838162 h 1896216"/>
                <a:gd name="connsiteX31" fmla="*/ 306538 w 2764583"/>
                <a:gd name="connsiteY31" fmla="*/ 775152 h 1896216"/>
                <a:gd name="connsiteX32" fmla="*/ 196439 w 2764583"/>
                <a:gd name="connsiteY32" fmla="*/ 701898 h 1896216"/>
                <a:gd name="connsiteX33" fmla="*/ 150720 w 2764583"/>
                <a:gd name="connsiteY33" fmla="*/ 665337 h 1896216"/>
                <a:gd name="connsiteX34" fmla="*/ 108168 w 2764583"/>
                <a:gd name="connsiteY34" fmla="*/ 625682 h 1896216"/>
                <a:gd name="connsiteX35" fmla="*/ 70722 w 2764583"/>
                <a:gd name="connsiteY35" fmla="*/ 582968 h 1896216"/>
                <a:gd name="connsiteX36" fmla="*/ 40317 w 2764583"/>
                <a:gd name="connsiteY36" fmla="*/ 537228 h 1896216"/>
                <a:gd name="connsiteX37" fmla="*/ 1257 w 2764583"/>
                <a:gd name="connsiteY37" fmla="*/ 417610 h 1896216"/>
                <a:gd name="connsiteX38" fmla="*/ 0 w 2764583"/>
                <a:gd name="connsiteY38" fmla="*/ 285401 h 1896216"/>
                <a:gd name="connsiteX39" fmla="*/ 23945 w 2764583"/>
                <a:gd name="connsiteY39" fmla="*/ 144799 h 1896216"/>
                <a:gd name="connsiteX40" fmla="*/ 60491 w 2764583"/>
                <a:gd name="connsiteY40" fmla="*/ 0 h 1896216"/>
                <a:gd name="connsiteX0" fmla="*/ 2764583 w 2764583"/>
                <a:gd name="connsiteY0" fmla="*/ 953913 h 1896216"/>
                <a:gd name="connsiteX1" fmla="*/ 2697171 w 2764583"/>
                <a:gd name="connsiteY1" fmla="*/ 1034599 h 1896216"/>
                <a:gd name="connsiteX2" fmla="*/ 2635401 w 2764583"/>
                <a:gd name="connsiteY2" fmla="*/ 1117134 h 1896216"/>
                <a:gd name="connsiteX3" fmla="*/ 2584912 w 2764583"/>
                <a:gd name="connsiteY3" fmla="*/ 1203367 h 1896216"/>
                <a:gd name="connsiteX4" fmla="*/ 2551348 w 2764583"/>
                <a:gd name="connsiteY4" fmla="*/ 1295146 h 1896216"/>
                <a:gd name="connsiteX5" fmla="*/ 2539518 w 2764583"/>
                <a:gd name="connsiteY5" fmla="*/ 1367131 h 1896216"/>
                <a:gd name="connsiteX6" fmla="*/ 2534969 w 2764583"/>
                <a:gd name="connsiteY6" fmla="*/ 1441536 h 1896216"/>
                <a:gd name="connsiteX7" fmla="*/ 2532687 w 2764583"/>
                <a:gd name="connsiteY7" fmla="*/ 1516752 h 1896216"/>
                <a:gd name="connsiteX8" fmla="*/ 2527662 w 2764583"/>
                <a:gd name="connsiteY8" fmla="*/ 1591173 h 1896216"/>
                <a:gd name="connsiteX9" fmla="*/ 2521334 w 2764583"/>
                <a:gd name="connsiteY9" fmla="*/ 1634720 h 1896216"/>
                <a:gd name="connsiteX10" fmla="*/ 2511528 w 2764583"/>
                <a:gd name="connsiteY10" fmla="*/ 1677576 h 1896216"/>
                <a:gd name="connsiteX11" fmla="*/ 2497542 w 2764583"/>
                <a:gd name="connsiteY11" fmla="*/ 1719910 h 1896216"/>
                <a:gd name="connsiteX12" fmla="*/ 2478673 w 2764583"/>
                <a:gd name="connsiteY12" fmla="*/ 1761891 h 1896216"/>
                <a:gd name="connsiteX13" fmla="*/ 2453980 w 2764583"/>
                <a:gd name="connsiteY13" fmla="*/ 1803786 h 1896216"/>
                <a:gd name="connsiteX14" fmla="*/ 2424267 w 2764583"/>
                <a:gd name="connsiteY14" fmla="*/ 1841823 h 1896216"/>
                <a:gd name="connsiteX15" fmla="*/ 2390299 w 2764583"/>
                <a:gd name="connsiteY15" fmla="*/ 1872335 h 1896216"/>
                <a:gd name="connsiteX16" fmla="*/ 2352843 w 2764583"/>
                <a:gd name="connsiteY16" fmla="*/ 1891656 h 1896216"/>
                <a:gd name="connsiteX17" fmla="*/ 2297592 w 2764583"/>
                <a:gd name="connsiteY17" fmla="*/ 1896216 h 1896216"/>
                <a:gd name="connsiteX18" fmla="*/ 2238814 w 2764583"/>
                <a:gd name="connsiteY18" fmla="*/ 1881085 h 1896216"/>
                <a:gd name="connsiteX19" fmla="*/ 2178018 w 2764583"/>
                <a:gd name="connsiteY19" fmla="*/ 1854072 h 1896216"/>
                <a:gd name="connsiteX20" fmla="*/ 2116716 w 2764583"/>
                <a:gd name="connsiteY20" fmla="*/ 1822986 h 1896216"/>
                <a:gd name="connsiteX21" fmla="*/ 1984273 w 2764583"/>
                <a:gd name="connsiteY21" fmla="*/ 1763422 h 1896216"/>
                <a:gd name="connsiteX22" fmla="*/ 1856464 w 2764583"/>
                <a:gd name="connsiteY22" fmla="*/ 1714490 h 1896216"/>
                <a:gd name="connsiteX23" fmla="*/ 1733016 w 2764583"/>
                <a:gd name="connsiteY23" fmla="*/ 1668590 h 1896216"/>
                <a:gd name="connsiteX24" fmla="*/ 1613659 w 2764583"/>
                <a:gd name="connsiteY24" fmla="*/ 1618124 h 1896216"/>
                <a:gd name="connsiteX25" fmla="*/ 1368709 w 2764583"/>
                <a:gd name="connsiteY25" fmla="*/ 1475384 h 1896216"/>
                <a:gd name="connsiteX26" fmla="*/ 1132490 w 2764583"/>
                <a:gd name="connsiteY26" fmla="*/ 1301321 h 1896216"/>
                <a:gd name="connsiteX27" fmla="*/ 896090 w 2764583"/>
                <a:gd name="connsiteY27" fmla="*/ 1120784 h 1896216"/>
                <a:gd name="connsiteX28" fmla="*/ 650603 w 2764583"/>
                <a:gd name="connsiteY28" fmla="*/ 958623 h 1896216"/>
                <a:gd name="connsiteX29" fmla="*/ 536144 w 2764583"/>
                <a:gd name="connsiteY29" fmla="*/ 897222 h 1896216"/>
                <a:gd name="connsiteX30" fmla="*/ 420615 w 2764583"/>
                <a:gd name="connsiteY30" fmla="*/ 838162 h 1896216"/>
                <a:gd name="connsiteX31" fmla="*/ 306538 w 2764583"/>
                <a:gd name="connsiteY31" fmla="*/ 775152 h 1896216"/>
                <a:gd name="connsiteX32" fmla="*/ 196439 w 2764583"/>
                <a:gd name="connsiteY32" fmla="*/ 701898 h 1896216"/>
                <a:gd name="connsiteX33" fmla="*/ 150720 w 2764583"/>
                <a:gd name="connsiteY33" fmla="*/ 665337 h 1896216"/>
                <a:gd name="connsiteX34" fmla="*/ 108168 w 2764583"/>
                <a:gd name="connsiteY34" fmla="*/ 625682 h 1896216"/>
                <a:gd name="connsiteX35" fmla="*/ 70722 w 2764583"/>
                <a:gd name="connsiteY35" fmla="*/ 582968 h 1896216"/>
                <a:gd name="connsiteX36" fmla="*/ 40317 w 2764583"/>
                <a:gd name="connsiteY36" fmla="*/ 537228 h 1896216"/>
                <a:gd name="connsiteX37" fmla="*/ 1257 w 2764583"/>
                <a:gd name="connsiteY37" fmla="*/ 417610 h 1896216"/>
                <a:gd name="connsiteX38" fmla="*/ 0 w 2764583"/>
                <a:gd name="connsiteY38" fmla="*/ 285401 h 1896216"/>
                <a:gd name="connsiteX39" fmla="*/ 23945 w 2764583"/>
                <a:gd name="connsiteY39" fmla="*/ 144799 h 1896216"/>
                <a:gd name="connsiteX40" fmla="*/ 60491 w 2764583"/>
                <a:gd name="connsiteY40" fmla="*/ 0 h 1896216"/>
                <a:gd name="connsiteX0" fmla="*/ 2764583 w 2764583"/>
                <a:gd name="connsiteY0" fmla="*/ 953913 h 1896216"/>
                <a:gd name="connsiteX1" fmla="*/ 2697171 w 2764583"/>
                <a:gd name="connsiteY1" fmla="*/ 1034599 h 1896216"/>
                <a:gd name="connsiteX2" fmla="*/ 2635401 w 2764583"/>
                <a:gd name="connsiteY2" fmla="*/ 1117134 h 1896216"/>
                <a:gd name="connsiteX3" fmla="*/ 2584912 w 2764583"/>
                <a:gd name="connsiteY3" fmla="*/ 1203367 h 1896216"/>
                <a:gd name="connsiteX4" fmla="*/ 2551348 w 2764583"/>
                <a:gd name="connsiteY4" fmla="*/ 1295146 h 1896216"/>
                <a:gd name="connsiteX5" fmla="*/ 2539518 w 2764583"/>
                <a:gd name="connsiteY5" fmla="*/ 1367131 h 1896216"/>
                <a:gd name="connsiteX6" fmla="*/ 2534969 w 2764583"/>
                <a:gd name="connsiteY6" fmla="*/ 1441536 h 1896216"/>
                <a:gd name="connsiteX7" fmla="*/ 2532687 w 2764583"/>
                <a:gd name="connsiteY7" fmla="*/ 1516752 h 1896216"/>
                <a:gd name="connsiteX8" fmla="*/ 2527662 w 2764583"/>
                <a:gd name="connsiteY8" fmla="*/ 1591173 h 1896216"/>
                <a:gd name="connsiteX9" fmla="*/ 2521334 w 2764583"/>
                <a:gd name="connsiteY9" fmla="*/ 1634720 h 1896216"/>
                <a:gd name="connsiteX10" fmla="*/ 2511528 w 2764583"/>
                <a:gd name="connsiteY10" fmla="*/ 1677576 h 1896216"/>
                <a:gd name="connsiteX11" fmla="*/ 2497542 w 2764583"/>
                <a:gd name="connsiteY11" fmla="*/ 1719910 h 1896216"/>
                <a:gd name="connsiteX12" fmla="*/ 2478673 w 2764583"/>
                <a:gd name="connsiteY12" fmla="*/ 1761891 h 1896216"/>
                <a:gd name="connsiteX13" fmla="*/ 2453980 w 2764583"/>
                <a:gd name="connsiteY13" fmla="*/ 1803786 h 1896216"/>
                <a:gd name="connsiteX14" fmla="*/ 2424267 w 2764583"/>
                <a:gd name="connsiteY14" fmla="*/ 1841823 h 1896216"/>
                <a:gd name="connsiteX15" fmla="*/ 2390299 w 2764583"/>
                <a:gd name="connsiteY15" fmla="*/ 1872335 h 1896216"/>
                <a:gd name="connsiteX16" fmla="*/ 2352843 w 2764583"/>
                <a:gd name="connsiteY16" fmla="*/ 1891656 h 1896216"/>
                <a:gd name="connsiteX17" fmla="*/ 2297592 w 2764583"/>
                <a:gd name="connsiteY17" fmla="*/ 1896216 h 1896216"/>
                <a:gd name="connsiteX18" fmla="*/ 2238814 w 2764583"/>
                <a:gd name="connsiteY18" fmla="*/ 1881085 h 1896216"/>
                <a:gd name="connsiteX19" fmla="*/ 2178018 w 2764583"/>
                <a:gd name="connsiteY19" fmla="*/ 1854072 h 1896216"/>
                <a:gd name="connsiteX20" fmla="*/ 2116716 w 2764583"/>
                <a:gd name="connsiteY20" fmla="*/ 1822986 h 1896216"/>
                <a:gd name="connsiteX21" fmla="*/ 1984273 w 2764583"/>
                <a:gd name="connsiteY21" fmla="*/ 1763422 h 1896216"/>
                <a:gd name="connsiteX22" fmla="*/ 1856464 w 2764583"/>
                <a:gd name="connsiteY22" fmla="*/ 1714490 h 1896216"/>
                <a:gd name="connsiteX23" fmla="*/ 1733016 w 2764583"/>
                <a:gd name="connsiteY23" fmla="*/ 1668590 h 1896216"/>
                <a:gd name="connsiteX24" fmla="*/ 1613659 w 2764583"/>
                <a:gd name="connsiteY24" fmla="*/ 1618124 h 1896216"/>
                <a:gd name="connsiteX25" fmla="*/ 1368709 w 2764583"/>
                <a:gd name="connsiteY25" fmla="*/ 1475384 h 1896216"/>
                <a:gd name="connsiteX26" fmla="*/ 1132490 w 2764583"/>
                <a:gd name="connsiteY26" fmla="*/ 1301321 h 1896216"/>
                <a:gd name="connsiteX27" fmla="*/ 896090 w 2764583"/>
                <a:gd name="connsiteY27" fmla="*/ 1120784 h 1896216"/>
                <a:gd name="connsiteX28" fmla="*/ 650603 w 2764583"/>
                <a:gd name="connsiteY28" fmla="*/ 958623 h 1896216"/>
                <a:gd name="connsiteX29" fmla="*/ 536144 w 2764583"/>
                <a:gd name="connsiteY29" fmla="*/ 897222 h 1896216"/>
                <a:gd name="connsiteX30" fmla="*/ 420615 w 2764583"/>
                <a:gd name="connsiteY30" fmla="*/ 838162 h 1896216"/>
                <a:gd name="connsiteX31" fmla="*/ 306538 w 2764583"/>
                <a:gd name="connsiteY31" fmla="*/ 775152 h 1896216"/>
                <a:gd name="connsiteX32" fmla="*/ 196439 w 2764583"/>
                <a:gd name="connsiteY32" fmla="*/ 701898 h 1896216"/>
                <a:gd name="connsiteX33" fmla="*/ 150720 w 2764583"/>
                <a:gd name="connsiteY33" fmla="*/ 665337 h 1896216"/>
                <a:gd name="connsiteX34" fmla="*/ 108168 w 2764583"/>
                <a:gd name="connsiteY34" fmla="*/ 625682 h 1896216"/>
                <a:gd name="connsiteX35" fmla="*/ 70722 w 2764583"/>
                <a:gd name="connsiteY35" fmla="*/ 582968 h 1896216"/>
                <a:gd name="connsiteX36" fmla="*/ 40317 w 2764583"/>
                <a:gd name="connsiteY36" fmla="*/ 537228 h 1896216"/>
                <a:gd name="connsiteX37" fmla="*/ 1257 w 2764583"/>
                <a:gd name="connsiteY37" fmla="*/ 417610 h 1896216"/>
                <a:gd name="connsiteX38" fmla="*/ 0 w 2764583"/>
                <a:gd name="connsiteY38" fmla="*/ 285401 h 1896216"/>
                <a:gd name="connsiteX39" fmla="*/ 23945 w 2764583"/>
                <a:gd name="connsiteY39" fmla="*/ 144799 h 1896216"/>
                <a:gd name="connsiteX40" fmla="*/ 60491 w 2764583"/>
                <a:gd name="connsiteY40" fmla="*/ 0 h 1896216"/>
                <a:gd name="connsiteX0" fmla="*/ 2764583 w 2764583"/>
                <a:gd name="connsiteY0" fmla="*/ 953913 h 1896216"/>
                <a:gd name="connsiteX1" fmla="*/ 2697171 w 2764583"/>
                <a:gd name="connsiteY1" fmla="*/ 1034599 h 1896216"/>
                <a:gd name="connsiteX2" fmla="*/ 2635401 w 2764583"/>
                <a:gd name="connsiteY2" fmla="*/ 1117134 h 1896216"/>
                <a:gd name="connsiteX3" fmla="*/ 2584912 w 2764583"/>
                <a:gd name="connsiteY3" fmla="*/ 1203367 h 1896216"/>
                <a:gd name="connsiteX4" fmla="*/ 2551348 w 2764583"/>
                <a:gd name="connsiteY4" fmla="*/ 1295146 h 1896216"/>
                <a:gd name="connsiteX5" fmla="*/ 2539518 w 2764583"/>
                <a:gd name="connsiteY5" fmla="*/ 1367131 h 1896216"/>
                <a:gd name="connsiteX6" fmla="*/ 2534969 w 2764583"/>
                <a:gd name="connsiteY6" fmla="*/ 1441536 h 1896216"/>
                <a:gd name="connsiteX7" fmla="*/ 2532687 w 2764583"/>
                <a:gd name="connsiteY7" fmla="*/ 1516752 h 1896216"/>
                <a:gd name="connsiteX8" fmla="*/ 2527662 w 2764583"/>
                <a:gd name="connsiteY8" fmla="*/ 1591173 h 1896216"/>
                <a:gd name="connsiteX9" fmla="*/ 2521334 w 2764583"/>
                <a:gd name="connsiteY9" fmla="*/ 1634720 h 1896216"/>
                <a:gd name="connsiteX10" fmla="*/ 2511528 w 2764583"/>
                <a:gd name="connsiteY10" fmla="*/ 1677576 h 1896216"/>
                <a:gd name="connsiteX11" fmla="*/ 2497542 w 2764583"/>
                <a:gd name="connsiteY11" fmla="*/ 1719910 h 1896216"/>
                <a:gd name="connsiteX12" fmla="*/ 2478673 w 2764583"/>
                <a:gd name="connsiteY12" fmla="*/ 1761891 h 1896216"/>
                <a:gd name="connsiteX13" fmla="*/ 2453980 w 2764583"/>
                <a:gd name="connsiteY13" fmla="*/ 1803786 h 1896216"/>
                <a:gd name="connsiteX14" fmla="*/ 2424267 w 2764583"/>
                <a:gd name="connsiteY14" fmla="*/ 1841823 h 1896216"/>
                <a:gd name="connsiteX15" fmla="*/ 2390299 w 2764583"/>
                <a:gd name="connsiteY15" fmla="*/ 1872335 h 1896216"/>
                <a:gd name="connsiteX16" fmla="*/ 2352843 w 2764583"/>
                <a:gd name="connsiteY16" fmla="*/ 1891656 h 1896216"/>
                <a:gd name="connsiteX17" fmla="*/ 2297592 w 2764583"/>
                <a:gd name="connsiteY17" fmla="*/ 1896216 h 1896216"/>
                <a:gd name="connsiteX18" fmla="*/ 2238814 w 2764583"/>
                <a:gd name="connsiteY18" fmla="*/ 1881085 h 1896216"/>
                <a:gd name="connsiteX19" fmla="*/ 2178018 w 2764583"/>
                <a:gd name="connsiteY19" fmla="*/ 1854072 h 1896216"/>
                <a:gd name="connsiteX20" fmla="*/ 2116716 w 2764583"/>
                <a:gd name="connsiteY20" fmla="*/ 1822986 h 1896216"/>
                <a:gd name="connsiteX21" fmla="*/ 1984273 w 2764583"/>
                <a:gd name="connsiteY21" fmla="*/ 1763422 h 1896216"/>
                <a:gd name="connsiteX22" fmla="*/ 1856464 w 2764583"/>
                <a:gd name="connsiteY22" fmla="*/ 1714490 h 1896216"/>
                <a:gd name="connsiteX23" fmla="*/ 1733016 w 2764583"/>
                <a:gd name="connsiteY23" fmla="*/ 1668590 h 1896216"/>
                <a:gd name="connsiteX24" fmla="*/ 1613659 w 2764583"/>
                <a:gd name="connsiteY24" fmla="*/ 1618124 h 1896216"/>
                <a:gd name="connsiteX25" fmla="*/ 1368709 w 2764583"/>
                <a:gd name="connsiteY25" fmla="*/ 1475384 h 1896216"/>
                <a:gd name="connsiteX26" fmla="*/ 1132490 w 2764583"/>
                <a:gd name="connsiteY26" fmla="*/ 1301321 h 1896216"/>
                <a:gd name="connsiteX27" fmla="*/ 896090 w 2764583"/>
                <a:gd name="connsiteY27" fmla="*/ 1120784 h 1896216"/>
                <a:gd name="connsiteX28" fmla="*/ 650603 w 2764583"/>
                <a:gd name="connsiteY28" fmla="*/ 958623 h 1896216"/>
                <a:gd name="connsiteX29" fmla="*/ 536144 w 2764583"/>
                <a:gd name="connsiteY29" fmla="*/ 897222 h 1896216"/>
                <a:gd name="connsiteX30" fmla="*/ 420615 w 2764583"/>
                <a:gd name="connsiteY30" fmla="*/ 838162 h 1896216"/>
                <a:gd name="connsiteX31" fmla="*/ 306538 w 2764583"/>
                <a:gd name="connsiteY31" fmla="*/ 775152 h 1896216"/>
                <a:gd name="connsiteX32" fmla="*/ 196439 w 2764583"/>
                <a:gd name="connsiteY32" fmla="*/ 701898 h 1896216"/>
                <a:gd name="connsiteX33" fmla="*/ 150720 w 2764583"/>
                <a:gd name="connsiteY33" fmla="*/ 665337 h 1896216"/>
                <a:gd name="connsiteX34" fmla="*/ 108168 w 2764583"/>
                <a:gd name="connsiteY34" fmla="*/ 625682 h 1896216"/>
                <a:gd name="connsiteX35" fmla="*/ 70722 w 2764583"/>
                <a:gd name="connsiteY35" fmla="*/ 582968 h 1896216"/>
                <a:gd name="connsiteX36" fmla="*/ 40317 w 2764583"/>
                <a:gd name="connsiteY36" fmla="*/ 537228 h 1896216"/>
                <a:gd name="connsiteX37" fmla="*/ 1257 w 2764583"/>
                <a:gd name="connsiteY37" fmla="*/ 417610 h 1896216"/>
                <a:gd name="connsiteX38" fmla="*/ 0 w 2764583"/>
                <a:gd name="connsiteY38" fmla="*/ 285401 h 1896216"/>
                <a:gd name="connsiteX39" fmla="*/ 23945 w 2764583"/>
                <a:gd name="connsiteY39" fmla="*/ 144799 h 1896216"/>
                <a:gd name="connsiteX40" fmla="*/ 60491 w 2764583"/>
                <a:gd name="connsiteY40" fmla="*/ 0 h 1896216"/>
                <a:gd name="connsiteX0" fmla="*/ 2764583 w 2764583"/>
                <a:gd name="connsiteY0" fmla="*/ 953913 h 1896216"/>
                <a:gd name="connsiteX1" fmla="*/ 2697171 w 2764583"/>
                <a:gd name="connsiteY1" fmla="*/ 1034599 h 1896216"/>
                <a:gd name="connsiteX2" fmla="*/ 2635401 w 2764583"/>
                <a:gd name="connsiteY2" fmla="*/ 1117134 h 1896216"/>
                <a:gd name="connsiteX3" fmla="*/ 2584912 w 2764583"/>
                <a:gd name="connsiteY3" fmla="*/ 1203367 h 1896216"/>
                <a:gd name="connsiteX4" fmla="*/ 2551348 w 2764583"/>
                <a:gd name="connsiteY4" fmla="*/ 1295146 h 1896216"/>
                <a:gd name="connsiteX5" fmla="*/ 2539518 w 2764583"/>
                <a:gd name="connsiteY5" fmla="*/ 1367131 h 1896216"/>
                <a:gd name="connsiteX6" fmla="*/ 2534969 w 2764583"/>
                <a:gd name="connsiteY6" fmla="*/ 1441536 h 1896216"/>
                <a:gd name="connsiteX7" fmla="*/ 2532687 w 2764583"/>
                <a:gd name="connsiteY7" fmla="*/ 1516752 h 1896216"/>
                <a:gd name="connsiteX8" fmla="*/ 2527662 w 2764583"/>
                <a:gd name="connsiteY8" fmla="*/ 1591173 h 1896216"/>
                <a:gd name="connsiteX9" fmla="*/ 2521334 w 2764583"/>
                <a:gd name="connsiteY9" fmla="*/ 1634720 h 1896216"/>
                <a:gd name="connsiteX10" fmla="*/ 2511528 w 2764583"/>
                <a:gd name="connsiteY10" fmla="*/ 1677576 h 1896216"/>
                <a:gd name="connsiteX11" fmla="*/ 2497542 w 2764583"/>
                <a:gd name="connsiteY11" fmla="*/ 1719910 h 1896216"/>
                <a:gd name="connsiteX12" fmla="*/ 2478673 w 2764583"/>
                <a:gd name="connsiteY12" fmla="*/ 1761891 h 1896216"/>
                <a:gd name="connsiteX13" fmla="*/ 2453980 w 2764583"/>
                <a:gd name="connsiteY13" fmla="*/ 1803786 h 1896216"/>
                <a:gd name="connsiteX14" fmla="*/ 2424267 w 2764583"/>
                <a:gd name="connsiteY14" fmla="*/ 1841823 h 1896216"/>
                <a:gd name="connsiteX15" fmla="*/ 2390299 w 2764583"/>
                <a:gd name="connsiteY15" fmla="*/ 1872335 h 1896216"/>
                <a:gd name="connsiteX16" fmla="*/ 2352843 w 2764583"/>
                <a:gd name="connsiteY16" fmla="*/ 1891656 h 1896216"/>
                <a:gd name="connsiteX17" fmla="*/ 2297592 w 2764583"/>
                <a:gd name="connsiteY17" fmla="*/ 1896216 h 1896216"/>
                <a:gd name="connsiteX18" fmla="*/ 2238814 w 2764583"/>
                <a:gd name="connsiteY18" fmla="*/ 1881085 h 1896216"/>
                <a:gd name="connsiteX19" fmla="*/ 2178018 w 2764583"/>
                <a:gd name="connsiteY19" fmla="*/ 1854072 h 1896216"/>
                <a:gd name="connsiteX20" fmla="*/ 2116716 w 2764583"/>
                <a:gd name="connsiteY20" fmla="*/ 1822986 h 1896216"/>
                <a:gd name="connsiteX21" fmla="*/ 1984273 w 2764583"/>
                <a:gd name="connsiteY21" fmla="*/ 1763422 h 1896216"/>
                <a:gd name="connsiteX22" fmla="*/ 1856464 w 2764583"/>
                <a:gd name="connsiteY22" fmla="*/ 1714490 h 1896216"/>
                <a:gd name="connsiteX23" fmla="*/ 1733016 w 2764583"/>
                <a:gd name="connsiteY23" fmla="*/ 1668590 h 1896216"/>
                <a:gd name="connsiteX24" fmla="*/ 1613659 w 2764583"/>
                <a:gd name="connsiteY24" fmla="*/ 1618124 h 1896216"/>
                <a:gd name="connsiteX25" fmla="*/ 1368709 w 2764583"/>
                <a:gd name="connsiteY25" fmla="*/ 1475384 h 1896216"/>
                <a:gd name="connsiteX26" fmla="*/ 1132490 w 2764583"/>
                <a:gd name="connsiteY26" fmla="*/ 1301321 h 1896216"/>
                <a:gd name="connsiteX27" fmla="*/ 896090 w 2764583"/>
                <a:gd name="connsiteY27" fmla="*/ 1120784 h 1896216"/>
                <a:gd name="connsiteX28" fmla="*/ 650603 w 2764583"/>
                <a:gd name="connsiteY28" fmla="*/ 958623 h 1896216"/>
                <a:gd name="connsiteX29" fmla="*/ 536144 w 2764583"/>
                <a:gd name="connsiteY29" fmla="*/ 897222 h 1896216"/>
                <a:gd name="connsiteX30" fmla="*/ 420615 w 2764583"/>
                <a:gd name="connsiteY30" fmla="*/ 838162 h 1896216"/>
                <a:gd name="connsiteX31" fmla="*/ 306538 w 2764583"/>
                <a:gd name="connsiteY31" fmla="*/ 775152 h 1896216"/>
                <a:gd name="connsiteX32" fmla="*/ 196439 w 2764583"/>
                <a:gd name="connsiteY32" fmla="*/ 701898 h 1896216"/>
                <a:gd name="connsiteX33" fmla="*/ 150720 w 2764583"/>
                <a:gd name="connsiteY33" fmla="*/ 665337 h 1896216"/>
                <a:gd name="connsiteX34" fmla="*/ 108168 w 2764583"/>
                <a:gd name="connsiteY34" fmla="*/ 625682 h 1896216"/>
                <a:gd name="connsiteX35" fmla="*/ 70722 w 2764583"/>
                <a:gd name="connsiteY35" fmla="*/ 582968 h 1896216"/>
                <a:gd name="connsiteX36" fmla="*/ 40317 w 2764583"/>
                <a:gd name="connsiteY36" fmla="*/ 537228 h 1896216"/>
                <a:gd name="connsiteX37" fmla="*/ 1257 w 2764583"/>
                <a:gd name="connsiteY37" fmla="*/ 417610 h 1896216"/>
                <a:gd name="connsiteX38" fmla="*/ 0 w 2764583"/>
                <a:gd name="connsiteY38" fmla="*/ 285401 h 1896216"/>
                <a:gd name="connsiteX39" fmla="*/ 23945 w 2764583"/>
                <a:gd name="connsiteY39" fmla="*/ 144799 h 1896216"/>
                <a:gd name="connsiteX40" fmla="*/ 60491 w 2764583"/>
                <a:gd name="connsiteY40" fmla="*/ 0 h 1896216"/>
                <a:gd name="connsiteX0" fmla="*/ 2764583 w 2764583"/>
                <a:gd name="connsiteY0" fmla="*/ 953913 h 1896216"/>
                <a:gd name="connsiteX1" fmla="*/ 2697171 w 2764583"/>
                <a:gd name="connsiteY1" fmla="*/ 1034599 h 1896216"/>
                <a:gd name="connsiteX2" fmla="*/ 2635401 w 2764583"/>
                <a:gd name="connsiteY2" fmla="*/ 1117134 h 1896216"/>
                <a:gd name="connsiteX3" fmla="*/ 2584912 w 2764583"/>
                <a:gd name="connsiteY3" fmla="*/ 1203367 h 1896216"/>
                <a:gd name="connsiteX4" fmla="*/ 2551348 w 2764583"/>
                <a:gd name="connsiteY4" fmla="*/ 1295146 h 1896216"/>
                <a:gd name="connsiteX5" fmla="*/ 2539518 w 2764583"/>
                <a:gd name="connsiteY5" fmla="*/ 1367131 h 1896216"/>
                <a:gd name="connsiteX6" fmla="*/ 2534969 w 2764583"/>
                <a:gd name="connsiteY6" fmla="*/ 1441536 h 1896216"/>
                <a:gd name="connsiteX7" fmla="*/ 2532687 w 2764583"/>
                <a:gd name="connsiteY7" fmla="*/ 1516752 h 1896216"/>
                <a:gd name="connsiteX8" fmla="*/ 2527662 w 2764583"/>
                <a:gd name="connsiteY8" fmla="*/ 1591173 h 1896216"/>
                <a:gd name="connsiteX9" fmla="*/ 2521334 w 2764583"/>
                <a:gd name="connsiteY9" fmla="*/ 1634720 h 1896216"/>
                <a:gd name="connsiteX10" fmla="*/ 2511528 w 2764583"/>
                <a:gd name="connsiteY10" fmla="*/ 1677576 h 1896216"/>
                <a:gd name="connsiteX11" fmla="*/ 2497542 w 2764583"/>
                <a:gd name="connsiteY11" fmla="*/ 1719910 h 1896216"/>
                <a:gd name="connsiteX12" fmla="*/ 2478673 w 2764583"/>
                <a:gd name="connsiteY12" fmla="*/ 1761891 h 1896216"/>
                <a:gd name="connsiteX13" fmla="*/ 2453980 w 2764583"/>
                <a:gd name="connsiteY13" fmla="*/ 1803786 h 1896216"/>
                <a:gd name="connsiteX14" fmla="*/ 2424267 w 2764583"/>
                <a:gd name="connsiteY14" fmla="*/ 1841823 h 1896216"/>
                <a:gd name="connsiteX15" fmla="*/ 2390299 w 2764583"/>
                <a:gd name="connsiteY15" fmla="*/ 1872335 h 1896216"/>
                <a:gd name="connsiteX16" fmla="*/ 2352843 w 2764583"/>
                <a:gd name="connsiteY16" fmla="*/ 1891656 h 1896216"/>
                <a:gd name="connsiteX17" fmla="*/ 2297592 w 2764583"/>
                <a:gd name="connsiteY17" fmla="*/ 1896216 h 1896216"/>
                <a:gd name="connsiteX18" fmla="*/ 2238814 w 2764583"/>
                <a:gd name="connsiteY18" fmla="*/ 1881085 h 1896216"/>
                <a:gd name="connsiteX19" fmla="*/ 2178018 w 2764583"/>
                <a:gd name="connsiteY19" fmla="*/ 1854072 h 1896216"/>
                <a:gd name="connsiteX20" fmla="*/ 2116716 w 2764583"/>
                <a:gd name="connsiteY20" fmla="*/ 1822986 h 1896216"/>
                <a:gd name="connsiteX21" fmla="*/ 1984273 w 2764583"/>
                <a:gd name="connsiteY21" fmla="*/ 1763422 h 1896216"/>
                <a:gd name="connsiteX22" fmla="*/ 1856464 w 2764583"/>
                <a:gd name="connsiteY22" fmla="*/ 1714490 h 1896216"/>
                <a:gd name="connsiteX23" fmla="*/ 1733016 w 2764583"/>
                <a:gd name="connsiteY23" fmla="*/ 1668590 h 1896216"/>
                <a:gd name="connsiteX24" fmla="*/ 1613659 w 2764583"/>
                <a:gd name="connsiteY24" fmla="*/ 1618124 h 1896216"/>
                <a:gd name="connsiteX25" fmla="*/ 1368709 w 2764583"/>
                <a:gd name="connsiteY25" fmla="*/ 1475384 h 1896216"/>
                <a:gd name="connsiteX26" fmla="*/ 1132490 w 2764583"/>
                <a:gd name="connsiteY26" fmla="*/ 1301321 h 1896216"/>
                <a:gd name="connsiteX27" fmla="*/ 896090 w 2764583"/>
                <a:gd name="connsiteY27" fmla="*/ 1120784 h 1896216"/>
                <a:gd name="connsiteX28" fmla="*/ 650603 w 2764583"/>
                <a:gd name="connsiteY28" fmla="*/ 958623 h 1896216"/>
                <a:gd name="connsiteX29" fmla="*/ 536144 w 2764583"/>
                <a:gd name="connsiteY29" fmla="*/ 897222 h 1896216"/>
                <a:gd name="connsiteX30" fmla="*/ 420615 w 2764583"/>
                <a:gd name="connsiteY30" fmla="*/ 838162 h 1896216"/>
                <a:gd name="connsiteX31" fmla="*/ 306538 w 2764583"/>
                <a:gd name="connsiteY31" fmla="*/ 775152 h 1896216"/>
                <a:gd name="connsiteX32" fmla="*/ 196439 w 2764583"/>
                <a:gd name="connsiteY32" fmla="*/ 701898 h 1896216"/>
                <a:gd name="connsiteX33" fmla="*/ 150720 w 2764583"/>
                <a:gd name="connsiteY33" fmla="*/ 665337 h 1896216"/>
                <a:gd name="connsiteX34" fmla="*/ 108168 w 2764583"/>
                <a:gd name="connsiteY34" fmla="*/ 625682 h 1896216"/>
                <a:gd name="connsiteX35" fmla="*/ 70722 w 2764583"/>
                <a:gd name="connsiteY35" fmla="*/ 582968 h 1896216"/>
                <a:gd name="connsiteX36" fmla="*/ 40317 w 2764583"/>
                <a:gd name="connsiteY36" fmla="*/ 537228 h 1896216"/>
                <a:gd name="connsiteX37" fmla="*/ 1257 w 2764583"/>
                <a:gd name="connsiteY37" fmla="*/ 417610 h 1896216"/>
                <a:gd name="connsiteX38" fmla="*/ 0 w 2764583"/>
                <a:gd name="connsiteY38" fmla="*/ 285401 h 1896216"/>
                <a:gd name="connsiteX39" fmla="*/ 23945 w 2764583"/>
                <a:gd name="connsiteY39" fmla="*/ 144799 h 1896216"/>
                <a:gd name="connsiteX40" fmla="*/ 60491 w 2764583"/>
                <a:gd name="connsiteY40" fmla="*/ 0 h 1896216"/>
                <a:gd name="connsiteX0" fmla="*/ 2764583 w 2764583"/>
                <a:gd name="connsiteY0" fmla="*/ 953913 h 1896216"/>
                <a:gd name="connsiteX1" fmla="*/ 2697171 w 2764583"/>
                <a:gd name="connsiteY1" fmla="*/ 1034599 h 1896216"/>
                <a:gd name="connsiteX2" fmla="*/ 2635401 w 2764583"/>
                <a:gd name="connsiteY2" fmla="*/ 1117134 h 1896216"/>
                <a:gd name="connsiteX3" fmla="*/ 2584912 w 2764583"/>
                <a:gd name="connsiteY3" fmla="*/ 1203367 h 1896216"/>
                <a:gd name="connsiteX4" fmla="*/ 2551348 w 2764583"/>
                <a:gd name="connsiteY4" fmla="*/ 1295146 h 1896216"/>
                <a:gd name="connsiteX5" fmla="*/ 2539518 w 2764583"/>
                <a:gd name="connsiteY5" fmla="*/ 1367131 h 1896216"/>
                <a:gd name="connsiteX6" fmla="*/ 2534969 w 2764583"/>
                <a:gd name="connsiteY6" fmla="*/ 1441536 h 1896216"/>
                <a:gd name="connsiteX7" fmla="*/ 2532687 w 2764583"/>
                <a:gd name="connsiteY7" fmla="*/ 1516752 h 1896216"/>
                <a:gd name="connsiteX8" fmla="*/ 2527662 w 2764583"/>
                <a:gd name="connsiteY8" fmla="*/ 1591173 h 1896216"/>
                <a:gd name="connsiteX9" fmla="*/ 2521334 w 2764583"/>
                <a:gd name="connsiteY9" fmla="*/ 1634720 h 1896216"/>
                <a:gd name="connsiteX10" fmla="*/ 2511528 w 2764583"/>
                <a:gd name="connsiteY10" fmla="*/ 1677576 h 1896216"/>
                <a:gd name="connsiteX11" fmla="*/ 2497542 w 2764583"/>
                <a:gd name="connsiteY11" fmla="*/ 1719910 h 1896216"/>
                <a:gd name="connsiteX12" fmla="*/ 2478673 w 2764583"/>
                <a:gd name="connsiteY12" fmla="*/ 1761891 h 1896216"/>
                <a:gd name="connsiteX13" fmla="*/ 2453980 w 2764583"/>
                <a:gd name="connsiteY13" fmla="*/ 1803786 h 1896216"/>
                <a:gd name="connsiteX14" fmla="*/ 2424267 w 2764583"/>
                <a:gd name="connsiteY14" fmla="*/ 1841823 h 1896216"/>
                <a:gd name="connsiteX15" fmla="*/ 2390299 w 2764583"/>
                <a:gd name="connsiteY15" fmla="*/ 1872335 h 1896216"/>
                <a:gd name="connsiteX16" fmla="*/ 2352843 w 2764583"/>
                <a:gd name="connsiteY16" fmla="*/ 1891656 h 1896216"/>
                <a:gd name="connsiteX17" fmla="*/ 2297592 w 2764583"/>
                <a:gd name="connsiteY17" fmla="*/ 1896216 h 1896216"/>
                <a:gd name="connsiteX18" fmla="*/ 2238814 w 2764583"/>
                <a:gd name="connsiteY18" fmla="*/ 1881085 h 1896216"/>
                <a:gd name="connsiteX19" fmla="*/ 2178018 w 2764583"/>
                <a:gd name="connsiteY19" fmla="*/ 1854072 h 1896216"/>
                <a:gd name="connsiteX20" fmla="*/ 2116716 w 2764583"/>
                <a:gd name="connsiteY20" fmla="*/ 1822986 h 1896216"/>
                <a:gd name="connsiteX21" fmla="*/ 1984273 w 2764583"/>
                <a:gd name="connsiteY21" fmla="*/ 1763422 h 1896216"/>
                <a:gd name="connsiteX22" fmla="*/ 1856464 w 2764583"/>
                <a:gd name="connsiteY22" fmla="*/ 1714490 h 1896216"/>
                <a:gd name="connsiteX23" fmla="*/ 1733016 w 2764583"/>
                <a:gd name="connsiteY23" fmla="*/ 1668590 h 1896216"/>
                <a:gd name="connsiteX24" fmla="*/ 1613659 w 2764583"/>
                <a:gd name="connsiteY24" fmla="*/ 1618124 h 1896216"/>
                <a:gd name="connsiteX25" fmla="*/ 1368709 w 2764583"/>
                <a:gd name="connsiteY25" fmla="*/ 1475384 h 1896216"/>
                <a:gd name="connsiteX26" fmla="*/ 1132490 w 2764583"/>
                <a:gd name="connsiteY26" fmla="*/ 1301321 h 1896216"/>
                <a:gd name="connsiteX27" fmla="*/ 896090 w 2764583"/>
                <a:gd name="connsiteY27" fmla="*/ 1120784 h 1896216"/>
                <a:gd name="connsiteX28" fmla="*/ 650603 w 2764583"/>
                <a:gd name="connsiteY28" fmla="*/ 958623 h 1896216"/>
                <a:gd name="connsiteX29" fmla="*/ 536144 w 2764583"/>
                <a:gd name="connsiteY29" fmla="*/ 897222 h 1896216"/>
                <a:gd name="connsiteX30" fmla="*/ 420615 w 2764583"/>
                <a:gd name="connsiteY30" fmla="*/ 838162 h 1896216"/>
                <a:gd name="connsiteX31" fmla="*/ 306538 w 2764583"/>
                <a:gd name="connsiteY31" fmla="*/ 775152 h 1896216"/>
                <a:gd name="connsiteX32" fmla="*/ 196439 w 2764583"/>
                <a:gd name="connsiteY32" fmla="*/ 701898 h 1896216"/>
                <a:gd name="connsiteX33" fmla="*/ 150720 w 2764583"/>
                <a:gd name="connsiteY33" fmla="*/ 665337 h 1896216"/>
                <a:gd name="connsiteX34" fmla="*/ 108168 w 2764583"/>
                <a:gd name="connsiteY34" fmla="*/ 625682 h 1896216"/>
                <a:gd name="connsiteX35" fmla="*/ 70722 w 2764583"/>
                <a:gd name="connsiteY35" fmla="*/ 582968 h 1896216"/>
                <a:gd name="connsiteX36" fmla="*/ 40317 w 2764583"/>
                <a:gd name="connsiteY36" fmla="*/ 537228 h 1896216"/>
                <a:gd name="connsiteX37" fmla="*/ 1257 w 2764583"/>
                <a:gd name="connsiteY37" fmla="*/ 417610 h 1896216"/>
                <a:gd name="connsiteX38" fmla="*/ 0 w 2764583"/>
                <a:gd name="connsiteY38" fmla="*/ 285401 h 1896216"/>
                <a:gd name="connsiteX39" fmla="*/ 23945 w 2764583"/>
                <a:gd name="connsiteY39" fmla="*/ 144799 h 1896216"/>
                <a:gd name="connsiteX40" fmla="*/ 60491 w 2764583"/>
                <a:gd name="connsiteY40" fmla="*/ 0 h 1896216"/>
                <a:gd name="connsiteX0" fmla="*/ 2764583 w 2764583"/>
                <a:gd name="connsiteY0" fmla="*/ 953913 h 1896216"/>
                <a:gd name="connsiteX1" fmla="*/ 2697171 w 2764583"/>
                <a:gd name="connsiteY1" fmla="*/ 1034599 h 1896216"/>
                <a:gd name="connsiteX2" fmla="*/ 2635401 w 2764583"/>
                <a:gd name="connsiteY2" fmla="*/ 1117134 h 1896216"/>
                <a:gd name="connsiteX3" fmla="*/ 2584912 w 2764583"/>
                <a:gd name="connsiteY3" fmla="*/ 1203367 h 1896216"/>
                <a:gd name="connsiteX4" fmla="*/ 2551348 w 2764583"/>
                <a:gd name="connsiteY4" fmla="*/ 1295146 h 1896216"/>
                <a:gd name="connsiteX5" fmla="*/ 2539518 w 2764583"/>
                <a:gd name="connsiteY5" fmla="*/ 1367131 h 1896216"/>
                <a:gd name="connsiteX6" fmla="*/ 2534969 w 2764583"/>
                <a:gd name="connsiteY6" fmla="*/ 1441536 h 1896216"/>
                <a:gd name="connsiteX7" fmla="*/ 2532687 w 2764583"/>
                <a:gd name="connsiteY7" fmla="*/ 1516752 h 1896216"/>
                <a:gd name="connsiteX8" fmla="*/ 2527662 w 2764583"/>
                <a:gd name="connsiteY8" fmla="*/ 1591173 h 1896216"/>
                <a:gd name="connsiteX9" fmla="*/ 2521334 w 2764583"/>
                <a:gd name="connsiteY9" fmla="*/ 1634720 h 1896216"/>
                <a:gd name="connsiteX10" fmla="*/ 2511528 w 2764583"/>
                <a:gd name="connsiteY10" fmla="*/ 1677576 h 1896216"/>
                <a:gd name="connsiteX11" fmla="*/ 2497542 w 2764583"/>
                <a:gd name="connsiteY11" fmla="*/ 1719910 h 1896216"/>
                <a:gd name="connsiteX12" fmla="*/ 2478673 w 2764583"/>
                <a:gd name="connsiteY12" fmla="*/ 1761891 h 1896216"/>
                <a:gd name="connsiteX13" fmla="*/ 2453980 w 2764583"/>
                <a:gd name="connsiteY13" fmla="*/ 1803786 h 1896216"/>
                <a:gd name="connsiteX14" fmla="*/ 2424267 w 2764583"/>
                <a:gd name="connsiteY14" fmla="*/ 1841823 h 1896216"/>
                <a:gd name="connsiteX15" fmla="*/ 2390299 w 2764583"/>
                <a:gd name="connsiteY15" fmla="*/ 1872335 h 1896216"/>
                <a:gd name="connsiteX16" fmla="*/ 2352843 w 2764583"/>
                <a:gd name="connsiteY16" fmla="*/ 1891656 h 1896216"/>
                <a:gd name="connsiteX17" fmla="*/ 2297592 w 2764583"/>
                <a:gd name="connsiteY17" fmla="*/ 1896216 h 1896216"/>
                <a:gd name="connsiteX18" fmla="*/ 2238814 w 2764583"/>
                <a:gd name="connsiteY18" fmla="*/ 1881085 h 1896216"/>
                <a:gd name="connsiteX19" fmla="*/ 2178018 w 2764583"/>
                <a:gd name="connsiteY19" fmla="*/ 1854072 h 1896216"/>
                <a:gd name="connsiteX20" fmla="*/ 2116716 w 2764583"/>
                <a:gd name="connsiteY20" fmla="*/ 1822986 h 1896216"/>
                <a:gd name="connsiteX21" fmla="*/ 1984273 w 2764583"/>
                <a:gd name="connsiteY21" fmla="*/ 1763422 h 1896216"/>
                <a:gd name="connsiteX22" fmla="*/ 1856464 w 2764583"/>
                <a:gd name="connsiteY22" fmla="*/ 1714490 h 1896216"/>
                <a:gd name="connsiteX23" fmla="*/ 1733016 w 2764583"/>
                <a:gd name="connsiteY23" fmla="*/ 1668590 h 1896216"/>
                <a:gd name="connsiteX24" fmla="*/ 1613659 w 2764583"/>
                <a:gd name="connsiteY24" fmla="*/ 1618124 h 1896216"/>
                <a:gd name="connsiteX25" fmla="*/ 1368709 w 2764583"/>
                <a:gd name="connsiteY25" fmla="*/ 1475384 h 1896216"/>
                <a:gd name="connsiteX26" fmla="*/ 1132490 w 2764583"/>
                <a:gd name="connsiteY26" fmla="*/ 1301321 h 1896216"/>
                <a:gd name="connsiteX27" fmla="*/ 896090 w 2764583"/>
                <a:gd name="connsiteY27" fmla="*/ 1120784 h 1896216"/>
                <a:gd name="connsiteX28" fmla="*/ 650603 w 2764583"/>
                <a:gd name="connsiteY28" fmla="*/ 958623 h 1896216"/>
                <a:gd name="connsiteX29" fmla="*/ 536144 w 2764583"/>
                <a:gd name="connsiteY29" fmla="*/ 897222 h 1896216"/>
                <a:gd name="connsiteX30" fmla="*/ 420615 w 2764583"/>
                <a:gd name="connsiteY30" fmla="*/ 838162 h 1896216"/>
                <a:gd name="connsiteX31" fmla="*/ 306538 w 2764583"/>
                <a:gd name="connsiteY31" fmla="*/ 775152 h 1896216"/>
                <a:gd name="connsiteX32" fmla="*/ 196439 w 2764583"/>
                <a:gd name="connsiteY32" fmla="*/ 701898 h 1896216"/>
                <a:gd name="connsiteX33" fmla="*/ 150720 w 2764583"/>
                <a:gd name="connsiteY33" fmla="*/ 665337 h 1896216"/>
                <a:gd name="connsiteX34" fmla="*/ 108168 w 2764583"/>
                <a:gd name="connsiteY34" fmla="*/ 625682 h 1896216"/>
                <a:gd name="connsiteX35" fmla="*/ 70722 w 2764583"/>
                <a:gd name="connsiteY35" fmla="*/ 582968 h 1896216"/>
                <a:gd name="connsiteX36" fmla="*/ 40317 w 2764583"/>
                <a:gd name="connsiteY36" fmla="*/ 537228 h 1896216"/>
                <a:gd name="connsiteX37" fmla="*/ 1257 w 2764583"/>
                <a:gd name="connsiteY37" fmla="*/ 417610 h 1896216"/>
                <a:gd name="connsiteX38" fmla="*/ 0 w 2764583"/>
                <a:gd name="connsiteY38" fmla="*/ 285401 h 1896216"/>
                <a:gd name="connsiteX39" fmla="*/ 23945 w 2764583"/>
                <a:gd name="connsiteY39" fmla="*/ 144799 h 1896216"/>
                <a:gd name="connsiteX40" fmla="*/ 60491 w 2764583"/>
                <a:gd name="connsiteY40" fmla="*/ 0 h 1896216"/>
                <a:gd name="connsiteX0" fmla="*/ 2764583 w 2764583"/>
                <a:gd name="connsiteY0" fmla="*/ 953913 h 1896216"/>
                <a:gd name="connsiteX1" fmla="*/ 2697171 w 2764583"/>
                <a:gd name="connsiteY1" fmla="*/ 1034599 h 1896216"/>
                <a:gd name="connsiteX2" fmla="*/ 2635401 w 2764583"/>
                <a:gd name="connsiteY2" fmla="*/ 1117134 h 1896216"/>
                <a:gd name="connsiteX3" fmla="*/ 2584912 w 2764583"/>
                <a:gd name="connsiteY3" fmla="*/ 1203367 h 1896216"/>
                <a:gd name="connsiteX4" fmla="*/ 2551348 w 2764583"/>
                <a:gd name="connsiteY4" fmla="*/ 1295146 h 1896216"/>
                <a:gd name="connsiteX5" fmla="*/ 2539518 w 2764583"/>
                <a:gd name="connsiteY5" fmla="*/ 1367131 h 1896216"/>
                <a:gd name="connsiteX6" fmla="*/ 2534969 w 2764583"/>
                <a:gd name="connsiteY6" fmla="*/ 1441536 h 1896216"/>
                <a:gd name="connsiteX7" fmla="*/ 2532687 w 2764583"/>
                <a:gd name="connsiteY7" fmla="*/ 1516752 h 1896216"/>
                <a:gd name="connsiteX8" fmla="*/ 2527662 w 2764583"/>
                <a:gd name="connsiteY8" fmla="*/ 1591173 h 1896216"/>
                <a:gd name="connsiteX9" fmla="*/ 2521334 w 2764583"/>
                <a:gd name="connsiteY9" fmla="*/ 1634720 h 1896216"/>
                <a:gd name="connsiteX10" fmla="*/ 2511528 w 2764583"/>
                <a:gd name="connsiteY10" fmla="*/ 1677576 h 1896216"/>
                <a:gd name="connsiteX11" fmla="*/ 2497542 w 2764583"/>
                <a:gd name="connsiteY11" fmla="*/ 1719910 h 1896216"/>
                <a:gd name="connsiteX12" fmla="*/ 2478673 w 2764583"/>
                <a:gd name="connsiteY12" fmla="*/ 1761891 h 1896216"/>
                <a:gd name="connsiteX13" fmla="*/ 2453980 w 2764583"/>
                <a:gd name="connsiteY13" fmla="*/ 1803786 h 1896216"/>
                <a:gd name="connsiteX14" fmla="*/ 2424267 w 2764583"/>
                <a:gd name="connsiteY14" fmla="*/ 1841823 h 1896216"/>
                <a:gd name="connsiteX15" fmla="*/ 2390299 w 2764583"/>
                <a:gd name="connsiteY15" fmla="*/ 1872335 h 1896216"/>
                <a:gd name="connsiteX16" fmla="*/ 2352843 w 2764583"/>
                <a:gd name="connsiteY16" fmla="*/ 1891656 h 1896216"/>
                <a:gd name="connsiteX17" fmla="*/ 2297592 w 2764583"/>
                <a:gd name="connsiteY17" fmla="*/ 1896216 h 1896216"/>
                <a:gd name="connsiteX18" fmla="*/ 2238814 w 2764583"/>
                <a:gd name="connsiteY18" fmla="*/ 1881085 h 1896216"/>
                <a:gd name="connsiteX19" fmla="*/ 2178018 w 2764583"/>
                <a:gd name="connsiteY19" fmla="*/ 1854072 h 1896216"/>
                <a:gd name="connsiteX20" fmla="*/ 2116716 w 2764583"/>
                <a:gd name="connsiteY20" fmla="*/ 1822986 h 1896216"/>
                <a:gd name="connsiteX21" fmla="*/ 1984273 w 2764583"/>
                <a:gd name="connsiteY21" fmla="*/ 1763422 h 1896216"/>
                <a:gd name="connsiteX22" fmla="*/ 1856464 w 2764583"/>
                <a:gd name="connsiteY22" fmla="*/ 1714490 h 1896216"/>
                <a:gd name="connsiteX23" fmla="*/ 1733016 w 2764583"/>
                <a:gd name="connsiteY23" fmla="*/ 1668590 h 1896216"/>
                <a:gd name="connsiteX24" fmla="*/ 1613659 w 2764583"/>
                <a:gd name="connsiteY24" fmla="*/ 1618124 h 1896216"/>
                <a:gd name="connsiteX25" fmla="*/ 1368709 w 2764583"/>
                <a:gd name="connsiteY25" fmla="*/ 1475384 h 1896216"/>
                <a:gd name="connsiteX26" fmla="*/ 1132490 w 2764583"/>
                <a:gd name="connsiteY26" fmla="*/ 1301321 h 1896216"/>
                <a:gd name="connsiteX27" fmla="*/ 896090 w 2764583"/>
                <a:gd name="connsiteY27" fmla="*/ 1120784 h 1896216"/>
                <a:gd name="connsiteX28" fmla="*/ 650603 w 2764583"/>
                <a:gd name="connsiteY28" fmla="*/ 958623 h 1896216"/>
                <a:gd name="connsiteX29" fmla="*/ 536144 w 2764583"/>
                <a:gd name="connsiteY29" fmla="*/ 897222 h 1896216"/>
                <a:gd name="connsiteX30" fmla="*/ 420615 w 2764583"/>
                <a:gd name="connsiteY30" fmla="*/ 838162 h 1896216"/>
                <a:gd name="connsiteX31" fmla="*/ 306538 w 2764583"/>
                <a:gd name="connsiteY31" fmla="*/ 775152 h 1896216"/>
                <a:gd name="connsiteX32" fmla="*/ 196439 w 2764583"/>
                <a:gd name="connsiteY32" fmla="*/ 701898 h 1896216"/>
                <a:gd name="connsiteX33" fmla="*/ 150720 w 2764583"/>
                <a:gd name="connsiteY33" fmla="*/ 665337 h 1896216"/>
                <a:gd name="connsiteX34" fmla="*/ 108168 w 2764583"/>
                <a:gd name="connsiteY34" fmla="*/ 625682 h 1896216"/>
                <a:gd name="connsiteX35" fmla="*/ 70722 w 2764583"/>
                <a:gd name="connsiteY35" fmla="*/ 582968 h 1896216"/>
                <a:gd name="connsiteX36" fmla="*/ 40317 w 2764583"/>
                <a:gd name="connsiteY36" fmla="*/ 537228 h 1896216"/>
                <a:gd name="connsiteX37" fmla="*/ 1257 w 2764583"/>
                <a:gd name="connsiteY37" fmla="*/ 417610 h 1896216"/>
                <a:gd name="connsiteX38" fmla="*/ 0 w 2764583"/>
                <a:gd name="connsiteY38" fmla="*/ 285401 h 1896216"/>
                <a:gd name="connsiteX39" fmla="*/ 23945 w 2764583"/>
                <a:gd name="connsiteY39" fmla="*/ 144799 h 1896216"/>
                <a:gd name="connsiteX40" fmla="*/ 60491 w 2764583"/>
                <a:gd name="connsiteY40" fmla="*/ 0 h 1896216"/>
                <a:gd name="connsiteX0" fmla="*/ 2764583 w 2764583"/>
                <a:gd name="connsiteY0" fmla="*/ 953913 h 1896216"/>
                <a:gd name="connsiteX1" fmla="*/ 2697171 w 2764583"/>
                <a:gd name="connsiteY1" fmla="*/ 1034599 h 1896216"/>
                <a:gd name="connsiteX2" fmla="*/ 2635401 w 2764583"/>
                <a:gd name="connsiteY2" fmla="*/ 1117134 h 1896216"/>
                <a:gd name="connsiteX3" fmla="*/ 2584912 w 2764583"/>
                <a:gd name="connsiteY3" fmla="*/ 1203367 h 1896216"/>
                <a:gd name="connsiteX4" fmla="*/ 2551348 w 2764583"/>
                <a:gd name="connsiteY4" fmla="*/ 1295146 h 1896216"/>
                <a:gd name="connsiteX5" fmla="*/ 2539518 w 2764583"/>
                <a:gd name="connsiteY5" fmla="*/ 1367131 h 1896216"/>
                <a:gd name="connsiteX6" fmla="*/ 2534969 w 2764583"/>
                <a:gd name="connsiteY6" fmla="*/ 1441536 h 1896216"/>
                <a:gd name="connsiteX7" fmla="*/ 2532687 w 2764583"/>
                <a:gd name="connsiteY7" fmla="*/ 1516752 h 1896216"/>
                <a:gd name="connsiteX8" fmla="*/ 2527662 w 2764583"/>
                <a:gd name="connsiteY8" fmla="*/ 1591173 h 1896216"/>
                <a:gd name="connsiteX9" fmla="*/ 2521334 w 2764583"/>
                <a:gd name="connsiteY9" fmla="*/ 1634720 h 1896216"/>
                <a:gd name="connsiteX10" fmla="*/ 2511528 w 2764583"/>
                <a:gd name="connsiteY10" fmla="*/ 1677576 h 1896216"/>
                <a:gd name="connsiteX11" fmla="*/ 2497542 w 2764583"/>
                <a:gd name="connsiteY11" fmla="*/ 1719910 h 1896216"/>
                <a:gd name="connsiteX12" fmla="*/ 2478673 w 2764583"/>
                <a:gd name="connsiteY12" fmla="*/ 1761891 h 1896216"/>
                <a:gd name="connsiteX13" fmla="*/ 2453980 w 2764583"/>
                <a:gd name="connsiteY13" fmla="*/ 1803786 h 1896216"/>
                <a:gd name="connsiteX14" fmla="*/ 2424267 w 2764583"/>
                <a:gd name="connsiteY14" fmla="*/ 1841823 h 1896216"/>
                <a:gd name="connsiteX15" fmla="*/ 2390299 w 2764583"/>
                <a:gd name="connsiteY15" fmla="*/ 1872335 h 1896216"/>
                <a:gd name="connsiteX16" fmla="*/ 2352843 w 2764583"/>
                <a:gd name="connsiteY16" fmla="*/ 1891656 h 1896216"/>
                <a:gd name="connsiteX17" fmla="*/ 2297592 w 2764583"/>
                <a:gd name="connsiteY17" fmla="*/ 1896216 h 1896216"/>
                <a:gd name="connsiteX18" fmla="*/ 2238814 w 2764583"/>
                <a:gd name="connsiteY18" fmla="*/ 1881085 h 1896216"/>
                <a:gd name="connsiteX19" fmla="*/ 2178018 w 2764583"/>
                <a:gd name="connsiteY19" fmla="*/ 1854072 h 1896216"/>
                <a:gd name="connsiteX20" fmla="*/ 2116716 w 2764583"/>
                <a:gd name="connsiteY20" fmla="*/ 1822986 h 1896216"/>
                <a:gd name="connsiteX21" fmla="*/ 1984273 w 2764583"/>
                <a:gd name="connsiteY21" fmla="*/ 1763422 h 1896216"/>
                <a:gd name="connsiteX22" fmla="*/ 1856464 w 2764583"/>
                <a:gd name="connsiteY22" fmla="*/ 1714490 h 1896216"/>
                <a:gd name="connsiteX23" fmla="*/ 1733016 w 2764583"/>
                <a:gd name="connsiteY23" fmla="*/ 1668590 h 1896216"/>
                <a:gd name="connsiteX24" fmla="*/ 1613659 w 2764583"/>
                <a:gd name="connsiteY24" fmla="*/ 1618124 h 1896216"/>
                <a:gd name="connsiteX25" fmla="*/ 1368709 w 2764583"/>
                <a:gd name="connsiteY25" fmla="*/ 1475384 h 1896216"/>
                <a:gd name="connsiteX26" fmla="*/ 1132490 w 2764583"/>
                <a:gd name="connsiteY26" fmla="*/ 1301321 h 1896216"/>
                <a:gd name="connsiteX27" fmla="*/ 896090 w 2764583"/>
                <a:gd name="connsiteY27" fmla="*/ 1120784 h 1896216"/>
                <a:gd name="connsiteX28" fmla="*/ 650603 w 2764583"/>
                <a:gd name="connsiteY28" fmla="*/ 958623 h 1896216"/>
                <a:gd name="connsiteX29" fmla="*/ 536144 w 2764583"/>
                <a:gd name="connsiteY29" fmla="*/ 897222 h 1896216"/>
                <a:gd name="connsiteX30" fmla="*/ 420615 w 2764583"/>
                <a:gd name="connsiteY30" fmla="*/ 838162 h 1896216"/>
                <a:gd name="connsiteX31" fmla="*/ 306538 w 2764583"/>
                <a:gd name="connsiteY31" fmla="*/ 775152 h 1896216"/>
                <a:gd name="connsiteX32" fmla="*/ 196439 w 2764583"/>
                <a:gd name="connsiteY32" fmla="*/ 701898 h 1896216"/>
                <a:gd name="connsiteX33" fmla="*/ 150720 w 2764583"/>
                <a:gd name="connsiteY33" fmla="*/ 665337 h 1896216"/>
                <a:gd name="connsiteX34" fmla="*/ 108168 w 2764583"/>
                <a:gd name="connsiteY34" fmla="*/ 625682 h 1896216"/>
                <a:gd name="connsiteX35" fmla="*/ 70722 w 2764583"/>
                <a:gd name="connsiteY35" fmla="*/ 582968 h 1896216"/>
                <a:gd name="connsiteX36" fmla="*/ 40317 w 2764583"/>
                <a:gd name="connsiteY36" fmla="*/ 537228 h 1896216"/>
                <a:gd name="connsiteX37" fmla="*/ 1257 w 2764583"/>
                <a:gd name="connsiteY37" fmla="*/ 417610 h 1896216"/>
                <a:gd name="connsiteX38" fmla="*/ 0 w 2764583"/>
                <a:gd name="connsiteY38" fmla="*/ 285401 h 1896216"/>
                <a:gd name="connsiteX39" fmla="*/ 23945 w 2764583"/>
                <a:gd name="connsiteY39" fmla="*/ 144799 h 1896216"/>
                <a:gd name="connsiteX40" fmla="*/ 60491 w 2764583"/>
                <a:gd name="connsiteY40" fmla="*/ 0 h 1896216"/>
                <a:gd name="connsiteX0" fmla="*/ 2764583 w 2764583"/>
                <a:gd name="connsiteY0" fmla="*/ 953913 h 1896216"/>
                <a:gd name="connsiteX1" fmla="*/ 2697171 w 2764583"/>
                <a:gd name="connsiteY1" fmla="*/ 1034599 h 1896216"/>
                <a:gd name="connsiteX2" fmla="*/ 2635401 w 2764583"/>
                <a:gd name="connsiteY2" fmla="*/ 1117134 h 1896216"/>
                <a:gd name="connsiteX3" fmla="*/ 2584912 w 2764583"/>
                <a:gd name="connsiteY3" fmla="*/ 1203367 h 1896216"/>
                <a:gd name="connsiteX4" fmla="*/ 2551348 w 2764583"/>
                <a:gd name="connsiteY4" fmla="*/ 1295146 h 1896216"/>
                <a:gd name="connsiteX5" fmla="*/ 2539518 w 2764583"/>
                <a:gd name="connsiteY5" fmla="*/ 1367131 h 1896216"/>
                <a:gd name="connsiteX6" fmla="*/ 2534969 w 2764583"/>
                <a:gd name="connsiteY6" fmla="*/ 1441536 h 1896216"/>
                <a:gd name="connsiteX7" fmla="*/ 2532687 w 2764583"/>
                <a:gd name="connsiteY7" fmla="*/ 1516752 h 1896216"/>
                <a:gd name="connsiteX8" fmla="*/ 2527662 w 2764583"/>
                <a:gd name="connsiteY8" fmla="*/ 1591173 h 1896216"/>
                <a:gd name="connsiteX9" fmla="*/ 2521334 w 2764583"/>
                <a:gd name="connsiteY9" fmla="*/ 1634720 h 1896216"/>
                <a:gd name="connsiteX10" fmla="*/ 2511528 w 2764583"/>
                <a:gd name="connsiteY10" fmla="*/ 1677576 h 1896216"/>
                <a:gd name="connsiteX11" fmla="*/ 2497542 w 2764583"/>
                <a:gd name="connsiteY11" fmla="*/ 1719910 h 1896216"/>
                <a:gd name="connsiteX12" fmla="*/ 2478673 w 2764583"/>
                <a:gd name="connsiteY12" fmla="*/ 1761891 h 1896216"/>
                <a:gd name="connsiteX13" fmla="*/ 2453980 w 2764583"/>
                <a:gd name="connsiteY13" fmla="*/ 1803786 h 1896216"/>
                <a:gd name="connsiteX14" fmla="*/ 2424267 w 2764583"/>
                <a:gd name="connsiteY14" fmla="*/ 1841823 h 1896216"/>
                <a:gd name="connsiteX15" fmla="*/ 2390299 w 2764583"/>
                <a:gd name="connsiteY15" fmla="*/ 1872335 h 1896216"/>
                <a:gd name="connsiteX16" fmla="*/ 2352843 w 2764583"/>
                <a:gd name="connsiteY16" fmla="*/ 1891656 h 1896216"/>
                <a:gd name="connsiteX17" fmla="*/ 2297592 w 2764583"/>
                <a:gd name="connsiteY17" fmla="*/ 1896216 h 1896216"/>
                <a:gd name="connsiteX18" fmla="*/ 2238814 w 2764583"/>
                <a:gd name="connsiteY18" fmla="*/ 1881085 h 1896216"/>
                <a:gd name="connsiteX19" fmla="*/ 2178018 w 2764583"/>
                <a:gd name="connsiteY19" fmla="*/ 1854072 h 1896216"/>
                <a:gd name="connsiteX20" fmla="*/ 2116716 w 2764583"/>
                <a:gd name="connsiteY20" fmla="*/ 1822986 h 1896216"/>
                <a:gd name="connsiteX21" fmla="*/ 1984273 w 2764583"/>
                <a:gd name="connsiteY21" fmla="*/ 1763422 h 1896216"/>
                <a:gd name="connsiteX22" fmla="*/ 1856464 w 2764583"/>
                <a:gd name="connsiteY22" fmla="*/ 1714490 h 1896216"/>
                <a:gd name="connsiteX23" fmla="*/ 1733016 w 2764583"/>
                <a:gd name="connsiteY23" fmla="*/ 1668590 h 1896216"/>
                <a:gd name="connsiteX24" fmla="*/ 1613659 w 2764583"/>
                <a:gd name="connsiteY24" fmla="*/ 1618124 h 1896216"/>
                <a:gd name="connsiteX25" fmla="*/ 1368709 w 2764583"/>
                <a:gd name="connsiteY25" fmla="*/ 1475384 h 1896216"/>
                <a:gd name="connsiteX26" fmla="*/ 1132490 w 2764583"/>
                <a:gd name="connsiteY26" fmla="*/ 1301321 h 1896216"/>
                <a:gd name="connsiteX27" fmla="*/ 896090 w 2764583"/>
                <a:gd name="connsiteY27" fmla="*/ 1120784 h 1896216"/>
                <a:gd name="connsiteX28" fmla="*/ 650603 w 2764583"/>
                <a:gd name="connsiteY28" fmla="*/ 958623 h 1896216"/>
                <a:gd name="connsiteX29" fmla="*/ 536144 w 2764583"/>
                <a:gd name="connsiteY29" fmla="*/ 897222 h 1896216"/>
                <a:gd name="connsiteX30" fmla="*/ 420615 w 2764583"/>
                <a:gd name="connsiteY30" fmla="*/ 838162 h 1896216"/>
                <a:gd name="connsiteX31" fmla="*/ 306538 w 2764583"/>
                <a:gd name="connsiteY31" fmla="*/ 775152 h 1896216"/>
                <a:gd name="connsiteX32" fmla="*/ 196439 w 2764583"/>
                <a:gd name="connsiteY32" fmla="*/ 701898 h 1896216"/>
                <a:gd name="connsiteX33" fmla="*/ 150720 w 2764583"/>
                <a:gd name="connsiteY33" fmla="*/ 665337 h 1896216"/>
                <a:gd name="connsiteX34" fmla="*/ 108168 w 2764583"/>
                <a:gd name="connsiteY34" fmla="*/ 625682 h 1896216"/>
                <a:gd name="connsiteX35" fmla="*/ 70722 w 2764583"/>
                <a:gd name="connsiteY35" fmla="*/ 582968 h 1896216"/>
                <a:gd name="connsiteX36" fmla="*/ 40317 w 2764583"/>
                <a:gd name="connsiteY36" fmla="*/ 537228 h 1896216"/>
                <a:gd name="connsiteX37" fmla="*/ 1257 w 2764583"/>
                <a:gd name="connsiteY37" fmla="*/ 417610 h 1896216"/>
                <a:gd name="connsiteX38" fmla="*/ 0 w 2764583"/>
                <a:gd name="connsiteY38" fmla="*/ 285401 h 1896216"/>
                <a:gd name="connsiteX39" fmla="*/ 23945 w 2764583"/>
                <a:gd name="connsiteY39" fmla="*/ 144799 h 1896216"/>
                <a:gd name="connsiteX40" fmla="*/ 60491 w 2764583"/>
                <a:gd name="connsiteY40" fmla="*/ 0 h 1896216"/>
                <a:gd name="connsiteX0" fmla="*/ 2764583 w 2764583"/>
                <a:gd name="connsiteY0" fmla="*/ 953913 h 1896216"/>
                <a:gd name="connsiteX1" fmla="*/ 2697171 w 2764583"/>
                <a:gd name="connsiteY1" fmla="*/ 1034599 h 1896216"/>
                <a:gd name="connsiteX2" fmla="*/ 2635401 w 2764583"/>
                <a:gd name="connsiteY2" fmla="*/ 1117134 h 1896216"/>
                <a:gd name="connsiteX3" fmla="*/ 2584912 w 2764583"/>
                <a:gd name="connsiteY3" fmla="*/ 1203367 h 1896216"/>
                <a:gd name="connsiteX4" fmla="*/ 2551348 w 2764583"/>
                <a:gd name="connsiteY4" fmla="*/ 1295146 h 1896216"/>
                <a:gd name="connsiteX5" fmla="*/ 2539518 w 2764583"/>
                <a:gd name="connsiteY5" fmla="*/ 1367131 h 1896216"/>
                <a:gd name="connsiteX6" fmla="*/ 2534969 w 2764583"/>
                <a:gd name="connsiteY6" fmla="*/ 1441536 h 1896216"/>
                <a:gd name="connsiteX7" fmla="*/ 2532687 w 2764583"/>
                <a:gd name="connsiteY7" fmla="*/ 1516752 h 1896216"/>
                <a:gd name="connsiteX8" fmla="*/ 2527662 w 2764583"/>
                <a:gd name="connsiteY8" fmla="*/ 1591173 h 1896216"/>
                <a:gd name="connsiteX9" fmla="*/ 2521334 w 2764583"/>
                <a:gd name="connsiteY9" fmla="*/ 1634720 h 1896216"/>
                <a:gd name="connsiteX10" fmla="*/ 2511528 w 2764583"/>
                <a:gd name="connsiteY10" fmla="*/ 1677576 h 1896216"/>
                <a:gd name="connsiteX11" fmla="*/ 2497542 w 2764583"/>
                <a:gd name="connsiteY11" fmla="*/ 1719910 h 1896216"/>
                <a:gd name="connsiteX12" fmla="*/ 2478673 w 2764583"/>
                <a:gd name="connsiteY12" fmla="*/ 1761891 h 1896216"/>
                <a:gd name="connsiteX13" fmla="*/ 2453980 w 2764583"/>
                <a:gd name="connsiteY13" fmla="*/ 1803786 h 1896216"/>
                <a:gd name="connsiteX14" fmla="*/ 2424267 w 2764583"/>
                <a:gd name="connsiteY14" fmla="*/ 1841823 h 1896216"/>
                <a:gd name="connsiteX15" fmla="*/ 2390299 w 2764583"/>
                <a:gd name="connsiteY15" fmla="*/ 1872335 h 1896216"/>
                <a:gd name="connsiteX16" fmla="*/ 2352843 w 2764583"/>
                <a:gd name="connsiteY16" fmla="*/ 1891656 h 1896216"/>
                <a:gd name="connsiteX17" fmla="*/ 2297592 w 2764583"/>
                <a:gd name="connsiteY17" fmla="*/ 1896216 h 1896216"/>
                <a:gd name="connsiteX18" fmla="*/ 2238814 w 2764583"/>
                <a:gd name="connsiteY18" fmla="*/ 1881085 h 1896216"/>
                <a:gd name="connsiteX19" fmla="*/ 2178018 w 2764583"/>
                <a:gd name="connsiteY19" fmla="*/ 1854072 h 1896216"/>
                <a:gd name="connsiteX20" fmla="*/ 2116716 w 2764583"/>
                <a:gd name="connsiteY20" fmla="*/ 1822986 h 1896216"/>
                <a:gd name="connsiteX21" fmla="*/ 1984273 w 2764583"/>
                <a:gd name="connsiteY21" fmla="*/ 1763422 h 1896216"/>
                <a:gd name="connsiteX22" fmla="*/ 1856464 w 2764583"/>
                <a:gd name="connsiteY22" fmla="*/ 1714490 h 1896216"/>
                <a:gd name="connsiteX23" fmla="*/ 1733016 w 2764583"/>
                <a:gd name="connsiteY23" fmla="*/ 1668590 h 1896216"/>
                <a:gd name="connsiteX24" fmla="*/ 1613659 w 2764583"/>
                <a:gd name="connsiteY24" fmla="*/ 1618124 h 1896216"/>
                <a:gd name="connsiteX25" fmla="*/ 1368709 w 2764583"/>
                <a:gd name="connsiteY25" fmla="*/ 1475384 h 1896216"/>
                <a:gd name="connsiteX26" fmla="*/ 1132490 w 2764583"/>
                <a:gd name="connsiteY26" fmla="*/ 1301321 h 1896216"/>
                <a:gd name="connsiteX27" fmla="*/ 896090 w 2764583"/>
                <a:gd name="connsiteY27" fmla="*/ 1120784 h 1896216"/>
                <a:gd name="connsiteX28" fmla="*/ 650603 w 2764583"/>
                <a:gd name="connsiteY28" fmla="*/ 958623 h 1896216"/>
                <a:gd name="connsiteX29" fmla="*/ 536144 w 2764583"/>
                <a:gd name="connsiteY29" fmla="*/ 897222 h 1896216"/>
                <a:gd name="connsiteX30" fmla="*/ 420615 w 2764583"/>
                <a:gd name="connsiteY30" fmla="*/ 838162 h 1896216"/>
                <a:gd name="connsiteX31" fmla="*/ 306538 w 2764583"/>
                <a:gd name="connsiteY31" fmla="*/ 775152 h 1896216"/>
                <a:gd name="connsiteX32" fmla="*/ 196439 w 2764583"/>
                <a:gd name="connsiteY32" fmla="*/ 701898 h 1896216"/>
                <a:gd name="connsiteX33" fmla="*/ 150720 w 2764583"/>
                <a:gd name="connsiteY33" fmla="*/ 665337 h 1896216"/>
                <a:gd name="connsiteX34" fmla="*/ 108168 w 2764583"/>
                <a:gd name="connsiteY34" fmla="*/ 625682 h 1896216"/>
                <a:gd name="connsiteX35" fmla="*/ 70722 w 2764583"/>
                <a:gd name="connsiteY35" fmla="*/ 582968 h 1896216"/>
                <a:gd name="connsiteX36" fmla="*/ 40317 w 2764583"/>
                <a:gd name="connsiteY36" fmla="*/ 537228 h 1896216"/>
                <a:gd name="connsiteX37" fmla="*/ 1257 w 2764583"/>
                <a:gd name="connsiteY37" fmla="*/ 417610 h 1896216"/>
                <a:gd name="connsiteX38" fmla="*/ 0 w 2764583"/>
                <a:gd name="connsiteY38" fmla="*/ 285401 h 1896216"/>
                <a:gd name="connsiteX39" fmla="*/ 23945 w 2764583"/>
                <a:gd name="connsiteY39" fmla="*/ 144799 h 1896216"/>
                <a:gd name="connsiteX40" fmla="*/ 60491 w 2764583"/>
                <a:gd name="connsiteY40" fmla="*/ 0 h 1896216"/>
                <a:gd name="connsiteX0" fmla="*/ 2764583 w 2764583"/>
                <a:gd name="connsiteY0" fmla="*/ 953913 h 1896810"/>
                <a:gd name="connsiteX1" fmla="*/ 2697171 w 2764583"/>
                <a:gd name="connsiteY1" fmla="*/ 1034599 h 1896810"/>
                <a:gd name="connsiteX2" fmla="*/ 2635401 w 2764583"/>
                <a:gd name="connsiteY2" fmla="*/ 1117134 h 1896810"/>
                <a:gd name="connsiteX3" fmla="*/ 2584912 w 2764583"/>
                <a:gd name="connsiteY3" fmla="*/ 1203367 h 1896810"/>
                <a:gd name="connsiteX4" fmla="*/ 2551348 w 2764583"/>
                <a:gd name="connsiteY4" fmla="*/ 1295146 h 1896810"/>
                <a:gd name="connsiteX5" fmla="*/ 2539518 w 2764583"/>
                <a:gd name="connsiteY5" fmla="*/ 1367131 h 1896810"/>
                <a:gd name="connsiteX6" fmla="*/ 2534969 w 2764583"/>
                <a:gd name="connsiteY6" fmla="*/ 1441536 h 1896810"/>
                <a:gd name="connsiteX7" fmla="*/ 2532687 w 2764583"/>
                <a:gd name="connsiteY7" fmla="*/ 1516752 h 1896810"/>
                <a:gd name="connsiteX8" fmla="*/ 2527662 w 2764583"/>
                <a:gd name="connsiteY8" fmla="*/ 1591173 h 1896810"/>
                <a:gd name="connsiteX9" fmla="*/ 2521334 w 2764583"/>
                <a:gd name="connsiteY9" fmla="*/ 1634720 h 1896810"/>
                <a:gd name="connsiteX10" fmla="*/ 2511528 w 2764583"/>
                <a:gd name="connsiteY10" fmla="*/ 1677576 h 1896810"/>
                <a:gd name="connsiteX11" fmla="*/ 2497542 w 2764583"/>
                <a:gd name="connsiteY11" fmla="*/ 1719910 h 1896810"/>
                <a:gd name="connsiteX12" fmla="*/ 2478673 w 2764583"/>
                <a:gd name="connsiteY12" fmla="*/ 1761891 h 1896810"/>
                <a:gd name="connsiteX13" fmla="*/ 2453980 w 2764583"/>
                <a:gd name="connsiteY13" fmla="*/ 1803786 h 1896810"/>
                <a:gd name="connsiteX14" fmla="*/ 2424267 w 2764583"/>
                <a:gd name="connsiteY14" fmla="*/ 1841823 h 1896810"/>
                <a:gd name="connsiteX15" fmla="*/ 2390299 w 2764583"/>
                <a:gd name="connsiteY15" fmla="*/ 1872335 h 1896810"/>
                <a:gd name="connsiteX16" fmla="*/ 2352843 w 2764583"/>
                <a:gd name="connsiteY16" fmla="*/ 1891656 h 1896810"/>
                <a:gd name="connsiteX17" fmla="*/ 2297592 w 2764583"/>
                <a:gd name="connsiteY17" fmla="*/ 1896216 h 1896810"/>
                <a:gd name="connsiteX18" fmla="*/ 2238814 w 2764583"/>
                <a:gd name="connsiteY18" fmla="*/ 1881085 h 1896810"/>
                <a:gd name="connsiteX19" fmla="*/ 2178018 w 2764583"/>
                <a:gd name="connsiteY19" fmla="*/ 1854072 h 1896810"/>
                <a:gd name="connsiteX20" fmla="*/ 2116716 w 2764583"/>
                <a:gd name="connsiteY20" fmla="*/ 1822986 h 1896810"/>
                <a:gd name="connsiteX21" fmla="*/ 1984273 w 2764583"/>
                <a:gd name="connsiteY21" fmla="*/ 1763422 h 1896810"/>
                <a:gd name="connsiteX22" fmla="*/ 1856464 w 2764583"/>
                <a:gd name="connsiteY22" fmla="*/ 1714490 h 1896810"/>
                <a:gd name="connsiteX23" fmla="*/ 1733016 w 2764583"/>
                <a:gd name="connsiteY23" fmla="*/ 1668590 h 1896810"/>
                <a:gd name="connsiteX24" fmla="*/ 1613659 w 2764583"/>
                <a:gd name="connsiteY24" fmla="*/ 1618124 h 1896810"/>
                <a:gd name="connsiteX25" fmla="*/ 1368709 w 2764583"/>
                <a:gd name="connsiteY25" fmla="*/ 1475384 h 1896810"/>
                <a:gd name="connsiteX26" fmla="*/ 1132490 w 2764583"/>
                <a:gd name="connsiteY26" fmla="*/ 1301321 h 1896810"/>
                <a:gd name="connsiteX27" fmla="*/ 896090 w 2764583"/>
                <a:gd name="connsiteY27" fmla="*/ 1120784 h 1896810"/>
                <a:gd name="connsiteX28" fmla="*/ 650603 w 2764583"/>
                <a:gd name="connsiteY28" fmla="*/ 958623 h 1896810"/>
                <a:gd name="connsiteX29" fmla="*/ 536144 w 2764583"/>
                <a:gd name="connsiteY29" fmla="*/ 897222 h 1896810"/>
                <a:gd name="connsiteX30" fmla="*/ 420615 w 2764583"/>
                <a:gd name="connsiteY30" fmla="*/ 838162 h 1896810"/>
                <a:gd name="connsiteX31" fmla="*/ 306538 w 2764583"/>
                <a:gd name="connsiteY31" fmla="*/ 775152 h 1896810"/>
                <a:gd name="connsiteX32" fmla="*/ 196439 w 2764583"/>
                <a:gd name="connsiteY32" fmla="*/ 701898 h 1896810"/>
                <a:gd name="connsiteX33" fmla="*/ 150720 w 2764583"/>
                <a:gd name="connsiteY33" fmla="*/ 665337 h 1896810"/>
                <a:gd name="connsiteX34" fmla="*/ 108168 w 2764583"/>
                <a:gd name="connsiteY34" fmla="*/ 625682 h 1896810"/>
                <a:gd name="connsiteX35" fmla="*/ 70722 w 2764583"/>
                <a:gd name="connsiteY35" fmla="*/ 582968 h 1896810"/>
                <a:gd name="connsiteX36" fmla="*/ 40317 w 2764583"/>
                <a:gd name="connsiteY36" fmla="*/ 537228 h 1896810"/>
                <a:gd name="connsiteX37" fmla="*/ 1257 w 2764583"/>
                <a:gd name="connsiteY37" fmla="*/ 417610 h 1896810"/>
                <a:gd name="connsiteX38" fmla="*/ 0 w 2764583"/>
                <a:gd name="connsiteY38" fmla="*/ 285401 h 1896810"/>
                <a:gd name="connsiteX39" fmla="*/ 23945 w 2764583"/>
                <a:gd name="connsiteY39" fmla="*/ 144799 h 1896810"/>
                <a:gd name="connsiteX40" fmla="*/ 60491 w 2764583"/>
                <a:gd name="connsiteY40" fmla="*/ 0 h 1896810"/>
                <a:gd name="connsiteX0" fmla="*/ 2764583 w 2764583"/>
                <a:gd name="connsiteY0" fmla="*/ 953913 h 1896810"/>
                <a:gd name="connsiteX1" fmla="*/ 2697171 w 2764583"/>
                <a:gd name="connsiteY1" fmla="*/ 1034599 h 1896810"/>
                <a:gd name="connsiteX2" fmla="*/ 2635401 w 2764583"/>
                <a:gd name="connsiteY2" fmla="*/ 1117134 h 1896810"/>
                <a:gd name="connsiteX3" fmla="*/ 2584912 w 2764583"/>
                <a:gd name="connsiteY3" fmla="*/ 1203367 h 1896810"/>
                <a:gd name="connsiteX4" fmla="*/ 2551348 w 2764583"/>
                <a:gd name="connsiteY4" fmla="*/ 1295146 h 1896810"/>
                <a:gd name="connsiteX5" fmla="*/ 2539518 w 2764583"/>
                <a:gd name="connsiteY5" fmla="*/ 1367131 h 1896810"/>
                <a:gd name="connsiteX6" fmla="*/ 2534969 w 2764583"/>
                <a:gd name="connsiteY6" fmla="*/ 1441536 h 1896810"/>
                <a:gd name="connsiteX7" fmla="*/ 2532687 w 2764583"/>
                <a:gd name="connsiteY7" fmla="*/ 1516752 h 1896810"/>
                <a:gd name="connsiteX8" fmla="*/ 2527662 w 2764583"/>
                <a:gd name="connsiteY8" fmla="*/ 1591173 h 1896810"/>
                <a:gd name="connsiteX9" fmla="*/ 2521334 w 2764583"/>
                <a:gd name="connsiteY9" fmla="*/ 1634720 h 1896810"/>
                <a:gd name="connsiteX10" fmla="*/ 2511528 w 2764583"/>
                <a:gd name="connsiteY10" fmla="*/ 1677576 h 1896810"/>
                <a:gd name="connsiteX11" fmla="*/ 2497542 w 2764583"/>
                <a:gd name="connsiteY11" fmla="*/ 1719910 h 1896810"/>
                <a:gd name="connsiteX12" fmla="*/ 2478673 w 2764583"/>
                <a:gd name="connsiteY12" fmla="*/ 1761891 h 1896810"/>
                <a:gd name="connsiteX13" fmla="*/ 2453980 w 2764583"/>
                <a:gd name="connsiteY13" fmla="*/ 1803786 h 1896810"/>
                <a:gd name="connsiteX14" fmla="*/ 2424267 w 2764583"/>
                <a:gd name="connsiteY14" fmla="*/ 1841823 h 1896810"/>
                <a:gd name="connsiteX15" fmla="*/ 2390299 w 2764583"/>
                <a:gd name="connsiteY15" fmla="*/ 1872335 h 1896810"/>
                <a:gd name="connsiteX16" fmla="*/ 2352843 w 2764583"/>
                <a:gd name="connsiteY16" fmla="*/ 1891656 h 1896810"/>
                <a:gd name="connsiteX17" fmla="*/ 2297592 w 2764583"/>
                <a:gd name="connsiteY17" fmla="*/ 1896216 h 1896810"/>
                <a:gd name="connsiteX18" fmla="*/ 2238814 w 2764583"/>
                <a:gd name="connsiteY18" fmla="*/ 1881085 h 1896810"/>
                <a:gd name="connsiteX19" fmla="*/ 2178018 w 2764583"/>
                <a:gd name="connsiteY19" fmla="*/ 1854072 h 1896810"/>
                <a:gd name="connsiteX20" fmla="*/ 2116716 w 2764583"/>
                <a:gd name="connsiteY20" fmla="*/ 1822986 h 1896810"/>
                <a:gd name="connsiteX21" fmla="*/ 1984273 w 2764583"/>
                <a:gd name="connsiteY21" fmla="*/ 1763422 h 1896810"/>
                <a:gd name="connsiteX22" fmla="*/ 1856464 w 2764583"/>
                <a:gd name="connsiteY22" fmla="*/ 1714490 h 1896810"/>
                <a:gd name="connsiteX23" fmla="*/ 1733016 w 2764583"/>
                <a:gd name="connsiteY23" fmla="*/ 1668590 h 1896810"/>
                <a:gd name="connsiteX24" fmla="*/ 1613659 w 2764583"/>
                <a:gd name="connsiteY24" fmla="*/ 1618124 h 1896810"/>
                <a:gd name="connsiteX25" fmla="*/ 1368709 w 2764583"/>
                <a:gd name="connsiteY25" fmla="*/ 1475384 h 1896810"/>
                <a:gd name="connsiteX26" fmla="*/ 1132490 w 2764583"/>
                <a:gd name="connsiteY26" fmla="*/ 1301321 h 1896810"/>
                <a:gd name="connsiteX27" fmla="*/ 896090 w 2764583"/>
                <a:gd name="connsiteY27" fmla="*/ 1120784 h 1896810"/>
                <a:gd name="connsiteX28" fmla="*/ 650603 w 2764583"/>
                <a:gd name="connsiteY28" fmla="*/ 958623 h 1896810"/>
                <a:gd name="connsiteX29" fmla="*/ 536144 w 2764583"/>
                <a:gd name="connsiteY29" fmla="*/ 897222 h 1896810"/>
                <a:gd name="connsiteX30" fmla="*/ 420615 w 2764583"/>
                <a:gd name="connsiteY30" fmla="*/ 838162 h 1896810"/>
                <a:gd name="connsiteX31" fmla="*/ 306538 w 2764583"/>
                <a:gd name="connsiteY31" fmla="*/ 775152 h 1896810"/>
                <a:gd name="connsiteX32" fmla="*/ 196439 w 2764583"/>
                <a:gd name="connsiteY32" fmla="*/ 701898 h 1896810"/>
                <a:gd name="connsiteX33" fmla="*/ 150720 w 2764583"/>
                <a:gd name="connsiteY33" fmla="*/ 665337 h 1896810"/>
                <a:gd name="connsiteX34" fmla="*/ 108168 w 2764583"/>
                <a:gd name="connsiteY34" fmla="*/ 625682 h 1896810"/>
                <a:gd name="connsiteX35" fmla="*/ 70722 w 2764583"/>
                <a:gd name="connsiteY35" fmla="*/ 582968 h 1896810"/>
                <a:gd name="connsiteX36" fmla="*/ 40317 w 2764583"/>
                <a:gd name="connsiteY36" fmla="*/ 537228 h 1896810"/>
                <a:gd name="connsiteX37" fmla="*/ 1257 w 2764583"/>
                <a:gd name="connsiteY37" fmla="*/ 417610 h 1896810"/>
                <a:gd name="connsiteX38" fmla="*/ 0 w 2764583"/>
                <a:gd name="connsiteY38" fmla="*/ 285401 h 1896810"/>
                <a:gd name="connsiteX39" fmla="*/ 23945 w 2764583"/>
                <a:gd name="connsiteY39" fmla="*/ 144799 h 1896810"/>
                <a:gd name="connsiteX40" fmla="*/ 60491 w 2764583"/>
                <a:gd name="connsiteY40" fmla="*/ 0 h 1896810"/>
                <a:gd name="connsiteX0" fmla="*/ 2764583 w 2764583"/>
                <a:gd name="connsiteY0" fmla="*/ 953913 h 1896810"/>
                <a:gd name="connsiteX1" fmla="*/ 2697171 w 2764583"/>
                <a:gd name="connsiteY1" fmla="*/ 1034599 h 1896810"/>
                <a:gd name="connsiteX2" fmla="*/ 2635401 w 2764583"/>
                <a:gd name="connsiteY2" fmla="*/ 1117134 h 1896810"/>
                <a:gd name="connsiteX3" fmla="*/ 2584912 w 2764583"/>
                <a:gd name="connsiteY3" fmla="*/ 1203367 h 1896810"/>
                <a:gd name="connsiteX4" fmla="*/ 2551348 w 2764583"/>
                <a:gd name="connsiteY4" fmla="*/ 1295146 h 1896810"/>
                <a:gd name="connsiteX5" fmla="*/ 2539518 w 2764583"/>
                <a:gd name="connsiteY5" fmla="*/ 1367131 h 1896810"/>
                <a:gd name="connsiteX6" fmla="*/ 2534969 w 2764583"/>
                <a:gd name="connsiteY6" fmla="*/ 1441536 h 1896810"/>
                <a:gd name="connsiteX7" fmla="*/ 2532687 w 2764583"/>
                <a:gd name="connsiteY7" fmla="*/ 1516752 h 1896810"/>
                <a:gd name="connsiteX8" fmla="*/ 2527662 w 2764583"/>
                <a:gd name="connsiteY8" fmla="*/ 1591173 h 1896810"/>
                <a:gd name="connsiteX9" fmla="*/ 2521334 w 2764583"/>
                <a:gd name="connsiteY9" fmla="*/ 1634720 h 1896810"/>
                <a:gd name="connsiteX10" fmla="*/ 2511528 w 2764583"/>
                <a:gd name="connsiteY10" fmla="*/ 1677576 h 1896810"/>
                <a:gd name="connsiteX11" fmla="*/ 2497542 w 2764583"/>
                <a:gd name="connsiteY11" fmla="*/ 1719910 h 1896810"/>
                <a:gd name="connsiteX12" fmla="*/ 2478673 w 2764583"/>
                <a:gd name="connsiteY12" fmla="*/ 1761891 h 1896810"/>
                <a:gd name="connsiteX13" fmla="*/ 2453980 w 2764583"/>
                <a:gd name="connsiteY13" fmla="*/ 1803786 h 1896810"/>
                <a:gd name="connsiteX14" fmla="*/ 2424267 w 2764583"/>
                <a:gd name="connsiteY14" fmla="*/ 1841823 h 1896810"/>
                <a:gd name="connsiteX15" fmla="*/ 2390299 w 2764583"/>
                <a:gd name="connsiteY15" fmla="*/ 1872335 h 1896810"/>
                <a:gd name="connsiteX16" fmla="*/ 2352843 w 2764583"/>
                <a:gd name="connsiteY16" fmla="*/ 1891656 h 1896810"/>
                <a:gd name="connsiteX17" fmla="*/ 2297592 w 2764583"/>
                <a:gd name="connsiteY17" fmla="*/ 1896216 h 1896810"/>
                <a:gd name="connsiteX18" fmla="*/ 2238814 w 2764583"/>
                <a:gd name="connsiteY18" fmla="*/ 1881085 h 1896810"/>
                <a:gd name="connsiteX19" fmla="*/ 2178018 w 2764583"/>
                <a:gd name="connsiteY19" fmla="*/ 1854072 h 1896810"/>
                <a:gd name="connsiteX20" fmla="*/ 2116716 w 2764583"/>
                <a:gd name="connsiteY20" fmla="*/ 1822986 h 1896810"/>
                <a:gd name="connsiteX21" fmla="*/ 1984273 w 2764583"/>
                <a:gd name="connsiteY21" fmla="*/ 1763422 h 1896810"/>
                <a:gd name="connsiteX22" fmla="*/ 1856464 w 2764583"/>
                <a:gd name="connsiteY22" fmla="*/ 1714490 h 1896810"/>
                <a:gd name="connsiteX23" fmla="*/ 1733016 w 2764583"/>
                <a:gd name="connsiteY23" fmla="*/ 1668590 h 1896810"/>
                <a:gd name="connsiteX24" fmla="*/ 1613659 w 2764583"/>
                <a:gd name="connsiteY24" fmla="*/ 1618124 h 1896810"/>
                <a:gd name="connsiteX25" fmla="*/ 1368709 w 2764583"/>
                <a:gd name="connsiteY25" fmla="*/ 1475384 h 1896810"/>
                <a:gd name="connsiteX26" fmla="*/ 1132490 w 2764583"/>
                <a:gd name="connsiteY26" fmla="*/ 1301321 h 1896810"/>
                <a:gd name="connsiteX27" fmla="*/ 896090 w 2764583"/>
                <a:gd name="connsiteY27" fmla="*/ 1120784 h 1896810"/>
                <a:gd name="connsiteX28" fmla="*/ 650603 w 2764583"/>
                <a:gd name="connsiteY28" fmla="*/ 958623 h 1896810"/>
                <a:gd name="connsiteX29" fmla="*/ 536144 w 2764583"/>
                <a:gd name="connsiteY29" fmla="*/ 897222 h 1896810"/>
                <a:gd name="connsiteX30" fmla="*/ 420615 w 2764583"/>
                <a:gd name="connsiteY30" fmla="*/ 838162 h 1896810"/>
                <a:gd name="connsiteX31" fmla="*/ 306538 w 2764583"/>
                <a:gd name="connsiteY31" fmla="*/ 775152 h 1896810"/>
                <a:gd name="connsiteX32" fmla="*/ 196439 w 2764583"/>
                <a:gd name="connsiteY32" fmla="*/ 701898 h 1896810"/>
                <a:gd name="connsiteX33" fmla="*/ 150720 w 2764583"/>
                <a:gd name="connsiteY33" fmla="*/ 665337 h 1896810"/>
                <a:gd name="connsiteX34" fmla="*/ 108168 w 2764583"/>
                <a:gd name="connsiteY34" fmla="*/ 625682 h 1896810"/>
                <a:gd name="connsiteX35" fmla="*/ 70722 w 2764583"/>
                <a:gd name="connsiteY35" fmla="*/ 582968 h 1896810"/>
                <a:gd name="connsiteX36" fmla="*/ 40317 w 2764583"/>
                <a:gd name="connsiteY36" fmla="*/ 537228 h 1896810"/>
                <a:gd name="connsiteX37" fmla="*/ 1257 w 2764583"/>
                <a:gd name="connsiteY37" fmla="*/ 417610 h 1896810"/>
                <a:gd name="connsiteX38" fmla="*/ 0 w 2764583"/>
                <a:gd name="connsiteY38" fmla="*/ 285401 h 1896810"/>
                <a:gd name="connsiteX39" fmla="*/ 23945 w 2764583"/>
                <a:gd name="connsiteY39" fmla="*/ 144799 h 1896810"/>
                <a:gd name="connsiteX40" fmla="*/ 60491 w 2764583"/>
                <a:gd name="connsiteY40" fmla="*/ 0 h 1896810"/>
                <a:gd name="connsiteX0" fmla="*/ 2764583 w 2764583"/>
                <a:gd name="connsiteY0" fmla="*/ 953913 h 1896810"/>
                <a:gd name="connsiteX1" fmla="*/ 2697171 w 2764583"/>
                <a:gd name="connsiteY1" fmla="*/ 1034599 h 1896810"/>
                <a:gd name="connsiteX2" fmla="*/ 2635401 w 2764583"/>
                <a:gd name="connsiteY2" fmla="*/ 1117134 h 1896810"/>
                <a:gd name="connsiteX3" fmla="*/ 2584912 w 2764583"/>
                <a:gd name="connsiteY3" fmla="*/ 1203367 h 1896810"/>
                <a:gd name="connsiteX4" fmla="*/ 2551348 w 2764583"/>
                <a:gd name="connsiteY4" fmla="*/ 1295146 h 1896810"/>
                <a:gd name="connsiteX5" fmla="*/ 2539518 w 2764583"/>
                <a:gd name="connsiteY5" fmla="*/ 1367131 h 1896810"/>
                <a:gd name="connsiteX6" fmla="*/ 2534969 w 2764583"/>
                <a:gd name="connsiteY6" fmla="*/ 1441536 h 1896810"/>
                <a:gd name="connsiteX7" fmla="*/ 2532687 w 2764583"/>
                <a:gd name="connsiteY7" fmla="*/ 1516752 h 1896810"/>
                <a:gd name="connsiteX8" fmla="*/ 2527662 w 2764583"/>
                <a:gd name="connsiteY8" fmla="*/ 1591173 h 1896810"/>
                <a:gd name="connsiteX9" fmla="*/ 2521334 w 2764583"/>
                <a:gd name="connsiteY9" fmla="*/ 1634720 h 1896810"/>
                <a:gd name="connsiteX10" fmla="*/ 2511528 w 2764583"/>
                <a:gd name="connsiteY10" fmla="*/ 1677576 h 1896810"/>
                <a:gd name="connsiteX11" fmla="*/ 2497542 w 2764583"/>
                <a:gd name="connsiteY11" fmla="*/ 1719910 h 1896810"/>
                <a:gd name="connsiteX12" fmla="*/ 2478673 w 2764583"/>
                <a:gd name="connsiteY12" fmla="*/ 1761891 h 1896810"/>
                <a:gd name="connsiteX13" fmla="*/ 2453980 w 2764583"/>
                <a:gd name="connsiteY13" fmla="*/ 1803786 h 1896810"/>
                <a:gd name="connsiteX14" fmla="*/ 2424267 w 2764583"/>
                <a:gd name="connsiteY14" fmla="*/ 1841823 h 1896810"/>
                <a:gd name="connsiteX15" fmla="*/ 2390299 w 2764583"/>
                <a:gd name="connsiteY15" fmla="*/ 1872335 h 1896810"/>
                <a:gd name="connsiteX16" fmla="*/ 2352843 w 2764583"/>
                <a:gd name="connsiteY16" fmla="*/ 1891656 h 1896810"/>
                <a:gd name="connsiteX17" fmla="*/ 2297592 w 2764583"/>
                <a:gd name="connsiteY17" fmla="*/ 1896216 h 1896810"/>
                <a:gd name="connsiteX18" fmla="*/ 2238814 w 2764583"/>
                <a:gd name="connsiteY18" fmla="*/ 1881085 h 1896810"/>
                <a:gd name="connsiteX19" fmla="*/ 2178018 w 2764583"/>
                <a:gd name="connsiteY19" fmla="*/ 1854072 h 1896810"/>
                <a:gd name="connsiteX20" fmla="*/ 2116716 w 2764583"/>
                <a:gd name="connsiteY20" fmla="*/ 1822986 h 1896810"/>
                <a:gd name="connsiteX21" fmla="*/ 1984273 w 2764583"/>
                <a:gd name="connsiteY21" fmla="*/ 1763422 h 1896810"/>
                <a:gd name="connsiteX22" fmla="*/ 1856464 w 2764583"/>
                <a:gd name="connsiteY22" fmla="*/ 1714490 h 1896810"/>
                <a:gd name="connsiteX23" fmla="*/ 1733016 w 2764583"/>
                <a:gd name="connsiteY23" fmla="*/ 1668590 h 1896810"/>
                <a:gd name="connsiteX24" fmla="*/ 1613659 w 2764583"/>
                <a:gd name="connsiteY24" fmla="*/ 1618124 h 1896810"/>
                <a:gd name="connsiteX25" fmla="*/ 1368709 w 2764583"/>
                <a:gd name="connsiteY25" fmla="*/ 1475384 h 1896810"/>
                <a:gd name="connsiteX26" fmla="*/ 1132490 w 2764583"/>
                <a:gd name="connsiteY26" fmla="*/ 1301321 h 1896810"/>
                <a:gd name="connsiteX27" fmla="*/ 896090 w 2764583"/>
                <a:gd name="connsiteY27" fmla="*/ 1120784 h 1896810"/>
                <a:gd name="connsiteX28" fmla="*/ 650603 w 2764583"/>
                <a:gd name="connsiteY28" fmla="*/ 958623 h 1896810"/>
                <a:gd name="connsiteX29" fmla="*/ 536144 w 2764583"/>
                <a:gd name="connsiteY29" fmla="*/ 897222 h 1896810"/>
                <a:gd name="connsiteX30" fmla="*/ 420615 w 2764583"/>
                <a:gd name="connsiteY30" fmla="*/ 838162 h 1896810"/>
                <a:gd name="connsiteX31" fmla="*/ 306538 w 2764583"/>
                <a:gd name="connsiteY31" fmla="*/ 775152 h 1896810"/>
                <a:gd name="connsiteX32" fmla="*/ 196439 w 2764583"/>
                <a:gd name="connsiteY32" fmla="*/ 701898 h 1896810"/>
                <a:gd name="connsiteX33" fmla="*/ 150720 w 2764583"/>
                <a:gd name="connsiteY33" fmla="*/ 665337 h 1896810"/>
                <a:gd name="connsiteX34" fmla="*/ 108168 w 2764583"/>
                <a:gd name="connsiteY34" fmla="*/ 625682 h 1896810"/>
                <a:gd name="connsiteX35" fmla="*/ 70722 w 2764583"/>
                <a:gd name="connsiteY35" fmla="*/ 582968 h 1896810"/>
                <a:gd name="connsiteX36" fmla="*/ 40317 w 2764583"/>
                <a:gd name="connsiteY36" fmla="*/ 537228 h 1896810"/>
                <a:gd name="connsiteX37" fmla="*/ 1257 w 2764583"/>
                <a:gd name="connsiteY37" fmla="*/ 417610 h 1896810"/>
                <a:gd name="connsiteX38" fmla="*/ 0 w 2764583"/>
                <a:gd name="connsiteY38" fmla="*/ 285401 h 1896810"/>
                <a:gd name="connsiteX39" fmla="*/ 23945 w 2764583"/>
                <a:gd name="connsiteY39" fmla="*/ 144799 h 1896810"/>
                <a:gd name="connsiteX40" fmla="*/ 60491 w 2764583"/>
                <a:gd name="connsiteY40" fmla="*/ 0 h 1896810"/>
                <a:gd name="connsiteX0" fmla="*/ 2764583 w 2764583"/>
                <a:gd name="connsiteY0" fmla="*/ 953913 h 1896810"/>
                <a:gd name="connsiteX1" fmla="*/ 2697171 w 2764583"/>
                <a:gd name="connsiteY1" fmla="*/ 1034599 h 1896810"/>
                <a:gd name="connsiteX2" fmla="*/ 2635401 w 2764583"/>
                <a:gd name="connsiteY2" fmla="*/ 1117134 h 1896810"/>
                <a:gd name="connsiteX3" fmla="*/ 2584912 w 2764583"/>
                <a:gd name="connsiteY3" fmla="*/ 1203367 h 1896810"/>
                <a:gd name="connsiteX4" fmla="*/ 2551348 w 2764583"/>
                <a:gd name="connsiteY4" fmla="*/ 1295146 h 1896810"/>
                <a:gd name="connsiteX5" fmla="*/ 2539518 w 2764583"/>
                <a:gd name="connsiteY5" fmla="*/ 1367131 h 1896810"/>
                <a:gd name="connsiteX6" fmla="*/ 2534969 w 2764583"/>
                <a:gd name="connsiteY6" fmla="*/ 1441536 h 1896810"/>
                <a:gd name="connsiteX7" fmla="*/ 2532687 w 2764583"/>
                <a:gd name="connsiteY7" fmla="*/ 1516752 h 1896810"/>
                <a:gd name="connsiteX8" fmla="*/ 2527662 w 2764583"/>
                <a:gd name="connsiteY8" fmla="*/ 1591173 h 1896810"/>
                <a:gd name="connsiteX9" fmla="*/ 2521334 w 2764583"/>
                <a:gd name="connsiteY9" fmla="*/ 1634720 h 1896810"/>
                <a:gd name="connsiteX10" fmla="*/ 2511528 w 2764583"/>
                <a:gd name="connsiteY10" fmla="*/ 1677576 h 1896810"/>
                <a:gd name="connsiteX11" fmla="*/ 2497542 w 2764583"/>
                <a:gd name="connsiteY11" fmla="*/ 1719910 h 1896810"/>
                <a:gd name="connsiteX12" fmla="*/ 2478673 w 2764583"/>
                <a:gd name="connsiteY12" fmla="*/ 1761891 h 1896810"/>
                <a:gd name="connsiteX13" fmla="*/ 2453980 w 2764583"/>
                <a:gd name="connsiteY13" fmla="*/ 1803786 h 1896810"/>
                <a:gd name="connsiteX14" fmla="*/ 2424267 w 2764583"/>
                <a:gd name="connsiteY14" fmla="*/ 1841823 h 1896810"/>
                <a:gd name="connsiteX15" fmla="*/ 2390299 w 2764583"/>
                <a:gd name="connsiteY15" fmla="*/ 1872335 h 1896810"/>
                <a:gd name="connsiteX16" fmla="*/ 2352843 w 2764583"/>
                <a:gd name="connsiteY16" fmla="*/ 1891656 h 1896810"/>
                <a:gd name="connsiteX17" fmla="*/ 2297592 w 2764583"/>
                <a:gd name="connsiteY17" fmla="*/ 1896216 h 1896810"/>
                <a:gd name="connsiteX18" fmla="*/ 2238814 w 2764583"/>
                <a:gd name="connsiteY18" fmla="*/ 1881085 h 1896810"/>
                <a:gd name="connsiteX19" fmla="*/ 2178018 w 2764583"/>
                <a:gd name="connsiteY19" fmla="*/ 1854072 h 1896810"/>
                <a:gd name="connsiteX20" fmla="*/ 2116716 w 2764583"/>
                <a:gd name="connsiteY20" fmla="*/ 1822986 h 1896810"/>
                <a:gd name="connsiteX21" fmla="*/ 1984273 w 2764583"/>
                <a:gd name="connsiteY21" fmla="*/ 1763422 h 1896810"/>
                <a:gd name="connsiteX22" fmla="*/ 1856464 w 2764583"/>
                <a:gd name="connsiteY22" fmla="*/ 1714490 h 1896810"/>
                <a:gd name="connsiteX23" fmla="*/ 1733016 w 2764583"/>
                <a:gd name="connsiteY23" fmla="*/ 1668590 h 1896810"/>
                <a:gd name="connsiteX24" fmla="*/ 1613659 w 2764583"/>
                <a:gd name="connsiteY24" fmla="*/ 1618124 h 1896810"/>
                <a:gd name="connsiteX25" fmla="*/ 1368709 w 2764583"/>
                <a:gd name="connsiteY25" fmla="*/ 1475384 h 1896810"/>
                <a:gd name="connsiteX26" fmla="*/ 1132490 w 2764583"/>
                <a:gd name="connsiteY26" fmla="*/ 1301321 h 1896810"/>
                <a:gd name="connsiteX27" fmla="*/ 896090 w 2764583"/>
                <a:gd name="connsiteY27" fmla="*/ 1120784 h 1896810"/>
                <a:gd name="connsiteX28" fmla="*/ 650603 w 2764583"/>
                <a:gd name="connsiteY28" fmla="*/ 958623 h 1896810"/>
                <a:gd name="connsiteX29" fmla="*/ 536144 w 2764583"/>
                <a:gd name="connsiteY29" fmla="*/ 897222 h 1896810"/>
                <a:gd name="connsiteX30" fmla="*/ 420615 w 2764583"/>
                <a:gd name="connsiteY30" fmla="*/ 838162 h 1896810"/>
                <a:gd name="connsiteX31" fmla="*/ 306538 w 2764583"/>
                <a:gd name="connsiteY31" fmla="*/ 775152 h 1896810"/>
                <a:gd name="connsiteX32" fmla="*/ 196439 w 2764583"/>
                <a:gd name="connsiteY32" fmla="*/ 701898 h 1896810"/>
                <a:gd name="connsiteX33" fmla="*/ 150720 w 2764583"/>
                <a:gd name="connsiteY33" fmla="*/ 665337 h 1896810"/>
                <a:gd name="connsiteX34" fmla="*/ 108168 w 2764583"/>
                <a:gd name="connsiteY34" fmla="*/ 625682 h 1896810"/>
                <a:gd name="connsiteX35" fmla="*/ 70722 w 2764583"/>
                <a:gd name="connsiteY35" fmla="*/ 582968 h 1896810"/>
                <a:gd name="connsiteX36" fmla="*/ 40317 w 2764583"/>
                <a:gd name="connsiteY36" fmla="*/ 537228 h 1896810"/>
                <a:gd name="connsiteX37" fmla="*/ 1257 w 2764583"/>
                <a:gd name="connsiteY37" fmla="*/ 417610 h 1896810"/>
                <a:gd name="connsiteX38" fmla="*/ 0 w 2764583"/>
                <a:gd name="connsiteY38" fmla="*/ 285401 h 1896810"/>
                <a:gd name="connsiteX39" fmla="*/ 23945 w 2764583"/>
                <a:gd name="connsiteY39" fmla="*/ 144799 h 1896810"/>
                <a:gd name="connsiteX40" fmla="*/ 60491 w 2764583"/>
                <a:gd name="connsiteY40" fmla="*/ 0 h 1896810"/>
                <a:gd name="connsiteX0" fmla="*/ 2764583 w 2764583"/>
                <a:gd name="connsiteY0" fmla="*/ 953913 h 1896810"/>
                <a:gd name="connsiteX1" fmla="*/ 2697171 w 2764583"/>
                <a:gd name="connsiteY1" fmla="*/ 1034599 h 1896810"/>
                <a:gd name="connsiteX2" fmla="*/ 2635401 w 2764583"/>
                <a:gd name="connsiteY2" fmla="*/ 1117134 h 1896810"/>
                <a:gd name="connsiteX3" fmla="*/ 2584912 w 2764583"/>
                <a:gd name="connsiteY3" fmla="*/ 1203367 h 1896810"/>
                <a:gd name="connsiteX4" fmla="*/ 2551348 w 2764583"/>
                <a:gd name="connsiteY4" fmla="*/ 1295146 h 1896810"/>
                <a:gd name="connsiteX5" fmla="*/ 2539518 w 2764583"/>
                <a:gd name="connsiteY5" fmla="*/ 1367131 h 1896810"/>
                <a:gd name="connsiteX6" fmla="*/ 2534969 w 2764583"/>
                <a:gd name="connsiteY6" fmla="*/ 1441536 h 1896810"/>
                <a:gd name="connsiteX7" fmla="*/ 2532687 w 2764583"/>
                <a:gd name="connsiteY7" fmla="*/ 1516752 h 1896810"/>
                <a:gd name="connsiteX8" fmla="*/ 2527662 w 2764583"/>
                <a:gd name="connsiteY8" fmla="*/ 1591173 h 1896810"/>
                <a:gd name="connsiteX9" fmla="*/ 2521334 w 2764583"/>
                <a:gd name="connsiteY9" fmla="*/ 1634720 h 1896810"/>
                <a:gd name="connsiteX10" fmla="*/ 2511528 w 2764583"/>
                <a:gd name="connsiteY10" fmla="*/ 1677576 h 1896810"/>
                <a:gd name="connsiteX11" fmla="*/ 2497542 w 2764583"/>
                <a:gd name="connsiteY11" fmla="*/ 1719910 h 1896810"/>
                <a:gd name="connsiteX12" fmla="*/ 2478673 w 2764583"/>
                <a:gd name="connsiteY12" fmla="*/ 1761891 h 1896810"/>
                <a:gd name="connsiteX13" fmla="*/ 2453980 w 2764583"/>
                <a:gd name="connsiteY13" fmla="*/ 1803786 h 1896810"/>
                <a:gd name="connsiteX14" fmla="*/ 2424267 w 2764583"/>
                <a:gd name="connsiteY14" fmla="*/ 1841823 h 1896810"/>
                <a:gd name="connsiteX15" fmla="*/ 2390299 w 2764583"/>
                <a:gd name="connsiteY15" fmla="*/ 1872335 h 1896810"/>
                <a:gd name="connsiteX16" fmla="*/ 2352843 w 2764583"/>
                <a:gd name="connsiteY16" fmla="*/ 1891656 h 1896810"/>
                <a:gd name="connsiteX17" fmla="*/ 2297592 w 2764583"/>
                <a:gd name="connsiteY17" fmla="*/ 1896216 h 1896810"/>
                <a:gd name="connsiteX18" fmla="*/ 2238814 w 2764583"/>
                <a:gd name="connsiteY18" fmla="*/ 1881085 h 1896810"/>
                <a:gd name="connsiteX19" fmla="*/ 2178018 w 2764583"/>
                <a:gd name="connsiteY19" fmla="*/ 1854072 h 1896810"/>
                <a:gd name="connsiteX20" fmla="*/ 2116716 w 2764583"/>
                <a:gd name="connsiteY20" fmla="*/ 1822986 h 1896810"/>
                <a:gd name="connsiteX21" fmla="*/ 1984273 w 2764583"/>
                <a:gd name="connsiteY21" fmla="*/ 1763422 h 1896810"/>
                <a:gd name="connsiteX22" fmla="*/ 1856464 w 2764583"/>
                <a:gd name="connsiteY22" fmla="*/ 1714490 h 1896810"/>
                <a:gd name="connsiteX23" fmla="*/ 1733016 w 2764583"/>
                <a:gd name="connsiteY23" fmla="*/ 1668590 h 1896810"/>
                <a:gd name="connsiteX24" fmla="*/ 1613659 w 2764583"/>
                <a:gd name="connsiteY24" fmla="*/ 1618124 h 1896810"/>
                <a:gd name="connsiteX25" fmla="*/ 1368709 w 2764583"/>
                <a:gd name="connsiteY25" fmla="*/ 1475384 h 1896810"/>
                <a:gd name="connsiteX26" fmla="*/ 1132490 w 2764583"/>
                <a:gd name="connsiteY26" fmla="*/ 1301321 h 1896810"/>
                <a:gd name="connsiteX27" fmla="*/ 896090 w 2764583"/>
                <a:gd name="connsiteY27" fmla="*/ 1120784 h 1896810"/>
                <a:gd name="connsiteX28" fmla="*/ 650603 w 2764583"/>
                <a:gd name="connsiteY28" fmla="*/ 958623 h 1896810"/>
                <a:gd name="connsiteX29" fmla="*/ 536144 w 2764583"/>
                <a:gd name="connsiteY29" fmla="*/ 897222 h 1896810"/>
                <a:gd name="connsiteX30" fmla="*/ 420615 w 2764583"/>
                <a:gd name="connsiteY30" fmla="*/ 838162 h 1896810"/>
                <a:gd name="connsiteX31" fmla="*/ 306538 w 2764583"/>
                <a:gd name="connsiteY31" fmla="*/ 775152 h 1896810"/>
                <a:gd name="connsiteX32" fmla="*/ 196439 w 2764583"/>
                <a:gd name="connsiteY32" fmla="*/ 701898 h 1896810"/>
                <a:gd name="connsiteX33" fmla="*/ 150720 w 2764583"/>
                <a:gd name="connsiteY33" fmla="*/ 665337 h 1896810"/>
                <a:gd name="connsiteX34" fmla="*/ 108168 w 2764583"/>
                <a:gd name="connsiteY34" fmla="*/ 625682 h 1896810"/>
                <a:gd name="connsiteX35" fmla="*/ 70722 w 2764583"/>
                <a:gd name="connsiteY35" fmla="*/ 582968 h 1896810"/>
                <a:gd name="connsiteX36" fmla="*/ 40317 w 2764583"/>
                <a:gd name="connsiteY36" fmla="*/ 537228 h 1896810"/>
                <a:gd name="connsiteX37" fmla="*/ 1257 w 2764583"/>
                <a:gd name="connsiteY37" fmla="*/ 417610 h 1896810"/>
                <a:gd name="connsiteX38" fmla="*/ 0 w 2764583"/>
                <a:gd name="connsiteY38" fmla="*/ 285401 h 1896810"/>
                <a:gd name="connsiteX39" fmla="*/ 23945 w 2764583"/>
                <a:gd name="connsiteY39" fmla="*/ 144799 h 1896810"/>
                <a:gd name="connsiteX40" fmla="*/ 60491 w 2764583"/>
                <a:gd name="connsiteY40" fmla="*/ 0 h 1896810"/>
                <a:gd name="connsiteX0" fmla="*/ 2764583 w 2764583"/>
                <a:gd name="connsiteY0" fmla="*/ 953913 h 1896810"/>
                <a:gd name="connsiteX1" fmla="*/ 2697171 w 2764583"/>
                <a:gd name="connsiteY1" fmla="*/ 1034599 h 1896810"/>
                <a:gd name="connsiteX2" fmla="*/ 2635401 w 2764583"/>
                <a:gd name="connsiteY2" fmla="*/ 1117134 h 1896810"/>
                <a:gd name="connsiteX3" fmla="*/ 2584912 w 2764583"/>
                <a:gd name="connsiteY3" fmla="*/ 1203367 h 1896810"/>
                <a:gd name="connsiteX4" fmla="*/ 2551348 w 2764583"/>
                <a:gd name="connsiteY4" fmla="*/ 1295146 h 1896810"/>
                <a:gd name="connsiteX5" fmla="*/ 2539518 w 2764583"/>
                <a:gd name="connsiteY5" fmla="*/ 1367131 h 1896810"/>
                <a:gd name="connsiteX6" fmla="*/ 2534969 w 2764583"/>
                <a:gd name="connsiteY6" fmla="*/ 1441536 h 1896810"/>
                <a:gd name="connsiteX7" fmla="*/ 2532687 w 2764583"/>
                <a:gd name="connsiteY7" fmla="*/ 1516752 h 1896810"/>
                <a:gd name="connsiteX8" fmla="*/ 2527662 w 2764583"/>
                <a:gd name="connsiteY8" fmla="*/ 1591173 h 1896810"/>
                <a:gd name="connsiteX9" fmla="*/ 2521334 w 2764583"/>
                <a:gd name="connsiteY9" fmla="*/ 1634720 h 1896810"/>
                <a:gd name="connsiteX10" fmla="*/ 2511528 w 2764583"/>
                <a:gd name="connsiteY10" fmla="*/ 1677576 h 1896810"/>
                <a:gd name="connsiteX11" fmla="*/ 2497542 w 2764583"/>
                <a:gd name="connsiteY11" fmla="*/ 1719910 h 1896810"/>
                <a:gd name="connsiteX12" fmla="*/ 2478673 w 2764583"/>
                <a:gd name="connsiteY12" fmla="*/ 1761891 h 1896810"/>
                <a:gd name="connsiteX13" fmla="*/ 2453980 w 2764583"/>
                <a:gd name="connsiteY13" fmla="*/ 1803786 h 1896810"/>
                <a:gd name="connsiteX14" fmla="*/ 2424267 w 2764583"/>
                <a:gd name="connsiteY14" fmla="*/ 1841823 h 1896810"/>
                <a:gd name="connsiteX15" fmla="*/ 2390299 w 2764583"/>
                <a:gd name="connsiteY15" fmla="*/ 1872335 h 1896810"/>
                <a:gd name="connsiteX16" fmla="*/ 2352843 w 2764583"/>
                <a:gd name="connsiteY16" fmla="*/ 1891656 h 1896810"/>
                <a:gd name="connsiteX17" fmla="*/ 2297592 w 2764583"/>
                <a:gd name="connsiteY17" fmla="*/ 1896216 h 1896810"/>
                <a:gd name="connsiteX18" fmla="*/ 2238814 w 2764583"/>
                <a:gd name="connsiteY18" fmla="*/ 1881085 h 1896810"/>
                <a:gd name="connsiteX19" fmla="*/ 2178018 w 2764583"/>
                <a:gd name="connsiteY19" fmla="*/ 1854072 h 1896810"/>
                <a:gd name="connsiteX20" fmla="*/ 2116716 w 2764583"/>
                <a:gd name="connsiteY20" fmla="*/ 1822986 h 1896810"/>
                <a:gd name="connsiteX21" fmla="*/ 1984273 w 2764583"/>
                <a:gd name="connsiteY21" fmla="*/ 1763422 h 1896810"/>
                <a:gd name="connsiteX22" fmla="*/ 1856464 w 2764583"/>
                <a:gd name="connsiteY22" fmla="*/ 1714490 h 1896810"/>
                <a:gd name="connsiteX23" fmla="*/ 1733016 w 2764583"/>
                <a:gd name="connsiteY23" fmla="*/ 1668590 h 1896810"/>
                <a:gd name="connsiteX24" fmla="*/ 1613659 w 2764583"/>
                <a:gd name="connsiteY24" fmla="*/ 1618124 h 1896810"/>
                <a:gd name="connsiteX25" fmla="*/ 1368709 w 2764583"/>
                <a:gd name="connsiteY25" fmla="*/ 1475384 h 1896810"/>
                <a:gd name="connsiteX26" fmla="*/ 1132490 w 2764583"/>
                <a:gd name="connsiteY26" fmla="*/ 1301321 h 1896810"/>
                <a:gd name="connsiteX27" fmla="*/ 896090 w 2764583"/>
                <a:gd name="connsiteY27" fmla="*/ 1120784 h 1896810"/>
                <a:gd name="connsiteX28" fmla="*/ 650603 w 2764583"/>
                <a:gd name="connsiteY28" fmla="*/ 958623 h 1896810"/>
                <a:gd name="connsiteX29" fmla="*/ 536144 w 2764583"/>
                <a:gd name="connsiteY29" fmla="*/ 897222 h 1896810"/>
                <a:gd name="connsiteX30" fmla="*/ 420615 w 2764583"/>
                <a:gd name="connsiteY30" fmla="*/ 838162 h 1896810"/>
                <a:gd name="connsiteX31" fmla="*/ 306538 w 2764583"/>
                <a:gd name="connsiteY31" fmla="*/ 775152 h 1896810"/>
                <a:gd name="connsiteX32" fmla="*/ 196439 w 2764583"/>
                <a:gd name="connsiteY32" fmla="*/ 701898 h 1896810"/>
                <a:gd name="connsiteX33" fmla="*/ 150720 w 2764583"/>
                <a:gd name="connsiteY33" fmla="*/ 665337 h 1896810"/>
                <a:gd name="connsiteX34" fmla="*/ 108168 w 2764583"/>
                <a:gd name="connsiteY34" fmla="*/ 625682 h 1896810"/>
                <a:gd name="connsiteX35" fmla="*/ 70722 w 2764583"/>
                <a:gd name="connsiteY35" fmla="*/ 582968 h 1896810"/>
                <a:gd name="connsiteX36" fmla="*/ 40317 w 2764583"/>
                <a:gd name="connsiteY36" fmla="*/ 537228 h 1896810"/>
                <a:gd name="connsiteX37" fmla="*/ 1257 w 2764583"/>
                <a:gd name="connsiteY37" fmla="*/ 417610 h 1896810"/>
                <a:gd name="connsiteX38" fmla="*/ 0 w 2764583"/>
                <a:gd name="connsiteY38" fmla="*/ 285401 h 1896810"/>
                <a:gd name="connsiteX39" fmla="*/ 23945 w 2764583"/>
                <a:gd name="connsiteY39" fmla="*/ 144799 h 1896810"/>
                <a:gd name="connsiteX40" fmla="*/ 60491 w 2764583"/>
                <a:gd name="connsiteY40" fmla="*/ 0 h 1896810"/>
                <a:gd name="connsiteX0" fmla="*/ 2764583 w 2764583"/>
                <a:gd name="connsiteY0" fmla="*/ 953913 h 1896810"/>
                <a:gd name="connsiteX1" fmla="*/ 2697171 w 2764583"/>
                <a:gd name="connsiteY1" fmla="*/ 1034599 h 1896810"/>
                <a:gd name="connsiteX2" fmla="*/ 2635401 w 2764583"/>
                <a:gd name="connsiteY2" fmla="*/ 1117134 h 1896810"/>
                <a:gd name="connsiteX3" fmla="*/ 2584912 w 2764583"/>
                <a:gd name="connsiteY3" fmla="*/ 1203367 h 1896810"/>
                <a:gd name="connsiteX4" fmla="*/ 2551348 w 2764583"/>
                <a:gd name="connsiteY4" fmla="*/ 1295146 h 1896810"/>
                <a:gd name="connsiteX5" fmla="*/ 2539518 w 2764583"/>
                <a:gd name="connsiteY5" fmla="*/ 1367131 h 1896810"/>
                <a:gd name="connsiteX6" fmla="*/ 2534969 w 2764583"/>
                <a:gd name="connsiteY6" fmla="*/ 1441536 h 1896810"/>
                <a:gd name="connsiteX7" fmla="*/ 2532687 w 2764583"/>
                <a:gd name="connsiteY7" fmla="*/ 1516752 h 1896810"/>
                <a:gd name="connsiteX8" fmla="*/ 2527662 w 2764583"/>
                <a:gd name="connsiteY8" fmla="*/ 1591173 h 1896810"/>
                <a:gd name="connsiteX9" fmla="*/ 2521334 w 2764583"/>
                <a:gd name="connsiteY9" fmla="*/ 1634720 h 1896810"/>
                <a:gd name="connsiteX10" fmla="*/ 2511528 w 2764583"/>
                <a:gd name="connsiteY10" fmla="*/ 1677576 h 1896810"/>
                <a:gd name="connsiteX11" fmla="*/ 2497542 w 2764583"/>
                <a:gd name="connsiteY11" fmla="*/ 1719910 h 1896810"/>
                <a:gd name="connsiteX12" fmla="*/ 2478673 w 2764583"/>
                <a:gd name="connsiteY12" fmla="*/ 1761891 h 1896810"/>
                <a:gd name="connsiteX13" fmla="*/ 2453980 w 2764583"/>
                <a:gd name="connsiteY13" fmla="*/ 1803786 h 1896810"/>
                <a:gd name="connsiteX14" fmla="*/ 2424267 w 2764583"/>
                <a:gd name="connsiteY14" fmla="*/ 1841823 h 1896810"/>
                <a:gd name="connsiteX15" fmla="*/ 2390299 w 2764583"/>
                <a:gd name="connsiteY15" fmla="*/ 1872335 h 1896810"/>
                <a:gd name="connsiteX16" fmla="*/ 2352843 w 2764583"/>
                <a:gd name="connsiteY16" fmla="*/ 1891656 h 1896810"/>
                <a:gd name="connsiteX17" fmla="*/ 2297592 w 2764583"/>
                <a:gd name="connsiteY17" fmla="*/ 1896216 h 1896810"/>
                <a:gd name="connsiteX18" fmla="*/ 2238814 w 2764583"/>
                <a:gd name="connsiteY18" fmla="*/ 1881085 h 1896810"/>
                <a:gd name="connsiteX19" fmla="*/ 2178018 w 2764583"/>
                <a:gd name="connsiteY19" fmla="*/ 1854072 h 1896810"/>
                <a:gd name="connsiteX20" fmla="*/ 2116716 w 2764583"/>
                <a:gd name="connsiteY20" fmla="*/ 1822986 h 1896810"/>
                <a:gd name="connsiteX21" fmla="*/ 1984273 w 2764583"/>
                <a:gd name="connsiteY21" fmla="*/ 1763422 h 1896810"/>
                <a:gd name="connsiteX22" fmla="*/ 1856464 w 2764583"/>
                <a:gd name="connsiteY22" fmla="*/ 1714490 h 1896810"/>
                <a:gd name="connsiteX23" fmla="*/ 1733016 w 2764583"/>
                <a:gd name="connsiteY23" fmla="*/ 1668590 h 1896810"/>
                <a:gd name="connsiteX24" fmla="*/ 1613659 w 2764583"/>
                <a:gd name="connsiteY24" fmla="*/ 1618124 h 1896810"/>
                <a:gd name="connsiteX25" fmla="*/ 1368709 w 2764583"/>
                <a:gd name="connsiteY25" fmla="*/ 1475384 h 1896810"/>
                <a:gd name="connsiteX26" fmla="*/ 1132490 w 2764583"/>
                <a:gd name="connsiteY26" fmla="*/ 1301321 h 1896810"/>
                <a:gd name="connsiteX27" fmla="*/ 896090 w 2764583"/>
                <a:gd name="connsiteY27" fmla="*/ 1120784 h 1896810"/>
                <a:gd name="connsiteX28" fmla="*/ 650603 w 2764583"/>
                <a:gd name="connsiteY28" fmla="*/ 958623 h 1896810"/>
                <a:gd name="connsiteX29" fmla="*/ 536144 w 2764583"/>
                <a:gd name="connsiteY29" fmla="*/ 897222 h 1896810"/>
                <a:gd name="connsiteX30" fmla="*/ 420615 w 2764583"/>
                <a:gd name="connsiteY30" fmla="*/ 838162 h 1896810"/>
                <a:gd name="connsiteX31" fmla="*/ 306538 w 2764583"/>
                <a:gd name="connsiteY31" fmla="*/ 775152 h 1896810"/>
                <a:gd name="connsiteX32" fmla="*/ 196439 w 2764583"/>
                <a:gd name="connsiteY32" fmla="*/ 701898 h 1896810"/>
                <a:gd name="connsiteX33" fmla="*/ 150720 w 2764583"/>
                <a:gd name="connsiteY33" fmla="*/ 665337 h 1896810"/>
                <a:gd name="connsiteX34" fmla="*/ 108168 w 2764583"/>
                <a:gd name="connsiteY34" fmla="*/ 625682 h 1896810"/>
                <a:gd name="connsiteX35" fmla="*/ 70722 w 2764583"/>
                <a:gd name="connsiteY35" fmla="*/ 582968 h 1896810"/>
                <a:gd name="connsiteX36" fmla="*/ 40317 w 2764583"/>
                <a:gd name="connsiteY36" fmla="*/ 537228 h 1896810"/>
                <a:gd name="connsiteX37" fmla="*/ 1257 w 2764583"/>
                <a:gd name="connsiteY37" fmla="*/ 417610 h 1896810"/>
                <a:gd name="connsiteX38" fmla="*/ 0 w 2764583"/>
                <a:gd name="connsiteY38" fmla="*/ 285401 h 1896810"/>
                <a:gd name="connsiteX39" fmla="*/ 23945 w 2764583"/>
                <a:gd name="connsiteY39" fmla="*/ 144799 h 1896810"/>
                <a:gd name="connsiteX40" fmla="*/ 60491 w 2764583"/>
                <a:gd name="connsiteY40" fmla="*/ 0 h 1896810"/>
                <a:gd name="connsiteX0" fmla="*/ 2764583 w 2764583"/>
                <a:gd name="connsiteY0" fmla="*/ 953913 h 1896810"/>
                <a:gd name="connsiteX1" fmla="*/ 2697171 w 2764583"/>
                <a:gd name="connsiteY1" fmla="*/ 1034599 h 1896810"/>
                <a:gd name="connsiteX2" fmla="*/ 2635401 w 2764583"/>
                <a:gd name="connsiteY2" fmla="*/ 1117134 h 1896810"/>
                <a:gd name="connsiteX3" fmla="*/ 2584912 w 2764583"/>
                <a:gd name="connsiteY3" fmla="*/ 1203367 h 1896810"/>
                <a:gd name="connsiteX4" fmla="*/ 2551348 w 2764583"/>
                <a:gd name="connsiteY4" fmla="*/ 1295146 h 1896810"/>
                <a:gd name="connsiteX5" fmla="*/ 2539518 w 2764583"/>
                <a:gd name="connsiteY5" fmla="*/ 1367131 h 1896810"/>
                <a:gd name="connsiteX6" fmla="*/ 2534969 w 2764583"/>
                <a:gd name="connsiteY6" fmla="*/ 1441536 h 1896810"/>
                <a:gd name="connsiteX7" fmla="*/ 2532687 w 2764583"/>
                <a:gd name="connsiteY7" fmla="*/ 1516752 h 1896810"/>
                <a:gd name="connsiteX8" fmla="*/ 2527662 w 2764583"/>
                <a:gd name="connsiteY8" fmla="*/ 1591173 h 1896810"/>
                <a:gd name="connsiteX9" fmla="*/ 2521334 w 2764583"/>
                <a:gd name="connsiteY9" fmla="*/ 1634720 h 1896810"/>
                <a:gd name="connsiteX10" fmla="*/ 2511528 w 2764583"/>
                <a:gd name="connsiteY10" fmla="*/ 1677576 h 1896810"/>
                <a:gd name="connsiteX11" fmla="*/ 2497542 w 2764583"/>
                <a:gd name="connsiteY11" fmla="*/ 1719910 h 1896810"/>
                <a:gd name="connsiteX12" fmla="*/ 2478673 w 2764583"/>
                <a:gd name="connsiteY12" fmla="*/ 1761891 h 1896810"/>
                <a:gd name="connsiteX13" fmla="*/ 2453980 w 2764583"/>
                <a:gd name="connsiteY13" fmla="*/ 1803786 h 1896810"/>
                <a:gd name="connsiteX14" fmla="*/ 2424267 w 2764583"/>
                <a:gd name="connsiteY14" fmla="*/ 1841823 h 1896810"/>
                <a:gd name="connsiteX15" fmla="*/ 2390299 w 2764583"/>
                <a:gd name="connsiteY15" fmla="*/ 1872335 h 1896810"/>
                <a:gd name="connsiteX16" fmla="*/ 2352843 w 2764583"/>
                <a:gd name="connsiteY16" fmla="*/ 1891656 h 1896810"/>
                <a:gd name="connsiteX17" fmla="*/ 2297592 w 2764583"/>
                <a:gd name="connsiteY17" fmla="*/ 1896216 h 1896810"/>
                <a:gd name="connsiteX18" fmla="*/ 2238814 w 2764583"/>
                <a:gd name="connsiteY18" fmla="*/ 1881085 h 1896810"/>
                <a:gd name="connsiteX19" fmla="*/ 2178018 w 2764583"/>
                <a:gd name="connsiteY19" fmla="*/ 1854072 h 1896810"/>
                <a:gd name="connsiteX20" fmla="*/ 2116716 w 2764583"/>
                <a:gd name="connsiteY20" fmla="*/ 1822986 h 1896810"/>
                <a:gd name="connsiteX21" fmla="*/ 1984273 w 2764583"/>
                <a:gd name="connsiteY21" fmla="*/ 1763422 h 1896810"/>
                <a:gd name="connsiteX22" fmla="*/ 1856464 w 2764583"/>
                <a:gd name="connsiteY22" fmla="*/ 1714490 h 1896810"/>
                <a:gd name="connsiteX23" fmla="*/ 1733016 w 2764583"/>
                <a:gd name="connsiteY23" fmla="*/ 1668590 h 1896810"/>
                <a:gd name="connsiteX24" fmla="*/ 1613659 w 2764583"/>
                <a:gd name="connsiteY24" fmla="*/ 1618124 h 1896810"/>
                <a:gd name="connsiteX25" fmla="*/ 1368709 w 2764583"/>
                <a:gd name="connsiteY25" fmla="*/ 1475384 h 1896810"/>
                <a:gd name="connsiteX26" fmla="*/ 1132490 w 2764583"/>
                <a:gd name="connsiteY26" fmla="*/ 1301321 h 1896810"/>
                <a:gd name="connsiteX27" fmla="*/ 896090 w 2764583"/>
                <a:gd name="connsiteY27" fmla="*/ 1120784 h 1896810"/>
                <a:gd name="connsiteX28" fmla="*/ 650603 w 2764583"/>
                <a:gd name="connsiteY28" fmla="*/ 958623 h 1896810"/>
                <a:gd name="connsiteX29" fmla="*/ 536144 w 2764583"/>
                <a:gd name="connsiteY29" fmla="*/ 897222 h 1896810"/>
                <a:gd name="connsiteX30" fmla="*/ 420615 w 2764583"/>
                <a:gd name="connsiteY30" fmla="*/ 838162 h 1896810"/>
                <a:gd name="connsiteX31" fmla="*/ 306538 w 2764583"/>
                <a:gd name="connsiteY31" fmla="*/ 775152 h 1896810"/>
                <a:gd name="connsiteX32" fmla="*/ 196439 w 2764583"/>
                <a:gd name="connsiteY32" fmla="*/ 701898 h 1896810"/>
                <a:gd name="connsiteX33" fmla="*/ 150720 w 2764583"/>
                <a:gd name="connsiteY33" fmla="*/ 665337 h 1896810"/>
                <a:gd name="connsiteX34" fmla="*/ 108168 w 2764583"/>
                <a:gd name="connsiteY34" fmla="*/ 625682 h 1896810"/>
                <a:gd name="connsiteX35" fmla="*/ 70722 w 2764583"/>
                <a:gd name="connsiteY35" fmla="*/ 582968 h 1896810"/>
                <a:gd name="connsiteX36" fmla="*/ 40317 w 2764583"/>
                <a:gd name="connsiteY36" fmla="*/ 537228 h 1896810"/>
                <a:gd name="connsiteX37" fmla="*/ 1257 w 2764583"/>
                <a:gd name="connsiteY37" fmla="*/ 417610 h 1896810"/>
                <a:gd name="connsiteX38" fmla="*/ 0 w 2764583"/>
                <a:gd name="connsiteY38" fmla="*/ 285401 h 1896810"/>
                <a:gd name="connsiteX39" fmla="*/ 23945 w 2764583"/>
                <a:gd name="connsiteY39" fmla="*/ 144799 h 1896810"/>
                <a:gd name="connsiteX40" fmla="*/ 60491 w 2764583"/>
                <a:gd name="connsiteY40" fmla="*/ 0 h 1896810"/>
                <a:gd name="connsiteX0" fmla="*/ 2764583 w 2764583"/>
                <a:gd name="connsiteY0" fmla="*/ 953913 h 1896810"/>
                <a:gd name="connsiteX1" fmla="*/ 2697171 w 2764583"/>
                <a:gd name="connsiteY1" fmla="*/ 1034599 h 1896810"/>
                <a:gd name="connsiteX2" fmla="*/ 2635401 w 2764583"/>
                <a:gd name="connsiteY2" fmla="*/ 1117134 h 1896810"/>
                <a:gd name="connsiteX3" fmla="*/ 2584912 w 2764583"/>
                <a:gd name="connsiteY3" fmla="*/ 1203367 h 1896810"/>
                <a:gd name="connsiteX4" fmla="*/ 2551348 w 2764583"/>
                <a:gd name="connsiteY4" fmla="*/ 1295146 h 1896810"/>
                <a:gd name="connsiteX5" fmla="*/ 2539518 w 2764583"/>
                <a:gd name="connsiteY5" fmla="*/ 1367131 h 1896810"/>
                <a:gd name="connsiteX6" fmla="*/ 2534969 w 2764583"/>
                <a:gd name="connsiteY6" fmla="*/ 1441536 h 1896810"/>
                <a:gd name="connsiteX7" fmla="*/ 2532687 w 2764583"/>
                <a:gd name="connsiteY7" fmla="*/ 1516752 h 1896810"/>
                <a:gd name="connsiteX8" fmla="*/ 2527662 w 2764583"/>
                <a:gd name="connsiteY8" fmla="*/ 1591173 h 1896810"/>
                <a:gd name="connsiteX9" fmla="*/ 2521334 w 2764583"/>
                <a:gd name="connsiteY9" fmla="*/ 1634720 h 1896810"/>
                <a:gd name="connsiteX10" fmla="*/ 2511528 w 2764583"/>
                <a:gd name="connsiteY10" fmla="*/ 1677576 h 1896810"/>
                <a:gd name="connsiteX11" fmla="*/ 2497542 w 2764583"/>
                <a:gd name="connsiteY11" fmla="*/ 1719910 h 1896810"/>
                <a:gd name="connsiteX12" fmla="*/ 2478673 w 2764583"/>
                <a:gd name="connsiteY12" fmla="*/ 1761891 h 1896810"/>
                <a:gd name="connsiteX13" fmla="*/ 2453980 w 2764583"/>
                <a:gd name="connsiteY13" fmla="*/ 1803786 h 1896810"/>
                <a:gd name="connsiteX14" fmla="*/ 2424267 w 2764583"/>
                <a:gd name="connsiteY14" fmla="*/ 1841823 h 1896810"/>
                <a:gd name="connsiteX15" fmla="*/ 2390299 w 2764583"/>
                <a:gd name="connsiteY15" fmla="*/ 1872335 h 1896810"/>
                <a:gd name="connsiteX16" fmla="*/ 2352843 w 2764583"/>
                <a:gd name="connsiteY16" fmla="*/ 1891656 h 1896810"/>
                <a:gd name="connsiteX17" fmla="*/ 2297592 w 2764583"/>
                <a:gd name="connsiteY17" fmla="*/ 1896216 h 1896810"/>
                <a:gd name="connsiteX18" fmla="*/ 2238814 w 2764583"/>
                <a:gd name="connsiteY18" fmla="*/ 1881085 h 1896810"/>
                <a:gd name="connsiteX19" fmla="*/ 2178018 w 2764583"/>
                <a:gd name="connsiteY19" fmla="*/ 1854072 h 1896810"/>
                <a:gd name="connsiteX20" fmla="*/ 2116716 w 2764583"/>
                <a:gd name="connsiteY20" fmla="*/ 1822986 h 1896810"/>
                <a:gd name="connsiteX21" fmla="*/ 1984273 w 2764583"/>
                <a:gd name="connsiteY21" fmla="*/ 1763422 h 1896810"/>
                <a:gd name="connsiteX22" fmla="*/ 1856464 w 2764583"/>
                <a:gd name="connsiteY22" fmla="*/ 1714490 h 1896810"/>
                <a:gd name="connsiteX23" fmla="*/ 1733016 w 2764583"/>
                <a:gd name="connsiteY23" fmla="*/ 1668590 h 1896810"/>
                <a:gd name="connsiteX24" fmla="*/ 1613659 w 2764583"/>
                <a:gd name="connsiteY24" fmla="*/ 1618124 h 1896810"/>
                <a:gd name="connsiteX25" fmla="*/ 1368709 w 2764583"/>
                <a:gd name="connsiteY25" fmla="*/ 1475384 h 1896810"/>
                <a:gd name="connsiteX26" fmla="*/ 1132490 w 2764583"/>
                <a:gd name="connsiteY26" fmla="*/ 1301321 h 1896810"/>
                <a:gd name="connsiteX27" fmla="*/ 896090 w 2764583"/>
                <a:gd name="connsiteY27" fmla="*/ 1120784 h 1896810"/>
                <a:gd name="connsiteX28" fmla="*/ 650603 w 2764583"/>
                <a:gd name="connsiteY28" fmla="*/ 958623 h 1896810"/>
                <a:gd name="connsiteX29" fmla="*/ 536144 w 2764583"/>
                <a:gd name="connsiteY29" fmla="*/ 897222 h 1896810"/>
                <a:gd name="connsiteX30" fmla="*/ 420615 w 2764583"/>
                <a:gd name="connsiteY30" fmla="*/ 838162 h 1896810"/>
                <a:gd name="connsiteX31" fmla="*/ 306538 w 2764583"/>
                <a:gd name="connsiteY31" fmla="*/ 775152 h 1896810"/>
                <a:gd name="connsiteX32" fmla="*/ 196439 w 2764583"/>
                <a:gd name="connsiteY32" fmla="*/ 701898 h 1896810"/>
                <a:gd name="connsiteX33" fmla="*/ 150720 w 2764583"/>
                <a:gd name="connsiteY33" fmla="*/ 665337 h 1896810"/>
                <a:gd name="connsiteX34" fmla="*/ 108168 w 2764583"/>
                <a:gd name="connsiteY34" fmla="*/ 625682 h 1896810"/>
                <a:gd name="connsiteX35" fmla="*/ 70722 w 2764583"/>
                <a:gd name="connsiteY35" fmla="*/ 582968 h 1896810"/>
                <a:gd name="connsiteX36" fmla="*/ 40317 w 2764583"/>
                <a:gd name="connsiteY36" fmla="*/ 537228 h 1896810"/>
                <a:gd name="connsiteX37" fmla="*/ 1257 w 2764583"/>
                <a:gd name="connsiteY37" fmla="*/ 417610 h 1896810"/>
                <a:gd name="connsiteX38" fmla="*/ 0 w 2764583"/>
                <a:gd name="connsiteY38" fmla="*/ 285401 h 1896810"/>
                <a:gd name="connsiteX39" fmla="*/ 23945 w 2764583"/>
                <a:gd name="connsiteY39" fmla="*/ 144799 h 1896810"/>
                <a:gd name="connsiteX40" fmla="*/ 60491 w 2764583"/>
                <a:gd name="connsiteY40" fmla="*/ 0 h 1896810"/>
                <a:gd name="connsiteX0" fmla="*/ 2764583 w 2764583"/>
                <a:gd name="connsiteY0" fmla="*/ 953913 h 1896810"/>
                <a:gd name="connsiteX1" fmla="*/ 2697171 w 2764583"/>
                <a:gd name="connsiteY1" fmla="*/ 1034599 h 1896810"/>
                <a:gd name="connsiteX2" fmla="*/ 2635401 w 2764583"/>
                <a:gd name="connsiteY2" fmla="*/ 1117134 h 1896810"/>
                <a:gd name="connsiteX3" fmla="*/ 2584912 w 2764583"/>
                <a:gd name="connsiteY3" fmla="*/ 1203367 h 1896810"/>
                <a:gd name="connsiteX4" fmla="*/ 2551348 w 2764583"/>
                <a:gd name="connsiteY4" fmla="*/ 1295146 h 1896810"/>
                <a:gd name="connsiteX5" fmla="*/ 2539518 w 2764583"/>
                <a:gd name="connsiteY5" fmla="*/ 1367131 h 1896810"/>
                <a:gd name="connsiteX6" fmla="*/ 2534969 w 2764583"/>
                <a:gd name="connsiteY6" fmla="*/ 1441536 h 1896810"/>
                <a:gd name="connsiteX7" fmla="*/ 2532687 w 2764583"/>
                <a:gd name="connsiteY7" fmla="*/ 1516752 h 1896810"/>
                <a:gd name="connsiteX8" fmla="*/ 2527662 w 2764583"/>
                <a:gd name="connsiteY8" fmla="*/ 1591173 h 1896810"/>
                <a:gd name="connsiteX9" fmla="*/ 2521334 w 2764583"/>
                <a:gd name="connsiteY9" fmla="*/ 1634720 h 1896810"/>
                <a:gd name="connsiteX10" fmla="*/ 2511528 w 2764583"/>
                <a:gd name="connsiteY10" fmla="*/ 1677576 h 1896810"/>
                <a:gd name="connsiteX11" fmla="*/ 2497542 w 2764583"/>
                <a:gd name="connsiteY11" fmla="*/ 1719910 h 1896810"/>
                <a:gd name="connsiteX12" fmla="*/ 2478673 w 2764583"/>
                <a:gd name="connsiteY12" fmla="*/ 1761891 h 1896810"/>
                <a:gd name="connsiteX13" fmla="*/ 2453980 w 2764583"/>
                <a:gd name="connsiteY13" fmla="*/ 1803786 h 1896810"/>
                <a:gd name="connsiteX14" fmla="*/ 2424267 w 2764583"/>
                <a:gd name="connsiteY14" fmla="*/ 1841823 h 1896810"/>
                <a:gd name="connsiteX15" fmla="*/ 2390299 w 2764583"/>
                <a:gd name="connsiteY15" fmla="*/ 1872335 h 1896810"/>
                <a:gd name="connsiteX16" fmla="*/ 2352843 w 2764583"/>
                <a:gd name="connsiteY16" fmla="*/ 1891656 h 1896810"/>
                <a:gd name="connsiteX17" fmla="*/ 2297592 w 2764583"/>
                <a:gd name="connsiteY17" fmla="*/ 1896216 h 1896810"/>
                <a:gd name="connsiteX18" fmla="*/ 2238814 w 2764583"/>
                <a:gd name="connsiteY18" fmla="*/ 1881085 h 1896810"/>
                <a:gd name="connsiteX19" fmla="*/ 2178018 w 2764583"/>
                <a:gd name="connsiteY19" fmla="*/ 1854072 h 1896810"/>
                <a:gd name="connsiteX20" fmla="*/ 2116716 w 2764583"/>
                <a:gd name="connsiteY20" fmla="*/ 1822986 h 1896810"/>
                <a:gd name="connsiteX21" fmla="*/ 1984273 w 2764583"/>
                <a:gd name="connsiteY21" fmla="*/ 1763422 h 1896810"/>
                <a:gd name="connsiteX22" fmla="*/ 1856464 w 2764583"/>
                <a:gd name="connsiteY22" fmla="*/ 1714490 h 1896810"/>
                <a:gd name="connsiteX23" fmla="*/ 1733016 w 2764583"/>
                <a:gd name="connsiteY23" fmla="*/ 1668590 h 1896810"/>
                <a:gd name="connsiteX24" fmla="*/ 1613659 w 2764583"/>
                <a:gd name="connsiteY24" fmla="*/ 1618124 h 1896810"/>
                <a:gd name="connsiteX25" fmla="*/ 1368709 w 2764583"/>
                <a:gd name="connsiteY25" fmla="*/ 1475384 h 1896810"/>
                <a:gd name="connsiteX26" fmla="*/ 1132490 w 2764583"/>
                <a:gd name="connsiteY26" fmla="*/ 1301321 h 1896810"/>
                <a:gd name="connsiteX27" fmla="*/ 896090 w 2764583"/>
                <a:gd name="connsiteY27" fmla="*/ 1120784 h 1896810"/>
                <a:gd name="connsiteX28" fmla="*/ 650603 w 2764583"/>
                <a:gd name="connsiteY28" fmla="*/ 958623 h 1896810"/>
                <a:gd name="connsiteX29" fmla="*/ 536144 w 2764583"/>
                <a:gd name="connsiteY29" fmla="*/ 897222 h 1896810"/>
                <a:gd name="connsiteX30" fmla="*/ 420615 w 2764583"/>
                <a:gd name="connsiteY30" fmla="*/ 838162 h 1896810"/>
                <a:gd name="connsiteX31" fmla="*/ 306538 w 2764583"/>
                <a:gd name="connsiteY31" fmla="*/ 775152 h 1896810"/>
                <a:gd name="connsiteX32" fmla="*/ 196439 w 2764583"/>
                <a:gd name="connsiteY32" fmla="*/ 701898 h 1896810"/>
                <a:gd name="connsiteX33" fmla="*/ 150720 w 2764583"/>
                <a:gd name="connsiteY33" fmla="*/ 665337 h 1896810"/>
                <a:gd name="connsiteX34" fmla="*/ 108168 w 2764583"/>
                <a:gd name="connsiteY34" fmla="*/ 625682 h 1896810"/>
                <a:gd name="connsiteX35" fmla="*/ 70722 w 2764583"/>
                <a:gd name="connsiteY35" fmla="*/ 582968 h 1896810"/>
                <a:gd name="connsiteX36" fmla="*/ 40317 w 2764583"/>
                <a:gd name="connsiteY36" fmla="*/ 537228 h 1896810"/>
                <a:gd name="connsiteX37" fmla="*/ 1257 w 2764583"/>
                <a:gd name="connsiteY37" fmla="*/ 417610 h 1896810"/>
                <a:gd name="connsiteX38" fmla="*/ 0 w 2764583"/>
                <a:gd name="connsiteY38" fmla="*/ 285401 h 1896810"/>
                <a:gd name="connsiteX39" fmla="*/ 23945 w 2764583"/>
                <a:gd name="connsiteY39" fmla="*/ 144799 h 1896810"/>
                <a:gd name="connsiteX40" fmla="*/ 60491 w 2764583"/>
                <a:gd name="connsiteY40" fmla="*/ 0 h 1896810"/>
                <a:gd name="connsiteX0" fmla="*/ 2764583 w 2764583"/>
                <a:gd name="connsiteY0" fmla="*/ 953913 h 1896810"/>
                <a:gd name="connsiteX1" fmla="*/ 2697171 w 2764583"/>
                <a:gd name="connsiteY1" fmla="*/ 1034599 h 1896810"/>
                <a:gd name="connsiteX2" fmla="*/ 2635401 w 2764583"/>
                <a:gd name="connsiteY2" fmla="*/ 1117134 h 1896810"/>
                <a:gd name="connsiteX3" fmla="*/ 2584912 w 2764583"/>
                <a:gd name="connsiteY3" fmla="*/ 1203367 h 1896810"/>
                <a:gd name="connsiteX4" fmla="*/ 2551348 w 2764583"/>
                <a:gd name="connsiteY4" fmla="*/ 1295146 h 1896810"/>
                <a:gd name="connsiteX5" fmla="*/ 2539518 w 2764583"/>
                <a:gd name="connsiteY5" fmla="*/ 1367131 h 1896810"/>
                <a:gd name="connsiteX6" fmla="*/ 2534969 w 2764583"/>
                <a:gd name="connsiteY6" fmla="*/ 1441536 h 1896810"/>
                <a:gd name="connsiteX7" fmla="*/ 2532687 w 2764583"/>
                <a:gd name="connsiteY7" fmla="*/ 1516752 h 1896810"/>
                <a:gd name="connsiteX8" fmla="*/ 2527662 w 2764583"/>
                <a:gd name="connsiteY8" fmla="*/ 1591173 h 1896810"/>
                <a:gd name="connsiteX9" fmla="*/ 2521334 w 2764583"/>
                <a:gd name="connsiteY9" fmla="*/ 1634720 h 1896810"/>
                <a:gd name="connsiteX10" fmla="*/ 2511528 w 2764583"/>
                <a:gd name="connsiteY10" fmla="*/ 1677576 h 1896810"/>
                <a:gd name="connsiteX11" fmla="*/ 2497542 w 2764583"/>
                <a:gd name="connsiteY11" fmla="*/ 1719910 h 1896810"/>
                <a:gd name="connsiteX12" fmla="*/ 2478673 w 2764583"/>
                <a:gd name="connsiteY12" fmla="*/ 1761891 h 1896810"/>
                <a:gd name="connsiteX13" fmla="*/ 2453980 w 2764583"/>
                <a:gd name="connsiteY13" fmla="*/ 1803786 h 1896810"/>
                <a:gd name="connsiteX14" fmla="*/ 2424267 w 2764583"/>
                <a:gd name="connsiteY14" fmla="*/ 1841823 h 1896810"/>
                <a:gd name="connsiteX15" fmla="*/ 2390299 w 2764583"/>
                <a:gd name="connsiteY15" fmla="*/ 1872335 h 1896810"/>
                <a:gd name="connsiteX16" fmla="*/ 2352843 w 2764583"/>
                <a:gd name="connsiteY16" fmla="*/ 1891656 h 1896810"/>
                <a:gd name="connsiteX17" fmla="*/ 2297592 w 2764583"/>
                <a:gd name="connsiteY17" fmla="*/ 1896216 h 1896810"/>
                <a:gd name="connsiteX18" fmla="*/ 2238814 w 2764583"/>
                <a:gd name="connsiteY18" fmla="*/ 1881085 h 1896810"/>
                <a:gd name="connsiteX19" fmla="*/ 2178018 w 2764583"/>
                <a:gd name="connsiteY19" fmla="*/ 1854072 h 1896810"/>
                <a:gd name="connsiteX20" fmla="*/ 2116716 w 2764583"/>
                <a:gd name="connsiteY20" fmla="*/ 1822986 h 1896810"/>
                <a:gd name="connsiteX21" fmla="*/ 1984273 w 2764583"/>
                <a:gd name="connsiteY21" fmla="*/ 1763422 h 1896810"/>
                <a:gd name="connsiteX22" fmla="*/ 1856464 w 2764583"/>
                <a:gd name="connsiteY22" fmla="*/ 1714490 h 1896810"/>
                <a:gd name="connsiteX23" fmla="*/ 1733016 w 2764583"/>
                <a:gd name="connsiteY23" fmla="*/ 1668590 h 1896810"/>
                <a:gd name="connsiteX24" fmla="*/ 1613659 w 2764583"/>
                <a:gd name="connsiteY24" fmla="*/ 1618124 h 1896810"/>
                <a:gd name="connsiteX25" fmla="*/ 1368709 w 2764583"/>
                <a:gd name="connsiteY25" fmla="*/ 1475384 h 1896810"/>
                <a:gd name="connsiteX26" fmla="*/ 1132490 w 2764583"/>
                <a:gd name="connsiteY26" fmla="*/ 1301321 h 1896810"/>
                <a:gd name="connsiteX27" fmla="*/ 896090 w 2764583"/>
                <a:gd name="connsiteY27" fmla="*/ 1120784 h 1896810"/>
                <a:gd name="connsiteX28" fmla="*/ 650603 w 2764583"/>
                <a:gd name="connsiteY28" fmla="*/ 958623 h 1896810"/>
                <a:gd name="connsiteX29" fmla="*/ 536144 w 2764583"/>
                <a:gd name="connsiteY29" fmla="*/ 897222 h 1896810"/>
                <a:gd name="connsiteX30" fmla="*/ 420615 w 2764583"/>
                <a:gd name="connsiteY30" fmla="*/ 838162 h 1896810"/>
                <a:gd name="connsiteX31" fmla="*/ 306538 w 2764583"/>
                <a:gd name="connsiteY31" fmla="*/ 775152 h 1896810"/>
                <a:gd name="connsiteX32" fmla="*/ 196439 w 2764583"/>
                <a:gd name="connsiteY32" fmla="*/ 701898 h 1896810"/>
                <a:gd name="connsiteX33" fmla="*/ 150720 w 2764583"/>
                <a:gd name="connsiteY33" fmla="*/ 665337 h 1896810"/>
                <a:gd name="connsiteX34" fmla="*/ 108168 w 2764583"/>
                <a:gd name="connsiteY34" fmla="*/ 625682 h 1896810"/>
                <a:gd name="connsiteX35" fmla="*/ 70722 w 2764583"/>
                <a:gd name="connsiteY35" fmla="*/ 582968 h 1896810"/>
                <a:gd name="connsiteX36" fmla="*/ 40317 w 2764583"/>
                <a:gd name="connsiteY36" fmla="*/ 537228 h 1896810"/>
                <a:gd name="connsiteX37" fmla="*/ 1257 w 2764583"/>
                <a:gd name="connsiteY37" fmla="*/ 417610 h 1896810"/>
                <a:gd name="connsiteX38" fmla="*/ 0 w 2764583"/>
                <a:gd name="connsiteY38" fmla="*/ 285401 h 1896810"/>
                <a:gd name="connsiteX39" fmla="*/ 23945 w 2764583"/>
                <a:gd name="connsiteY39" fmla="*/ 144799 h 1896810"/>
                <a:gd name="connsiteX40" fmla="*/ 60491 w 2764583"/>
                <a:gd name="connsiteY40" fmla="*/ 0 h 1896810"/>
                <a:gd name="connsiteX0" fmla="*/ 2764583 w 2764583"/>
                <a:gd name="connsiteY0" fmla="*/ 953913 h 1896810"/>
                <a:gd name="connsiteX1" fmla="*/ 2697171 w 2764583"/>
                <a:gd name="connsiteY1" fmla="*/ 1034599 h 1896810"/>
                <a:gd name="connsiteX2" fmla="*/ 2635401 w 2764583"/>
                <a:gd name="connsiteY2" fmla="*/ 1117134 h 1896810"/>
                <a:gd name="connsiteX3" fmla="*/ 2584912 w 2764583"/>
                <a:gd name="connsiteY3" fmla="*/ 1203367 h 1896810"/>
                <a:gd name="connsiteX4" fmla="*/ 2551348 w 2764583"/>
                <a:gd name="connsiteY4" fmla="*/ 1295146 h 1896810"/>
                <a:gd name="connsiteX5" fmla="*/ 2539518 w 2764583"/>
                <a:gd name="connsiteY5" fmla="*/ 1367131 h 1896810"/>
                <a:gd name="connsiteX6" fmla="*/ 2534969 w 2764583"/>
                <a:gd name="connsiteY6" fmla="*/ 1441536 h 1896810"/>
                <a:gd name="connsiteX7" fmla="*/ 2532687 w 2764583"/>
                <a:gd name="connsiteY7" fmla="*/ 1516752 h 1896810"/>
                <a:gd name="connsiteX8" fmla="*/ 2527662 w 2764583"/>
                <a:gd name="connsiteY8" fmla="*/ 1591173 h 1896810"/>
                <a:gd name="connsiteX9" fmla="*/ 2521334 w 2764583"/>
                <a:gd name="connsiteY9" fmla="*/ 1634720 h 1896810"/>
                <a:gd name="connsiteX10" fmla="*/ 2511528 w 2764583"/>
                <a:gd name="connsiteY10" fmla="*/ 1677576 h 1896810"/>
                <a:gd name="connsiteX11" fmla="*/ 2497542 w 2764583"/>
                <a:gd name="connsiteY11" fmla="*/ 1719910 h 1896810"/>
                <a:gd name="connsiteX12" fmla="*/ 2478673 w 2764583"/>
                <a:gd name="connsiteY12" fmla="*/ 1761891 h 1896810"/>
                <a:gd name="connsiteX13" fmla="*/ 2453980 w 2764583"/>
                <a:gd name="connsiteY13" fmla="*/ 1803786 h 1896810"/>
                <a:gd name="connsiteX14" fmla="*/ 2424267 w 2764583"/>
                <a:gd name="connsiteY14" fmla="*/ 1841823 h 1896810"/>
                <a:gd name="connsiteX15" fmla="*/ 2390299 w 2764583"/>
                <a:gd name="connsiteY15" fmla="*/ 1872335 h 1896810"/>
                <a:gd name="connsiteX16" fmla="*/ 2352843 w 2764583"/>
                <a:gd name="connsiteY16" fmla="*/ 1891656 h 1896810"/>
                <a:gd name="connsiteX17" fmla="*/ 2297592 w 2764583"/>
                <a:gd name="connsiteY17" fmla="*/ 1896216 h 1896810"/>
                <a:gd name="connsiteX18" fmla="*/ 2238814 w 2764583"/>
                <a:gd name="connsiteY18" fmla="*/ 1881085 h 1896810"/>
                <a:gd name="connsiteX19" fmla="*/ 2178018 w 2764583"/>
                <a:gd name="connsiteY19" fmla="*/ 1854072 h 1896810"/>
                <a:gd name="connsiteX20" fmla="*/ 2116716 w 2764583"/>
                <a:gd name="connsiteY20" fmla="*/ 1822986 h 1896810"/>
                <a:gd name="connsiteX21" fmla="*/ 1984273 w 2764583"/>
                <a:gd name="connsiteY21" fmla="*/ 1763422 h 1896810"/>
                <a:gd name="connsiteX22" fmla="*/ 1856464 w 2764583"/>
                <a:gd name="connsiteY22" fmla="*/ 1714490 h 1896810"/>
                <a:gd name="connsiteX23" fmla="*/ 1733016 w 2764583"/>
                <a:gd name="connsiteY23" fmla="*/ 1668590 h 1896810"/>
                <a:gd name="connsiteX24" fmla="*/ 1613659 w 2764583"/>
                <a:gd name="connsiteY24" fmla="*/ 1618124 h 1896810"/>
                <a:gd name="connsiteX25" fmla="*/ 1368709 w 2764583"/>
                <a:gd name="connsiteY25" fmla="*/ 1475384 h 1896810"/>
                <a:gd name="connsiteX26" fmla="*/ 1132490 w 2764583"/>
                <a:gd name="connsiteY26" fmla="*/ 1301321 h 1896810"/>
                <a:gd name="connsiteX27" fmla="*/ 896090 w 2764583"/>
                <a:gd name="connsiteY27" fmla="*/ 1120784 h 1896810"/>
                <a:gd name="connsiteX28" fmla="*/ 650603 w 2764583"/>
                <a:gd name="connsiteY28" fmla="*/ 958623 h 1896810"/>
                <a:gd name="connsiteX29" fmla="*/ 536144 w 2764583"/>
                <a:gd name="connsiteY29" fmla="*/ 897222 h 1896810"/>
                <a:gd name="connsiteX30" fmla="*/ 420615 w 2764583"/>
                <a:gd name="connsiteY30" fmla="*/ 838162 h 1896810"/>
                <a:gd name="connsiteX31" fmla="*/ 306538 w 2764583"/>
                <a:gd name="connsiteY31" fmla="*/ 775152 h 1896810"/>
                <a:gd name="connsiteX32" fmla="*/ 196439 w 2764583"/>
                <a:gd name="connsiteY32" fmla="*/ 701898 h 1896810"/>
                <a:gd name="connsiteX33" fmla="*/ 150720 w 2764583"/>
                <a:gd name="connsiteY33" fmla="*/ 665337 h 1896810"/>
                <a:gd name="connsiteX34" fmla="*/ 108168 w 2764583"/>
                <a:gd name="connsiteY34" fmla="*/ 625682 h 1896810"/>
                <a:gd name="connsiteX35" fmla="*/ 70722 w 2764583"/>
                <a:gd name="connsiteY35" fmla="*/ 582968 h 1896810"/>
                <a:gd name="connsiteX36" fmla="*/ 40317 w 2764583"/>
                <a:gd name="connsiteY36" fmla="*/ 537228 h 1896810"/>
                <a:gd name="connsiteX37" fmla="*/ 1257 w 2764583"/>
                <a:gd name="connsiteY37" fmla="*/ 417610 h 1896810"/>
                <a:gd name="connsiteX38" fmla="*/ 0 w 2764583"/>
                <a:gd name="connsiteY38" fmla="*/ 285401 h 1896810"/>
                <a:gd name="connsiteX39" fmla="*/ 23945 w 2764583"/>
                <a:gd name="connsiteY39" fmla="*/ 144799 h 1896810"/>
                <a:gd name="connsiteX40" fmla="*/ 60491 w 2764583"/>
                <a:gd name="connsiteY40" fmla="*/ 0 h 1896810"/>
                <a:gd name="connsiteX0" fmla="*/ 2764583 w 2764583"/>
                <a:gd name="connsiteY0" fmla="*/ 953913 h 1896810"/>
                <a:gd name="connsiteX1" fmla="*/ 2697171 w 2764583"/>
                <a:gd name="connsiteY1" fmla="*/ 1034599 h 1896810"/>
                <a:gd name="connsiteX2" fmla="*/ 2635401 w 2764583"/>
                <a:gd name="connsiteY2" fmla="*/ 1117134 h 1896810"/>
                <a:gd name="connsiteX3" fmla="*/ 2584912 w 2764583"/>
                <a:gd name="connsiteY3" fmla="*/ 1203367 h 1896810"/>
                <a:gd name="connsiteX4" fmla="*/ 2551348 w 2764583"/>
                <a:gd name="connsiteY4" fmla="*/ 1295146 h 1896810"/>
                <a:gd name="connsiteX5" fmla="*/ 2539518 w 2764583"/>
                <a:gd name="connsiteY5" fmla="*/ 1367131 h 1896810"/>
                <a:gd name="connsiteX6" fmla="*/ 2534969 w 2764583"/>
                <a:gd name="connsiteY6" fmla="*/ 1441536 h 1896810"/>
                <a:gd name="connsiteX7" fmla="*/ 2532687 w 2764583"/>
                <a:gd name="connsiteY7" fmla="*/ 1516752 h 1896810"/>
                <a:gd name="connsiteX8" fmla="*/ 2527662 w 2764583"/>
                <a:gd name="connsiteY8" fmla="*/ 1591173 h 1896810"/>
                <a:gd name="connsiteX9" fmla="*/ 2521334 w 2764583"/>
                <a:gd name="connsiteY9" fmla="*/ 1634720 h 1896810"/>
                <a:gd name="connsiteX10" fmla="*/ 2511528 w 2764583"/>
                <a:gd name="connsiteY10" fmla="*/ 1677576 h 1896810"/>
                <a:gd name="connsiteX11" fmla="*/ 2497542 w 2764583"/>
                <a:gd name="connsiteY11" fmla="*/ 1719910 h 1896810"/>
                <a:gd name="connsiteX12" fmla="*/ 2478673 w 2764583"/>
                <a:gd name="connsiteY12" fmla="*/ 1761891 h 1896810"/>
                <a:gd name="connsiteX13" fmla="*/ 2453980 w 2764583"/>
                <a:gd name="connsiteY13" fmla="*/ 1803786 h 1896810"/>
                <a:gd name="connsiteX14" fmla="*/ 2424267 w 2764583"/>
                <a:gd name="connsiteY14" fmla="*/ 1841823 h 1896810"/>
                <a:gd name="connsiteX15" fmla="*/ 2390299 w 2764583"/>
                <a:gd name="connsiteY15" fmla="*/ 1872335 h 1896810"/>
                <a:gd name="connsiteX16" fmla="*/ 2352843 w 2764583"/>
                <a:gd name="connsiteY16" fmla="*/ 1891656 h 1896810"/>
                <a:gd name="connsiteX17" fmla="*/ 2297592 w 2764583"/>
                <a:gd name="connsiteY17" fmla="*/ 1896216 h 1896810"/>
                <a:gd name="connsiteX18" fmla="*/ 2238814 w 2764583"/>
                <a:gd name="connsiteY18" fmla="*/ 1881085 h 1896810"/>
                <a:gd name="connsiteX19" fmla="*/ 2178018 w 2764583"/>
                <a:gd name="connsiteY19" fmla="*/ 1854072 h 1896810"/>
                <a:gd name="connsiteX20" fmla="*/ 2116716 w 2764583"/>
                <a:gd name="connsiteY20" fmla="*/ 1822986 h 1896810"/>
                <a:gd name="connsiteX21" fmla="*/ 1984273 w 2764583"/>
                <a:gd name="connsiteY21" fmla="*/ 1763422 h 1896810"/>
                <a:gd name="connsiteX22" fmla="*/ 1856464 w 2764583"/>
                <a:gd name="connsiteY22" fmla="*/ 1714490 h 1896810"/>
                <a:gd name="connsiteX23" fmla="*/ 1733016 w 2764583"/>
                <a:gd name="connsiteY23" fmla="*/ 1668590 h 1896810"/>
                <a:gd name="connsiteX24" fmla="*/ 1613659 w 2764583"/>
                <a:gd name="connsiteY24" fmla="*/ 1618124 h 1896810"/>
                <a:gd name="connsiteX25" fmla="*/ 1368709 w 2764583"/>
                <a:gd name="connsiteY25" fmla="*/ 1475384 h 1896810"/>
                <a:gd name="connsiteX26" fmla="*/ 1132490 w 2764583"/>
                <a:gd name="connsiteY26" fmla="*/ 1301321 h 1896810"/>
                <a:gd name="connsiteX27" fmla="*/ 896090 w 2764583"/>
                <a:gd name="connsiteY27" fmla="*/ 1120784 h 1896810"/>
                <a:gd name="connsiteX28" fmla="*/ 650603 w 2764583"/>
                <a:gd name="connsiteY28" fmla="*/ 958623 h 1896810"/>
                <a:gd name="connsiteX29" fmla="*/ 536144 w 2764583"/>
                <a:gd name="connsiteY29" fmla="*/ 897222 h 1896810"/>
                <a:gd name="connsiteX30" fmla="*/ 420615 w 2764583"/>
                <a:gd name="connsiteY30" fmla="*/ 838162 h 1896810"/>
                <a:gd name="connsiteX31" fmla="*/ 306538 w 2764583"/>
                <a:gd name="connsiteY31" fmla="*/ 775152 h 1896810"/>
                <a:gd name="connsiteX32" fmla="*/ 196439 w 2764583"/>
                <a:gd name="connsiteY32" fmla="*/ 701898 h 1896810"/>
                <a:gd name="connsiteX33" fmla="*/ 150720 w 2764583"/>
                <a:gd name="connsiteY33" fmla="*/ 665337 h 1896810"/>
                <a:gd name="connsiteX34" fmla="*/ 108168 w 2764583"/>
                <a:gd name="connsiteY34" fmla="*/ 625682 h 1896810"/>
                <a:gd name="connsiteX35" fmla="*/ 70722 w 2764583"/>
                <a:gd name="connsiteY35" fmla="*/ 582968 h 1896810"/>
                <a:gd name="connsiteX36" fmla="*/ 40317 w 2764583"/>
                <a:gd name="connsiteY36" fmla="*/ 537228 h 1896810"/>
                <a:gd name="connsiteX37" fmla="*/ 1257 w 2764583"/>
                <a:gd name="connsiteY37" fmla="*/ 417610 h 1896810"/>
                <a:gd name="connsiteX38" fmla="*/ 0 w 2764583"/>
                <a:gd name="connsiteY38" fmla="*/ 285401 h 1896810"/>
                <a:gd name="connsiteX39" fmla="*/ 23945 w 2764583"/>
                <a:gd name="connsiteY39" fmla="*/ 144799 h 1896810"/>
                <a:gd name="connsiteX40" fmla="*/ 60491 w 2764583"/>
                <a:gd name="connsiteY40" fmla="*/ 0 h 1896810"/>
                <a:gd name="connsiteX0" fmla="*/ 2764583 w 2764583"/>
                <a:gd name="connsiteY0" fmla="*/ 953913 h 1896810"/>
                <a:gd name="connsiteX1" fmla="*/ 2697171 w 2764583"/>
                <a:gd name="connsiteY1" fmla="*/ 1034599 h 1896810"/>
                <a:gd name="connsiteX2" fmla="*/ 2635401 w 2764583"/>
                <a:gd name="connsiteY2" fmla="*/ 1117134 h 1896810"/>
                <a:gd name="connsiteX3" fmla="*/ 2584912 w 2764583"/>
                <a:gd name="connsiteY3" fmla="*/ 1203367 h 1896810"/>
                <a:gd name="connsiteX4" fmla="*/ 2551348 w 2764583"/>
                <a:gd name="connsiteY4" fmla="*/ 1295146 h 1896810"/>
                <a:gd name="connsiteX5" fmla="*/ 2539518 w 2764583"/>
                <a:gd name="connsiteY5" fmla="*/ 1367131 h 1896810"/>
                <a:gd name="connsiteX6" fmla="*/ 2534969 w 2764583"/>
                <a:gd name="connsiteY6" fmla="*/ 1441536 h 1896810"/>
                <a:gd name="connsiteX7" fmla="*/ 2532687 w 2764583"/>
                <a:gd name="connsiteY7" fmla="*/ 1516752 h 1896810"/>
                <a:gd name="connsiteX8" fmla="*/ 2527662 w 2764583"/>
                <a:gd name="connsiteY8" fmla="*/ 1591173 h 1896810"/>
                <a:gd name="connsiteX9" fmla="*/ 2521334 w 2764583"/>
                <a:gd name="connsiteY9" fmla="*/ 1634720 h 1896810"/>
                <a:gd name="connsiteX10" fmla="*/ 2511528 w 2764583"/>
                <a:gd name="connsiteY10" fmla="*/ 1677576 h 1896810"/>
                <a:gd name="connsiteX11" fmla="*/ 2497542 w 2764583"/>
                <a:gd name="connsiteY11" fmla="*/ 1719910 h 1896810"/>
                <a:gd name="connsiteX12" fmla="*/ 2478673 w 2764583"/>
                <a:gd name="connsiteY12" fmla="*/ 1761891 h 1896810"/>
                <a:gd name="connsiteX13" fmla="*/ 2453980 w 2764583"/>
                <a:gd name="connsiteY13" fmla="*/ 1803786 h 1896810"/>
                <a:gd name="connsiteX14" fmla="*/ 2424267 w 2764583"/>
                <a:gd name="connsiteY14" fmla="*/ 1841823 h 1896810"/>
                <a:gd name="connsiteX15" fmla="*/ 2390299 w 2764583"/>
                <a:gd name="connsiteY15" fmla="*/ 1872335 h 1896810"/>
                <a:gd name="connsiteX16" fmla="*/ 2352843 w 2764583"/>
                <a:gd name="connsiteY16" fmla="*/ 1891656 h 1896810"/>
                <a:gd name="connsiteX17" fmla="*/ 2297592 w 2764583"/>
                <a:gd name="connsiteY17" fmla="*/ 1896216 h 1896810"/>
                <a:gd name="connsiteX18" fmla="*/ 2238814 w 2764583"/>
                <a:gd name="connsiteY18" fmla="*/ 1881085 h 1896810"/>
                <a:gd name="connsiteX19" fmla="*/ 2178018 w 2764583"/>
                <a:gd name="connsiteY19" fmla="*/ 1854072 h 1896810"/>
                <a:gd name="connsiteX20" fmla="*/ 2116716 w 2764583"/>
                <a:gd name="connsiteY20" fmla="*/ 1822986 h 1896810"/>
                <a:gd name="connsiteX21" fmla="*/ 1984273 w 2764583"/>
                <a:gd name="connsiteY21" fmla="*/ 1763422 h 1896810"/>
                <a:gd name="connsiteX22" fmla="*/ 1856464 w 2764583"/>
                <a:gd name="connsiteY22" fmla="*/ 1714490 h 1896810"/>
                <a:gd name="connsiteX23" fmla="*/ 1733016 w 2764583"/>
                <a:gd name="connsiteY23" fmla="*/ 1668590 h 1896810"/>
                <a:gd name="connsiteX24" fmla="*/ 1613659 w 2764583"/>
                <a:gd name="connsiteY24" fmla="*/ 1618124 h 1896810"/>
                <a:gd name="connsiteX25" fmla="*/ 1368709 w 2764583"/>
                <a:gd name="connsiteY25" fmla="*/ 1475384 h 1896810"/>
                <a:gd name="connsiteX26" fmla="*/ 1132490 w 2764583"/>
                <a:gd name="connsiteY26" fmla="*/ 1301321 h 1896810"/>
                <a:gd name="connsiteX27" fmla="*/ 896090 w 2764583"/>
                <a:gd name="connsiteY27" fmla="*/ 1120784 h 1896810"/>
                <a:gd name="connsiteX28" fmla="*/ 650603 w 2764583"/>
                <a:gd name="connsiteY28" fmla="*/ 958623 h 1896810"/>
                <a:gd name="connsiteX29" fmla="*/ 536144 w 2764583"/>
                <a:gd name="connsiteY29" fmla="*/ 897222 h 1896810"/>
                <a:gd name="connsiteX30" fmla="*/ 420615 w 2764583"/>
                <a:gd name="connsiteY30" fmla="*/ 838162 h 1896810"/>
                <a:gd name="connsiteX31" fmla="*/ 306538 w 2764583"/>
                <a:gd name="connsiteY31" fmla="*/ 775152 h 1896810"/>
                <a:gd name="connsiteX32" fmla="*/ 196439 w 2764583"/>
                <a:gd name="connsiteY32" fmla="*/ 701898 h 1896810"/>
                <a:gd name="connsiteX33" fmla="*/ 150720 w 2764583"/>
                <a:gd name="connsiteY33" fmla="*/ 665337 h 1896810"/>
                <a:gd name="connsiteX34" fmla="*/ 108168 w 2764583"/>
                <a:gd name="connsiteY34" fmla="*/ 625682 h 1896810"/>
                <a:gd name="connsiteX35" fmla="*/ 70722 w 2764583"/>
                <a:gd name="connsiteY35" fmla="*/ 582968 h 1896810"/>
                <a:gd name="connsiteX36" fmla="*/ 40317 w 2764583"/>
                <a:gd name="connsiteY36" fmla="*/ 537228 h 1896810"/>
                <a:gd name="connsiteX37" fmla="*/ 1257 w 2764583"/>
                <a:gd name="connsiteY37" fmla="*/ 417610 h 1896810"/>
                <a:gd name="connsiteX38" fmla="*/ 0 w 2764583"/>
                <a:gd name="connsiteY38" fmla="*/ 285401 h 1896810"/>
                <a:gd name="connsiteX39" fmla="*/ 23945 w 2764583"/>
                <a:gd name="connsiteY39" fmla="*/ 144799 h 1896810"/>
                <a:gd name="connsiteX40" fmla="*/ 60491 w 2764583"/>
                <a:gd name="connsiteY40" fmla="*/ 0 h 1896810"/>
                <a:gd name="connsiteX0" fmla="*/ 2764583 w 2764583"/>
                <a:gd name="connsiteY0" fmla="*/ 953913 h 1896810"/>
                <a:gd name="connsiteX1" fmla="*/ 2697171 w 2764583"/>
                <a:gd name="connsiteY1" fmla="*/ 1034599 h 1896810"/>
                <a:gd name="connsiteX2" fmla="*/ 2635401 w 2764583"/>
                <a:gd name="connsiteY2" fmla="*/ 1117134 h 1896810"/>
                <a:gd name="connsiteX3" fmla="*/ 2584912 w 2764583"/>
                <a:gd name="connsiteY3" fmla="*/ 1203367 h 1896810"/>
                <a:gd name="connsiteX4" fmla="*/ 2551348 w 2764583"/>
                <a:gd name="connsiteY4" fmla="*/ 1295146 h 1896810"/>
                <a:gd name="connsiteX5" fmla="*/ 2539518 w 2764583"/>
                <a:gd name="connsiteY5" fmla="*/ 1367131 h 1896810"/>
                <a:gd name="connsiteX6" fmla="*/ 2534969 w 2764583"/>
                <a:gd name="connsiteY6" fmla="*/ 1441536 h 1896810"/>
                <a:gd name="connsiteX7" fmla="*/ 2532687 w 2764583"/>
                <a:gd name="connsiteY7" fmla="*/ 1516752 h 1896810"/>
                <a:gd name="connsiteX8" fmla="*/ 2527662 w 2764583"/>
                <a:gd name="connsiteY8" fmla="*/ 1591173 h 1896810"/>
                <a:gd name="connsiteX9" fmla="*/ 2521334 w 2764583"/>
                <a:gd name="connsiteY9" fmla="*/ 1634720 h 1896810"/>
                <a:gd name="connsiteX10" fmla="*/ 2511528 w 2764583"/>
                <a:gd name="connsiteY10" fmla="*/ 1677576 h 1896810"/>
                <a:gd name="connsiteX11" fmla="*/ 2497542 w 2764583"/>
                <a:gd name="connsiteY11" fmla="*/ 1719910 h 1896810"/>
                <a:gd name="connsiteX12" fmla="*/ 2478673 w 2764583"/>
                <a:gd name="connsiteY12" fmla="*/ 1761891 h 1896810"/>
                <a:gd name="connsiteX13" fmla="*/ 2453980 w 2764583"/>
                <a:gd name="connsiteY13" fmla="*/ 1803786 h 1896810"/>
                <a:gd name="connsiteX14" fmla="*/ 2424267 w 2764583"/>
                <a:gd name="connsiteY14" fmla="*/ 1841823 h 1896810"/>
                <a:gd name="connsiteX15" fmla="*/ 2390299 w 2764583"/>
                <a:gd name="connsiteY15" fmla="*/ 1872335 h 1896810"/>
                <a:gd name="connsiteX16" fmla="*/ 2352843 w 2764583"/>
                <a:gd name="connsiteY16" fmla="*/ 1891656 h 1896810"/>
                <a:gd name="connsiteX17" fmla="*/ 2297592 w 2764583"/>
                <a:gd name="connsiteY17" fmla="*/ 1896216 h 1896810"/>
                <a:gd name="connsiteX18" fmla="*/ 2238814 w 2764583"/>
                <a:gd name="connsiteY18" fmla="*/ 1881085 h 1896810"/>
                <a:gd name="connsiteX19" fmla="*/ 2178018 w 2764583"/>
                <a:gd name="connsiteY19" fmla="*/ 1854072 h 1896810"/>
                <a:gd name="connsiteX20" fmla="*/ 2116716 w 2764583"/>
                <a:gd name="connsiteY20" fmla="*/ 1822986 h 1896810"/>
                <a:gd name="connsiteX21" fmla="*/ 1984273 w 2764583"/>
                <a:gd name="connsiteY21" fmla="*/ 1763422 h 1896810"/>
                <a:gd name="connsiteX22" fmla="*/ 1856464 w 2764583"/>
                <a:gd name="connsiteY22" fmla="*/ 1714490 h 1896810"/>
                <a:gd name="connsiteX23" fmla="*/ 1733016 w 2764583"/>
                <a:gd name="connsiteY23" fmla="*/ 1668590 h 1896810"/>
                <a:gd name="connsiteX24" fmla="*/ 1613659 w 2764583"/>
                <a:gd name="connsiteY24" fmla="*/ 1618124 h 1896810"/>
                <a:gd name="connsiteX25" fmla="*/ 1368709 w 2764583"/>
                <a:gd name="connsiteY25" fmla="*/ 1475384 h 1896810"/>
                <a:gd name="connsiteX26" fmla="*/ 1132490 w 2764583"/>
                <a:gd name="connsiteY26" fmla="*/ 1301321 h 1896810"/>
                <a:gd name="connsiteX27" fmla="*/ 896090 w 2764583"/>
                <a:gd name="connsiteY27" fmla="*/ 1120784 h 1896810"/>
                <a:gd name="connsiteX28" fmla="*/ 650603 w 2764583"/>
                <a:gd name="connsiteY28" fmla="*/ 958623 h 1896810"/>
                <a:gd name="connsiteX29" fmla="*/ 536144 w 2764583"/>
                <a:gd name="connsiteY29" fmla="*/ 897222 h 1896810"/>
                <a:gd name="connsiteX30" fmla="*/ 420615 w 2764583"/>
                <a:gd name="connsiteY30" fmla="*/ 838162 h 1896810"/>
                <a:gd name="connsiteX31" fmla="*/ 306538 w 2764583"/>
                <a:gd name="connsiteY31" fmla="*/ 775152 h 1896810"/>
                <a:gd name="connsiteX32" fmla="*/ 196439 w 2764583"/>
                <a:gd name="connsiteY32" fmla="*/ 701898 h 1896810"/>
                <a:gd name="connsiteX33" fmla="*/ 150720 w 2764583"/>
                <a:gd name="connsiteY33" fmla="*/ 665337 h 1896810"/>
                <a:gd name="connsiteX34" fmla="*/ 108168 w 2764583"/>
                <a:gd name="connsiteY34" fmla="*/ 625682 h 1896810"/>
                <a:gd name="connsiteX35" fmla="*/ 70722 w 2764583"/>
                <a:gd name="connsiteY35" fmla="*/ 582968 h 1896810"/>
                <a:gd name="connsiteX36" fmla="*/ 40317 w 2764583"/>
                <a:gd name="connsiteY36" fmla="*/ 537228 h 1896810"/>
                <a:gd name="connsiteX37" fmla="*/ 1257 w 2764583"/>
                <a:gd name="connsiteY37" fmla="*/ 417610 h 1896810"/>
                <a:gd name="connsiteX38" fmla="*/ 0 w 2764583"/>
                <a:gd name="connsiteY38" fmla="*/ 285401 h 1896810"/>
                <a:gd name="connsiteX39" fmla="*/ 23945 w 2764583"/>
                <a:gd name="connsiteY39" fmla="*/ 144799 h 1896810"/>
                <a:gd name="connsiteX40" fmla="*/ 60491 w 2764583"/>
                <a:gd name="connsiteY40" fmla="*/ 0 h 1896810"/>
                <a:gd name="connsiteX0" fmla="*/ 2764583 w 2764583"/>
                <a:gd name="connsiteY0" fmla="*/ 953913 h 1896810"/>
                <a:gd name="connsiteX1" fmla="*/ 2697171 w 2764583"/>
                <a:gd name="connsiteY1" fmla="*/ 1034599 h 1896810"/>
                <a:gd name="connsiteX2" fmla="*/ 2635401 w 2764583"/>
                <a:gd name="connsiteY2" fmla="*/ 1117134 h 1896810"/>
                <a:gd name="connsiteX3" fmla="*/ 2584912 w 2764583"/>
                <a:gd name="connsiteY3" fmla="*/ 1203367 h 1896810"/>
                <a:gd name="connsiteX4" fmla="*/ 2551348 w 2764583"/>
                <a:gd name="connsiteY4" fmla="*/ 1295146 h 1896810"/>
                <a:gd name="connsiteX5" fmla="*/ 2539518 w 2764583"/>
                <a:gd name="connsiteY5" fmla="*/ 1367131 h 1896810"/>
                <a:gd name="connsiteX6" fmla="*/ 2534969 w 2764583"/>
                <a:gd name="connsiteY6" fmla="*/ 1441536 h 1896810"/>
                <a:gd name="connsiteX7" fmla="*/ 2532687 w 2764583"/>
                <a:gd name="connsiteY7" fmla="*/ 1516752 h 1896810"/>
                <a:gd name="connsiteX8" fmla="*/ 2527662 w 2764583"/>
                <a:gd name="connsiteY8" fmla="*/ 1591173 h 1896810"/>
                <a:gd name="connsiteX9" fmla="*/ 2521334 w 2764583"/>
                <a:gd name="connsiteY9" fmla="*/ 1634720 h 1896810"/>
                <a:gd name="connsiteX10" fmla="*/ 2511528 w 2764583"/>
                <a:gd name="connsiteY10" fmla="*/ 1677576 h 1896810"/>
                <a:gd name="connsiteX11" fmla="*/ 2497542 w 2764583"/>
                <a:gd name="connsiteY11" fmla="*/ 1719910 h 1896810"/>
                <a:gd name="connsiteX12" fmla="*/ 2478673 w 2764583"/>
                <a:gd name="connsiteY12" fmla="*/ 1761891 h 1896810"/>
                <a:gd name="connsiteX13" fmla="*/ 2453980 w 2764583"/>
                <a:gd name="connsiteY13" fmla="*/ 1803786 h 1896810"/>
                <a:gd name="connsiteX14" fmla="*/ 2424267 w 2764583"/>
                <a:gd name="connsiteY14" fmla="*/ 1841823 h 1896810"/>
                <a:gd name="connsiteX15" fmla="*/ 2390299 w 2764583"/>
                <a:gd name="connsiteY15" fmla="*/ 1872335 h 1896810"/>
                <a:gd name="connsiteX16" fmla="*/ 2352843 w 2764583"/>
                <a:gd name="connsiteY16" fmla="*/ 1891656 h 1896810"/>
                <a:gd name="connsiteX17" fmla="*/ 2297592 w 2764583"/>
                <a:gd name="connsiteY17" fmla="*/ 1896216 h 1896810"/>
                <a:gd name="connsiteX18" fmla="*/ 2238814 w 2764583"/>
                <a:gd name="connsiteY18" fmla="*/ 1881085 h 1896810"/>
                <a:gd name="connsiteX19" fmla="*/ 2178018 w 2764583"/>
                <a:gd name="connsiteY19" fmla="*/ 1854072 h 1896810"/>
                <a:gd name="connsiteX20" fmla="*/ 2116716 w 2764583"/>
                <a:gd name="connsiteY20" fmla="*/ 1822986 h 1896810"/>
                <a:gd name="connsiteX21" fmla="*/ 1984273 w 2764583"/>
                <a:gd name="connsiteY21" fmla="*/ 1763422 h 1896810"/>
                <a:gd name="connsiteX22" fmla="*/ 1856464 w 2764583"/>
                <a:gd name="connsiteY22" fmla="*/ 1714490 h 1896810"/>
                <a:gd name="connsiteX23" fmla="*/ 1733016 w 2764583"/>
                <a:gd name="connsiteY23" fmla="*/ 1668590 h 1896810"/>
                <a:gd name="connsiteX24" fmla="*/ 1613659 w 2764583"/>
                <a:gd name="connsiteY24" fmla="*/ 1618124 h 1896810"/>
                <a:gd name="connsiteX25" fmla="*/ 1368709 w 2764583"/>
                <a:gd name="connsiteY25" fmla="*/ 1475384 h 1896810"/>
                <a:gd name="connsiteX26" fmla="*/ 1132490 w 2764583"/>
                <a:gd name="connsiteY26" fmla="*/ 1301321 h 1896810"/>
                <a:gd name="connsiteX27" fmla="*/ 896090 w 2764583"/>
                <a:gd name="connsiteY27" fmla="*/ 1120784 h 1896810"/>
                <a:gd name="connsiteX28" fmla="*/ 650603 w 2764583"/>
                <a:gd name="connsiteY28" fmla="*/ 958623 h 1896810"/>
                <a:gd name="connsiteX29" fmla="*/ 536144 w 2764583"/>
                <a:gd name="connsiteY29" fmla="*/ 897222 h 1896810"/>
                <a:gd name="connsiteX30" fmla="*/ 420615 w 2764583"/>
                <a:gd name="connsiteY30" fmla="*/ 838162 h 1896810"/>
                <a:gd name="connsiteX31" fmla="*/ 306538 w 2764583"/>
                <a:gd name="connsiteY31" fmla="*/ 775152 h 1896810"/>
                <a:gd name="connsiteX32" fmla="*/ 196439 w 2764583"/>
                <a:gd name="connsiteY32" fmla="*/ 701898 h 1896810"/>
                <a:gd name="connsiteX33" fmla="*/ 150720 w 2764583"/>
                <a:gd name="connsiteY33" fmla="*/ 665337 h 1896810"/>
                <a:gd name="connsiteX34" fmla="*/ 108168 w 2764583"/>
                <a:gd name="connsiteY34" fmla="*/ 625682 h 1896810"/>
                <a:gd name="connsiteX35" fmla="*/ 70722 w 2764583"/>
                <a:gd name="connsiteY35" fmla="*/ 582968 h 1896810"/>
                <a:gd name="connsiteX36" fmla="*/ 40317 w 2764583"/>
                <a:gd name="connsiteY36" fmla="*/ 537228 h 1896810"/>
                <a:gd name="connsiteX37" fmla="*/ 1257 w 2764583"/>
                <a:gd name="connsiteY37" fmla="*/ 417610 h 1896810"/>
                <a:gd name="connsiteX38" fmla="*/ 0 w 2764583"/>
                <a:gd name="connsiteY38" fmla="*/ 285401 h 1896810"/>
                <a:gd name="connsiteX39" fmla="*/ 23945 w 2764583"/>
                <a:gd name="connsiteY39" fmla="*/ 144799 h 1896810"/>
                <a:gd name="connsiteX40" fmla="*/ 60491 w 2764583"/>
                <a:gd name="connsiteY40" fmla="*/ 0 h 1896810"/>
                <a:gd name="connsiteX0" fmla="*/ 2764583 w 2764583"/>
                <a:gd name="connsiteY0" fmla="*/ 953913 h 1896810"/>
                <a:gd name="connsiteX1" fmla="*/ 2697171 w 2764583"/>
                <a:gd name="connsiteY1" fmla="*/ 1034599 h 1896810"/>
                <a:gd name="connsiteX2" fmla="*/ 2635401 w 2764583"/>
                <a:gd name="connsiteY2" fmla="*/ 1117134 h 1896810"/>
                <a:gd name="connsiteX3" fmla="*/ 2584912 w 2764583"/>
                <a:gd name="connsiteY3" fmla="*/ 1203367 h 1896810"/>
                <a:gd name="connsiteX4" fmla="*/ 2551348 w 2764583"/>
                <a:gd name="connsiteY4" fmla="*/ 1295146 h 1896810"/>
                <a:gd name="connsiteX5" fmla="*/ 2539518 w 2764583"/>
                <a:gd name="connsiteY5" fmla="*/ 1367131 h 1896810"/>
                <a:gd name="connsiteX6" fmla="*/ 2534969 w 2764583"/>
                <a:gd name="connsiteY6" fmla="*/ 1441536 h 1896810"/>
                <a:gd name="connsiteX7" fmla="*/ 2532687 w 2764583"/>
                <a:gd name="connsiteY7" fmla="*/ 1516752 h 1896810"/>
                <a:gd name="connsiteX8" fmla="*/ 2527662 w 2764583"/>
                <a:gd name="connsiteY8" fmla="*/ 1591173 h 1896810"/>
                <a:gd name="connsiteX9" fmla="*/ 2521334 w 2764583"/>
                <a:gd name="connsiteY9" fmla="*/ 1634720 h 1896810"/>
                <a:gd name="connsiteX10" fmla="*/ 2511528 w 2764583"/>
                <a:gd name="connsiteY10" fmla="*/ 1677576 h 1896810"/>
                <a:gd name="connsiteX11" fmla="*/ 2497542 w 2764583"/>
                <a:gd name="connsiteY11" fmla="*/ 1719910 h 1896810"/>
                <a:gd name="connsiteX12" fmla="*/ 2478673 w 2764583"/>
                <a:gd name="connsiteY12" fmla="*/ 1761891 h 1896810"/>
                <a:gd name="connsiteX13" fmla="*/ 2453980 w 2764583"/>
                <a:gd name="connsiteY13" fmla="*/ 1803786 h 1896810"/>
                <a:gd name="connsiteX14" fmla="*/ 2424267 w 2764583"/>
                <a:gd name="connsiteY14" fmla="*/ 1841823 h 1896810"/>
                <a:gd name="connsiteX15" fmla="*/ 2390299 w 2764583"/>
                <a:gd name="connsiteY15" fmla="*/ 1872335 h 1896810"/>
                <a:gd name="connsiteX16" fmla="*/ 2352843 w 2764583"/>
                <a:gd name="connsiteY16" fmla="*/ 1891656 h 1896810"/>
                <a:gd name="connsiteX17" fmla="*/ 2297592 w 2764583"/>
                <a:gd name="connsiteY17" fmla="*/ 1896216 h 1896810"/>
                <a:gd name="connsiteX18" fmla="*/ 2238814 w 2764583"/>
                <a:gd name="connsiteY18" fmla="*/ 1881085 h 1896810"/>
                <a:gd name="connsiteX19" fmla="*/ 2178018 w 2764583"/>
                <a:gd name="connsiteY19" fmla="*/ 1854072 h 1896810"/>
                <a:gd name="connsiteX20" fmla="*/ 2116716 w 2764583"/>
                <a:gd name="connsiteY20" fmla="*/ 1822986 h 1896810"/>
                <a:gd name="connsiteX21" fmla="*/ 1984273 w 2764583"/>
                <a:gd name="connsiteY21" fmla="*/ 1763422 h 1896810"/>
                <a:gd name="connsiteX22" fmla="*/ 1856464 w 2764583"/>
                <a:gd name="connsiteY22" fmla="*/ 1714490 h 1896810"/>
                <a:gd name="connsiteX23" fmla="*/ 1733016 w 2764583"/>
                <a:gd name="connsiteY23" fmla="*/ 1668590 h 1896810"/>
                <a:gd name="connsiteX24" fmla="*/ 1613659 w 2764583"/>
                <a:gd name="connsiteY24" fmla="*/ 1618124 h 1896810"/>
                <a:gd name="connsiteX25" fmla="*/ 1368709 w 2764583"/>
                <a:gd name="connsiteY25" fmla="*/ 1475384 h 1896810"/>
                <a:gd name="connsiteX26" fmla="*/ 1132490 w 2764583"/>
                <a:gd name="connsiteY26" fmla="*/ 1301321 h 1896810"/>
                <a:gd name="connsiteX27" fmla="*/ 896090 w 2764583"/>
                <a:gd name="connsiteY27" fmla="*/ 1120784 h 1896810"/>
                <a:gd name="connsiteX28" fmla="*/ 650603 w 2764583"/>
                <a:gd name="connsiteY28" fmla="*/ 958623 h 1896810"/>
                <a:gd name="connsiteX29" fmla="*/ 536144 w 2764583"/>
                <a:gd name="connsiteY29" fmla="*/ 897222 h 1896810"/>
                <a:gd name="connsiteX30" fmla="*/ 420615 w 2764583"/>
                <a:gd name="connsiteY30" fmla="*/ 838162 h 1896810"/>
                <a:gd name="connsiteX31" fmla="*/ 306538 w 2764583"/>
                <a:gd name="connsiteY31" fmla="*/ 775152 h 1896810"/>
                <a:gd name="connsiteX32" fmla="*/ 196439 w 2764583"/>
                <a:gd name="connsiteY32" fmla="*/ 701898 h 1896810"/>
                <a:gd name="connsiteX33" fmla="*/ 150720 w 2764583"/>
                <a:gd name="connsiteY33" fmla="*/ 665337 h 1896810"/>
                <a:gd name="connsiteX34" fmla="*/ 108168 w 2764583"/>
                <a:gd name="connsiteY34" fmla="*/ 625682 h 1896810"/>
                <a:gd name="connsiteX35" fmla="*/ 70722 w 2764583"/>
                <a:gd name="connsiteY35" fmla="*/ 582968 h 1896810"/>
                <a:gd name="connsiteX36" fmla="*/ 40317 w 2764583"/>
                <a:gd name="connsiteY36" fmla="*/ 537228 h 1896810"/>
                <a:gd name="connsiteX37" fmla="*/ 1257 w 2764583"/>
                <a:gd name="connsiteY37" fmla="*/ 417610 h 1896810"/>
                <a:gd name="connsiteX38" fmla="*/ 0 w 2764583"/>
                <a:gd name="connsiteY38" fmla="*/ 285401 h 1896810"/>
                <a:gd name="connsiteX39" fmla="*/ 23945 w 2764583"/>
                <a:gd name="connsiteY39" fmla="*/ 144799 h 1896810"/>
                <a:gd name="connsiteX40" fmla="*/ 60491 w 2764583"/>
                <a:gd name="connsiteY40" fmla="*/ 0 h 1896810"/>
                <a:gd name="connsiteX0" fmla="*/ 2764583 w 2764583"/>
                <a:gd name="connsiteY0" fmla="*/ 953913 h 1896810"/>
                <a:gd name="connsiteX1" fmla="*/ 2697171 w 2764583"/>
                <a:gd name="connsiteY1" fmla="*/ 1034599 h 1896810"/>
                <a:gd name="connsiteX2" fmla="*/ 2635401 w 2764583"/>
                <a:gd name="connsiteY2" fmla="*/ 1117134 h 1896810"/>
                <a:gd name="connsiteX3" fmla="*/ 2584912 w 2764583"/>
                <a:gd name="connsiteY3" fmla="*/ 1203367 h 1896810"/>
                <a:gd name="connsiteX4" fmla="*/ 2551348 w 2764583"/>
                <a:gd name="connsiteY4" fmla="*/ 1295146 h 1896810"/>
                <a:gd name="connsiteX5" fmla="*/ 2539518 w 2764583"/>
                <a:gd name="connsiteY5" fmla="*/ 1367131 h 1896810"/>
                <a:gd name="connsiteX6" fmla="*/ 2534969 w 2764583"/>
                <a:gd name="connsiteY6" fmla="*/ 1441536 h 1896810"/>
                <a:gd name="connsiteX7" fmla="*/ 2532687 w 2764583"/>
                <a:gd name="connsiteY7" fmla="*/ 1516752 h 1896810"/>
                <a:gd name="connsiteX8" fmla="*/ 2527662 w 2764583"/>
                <a:gd name="connsiteY8" fmla="*/ 1591173 h 1896810"/>
                <a:gd name="connsiteX9" fmla="*/ 2521334 w 2764583"/>
                <a:gd name="connsiteY9" fmla="*/ 1634720 h 1896810"/>
                <a:gd name="connsiteX10" fmla="*/ 2511528 w 2764583"/>
                <a:gd name="connsiteY10" fmla="*/ 1677576 h 1896810"/>
                <a:gd name="connsiteX11" fmla="*/ 2497542 w 2764583"/>
                <a:gd name="connsiteY11" fmla="*/ 1719910 h 1896810"/>
                <a:gd name="connsiteX12" fmla="*/ 2478673 w 2764583"/>
                <a:gd name="connsiteY12" fmla="*/ 1761891 h 1896810"/>
                <a:gd name="connsiteX13" fmla="*/ 2453980 w 2764583"/>
                <a:gd name="connsiteY13" fmla="*/ 1803786 h 1896810"/>
                <a:gd name="connsiteX14" fmla="*/ 2424267 w 2764583"/>
                <a:gd name="connsiteY14" fmla="*/ 1841823 h 1896810"/>
                <a:gd name="connsiteX15" fmla="*/ 2390299 w 2764583"/>
                <a:gd name="connsiteY15" fmla="*/ 1872335 h 1896810"/>
                <a:gd name="connsiteX16" fmla="*/ 2352843 w 2764583"/>
                <a:gd name="connsiteY16" fmla="*/ 1891656 h 1896810"/>
                <a:gd name="connsiteX17" fmla="*/ 2297592 w 2764583"/>
                <a:gd name="connsiteY17" fmla="*/ 1896216 h 1896810"/>
                <a:gd name="connsiteX18" fmla="*/ 2238814 w 2764583"/>
                <a:gd name="connsiteY18" fmla="*/ 1881085 h 1896810"/>
                <a:gd name="connsiteX19" fmla="*/ 2178018 w 2764583"/>
                <a:gd name="connsiteY19" fmla="*/ 1854072 h 1896810"/>
                <a:gd name="connsiteX20" fmla="*/ 2116716 w 2764583"/>
                <a:gd name="connsiteY20" fmla="*/ 1822986 h 1896810"/>
                <a:gd name="connsiteX21" fmla="*/ 1984273 w 2764583"/>
                <a:gd name="connsiteY21" fmla="*/ 1763422 h 1896810"/>
                <a:gd name="connsiteX22" fmla="*/ 1856464 w 2764583"/>
                <a:gd name="connsiteY22" fmla="*/ 1714490 h 1896810"/>
                <a:gd name="connsiteX23" fmla="*/ 1733016 w 2764583"/>
                <a:gd name="connsiteY23" fmla="*/ 1668590 h 1896810"/>
                <a:gd name="connsiteX24" fmla="*/ 1613659 w 2764583"/>
                <a:gd name="connsiteY24" fmla="*/ 1618124 h 1896810"/>
                <a:gd name="connsiteX25" fmla="*/ 1368709 w 2764583"/>
                <a:gd name="connsiteY25" fmla="*/ 1475384 h 1896810"/>
                <a:gd name="connsiteX26" fmla="*/ 1132490 w 2764583"/>
                <a:gd name="connsiteY26" fmla="*/ 1301321 h 1896810"/>
                <a:gd name="connsiteX27" fmla="*/ 896090 w 2764583"/>
                <a:gd name="connsiteY27" fmla="*/ 1120784 h 1896810"/>
                <a:gd name="connsiteX28" fmla="*/ 650603 w 2764583"/>
                <a:gd name="connsiteY28" fmla="*/ 958623 h 1896810"/>
                <a:gd name="connsiteX29" fmla="*/ 536144 w 2764583"/>
                <a:gd name="connsiteY29" fmla="*/ 897222 h 1896810"/>
                <a:gd name="connsiteX30" fmla="*/ 420615 w 2764583"/>
                <a:gd name="connsiteY30" fmla="*/ 838162 h 1896810"/>
                <a:gd name="connsiteX31" fmla="*/ 306538 w 2764583"/>
                <a:gd name="connsiteY31" fmla="*/ 775152 h 1896810"/>
                <a:gd name="connsiteX32" fmla="*/ 196439 w 2764583"/>
                <a:gd name="connsiteY32" fmla="*/ 701898 h 1896810"/>
                <a:gd name="connsiteX33" fmla="*/ 150720 w 2764583"/>
                <a:gd name="connsiteY33" fmla="*/ 665337 h 1896810"/>
                <a:gd name="connsiteX34" fmla="*/ 108168 w 2764583"/>
                <a:gd name="connsiteY34" fmla="*/ 625682 h 1896810"/>
                <a:gd name="connsiteX35" fmla="*/ 70722 w 2764583"/>
                <a:gd name="connsiteY35" fmla="*/ 582968 h 1896810"/>
                <a:gd name="connsiteX36" fmla="*/ 40317 w 2764583"/>
                <a:gd name="connsiteY36" fmla="*/ 537228 h 1896810"/>
                <a:gd name="connsiteX37" fmla="*/ 1257 w 2764583"/>
                <a:gd name="connsiteY37" fmla="*/ 417610 h 1896810"/>
                <a:gd name="connsiteX38" fmla="*/ 0 w 2764583"/>
                <a:gd name="connsiteY38" fmla="*/ 285401 h 1896810"/>
                <a:gd name="connsiteX39" fmla="*/ 23945 w 2764583"/>
                <a:gd name="connsiteY39" fmla="*/ 144799 h 1896810"/>
                <a:gd name="connsiteX40" fmla="*/ 60491 w 2764583"/>
                <a:gd name="connsiteY40" fmla="*/ 0 h 1896810"/>
                <a:gd name="connsiteX0" fmla="*/ 2764583 w 2764583"/>
                <a:gd name="connsiteY0" fmla="*/ 953913 h 1896810"/>
                <a:gd name="connsiteX1" fmla="*/ 2697171 w 2764583"/>
                <a:gd name="connsiteY1" fmla="*/ 1034599 h 1896810"/>
                <a:gd name="connsiteX2" fmla="*/ 2635401 w 2764583"/>
                <a:gd name="connsiteY2" fmla="*/ 1117134 h 1896810"/>
                <a:gd name="connsiteX3" fmla="*/ 2584912 w 2764583"/>
                <a:gd name="connsiteY3" fmla="*/ 1203367 h 1896810"/>
                <a:gd name="connsiteX4" fmla="*/ 2551348 w 2764583"/>
                <a:gd name="connsiteY4" fmla="*/ 1295146 h 1896810"/>
                <a:gd name="connsiteX5" fmla="*/ 2539518 w 2764583"/>
                <a:gd name="connsiteY5" fmla="*/ 1367131 h 1896810"/>
                <a:gd name="connsiteX6" fmla="*/ 2534969 w 2764583"/>
                <a:gd name="connsiteY6" fmla="*/ 1441536 h 1896810"/>
                <a:gd name="connsiteX7" fmla="*/ 2532687 w 2764583"/>
                <a:gd name="connsiteY7" fmla="*/ 1516752 h 1896810"/>
                <a:gd name="connsiteX8" fmla="*/ 2527662 w 2764583"/>
                <a:gd name="connsiteY8" fmla="*/ 1591173 h 1896810"/>
                <a:gd name="connsiteX9" fmla="*/ 2521334 w 2764583"/>
                <a:gd name="connsiteY9" fmla="*/ 1634720 h 1896810"/>
                <a:gd name="connsiteX10" fmla="*/ 2511528 w 2764583"/>
                <a:gd name="connsiteY10" fmla="*/ 1677576 h 1896810"/>
                <a:gd name="connsiteX11" fmla="*/ 2497542 w 2764583"/>
                <a:gd name="connsiteY11" fmla="*/ 1719910 h 1896810"/>
                <a:gd name="connsiteX12" fmla="*/ 2478673 w 2764583"/>
                <a:gd name="connsiteY12" fmla="*/ 1761891 h 1896810"/>
                <a:gd name="connsiteX13" fmla="*/ 2453980 w 2764583"/>
                <a:gd name="connsiteY13" fmla="*/ 1803786 h 1896810"/>
                <a:gd name="connsiteX14" fmla="*/ 2424267 w 2764583"/>
                <a:gd name="connsiteY14" fmla="*/ 1841823 h 1896810"/>
                <a:gd name="connsiteX15" fmla="*/ 2390299 w 2764583"/>
                <a:gd name="connsiteY15" fmla="*/ 1872335 h 1896810"/>
                <a:gd name="connsiteX16" fmla="*/ 2352843 w 2764583"/>
                <a:gd name="connsiteY16" fmla="*/ 1891656 h 1896810"/>
                <a:gd name="connsiteX17" fmla="*/ 2297592 w 2764583"/>
                <a:gd name="connsiteY17" fmla="*/ 1896216 h 1896810"/>
                <a:gd name="connsiteX18" fmla="*/ 2238814 w 2764583"/>
                <a:gd name="connsiteY18" fmla="*/ 1881085 h 1896810"/>
                <a:gd name="connsiteX19" fmla="*/ 2178018 w 2764583"/>
                <a:gd name="connsiteY19" fmla="*/ 1854072 h 1896810"/>
                <a:gd name="connsiteX20" fmla="*/ 2116716 w 2764583"/>
                <a:gd name="connsiteY20" fmla="*/ 1822986 h 1896810"/>
                <a:gd name="connsiteX21" fmla="*/ 1984273 w 2764583"/>
                <a:gd name="connsiteY21" fmla="*/ 1763422 h 1896810"/>
                <a:gd name="connsiteX22" fmla="*/ 1856464 w 2764583"/>
                <a:gd name="connsiteY22" fmla="*/ 1714490 h 1896810"/>
                <a:gd name="connsiteX23" fmla="*/ 1733016 w 2764583"/>
                <a:gd name="connsiteY23" fmla="*/ 1668590 h 1896810"/>
                <a:gd name="connsiteX24" fmla="*/ 1613659 w 2764583"/>
                <a:gd name="connsiteY24" fmla="*/ 1618124 h 1896810"/>
                <a:gd name="connsiteX25" fmla="*/ 1368709 w 2764583"/>
                <a:gd name="connsiteY25" fmla="*/ 1475384 h 1896810"/>
                <a:gd name="connsiteX26" fmla="*/ 1132490 w 2764583"/>
                <a:gd name="connsiteY26" fmla="*/ 1301321 h 1896810"/>
                <a:gd name="connsiteX27" fmla="*/ 896090 w 2764583"/>
                <a:gd name="connsiteY27" fmla="*/ 1120784 h 1896810"/>
                <a:gd name="connsiteX28" fmla="*/ 650603 w 2764583"/>
                <a:gd name="connsiteY28" fmla="*/ 958623 h 1896810"/>
                <a:gd name="connsiteX29" fmla="*/ 536144 w 2764583"/>
                <a:gd name="connsiteY29" fmla="*/ 897222 h 1896810"/>
                <a:gd name="connsiteX30" fmla="*/ 420615 w 2764583"/>
                <a:gd name="connsiteY30" fmla="*/ 838162 h 1896810"/>
                <a:gd name="connsiteX31" fmla="*/ 306538 w 2764583"/>
                <a:gd name="connsiteY31" fmla="*/ 775152 h 1896810"/>
                <a:gd name="connsiteX32" fmla="*/ 196439 w 2764583"/>
                <a:gd name="connsiteY32" fmla="*/ 701898 h 1896810"/>
                <a:gd name="connsiteX33" fmla="*/ 150720 w 2764583"/>
                <a:gd name="connsiteY33" fmla="*/ 665337 h 1896810"/>
                <a:gd name="connsiteX34" fmla="*/ 108168 w 2764583"/>
                <a:gd name="connsiteY34" fmla="*/ 625682 h 1896810"/>
                <a:gd name="connsiteX35" fmla="*/ 70722 w 2764583"/>
                <a:gd name="connsiteY35" fmla="*/ 582968 h 1896810"/>
                <a:gd name="connsiteX36" fmla="*/ 40317 w 2764583"/>
                <a:gd name="connsiteY36" fmla="*/ 537228 h 1896810"/>
                <a:gd name="connsiteX37" fmla="*/ 1257 w 2764583"/>
                <a:gd name="connsiteY37" fmla="*/ 417610 h 1896810"/>
                <a:gd name="connsiteX38" fmla="*/ 0 w 2764583"/>
                <a:gd name="connsiteY38" fmla="*/ 285401 h 1896810"/>
                <a:gd name="connsiteX39" fmla="*/ 23945 w 2764583"/>
                <a:gd name="connsiteY39" fmla="*/ 144799 h 1896810"/>
                <a:gd name="connsiteX40" fmla="*/ 60491 w 2764583"/>
                <a:gd name="connsiteY40" fmla="*/ 0 h 1896810"/>
                <a:gd name="connsiteX0" fmla="*/ 2764583 w 2764583"/>
                <a:gd name="connsiteY0" fmla="*/ 953913 h 1896810"/>
                <a:gd name="connsiteX1" fmla="*/ 2697171 w 2764583"/>
                <a:gd name="connsiteY1" fmla="*/ 1034599 h 1896810"/>
                <a:gd name="connsiteX2" fmla="*/ 2635401 w 2764583"/>
                <a:gd name="connsiteY2" fmla="*/ 1117134 h 1896810"/>
                <a:gd name="connsiteX3" fmla="*/ 2584912 w 2764583"/>
                <a:gd name="connsiteY3" fmla="*/ 1203367 h 1896810"/>
                <a:gd name="connsiteX4" fmla="*/ 2551348 w 2764583"/>
                <a:gd name="connsiteY4" fmla="*/ 1295146 h 1896810"/>
                <a:gd name="connsiteX5" fmla="*/ 2539518 w 2764583"/>
                <a:gd name="connsiteY5" fmla="*/ 1367131 h 1896810"/>
                <a:gd name="connsiteX6" fmla="*/ 2534969 w 2764583"/>
                <a:gd name="connsiteY6" fmla="*/ 1441536 h 1896810"/>
                <a:gd name="connsiteX7" fmla="*/ 2532687 w 2764583"/>
                <a:gd name="connsiteY7" fmla="*/ 1516752 h 1896810"/>
                <a:gd name="connsiteX8" fmla="*/ 2527662 w 2764583"/>
                <a:gd name="connsiteY8" fmla="*/ 1591173 h 1896810"/>
                <a:gd name="connsiteX9" fmla="*/ 2521334 w 2764583"/>
                <a:gd name="connsiteY9" fmla="*/ 1634720 h 1896810"/>
                <a:gd name="connsiteX10" fmla="*/ 2511528 w 2764583"/>
                <a:gd name="connsiteY10" fmla="*/ 1677576 h 1896810"/>
                <a:gd name="connsiteX11" fmla="*/ 2497542 w 2764583"/>
                <a:gd name="connsiteY11" fmla="*/ 1719910 h 1896810"/>
                <a:gd name="connsiteX12" fmla="*/ 2478673 w 2764583"/>
                <a:gd name="connsiteY12" fmla="*/ 1761891 h 1896810"/>
                <a:gd name="connsiteX13" fmla="*/ 2453980 w 2764583"/>
                <a:gd name="connsiteY13" fmla="*/ 1803786 h 1896810"/>
                <a:gd name="connsiteX14" fmla="*/ 2424267 w 2764583"/>
                <a:gd name="connsiteY14" fmla="*/ 1841823 h 1896810"/>
                <a:gd name="connsiteX15" fmla="*/ 2390299 w 2764583"/>
                <a:gd name="connsiteY15" fmla="*/ 1872335 h 1896810"/>
                <a:gd name="connsiteX16" fmla="*/ 2352843 w 2764583"/>
                <a:gd name="connsiteY16" fmla="*/ 1891656 h 1896810"/>
                <a:gd name="connsiteX17" fmla="*/ 2297592 w 2764583"/>
                <a:gd name="connsiteY17" fmla="*/ 1896216 h 1896810"/>
                <a:gd name="connsiteX18" fmla="*/ 2238814 w 2764583"/>
                <a:gd name="connsiteY18" fmla="*/ 1881085 h 1896810"/>
                <a:gd name="connsiteX19" fmla="*/ 2178018 w 2764583"/>
                <a:gd name="connsiteY19" fmla="*/ 1854072 h 1896810"/>
                <a:gd name="connsiteX20" fmla="*/ 2116716 w 2764583"/>
                <a:gd name="connsiteY20" fmla="*/ 1822986 h 1896810"/>
                <a:gd name="connsiteX21" fmla="*/ 1984273 w 2764583"/>
                <a:gd name="connsiteY21" fmla="*/ 1763422 h 1896810"/>
                <a:gd name="connsiteX22" fmla="*/ 1856464 w 2764583"/>
                <a:gd name="connsiteY22" fmla="*/ 1714490 h 1896810"/>
                <a:gd name="connsiteX23" fmla="*/ 1733016 w 2764583"/>
                <a:gd name="connsiteY23" fmla="*/ 1668590 h 1896810"/>
                <a:gd name="connsiteX24" fmla="*/ 1613659 w 2764583"/>
                <a:gd name="connsiteY24" fmla="*/ 1618124 h 1896810"/>
                <a:gd name="connsiteX25" fmla="*/ 1368709 w 2764583"/>
                <a:gd name="connsiteY25" fmla="*/ 1475384 h 1896810"/>
                <a:gd name="connsiteX26" fmla="*/ 1132490 w 2764583"/>
                <a:gd name="connsiteY26" fmla="*/ 1301321 h 1896810"/>
                <a:gd name="connsiteX27" fmla="*/ 896090 w 2764583"/>
                <a:gd name="connsiteY27" fmla="*/ 1120784 h 1896810"/>
                <a:gd name="connsiteX28" fmla="*/ 650603 w 2764583"/>
                <a:gd name="connsiteY28" fmla="*/ 958623 h 1896810"/>
                <a:gd name="connsiteX29" fmla="*/ 536144 w 2764583"/>
                <a:gd name="connsiteY29" fmla="*/ 897222 h 1896810"/>
                <a:gd name="connsiteX30" fmla="*/ 420615 w 2764583"/>
                <a:gd name="connsiteY30" fmla="*/ 838162 h 1896810"/>
                <a:gd name="connsiteX31" fmla="*/ 306538 w 2764583"/>
                <a:gd name="connsiteY31" fmla="*/ 775152 h 1896810"/>
                <a:gd name="connsiteX32" fmla="*/ 196439 w 2764583"/>
                <a:gd name="connsiteY32" fmla="*/ 701898 h 1896810"/>
                <a:gd name="connsiteX33" fmla="*/ 150720 w 2764583"/>
                <a:gd name="connsiteY33" fmla="*/ 665337 h 1896810"/>
                <a:gd name="connsiteX34" fmla="*/ 108168 w 2764583"/>
                <a:gd name="connsiteY34" fmla="*/ 625682 h 1896810"/>
                <a:gd name="connsiteX35" fmla="*/ 70722 w 2764583"/>
                <a:gd name="connsiteY35" fmla="*/ 582968 h 1896810"/>
                <a:gd name="connsiteX36" fmla="*/ 40317 w 2764583"/>
                <a:gd name="connsiteY36" fmla="*/ 537228 h 1896810"/>
                <a:gd name="connsiteX37" fmla="*/ 1257 w 2764583"/>
                <a:gd name="connsiteY37" fmla="*/ 417610 h 1896810"/>
                <a:gd name="connsiteX38" fmla="*/ 0 w 2764583"/>
                <a:gd name="connsiteY38" fmla="*/ 285401 h 1896810"/>
                <a:gd name="connsiteX39" fmla="*/ 23945 w 2764583"/>
                <a:gd name="connsiteY39" fmla="*/ 144799 h 1896810"/>
                <a:gd name="connsiteX40" fmla="*/ 60491 w 2764583"/>
                <a:gd name="connsiteY40" fmla="*/ 0 h 1896810"/>
                <a:gd name="connsiteX0" fmla="*/ 2767893 w 2767893"/>
                <a:gd name="connsiteY0" fmla="*/ 953913 h 1896810"/>
                <a:gd name="connsiteX1" fmla="*/ 2700481 w 2767893"/>
                <a:gd name="connsiteY1" fmla="*/ 1034599 h 1896810"/>
                <a:gd name="connsiteX2" fmla="*/ 2638711 w 2767893"/>
                <a:gd name="connsiteY2" fmla="*/ 1117134 h 1896810"/>
                <a:gd name="connsiteX3" fmla="*/ 2588222 w 2767893"/>
                <a:gd name="connsiteY3" fmla="*/ 1203367 h 1896810"/>
                <a:gd name="connsiteX4" fmla="*/ 2554658 w 2767893"/>
                <a:gd name="connsiteY4" fmla="*/ 1295146 h 1896810"/>
                <a:gd name="connsiteX5" fmla="*/ 2542828 w 2767893"/>
                <a:gd name="connsiteY5" fmla="*/ 1367131 h 1896810"/>
                <a:gd name="connsiteX6" fmla="*/ 2538279 w 2767893"/>
                <a:gd name="connsiteY6" fmla="*/ 1441536 h 1896810"/>
                <a:gd name="connsiteX7" fmla="*/ 2535997 w 2767893"/>
                <a:gd name="connsiteY7" fmla="*/ 1516752 h 1896810"/>
                <a:gd name="connsiteX8" fmla="*/ 2530972 w 2767893"/>
                <a:gd name="connsiteY8" fmla="*/ 1591173 h 1896810"/>
                <a:gd name="connsiteX9" fmla="*/ 2524644 w 2767893"/>
                <a:gd name="connsiteY9" fmla="*/ 1634720 h 1896810"/>
                <a:gd name="connsiteX10" fmla="*/ 2514838 w 2767893"/>
                <a:gd name="connsiteY10" fmla="*/ 1677576 h 1896810"/>
                <a:gd name="connsiteX11" fmla="*/ 2500852 w 2767893"/>
                <a:gd name="connsiteY11" fmla="*/ 1719910 h 1896810"/>
                <a:gd name="connsiteX12" fmla="*/ 2481983 w 2767893"/>
                <a:gd name="connsiteY12" fmla="*/ 1761891 h 1896810"/>
                <a:gd name="connsiteX13" fmla="*/ 2457290 w 2767893"/>
                <a:gd name="connsiteY13" fmla="*/ 1803786 h 1896810"/>
                <a:gd name="connsiteX14" fmla="*/ 2427577 w 2767893"/>
                <a:gd name="connsiteY14" fmla="*/ 1841823 h 1896810"/>
                <a:gd name="connsiteX15" fmla="*/ 2393609 w 2767893"/>
                <a:gd name="connsiteY15" fmla="*/ 1872335 h 1896810"/>
                <a:gd name="connsiteX16" fmla="*/ 2356153 w 2767893"/>
                <a:gd name="connsiteY16" fmla="*/ 1891656 h 1896810"/>
                <a:gd name="connsiteX17" fmla="*/ 2300902 w 2767893"/>
                <a:gd name="connsiteY17" fmla="*/ 1896216 h 1896810"/>
                <a:gd name="connsiteX18" fmla="*/ 2242124 w 2767893"/>
                <a:gd name="connsiteY18" fmla="*/ 1881085 h 1896810"/>
                <a:gd name="connsiteX19" fmla="*/ 2181328 w 2767893"/>
                <a:gd name="connsiteY19" fmla="*/ 1854072 h 1896810"/>
                <a:gd name="connsiteX20" fmla="*/ 2120026 w 2767893"/>
                <a:gd name="connsiteY20" fmla="*/ 1822986 h 1896810"/>
                <a:gd name="connsiteX21" fmla="*/ 1987583 w 2767893"/>
                <a:gd name="connsiteY21" fmla="*/ 1763422 h 1896810"/>
                <a:gd name="connsiteX22" fmla="*/ 1859774 w 2767893"/>
                <a:gd name="connsiteY22" fmla="*/ 1714490 h 1896810"/>
                <a:gd name="connsiteX23" fmla="*/ 1736326 w 2767893"/>
                <a:gd name="connsiteY23" fmla="*/ 1668590 h 1896810"/>
                <a:gd name="connsiteX24" fmla="*/ 1616969 w 2767893"/>
                <a:gd name="connsiteY24" fmla="*/ 1618124 h 1896810"/>
                <a:gd name="connsiteX25" fmla="*/ 1372019 w 2767893"/>
                <a:gd name="connsiteY25" fmla="*/ 1475384 h 1896810"/>
                <a:gd name="connsiteX26" fmla="*/ 1135800 w 2767893"/>
                <a:gd name="connsiteY26" fmla="*/ 1301321 h 1896810"/>
                <a:gd name="connsiteX27" fmla="*/ 899400 w 2767893"/>
                <a:gd name="connsiteY27" fmla="*/ 1120784 h 1896810"/>
                <a:gd name="connsiteX28" fmla="*/ 653913 w 2767893"/>
                <a:gd name="connsiteY28" fmla="*/ 958623 h 1896810"/>
                <a:gd name="connsiteX29" fmla="*/ 539454 w 2767893"/>
                <a:gd name="connsiteY29" fmla="*/ 897222 h 1896810"/>
                <a:gd name="connsiteX30" fmla="*/ 423925 w 2767893"/>
                <a:gd name="connsiteY30" fmla="*/ 838162 h 1896810"/>
                <a:gd name="connsiteX31" fmla="*/ 309848 w 2767893"/>
                <a:gd name="connsiteY31" fmla="*/ 775152 h 1896810"/>
                <a:gd name="connsiteX32" fmla="*/ 199749 w 2767893"/>
                <a:gd name="connsiteY32" fmla="*/ 701898 h 1896810"/>
                <a:gd name="connsiteX33" fmla="*/ 154030 w 2767893"/>
                <a:gd name="connsiteY33" fmla="*/ 665337 h 1896810"/>
                <a:gd name="connsiteX34" fmla="*/ 111478 w 2767893"/>
                <a:gd name="connsiteY34" fmla="*/ 625682 h 1896810"/>
                <a:gd name="connsiteX35" fmla="*/ 74032 w 2767893"/>
                <a:gd name="connsiteY35" fmla="*/ 582968 h 1896810"/>
                <a:gd name="connsiteX36" fmla="*/ 43627 w 2767893"/>
                <a:gd name="connsiteY36" fmla="*/ 537228 h 1896810"/>
                <a:gd name="connsiteX37" fmla="*/ 4567 w 2767893"/>
                <a:gd name="connsiteY37" fmla="*/ 417610 h 1896810"/>
                <a:gd name="connsiteX38" fmla="*/ 3310 w 2767893"/>
                <a:gd name="connsiteY38" fmla="*/ 285401 h 1896810"/>
                <a:gd name="connsiteX39" fmla="*/ 27255 w 2767893"/>
                <a:gd name="connsiteY39" fmla="*/ 144799 h 1896810"/>
                <a:gd name="connsiteX40" fmla="*/ 63801 w 2767893"/>
                <a:gd name="connsiteY40" fmla="*/ 0 h 1896810"/>
                <a:gd name="connsiteX0" fmla="*/ 2767893 w 2767893"/>
                <a:gd name="connsiteY0" fmla="*/ 953913 h 1896810"/>
                <a:gd name="connsiteX1" fmla="*/ 2700481 w 2767893"/>
                <a:gd name="connsiteY1" fmla="*/ 1034599 h 1896810"/>
                <a:gd name="connsiteX2" fmla="*/ 2638711 w 2767893"/>
                <a:gd name="connsiteY2" fmla="*/ 1117134 h 1896810"/>
                <a:gd name="connsiteX3" fmla="*/ 2588222 w 2767893"/>
                <a:gd name="connsiteY3" fmla="*/ 1203367 h 1896810"/>
                <a:gd name="connsiteX4" fmla="*/ 2554658 w 2767893"/>
                <a:gd name="connsiteY4" fmla="*/ 1295146 h 1896810"/>
                <a:gd name="connsiteX5" fmla="*/ 2542828 w 2767893"/>
                <a:gd name="connsiteY5" fmla="*/ 1367131 h 1896810"/>
                <a:gd name="connsiteX6" fmla="*/ 2538279 w 2767893"/>
                <a:gd name="connsiteY6" fmla="*/ 1441536 h 1896810"/>
                <a:gd name="connsiteX7" fmla="*/ 2535997 w 2767893"/>
                <a:gd name="connsiteY7" fmla="*/ 1516752 h 1896810"/>
                <a:gd name="connsiteX8" fmla="*/ 2530972 w 2767893"/>
                <a:gd name="connsiteY8" fmla="*/ 1591173 h 1896810"/>
                <a:gd name="connsiteX9" fmla="*/ 2524644 w 2767893"/>
                <a:gd name="connsiteY9" fmla="*/ 1634720 h 1896810"/>
                <a:gd name="connsiteX10" fmla="*/ 2514838 w 2767893"/>
                <a:gd name="connsiteY10" fmla="*/ 1677576 h 1896810"/>
                <a:gd name="connsiteX11" fmla="*/ 2500852 w 2767893"/>
                <a:gd name="connsiteY11" fmla="*/ 1719910 h 1896810"/>
                <a:gd name="connsiteX12" fmla="*/ 2481983 w 2767893"/>
                <a:gd name="connsiteY12" fmla="*/ 1761891 h 1896810"/>
                <a:gd name="connsiteX13" fmla="*/ 2457290 w 2767893"/>
                <a:gd name="connsiteY13" fmla="*/ 1803786 h 1896810"/>
                <a:gd name="connsiteX14" fmla="*/ 2427577 w 2767893"/>
                <a:gd name="connsiteY14" fmla="*/ 1841823 h 1896810"/>
                <a:gd name="connsiteX15" fmla="*/ 2393609 w 2767893"/>
                <a:gd name="connsiteY15" fmla="*/ 1872335 h 1896810"/>
                <a:gd name="connsiteX16" fmla="*/ 2356153 w 2767893"/>
                <a:gd name="connsiteY16" fmla="*/ 1891656 h 1896810"/>
                <a:gd name="connsiteX17" fmla="*/ 2300902 w 2767893"/>
                <a:gd name="connsiteY17" fmla="*/ 1896216 h 1896810"/>
                <a:gd name="connsiteX18" fmla="*/ 2242124 w 2767893"/>
                <a:gd name="connsiteY18" fmla="*/ 1881085 h 1896810"/>
                <a:gd name="connsiteX19" fmla="*/ 2181328 w 2767893"/>
                <a:gd name="connsiteY19" fmla="*/ 1854072 h 1896810"/>
                <a:gd name="connsiteX20" fmla="*/ 2120026 w 2767893"/>
                <a:gd name="connsiteY20" fmla="*/ 1822986 h 1896810"/>
                <a:gd name="connsiteX21" fmla="*/ 1987583 w 2767893"/>
                <a:gd name="connsiteY21" fmla="*/ 1763422 h 1896810"/>
                <a:gd name="connsiteX22" fmla="*/ 1859774 w 2767893"/>
                <a:gd name="connsiteY22" fmla="*/ 1714490 h 1896810"/>
                <a:gd name="connsiteX23" fmla="*/ 1736326 w 2767893"/>
                <a:gd name="connsiteY23" fmla="*/ 1668590 h 1896810"/>
                <a:gd name="connsiteX24" fmla="*/ 1616969 w 2767893"/>
                <a:gd name="connsiteY24" fmla="*/ 1618124 h 1896810"/>
                <a:gd name="connsiteX25" fmla="*/ 1372019 w 2767893"/>
                <a:gd name="connsiteY25" fmla="*/ 1475384 h 1896810"/>
                <a:gd name="connsiteX26" fmla="*/ 1135800 w 2767893"/>
                <a:gd name="connsiteY26" fmla="*/ 1301321 h 1896810"/>
                <a:gd name="connsiteX27" fmla="*/ 899400 w 2767893"/>
                <a:gd name="connsiteY27" fmla="*/ 1120784 h 1896810"/>
                <a:gd name="connsiteX28" fmla="*/ 653913 w 2767893"/>
                <a:gd name="connsiteY28" fmla="*/ 958623 h 1896810"/>
                <a:gd name="connsiteX29" fmla="*/ 539454 w 2767893"/>
                <a:gd name="connsiteY29" fmla="*/ 897222 h 1896810"/>
                <a:gd name="connsiteX30" fmla="*/ 423925 w 2767893"/>
                <a:gd name="connsiteY30" fmla="*/ 838162 h 1896810"/>
                <a:gd name="connsiteX31" fmla="*/ 309848 w 2767893"/>
                <a:gd name="connsiteY31" fmla="*/ 775152 h 1896810"/>
                <a:gd name="connsiteX32" fmla="*/ 199749 w 2767893"/>
                <a:gd name="connsiteY32" fmla="*/ 701898 h 1896810"/>
                <a:gd name="connsiteX33" fmla="*/ 154030 w 2767893"/>
                <a:gd name="connsiteY33" fmla="*/ 665337 h 1896810"/>
                <a:gd name="connsiteX34" fmla="*/ 111478 w 2767893"/>
                <a:gd name="connsiteY34" fmla="*/ 625682 h 1896810"/>
                <a:gd name="connsiteX35" fmla="*/ 74032 w 2767893"/>
                <a:gd name="connsiteY35" fmla="*/ 582968 h 1896810"/>
                <a:gd name="connsiteX36" fmla="*/ 43627 w 2767893"/>
                <a:gd name="connsiteY36" fmla="*/ 537228 h 1896810"/>
                <a:gd name="connsiteX37" fmla="*/ 4567 w 2767893"/>
                <a:gd name="connsiteY37" fmla="*/ 417610 h 1896810"/>
                <a:gd name="connsiteX38" fmla="*/ 3310 w 2767893"/>
                <a:gd name="connsiteY38" fmla="*/ 285401 h 1896810"/>
                <a:gd name="connsiteX39" fmla="*/ 27255 w 2767893"/>
                <a:gd name="connsiteY39" fmla="*/ 144799 h 1896810"/>
                <a:gd name="connsiteX40" fmla="*/ 63801 w 2767893"/>
                <a:gd name="connsiteY40" fmla="*/ 0 h 1896810"/>
                <a:gd name="connsiteX0" fmla="*/ 2767893 w 2767893"/>
                <a:gd name="connsiteY0" fmla="*/ 953913 h 1896810"/>
                <a:gd name="connsiteX1" fmla="*/ 2700481 w 2767893"/>
                <a:gd name="connsiteY1" fmla="*/ 1034599 h 1896810"/>
                <a:gd name="connsiteX2" fmla="*/ 2638711 w 2767893"/>
                <a:gd name="connsiteY2" fmla="*/ 1117134 h 1896810"/>
                <a:gd name="connsiteX3" fmla="*/ 2588222 w 2767893"/>
                <a:gd name="connsiteY3" fmla="*/ 1203367 h 1896810"/>
                <a:gd name="connsiteX4" fmla="*/ 2554658 w 2767893"/>
                <a:gd name="connsiteY4" fmla="*/ 1295146 h 1896810"/>
                <a:gd name="connsiteX5" fmla="*/ 2542828 w 2767893"/>
                <a:gd name="connsiteY5" fmla="*/ 1367131 h 1896810"/>
                <a:gd name="connsiteX6" fmla="*/ 2538279 w 2767893"/>
                <a:gd name="connsiteY6" fmla="*/ 1441536 h 1896810"/>
                <a:gd name="connsiteX7" fmla="*/ 2535997 w 2767893"/>
                <a:gd name="connsiteY7" fmla="*/ 1516752 h 1896810"/>
                <a:gd name="connsiteX8" fmla="*/ 2530972 w 2767893"/>
                <a:gd name="connsiteY8" fmla="*/ 1591173 h 1896810"/>
                <a:gd name="connsiteX9" fmla="*/ 2524644 w 2767893"/>
                <a:gd name="connsiteY9" fmla="*/ 1634720 h 1896810"/>
                <a:gd name="connsiteX10" fmla="*/ 2514838 w 2767893"/>
                <a:gd name="connsiteY10" fmla="*/ 1677576 h 1896810"/>
                <a:gd name="connsiteX11" fmla="*/ 2500852 w 2767893"/>
                <a:gd name="connsiteY11" fmla="*/ 1719910 h 1896810"/>
                <a:gd name="connsiteX12" fmla="*/ 2481983 w 2767893"/>
                <a:gd name="connsiteY12" fmla="*/ 1761891 h 1896810"/>
                <a:gd name="connsiteX13" fmla="*/ 2457290 w 2767893"/>
                <a:gd name="connsiteY13" fmla="*/ 1803786 h 1896810"/>
                <a:gd name="connsiteX14" fmla="*/ 2427577 w 2767893"/>
                <a:gd name="connsiteY14" fmla="*/ 1841823 h 1896810"/>
                <a:gd name="connsiteX15" fmla="*/ 2393609 w 2767893"/>
                <a:gd name="connsiteY15" fmla="*/ 1872335 h 1896810"/>
                <a:gd name="connsiteX16" fmla="*/ 2356153 w 2767893"/>
                <a:gd name="connsiteY16" fmla="*/ 1891656 h 1896810"/>
                <a:gd name="connsiteX17" fmla="*/ 2300902 w 2767893"/>
                <a:gd name="connsiteY17" fmla="*/ 1896216 h 1896810"/>
                <a:gd name="connsiteX18" fmla="*/ 2242124 w 2767893"/>
                <a:gd name="connsiteY18" fmla="*/ 1881085 h 1896810"/>
                <a:gd name="connsiteX19" fmla="*/ 2181328 w 2767893"/>
                <a:gd name="connsiteY19" fmla="*/ 1854072 h 1896810"/>
                <a:gd name="connsiteX20" fmla="*/ 2120026 w 2767893"/>
                <a:gd name="connsiteY20" fmla="*/ 1822986 h 1896810"/>
                <a:gd name="connsiteX21" fmla="*/ 1987583 w 2767893"/>
                <a:gd name="connsiteY21" fmla="*/ 1763422 h 1896810"/>
                <a:gd name="connsiteX22" fmla="*/ 1859774 w 2767893"/>
                <a:gd name="connsiteY22" fmla="*/ 1714490 h 1896810"/>
                <a:gd name="connsiteX23" fmla="*/ 1736326 w 2767893"/>
                <a:gd name="connsiteY23" fmla="*/ 1668590 h 1896810"/>
                <a:gd name="connsiteX24" fmla="*/ 1616969 w 2767893"/>
                <a:gd name="connsiteY24" fmla="*/ 1618124 h 1896810"/>
                <a:gd name="connsiteX25" fmla="*/ 1372019 w 2767893"/>
                <a:gd name="connsiteY25" fmla="*/ 1475384 h 1896810"/>
                <a:gd name="connsiteX26" fmla="*/ 1135800 w 2767893"/>
                <a:gd name="connsiteY26" fmla="*/ 1301321 h 1896810"/>
                <a:gd name="connsiteX27" fmla="*/ 899400 w 2767893"/>
                <a:gd name="connsiteY27" fmla="*/ 1120784 h 1896810"/>
                <a:gd name="connsiteX28" fmla="*/ 653913 w 2767893"/>
                <a:gd name="connsiteY28" fmla="*/ 958623 h 1896810"/>
                <a:gd name="connsiteX29" fmla="*/ 539454 w 2767893"/>
                <a:gd name="connsiteY29" fmla="*/ 897222 h 1896810"/>
                <a:gd name="connsiteX30" fmla="*/ 423925 w 2767893"/>
                <a:gd name="connsiteY30" fmla="*/ 838162 h 1896810"/>
                <a:gd name="connsiteX31" fmla="*/ 309848 w 2767893"/>
                <a:gd name="connsiteY31" fmla="*/ 775152 h 1896810"/>
                <a:gd name="connsiteX32" fmla="*/ 199749 w 2767893"/>
                <a:gd name="connsiteY32" fmla="*/ 701898 h 1896810"/>
                <a:gd name="connsiteX33" fmla="*/ 154030 w 2767893"/>
                <a:gd name="connsiteY33" fmla="*/ 665337 h 1896810"/>
                <a:gd name="connsiteX34" fmla="*/ 111478 w 2767893"/>
                <a:gd name="connsiteY34" fmla="*/ 625682 h 1896810"/>
                <a:gd name="connsiteX35" fmla="*/ 74032 w 2767893"/>
                <a:gd name="connsiteY35" fmla="*/ 582968 h 1896810"/>
                <a:gd name="connsiteX36" fmla="*/ 43627 w 2767893"/>
                <a:gd name="connsiteY36" fmla="*/ 537228 h 1896810"/>
                <a:gd name="connsiteX37" fmla="*/ 4567 w 2767893"/>
                <a:gd name="connsiteY37" fmla="*/ 417610 h 1896810"/>
                <a:gd name="connsiteX38" fmla="*/ 3310 w 2767893"/>
                <a:gd name="connsiteY38" fmla="*/ 285401 h 1896810"/>
                <a:gd name="connsiteX39" fmla="*/ 27255 w 2767893"/>
                <a:gd name="connsiteY39" fmla="*/ 144799 h 1896810"/>
                <a:gd name="connsiteX40" fmla="*/ 63801 w 2767893"/>
                <a:gd name="connsiteY40" fmla="*/ 0 h 1896810"/>
                <a:gd name="connsiteX0" fmla="*/ 2767893 w 2767893"/>
                <a:gd name="connsiteY0" fmla="*/ 953913 h 1896810"/>
                <a:gd name="connsiteX1" fmla="*/ 2700481 w 2767893"/>
                <a:gd name="connsiteY1" fmla="*/ 1034599 h 1896810"/>
                <a:gd name="connsiteX2" fmla="*/ 2638711 w 2767893"/>
                <a:gd name="connsiteY2" fmla="*/ 1117134 h 1896810"/>
                <a:gd name="connsiteX3" fmla="*/ 2588222 w 2767893"/>
                <a:gd name="connsiteY3" fmla="*/ 1203367 h 1896810"/>
                <a:gd name="connsiteX4" fmla="*/ 2554658 w 2767893"/>
                <a:gd name="connsiteY4" fmla="*/ 1295146 h 1896810"/>
                <a:gd name="connsiteX5" fmla="*/ 2542828 w 2767893"/>
                <a:gd name="connsiteY5" fmla="*/ 1367131 h 1896810"/>
                <a:gd name="connsiteX6" fmla="*/ 2538279 w 2767893"/>
                <a:gd name="connsiteY6" fmla="*/ 1441536 h 1896810"/>
                <a:gd name="connsiteX7" fmla="*/ 2535997 w 2767893"/>
                <a:gd name="connsiteY7" fmla="*/ 1516752 h 1896810"/>
                <a:gd name="connsiteX8" fmla="*/ 2530972 w 2767893"/>
                <a:gd name="connsiteY8" fmla="*/ 1591173 h 1896810"/>
                <a:gd name="connsiteX9" fmla="*/ 2524644 w 2767893"/>
                <a:gd name="connsiteY9" fmla="*/ 1634720 h 1896810"/>
                <a:gd name="connsiteX10" fmla="*/ 2514838 w 2767893"/>
                <a:gd name="connsiteY10" fmla="*/ 1677576 h 1896810"/>
                <a:gd name="connsiteX11" fmla="*/ 2500852 w 2767893"/>
                <a:gd name="connsiteY11" fmla="*/ 1719910 h 1896810"/>
                <a:gd name="connsiteX12" fmla="*/ 2481983 w 2767893"/>
                <a:gd name="connsiteY12" fmla="*/ 1761891 h 1896810"/>
                <a:gd name="connsiteX13" fmla="*/ 2457290 w 2767893"/>
                <a:gd name="connsiteY13" fmla="*/ 1803786 h 1896810"/>
                <a:gd name="connsiteX14" fmla="*/ 2427577 w 2767893"/>
                <a:gd name="connsiteY14" fmla="*/ 1841823 h 1896810"/>
                <a:gd name="connsiteX15" fmla="*/ 2393609 w 2767893"/>
                <a:gd name="connsiteY15" fmla="*/ 1872335 h 1896810"/>
                <a:gd name="connsiteX16" fmla="*/ 2356153 w 2767893"/>
                <a:gd name="connsiteY16" fmla="*/ 1891656 h 1896810"/>
                <a:gd name="connsiteX17" fmla="*/ 2300902 w 2767893"/>
                <a:gd name="connsiteY17" fmla="*/ 1896216 h 1896810"/>
                <a:gd name="connsiteX18" fmla="*/ 2242124 w 2767893"/>
                <a:gd name="connsiteY18" fmla="*/ 1881085 h 1896810"/>
                <a:gd name="connsiteX19" fmla="*/ 2181328 w 2767893"/>
                <a:gd name="connsiteY19" fmla="*/ 1854072 h 1896810"/>
                <a:gd name="connsiteX20" fmla="*/ 2120026 w 2767893"/>
                <a:gd name="connsiteY20" fmla="*/ 1822986 h 1896810"/>
                <a:gd name="connsiteX21" fmla="*/ 1987583 w 2767893"/>
                <a:gd name="connsiteY21" fmla="*/ 1763422 h 1896810"/>
                <a:gd name="connsiteX22" fmla="*/ 1859774 w 2767893"/>
                <a:gd name="connsiteY22" fmla="*/ 1714490 h 1896810"/>
                <a:gd name="connsiteX23" fmla="*/ 1736326 w 2767893"/>
                <a:gd name="connsiteY23" fmla="*/ 1668590 h 1896810"/>
                <a:gd name="connsiteX24" fmla="*/ 1616969 w 2767893"/>
                <a:gd name="connsiteY24" fmla="*/ 1618124 h 1896810"/>
                <a:gd name="connsiteX25" fmla="*/ 1372019 w 2767893"/>
                <a:gd name="connsiteY25" fmla="*/ 1475384 h 1896810"/>
                <a:gd name="connsiteX26" fmla="*/ 1135800 w 2767893"/>
                <a:gd name="connsiteY26" fmla="*/ 1301321 h 1896810"/>
                <a:gd name="connsiteX27" fmla="*/ 899400 w 2767893"/>
                <a:gd name="connsiteY27" fmla="*/ 1120784 h 1896810"/>
                <a:gd name="connsiteX28" fmla="*/ 653913 w 2767893"/>
                <a:gd name="connsiteY28" fmla="*/ 958623 h 1896810"/>
                <a:gd name="connsiteX29" fmla="*/ 539454 w 2767893"/>
                <a:gd name="connsiteY29" fmla="*/ 897222 h 1896810"/>
                <a:gd name="connsiteX30" fmla="*/ 423925 w 2767893"/>
                <a:gd name="connsiteY30" fmla="*/ 838162 h 1896810"/>
                <a:gd name="connsiteX31" fmla="*/ 309848 w 2767893"/>
                <a:gd name="connsiteY31" fmla="*/ 775152 h 1896810"/>
                <a:gd name="connsiteX32" fmla="*/ 199749 w 2767893"/>
                <a:gd name="connsiteY32" fmla="*/ 701898 h 1896810"/>
                <a:gd name="connsiteX33" fmla="*/ 154030 w 2767893"/>
                <a:gd name="connsiteY33" fmla="*/ 665337 h 1896810"/>
                <a:gd name="connsiteX34" fmla="*/ 111478 w 2767893"/>
                <a:gd name="connsiteY34" fmla="*/ 625682 h 1896810"/>
                <a:gd name="connsiteX35" fmla="*/ 74032 w 2767893"/>
                <a:gd name="connsiteY35" fmla="*/ 582968 h 1896810"/>
                <a:gd name="connsiteX36" fmla="*/ 43627 w 2767893"/>
                <a:gd name="connsiteY36" fmla="*/ 537228 h 1896810"/>
                <a:gd name="connsiteX37" fmla="*/ 4567 w 2767893"/>
                <a:gd name="connsiteY37" fmla="*/ 417610 h 1896810"/>
                <a:gd name="connsiteX38" fmla="*/ 3310 w 2767893"/>
                <a:gd name="connsiteY38" fmla="*/ 285401 h 1896810"/>
                <a:gd name="connsiteX39" fmla="*/ 27255 w 2767893"/>
                <a:gd name="connsiteY39" fmla="*/ 144799 h 1896810"/>
                <a:gd name="connsiteX40" fmla="*/ 63801 w 2767893"/>
                <a:gd name="connsiteY40" fmla="*/ 0 h 1896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767893" h="1896810">
                  <a:moveTo>
                    <a:pt x="2767893" y="953913"/>
                  </a:moveTo>
                  <a:lnTo>
                    <a:pt x="2700481" y="1034599"/>
                  </a:lnTo>
                  <a:cubicBezTo>
                    <a:pt x="2678951" y="1061802"/>
                    <a:pt x="2657421" y="1089006"/>
                    <a:pt x="2638711" y="1117134"/>
                  </a:cubicBezTo>
                  <a:cubicBezTo>
                    <a:pt x="2620001" y="1145262"/>
                    <a:pt x="2602231" y="1173698"/>
                    <a:pt x="2588222" y="1203367"/>
                  </a:cubicBezTo>
                  <a:cubicBezTo>
                    <a:pt x="2574213" y="1233036"/>
                    <a:pt x="2562224" y="1267852"/>
                    <a:pt x="2554658" y="1295146"/>
                  </a:cubicBezTo>
                  <a:cubicBezTo>
                    <a:pt x="2547092" y="1322440"/>
                    <a:pt x="2545558" y="1342733"/>
                    <a:pt x="2542828" y="1367131"/>
                  </a:cubicBezTo>
                  <a:cubicBezTo>
                    <a:pt x="2540098" y="1391529"/>
                    <a:pt x="2539417" y="1416599"/>
                    <a:pt x="2538279" y="1441536"/>
                  </a:cubicBezTo>
                  <a:cubicBezTo>
                    <a:pt x="2537141" y="1466473"/>
                    <a:pt x="2537215" y="1491813"/>
                    <a:pt x="2535997" y="1516752"/>
                  </a:cubicBezTo>
                  <a:cubicBezTo>
                    <a:pt x="2534779" y="1541691"/>
                    <a:pt x="2532864" y="1571512"/>
                    <a:pt x="2530972" y="1591173"/>
                  </a:cubicBezTo>
                  <a:cubicBezTo>
                    <a:pt x="2529080" y="1610834"/>
                    <a:pt x="2527333" y="1620320"/>
                    <a:pt x="2524644" y="1634720"/>
                  </a:cubicBezTo>
                  <a:cubicBezTo>
                    <a:pt x="2521955" y="1649120"/>
                    <a:pt x="2518803" y="1663378"/>
                    <a:pt x="2514838" y="1677576"/>
                  </a:cubicBezTo>
                  <a:cubicBezTo>
                    <a:pt x="2510873" y="1691774"/>
                    <a:pt x="2506328" y="1705858"/>
                    <a:pt x="2500852" y="1719910"/>
                  </a:cubicBezTo>
                  <a:cubicBezTo>
                    <a:pt x="2495376" y="1733962"/>
                    <a:pt x="2489243" y="1747912"/>
                    <a:pt x="2481983" y="1761891"/>
                  </a:cubicBezTo>
                  <a:cubicBezTo>
                    <a:pt x="2474723" y="1775870"/>
                    <a:pt x="2466358" y="1790464"/>
                    <a:pt x="2457290" y="1803786"/>
                  </a:cubicBezTo>
                  <a:cubicBezTo>
                    <a:pt x="2448222" y="1817108"/>
                    <a:pt x="2438190" y="1830398"/>
                    <a:pt x="2427577" y="1841823"/>
                  </a:cubicBezTo>
                  <a:cubicBezTo>
                    <a:pt x="2416964" y="1853248"/>
                    <a:pt x="2405513" y="1864030"/>
                    <a:pt x="2393609" y="1872335"/>
                  </a:cubicBezTo>
                  <a:cubicBezTo>
                    <a:pt x="2381705" y="1880641"/>
                    <a:pt x="2371604" y="1887676"/>
                    <a:pt x="2356153" y="1891656"/>
                  </a:cubicBezTo>
                  <a:cubicBezTo>
                    <a:pt x="2340702" y="1895636"/>
                    <a:pt x="2319907" y="1897978"/>
                    <a:pt x="2300902" y="1896216"/>
                  </a:cubicBezTo>
                  <a:cubicBezTo>
                    <a:pt x="2281897" y="1894454"/>
                    <a:pt x="2262053" y="1888109"/>
                    <a:pt x="2242124" y="1881085"/>
                  </a:cubicBezTo>
                  <a:cubicBezTo>
                    <a:pt x="2222195" y="1874061"/>
                    <a:pt x="2201678" y="1863755"/>
                    <a:pt x="2181328" y="1854072"/>
                  </a:cubicBezTo>
                  <a:cubicBezTo>
                    <a:pt x="2160978" y="1844389"/>
                    <a:pt x="2152317" y="1838094"/>
                    <a:pt x="2120026" y="1822986"/>
                  </a:cubicBezTo>
                  <a:cubicBezTo>
                    <a:pt x="2087735" y="1807878"/>
                    <a:pt x="2030958" y="1781505"/>
                    <a:pt x="1987583" y="1763422"/>
                  </a:cubicBezTo>
                  <a:cubicBezTo>
                    <a:pt x="1944208" y="1745339"/>
                    <a:pt x="1901650" y="1730295"/>
                    <a:pt x="1859774" y="1714490"/>
                  </a:cubicBezTo>
                  <a:cubicBezTo>
                    <a:pt x="1817898" y="1698685"/>
                    <a:pt x="1776793" y="1684651"/>
                    <a:pt x="1736326" y="1668590"/>
                  </a:cubicBezTo>
                  <a:cubicBezTo>
                    <a:pt x="1695859" y="1652529"/>
                    <a:pt x="1677687" y="1650325"/>
                    <a:pt x="1616969" y="1618124"/>
                  </a:cubicBezTo>
                  <a:cubicBezTo>
                    <a:pt x="1556251" y="1585923"/>
                    <a:pt x="1452214" y="1528185"/>
                    <a:pt x="1372019" y="1475384"/>
                  </a:cubicBezTo>
                  <a:cubicBezTo>
                    <a:pt x="1291824" y="1422583"/>
                    <a:pt x="1214570" y="1360421"/>
                    <a:pt x="1135800" y="1301321"/>
                  </a:cubicBezTo>
                  <a:cubicBezTo>
                    <a:pt x="1057030" y="1242221"/>
                    <a:pt x="979714" y="1177900"/>
                    <a:pt x="899400" y="1120784"/>
                  </a:cubicBezTo>
                  <a:cubicBezTo>
                    <a:pt x="819086" y="1063668"/>
                    <a:pt x="713904" y="995883"/>
                    <a:pt x="653913" y="958623"/>
                  </a:cubicBezTo>
                  <a:cubicBezTo>
                    <a:pt x="593922" y="921363"/>
                    <a:pt x="577785" y="917299"/>
                    <a:pt x="539454" y="897222"/>
                  </a:cubicBezTo>
                  <a:cubicBezTo>
                    <a:pt x="501123" y="877145"/>
                    <a:pt x="462193" y="858507"/>
                    <a:pt x="423925" y="838162"/>
                  </a:cubicBezTo>
                  <a:cubicBezTo>
                    <a:pt x="385657" y="817817"/>
                    <a:pt x="347211" y="797863"/>
                    <a:pt x="309848" y="775152"/>
                  </a:cubicBezTo>
                  <a:cubicBezTo>
                    <a:pt x="272485" y="752441"/>
                    <a:pt x="225719" y="720200"/>
                    <a:pt x="199749" y="701898"/>
                  </a:cubicBezTo>
                  <a:cubicBezTo>
                    <a:pt x="173779" y="683596"/>
                    <a:pt x="168742" y="678040"/>
                    <a:pt x="154030" y="665337"/>
                  </a:cubicBezTo>
                  <a:cubicBezTo>
                    <a:pt x="139318" y="652634"/>
                    <a:pt x="124811" y="639410"/>
                    <a:pt x="111478" y="625682"/>
                  </a:cubicBezTo>
                  <a:cubicBezTo>
                    <a:pt x="98145" y="611954"/>
                    <a:pt x="85341" y="597710"/>
                    <a:pt x="74032" y="582968"/>
                  </a:cubicBezTo>
                  <a:cubicBezTo>
                    <a:pt x="62724" y="568226"/>
                    <a:pt x="55204" y="564788"/>
                    <a:pt x="43627" y="537228"/>
                  </a:cubicBezTo>
                  <a:cubicBezTo>
                    <a:pt x="32050" y="509668"/>
                    <a:pt x="11286" y="459581"/>
                    <a:pt x="4567" y="417610"/>
                  </a:cubicBezTo>
                  <a:cubicBezTo>
                    <a:pt x="-2152" y="375639"/>
                    <a:pt x="-471" y="330869"/>
                    <a:pt x="3310" y="285401"/>
                  </a:cubicBezTo>
                  <a:cubicBezTo>
                    <a:pt x="7091" y="239933"/>
                    <a:pt x="17173" y="192366"/>
                    <a:pt x="27255" y="144799"/>
                  </a:cubicBezTo>
                  <a:cubicBezTo>
                    <a:pt x="37337" y="97232"/>
                    <a:pt x="56187" y="30167"/>
                    <a:pt x="63801" y="0"/>
                  </a:cubicBezTo>
                </a:path>
              </a:pathLst>
            </a:custGeom>
            <a:ln w="4479">
              <a:solidFill>
                <a:srgbClr val="0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l-GR" sz="1350"/>
            </a:p>
          </p:txBody>
        </p:sp>
        <p:cxnSp>
          <p:nvCxnSpPr>
            <p:cNvPr id="16" name="Ευθεία γραμμή σύνδεσης 15">
              <a:extLst>
                <a:ext uri="{FF2B5EF4-FFF2-40B4-BE49-F238E27FC236}">
                  <a16:creationId xmlns:a16="http://schemas.microsoft.com/office/drawing/2014/main" xmlns="" id="{9455774C-F60F-49A0-98A5-86DE0A2251D4}"/>
                </a:ext>
              </a:extLst>
            </p:cNvPr>
            <p:cNvCxnSpPr/>
            <p:nvPr/>
          </p:nvCxnSpPr>
          <p:spPr>
            <a:xfrm>
              <a:off x="4736880" y="4280127"/>
              <a:ext cx="72000" cy="0"/>
            </a:xfrm>
            <a:prstGeom prst="line">
              <a:avLst/>
            </a:prstGeom>
            <a:ln w="0">
              <a:solidFill>
                <a:srgbClr val="0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Ευθεία γραμμή σύνδεσης 16">
              <a:extLst>
                <a:ext uri="{FF2B5EF4-FFF2-40B4-BE49-F238E27FC236}">
                  <a16:creationId xmlns:a16="http://schemas.microsoft.com/office/drawing/2014/main" xmlns="" id="{8A8B8624-D171-45AE-A624-E86F3FC79AA7}"/>
                </a:ext>
              </a:extLst>
            </p:cNvPr>
            <p:cNvCxnSpPr/>
            <p:nvPr/>
          </p:nvCxnSpPr>
          <p:spPr>
            <a:xfrm>
              <a:off x="4772880" y="4244127"/>
              <a:ext cx="0" cy="72000"/>
            </a:xfrm>
            <a:prstGeom prst="line">
              <a:avLst/>
            </a:prstGeom>
            <a:ln w="0">
              <a:solidFill>
                <a:srgbClr val="0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Ευθεία γραμμή σύνδεσης 17">
              <a:extLst>
                <a:ext uri="{FF2B5EF4-FFF2-40B4-BE49-F238E27FC236}">
                  <a16:creationId xmlns:a16="http://schemas.microsoft.com/office/drawing/2014/main" xmlns="" id="{26ABE41B-AAAF-485D-A6EC-76EA37C3EBC2}"/>
                </a:ext>
              </a:extLst>
            </p:cNvPr>
            <p:cNvCxnSpPr/>
            <p:nvPr/>
          </p:nvCxnSpPr>
          <p:spPr>
            <a:xfrm>
              <a:off x="5297004" y="3366821"/>
              <a:ext cx="72000" cy="0"/>
            </a:xfrm>
            <a:prstGeom prst="line">
              <a:avLst/>
            </a:prstGeom>
            <a:ln w="0">
              <a:solidFill>
                <a:srgbClr val="0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Ευθεία γραμμή σύνδεσης 18">
              <a:extLst>
                <a:ext uri="{FF2B5EF4-FFF2-40B4-BE49-F238E27FC236}">
                  <a16:creationId xmlns:a16="http://schemas.microsoft.com/office/drawing/2014/main" xmlns="" id="{8D134F63-14F8-4F5B-9565-55307B851978}"/>
                </a:ext>
              </a:extLst>
            </p:cNvPr>
            <p:cNvCxnSpPr/>
            <p:nvPr/>
          </p:nvCxnSpPr>
          <p:spPr>
            <a:xfrm>
              <a:off x="5333004" y="3330821"/>
              <a:ext cx="0" cy="72000"/>
            </a:xfrm>
            <a:prstGeom prst="line">
              <a:avLst/>
            </a:prstGeom>
            <a:ln w="0">
              <a:solidFill>
                <a:srgbClr val="0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Ευθεία γραμμή σύνδεσης 19">
              <a:extLst>
                <a:ext uri="{FF2B5EF4-FFF2-40B4-BE49-F238E27FC236}">
                  <a16:creationId xmlns:a16="http://schemas.microsoft.com/office/drawing/2014/main" xmlns="" id="{C71DF1BA-B84B-4E4B-804A-344BF151F726}"/>
                </a:ext>
              </a:extLst>
            </p:cNvPr>
            <p:cNvCxnSpPr/>
            <p:nvPr/>
          </p:nvCxnSpPr>
          <p:spPr>
            <a:xfrm>
              <a:off x="3742771" y="3056096"/>
              <a:ext cx="72000" cy="0"/>
            </a:xfrm>
            <a:prstGeom prst="line">
              <a:avLst/>
            </a:prstGeom>
            <a:ln w="0">
              <a:solidFill>
                <a:srgbClr val="0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Ευθεία γραμμή σύνδεσης 20">
              <a:extLst>
                <a:ext uri="{FF2B5EF4-FFF2-40B4-BE49-F238E27FC236}">
                  <a16:creationId xmlns:a16="http://schemas.microsoft.com/office/drawing/2014/main" xmlns="" id="{EEE30A9E-4097-4FB7-8BE5-D93287AB63EB}"/>
                </a:ext>
              </a:extLst>
            </p:cNvPr>
            <p:cNvCxnSpPr/>
            <p:nvPr/>
          </p:nvCxnSpPr>
          <p:spPr>
            <a:xfrm>
              <a:off x="3778771" y="3020096"/>
              <a:ext cx="0" cy="72000"/>
            </a:xfrm>
            <a:prstGeom prst="line">
              <a:avLst/>
            </a:prstGeom>
            <a:ln w="0">
              <a:solidFill>
                <a:srgbClr val="0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Ορθογώνιο 21">
              <a:extLst>
                <a:ext uri="{FF2B5EF4-FFF2-40B4-BE49-F238E27FC236}">
                  <a16:creationId xmlns:a16="http://schemas.microsoft.com/office/drawing/2014/main" xmlns="" id="{56078E11-2ED8-4D98-887F-85C2EFDC9358}"/>
                </a:ext>
              </a:extLst>
            </p:cNvPr>
            <p:cNvSpPr/>
            <p:nvPr/>
          </p:nvSpPr>
          <p:spPr>
            <a:xfrm>
              <a:off x="2944102" y="2683490"/>
              <a:ext cx="72000" cy="72000"/>
            </a:xfrm>
            <a:prstGeom prst="rect">
              <a:avLst/>
            </a:prstGeom>
            <a:noFill/>
            <a:ln w="0">
              <a:solidFill>
                <a:srgbClr val="000000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350"/>
            </a:p>
          </p:txBody>
        </p:sp>
        <p:sp>
          <p:nvSpPr>
            <p:cNvPr id="23" name="Ορθογώνιο 22">
              <a:extLst>
                <a:ext uri="{FF2B5EF4-FFF2-40B4-BE49-F238E27FC236}">
                  <a16:creationId xmlns:a16="http://schemas.microsoft.com/office/drawing/2014/main" xmlns="" id="{3072DE87-ED5E-477D-8EC1-002C103A122D}"/>
                </a:ext>
              </a:extLst>
            </p:cNvPr>
            <p:cNvSpPr/>
            <p:nvPr/>
          </p:nvSpPr>
          <p:spPr>
            <a:xfrm>
              <a:off x="5371589" y="2928848"/>
              <a:ext cx="72000" cy="72000"/>
            </a:xfrm>
            <a:prstGeom prst="rect">
              <a:avLst/>
            </a:prstGeom>
            <a:noFill/>
            <a:ln w="0">
              <a:solidFill>
                <a:srgbClr val="000000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350"/>
            </a:p>
          </p:txBody>
        </p:sp>
        <p:sp>
          <p:nvSpPr>
            <p:cNvPr id="24" name="Ορθογώνιο 23">
              <a:extLst>
                <a:ext uri="{FF2B5EF4-FFF2-40B4-BE49-F238E27FC236}">
                  <a16:creationId xmlns:a16="http://schemas.microsoft.com/office/drawing/2014/main" xmlns="" id="{F1EB89A9-6043-4400-867C-E2808F2F3152}"/>
                </a:ext>
              </a:extLst>
            </p:cNvPr>
            <p:cNvSpPr/>
            <p:nvPr/>
          </p:nvSpPr>
          <p:spPr>
            <a:xfrm>
              <a:off x="3175122" y="991146"/>
              <a:ext cx="72000" cy="72000"/>
            </a:xfrm>
            <a:prstGeom prst="rect">
              <a:avLst/>
            </a:prstGeom>
            <a:noFill/>
            <a:ln w="0">
              <a:solidFill>
                <a:srgbClr val="000000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350"/>
            </a:p>
          </p:txBody>
        </p:sp>
        <p:sp>
          <p:nvSpPr>
            <p:cNvPr id="25" name="Ορθογώνιο 24">
              <a:extLst>
                <a:ext uri="{FF2B5EF4-FFF2-40B4-BE49-F238E27FC236}">
                  <a16:creationId xmlns:a16="http://schemas.microsoft.com/office/drawing/2014/main" xmlns="" id="{AAF376CC-9C87-4BD6-AB32-3289847333E1}"/>
                </a:ext>
              </a:extLst>
            </p:cNvPr>
            <p:cNvSpPr/>
            <p:nvPr/>
          </p:nvSpPr>
          <p:spPr>
            <a:xfrm>
              <a:off x="3635177" y="2180503"/>
              <a:ext cx="72000" cy="72000"/>
            </a:xfrm>
            <a:prstGeom prst="rect">
              <a:avLst/>
            </a:prstGeom>
            <a:noFill/>
            <a:ln w="0">
              <a:solidFill>
                <a:srgbClr val="000000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350"/>
            </a:p>
          </p:txBody>
        </p:sp>
        <p:sp>
          <p:nvSpPr>
            <p:cNvPr id="26" name="Ορθογώνιο 25">
              <a:extLst>
                <a:ext uri="{FF2B5EF4-FFF2-40B4-BE49-F238E27FC236}">
                  <a16:creationId xmlns:a16="http://schemas.microsoft.com/office/drawing/2014/main" xmlns="" id="{63A1AFEC-4030-4BE3-8914-9A525DA1A7E1}"/>
                </a:ext>
              </a:extLst>
            </p:cNvPr>
            <p:cNvSpPr/>
            <p:nvPr/>
          </p:nvSpPr>
          <p:spPr>
            <a:xfrm>
              <a:off x="3624824" y="2440120"/>
              <a:ext cx="72000" cy="72001"/>
            </a:xfrm>
            <a:prstGeom prst="rect">
              <a:avLst/>
            </a:prstGeom>
            <a:noFill/>
            <a:ln w="0">
              <a:solidFill>
                <a:srgbClr val="000000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350"/>
            </a:p>
          </p:txBody>
        </p:sp>
        <p:sp>
          <p:nvSpPr>
            <p:cNvPr id="27" name="Ορθογώνιο 26">
              <a:extLst>
                <a:ext uri="{FF2B5EF4-FFF2-40B4-BE49-F238E27FC236}">
                  <a16:creationId xmlns:a16="http://schemas.microsoft.com/office/drawing/2014/main" xmlns="" id="{B92824EB-F6A3-4739-9FFB-250D73F98279}"/>
                </a:ext>
              </a:extLst>
            </p:cNvPr>
            <p:cNvSpPr/>
            <p:nvPr/>
          </p:nvSpPr>
          <p:spPr>
            <a:xfrm>
              <a:off x="4933221" y="1620000"/>
              <a:ext cx="71999" cy="72000"/>
            </a:xfrm>
            <a:prstGeom prst="rect">
              <a:avLst/>
            </a:prstGeom>
            <a:noFill/>
            <a:ln w="0">
              <a:solidFill>
                <a:srgbClr val="000000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350"/>
            </a:p>
          </p:txBody>
        </p:sp>
        <p:sp>
          <p:nvSpPr>
            <p:cNvPr id="28" name="Ορθογώνιο 27">
              <a:extLst>
                <a:ext uri="{FF2B5EF4-FFF2-40B4-BE49-F238E27FC236}">
                  <a16:creationId xmlns:a16="http://schemas.microsoft.com/office/drawing/2014/main" xmlns="" id="{ED456F13-A492-4658-8C25-68B905E35AFE}"/>
                </a:ext>
              </a:extLst>
            </p:cNvPr>
            <p:cNvSpPr/>
            <p:nvPr/>
          </p:nvSpPr>
          <p:spPr>
            <a:xfrm>
              <a:off x="5612306" y="710389"/>
              <a:ext cx="72000" cy="72000"/>
            </a:xfrm>
            <a:prstGeom prst="rect">
              <a:avLst/>
            </a:prstGeom>
            <a:noFill/>
            <a:ln w="0">
              <a:solidFill>
                <a:srgbClr val="000000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350"/>
            </a:p>
          </p:txBody>
        </p:sp>
        <p:sp>
          <p:nvSpPr>
            <p:cNvPr id="29" name="Ορθογώνιο 28">
              <a:extLst>
                <a:ext uri="{FF2B5EF4-FFF2-40B4-BE49-F238E27FC236}">
                  <a16:creationId xmlns:a16="http://schemas.microsoft.com/office/drawing/2014/main" xmlns="" id="{56175F16-4FAB-4CB3-8899-CEF05B8B6F92}"/>
                </a:ext>
              </a:extLst>
            </p:cNvPr>
            <p:cNvSpPr/>
            <p:nvPr/>
          </p:nvSpPr>
          <p:spPr>
            <a:xfrm>
              <a:off x="5156577" y="3576267"/>
              <a:ext cx="72000" cy="72000"/>
            </a:xfrm>
            <a:prstGeom prst="rect">
              <a:avLst/>
            </a:prstGeom>
            <a:noFill/>
            <a:ln w="0">
              <a:solidFill>
                <a:srgbClr val="000000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350"/>
            </a:p>
          </p:txBody>
        </p:sp>
        <p:sp>
          <p:nvSpPr>
            <p:cNvPr id="30" name="Ορθογώνιο 29">
              <a:extLst>
                <a:ext uri="{FF2B5EF4-FFF2-40B4-BE49-F238E27FC236}">
                  <a16:creationId xmlns:a16="http://schemas.microsoft.com/office/drawing/2014/main" xmlns="" id="{F8EF8A85-C16F-44C9-AD9E-AEF358882F03}"/>
                </a:ext>
              </a:extLst>
            </p:cNvPr>
            <p:cNvSpPr/>
            <p:nvPr/>
          </p:nvSpPr>
          <p:spPr>
            <a:xfrm>
              <a:off x="1902835" y="2058709"/>
              <a:ext cx="72000" cy="72000"/>
            </a:xfrm>
            <a:prstGeom prst="rect">
              <a:avLst/>
            </a:prstGeom>
            <a:noFill/>
            <a:ln w="0">
              <a:solidFill>
                <a:srgbClr val="000000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350"/>
            </a:p>
          </p:txBody>
        </p:sp>
        <p:sp>
          <p:nvSpPr>
            <p:cNvPr id="31" name="Ορθογώνιο 30">
              <a:extLst>
                <a:ext uri="{FF2B5EF4-FFF2-40B4-BE49-F238E27FC236}">
                  <a16:creationId xmlns:a16="http://schemas.microsoft.com/office/drawing/2014/main" xmlns="" id="{09AF90F5-F147-40CA-90FF-781F3D5ABBE1}"/>
                </a:ext>
              </a:extLst>
            </p:cNvPr>
            <p:cNvSpPr/>
            <p:nvPr/>
          </p:nvSpPr>
          <p:spPr>
            <a:xfrm>
              <a:off x="2691086" y="1797763"/>
              <a:ext cx="72000" cy="72000"/>
            </a:xfrm>
            <a:prstGeom prst="rect">
              <a:avLst/>
            </a:prstGeom>
            <a:noFill/>
            <a:ln w="0">
              <a:solidFill>
                <a:srgbClr val="000000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350"/>
            </a:p>
          </p:txBody>
        </p:sp>
        <p:sp>
          <p:nvSpPr>
            <p:cNvPr id="32" name="Ορθογώνιο 31">
              <a:extLst>
                <a:ext uri="{FF2B5EF4-FFF2-40B4-BE49-F238E27FC236}">
                  <a16:creationId xmlns:a16="http://schemas.microsoft.com/office/drawing/2014/main" xmlns="" id="{CA72F4AC-48CD-4BC1-9C71-3A3C55B0E43A}"/>
                </a:ext>
              </a:extLst>
            </p:cNvPr>
            <p:cNvSpPr/>
            <p:nvPr/>
          </p:nvSpPr>
          <p:spPr>
            <a:xfrm>
              <a:off x="2124000" y="1620000"/>
              <a:ext cx="72000" cy="72000"/>
            </a:xfrm>
            <a:prstGeom prst="rect">
              <a:avLst/>
            </a:prstGeom>
            <a:noFill/>
            <a:ln w="0">
              <a:solidFill>
                <a:srgbClr val="000000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350"/>
            </a:p>
          </p:txBody>
        </p:sp>
        <p:sp>
          <p:nvSpPr>
            <p:cNvPr id="33" name="Ελεύθερη σχεδίαση: Σχήμα 32">
              <a:extLst>
                <a:ext uri="{FF2B5EF4-FFF2-40B4-BE49-F238E27FC236}">
                  <a16:creationId xmlns:a16="http://schemas.microsoft.com/office/drawing/2014/main" xmlns="" id="{7AD66A94-2145-4C05-87B8-EC601D47E904}"/>
                </a:ext>
              </a:extLst>
            </p:cNvPr>
            <p:cNvSpPr/>
            <p:nvPr/>
          </p:nvSpPr>
          <p:spPr>
            <a:xfrm>
              <a:off x="4666825" y="988706"/>
              <a:ext cx="302395" cy="667293"/>
            </a:xfrm>
            <a:custGeom>
              <a:avLst/>
              <a:gdLst>
                <a:gd name="connsiteX0" fmla="*/ 211643 w 299750"/>
                <a:gd name="connsiteY0" fmla="*/ 0 h 667293"/>
                <a:gd name="connsiteX1" fmla="*/ 125257 w 299750"/>
                <a:gd name="connsiteY1" fmla="*/ 104585 h 667293"/>
                <a:gd name="connsiteX2" fmla="*/ 52261 w 299750"/>
                <a:gd name="connsiteY2" fmla="*/ 206856 h 667293"/>
                <a:gd name="connsiteX3" fmla="*/ 6046 w 299750"/>
                <a:gd name="connsiteY3" fmla="*/ 304502 h 667293"/>
                <a:gd name="connsiteX4" fmla="*/ 0 w 299750"/>
                <a:gd name="connsiteY4" fmla="*/ 395210 h 667293"/>
                <a:gd name="connsiteX5" fmla="*/ 36724 w 299750"/>
                <a:gd name="connsiteY5" fmla="*/ 469831 h 667293"/>
                <a:gd name="connsiteX6" fmla="*/ 106203 w 299750"/>
                <a:gd name="connsiteY6" fmla="*/ 538795 h 667293"/>
                <a:gd name="connsiteX7" fmla="*/ 197517 w 299750"/>
                <a:gd name="connsiteY7" fmla="*/ 603987 h 667293"/>
                <a:gd name="connsiteX8" fmla="*/ 299750 w 299750"/>
                <a:gd name="connsiteY8" fmla="*/ 667293 h 667293"/>
                <a:gd name="connsiteX0" fmla="*/ 214288 w 302395"/>
                <a:gd name="connsiteY0" fmla="*/ 0 h 667293"/>
                <a:gd name="connsiteX1" fmla="*/ 127902 w 302395"/>
                <a:gd name="connsiteY1" fmla="*/ 104585 h 667293"/>
                <a:gd name="connsiteX2" fmla="*/ 54906 w 302395"/>
                <a:gd name="connsiteY2" fmla="*/ 206856 h 667293"/>
                <a:gd name="connsiteX3" fmla="*/ 8691 w 302395"/>
                <a:gd name="connsiteY3" fmla="*/ 304502 h 667293"/>
                <a:gd name="connsiteX4" fmla="*/ 2645 w 302395"/>
                <a:gd name="connsiteY4" fmla="*/ 395210 h 667293"/>
                <a:gd name="connsiteX5" fmla="*/ 39369 w 302395"/>
                <a:gd name="connsiteY5" fmla="*/ 469831 h 667293"/>
                <a:gd name="connsiteX6" fmla="*/ 108848 w 302395"/>
                <a:gd name="connsiteY6" fmla="*/ 538795 h 667293"/>
                <a:gd name="connsiteX7" fmla="*/ 200162 w 302395"/>
                <a:gd name="connsiteY7" fmla="*/ 603987 h 667293"/>
                <a:gd name="connsiteX8" fmla="*/ 302395 w 302395"/>
                <a:gd name="connsiteY8" fmla="*/ 667293 h 667293"/>
                <a:gd name="connsiteX0" fmla="*/ 214288 w 302395"/>
                <a:gd name="connsiteY0" fmla="*/ 0 h 667293"/>
                <a:gd name="connsiteX1" fmla="*/ 127902 w 302395"/>
                <a:gd name="connsiteY1" fmla="*/ 104585 h 667293"/>
                <a:gd name="connsiteX2" fmla="*/ 54906 w 302395"/>
                <a:gd name="connsiteY2" fmla="*/ 206856 h 667293"/>
                <a:gd name="connsiteX3" fmla="*/ 8691 w 302395"/>
                <a:gd name="connsiteY3" fmla="*/ 304502 h 667293"/>
                <a:gd name="connsiteX4" fmla="*/ 2645 w 302395"/>
                <a:gd name="connsiteY4" fmla="*/ 395210 h 667293"/>
                <a:gd name="connsiteX5" fmla="*/ 39369 w 302395"/>
                <a:gd name="connsiteY5" fmla="*/ 469831 h 667293"/>
                <a:gd name="connsiteX6" fmla="*/ 108848 w 302395"/>
                <a:gd name="connsiteY6" fmla="*/ 538795 h 667293"/>
                <a:gd name="connsiteX7" fmla="*/ 200162 w 302395"/>
                <a:gd name="connsiteY7" fmla="*/ 603987 h 667293"/>
                <a:gd name="connsiteX8" fmla="*/ 302395 w 302395"/>
                <a:gd name="connsiteY8" fmla="*/ 667293 h 667293"/>
                <a:gd name="connsiteX0" fmla="*/ 214288 w 302395"/>
                <a:gd name="connsiteY0" fmla="*/ 0 h 667293"/>
                <a:gd name="connsiteX1" fmla="*/ 127902 w 302395"/>
                <a:gd name="connsiteY1" fmla="*/ 104585 h 667293"/>
                <a:gd name="connsiteX2" fmla="*/ 54906 w 302395"/>
                <a:gd name="connsiteY2" fmla="*/ 206856 h 667293"/>
                <a:gd name="connsiteX3" fmla="*/ 8691 w 302395"/>
                <a:gd name="connsiteY3" fmla="*/ 304502 h 667293"/>
                <a:gd name="connsiteX4" fmla="*/ 2645 w 302395"/>
                <a:gd name="connsiteY4" fmla="*/ 395210 h 667293"/>
                <a:gd name="connsiteX5" fmla="*/ 39369 w 302395"/>
                <a:gd name="connsiteY5" fmla="*/ 469831 h 667293"/>
                <a:gd name="connsiteX6" fmla="*/ 108848 w 302395"/>
                <a:gd name="connsiteY6" fmla="*/ 538795 h 667293"/>
                <a:gd name="connsiteX7" fmla="*/ 200162 w 302395"/>
                <a:gd name="connsiteY7" fmla="*/ 603987 h 667293"/>
                <a:gd name="connsiteX8" fmla="*/ 302395 w 302395"/>
                <a:gd name="connsiteY8" fmla="*/ 667293 h 667293"/>
                <a:gd name="connsiteX0" fmla="*/ 214288 w 302395"/>
                <a:gd name="connsiteY0" fmla="*/ 0 h 667293"/>
                <a:gd name="connsiteX1" fmla="*/ 127902 w 302395"/>
                <a:gd name="connsiteY1" fmla="*/ 104585 h 667293"/>
                <a:gd name="connsiteX2" fmla="*/ 54906 w 302395"/>
                <a:gd name="connsiteY2" fmla="*/ 206856 h 667293"/>
                <a:gd name="connsiteX3" fmla="*/ 8691 w 302395"/>
                <a:gd name="connsiteY3" fmla="*/ 304502 h 667293"/>
                <a:gd name="connsiteX4" fmla="*/ 2645 w 302395"/>
                <a:gd name="connsiteY4" fmla="*/ 395210 h 667293"/>
                <a:gd name="connsiteX5" fmla="*/ 39369 w 302395"/>
                <a:gd name="connsiteY5" fmla="*/ 469831 h 667293"/>
                <a:gd name="connsiteX6" fmla="*/ 108848 w 302395"/>
                <a:gd name="connsiteY6" fmla="*/ 538795 h 667293"/>
                <a:gd name="connsiteX7" fmla="*/ 200162 w 302395"/>
                <a:gd name="connsiteY7" fmla="*/ 603987 h 667293"/>
                <a:gd name="connsiteX8" fmla="*/ 302395 w 302395"/>
                <a:gd name="connsiteY8" fmla="*/ 667293 h 667293"/>
                <a:gd name="connsiteX0" fmla="*/ 214288 w 302395"/>
                <a:gd name="connsiteY0" fmla="*/ 0 h 667293"/>
                <a:gd name="connsiteX1" fmla="*/ 127902 w 302395"/>
                <a:gd name="connsiteY1" fmla="*/ 104585 h 667293"/>
                <a:gd name="connsiteX2" fmla="*/ 54906 w 302395"/>
                <a:gd name="connsiteY2" fmla="*/ 206856 h 667293"/>
                <a:gd name="connsiteX3" fmla="*/ 8691 w 302395"/>
                <a:gd name="connsiteY3" fmla="*/ 304502 h 667293"/>
                <a:gd name="connsiteX4" fmla="*/ 2645 w 302395"/>
                <a:gd name="connsiteY4" fmla="*/ 395210 h 667293"/>
                <a:gd name="connsiteX5" fmla="*/ 39369 w 302395"/>
                <a:gd name="connsiteY5" fmla="*/ 469831 h 667293"/>
                <a:gd name="connsiteX6" fmla="*/ 108848 w 302395"/>
                <a:gd name="connsiteY6" fmla="*/ 538795 h 667293"/>
                <a:gd name="connsiteX7" fmla="*/ 200162 w 302395"/>
                <a:gd name="connsiteY7" fmla="*/ 603987 h 667293"/>
                <a:gd name="connsiteX8" fmla="*/ 302395 w 302395"/>
                <a:gd name="connsiteY8" fmla="*/ 667293 h 667293"/>
                <a:gd name="connsiteX0" fmla="*/ 214288 w 302395"/>
                <a:gd name="connsiteY0" fmla="*/ 0 h 667293"/>
                <a:gd name="connsiteX1" fmla="*/ 127902 w 302395"/>
                <a:gd name="connsiteY1" fmla="*/ 104585 h 667293"/>
                <a:gd name="connsiteX2" fmla="*/ 54906 w 302395"/>
                <a:gd name="connsiteY2" fmla="*/ 206856 h 667293"/>
                <a:gd name="connsiteX3" fmla="*/ 8691 w 302395"/>
                <a:gd name="connsiteY3" fmla="*/ 304502 h 667293"/>
                <a:gd name="connsiteX4" fmla="*/ 2645 w 302395"/>
                <a:gd name="connsiteY4" fmla="*/ 395210 h 667293"/>
                <a:gd name="connsiteX5" fmla="*/ 39369 w 302395"/>
                <a:gd name="connsiteY5" fmla="*/ 469831 h 667293"/>
                <a:gd name="connsiteX6" fmla="*/ 108848 w 302395"/>
                <a:gd name="connsiteY6" fmla="*/ 538795 h 667293"/>
                <a:gd name="connsiteX7" fmla="*/ 200162 w 302395"/>
                <a:gd name="connsiteY7" fmla="*/ 603987 h 667293"/>
                <a:gd name="connsiteX8" fmla="*/ 302395 w 302395"/>
                <a:gd name="connsiteY8" fmla="*/ 667293 h 667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2395" h="667293">
                  <a:moveTo>
                    <a:pt x="214288" y="0"/>
                  </a:moveTo>
                  <a:lnTo>
                    <a:pt x="127902" y="104585"/>
                  </a:lnTo>
                  <a:cubicBezTo>
                    <a:pt x="101338" y="139061"/>
                    <a:pt x="74775" y="173537"/>
                    <a:pt x="54906" y="206856"/>
                  </a:cubicBezTo>
                  <a:cubicBezTo>
                    <a:pt x="35038" y="240176"/>
                    <a:pt x="17401" y="273110"/>
                    <a:pt x="8691" y="304502"/>
                  </a:cubicBezTo>
                  <a:cubicBezTo>
                    <a:pt x="-19" y="335894"/>
                    <a:pt x="-2468" y="367655"/>
                    <a:pt x="2645" y="395210"/>
                  </a:cubicBezTo>
                  <a:cubicBezTo>
                    <a:pt x="7758" y="422765"/>
                    <a:pt x="21669" y="445900"/>
                    <a:pt x="39369" y="469831"/>
                  </a:cubicBezTo>
                  <a:cubicBezTo>
                    <a:pt x="57070" y="493762"/>
                    <a:pt x="82049" y="516436"/>
                    <a:pt x="108848" y="538795"/>
                  </a:cubicBezTo>
                  <a:cubicBezTo>
                    <a:pt x="135647" y="561154"/>
                    <a:pt x="167904" y="582571"/>
                    <a:pt x="200162" y="603987"/>
                  </a:cubicBezTo>
                  <a:cubicBezTo>
                    <a:pt x="232420" y="625403"/>
                    <a:pt x="281097" y="654104"/>
                    <a:pt x="302395" y="667293"/>
                  </a:cubicBezTo>
                </a:path>
              </a:pathLst>
            </a:custGeom>
            <a:ln w="4479">
              <a:solidFill>
                <a:srgbClr val="0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l-GR" sz="1350"/>
            </a:p>
          </p:txBody>
        </p:sp>
        <p:sp>
          <p:nvSpPr>
            <p:cNvPr id="34" name="Οβάλ 33">
              <a:extLst>
                <a:ext uri="{FF2B5EF4-FFF2-40B4-BE49-F238E27FC236}">
                  <a16:creationId xmlns:a16="http://schemas.microsoft.com/office/drawing/2014/main" xmlns="" id="{B6629CEA-B04F-4E5C-92B4-CBFF330FB7CA}"/>
                </a:ext>
              </a:extLst>
            </p:cNvPr>
            <p:cNvSpPr/>
            <p:nvPr/>
          </p:nvSpPr>
          <p:spPr>
            <a:xfrm>
              <a:off x="2034000" y="1656000"/>
              <a:ext cx="252000" cy="252000"/>
            </a:xfrm>
            <a:prstGeom prst="ellipse">
              <a:avLst/>
            </a:prstGeom>
            <a:noFill/>
            <a:ln w="4479">
              <a:solidFill>
                <a:srgbClr val="000000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350"/>
            </a:p>
          </p:txBody>
        </p:sp>
        <p:sp>
          <p:nvSpPr>
            <p:cNvPr id="35" name="Ελεύθερη σχεδίαση: Σχήμα 34">
              <a:extLst>
                <a:ext uri="{FF2B5EF4-FFF2-40B4-BE49-F238E27FC236}">
                  <a16:creationId xmlns:a16="http://schemas.microsoft.com/office/drawing/2014/main" xmlns="" id="{E1B028ED-D442-4723-9F41-39CD6953E43D}"/>
                </a:ext>
              </a:extLst>
            </p:cNvPr>
            <p:cNvSpPr/>
            <p:nvPr/>
          </p:nvSpPr>
          <p:spPr>
            <a:xfrm>
              <a:off x="2471085" y="1450755"/>
              <a:ext cx="53825" cy="1207600"/>
            </a:xfrm>
            <a:custGeom>
              <a:avLst/>
              <a:gdLst/>
              <a:ahLst/>
              <a:cxnLst/>
              <a:rect l="0" t="0" r="0" b="0"/>
              <a:pathLst>
                <a:path w="53825" h="1207600">
                  <a:moveTo>
                    <a:pt x="17401" y="1207599"/>
                  </a:moveTo>
                  <a:lnTo>
                    <a:pt x="0" y="617455"/>
                  </a:lnTo>
                  <a:lnTo>
                    <a:pt x="53824" y="0"/>
                  </a:lnTo>
                </a:path>
              </a:pathLst>
            </a:custGeom>
            <a:ln w="4479">
              <a:solidFill>
                <a:srgbClr val="0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l-GR" sz="1350"/>
            </a:p>
          </p:txBody>
        </p:sp>
        <p:sp>
          <p:nvSpPr>
            <p:cNvPr id="36" name="Ελεύθερη σχεδίαση: Σχήμα 35">
              <a:extLst>
                <a:ext uri="{FF2B5EF4-FFF2-40B4-BE49-F238E27FC236}">
                  <a16:creationId xmlns:a16="http://schemas.microsoft.com/office/drawing/2014/main" xmlns="" id="{A6B62AAC-805E-4871-B3D7-BC30F67E204D}"/>
                </a:ext>
              </a:extLst>
            </p:cNvPr>
            <p:cNvSpPr/>
            <p:nvPr/>
          </p:nvSpPr>
          <p:spPr>
            <a:xfrm>
              <a:off x="5727356" y="466744"/>
              <a:ext cx="773768" cy="2960479"/>
            </a:xfrm>
            <a:custGeom>
              <a:avLst/>
              <a:gdLst>
                <a:gd name="connsiteX0" fmla="*/ 244048 w 772732"/>
                <a:gd name="connsiteY0" fmla="*/ 0 h 2960479"/>
                <a:gd name="connsiteX1" fmla="*/ 219188 w 772732"/>
                <a:gd name="connsiteY1" fmla="*/ 51510 h 2960479"/>
                <a:gd name="connsiteX2" fmla="*/ 193352 w 772732"/>
                <a:gd name="connsiteY2" fmla="*/ 102906 h 2960479"/>
                <a:gd name="connsiteX3" fmla="*/ 165561 w 772732"/>
                <a:gd name="connsiteY3" fmla="*/ 154077 h 2960479"/>
                <a:gd name="connsiteX4" fmla="*/ 134840 w 772732"/>
                <a:gd name="connsiteY4" fmla="*/ 204908 h 2960479"/>
                <a:gd name="connsiteX5" fmla="*/ 108378 w 772732"/>
                <a:gd name="connsiteY5" fmla="*/ 244924 h 2960479"/>
                <a:gd name="connsiteX6" fmla="*/ 82630 w 772732"/>
                <a:gd name="connsiteY6" fmla="*/ 284929 h 2960479"/>
                <a:gd name="connsiteX7" fmla="*/ 60764 w 772732"/>
                <a:gd name="connsiteY7" fmla="*/ 325196 h 2960479"/>
                <a:gd name="connsiteX8" fmla="*/ 45949 w 772732"/>
                <a:gd name="connsiteY8" fmla="*/ 365997 h 2960479"/>
                <a:gd name="connsiteX9" fmla="*/ 45078 w 772732"/>
                <a:gd name="connsiteY9" fmla="*/ 454438 h 2960479"/>
                <a:gd name="connsiteX10" fmla="*/ 77524 w 772732"/>
                <a:gd name="connsiteY10" fmla="*/ 544883 h 2960479"/>
                <a:gd name="connsiteX11" fmla="*/ 131046 w 772732"/>
                <a:gd name="connsiteY11" fmla="*/ 635738 h 2960479"/>
                <a:gd name="connsiteX12" fmla="*/ 193407 w 772732"/>
                <a:gd name="connsiteY12" fmla="*/ 725407 h 2960479"/>
                <a:gd name="connsiteX13" fmla="*/ 346768 w 772732"/>
                <a:gd name="connsiteY13" fmla="*/ 949539 h 2960479"/>
                <a:gd name="connsiteX14" fmla="*/ 481007 w 772732"/>
                <a:gd name="connsiteY14" fmla="*/ 1164176 h 2960479"/>
                <a:gd name="connsiteX15" fmla="*/ 600371 w 772732"/>
                <a:gd name="connsiteY15" fmla="*/ 1378924 h 2960479"/>
                <a:gd name="connsiteX16" fmla="*/ 709108 w 772732"/>
                <a:gd name="connsiteY16" fmla="*/ 1603389 h 2960479"/>
                <a:gd name="connsiteX17" fmla="*/ 730571 w 772732"/>
                <a:gd name="connsiteY17" fmla="*/ 1652514 h 2960479"/>
                <a:gd name="connsiteX18" fmla="*/ 749699 w 772732"/>
                <a:gd name="connsiteY18" fmla="*/ 1702669 h 2960479"/>
                <a:gd name="connsiteX19" fmla="*/ 764437 w 772732"/>
                <a:gd name="connsiteY19" fmla="*/ 1754037 h 2960479"/>
                <a:gd name="connsiteX20" fmla="*/ 772732 w 772732"/>
                <a:gd name="connsiteY20" fmla="*/ 1806802 h 2960479"/>
                <a:gd name="connsiteX21" fmla="*/ 772518 w 772732"/>
                <a:gd name="connsiteY21" fmla="*/ 1865742 h 2960479"/>
                <a:gd name="connsiteX22" fmla="*/ 762527 w 772732"/>
                <a:gd name="connsiteY22" fmla="*/ 1924359 h 2960479"/>
                <a:gd name="connsiteX23" fmla="*/ 743091 w 772732"/>
                <a:gd name="connsiteY23" fmla="*/ 1980451 h 2960479"/>
                <a:gd name="connsiteX24" fmla="*/ 714538 w 772732"/>
                <a:gd name="connsiteY24" fmla="*/ 2031815 h 2960479"/>
                <a:gd name="connsiteX25" fmla="*/ 681824 w 772732"/>
                <a:gd name="connsiteY25" fmla="*/ 2071943 h 2960479"/>
                <a:gd name="connsiteX26" fmla="*/ 642852 w 772732"/>
                <a:gd name="connsiteY26" fmla="*/ 2106200 h 2960479"/>
                <a:gd name="connsiteX27" fmla="*/ 598318 w 772732"/>
                <a:gd name="connsiteY27" fmla="*/ 2134199 h 2960479"/>
                <a:gd name="connsiteX28" fmla="*/ 548914 w 772732"/>
                <a:gd name="connsiteY28" fmla="*/ 2155551 h 2960479"/>
                <a:gd name="connsiteX29" fmla="*/ 471037 w 772732"/>
                <a:gd name="connsiteY29" fmla="*/ 2175757 h 2960479"/>
                <a:gd name="connsiteX30" fmla="*/ 392259 w 772732"/>
                <a:gd name="connsiteY30" fmla="*/ 2191095 h 2960479"/>
                <a:gd name="connsiteX31" fmla="*/ 320450 w 772732"/>
                <a:gd name="connsiteY31" fmla="*/ 2211474 h 2960479"/>
                <a:gd name="connsiteX32" fmla="*/ 263479 w 772732"/>
                <a:gd name="connsiteY32" fmla="*/ 2246803 h 2960479"/>
                <a:gd name="connsiteX33" fmla="*/ 233485 w 772732"/>
                <a:gd name="connsiteY33" fmla="*/ 2288550 h 2960479"/>
                <a:gd name="connsiteX34" fmla="*/ 212044 w 772732"/>
                <a:gd name="connsiteY34" fmla="*/ 2340544 h 2960479"/>
                <a:gd name="connsiteX35" fmla="*/ 194470 w 772732"/>
                <a:gd name="connsiteY35" fmla="*/ 2398534 h 2960479"/>
                <a:gd name="connsiteX36" fmla="*/ 176074 w 772732"/>
                <a:gd name="connsiteY36" fmla="*/ 2458271 h 2960479"/>
                <a:gd name="connsiteX37" fmla="*/ 154337 w 772732"/>
                <a:gd name="connsiteY37" fmla="*/ 2515456 h 2960479"/>
                <a:gd name="connsiteX38" fmla="*/ 133313 w 772732"/>
                <a:gd name="connsiteY38" fmla="*/ 2570577 h 2960479"/>
                <a:gd name="connsiteX39" fmla="*/ 119070 w 772732"/>
                <a:gd name="connsiteY39" fmla="*/ 2623999 h 2960479"/>
                <a:gd name="connsiteX40" fmla="*/ 117669 w 772732"/>
                <a:gd name="connsiteY40" fmla="*/ 2676087 h 2960479"/>
                <a:gd name="connsiteX41" fmla="*/ 125109 w 772732"/>
                <a:gd name="connsiteY41" fmla="*/ 2707789 h 2960479"/>
                <a:gd name="connsiteX42" fmla="*/ 136796 w 772732"/>
                <a:gd name="connsiteY42" fmla="*/ 2739860 h 2960479"/>
                <a:gd name="connsiteX43" fmla="*/ 149797 w 772732"/>
                <a:gd name="connsiteY43" fmla="*/ 2773039 h 2960479"/>
                <a:gd name="connsiteX44" fmla="*/ 161178 w 772732"/>
                <a:gd name="connsiteY44" fmla="*/ 2808062 h 2960479"/>
                <a:gd name="connsiteX45" fmla="*/ 165969 w 772732"/>
                <a:gd name="connsiteY45" fmla="*/ 2829916 h 2960479"/>
                <a:gd name="connsiteX46" fmla="*/ 168441 w 772732"/>
                <a:gd name="connsiteY46" fmla="*/ 2851671 h 2960479"/>
                <a:gd name="connsiteX47" fmla="*/ 167892 w 772732"/>
                <a:gd name="connsiteY47" fmla="*/ 2872313 h 2960479"/>
                <a:gd name="connsiteX48" fmla="*/ 163618 w 772732"/>
                <a:gd name="connsiteY48" fmla="*/ 2890826 h 2960479"/>
                <a:gd name="connsiteX49" fmla="*/ 140580 w 772732"/>
                <a:gd name="connsiteY49" fmla="*/ 2920928 h 2960479"/>
                <a:gd name="connsiteX50" fmla="*/ 102227 w 772732"/>
                <a:gd name="connsiteY50" fmla="*/ 2940153 h 2960479"/>
                <a:gd name="connsiteX51" fmla="*/ 53666 w 772732"/>
                <a:gd name="connsiteY51" fmla="*/ 2952129 h 2960479"/>
                <a:gd name="connsiteX52" fmla="*/ 0 w 772732"/>
                <a:gd name="connsiteY52" fmla="*/ 2960479 h 2960479"/>
                <a:gd name="connsiteX0" fmla="*/ 244048 w 772732"/>
                <a:gd name="connsiteY0" fmla="*/ 0 h 2960479"/>
                <a:gd name="connsiteX1" fmla="*/ 219188 w 772732"/>
                <a:gd name="connsiteY1" fmla="*/ 51510 h 2960479"/>
                <a:gd name="connsiteX2" fmla="*/ 193352 w 772732"/>
                <a:gd name="connsiteY2" fmla="*/ 102906 h 2960479"/>
                <a:gd name="connsiteX3" fmla="*/ 165561 w 772732"/>
                <a:gd name="connsiteY3" fmla="*/ 154077 h 2960479"/>
                <a:gd name="connsiteX4" fmla="*/ 134840 w 772732"/>
                <a:gd name="connsiteY4" fmla="*/ 204908 h 2960479"/>
                <a:gd name="connsiteX5" fmla="*/ 108378 w 772732"/>
                <a:gd name="connsiteY5" fmla="*/ 244924 h 2960479"/>
                <a:gd name="connsiteX6" fmla="*/ 82630 w 772732"/>
                <a:gd name="connsiteY6" fmla="*/ 284929 h 2960479"/>
                <a:gd name="connsiteX7" fmla="*/ 60764 w 772732"/>
                <a:gd name="connsiteY7" fmla="*/ 325196 h 2960479"/>
                <a:gd name="connsiteX8" fmla="*/ 45949 w 772732"/>
                <a:gd name="connsiteY8" fmla="*/ 365997 h 2960479"/>
                <a:gd name="connsiteX9" fmla="*/ 45078 w 772732"/>
                <a:gd name="connsiteY9" fmla="*/ 454438 h 2960479"/>
                <a:gd name="connsiteX10" fmla="*/ 77524 w 772732"/>
                <a:gd name="connsiteY10" fmla="*/ 544883 h 2960479"/>
                <a:gd name="connsiteX11" fmla="*/ 131046 w 772732"/>
                <a:gd name="connsiteY11" fmla="*/ 635738 h 2960479"/>
                <a:gd name="connsiteX12" fmla="*/ 193407 w 772732"/>
                <a:gd name="connsiteY12" fmla="*/ 725407 h 2960479"/>
                <a:gd name="connsiteX13" fmla="*/ 346768 w 772732"/>
                <a:gd name="connsiteY13" fmla="*/ 949539 h 2960479"/>
                <a:gd name="connsiteX14" fmla="*/ 481007 w 772732"/>
                <a:gd name="connsiteY14" fmla="*/ 1164176 h 2960479"/>
                <a:gd name="connsiteX15" fmla="*/ 600371 w 772732"/>
                <a:gd name="connsiteY15" fmla="*/ 1378924 h 2960479"/>
                <a:gd name="connsiteX16" fmla="*/ 709108 w 772732"/>
                <a:gd name="connsiteY16" fmla="*/ 1603389 h 2960479"/>
                <a:gd name="connsiteX17" fmla="*/ 730571 w 772732"/>
                <a:gd name="connsiteY17" fmla="*/ 1652514 h 2960479"/>
                <a:gd name="connsiteX18" fmla="*/ 749699 w 772732"/>
                <a:gd name="connsiteY18" fmla="*/ 1702669 h 2960479"/>
                <a:gd name="connsiteX19" fmla="*/ 764437 w 772732"/>
                <a:gd name="connsiteY19" fmla="*/ 1754037 h 2960479"/>
                <a:gd name="connsiteX20" fmla="*/ 772732 w 772732"/>
                <a:gd name="connsiteY20" fmla="*/ 1806802 h 2960479"/>
                <a:gd name="connsiteX21" fmla="*/ 772518 w 772732"/>
                <a:gd name="connsiteY21" fmla="*/ 1865742 h 2960479"/>
                <a:gd name="connsiteX22" fmla="*/ 762527 w 772732"/>
                <a:gd name="connsiteY22" fmla="*/ 1924359 h 2960479"/>
                <a:gd name="connsiteX23" fmla="*/ 743091 w 772732"/>
                <a:gd name="connsiteY23" fmla="*/ 1980451 h 2960479"/>
                <a:gd name="connsiteX24" fmla="*/ 714538 w 772732"/>
                <a:gd name="connsiteY24" fmla="*/ 2031815 h 2960479"/>
                <a:gd name="connsiteX25" fmla="*/ 681824 w 772732"/>
                <a:gd name="connsiteY25" fmla="*/ 2071943 h 2960479"/>
                <a:gd name="connsiteX26" fmla="*/ 642852 w 772732"/>
                <a:gd name="connsiteY26" fmla="*/ 2106200 h 2960479"/>
                <a:gd name="connsiteX27" fmla="*/ 598318 w 772732"/>
                <a:gd name="connsiteY27" fmla="*/ 2134199 h 2960479"/>
                <a:gd name="connsiteX28" fmla="*/ 548914 w 772732"/>
                <a:gd name="connsiteY28" fmla="*/ 2155551 h 2960479"/>
                <a:gd name="connsiteX29" fmla="*/ 471037 w 772732"/>
                <a:gd name="connsiteY29" fmla="*/ 2175757 h 2960479"/>
                <a:gd name="connsiteX30" fmla="*/ 392259 w 772732"/>
                <a:gd name="connsiteY30" fmla="*/ 2191095 h 2960479"/>
                <a:gd name="connsiteX31" fmla="*/ 320450 w 772732"/>
                <a:gd name="connsiteY31" fmla="*/ 2211474 h 2960479"/>
                <a:gd name="connsiteX32" fmla="*/ 263479 w 772732"/>
                <a:gd name="connsiteY32" fmla="*/ 2246803 h 2960479"/>
                <a:gd name="connsiteX33" fmla="*/ 233485 w 772732"/>
                <a:gd name="connsiteY33" fmla="*/ 2288550 h 2960479"/>
                <a:gd name="connsiteX34" fmla="*/ 212044 w 772732"/>
                <a:gd name="connsiteY34" fmla="*/ 2340544 h 2960479"/>
                <a:gd name="connsiteX35" fmla="*/ 194470 w 772732"/>
                <a:gd name="connsiteY35" fmla="*/ 2398534 h 2960479"/>
                <a:gd name="connsiteX36" fmla="*/ 176074 w 772732"/>
                <a:gd name="connsiteY36" fmla="*/ 2458271 h 2960479"/>
                <a:gd name="connsiteX37" fmla="*/ 154337 w 772732"/>
                <a:gd name="connsiteY37" fmla="*/ 2515456 h 2960479"/>
                <a:gd name="connsiteX38" fmla="*/ 133313 w 772732"/>
                <a:gd name="connsiteY38" fmla="*/ 2570577 h 2960479"/>
                <a:gd name="connsiteX39" fmla="*/ 119070 w 772732"/>
                <a:gd name="connsiteY39" fmla="*/ 2623999 h 2960479"/>
                <a:gd name="connsiteX40" fmla="*/ 117669 w 772732"/>
                <a:gd name="connsiteY40" fmla="*/ 2676087 h 2960479"/>
                <a:gd name="connsiteX41" fmla="*/ 125109 w 772732"/>
                <a:gd name="connsiteY41" fmla="*/ 2707789 h 2960479"/>
                <a:gd name="connsiteX42" fmla="*/ 136796 w 772732"/>
                <a:gd name="connsiteY42" fmla="*/ 2739860 h 2960479"/>
                <a:gd name="connsiteX43" fmla="*/ 149797 w 772732"/>
                <a:gd name="connsiteY43" fmla="*/ 2773039 h 2960479"/>
                <a:gd name="connsiteX44" fmla="*/ 161178 w 772732"/>
                <a:gd name="connsiteY44" fmla="*/ 2808062 h 2960479"/>
                <a:gd name="connsiteX45" fmla="*/ 165969 w 772732"/>
                <a:gd name="connsiteY45" fmla="*/ 2829916 h 2960479"/>
                <a:gd name="connsiteX46" fmla="*/ 168441 w 772732"/>
                <a:gd name="connsiteY46" fmla="*/ 2851671 h 2960479"/>
                <a:gd name="connsiteX47" fmla="*/ 167892 w 772732"/>
                <a:gd name="connsiteY47" fmla="*/ 2872313 h 2960479"/>
                <a:gd name="connsiteX48" fmla="*/ 163618 w 772732"/>
                <a:gd name="connsiteY48" fmla="*/ 2890826 h 2960479"/>
                <a:gd name="connsiteX49" fmla="*/ 140580 w 772732"/>
                <a:gd name="connsiteY49" fmla="*/ 2920928 h 2960479"/>
                <a:gd name="connsiteX50" fmla="*/ 102227 w 772732"/>
                <a:gd name="connsiteY50" fmla="*/ 2940153 h 2960479"/>
                <a:gd name="connsiteX51" fmla="*/ 53666 w 772732"/>
                <a:gd name="connsiteY51" fmla="*/ 2952129 h 2960479"/>
                <a:gd name="connsiteX52" fmla="*/ 0 w 772732"/>
                <a:gd name="connsiteY52" fmla="*/ 2960479 h 2960479"/>
                <a:gd name="connsiteX0" fmla="*/ 244048 w 772732"/>
                <a:gd name="connsiteY0" fmla="*/ 0 h 2960479"/>
                <a:gd name="connsiteX1" fmla="*/ 219188 w 772732"/>
                <a:gd name="connsiteY1" fmla="*/ 51510 h 2960479"/>
                <a:gd name="connsiteX2" fmla="*/ 193352 w 772732"/>
                <a:gd name="connsiteY2" fmla="*/ 102906 h 2960479"/>
                <a:gd name="connsiteX3" fmla="*/ 165561 w 772732"/>
                <a:gd name="connsiteY3" fmla="*/ 154077 h 2960479"/>
                <a:gd name="connsiteX4" fmla="*/ 134840 w 772732"/>
                <a:gd name="connsiteY4" fmla="*/ 204908 h 2960479"/>
                <a:gd name="connsiteX5" fmla="*/ 108378 w 772732"/>
                <a:gd name="connsiteY5" fmla="*/ 244924 h 2960479"/>
                <a:gd name="connsiteX6" fmla="*/ 82630 w 772732"/>
                <a:gd name="connsiteY6" fmla="*/ 284929 h 2960479"/>
                <a:gd name="connsiteX7" fmla="*/ 60764 w 772732"/>
                <a:gd name="connsiteY7" fmla="*/ 325196 h 2960479"/>
                <a:gd name="connsiteX8" fmla="*/ 45949 w 772732"/>
                <a:gd name="connsiteY8" fmla="*/ 365997 h 2960479"/>
                <a:gd name="connsiteX9" fmla="*/ 45078 w 772732"/>
                <a:gd name="connsiteY9" fmla="*/ 454438 h 2960479"/>
                <a:gd name="connsiteX10" fmla="*/ 77524 w 772732"/>
                <a:gd name="connsiteY10" fmla="*/ 544883 h 2960479"/>
                <a:gd name="connsiteX11" fmla="*/ 131046 w 772732"/>
                <a:gd name="connsiteY11" fmla="*/ 635738 h 2960479"/>
                <a:gd name="connsiteX12" fmla="*/ 193407 w 772732"/>
                <a:gd name="connsiteY12" fmla="*/ 725407 h 2960479"/>
                <a:gd name="connsiteX13" fmla="*/ 346768 w 772732"/>
                <a:gd name="connsiteY13" fmla="*/ 949539 h 2960479"/>
                <a:gd name="connsiteX14" fmla="*/ 481007 w 772732"/>
                <a:gd name="connsiteY14" fmla="*/ 1164176 h 2960479"/>
                <a:gd name="connsiteX15" fmla="*/ 600371 w 772732"/>
                <a:gd name="connsiteY15" fmla="*/ 1378924 h 2960479"/>
                <a:gd name="connsiteX16" fmla="*/ 709108 w 772732"/>
                <a:gd name="connsiteY16" fmla="*/ 1603389 h 2960479"/>
                <a:gd name="connsiteX17" fmla="*/ 730571 w 772732"/>
                <a:gd name="connsiteY17" fmla="*/ 1652514 h 2960479"/>
                <a:gd name="connsiteX18" fmla="*/ 749699 w 772732"/>
                <a:gd name="connsiteY18" fmla="*/ 1702669 h 2960479"/>
                <a:gd name="connsiteX19" fmla="*/ 764437 w 772732"/>
                <a:gd name="connsiteY19" fmla="*/ 1754037 h 2960479"/>
                <a:gd name="connsiteX20" fmla="*/ 772732 w 772732"/>
                <a:gd name="connsiteY20" fmla="*/ 1806802 h 2960479"/>
                <a:gd name="connsiteX21" fmla="*/ 772518 w 772732"/>
                <a:gd name="connsiteY21" fmla="*/ 1865742 h 2960479"/>
                <a:gd name="connsiteX22" fmla="*/ 762527 w 772732"/>
                <a:gd name="connsiteY22" fmla="*/ 1924359 h 2960479"/>
                <a:gd name="connsiteX23" fmla="*/ 743091 w 772732"/>
                <a:gd name="connsiteY23" fmla="*/ 1980451 h 2960479"/>
                <a:gd name="connsiteX24" fmla="*/ 714538 w 772732"/>
                <a:gd name="connsiteY24" fmla="*/ 2031815 h 2960479"/>
                <a:gd name="connsiteX25" fmla="*/ 681824 w 772732"/>
                <a:gd name="connsiteY25" fmla="*/ 2071943 h 2960479"/>
                <a:gd name="connsiteX26" fmla="*/ 642852 w 772732"/>
                <a:gd name="connsiteY26" fmla="*/ 2106200 h 2960479"/>
                <a:gd name="connsiteX27" fmla="*/ 598318 w 772732"/>
                <a:gd name="connsiteY27" fmla="*/ 2134199 h 2960479"/>
                <a:gd name="connsiteX28" fmla="*/ 548914 w 772732"/>
                <a:gd name="connsiteY28" fmla="*/ 2155551 h 2960479"/>
                <a:gd name="connsiteX29" fmla="*/ 471037 w 772732"/>
                <a:gd name="connsiteY29" fmla="*/ 2175757 h 2960479"/>
                <a:gd name="connsiteX30" fmla="*/ 392259 w 772732"/>
                <a:gd name="connsiteY30" fmla="*/ 2191095 h 2960479"/>
                <a:gd name="connsiteX31" fmla="*/ 320450 w 772732"/>
                <a:gd name="connsiteY31" fmla="*/ 2211474 h 2960479"/>
                <a:gd name="connsiteX32" fmla="*/ 263479 w 772732"/>
                <a:gd name="connsiteY32" fmla="*/ 2246803 h 2960479"/>
                <a:gd name="connsiteX33" fmla="*/ 233485 w 772732"/>
                <a:gd name="connsiteY33" fmla="*/ 2288550 h 2960479"/>
                <a:gd name="connsiteX34" fmla="*/ 212044 w 772732"/>
                <a:gd name="connsiteY34" fmla="*/ 2340544 h 2960479"/>
                <a:gd name="connsiteX35" fmla="*/ 194470 w 772732"/>
                <a:gd name="connsiteY35" fmla="*/ 2398534 h 2960479"/>
                <a:gd name="connsiteX36" fmla="*/ 176074 w 772732"/>
                <a:gd name="connsiteY36" fmla="*/ 2458271 h 2960479"/>
                <a:gd name="connsiteX37" fmla="*/ 154337 w 772732"/>
                <a:gd name="connsiteY37" fmla="*/ 2515456 h 2960479"/>
                <a:gd name="connsiteX38" fmla="*/ 133313 w 772732"/>
                <a:gd name="connsiteY38" fmla="*/ 2570577 h 2960479"/>
                <a:gd name="connsiteX39" fmla="*/ 119070 w 772732"/>
                <a:gd name="connsiteY39" fmla="*/ 2623999 h 2960479"/>
                <a:gd name="connsiteX40" fmla="*/ 117669 w 772732"/>
                <a:gd name="connsiteY40" fmla="*/ 2676087 h 2960479"/>
                <a:gd name="connsiteX41" fmla="*/ 125109 w 772732"/>
                <a:gd name="connsiteY41" fmla="*/ 2707789 h 2960479"/>
                <a:gd name="connsiteX42" fmla="*/ 136796 w 772732"/>
                <a:gd name="connsiteY42" fmla="*/ 2739860 h 2960479"/>
                <a:gd name="connsiteX43" fmla="*/ 149797 w 772732"/>
                <a:gd name="connsiteY43" fmla="*/ 2773039 h 2960479"/>
                <a:gd name="connsiteX44" fmla="*/ 161178 w 772732"/>
                <a:gd name="connsiteY44" fmla="*/ 2808062 h 2960479"/>
                <a:gd name="connsiteX45" fmla="*/ 165969 w 772732"/>
                <a:gd name="connsiteY45" fmla="*/ 2829916 h 2960479"/>
                <a:gd name="connsiteX46" fmla="*/ 168441 w 772732"/>
                <a:gd name="connsiteY46" fmla="*/ 2851671 h 2960479"/>
                <a:gd name="connsiteX47" fmla="*/ 167892 w 772732"/>
                <a:gd name="connsiteY47" fmla="*/ 2872313 h 2960479"/>
                <a:gd name="connsiteX48" fmla="*/ 163618 w 772732"/>
                <a:gd name="connsiteY48" fmla="*/ 2890826 h 2960479"/>
                <a:gd name="connsiteX49" fmla="*/ 140580 w 772732"/>
                <a:gd name="connsiteY49" fmla="*/ 2920928 h 2960479"/>
                <a:gd name="connsiteX50" fmla="*/ 102227 w 772732"/>
                <a:gd name="connsiteY50" fmla="*/ 2940153 h 2960479"/>
                <a:gd name="connsiteX51" fmla="*/ 53666 w 772732"/>
                <a:gd name="connsiteY51" fmla="*/ 2952129 h 2960479"/>
                <a:gd name="connsiteX52" fmla="*/ 0 w 772732"/>
                <a:gd name="connsiteY52" fmla="*/ 2960479 h 2960479"/>
                <a:gd name="connsiteX0" fmla="*/ 244048 w 772732"/>
                <a:gd name="connsiteY0" fmla="*/ 0 h 2960479"/>
                <a:gd name="connsiteX1" fmla="*/ 219188 w 772732"/>
                <a:gd name="connsiteY1" fmla="*/ 51510 h 2960479"/>
                <a:gd name="connsiteX2" fmla="*/ 193352 w 772732"/>
                <a:gd name="connsiteY2" fmla="*/ 102906 h 2960479"/>
                <a:gd name="connsiteX3" fmla="*/ 165561 w 772732"/>
                <a:gd name="connsiteY3" fmla="*/ 154077 h 2960479"/>
                <a:gd name="connsiteX4" fmla="*/ 134840 w 772732"/>
                <a:gd name="connsiteY4" fmla="*/ 204908 h 2960479"/>
                <a:gd name="connsiteX5" fmla="*/ 108378 w 772732"/>
                <a:gd name="connsiteY5" fmla="*/ 244924 h 2960479"/>
                <a:gd name="connsiteX6" fmla="*/ 82630 w 772732"/>
                <a:gd name="connsiteY6" fmla="*/ 284929 h 2960479"/>
                <a:gd name="connsiteX7" fmla="*/ 60764 w 772732"/>
                <a:gd name="connsiteY7" fmla="*/ 325196 h 2960479"/>
                <a:gd name="connsiteX8" fmla="*/ 45949 w 772732"/>
                <a:gd name="connsiteY8" fmla="*/ 365997 h 2960479"/>
                <a:gd name="connsiteX9" fmla="*/ 45078 w 772732"/>
                <a:gd name="connsiteY9" fmla="*/ 454438 h 2960479"/>
                <a:gd name="connsiteX10" fmla="*/ 77524 w 772732"/>
                <a:gd name="connsiteY10" fmla="*/ 544883 h 2960479"/>
                <a:gd name="connsiteX11" fmla="*/ 131046 w 772732"/>
                <a:gd name="connsiteY11" fmla="*/ 635738 h 2960479"/>
                <a:gd name="connsiteX12" fmla="*/ 193407 w 772732"/>
                <a:gd name="connsiteY12" fmla="*/ 725407 h 2960479"/>
                <a:gd name="connsiteX13" fmla="*/ 346768 w 772732"/>
                <a:gd name="connsiteY13" fmla="*/ 949539 h 2960479"/>
                <a:gd name="connsiteX14" fmla="*/ 481007 w 772732"/>
                <a:gd name="connsiteY14" fmla="*/ 1164176 h 2960479"/>
                <a:gd name="connsiteX15" fmla="*/ 600371 w 772732"/>
                <a:gd name="connsiteY15" fmla="*/ 1378924 h 2960479"/>
                <a:gd name="connsiteX16" fmla="*/ 709108 w 772732"/>
                <a:gd name="connsiteY16" fmla="*/ 1603389 h 2960479"/>
                <a:gd name="connsiteX17" fmla="*/ 730571 w 772732"/>
                <a:gd name="connsiteY17" fmla="*/ 1652514 h 2960479"/>
                <a:gd name="connsiteX18" fmla="*/ 749699 w 772732"/>
                <a:gd name="connsiteY18" fmla="*/ 1702669 h 2960479"/>
                <a:gd name="connsiteX19" fmla="*/ 764437 w 772732"/>
                <a:gd name="connsiteY19" fmla="*/ 1754037 h 2960479"/>
                <a:gd name="connsiteX20" fmla="*/ 772732 w 772732"/>
                <a:gd name="connsiteY20" fmla="*/ 1806802 h 2960479"/>
                <a:gd name="connsiteX21" fmla="*/ 772518 w 772732"/>
                <a:gd name="connsiteY21" fmla="*/ 1865742 h 2960479"/>
                <a:gd name="connsiteX22" fmla="*/ 762527 w 772732"/>
                <a:gd name="connsiteY22" fmla="*/ 1924359 h 2960479"/>
                <a:gd name="connsiteX23" fmla="*/ 743091 w 772732"/>
                <a:gd name="connsiteY23" fmla="*/ 1980451 h 2960479"/>
                <a:gd name="connsiteX24" fmla="*/ 714538 w 772732"/>
                <a:gd name="connsiteY24" fmla="*/ 2031815 h 2960479"/>
                <a:gd name="connsiteX25" fmla="*/ 681824 w 772732"/>
                <a:gd name="connsiteY25" fmla="*/ 2071943 h 2960479"/>
                <a:gd name="connsiteX26" fmla="*/ 642852 w 772732"/>
                <a:gd name="connsiteY26" fmla="*/ 2106200 h 2960479"/>
                <a:gd name="connsiteX27" fmla="*/ 598318 w 772732"/>
                <a:gd name="connsiteY27" fmla="*/ 2134199 h 2960479"/>
                <a:gd name="connsiteX28" fmla="*/ 548914 w 772732"/>
                <a:gd name="connsiteY28" fmla="*/ 2155551 h 2960479"/>
                <a:gd name="connsiteX29" fmla="*/ 471037 w 772732"/>
                <a:gd name="connsiteY29" fmla="*/ 2175757 h 2960479"/>
                <a:gd name="connsiteX30" fmla="*/ 392259 w 772732"/>
                <a:gd name="connsiteY30" fmla="*/ 2191095 h 2960479"/>
                <a:gd name="connsiteX31" fmla="*/ 320450 w 772732"/>
                <a:gd name="connsiteY31" fmla="*/ 2211474 h 2960479"/>
                <a:gd name="connsiteX32" fmla="*/ 263479 w 772732"/>
                <a:gd name="connsiteY32" fmla="*/ 2246803 h 2960479"/>
                <a:gd name="connsiteX33" fmla="*/ 233485 w 772732"/>
                <a:gd name="connsiteY33" fmla="*/ 2288550 h 2960479"/>
                <a:gd name="connsiteX34" fmla="*/ 212044 w 772732"/>
                <a:gd name="connsiteY34" fmla="*/ 2340544 h 2960479"/>
                <a:gd name="connsiteX35" fmla="*/ 194470 w 772732"/>
                <a:gd name="connsiteY35" fmla="*/ 2398534 h 2960479"/>
                <a:gd name="connsiteX36" fmla="*/ 176074 w 772732"/>
                <a:gd name="connsiteY36" fmla="*/ 2458271 h 2960479"/>
                <a:gd name="connsiteX37" fmla="*/ 154337 w 772732"/>
                <a:gd name="connsiteY37" fmla="*/ 2515456 h 2960479"/>
                <a:gd name="connsiteX38" fmla="*/ 133313 w 772732"/>
                <a:gd name="connsiteY38" fmla="*/ 2570577 h 2960479"/>
                <a:gd name="connsiteX39" fmla="*/ 119070 w 772732"/>
                <a:gd name="connsiteY39" fmla="*/ 2623999 h 2960479"/>
                <a:gd name="connsiteX40" fmla="*/ 117669 w 772732"/>
                <a:gd name="connsiteY40" fmla="*/ 2676087 h 2960479"/>
                <a:gd name="connsiteX41" fmla="*/ 125109 w 772732"/>
                <a:gd name="connsiteY41" fmla="*/ 2707789 h 2960479"/>
                <a:gd name="connsiteX42" fmla="*/ 136796 w 772732"/>
                <a:gd name="connsiteY42" fmla="*/ 2739860 h 2960479"/>
                <a:gd name="connsiteX43" fmla="*/ 149797 w 772732"/>
                <a:gd name="connsiteY43" fmla="*/ 2773039 h 2960479"/>
                <a:gd name="connsiteX44" fmla="*/ 161178 w 772732"/>
                <a:gd name="connsiteY44" fmla="*/ 2808062 h 2960479"/>
                <a:gd name="connsiteX45" fmla="*/ 165969 w 772732"/>
                <a:gd name="connsiteY45" fmla="*/ 2829916 h 2960479"/>
                <a:gd name="connsiteX46" fmla="*/ 168441 w 772732"/>
                <a:gd name="connsiteY46" fmla="*/ 2851671 h 2960479"/>
                <a:gd name="connsiteX47" fmla="*/ 167892 w 772732"/>
                <a:gd name="connsiteY47" fmla="*/ 2872313 h 2960479"/>
                <a:gd name="connsiteX48" fmla="*/ 163618 w 772732"/>
                <a:gd name="connsiteY48" fmla="*/ 2890826 h 2960479"/>
                <a:gd name="connsiteX49" fmla="*/ 140580 w 772732"/>
                <a:gd name="connsiteY49" fmla="*/ 2920928 h 2960479"/>
                <a:gd name="connsiteX50" fmla="*/ 102227 w 772732"/>
                <a:gd name="connsiteY50" fmla="*/ 2940153 h 2960479"/>
                <a:gd name="connsiteX51" fmla="*/ 53666 w 772732"/>
                <a:gd name="connsiteY51" fmla="*/ 2952129 h 2960479"/>
                <a:gd name="connsiteX52" fmla="*/ 0 w 772732"/>
                <a:gd name="connsiteY52" fmla="*/ 2960479 h 2960479"/>
                <a:gd name="connsiteX0" fmla="*/ 244048 w 772732"/>
                <a:gd name="connsiteY0" fmla="*/ 0 h 2960479"/>
                <a:gd name="connsiteX1" fmla="*/ 219188 w 772732"/>
                <a:gd name="connsiteY1" fmla="*/ 51510 h 2960479"/>
                <a:gd name="connsiteX2" fmla="*/ 193352 w 772732"/>
                <a:gd name="connsiteY2" fmla="*/ 102906 h 2960479"/>
                <a:gd name="connsiteX3" fmla="*/ 165561 w 772732"/>
                <a:gd name="connsiteY3" fmla="*/ 154077 h 2960479"/>
                <a:gd name="connsiteX4" fmla="*/ 134840 w 772732"/>
                <a:gd name="connsiteY4" fmla="*/ 204908 h 2960479"/>
                <a:gd name="connsiteX5" fmla="*/ 108378 w 772732"/>
                <a:gd name="connsiteY5" fmla="*/ 244924 h 2960479"/>
                <a:gd name="connsiteX6" fmla="*/ 82630 w 772732"/>
                <a:gd name="connsiteY6" fmla="*/ 284929 h 2960479"/>
                <a:gd name="connsiteX7" fmla="*/ 60764 w 772732"/>
                <a:gd name="connsiteY7" fmla="*/ 325196 h 2960479"/>
                <a:gd name="connsiteX8" fmla="*/ 45949 w 772732"/>
                <a:gd name="connsiteY8" fmla="*/ 365997 h 2960479"/>
                <a:gd name="connsiteX9" fmla="*/ 45078 w 772732"/>
                <a:gd name="connsiteY9" fmla="*/ 454438 h 2960479"/>
                <a:gd name="connsiteX10" fmla="*/ 77524 w 772732"/>
                <a:gd name="connsiteY10" fmla="*/ 544883 h 2960479"/>
                <a:gd name="connsiteX11" fmla="*/ 131046 w 772732"/>
                <a:gd name="connsiteY11" fmla="*/ 635738 h 2960479"/>
                <a:gd name="connsiteX12" fmla="*/ 193407 w 772732"/>
                <a:gd name="connsiteY12" fmla="*/ 725407 h 2960479"/>
                <a:gd name="connsiteX13" fmla="*/ 346768 w 772732"/>
                <a:gd name="connsiteY13" fmla="*/ 949539 h 2960479"/>
                <a:gd name="connsiteX14" fmla="*/ 481007 w 772732"/>
                <a:gd name="connsiteY14" fmla="*/ 1164176 h 2960479"/>
                <a:gd name="connsiteX15" fmla="*/ 600371 w 772732"/>
                <a:gd name="connsiteY15" fmla="*/ 1378924 h 2960479"/>
                <a:gd name="connsiteX16" fmla="*/ 709108 w 772732"/>
                <a:gd name="connsiteY16" fmla="*/ 1603389 h 2960479"/>
                <a:gd name="connsiteX17" fmla="*/ 730571 w 772732"/>
                <a:gd name="connsiteY17" fmla="*/ 1652514 h 2960479"/>
                <a:gd name="connsiteX18" fmla="*/ 749699 w 772732"/>
                <a:gd name="connsiteY18" fmla="*/ 1702669 h 2960479"/>
                <a:gd name="connsiteX19" fmla="*/ 764437 w 772732"/>
                <a:gd name="connsiteY19" fmla="*/ 1754037 h 2960479"/>
                <a:gd name="connsiteX20" fmla="*/ 772732 w 772732"/>
                <a:gd name="connsiteY20" fmla="*/ 1806802 h 2960479"/>
                <a:gd name="connsiteX21" fmla="*/ 772518 w 772732"/>
                <a:gd name="connsiteY21" fmla="*/ 1865742 h 2960479"/>
                <a:gd name="connsiteX22" fmla="*/ 762527 w 772732"/>
                <a:gd name="connsiteY22" fmla="*/ 1924359 h 2960479"/>
                <a:gd name="connsiteX23" fmla="*/ 743091 w 772732"/>
                <a:gd name="connsiteY23" fmla="*/ 1980451 h 2960479"/>
                <a:gd name="connsiteX24" fmla="*/ 714538 w 772732"/>
                <a:gd name="connsiteY24" fmla="*/ 2031815 h 2960479"/>
                <a:gd name="connsiteX25" fmla="*/ 681824 w 772732"/>
                <a:gd name="connsiteY25" fmla="*/ 2071943 h 2960479"/>
                <a:gd name="connsiteX26" fmla="*/ 642852 w 772732"/>
                <a:gd name="connsiteY26" fmla="*/ 2106200 h 2960479"/>
                <a:gd name="connsiteX27" fmla="*/ 598318 w 772732"/>
                <a:gd name="connsiteY27" fmla="*/ 2134199 h 2960479"/>
                <a:gd name="connsiteX28" fmla="*/ 548914 w 772732"/>
                <a:gd name="connsiteY28" fmla="*/ 2155551 h 2960479"/>
                <a:gd name="connsiteX29" fmla="*/ 471037 w 772732"/>
                <a:gd name="connsiteY29" fmla="*/ 2175757 h 2960479"/>
                <a:gd name="connsiteX30" fmla="*/ 392259 w 772732"/>
                <a:gd name="connsiteY30" fmla="*/ 2191095 h 2960479"/>
                <a:gd name="connsiteX31" fmla="*/ 320450 w 772732"/>
                <a:gd name="connsiteY31" fmla="*/ 2211474 h 2960479"/>
                <a:gd name="connsiteX32" fmla="*/ 263479 w 772732"/>
                <a:gd name="connsiteY32" fmla="*/ 2246803 h 2960479"/>
                <a:gd name="connsiteX33" fmla="*/ 233485 w 772732"/>
                <a:gd name="connsiteY33" fmla="*/ 2288550 h 2960479"/>
                <a:gd name="connsiteX34" fmla="*/ 212044 w 772732"/>
                <a:gd name="connsiteY34" fmla="*/ 2340544 h 2960479"/>
                <a:gd name="connsiteX35" fmla="*/ 194470 w 772732"/>
                <a:gd name="connsiteY35" fmla="*/ 2398534 h 2960479"/>
                <a:gd name="connsiteX36" fmla="*/ 176074 w 772732"/>
                <a:gd name="connsiteY36" fmla="*/ 2458271 h 2960479"/>
                <a:gd name="connsiteX37" fmla="*/ 154337 w 772732"/>
                <a:gd name="connsiteY37" fmla="*/ 2515456 h 2960479"/>
                <a:gd name="connsiteX38" fmla="*/ 133313 w 772732"/>
                <a:gd name="connsiteY38" fmla="*/ 2570577 h 2960479"/>
                <a:gd name="connsiteX39" fmla="*/ 119070 w 772732"/>
                <a:gd name="connsiteY39" fmla="*/ 2623999 h 2960479"/>
                <a:gd name="connsiteX40" fmla="*/ 117669 w 772732"/>
                <a:gd name="connsiteY40" fmla="*/ 2676087 h 2960479"/>
                <a:gd name="connsiteX41" fmla="*/ 125109 w 772732"/>
                <a:gd name="connsiteY41" fmla="*/ 2707789 h 2960479"/>
                <a:gd name="connsiteX42" fmla="*/ 136796 w 772732"/>
                <a:gd name="connsiteY42" fmla="*/ 2739860 h 2960479"/>
                <a:gd name="connsiteX43" fmla="*/ 149797 w 772732"/>
                <a:gd name="connsiteY43" fmla="*/ 2773039 h 2960479"/>
                <a:gd name="connsiteX44" fmla="*/ 161178 w 772732"/>
                <a:gd name="connsiteY44" fmla="*/ 2808062 h 2960479"/>
                <a:gd name="connsiteX45" fmla="*/ 165969 w 772732"/>
                <a:gd name="connsiteY45" fmla="*/ 2829916 h 2960479"/>
                <a:gd name="connsiteX46" fmla="*/ 168441 w 772732"/>
                <a:gd name="connsiteY46" fmla="*/ 2851671 h 2960479"/>
                <a:gd name="connsiteX47" fmla="*/ 167892 w 772732"/>
                <a:gd name="connsiteY47" fmla="*/ 2872313 h 2960479"/>
                <a:gd name="connsiteX48" fmla="*/ 163618 w 772732"/>
                <a:gd name="connsiteY48" fmla="*/ 2890826 h 2960479"/>
                <a:gd name="connsiteX49" fmla="*/ 140580 w 772732"/>
                <a:gd name="connsiteY49" fmla="*/ 2920928 h 2960479"/>
                <a:gd name="connsiteX50" fmla="*/ 102227 w 772732"/>
                <a:gd name="connsiteY50" fmla="*/ 2940153 h 2960479"/>
                <a:gd name="connsiteX51" fmla="*/ 53666 w 772732"/>
                <a:gd name="connsiteY51" fmla="*/ 2952129 h 2960479"/>
                <a:gd name="connsiteX52" fmla="*/ 0 w 772732"/>
                <a:gd name="connsiteY52" fmla="*/ 2960479 h 2960479"/>
                <a:gd name="connsiteX0" fmla="*/ 244048 w 772732"/>
                <a:gd name="connsiteY0" fmla="*/ 0 h 2960479"/>
                <a:gd name="connsiteX1" fmla="*/ 219188 w 772732"/>
                <a:gd name="connsiteY1" fmla="*/ 51510 h 2960479"/>
                <a:gd name="connsiteX2" fmla="*/ 193352 w 772732"/>
                <a:gd name="connsiteY2" fmla="*/ 102906 h 2960479"/>
                <a:gd name="connsiteX3" fmla="*/ 165561 w 772732"/>
                <a:gd name="connsiteY3" fmla="*/ 154077 h 2960479"/>
                <a:gd name="connsiteX4" fmla="*/ 134840 w 772732"/>
                <a:gd name="connsiteY4" fmla="*/ 204908 h 2960479"/>
                <a:gd name="connsiteX5" fmla="*/ 108378 w 772732"/>
                <a:gd name="connsiteY5" fmla="*/ 244924 h 2960479"/>
                <a:gd name="connsiteX6" fmla="*/ 82630 w 772732"/>
                <a:gd name="connsiteY6" fmla="*/ 284929 h 2960479"/>
                <a:gd name="connsiteX7" fmla="*/ 60764 w 772732"/>
                <a:gd name="connsiteY7" fmla="*/ 325196 h 2960479"/>
                <a:gd name="connsiteX8" fmla="*/ 45949 w 772732"/>
                <a:gd name="connsiteY8" fmla="*/ 365997 h 2960479"/>
                <a:gd name="connsiteX9" fmla="*/ 45078 w 772732"/>
                <a:gd name="connsiteY9" fmla="*/ 454438 h 2960479"/>
                <a:gd name="connsiteX10" fmla="*/ 77524 w 772732"/>
                <a:gd name="connsiteY10" fmla="*/ 544883 h 2960479"/>
                <a:gd name="connsiteX11" fmla="*/ 131046 w 772732"/>
                <a:gd name="connsiteY11" fmla="*/ 635738 h 2960479"/>
                <a:gd name="connsiteX12" fmla="*/ 193407 w 772732"/>
                <a:gd name="connsiteY12" fmla="*/ 725407 h 2960479"/>
                <a:gd name="connsiteX13" fmla="*/ 346768 w 772732"/>
                <a:gd name="connsiteY13" fmla="*/ 949539 h 2960479"/>
                <a:gd name="connsiteX14" fmla="*/ 481007 w 772732"/>
                <a:gd name="connsiteY14" fmla="*/ 1164176 h 2960479"/>
                <a:gd name="connsiteX15" fmla="*/ 600371 w 772732"/>
                <a:gd name="connsiteY15" fmla="*/ 1378924 h 2960479"/>
                <a:gd name="connsiteX16" fmla="*/ 709108 w 772732"/>
                <a:gd name="connsiteY16" fmla="*/ 1603389 h 2960479"/>
                <a:gd name="connsiteX17" fmla="*/ 730571 w 772732"/>
                <a:gd name="connsiteY17" fmla="*/ 1652514 h 2960479"/>
                <a:gd name="connsiteX18" fmla="*/ 749699 w 772732"/>
                <a:gd name="connsiteY18" fmla="*/ 1702669 h 2960479"/>
                <a:gd name="connsiteX19" fmla="*/ 764437 w 772732"/>
                <a:gd name="connsiteY19" fmla="*/ 1754037 h 2960479"/>
                <a:gd name="connsiteX20" fmla="*/ 772732 w 772732"/>
                <a:gd name="connsiteY20" fmla="*/ 1806802 h 2960479"/>
                <a:gd name="connsiteX21" fmla="*/ 772518 w 772732"/>
                <a:gd name="connsiteY21" fmla="*/ 1865742 h 2960479"/>
                <a:gd name="connsiteX22" fmla="*/ 762527 w 772732"/>
                <a:gd name="connsiteY22" fmla="*/ 1924359 h 2960479"/>
                <a:gd name="connsiteX23" fmla="*/ 743091 w 772732"/>
                <a:gd name="connsiteY23" fmla="*/ 1980451 h 2960479"/>
                <a:gd name="connsiteX24" fmla="*/ 714538 w 772732"/>
                <a:gd name="connsiteY24" fmla="*/ 2031815 h 2960479"/>
                <a:gd name="connsiteX25" fmla="*/ 681824 w 772732"/>
                <a:gd name="connsiteY25" fmla="*/ 2071943 h 2960479"/>
                <a:gd name="connsiteX26" fmla="*/ 642852 w 772732"/>
                <a:gd name="connsiteY26" fmla="*/ 2106200 h 2960479"/>
                <a:gd name="connsiteX27" fmla="*/ 598318 w 772732"/>
                <a:gd name="connsiteY27" fmla="*/ 2134199 h 2960479"/>
                <a:gd name="connsiteX28" fmla="*/ 548914 w 772732"/>
                <a:gd name="connsiteY28" fmla="*/ 2155551 h 2960479"/>
                <a:gd name="connsiteX29" fmla="*/ 471037 w 772732"/>
                <a:gd name="connsiteY29" fmla="*/ 2175757 h 2960479"/>
                <a:gd name="connsiteX30" fmla="*/ 392259 w 772732"/>
                <a:gd name="connsiteY30" fmla="*/ 2191095 h 2960479"/>
                <a:gd name="connsiteX31" fmla="*/ 320450 w 772732"/>
                <a:gd name="connsiteY31" fmla="*/ 2211474 h 2960479"/>
                <a:gd name="connsiteX32" fmla="*/ 263479 w 772732"/>
                <a:gd name="connsiteY32" fmla="*/ 2246803 h 2960479"/>
                <a:gd name="connsiteX33" fmla="*/ 233485 w 772732"/>
                <a:gd name="connsiteY33" fmla="*/ 2288550 h 2960479"/>
                <a:gd name="connsiteX34" fmla="*/ 212044 w 772732"/>
                <a:gd name="connsiteY34" fmla="*/ 2340544 h 2960479"/>
                <a:gd name="connsiteX35" fmla="*/ 194470 w 772732"/>
                <a:gd name="connsiteY35" fmla="*/ 2398534 h 2960479"/>
                <a:gd name="connsiteX36" fmla="*/ 176074 w 772732"/>
                <a:gd name="connsiteY36" fmla="*/ 2458271 h 2960479"/>
                <a:gd name="connsiteX37" fmla="*/ 154337 w 772732"/>
                <a:gd name="connsiteY37" fmla="*/ 2515456 h 2960479"/>
                <a:gd name="connsiteX38" fmla="*/ 133313 w 772732"/>
                <a:gd name="connsiteY38" fmla="*/ 2570577 h 2960479"/>
                <a:gd name="connsiteX39" fmla="*/ 119070 w 772732"/>
                <a:gd name="connsiteY39" fmla="*/ 2623999 h 2960479"/>
                <a:gd name="connsiteX40" fmla="*/ 117669 w 772732"/>
                <a:gd name="connsiteY40" fmla="*/ 2676087 h 2960479"/>
                <a:gd name="connsiteX41" fmla="*/ 125109 w 772732"/>
                <a:gd name="connsiteY41" fmla="*/ 2707789 h 2960479"/>
                <a:gd name="connsiteX42" fmla="*/ 136796 w 772732"/>
                <a:gd name="connsiteY42" fmla="*/ 2739860 h 2960479"/>
                <a:gd name="connsiteX43" fmla="*/ 149797 w 772732"/>
                <a:gd name="connsiteY43" fmla="*/ 2773039 h 2960479"/>
                <a:gd name="connsiteX44" fmla="*/ 161178 w 772732"/>
                <a:gd name="connsiteY44" fmla="*/ 2808062 h 2960479"/>
                <a:gd name="connsiteX45" fmla="*/ 165969 w 772732"/>
                <a:gd name="connsiteY45" fmla="*/ 2829916 h 2960479"/>
                <a:gd name="connsiteX46" fmla="*/ 168441 w 772732"/>
                <a:gd name="connsiteY46" fmla="*/ 2851671 h 2960479"/>
                <a:gd name="connsiteX47" fmla="*/ 167892 w 772732"/>
                <a:gd name="connsiteY47" fmla="*/ 2872313 h 2960479"/>
                <a:gd name="connsiteX48" fmla="*/ 163618 w 772732"/>
                <a:gd name="connsiteY48" fmla="*/ 2890826 h 2960479"/>
                <a:gd name="connsiteX49" fmla="*/ 140580 w 772732"/>
                <a:gd name="connsiteY49" fmla="*/ 2920928 h 2960479"/>
                <a:gd name="connsiteX50" fmla="*/ 102227 w 772732"/>
                <a:gd name="connsiteY50" fmla="*/ 2940153 h 2960479"/>
                <a:gd name="connsiteX51" fmla="*/ 53666 w 772732"/>
                <a:gd name="connsiteY51" fmla="*/ 2952129 h 2960479"/>
                <a:gd name="connsiteX52" fmla="*/ 0 w 772732"/>
                <a:gd name="connsiteY52" fmla="*/ 2960479 h 2960479"/>
                <a:gd name="connsiteX0" fmla="*/ 244048 w 772732"/>
                <a:gd name="connsiteY0" fmla="*/ 0 h 2960479"/>
                <a:gd name="connsiteX1" fmla="*/ 219188 w 772732"/>
                <a:gd name="connsiteY1" fmla="*/ 51510 h 2960479"/>
                <a:gd name="connsiteX2" fmla="*/ 193352 w 772732"/>
                <a:gd name="connsiteY2" fmla="*/ 102906 h 2960479"/>
                <a:gd name="connsiteX3" fmla="*/ 165561 w 772732"/>
                <a:gd name="connsiteY3" fmla="*/ 154077 h 2960479"/>
                <a:gd name="connsiteX4" fmla="*/ 134840 w 772732"/>
                <a:gd name="connsiteY4" fmla="*/ 204908 h 2960479"/>
                <a:gd name="connsiteX5" fmla="*/ 108378 w 772732"/>
                <a:gd name="connsiteY5" fmla="*/ 244924 h 2960479"/>
                <a:gd name="connsiteX6" fmla="*/ 82630 w 772732"/>
                <a:gd name="connsiteY6" fmla="*/ 284929 h 2960479"/>
                <a:gd name="connsiteX7" fmla="*/ 60764 w 772732"/>
                <a:gd name="connsiteY7" fmla="*/ 325196 h 2960479"/>
                <a:gd name="connsiteX8" fmla="*/ 45949 w 772732"/>
                <a:gd name="connsiteY8" fmla="*/ 365997 h 2960479"/>
                <a:gd name="connsiteX9" fmla="*/ 45078 w 772732"/>
                <a:gd name="connsiteY9" fmla="*/ 454438 h 2960479"/>
                <a:gd name="connsiteX10" fmla="*/ 77524 w 772732"/>
                <a:gd name="connsiteY10" fmla="*/ 544883 h 2960479"/>
                <a:gd name="connsiteX11" fmla="*/ 131046 w 772732"/>
                <a:gd name="connsiteY11" fmla="*/ 635738 h 2960479"/>
                <a:gd name="connsiteX12" fmla="*/ 193407 w 772732"/>
                <a:gd name="connsiteY12" fmla="*/ 725407 h 2960479"/>
                <a:gd name="connsiteX13" fmla="*/ 346768 w 772732"/>
                <a:gd name="connsiteY13" fmla="*/ 949539 h 2960479"/>
                <a:gd name="connsiteX14" fmla="*/ 481007 w 772732"/>
                <a:gd name="connsiteY14" fmla="*/ 1164176 h 2960479"/>
                <a:gd name="connsiteX15" fmla="*/ 600371 w 772732"/>
                <a:gd name="connsiteY15" fmla="*/ 1378924 h 2960479"/>
                <a:gd name="connsiteX16" fmla="*/ 709108 w 772732"/>
                <a:gd name="connsiteY16" fmla="*/ 1603389 h 2960479"/>
                <a:gd name="connsiteX17" fmla="*/ 730571 w 772732"/>
                <a:gd name="connsiteY17" fmla="*/ 1652514 h 2960479"/>
                <a:gd name="connsiteX18" fmla="*/ 749699 w 772732"/>
                <a:gd name="connsiteY18" fmla="*/ 1702669 h 2960479"/>
                <a:gd name="connsiteX19" fmla="*/ 764437 w 772732"/>
                <a:gd name="connsiteY19" fmla="*/ 1754037 h 2960479"/>
                <a:gd name="connsiteX20" fmla="*/ 772732 w 772732"/>
                <a:gd name="connsiteY20" fmla="*/ 1806802 h 2960479"/>
                <a:gd name="connsiteX21" fmla="*/ 772518 w 772732"/>
                <a:gd name="connsiteY21" fmla="*/ 1865742 h 2960479"/>
                <a:gd name="connsiteX22" fmla="*/ 762527 w 772732"/>
                <a:gd name="connsiteY22" fmla="*/ 1924359 h 2960479"/>
                <a:gd name="connsiteX23" fmla="*/ 743091 w 772732"/>
                <a:gd name="connsiteY23" fmla="*/ 1980451 h 2960479"/>
                <a:gd name="connsiteX24" fmla="*/ 714538 w 772732"/>
                <a:gd name="connsiteY24" fmla="*/ 2031815 h 2960479"/>
                <a:gd name="connsiteX25" fmla="*/ 681824 w 772732"/>
                <a:gd name="connsiteY25" fmla="*/ 2071943 h 2960479"/>
                <a:gd name="connsiteX26" fmla="*/ 642852 w 772732"/>
                <a:gd name="connsiteY26" fmla="*/ 2106200 h 2960479"/>
                <a:gd name="connsiteX27" fmla="*/ 598318 w 772732"/>
                <a:gd name="connsiteY27" fmla="*/ 2134199 h 2960479"/>
                <a:gd name="connsiteX28" fmla="*/ 548914 w 772732"/>
                <a:gd name="connsiteY28" fmla="*/ 2155551 h 2960479"/>
                <a:gd name="connsiteX29" fmla="*/ 471037 w 772732"/>
                <a:gd name="connsiteY29" fmla="*/ 2175757 h 2960479"/>
                <a:gd name="connsiteX30" fmla="*/ 392259 w 772732"/>
                <a:gd name="connsiteY30" fmla="*/ 2191095 h 2960479"/>
                <a:gd name="connsiteX31" fmla="*/ 320450 w 772732"/>
                <a:gd name="connsiteY31" fmla="*/ 2211474 h 2960479"/>
                <a:gd name="connsiteX32" fmla="*/ 263479 w 772732"/>
                <a:gd name="connsiteY32" fmla="*/ 2246803 h 2960479"/>
                <a:gd name="connsiteX33" fmla="*/ 233485 w 772732"/>
                <a:gd name="connsiteY33" fmla="*/ 2288550 h 2960479"/>
                <a:gd name="connsiteX34" fmla="*/ 212044 w 772732"/>
                <a:gd name="connsiteY34" fmla="*/ 2340544 h 2960479"/>
                <a:gd name="connsiteX35" fmla="*/ 194470 w 772732"/>
                <a:gd name="connsiteY35" fmla="*/ 2398534 h 2960479"/>
                <a:gd name="connsiteX36" fmla="*/ 176074 w 772732"/>
                <a:gd name="connsiteY36" fmla="*/ 2458271 h 2960479"/>
                <a:gd name="connsiteX37" fmla="*/ 154337 w 772732"/>
                <a:gd name="connsiteY37" fmla="*/ 2515456 h 2960479"/>
                <a:gd name="connsiteX38" fmla="*/ 133313 w 772732"/>
                <a:gd name="connsiteY38" fmla="*/ 2570577 h 2960479"/>
                <a:gd name="connsiteX39" fmla="*/ 119070 w 772732"/>
                <a:gd name="connsiteY39" fmla="*/ 2623999 h 2960479"/>
                <a:gd name="connsiteX40" fmla="*/ 117669 w 772732"/>
                <a:gd name="connsiteY40" fmla="*/ 2676087 h 2960479"/>
                <a:gd name="connsiteX41" fmla="*/ 125109 w 772732"/>
                <a:gd name="connsiteY41" fmla="*/ 2707789 h 2960479"/>
                <a:gd name="connsiteX42" fmla="*/ 136796 w 772732"/>
                <a:gd name="connsiteY42" fmla="*/ 2739860 h 2960479"/>
                <a:gd name="connsiteX43" fmla="*/ 149797 w 772732"/>
                <a:gd name="connsiteY43" fmla="*/ 2773039 h 2960479"/>
                <a:gd name="connsiteX44" fmla="*/ 161178 w 772732"/>
                <a:gd name="connsiteY44" fmla="*/ 2808062 h 2960479"/>
                <a:gd name="connsiteX45" fmla="*/ 165969 w 772732"/>
                <a:gd name="connsiteY45" fmla="*/ 2829916 h 2960479"/>
                <a:gd name="connsiteX46" fmla="*/ 168441 w 772732"/>
                <a:gd name="connsiteY46" fmla="*/ 2851671 h 2960479"/>
                <a:gd name="connsiteX47" fmla="*/ 167892 w 772732"/>
                <a:gd name="connsiteY47" fmla="*/ 2872313 h 2960479"/>
                <a:gd name="connsiteX48" fmla="*/ 163618 w 772732"/>
                <a:gd name="connsiteY48" fmla="*/ 2890826 h 2960479"/>
                <a:gd name="connsiteX49" fmla="*/ 140580 w 772732"/>
                <a:gd name="connsiteY49" fmla="*/ 2920928 h 2960479"/>
                <a:gd name="connsiteX50" fmla="*/ 102227 w 772732"/>
                <a:gd name="connsiteY50" fmla="*/ 2940153 h 2960479"/>
                <a:gd name="connsiteX51" fmla="*/ 53666 w 772732"/>
                <a:gd name="connsiteY51" fmla="*/ 2952129 h 2960479"/>
                <a:gd name="connsiteX52" fmla="*/ 0 w 772732"/>
                <a:gd name="connsiteY52" fmla="*/ 2960479 h 2960479"/>
                <a:gd name="connsiteX0" fmla="*/ 244048 w 772732"/>
                <a:gd name="connsiteY0" fmla="*/ 0 h 2960479"/>
                <a:gd name="connsiteX1" fmla="*/ 219188 w 772732"/>
                <a:gd name="connsiteY1" fmla="*/ 51510 h 2960479"/>
                <a:gd name="connsiteX2" fmla="*/ 193352 w 772732"/>
                <a:gd name="connsiteY2" fmla="*/ 102906 h 2960479"/>
                <a:gd name="connsiteX3" fmla="*/ 165561 w 772732"/>
                <a:gd name="connsiteY3" fmla="*/ 154077 h 2960479"/>
                <a:gd name="connsiteX4" fmla="*/ 134840 w 772732"/>
                <a:gd name="connsiteY4" fmla="*/ 204908 h 2960479"/>
                <a:gd name="connsiteX5" fmla="*/ 108378 w 772732"/>
                <a:gd name="connsiteY5" fmla="*/ 244924 h 2960479"/>
                <a:gd name="connsiteX6" fmla="*/ 82630 w 772732"/>
                <a:gd name="connsiteY6" fmla="*/ 284929 h 2960479"/>
                <a:gd name="connsiteX7" fmla="*/ 60764 w 772732"/>
                <a:gd name="connsiteY7" fmla="*/ 325196 h 2960479"/>
                <a:gd name="connsiteX8" fmla="*/ 45949 w 772732"/>
                <a:gd name="connsiteY8" fmla="*/ 365997 h 2960479"/>
                <a:gd name="connsiteX9" fmla="*/ 45078 w 772732"/>
                <a:gd name="connsiteY9" fmla="*/ 454438 h 2960479"/>
                <a:gd name="connsiteX10" fmla="*/ 77524 w 772732"/>
                <a:gd name="connsiteY10" fmla="*/ 544883 h 2960479"/>
                <a:gd name="connsiteX11" fmla="*/ 131046 w 772732"/>
                <a:gd name="connsiteY11" fmla="*/ 635738 h 2960479"/>
                <a:gd name="connsiteX12" fmla="*/ 193407 w 772732"/>
                <a:gd name="connsiteY12" fmla="*/ 725407 h 2960479"/>
                <a:gd name="connsiteX13" fmla="*/ 346768 w 772732"/>
                <a:gd name="connsiteY13" fmla="*/ 949539 h 2960479"/>
                <a:gd name="connsiteX14" fmla="*/ 481007 w 772732"/>
                <a:gd name="connsiteY14" fmla="*/ 1164176 h 2960479"/>
                <a:gd name="connsiteX15" fmla="*/ 600371 w 772732"/>
                <a:gd name="connsiteY15" fmla="*/ 1378924 h 2960479"/>
                <a:gd name="connsiteX16" fmla="*/ 709108 w 772732"/>
                <a:gd name="connsiteY16" fmla="*/ 1603389 h 2960479"/>
                <a:gd name="connsiteX17" fmla="*/ 730571 w 772732"/>
                <a:gd name="connsiteY17" fmla="*/ 1652514 h 2960479"/>
                <a:gd name="connsiteX18" fmla="*/ 749699 w 772732"/>
                <a:gd name="connsiteY18" fmla="*/ 1702669 h 2960479"/>
                <a:gd name="connsiteX19" fmla="*/ 764437 w 772732"/>
                <a:gd name="connsiteY19" fmla="*/ 1754037 h 2960479"/>
                <a:gd name="connsiteX20" fmla="*/ 772732 w 772732"/>
                <a:gd name="connsiteY20" fmla="*/ 1806802 h 2960479"/>
                <a:gd name="connsiteX21" fmla="*/ 772518 w 772732"/>
                <a:gd name="connsiteY21" fmla="*/ 1865742 h 2960479"/>
                <a:gd name="connsiteX22" fmla="*/ 762527 w 772732"/>
                <a:gd name="connsiteY22" fmla="*/ 1924359 h 2960479"/>
                <a:gd name="connsiteX23" fmla="*/ 743091 w 772732"/>
                <a:gd name="connsiteY23" fmla="*/ 1980451 h 2960479"/>
                <a:gd name="connsiteX24" fmla="*/ 714538 w 772732"/>
                <a:gd name="connsiteY24" fmla="*/ 2031815 h 2960479"/>
                <a:gd name="connsiteX25" fmla="*/ 681824 w 772732"/>
                <a:gd name="connsiteY25" fmla="*/ 2071943 h 2960479"/>
                <a:gd name="connsiteX26" fmla="*/ 642852 w 772732"/>
                <a:gd name="connsiteY26" fmla="*/ 2106200 h 2960479"/>
                <a:gd name="connsiteX27" fmla="*/ 598318 w 772732"/>
                <a:gd name="connsiteY27" fmla="*/ 2134199 h 2960479"/>
                <a:gd name="connsiteX28" fmla="*/ 548914 w 772732"/>
                <a:gd name="connsiteY28" fmla="*/ 2155551 h 2960479"/>
                <a:gd name="connsiteX29" fmla="*/ 471037 w 772732"/>
                <a:gd name="connsiteY29" fmla="*/ 2175757 h 2960479"/>
                <a:gd name="connsiteX30" fmla="*/ 392259 w 772732"/>
                <a:gd name="connsiteY30" fmla="*/ 2191095 h 2960479"/>
                <a:gd name="connsiteX31" fmla="*/ 320450 w 772732"/>
                <a:gd name="connsiteY31" fmla="*/ 2211474 h 2960479"/>
                <a:gd name="connsiteX32" fmla="*/ 263479 w 772732"/>
                <a:gd name="connsiteY32" fmla="*/ 2246803 h 2960479"/>
                <a:gd name="connsiteX33" fmla="*/ 233485 w 772732"/>
                <a:gd name="connsiteY33" fmla="*/ 2288550 h 2960479"/>
                <a:gd name="connsiteX34" fmla="*/ 212044 w 772732"/>
                <a:gd name="connsiteY34" fmla="*/ 2340544 h 2960479"/>
                <a:gd name="connsiteX35" fmla="*/ 194470 w 772732"/>
                <a:gd name="connsiteY35" fmla="*/ 2398534 h 2960479"/>
                <a:gd name="connsiteX36" fmla="*/ 176074 w 772732"/>
                <a:gd name="connsiteY36" fmla="*/ 2458271 h 2960479"/>
                <a:gd name="connsiteX37" fmla="*/ 154337 w 772732"/>
                <a:gd name="connsiteY37" fmla="*/ 2515456 h 2960479"/>
                <a:gd name="connsiteX38" fmla="*/ 133313 w 772732"/>
                <a:gd name="connsiteY38" fmla="*/ 2570577 h 2960479"/>
                <a:gd name="connsiteX39" fmla="*/ 119070 w 772732"/>
                <a:gd name="connsiteY39" fmla="*/ 2623999 h 2960479"/>
                <a:gd name="connsiteX40" fmla="*/ 117669 w 772732"/>
                <a:gd name="connsiteY40" fmla="*/ 2676087 h 2960479"/>
                <a:gd name="connsiteX41" fmla="*/ 125109 w 772732"/>
                <a:gd name="connsiteY41" fmla="*/ 2707789 h 2960479"/>
                <a:gd name="connsiteX42" fmla="*/ 136796 w 772732"/>
                <a:gd name="connsiteY42" fmla="*/ 2739860 h 2960479"/>
                <a:gd name="connsiteX43" fmla="*/ 149797 w 772732"/>
                <a:gd name="connsiteY43" fmla="*/ 2773039 h 2960479"/>
                <a:gd name="connsiteX44" fmla="*/ 161178 w 772732"/>
                <a:gd name="connsiteY44" fmla="*/ 2808062 h 2960479"/>
                <a:gd name="connsiteX45" fmla="*/ 165969 w 772732"/>
                <a:gd name="connsiteY45" fmla="*/ 2829916 h 2960479"/>
                <a:gd name="connsiteX46" fmla="*/ 168441 w 772732"/>
                <a:gd name="connsiteY46" fmla="*/ 2851671 h 2960479"/>
                <a:gd name="connsiteX47" fmla="*/ 167892 w 772732"/>
                <a:gd name="connsiteY47" fmla="*/ 2872313 h 2960479"/>
                <a:gd name="connsiteX48" fmla="*/ 163618 w 772732"/>
                <a:gd name="connsiteY48" fmla="*/ 2890826 h 2960479"/>
                <a:gd name="connsiteX49" fmla="*/ 140580 w 772732"/>
                <a:gd name="connsiteY49" fmla="*/ 2920928 h 2960479"/>
                <a:gd name="connsiteX50" fmla="*/ 102227 w 772732"/>
                <a:gd name="connsiteY50" fmla="*/ 2940153 h 2960479"/>
                <a:gd name="connsiteX51" fmla="*/ 53666 w 772732"/>
                <a:gd name="connsiteY51" fmla="*/ 2952129 h 2960479"/>
                <a:gd name="connsiteX52" fmla="*/ 0 w 772732"/>
                <a:gd name="connsiteY52" fmla="*/ 2960479 h 2960479"/>
                <a:gd name="connsiteX0" fmla="*/ 244048 w 772732"/>
                <a:gd name="connsiteY0" fmla="*/ 0 h 2960479"/>
                <a:gd name="connsiteX1" fmla="*/ 219188 w 772732"/>
                <a:gd name="connsiteY1" fmla="*/ 51510 h 2960479"/>
                <a:gd name="connsiteX2" fmla="*/ 193352 w 772732"/>
                <a:gd name="connsiteY2" fmla="*/ 102906 h 2960479"/>
                <a:gd name="connsiteX3" fmla="*/ 165561 w 772732"/>
                <a:gd name="connsiteY3" fmla="*/ 154077 h 2960479"/>
                <a:gd name="connsiteX4" fmla="*/ 134840 w 772732"/>
                <a:gd name="connsiteY4" fmla="*/ 204908 h 2960479"/>
                <a:gd name="connsiteX5" fmla="*/ 108378 w 772732"/>
                <a:gd name="connsiteY5" fmla="*/ 244924 h 2960479"/>
                <a:gd name="connsiteX6" fmla="*/ 82630 w 772732"/>
                <a:gd name="connsiteY6" fmla="*/ 284929 h 2960479"/>
                <a:gd name="connsiteX7" fmla="*/ 60764 w 772732"/>
                <a:gd name="connsiteY7" fmla="*/ 325196 h 2960479"/>
                <a:gd name="connsiteX8" fmla="*/ 45949 w 772732"/>
                <a:gd name="connsiteY8" fmla="*/ 365997 h 2960479"/>
                <a:gd name="connsiteX9" fmla="*/ 45078 w 772732"/>
                <a:gd name="connsiteY9" fmla="*/ 454438 h 2960479"/>
                <a:gd name="connsiteX10" fmla="*/ 77524 w 772732"/>
                <a:gd name="connsiteY10" fmla="*/ 544883 h 2960479"/>
                <a:gd name="connsiteX11" fmla="*/ 131046 w 772732"/>
                <a:gd name="connsiteY11" fmla="*/ 635738 h 2960479"/>
                <a:gd name="connsiteX12" fmla="*/ 193407 w 772732"/>
                <a:gd name="connsiteY12" fmla="*/ 725407 h 2960479"/>
                <a:gd name="connsiteX13" fmla="*/ 346768 w 772732"/>
                <a:gd name="connsiteY13" fmla="*/ 949539 h 2960479"/>
                <a:gd name="connsiteX14" fmla="*/ 481007 w 772732"/>
                <a:gd name="connsiteY14" fmla="*/ 1164176 h 2960479"/>
                <a:gd name="connsiteX15" fmla="*/ 600371 w 772732"/>
                <a:gd name="connsiteY15" fmla="*/ 1378924 h 2960479"/>
                <a:gd name="connsiteX16" fmla="*/ 709108 w 772732"/>
                <a:gd name="connsiteY16" fmla="*/ 1603389 h 2960479"/>
                <a:gd name="connsiteX17" fmla="*/ 730571 w 772732"/>
                <a:gd name="connsiteY17" fmla="*/ 1652514 h 2960479"/>
                <a:gd name="connsiteX18" fmla="*/ 749699 w 772732"/>
                <a:gd name="connsiteY18" fmla="*/ 1702669 h 2960479"/>
                <a:gd name="connsiteX19" fmla="*/ 764437 w 772732"/>
                <a:gd name="connsiteY19" fmla="*/ 1754037 h 2960479"/>
                <a:gd name="connsiteX20" fmla="*/ 772732 w 772732"/>
                <a:gd name="connsiteY20" fmla="*/ 1806802 h 2960479"/>
                <a:gd name="connsiteX21" fmla="*/ 772518 w 772732"/>
                <a:gd name="connsiteY21" fmla="*/ 1865742 h 2960479"/>
                <a:gd name="connsiteX22" fmla="*/ 762527 w 772732"/>
                <a:gd name="connsiteY22" fmla="*/ 1924359 h 2960479"/>
                <a:gd name="connsiteX23" fmla="*/ 743091 w 772732"/>
                <a:gd name="connsiteY23" fmla="*/ 1980451 h 2960479"/>
                <a:gd name="connsiteX24" fmla="*/ 714538 w 772732"/>
                <a:gd name="connsiteY24" fmla="*/ 2031815 h 2960479"/>
                <a:gd name="connsiteX25" fmla="*/ 681824 w 772732"/>
                <a:gd name="connsiteY25" fmla="*/ 2071943 h 2960479"/>
                <a:gd name="connsiteX26" fmla="*/ 642852 w 772732"/>
                <a:gd name="connsiteY26" fmla="*/ 2106200 h 2960479"/>
                <a:gd name="connsiteX27" fmla="*/ 598318 w 772732"/>
                <a:gd name="connsiteY27" fmla="*/ 2134199 h 2960479"/>
                <a:gd name="connsiteX28" fmla="*/ 548914 w 772732"/>
                <a:gd name="connsiteY28" fmla="*/ 2155551 h 2960479"/>
                <a:gd name="connsiteX29" fmla="*/ 471037 w 772732"/>
                <a:gd name="connsiteY29" fmla="*/ 2175757 h 2960479"/>
                <a:gd name="connsiteX30" fmla="*/ 392259 w 772732"/>
                <a:gd name="connsiteY30" fmla="*/ 2191095 h 2960479"/>
                <a:gd name="connsiteX31" fmla="*/ 320450 w 772732"/>
                <a:gd name="connsiteY31" fmla="*/ 2211474 h 2960479"/>
                <a:gd name="connsiteX32" fmla="*/ 263479 w 772732"/>
                <a:gd name="connsiteY32" fmla="*/ 2246803 h 2960479"/>
                <a:gd name="connsiteX33" fmla="*/ 233485 w 772732"/>
                <a:gd name="connsiteY33" fmla="*/ 2288550 h 2960479"/>
                <a:gd name="connsiteX34" fmla="*/ 212044 w 772732"/>
                <a:gd name="connsiteY34" fmla="*/ 2340544 h 2960479"/>
                <a:gd name="connsiteX35" fmla="*/ 194470 w 772732"/>
                <a:gd name="connsiteY35" fmla="*/ 2398534 h 2960479"/>
                <a:gd name="connsiteX36" fmla="*/ 176074 w 772732"/>
                <a:gd name="connsiteY36" fmla="*/ 2458271 h 2960479"/>
                <a:gd name="connsiteX37" fmla="*/ 154337 w 772732"/>
                <a:gd name="connsiteY37" fmla="*/ 2515456 h 2960479"/>
                <a:gd name="connsiteX38" fmla="*/ 133313 w 772732"/>
                <a:gd name="connsiteY38" fmla="*/ 2570577 h 2960479"/>
                <a:gd name="connsiteX39" fmla="*/ 119070 w 772732"/>
                <a:gd name="connsiteY39" fmla="*/ 2623999 h 2960479"/>
                <a:gd name="connsiteX40" fmla="*/ 117669 w 772732"/>
                <a:gd name="connsiteY40" fmla="*/ 2676087 h 2960479"/>
                <a:gd name="connsiteX41" fmla="*/ 125109 w 772732"/>
                <a:gd name="connsiteY41" fmla="*/ 2707789 h 2960479"/>
                <a:gd name="connsiteX42" fmla="*/ 136796 w 772732"/>
                <a:gd name="connsiteY42" fmla="*/ 2739860 h 2960479"/>
                <a:gd name="connsiteX43" fmla="*/ 149797 w 772732"/>
                <a:gd name="connsiteY43" fmla="*/ 2773039 h 2960479"/>
                <a:gd name="connsiteX44" fmla="*/ 161178 w 772732"/>
                <a:gd name="connsiteY44" fmla="*/ 2808062 h 2960479"/>
                <a:gd name="connsiteX45" fmla="*/ 165969 w 772732"/>
                <a:gd name="connsiteY45" fmla="*/ 2829916 h 2960479"/>
                <a:gd name="connsiteX46" fmla="*/ 168441 w 772732"/>
                <a:gd name="connsiteY46" fmla="*/ 2851671 h 2960479"/>
                <a:gd name="connsiteX47" fmla="*/ 167892 w 772732"/>
                <a:gd name="connsiteY47" fmla="*/ 2872313 h 2960479"/>
                <a:gd name="connsiteX48" fmla="*/ 163618 w 772732"/>
                <a:gd name="connsiteY48" fmla="*/ 2890826 h 2960479"/>
                <a:gd name="connsiteX49" fmla="*/ 140580 w 772732"/>
                <a:gd name="connsiteY49" fmla="*/ 2920928 h 2960479"/>
                <a:gd name="connsiteX50" fmla="*/ 102227 w 772732"/>
                <a:gd name="connsiteY50" fmla="*/ 2940153 h 2960479"/>
                <a:gd name="connsiteX51" fmla="*/ 53666 w 772732"/>
                <a:gd name="connsiteY51" fmla="*/ 2952129 h 2960479"/>
                <a:gd name="connsiteX52" fmla="*/ 0 w 772732"/>
                <a:gd name="connsiteY52" fmla="*/ 2960479 h 2960479"/>
                <a:gd name="connsiteX0" fmla="*/ 244048 w 772732"/>
                <a:gd name="connsiteY0" fmla="*/ 0 h 2960479"/>
                <a:gd name="connsiteX1" fmla="*/ 219188 w 772732"/>
                <a:gd name="connsiteY1" fmla="*/ 51510 h 2960479"/>
                <a:gd name="connsiteX2" fmla="*/ 193352 w 772732"/>
                <a:gd name="connsiteY2" fmla="*/ 102906 h 2960479"/>
                <a:gd name="connsiteX3" fmla="*/ 165561 w 772732"/>
                <a:gd name="connsiteY3" fmla="*/ 154077 h 2960479"/>
                <a:gd name="connsiteX4" fmla="*/ 134840 w 772732"/>
                <a:gd name="connsiteY4" fmla="*/ 204908 h 2960479"/>
                <a:gd name="connsiteX5" fmla="*/ 108378 w 772732"/>
                <a:gd name="connsiteY5" fmla="*/ 244924 h 2960479"/>
                <a:gd name="connsiteX6" fmla="*/ 82630 w 772732"/>
                <a:gd name="connsiteY6" fmla="*/ 284929 h 2960479"/>
                <a:gd name="connsiteX7" fmla="*/ 60764 w 772732"/>
                <a:gd name="connsiteY7" fmla="*/ 325196 h 2960479"/>
                <a:gd name="connsiteX8" fmla="*/ 45949 w 772732"/>
                <a:gd name="connsiteY8" fmla="*/ 365997 h 2960479"/>
                <a:gd name="connsiteX9" fmla="*/ 45078 w 772732"/>
                <a:gd name="connsiteY9" fmla="*/ 454438 h 2960479"/>
                <a:gd name="connsiteX10" fmla="*/ 77524 w 772732"/>
                <a:gd name="connsiteY10" fmla="*/ 544883 h 2960479"/>
                <a:gd name="connsiteX11" fmla="*/ 131046 w 772732"/>
                <a:gd name="connsiteY11" fmla="*/ 635738 h 2960479"/>
                <a:gd name="connsiteX12" fmla="*/ 193407 w 772732"/>
                <a:gd name="connsiteY12" fmla="*/ 725407 h 2960479"/>
                <a:gd name="connsiteX13" fmla="*/ 346768 w 772732"/>
                <a:gd name="connsiteY13" fmla="*/ 949539 h 2960479"/>
                <a:gd name="connsiteX14" fmla="*/ 481007 w 772732"/>
                <a:gd name="connsiteY14" fmla="*/ 1164176 h 2960479"/>
                <a:gd name="connsiteX15" fmla="*/ 600371 w 772732"/>
                <a:gd name="connsiteY15" fmla="*/ 1378924 h 2960479"/>
                <a:gd name="connsiteX16" fmla="*/ 709108 w 772732"/>
                <a:gd name="connsiteY16" fmla="*/ 1603389 h 2960479"/>
                <a:gd name="connsiteX17" fmla="*/ 730571 w 772732"/>
                <a:gd name="connsiteY17" fmla="*/ 1652514 h 2960479"/>
                <a:gd name="connsiteX18" fmla="*/ 749699 w 772732"/>
                <a:gd name="connsiteY18" fmla="*/ 1702669 h 2960479"/>
                <a:gd name="connsiteX19" fmla="*/ 764437 w 772732"/>
                <a:gd name="connsiteY19" fmla="*/ 1754037 h 2960479"/>
                <a:gd name="connsiteX20" fmla="*/ 772732 w 772732"/>
                <a:gd name="connsiteY20" fmla="*/ 1806802 h 2960479"/>
                <a:gd name="connsiteX21" fmla="*/ 772518 w 772732"/>
                <a:gd name="connsiteY21" fmla="*/ 1865742 h 2960479"/>
                <a:gd name="connsiteX22" fmla="*/ 762527 w 772732"/>
                <a:gd name="connsiteY22" fmla="*/ 1924359 h 2960479"/>
                <a:gd name="connsiteX23" fmla="*/ 743091 w 772732"/>
                <a:gd name="connsiteY23" fmla="*/ 1980451 h 2960479"/>
                <a:gd name="connsiteX24" fmla="*/ 714538 w 772732"/>
                <a:gd name="connsiteY24" fmla="*/ 2031815 h 2960479"/>
                <a:gd name="connsiteX25" fmla="*/ 681824 w 772732"/>
                <a:gd name="connsiteY25" fmla="*/ 2071943 h 2960479"/>
                <a:gd name="connsiteX26" fmla="*/ 642852 w 772732"/>
                <a:gd name="connsiteY26" fmla="*/ 2106200 h 2960479"/>
                <a:gd name="connsiteX27" fmla="*/ 598318 w 772732"/>
                <a:gd name="connsiteY27" fmla="*/ 2134199 h 2960479"/>
                <a:gd name="connsiteX28" fmla="*/ 548914 w 772732"/>
                <a:gd name="connsiteY28" fmla="*/ 2155551 h 2960479"/>
                <a:gd name="connsiteX29" fmla="*/ 471037 w 772732"/>
                <a:gd name="connsiteY29" fmla="*/ 2175757 h 2960479"/>
                <a:gd name="connsiteX30" fmla="*/ 392259 w 772732"/>
                <a:gd name="connsiteY30" fmla="*/ 2191095 h 2960479"/>
                <a:gd name="connsiteX31" fmla="*/ 320450 w 772732"/>
                <a:gd name="connsiteY31" fmla="*/ 2211474 h 2960479"/>
                <a:gd name="connsiteX32" fmla="*/ 263479 w 772732"/>
                <a:gd name="connsiteY32" fmla="*/ 2246803 h 2960479"/>
                <a:gd name="connsiteX33" fmla="*/ 233485 w 772732"/>
                <a:gd name="connsiteY33" fmla="*/ 2288550 h 2960479"/>
                <a:gd name="connsiteX34" fmla="*/ 212044 w 772732"/>
                <a:gd name="connsiteY34" fmla="*/ 2340544 h 2960479"/>
                <a:gd name="connsiteX35" fmla="*/ 194470 w 772732"/>
                <a:gd name="connsiteY35" fmla="*/ 2398534 h 2960479"/>
                <a:gd name="connsiteX36" fmla="*/ 176074 w 772732"/>
                <a:gd name="connsiteY36" fmla="*/ 2458271 h 2960479"/>
                <a:gd name="connsiteX37" fmla="*/ 154337 w 772732"/>
                <a:gd name="connsiteY37" fmla="*/ 2515456 h 2960479"/>
                <a:gd name="connsiteX38" fmla="*/ 133313 w 772732"/>
                <a:gd name="connsiteY38" fmla="*/ 2570577 h 2960479"/>
                <a:gd name="connsiteX39" fmla="*/ 119070 w 772732"/>
                <a:gd name="connsiteY39" fmla="*/ 2623999 h 2960479"/>
                <a:gd name="connsiteX40" fmla="*/ 117669 w 772732"/>
                <a:gd name="connsiteY40" fmla="*/ 2676087 h 2960479"/>
                <a:gd name="connsiteX41" fmla="*/ 125109 w 772732"/>
                <a:gd name="connsiteY41" fmla="*/ 2707789 h 2960479"/>
                <a:gd name="connsiteX42" fmla="*/ 136796 w 772732"/>
                <a:gd name="connsiteY42" fmla="*/ 2739860 h 2960479"/>
                <a:gd name="connsiteX43" fmla="*/ 149797 w 772732"/>
                <a:gd name="connsiteY43" fmla="*/ 2773039 h 2960479"/>
                <a:gd name="connsiteX44" fmla="*/ 161178 w 772732"/>
                <a:gd name="connsiteY44" fmla="*/ 2808062 h 2960479"/>
                <a:gd name="connsiteX45" fmla="*/ 165969 w 772732"/>
                <a:gd name="connsiteY45" fmla="*/ 2829916 h 2960479"/>
                <a:gd name="connsiteX46" fmla="*/ 168441 w 772732"/>
                <a:gd name="connsiteY46" fmla="*/ 2851671 h 2960479"/>
                <a:gd name="connsiteX47" fmla="*/ 167892 w 772732"/>
                <a:gd name="connsiteY47" fmla="*/ 2872313 h 2960479"/>
                <a:gd name="connsiteX48" fmla="*/ 163618 w 772732"/>
                <a:gd name="connsiteY48" fmla="*/ 2890826 h 2960479"/>
                <a:gd name="connsiteX49" fmla="*/ 140580 w 772732"/>
                <a:gd name="connsiteY49" fmla="*/ 2920928 h 2960479"/>
                <a:gd name="connsiteX50" fmla="*/ 102227 w 772732"/>
                <a:gd name="connsiteY50" fmla="*/ 2940153 h 2960479"/>
                <a:gd name="connsiteX51" fmla="*/ 53666 w 772732"/>
                <a:gd name="connsiteY51" fmla="*/ 2952129 h 2960479"/>
                <a:gd name="connsiteX52" fmla="*/ 0 w 772732"/>
                <a:gd name="connsiteY52" fmla="*/ 2960479 h 2960479"/>
                <a:gd name="connsiteX0" fmla="*/ 244048 w 772732"/>
                <a:gd name="connsiteY0" fmla="*/ 0 h 2960479"/>
                <a:gd name="connsiteX1" fmla="*/ 219188 w 772732"/>
                <a:gd name="connsiteY1" fmla="*/ 51510 h 2960479"/>
                <a:gd name="connsiteX2" fmla="*/ 193352 w 772732"/>
                <a:gd name="connsiteY2" fmla="*/ 102906 h 2960479"/>
                <a:gd name="connsiteX3" fmla="*/ 165561 w 772732"/>
                <a:gd name="connsiteY3" fmla="*/ 154077 h 2960479"/>
                <a:gd name="connsiteX4" fmla="*/ 134840 w 772732"/>
                <a:gd name="connsiteY4" fmla="*/ 204908 h 2960479"/>
                <a:gd name="connsiteX5" fmla="*/ 108378 w 772732"/>
                <a:gd name="connsiteY5" fmla="*/ 244924 h 2960479"/>
                <a:gd name="connsiteX6" fmla="*/ 82630 w 772732"/>
                <a:gd name="connsiteY6" fmla="*/ 284929 h 2960479"/>
                <a:gd name="connsiteX7" fmla="*/ 60764 w 772732"/>
                <a:gd name="connsiteY7" fmla="*/ 325196 h 2960479"/>
                <a:gd name="connsiteX8" fmla="*/ 45949 w 772732"/>
                <a:gd name="connsiteY8" fmla="*/ 365997 h 2960479"/>
                <a:gd name="connsiteX9" fmla="*/ 45078 w 772732"/>
                <a:gd name="connsiteY9" fmla="*/ 454438 h 2960479"/>
                <a:gd name="connsiteX10" fmla="*/ 77524 w 772732"/>
                <a:gd name="connsiteY10" fmla="*/ 544883 h 2960479"/>
                <a:gd name="connsiteX11" fmla="*/ 131046 w 772732"/>
                <a:gd name="connsiteY11" fmla="*/ 635738 h 2960479"/>
                <a:gd name="connsiteX12" fmla="*/ 193407 w 772732"/>
                <a:gd name="connsiteY12" fmla="*/ 725407 h 2960479"/>
                <a:gd name="connsiteX13" fmla="*/ 346768 w 772732"/>
                <a:gd name="connsiteY13" fmla="*/ 949539 h 2960479"/>
                <a:gd name="connsiteX14" fmla="*/ 481007 w 772732"/>
                <a:gd name="connsiteY14" fmla="*/ 1164176 h 2960479"/>
                <a:gd name="connsiteX15" fmla="*/ 600371 w 772732"/>
                <a:gd name="connsiteY15" fmla="*/ 1378924 h 2960479"/>
                <a:gd name="connsiteX16" fmla="*/ 709108 w 772732"/>
                <a:gd name="connsiteY16" fmla="*/ 1603389 h 2960479"/>
                <a:gd name="connsiteX17" fmla="*/ 730571 w 772732"/>
                <a:gd name="connsiteY17" fmla="*/ 1652514 h 2960479"/>
                <a:gd name="connsiteX18" fmla="*/ 749699 w 772732"/>
                <a:gd name="connsiteY18" fmla="*/ 1702669 h 2960479"/>
                <a:gd name="connsiteX19" fmla="*/ 764437 w 772732"/>
                <a:gd name="connsiteY19" fmla="*/ 1754037 h 2960479"/>
                <a:gd name="connsiteX20" fmla="*/ 772732 w 772732"/>
                <a:gd name="connsiteY20" fmla="*/ 1806802 h 2960479"/>
                <a:gd name="connsiteX21" fmla="*/ 772518 w 772732"/>
                <a:gd name="connsiteY21" fmla="*/ 1865742 h 2960479"/>
                <a:gd name="connsiteX22" fmla="*/ 762527 w 772732"/>
                <a:gd name="connsiteY22" fmla="*/ 1924359 h 2960479"/>
                <a:gd name="connsiteX23" fmla="*/ 743091 w 772732"/>
                <a:gd name="connsiteY23" fmla="*/ 1980451 h 2960479"/>
                <a:gd name="connsiteX24" fmla="*/ 714538 w 772732"/>
                <a:gd name="connsiteY24" fmla="*/ 2031815 h 2960479"/>
                <a:gd name="connsiteX25" fmla="*/ 681824 w 772732"/>
                <a:gd name="connsiteY25" fmla="*/ 2071943 h 2960479"/>
                <a:gd name="connsiteX26" fmla="*/ 642852 w 772732"/>
                <a:gd name="connsiteY26" fmla="*/ 2106200 h 2960479"/>
                <a:gd name="connsiteX27" fmla="*/ 598318 w 772732"/>
                <a:gd name="connsiteY27" fmla="*/ 2134199 h 2960479"/>
                <a:gd name="connsiteX28" fmla="*/ 548914 w 772732"/>
                <a:gd name="connsiteY28" fmla="*/ 2155551 h 2960479"/>
                <a:gd name="connsiteX29" fmla="*/ 471037 w 772732"/>
                <a:gd name="connsiteY29" fmla="*/ 2175757 h 2960479"/>
                <a:gd name="connsiteX30" fmla="*/ 392259 w 772732"/>
                <a:gd name="connsiteY30" fmla="*/ 2191095 h 2960479"/>
                <a:gd name="connsiteX31" fmla="*/ 320450 w 772732"/>
                <a:gd name="connsiteY31" fmla="*/ 2211474 h 2960479"/>
                <a:gd name="connsiteX32" fmla="*/ 263479 w 772732"/>
                <a:gd name="connsiteY32" fmla="*/ 2246803 h 2960479"/>
                <a:gd name="connsiteX33" fmla="*/ 233485 w 772732"/>
                <a:gd name="connsiteY33" fmla="*/ 2288550 h 2960479"/>
                <a:gd name="connsiteX34" fmla="*/ 212044 w 772732"/>
                <a:gd name="connsiteY34" fmla="*/ 2340544 h 2960479"/>
                <a:gd name="connsiteX35" fmla="*/ 194470 w 772732"/>
                <a:gd name="connsiteY35" fmla="*/ 2398534 h 2960479"/>
                <a:gd name="connsiteX36" fmla="*/ 176074 w 772732"/>
                <a:gd name="connsiteY36" fmla="*/ 2458271 h 2960479"/>
                <a:gd name="connsiteX37" fmla="*/ 154337 w 772732"/>
                <a:gd name="connsiteY37" fmla="*/ 2515456 h 2960479"/>
                <a:gd name="connsiteX38" fmla="*/ 133313 w 772732"/>
                <a:gd name="connsiteY38" fmla="*/ 2570577 h 2960479"/>
                <a:gd name="connsiteX39" fmla="*/ 119070 w 772732"/>
                <a:gd name="connsiteY39" fmla="*/ 2623999 h 2960479"/>
                <a:gd name="connsiteX40" fmla="*/ 117669 w 772732"/>
                <a:gd name="connsiteY40" fmla="*/ 2676087 h 2960479"/>
                <a:gd name="connsiteX41" fmla="*/ 125109 w 772732"/>
                <a:gd name="connsiteY41" fmla="*/ 2707789 h 2960479"/>
                <a:gd name="connsiteX42" fmla="*/ 136796 w 772732"/>
                <a:gd name="connsiteY42" fmla="*/ 2739860 h 2960479"/>
                <a:gd name="connsiteX43" fmla="*/ 149797 w 772732"/>
                <a:gd name="connsiteY43" fmla="*/ 2773039 h 2960479"/>
                <a:gd name="connsiteX44" fmla="*/ 161178 w 772732"/>
                <a:gd name="connsiteY44" fmla="*/ 2808062 h 2960479"/>
                <a:gd name="connsiteX45" fmla="*/ 165969 w 772732"/>
                <a:gd name="connsiteY45" fmla="*/ 2829916 h 2960479"/>
                <a:gd name="connsiteX46" fmla="*/ 168441 w 772732"/>
                <a:gd name="connsiteY46" fmla="*/ 2851671 h 2960479"/>
                <a:gd name="connsiteX47" fmla="*/ 167892 w 772732"/>
                <a:gd name="connsiteY47" fmla="*/ 2872313 h 2960479"/>
                <a:gd name="connsiteX48" fmla="*/ 163618 w 772732"/>
                <a:gd name="connsiteY48" fmla="*/ 2890826 h 2960479"/>
                <a:gd name="connsiteX49" fmla="*/ 140580 w 772732"/>
                <a:gd name="connsiteY49" fmla="*/ 2920928 h 2960479"/>
                <a:gd name="connsiteX50" fmla="*/ 102227 w 772732"/>
                <a:gd name="connsiteY50" fmla="*/ 2940153 h 2960479"/>
                <a:gd name="connsiteX51" fmla="*/ 53666 w 772732"/>
                <a:gd name="connsiteY51" fmla="*/ 2952129 h 2960479"/>
                <a:gd name="connsiteX52" fmla="*/ 0 w 772732"/>
                <a:gd name="connsiteY52" fmla="*/ 2960479 h 2960479"/>
                <a:gd name="connsiteX0" fmla="*/ 244048 w 772732"/>
                <a:gd name="connsiteY0" fmla="*/ 0 h 2960479"/>
                <a:gd name="connsiteX1" fmla="*/ 219188 w 772732"/>
                <a:gd name="connsiteY1" fmla="*/ 51510 h 2960479"/>
                <a:gd name="connsiteX2" fmla="*/ 193352 w 772732"/>
                <a:gd name="connsiteY2" fmla="*/ 102906 h 2960479"/>
                <a:gd name="connsiteX3" fmla="*/ 165561 w 772732"/>
                <a:gd name="connsiteY3" fmla="*/ 154077 h 2960479"/>
                <a:gd name="connsiteX4" fmla="*/ 134840 w 772732"/>
                <a:gd name="connsiteY4" fmla="*/ 204908 h 2960479"/>
                <a:gd name="connsiteX5" fmla="*/ 108378 w 772732"/>
                <a:gd name="connsiteY5" fmla="*/ 244924 h 2960479"/>
                <a:gd name="connsiteX6" fmla="*/ 82630 w 772732"/>
                <a:gd name="connsiteY6" fmla="*/ 284929 h 2960479"/>
                <a:gd name="connsiteX7" fmla="*/ 60764 w 772732"/>
                <a:gd name="connsiteY7" fmla="*/ 325196 h 2960479"/>
                <a:gd name="connsiteX8" fmla="*/ 45949 w 772732"/>
                <a:gd name="connsiteY8" fmla="*/ 365997 h 2960479"/>
                <a:gd name="connsiteX9" fmla="*/ 45078 w 772732"/>
                <a:gd name="connsiteY9" fmla="*/ 454438 h 2960479"/>
                <a:gd name="connsiteX10" fmla="*/ 77524 w 772732"/>
                <a:gd name="connsiteY10" fmla="*/ 544883 h 2960479"/>
                <a:gd name="connsiteX11" fmla="*/ 131046 w 772732"/>
                <a:gd name="connsiteY11" fmla="*/ 635738 h 2960479"/>
                <a:gd name="connsiteX12" fmla="*/ 193407 w 772732"/>
                <a:gd name="connsiteY12" fmla="*/ 725407 h 2960479"/>
                <a:gd name="connsiteX13" fmla="*/ 346768 w 772732"/>
                <a:gd name="connsiteY13" fmla="*/ 949539 h 2960479"/>
                <a:gd name="connsiteX14" fmla="*/ 481007 w 772732"/>
                <a:gd name="connsiteY14" fmla="*/ 1164176 h 2960479"/>
                <a:gd name="connsiteX15" fmla="*/ 600371 w 772732"/>
                <a:gd name="connsiteY15" fmla="*/ 1378924 h 2960479"/>
                <a:gd name="connsiteX16" fmla="*/ 709108 w 772732"/>
                <a:gd name="connsiteY16" fmla="*/ 1603389 h 2960479"/>
                <a:gd name="connsiteX17" fmla="*/ 730571 w 772732"/>
                <a:gd name="connsiteY17" fmla="*/ 1652514 h 2960479"/>
                <a:gd name="connsiteX18" fmla="*/ 749699 w 772732"/>
                <a:gd name="connsiteY18" fmla="*/ 1702669 h 2960479"/>
                <a:gd name="connsiteX19" fmla="*/ 764437 w 772732"/>
                <a:gd name="connsiteY19" fmla="*/ 1754037 h 2960479"/>
                <a:gd name="connsiteX20" fmla="*/ 772732 w 772732"/>
                <a:gd name="connsiteY20" fmla="*/ 1806802 h 2960479"/>
                <a:gd name="connsiteX21" fmla="*/ 772518 w 772732"/>
                <a:gd name="connsiteY21" fmla="*/ 1865742 h 2960479"/>
                <a:gd name="connsiteX22" fmla="*/ 762527 w 772732"/>
                <a:gd name="connsiteY22" fmla="*/ 1924359 h 2960479"/>
                <a:gd name="connsiteX23" fmla="*/ 743091 w 772732"/>
                <a:gd name="connsiteY23" fmla="*/ 1980451 h 2960479"/>
                <a:gd name="connsiteX24" fmla="*/ 714538 w 772732"/>
                <a:gd name="connsiteY24" fmla="*/ 2031815 h 2960479"/>
                <a:gd name="connsiteX25" fmla="*/ 681824 w 772732"/>
                <a:gd name="connsiteY25" fmla="*/ 2071943 h 2960479"/>
                <a:gd name="connsiteX26" fmla="*/ 642852 w 772732"/>
                <a:gd name="connsiteY26" fmla="*/ 2106200 h 2960479"/>
                <a:gd name="connsiteX27" fmla="*/ 598318 w 772732"/>
                <a:gd name="connsiteY27" fmla="*/ 2134199 h 2960479"/>
                <a:gd name="connsiteX28" fmla="*/ 548914 w 772732"/>
                <a:gd name="connsiteY28" fmla="*/ 2155551 h 2960479"/>
                <a:gd name="connsiteX29" fmla="*/ 471037 w 772732"/>
                <a:gd name="connsiteY29" fmla="*/ 2175757 h 2960479"/>
                <a:gd name="connsiteX30" fmla="*/ 392259 w 772732"/>
                <a:gd name="connsiteY30" fmla="*/ 2191095 h 2960479"/>
                <a:gd name="connsiteX31" fmla="*/ 320450 w 772732"/>
                <a:gd name="connsiteY31" fmla="*/ 2211474 h 2960479"/>
                <a:gd name="connsiteX32" fmla="*/ 263479 w 772732"/>
                <a:gd name="connsiteY32" fmla="*/ 2246803 h 2960479"/>
                <a:gd name="connsiteX33" fmla="*/ 233485 w 772732"/>
                <a:gd name="connsiteY33" fmla="*/ 2288550 h 2960479"/>
                <a:gd name="connsiteX34" fmla="*/ 212044 w 772732"/>
                <a:gd name="connsiteY34" fmla="*/ 2340544 h 2960479"/>
                <a:gd name="connsiteX35" fmla="*/ 194470 w 772732"/>
                <a:gd name="connsiteY35" fmla="*/ 2398534 h 2960479"/>
                <a:gd name="connsiteX36" fmla="*/ 176074 w 772732"/>
                <a:gd name="connsiteY36" fmla="*/ 2458271 h 2960479"/>
                <a:gd name="connsiteX37" fmla="*/ 154337 w 772732"/>
                <a:gd name="connsiteY37" fmla="*/ 2515456 h 2960479"/>
                <a:gd name="connsiteX38" fmla="*/ 133313 w 772732"/>
                <a:gd name="connsiteY38" fmla="*/ 2570577 h 2960479"/>
                <a:gd name="connsiteX39" fmla="*/ 119070 w 772732"/>
                <a:gd name="connsiteY39" fmla="*/ 2623999 h 2960479"/>
                <a:gd name="connsiteX40" fmla="*/ 117669 w 772732"/>
                <a:gd name="connsiteY40" fmla="*/ 2676087 h 2960479"/>
                <a:gd name="connsiteX41" fmla="*/ 125109 w 772732"/>
                <a:gd name="connsiteY41" fmla="*/ 2707789 h 2960479"/>
                <a:gd name="connsiteX42" fmla="*/ 136796 w 772732"/>
                <a:gd name="connsiteY42" fmla="*/ 2739860 h 2960479"/>
                <a:gd name="connsiteX43" fmla="*/ 149797 w 772732"/>
                <a:gd name="connsiteY43" fmla="*/ 2773039 h 2960479"/>
                <a:gd name="connsiteX44" fmla="*/ 161178 w 772732"/>
                <a:gd name="connsiteY44" fmla="*/ 2808062 h 2960479"/>
                <a:gd name="connsiteX45" fmla="*/ 165969 w 772732"/>
                <a:gd name="connsiteY45" fmla="*/ 2829916 h 2960479"/>
                <a:gd name="connsiteX46" fmla="*/ 168441 w 772732"/>
                <a:gd name="connsiteY46" fmla="*/ 2851671 h 2960479"/>
                <a:gd name="connsiteX47" fmla="*/ 167892 w 772732"/>
                <a:gd name="connsiteY47" fmla="*/ 2872313 h 2960479"/>
                <a:gd name="connsiteX48" fmla="*/ 163618 w 772732"/>
                <a:gd name="connsiteY48" fmla="*/ 2890826 h 2960479"/>
                <a:gd name="connsiteX49" fmla="*/ 140580 w 772732"/>
                <a:gd name="connsiteY49" fmla="*/ 2920928 h 2960479"/>
                <a:gd name="connsiteX50" fmla="*/ 102227 w 772732"/>
                <a:gd name="connsiteY50" fmla="*/ 2940153 h 2960479"/>
                <a:gd name="connsiteX51" fmla="*/ 53666 w 772732"/>
                <a:gd name="connsiteY51" fmla="*/ 2952129 h 2960479"/>
                <a:gd name="connsiteX52" fmla="*/ 0 w 772732"/>
                <a:gd name="connsiteY52" fmla="*/ 2960479 h 2960479"/>
                <a:gd name="connsiteX0" fmla="*/ 244048 w 772732"/>
                <a:gd name="connsiteY0" fmla="*/ 0 h 2960479"/>
                <a:gd name="connsiteX1" fmla="*/ 219188 w 772732"/>
                <a:gd name="connsiteY1" fmla="*/ 51510 h 2960479"/>
                <a:gd name="connsiteX2" fmla="*/ 193352 w 772732"/>
                <a:gd name="connsiteY2" fmla="*/ 102906 h 2960479"/>
                <a:gd name="connsiteX3" fmla="*/ 165561 w 772732"/>
                <a:gd name="connsiteY3" fmla="*/ 154077 h 2960479"/>
                <a:gd name="connsiteX4" fmla="*/ 134840 w 772732"/>
                <a:gd name="connsiteY4" fmla="*/ 204908 h 2960479"/>
                <a:gd name="connsiteX5" fmla="*/ 108378 w 772732"/>
                <a:gd name="connsiteY5" fmla="*/ 244924 h 2960479"/>
                <a:gd name="connsiteX6" fmla="*/ 82630 w 772732"/>
                <a:gd name="connsiteY6" fmla="*/ 284929 h 2960479"/>
                <a:gd name="connsiteX7" fmla="*/ 60764 w 772732"/>
                <a:gd name="connsiteY7" fmla="*/ 325196 h 2960479"/>
                <a:gd name="connsiteX8" fmla="*/ 45949 w 772732"/>
                <a:gd name="connsiteY8" fmla="*/ 365997 h 2960479"/>
                <a:gd name="connsiteX9" fmla="*/ 45078 w 772732"/>
                <a:gd name="connsiteY9" fmla="*/ 454438 h 2960479"/>
                <a:gd name="connsiteX10" fmla="*/ 77524 w 772732"/>
                <a:gd name="connsiteY10" fmla="*/ 544883 h 2960479"/>
                <a:gd name="connsiteX11" fmla="*/ 131046 w 772732"/>
                <a:gd name="connsiteY11" fmla="*/ 635738 h 2960479"/>
                <a:gd name="connsiteX12" fmla="*/ 193407 w 772732"/>
                <a:gd name="connsiteY12" fmla="*/ 725407 h 2960479"/>
                <a:gd name="connsiteX13" fmla="*/ 346768 w 772732"/>
                <a:gd name="connsiteY13" fmla="*/ 949539 h 2960479"/>
                <a:gd name="connsiteX14" fmla="*/ 481007 w 772732"/>
                <a:gd name="connsiteY14" fmla="*/ 1164176 h 2960479"/>
                <a:gd name="connsiteX15" fmla="*/ 600371 w 772732"/>
                <a:gd name="connsiteY15" fmla="*/ 1378924 h 2960479"/>
                <a:gd name="connsiteX16" fmla="*/ 709108 w 772732"/>
                <a:gd name="connsiteY16" fmla="*/ 1603389 h 2960479"/>
                <a:gd name="connsiteX17" fmla="*/ 730571 w 772732"/>
                <a:gd name="connsiteY17" fmla="*/ 1652514 h 2960479"/>
                <a:gd name="connsiteX18" fmla="*/ 749699 w 772732"/>
                <a:gd name="connsiteY18" fmla="*/ 1702669 h 2960479"/>
                <a:gd name="connsiteX19" fmla="*/ 764437 w 772732"/>
                <a:gd name="connsiteY19" fmla="*/ 1754037 h 2960479"/>
                <a:gd name="connsiteX20" fmla="*/ 772732 w 772732"/>
                <a:gd name="connsiteY20" fmla="*/ 1806802 h 2960479"/>
                <a:gd name="connsiteX21" fmla="*/ 772518 w 772732"/>
                <a:gd name="connsiteY21" fmla="*/ 1865742 h 2960479"/>
                <a:gd name="connsiteX22" fmla="*/ 762527 w 772732"/>
                <a:gd name="connsiteY22" fmla="*/ 1924359 h 2960479"/>
                <a:gd name="connsiteX23" fmla="*/ 743091 w 772732"/>
                <a:gd name="connsiteY23" fmla="*/ 1980451 h 2960479"/>
                <a:gd name="connsiteX24" fmla="*/ 714538 w 772732"/>
                <a:gd name="connsiteY24" fmla="*/ 2031815 h 2960479"/>
                <a:gd name="connsiteX25" fmla="*/ 681824 w 772732"/>
                <a:gd name="connsiteY25" fmla="*/ 2071943 h 2960479"/>
                <a:gd name="connsiteX26" fmla="*/ 642852 w 772732"/>
                <a:gd name="connsiteY26" fmla="*/ 2106200 h 2960479"/>
                <a:gd name="connsiteX27" fmla="*/ 598318 w 772732"/>
                <a:gd name="connsiteY27" fmla="*/ 2134199 h 2960479"/>
                <a:gd name="connsiteX28" fmla="*/ 548914 w 772732"/>
                <a:gd name="connsiteY28" fmla="*/ 2155551 h 2960479"/>
                <a:gd name="connsiteX29" fmla="*/ 471037 w 772732"/>
                <a:gd name="connsiteY29" fmla="*/ 2175757 h 2960479"/>
                <a:gd name="connsiteX30" fmla="*/ 392259 w 772732"/>
                <a:gd name="connsiteY30" fmla="*/ 2191095 h 2960479"/>
                <a:gd name="connsiteX31" fmla="*/ 320450 w 772732"/>
                <a:gd name="connsiteY31" fmla="*/ 2211474 h 2960479"/>
                <a:gd name="connsiteX32" fmla="*/ 263479 w 772732"/>
                <a:gd name="connsiteY32" fmla="*/ 2246803 h 2960479"/>
                <a:gd name="connsiteX33" fmla="*/ 233485 w 772732"/>
                <a:gd name="connsiteY33" fmla="*/ 2288550 h 2960479"/>
                <a:gd name="connsiteX34" fmla="*/ 212044 w 772732"/>
                <a:gd name="connsiteY34" fmla="*/ 2340544 h 2960479"/>
                <a:gd name="connsiteX35" fmla="*/ 194470 w 772732"/>
                <a:gd name="connsiteY35" fmla="*/ 2398534 h 2960479"/>
                <a:gd name="connsiteX36" fmla="*/ 176074 w 772732"/>
                <a:gd name="connsiteY36" fmla="*/ 2458271 h 2960479"/>
                <a:gd name="connsiteX37" fmla="*/ 154337 w 772732"/>
                <a:gd name="connsiteY37" fmla="*/ 2515456 h 2960479"/>
                <a:gd name="connsiteX38" fmla="*/ 133313 w 772732"/>
                <a:gd name="connsiteY38" fmla="*/ 2570577 h 2960479"/>
                <a:gd name="connsiteX39" fmla="*/ 119070 w 772732"/>
                <a:gd name="connsiteY39" fmla="*/ 2623999 h 2960479"/>
                <a:gd name="connsiteX40" fmla="*/ 117669 w 772732"/>
                <a:gd name="connsiteY40" fmla="*/ 2676087 h 2960479"/>
                <a:gd name="connsiteX41" fmla="*/ 125109 w 772732"/>
                <a:gd name="connsiteY41" fmla="*/ 2707789 h 2960479"/>
                <a:gd name="connsiteX42" fmla="*/ 136796 w 772732"/>
                <a:gd name="connsiteY42" fmla="*/ 2739860 h 2960479"/>
                <a:gd name="connsiteX43" fmla="*/ 149797 w 772732"/>
                <a:gd name="connsiteY43" fmla="*/ 2773039 h 2960479"/>
                <a:gd name="connsiteX44" fmla="*/ 161178 w 772732"/>
                <a:gd name="connsiteY44" fmla="*/ 2808062 h 2960479"/>
                <a:gd name="connsiteX45" fmla="*/ 165969 w 772732"/>
                <a:gd name="connsiteY45" fmla="*/ 2829916 h 2960479"/>
                <a:gd name="connsiteX46" fmla="*/ 168441 w 772732"/>
                <a:gd name="connsiteY46" fmla="*/ 2851671 h 2960479"/>
                <a:gd name="connsiteX47" fmla="*/ 167892 w 772732"/>
                <a:gd name="connsiteY47" fmla="*/ 2872313 h 2960479"/>
                <a:gd name="connsiteX48" fmla="*/ 163618 w 772732"/>
                <a:gd name="connsiteY48" fmla="*/ 2890826 h 2960479"/>
                <a:gd name="connsiteX49" fmla="*/ 140580 w 772732"/>
                <a:gd name="connsiteY49" fmla="*/ 2920928 h 2960479"/>
                <a:gd name="connsiteX50" fmla="*/ 102227 w 772732"/>
                <a:gd name="connsiteY50" fmla="*/ 2940153 h 2960479"/>
                <a:gd name="connsiteX51" fmla="*/ 53666 w 772732"/>
                <a:gd name="connsiteY51" fmla="*/ 2952129 h 2960479"/>
                <a:gd name="connsiteX52" fmla="*/ 0 w 772732"/>
                <a:gd name="connsiteY52" fmla="*/ 2960479 h 2960479"/>
                <a:gd name="connsiteX0" fmla="*/ 244048 w 772732"/>
                <a:gd name="connsiteY0" fmla="*/ 0 h 2960479"/>
                <a:gd name="connsiteX1" fmla="*/ 219188 w 772732"/>
                <a:gd name="connsiteY1" fmla="*/ 51510 h 2960479"/>
                <a:gd name="connsiteX2" fmla="*/ 193352 w 772732"/>
                <a:gd name="connsiteY2" fmla="*/ 102906 h 2960479"/>
                <a:gd name="connsiteX3" fmla="*/ 165561 w 772732"/>
                <a:gd name="connsiteY3" fmla="*/ 154077 h 2960479"/>
                <a:gd name="connsiteX4" fmla="*/ 134840 w 772732"/>
                <a:gd name="connsiteY4" fmla="*/ 204908 h 2960479"/>
                <a:gd name="connsiteX5" fmla="*/ 108378 w 772732"/>
                <a:gd name="connsiteY5" fmla="*/ 244924 h 2960479"/>
                <a:gd name="connsiteX6" fmla="*/ 82630 w 772732"/>
                <a:gd name="connsiteY6" fmla="*/ 284929 h 2960479"/>
                <a:gd name="connsiteX7" fmla="*/ 60764 w 772732"/>
                <a:gd name="connsiteY7" fmla="*/ 325196 h 2960479"/>
                <a:gd name="connsiteX8" fmla="*/ 45949 w 772732"/>
                <a:gd name="connsiteY8" fmla="*/ 365997 h 2960479"/>
                <a:gd name="connsiteX9" fmla="*/ 45078 w 772732"/>
                <a:gd name="connsiteY9" fmla="*/ 454438 h 2960479"/>
                <a:gd name="connsiteX10" fmla="*/ 77524 w 772732"/>
                <a:gd name="connsiteY10" fmla="*/ 544883 h 2960479"/>
                <a:gd name="connsiteX11" fmla="*/ 131046 w 772732"/>
                <a:gd name="connsiteY11" fmla="*/ 635738 h 2960479"/>
                <a:gd name="connsiteX12" fmla="*/ 193407 w 772732"/>
                <a:gd name="connsiteY12" fmla="*/ 725407 h 2960479"/>
                <a:gd name="connsiteX13" fmla="*/ 346768 w 772732"/>
                <a:gd name="connsiteY13" fmla="*/ 949539 h 2960479"/>
                <a:gd name="connsiteX14" fmla="*/ 481007 w 772732"/>
                <a:gd name="connsiteY14" fmla="*/ 1164176 h 2960479"/>
                <a:gd name="connsiteX15" fmla="*/ 600371 w 772732"/>
                <a:gd name="connsiteY15" fmla="*/ 1378924 h 2960479"/>
                <a:gd name="connsiteX16" fmla="*/ 709108 w 772732"/>
                <a:gd name="connsiteY16" fmla="*/ 1603389 h 2960479"/>
                <a:gd name="connsiteX17" fmla="*/ 730571 w 772732"/>
                <a:gd name="connsiteY17" fmla="*/ 1652514 h 2960479"/>
                <a:gd name="connsiteX18" fmla="*/ 749699 w 772732"/>
                <a:gd name="connsiteY18" fmla="*/ 1702669 h 2960479"/>
                <a:gd name="connsiteX19" fmla="*/ 764437 w 772732"/>
                <a:gd name="connsiteY19" fmla="*/ 1754037 h 2960479"/>
                <a:gd name="connsiteX20" fmla="*/ 772732 w 772732"/>
                <a:gd name="connsiteY20" fmla="*/ 1806802 h 2960479"/>
                <a:gd name="connsiteX21" fmla="*/ 772518 w 772732"/>
                <a:gd name="connsiteY21" fmla="*/ 1865742 h 2960479"/>
                <a:gd name="connsiteX22" fmla="*/ 762527 w 772732"/>
                <a:gd name="connsiteY22" fmla="*/ 1924359 h 2960479"/>
                <a:gd name="connsiteX23" fmla="*/ 743091 w 772732"/>
                <a:gd name="connsiteY23" fmla="*/ 1980451 h 2960479"/>
                <a:gd name="connsiteX24" fmla="*/ 714538 w 772732"/>
                <a:gd name="connsiteY24" fmla="*/ 2031815 h 2960479"/>
                <a:gd name="connsiteX25" fmla="*/ 681824 w 772732"/>
                <a:gd name="connsiteY25" fmla="*/ 2071943 h 2960479"/>
                <a:gd name="connsiteX26" fmla="*/ 642852 w 772732"/>
                <a:gd name="connsiteY26" fmla="*/ 2106200 h 2960479"/>
                <a:gd name="connsiteX27" fmla="*/ 598318 w 772732"/>
                <a:gd name="connsiteY27" fmla="*/ 2134199 h 2960479"/>
                <a:gd name="connsiteX28" fmla="*/ 548914 w 772732"/>
                <a:gd name="connsiteY28" fmla="*/ 2155551 h 2960479"/>
                <a:gd name="connsiteX29" fmla="*/ 471037 w 772732"/>
                <a:gd name="connsiteY29" fmla="*/ 2175757 h 2960479"/>
                <a:gd name="connsiteX30" fmla="*/ 392259 w 772732"/>
                <a:gd name="connsiteY30" fmla="*/ 2191095 h 2960479"/>
                <a:gd name="connsiteX31" fmla="*/ 320450 w 772732"/>
                <a:gd name="connsiteY31" fmla="*/ 2211474 h 2960479"/>
                <a:gd name="connsiteX32" fmla="*/ 263479 w 772732"/>
                <a:gd name="connsiteY32" fmla="*/ 2246803 h 2960479"/>
                <a:gd name="connsiteX33" fmla="*/ 233485 w 772732"/>
                <a:gd name="connsiteY33" fmla="*/ 2288550 h 2960479"/>
                <a:gd name="connsiteX34" fmla="*/ 212044 w 772732"/>
                <a:gd name="connsiteY34" fmla="*/ 2340544 h 2960479"/>
                <a:gd name="connsiteX35" fmla="*/ 194470 w 772732"/>
                <a:gd name="connsiteY35" fmla="*/ 2398534 h 2960479"/>
                <a:gd name="connsiteX36" fmla="*/ 176074 w 772732"/>
                <a:gd name="connsiteY36" fmla="*/ 2458271 h 2960479"/>
                <a:gd name="connsiteX37" fmla="*/ 154337 w 772732"/>
                <a:gd name="connsiteY37" fmla="*/ 2515456 h 2960479"/>
                <a:gd name="connsiteX38" fmla="*/ 133313 w 772732"/>
                <a:gd name="connsiteY38" fmla="*/ 2570577 h 2960479"/>
                <a:gd name="connsiteX39" fmla="*/ 119070 w 772732"/>
                <a:gd name="connsiteY39" fmla="*/ 2623999 h 2960479"/>
                <a:gd name="connsiteX40" fmla="*/ 117669 w 772732"/>
                <a:gd name="connsiteY40" fmla="*/ 2676087 h 2960479"/>
                <a:gd name="connsiteX41" fmla="*/ 125109 w 772732"/>
                <a:gd name="connsiteY41" fmla="*/ 2707789 h 2960479"/>
                <a:gd name="connsiteX42" fmla="*/ 136796 w 772732"/>
                <a:gd name="connsiteY42" fmla="*/ 2739860 h 2960479"/>
                <a:gd name="connsiteX43" fmla="*/ 149797 w 772732"/>
                <a:gd name="connsiteY43" fmla="*/ 2773039 h 2960479"/>
                <a:gd name="connsiteX44" fmla="*/ 161178 w 772732"/>
                <a:gd name="connsiteY44" fmla="*/ 2808062 h 2960479"/>
                <a:gd name="connsiteX45" fmla="*/ 165969 w 772732"/>
                <a:gd name="connsiteY45" fmla="*/ 2829916 h 2960479"/>
                <a:gd name="connsiteX46" fmla="*/ 168441 w 772732"/>
                <a:gd name="connsiteY46" fmla="*/ 2851671 h 2960479"/>
                <a:gd name="connsiteX47" fmla="*/ 167892 w 772732"/>
                <a:gd name="connsiteY47" fmla="*/ 2872313 h 2960479"/>
                <a:gd name="connsiteX48" fmla="*/ 163618 w 772732"/>
                <a:gd name="connsiteY48" fmla="*/ 2890826 h 2960479"/>
                <a:gd name="connsiteX49" fmla="*/ 140580 w 772732"/>
                <a:gd name="connsiteY49" fmla="*/ 2920928 h 2960479"/>
                <a:gd name="connsiteX50" fmla="*/ 102227 w 772732"/>
                <a:gd name="connsiteY50" fmla="*/ 2940153 h 2960479"/>
                <a:gd name="connsiteX51" fmla="*/ 53666 w 772732"/>
                <a:gd name="connsiteY51" fmla="*/ 2952129 h 2960479"/>
                <a:gd name="connsiteX52" fmla="*/ 0 w 772732"/>
                <a:gd name="connsiteY52" fmla="*/ 2960479 h 2960479"/>
                <a:gd name="connsiteX0" fmla="*/ 244048 w 772732"/>
                <a:gd name="connsiteY0" fmla="*/ 0 h 2960479"/>
                <a:gd name="connsiteX1" fmla="*/ 219188 w 772732"/>
                <a:gd name="connsiteY1" fmla="*/ 51510 h 2960479"/>
                <a:gd name="connsiteX2" fmla="*/ 193352 w 772732"/>
                <a:gd name="connsiteY2" fmla="*/ 102906 h 2960479"/>
                <a:gd name="connsiteX3" fmla="*/ 165561 w 772732"/>
                <a:gd name="connsiteY3" fmla="*/ 154077 h 2960479"/>
                <a:gd name="connsiteX4" fmla="*/ 134840 w 772732"/>
                <a:gd name="connsiteY4" fmla="*/ 204908 h 2960479"/>
                <a:gd name="connsiteX5" fmla="*/ 108378 w 772732"/>
                <a:gd name="connsiteY5" fmla="*/ 244924 h 2960479"/>
                <a:gd name="connsiteX6" fmla="*/ 82630 w 772732"/>
                <a:gd name="connsiteY6" fmla="*/ 284929 h 2960479"/>
                <a:gd name="connsiteX7" fmla="*/ 60764 w 772732"/>
                <a:gd name="connsiteY7" fmla="*/ 325196 h 2960479"/>
                <a:gd name="connsiteX8" fmla="*/ 45949 w 772732"/>
                <a:gd name="connsiteY8" fmla="*/ 365997 h 2960479"/>
                <a:gd name="connsiteX9" fmla="*/ 45078 w 772732"/>
                <a:gd name="connsiteY9" fmla="*/ 454438 h 2960479"/>
                <a:gd name="connsiteX10" fmla="*/ 77524 w 772732"/>
                <a:gd name="connsiteY10" fmla="*/ 544883 h 2960479"/>
                <a:gd name="connsiteX11" fmla="*/ 131046 w 772732"/>
                <a:gd name="connsiteY11" fmla="*/ 635738 h 2960479"/>
                <a:gd name="connsiteX12" fmla="*/ 193407 w 772732"/>
                <a:gd name="connsiteY12" fmla="*/ 725407 h 2960479"/>
                <a:gd name="connsiteX13" fmla="*/ 346768 w 772732"/>
                <a:gd name="connsiteY13" fmla="*/ 949539 h 2960479"/>
                <a:gd name="connsiteX14" fmla="*/ 481007 w 772732"/>
                <a:gd name="connsiteY14" fmla="*/ 1164176 h 2960479"/>
                <a:gd name="connsiteX15" fmla="*/ 600371 w 772732"/>
                <a:gd name="connsiteY15" fmla="*/ 1378924 h 2960479"/>
                <a:gd name="connsiteX16" fmla="*/ 709108 w 772732"/>
                <a:gd name="connsiteY16" fmla="*/ 1603389 h 2960479"/>
                <a:gd name="connsiteX17" fmla="*/ 730571 w 772732"/>
                <a:gd name="connsiteY17" fmla="*/ 1652514 h 2960479"/>
                <a:gd name="connsiteX18" fmla="*/ 749699 w 772732"/>
                <a:gd name="connsiteY18" fmla="*/ 1702669 h 2960479"/>
                <a:gd name="connsiteX19" fmla="*/ 764437 w 772732"/>
                <a:gd name="connsiteY19" fmla="*/ 1754037 h 2960479"/>
                <a:gd name="connsiteX20" fmla="*/ 772732 w 772732"/>
                <a:gd name="connsiteY20" fmla="*/ 1806802 h 2960479"/>
                <a:gd name="connsiteX21" fmla="*/ 772518 w 772732"/>
                <a:gd name="connsiteY21" fmla="*/ 1865742 h 2960479"/>
                <a:gd name="connsiteX22" fmla="*/ 762527 w 772732"/>
                <a:gd name="connsiteY22" fmla="*/ 1924359 h 2960479"/>
                <a:gd name="connsiteX23" fmla="*/ 743091 w 772732"/>
                <a:gd name="connsiteY23" fmla="*/ 1980451 h 2960479"/>
                <a:gd name="connsiteX24" fmla="*/ 714538 w 772732"/>
                <a:gd name="connsiteY24" fmla="*/ 2031815 h 2960479"/>
                <a:gd name="connsiteX25" fmla="*/ 681824 w 772732"/>
                <a:gd name="connsiteY25" fmla="*/ 2071943 h 2960479"/>
                <a:gd name="connsiteX26" fmla="*/ 642852 w 772732"/>
                <a:gd name="connsiteY26" fmla="*/ 2106200 h 2960479"/>
                <a:gd name="connsiteX27" fmla="*/ 598318 w 772732"/>
                <a:gd name="connsiteY27" fmla="*/ 2134199 h 2960479"/>
                <a:gd name="connsiteX28" fmla="*/ 548914 w 772732"/>
                <a:gd name="connsiteY28" fmla="*/ 2155551 h 2960479"/>
                <a:gd name="connsiteX29" fmla="*/ 471037 w 772732"/>
                <a:gd name="connsiteY29" fmla="*/ 2175757 h 2960479"/>
                <a:gd name="connsiteX30" fmla="*/ 392259 w 772732"/>
                <a:gd name="connsiteY30" fmla="*/ 2191095 h 2960479"/>
                <a:gd name="connsiteX31" fmla="*/ 320450 w 772732"/>
                <a:gd name="connsiteY31" fmla="*/ 2211474 h 2960479"/>
                <a:gd name="connsiteX32" fmla="*/ 263479 w 772732"/>
                <a:gd name="connsiteY32" fmla="*/ 2246803 h 2960479"/>
                <a:gd name="connsiteX33" fmla="*/ 233485 w 772732"/>
                <a:gd name="connsiteY33" fmla="*/ 2288550 h 2960479"/>
                <a:gd name="connsiteX34" fmla="*/ 212044 w 772732"/>
                <a:gd name="connsiteY34" fmla="*/ 2340544 h 2960479"/>
                <a:gd name="connsiteX35" fmla="*/ 194470 w 772732"/>
                <a:gd name="connsiteY35" fmla="*/ 2398534 h 2960479"/>
                <a:gd name="connsiteX36" fmla="*/ 176074 w 772732"/>
                <a:gd name="connsiteY36" fmla="*/ 2458271 h 2960479"/>
                <a:gd name="connsiteX37" fmla="*/ 154337 w 772732"/>
                <a:gd name="connsiteY37" fmla="*/ 2515456 h 2960479"/>
                <a:gd name="connsiteX38" fmla="*/ 133313 w 772732"/>
                <a:gd name="connsiteY38" fmla="*/ 2570577 h 2960479"/>
                <a:gd name="connsiteX39" fmla="*/ 119070 w 772732"/>
                <a:gd name="connsiteY39" fmla="*/ 2623999 h 2960479"/>
                <a:gd name="connsiteX40" fmla="*/ 117669 w 772732"/>
                <a:gd name="connsiteY40" fmla="*/ 2676087 h 2960479"/>
                <a:gd name="connsiteX41" fmla="*/ 125109 w 772732"/>
                <a:gd name="connsiteY41" fmla="*/ 2707789 h 2960479"/>
                <a:gd name="connsiteX42" fmla="*/ 136796 w 772732"/>
                <a:gd name="connsiteY42" fmla="*/ 2739860 h 2960479"/>
                <a:gd name="connsiteX43" fmla="*/ 149797 w 772732"/>
                <a:gd name="connsiteY43" fmla="*/ 2773039 h 2960479"/>
                <a:gd name="connsiteX44" fmla="*/ 161178 w 772732"/>
                <a:gd name="connsiteY44" fmla="*/ 2808062 h 2960479"/>
                <a:gd name="connsiteX45" fmla="*/ 165969 w 772732"/>
                <a:gd name="connsiteY45" fmla="*/ 2829916 h 2960479"/>
                <a:gd name="connsiteX46" fmla="*/ 168441 w 772732"/>
                <a:gd name="connsiteY46" fmla="*/ 2851671 h 2960479"/>
                <a:gd name="connsiteX47" fmla="*/ 167892 w 772732"/>
                <a:gd name="connsiteY47" fmla="*/ 2872313 h 2960479"/>
                <a:gd name="connsiteX48" fmla="*/ 163618 w 772732"/>
                <a:gd name="connsiteY48" fmla="*/ 2890826 h 2960479"/>
                <a:gd name="connsiteX49" fmla="*/ 140580 w 772732"/>
                <a:gd name="connsiteY49" fmla="*/ 2920928 h 2960479"/>
                <a:gd name="connsiteX50" fmla="*/ 102227 w 772732"/>
                <a:gd name="connsiteY50" fmla="*/ 2940153 h 2960479"/>
                <a:gd name="connsiteX51" fmla="*/ 53666 w 772732"/>
                <a:gd name="connsiteY51" fmla="*/ 2952129 h 2960479"/>
                <a:gd name="connsiteX52" fmla="*/ 0 w 772732"/>
                <a:gd name="connsiteY52" fmla="*/ 2960479 h 2960479"/>
                <a:gd name="connsiteX0" fmla="*/ 244048 w 772732"/>
                <a:gd name="connsiteY0" fmla="*/ 0 h 2960479"/>
                <a:gd name="connsiteX1" fmla="*/ 219188 w 772732"/>
                <a:gd name="connsiteY1" fmla="*/ 51510 h 2960479"/>
                <a:gd name="connsiteX2" fmla="*/ 193352 w 772732"/>
                <a:gd name="connsiteY2" fmla="*/ 102906 h 2960479"/>
                <a:gd name="connsiteX3" fmla="*/ 165561 w 772732"/>
                <a:gd name="connsiteY3" fmla="*/ 154077 h 2960479"/>
                <a:gd name="connsiteX4" fmla="*/ 134840 w 772732"/>
                <a:gd name="connsiteY4" fmla="*/ 204908 h 2960479"/>
                <a:gd name="connsiteX5" fmla="*/ 108378 w 772732"/>
                <a:gd name="connsiteY5" fmla="*/ 244924 h 2960479"/>
                <a:gd name="connsiteX6" fmla="*/ 82630 w 772732"/>
                <a:gd name="connsiteY6" fmla="*/ 284929 h 2960479"/>
                <a:gd name="connsiteX7" fmla="*/ 60764 w 772732"/>
                <a:gd name="connsiteY7" fmla="*/ 325196 h 2960479"/>
                <a:gd name="connsiteX8" fmla="*/ 45949 w 772732"/>
                <a:gd name="connsiteY8" fmla="*/ 365997 h 2960479"/>
                <a:gd name="connsiteX9" fmla="*/ 45078 w 772732"/>
                <a:gd name="connsiteY9" fmla="*/ 454438 h 2960479"/>
                <a:gd name="connsiteX10" fmla="*/ 77524 w 772732"/>
                <a:gd name="connsiteY10" fmla="*/ 544883 h 2960479"/>
                <a:gd name="connsiteX11" fmla="*/ 131046 w 772732"/>
                <a:gd name="connsiteY11" fmla="*/ 635738 h 2960479"/>
                <a:gd name="connsiteX12" fmla="*/ 193407 w 772732"/>
                <a:gd name="connsiteY12" fmla="*/ 725407 h 2960479"/>
                <a:gd name="connsiteX13" fmla="*/ 346768 w 772732"/>
                <a:gd name="connsiteY13" fmla="*/ 949539 h 2960479"/>
                <a:gd name="connsiteX14" fmla="*/ 481007 w 772732"/>
                <a:gd name="connsiteY14" fmla="*/ 1164176 h 2960479"/>
                <a:gd name="connsiteX15" fmla="*/ 600371 w 772732"/>
                <a:gd name="connsiteY15" fmla="*/ 1378924 h 2960479"/>
                <a:gd name="connsiteX16" fmla="*/ 709108 w 772732"/>
                <a:gd name="connsiteY16" fmla="*/ 1603389 h 2960479"/>
                <a:gd name="connsiteX17" fmla="*/ 730571 w 772732"/>
                <a:gd name="connsiteY17" fmla="*/ 1652514 h 2960479"/>
                <a:gd name="connsiteX18" fmla="*/ 749699 w 772732"/>
                <a:gd name="connsiteY18" fmla="*/ 1702669 h 2960479"/>
                <a:gd name="connsiteX19" fmla="*/ 764437 w 772732"/>
                <a:gd name="connsiteY19" fmla="*/ 1754037 h 2960479"/>
                <a:gd name="connsiteX20" fmla="*/ 772732 w 772732"/>
                <a:gd name="connsiteY20" fmla="*/ 1806802 h 2960479"/>
                <a:gd name="connsiteX21" fmla="*/ 772518 w 772732"/>
                <a:gd name="connsiteY21" fmla="*/ 1865742 h 2960479"/>
                <a:gd name="connsiteX22" fmla="*/ 762527 w 772732"/>
                <a:gd name="connsiteY22" fmla="*/ 1924359 h 2960479"/>
                <a:gd name="connsiteX23" fmla="*/ 743091 w 772732"/>
                <a:gd name="connsiteY23" fmla="*/ 1980451 h 2960479"/>
                <a:gd name="connsiteX24" fmla="*/ 714538 w 772732"/>
                <a:gd name="connsiteY24" fmla="*/ 2031815 h 2960479"/>
                <a:gd name="connsiteX25" fmla="*/ 681824 w 772732"/>
                <a:gd name="connsiteY25" fmla="*/ 2071943 h 2960479"/>
                <a:gd name="connsiteX26" fmla="*/ 642852 w 772732"/>
                <a:gd name="connsiteY26" fmla="*/ 2106200 h 2960479"/>
                <a:gd name="connsiteX27" fmla="*/ 598318 w 772732"/>
                <a:gd name="connsiteY27" fmla="*/ 2134199 h 2960479"/>
                <a:gd name="connsiteX28" fmla="*/ 548914 w 772732"/>
                <a:gd name="connsiteY28" fmla="*/ 2155551 h 2960479"/>
                <a:gd name="connsiteX29" fmla="*/ 471037 w 772732"/>
                <a:gd name="connsiteY29" fmla="*/ 2175757 h 2960479"/>
                <a:gd name="connsiteX30" fmla="*/ 392259 w 772732"/>
                <a:gd name="connsiteY30" fmla="*/ 2191095 h 2960479"/>
                <a:gd name="connsiteX31" fmla="*/ 320450 w 772732"/>
                <a:gd name="connsiteY31" fmla="*/ 2211474 h 2960479"/>
                <a:gd name="connsiteX32" fmla="*/ 263479 w 772732"/>
                <a:gd name="connsiteY32" fmla="*/ 2246803 h 2960479"/>
                <a:gd name="connsiteX33" fmla="*/ 233485 w 772732"/>
                <a:gd name="connsiteY33" fmla="*/ 2288550 h 2960479"/>
                <a:gd name="connsiteX34" fmla="*/ 212044 w 772732"/>
                <a:gd name="connsiteY34" fmla="*/ 2340544 h 2960479"/>
                <a:gd name="connsiteX35" fmla="*/ 194470 w 772732"/>
                <a:gd name="connsiteY35" fmla="*/ 2398534 h 2960479"/>
                <a:gd name="connsiteX36" fmla="*/ 176074 w 772732"/>
                <a:gd name="connsiteY36" fmla="*/ 2458271 h 2960479"/>
                <a:gd name="connsiteX37" fmla="*/ 154337 w 772732"/>
                <a:gd name="connsiteY37" fmla="*/ 2515456 h 2960479"/>
                <a:gd name="connsiteX38" fmla="*/ 133313 w 772732"/>
                <a:gd name="connsiteY38" fmla="*/ 2570577 h 2960479"/>
                <a:gd name="connsiteX39" fmla="*/ 119070 w 772732"/>
                <a:gd name="connsiteY39" fmla="*/ 2623999 h 2960479"/>
                <a:gd name="connsiteX40" fmla="*/ 117669 w 772732"/>
                <a:gd name="connsiteY40" fmla="*/ 2676087 h 2960479"/>
                <a:gd name="connsiteX41" fmla="*/ 125109 w 772732"/>
                <a:gd name="connsiteY41" fmla="*/ 2707789 h 2960479"/>
                <a:gd name="connsiteX42" fmla="*/ 136796 w 772732"/>
                <a:gd name="connsiteY42" fmla="*/ 2739860 h 2960479"/>
                <a:gd name="connsiteX43" fmla="*/ 149797 w 772732"/>
                <a:gd name="connsiteY43" fmla="*/ 2773039 h 2960479"/>
                <a:gd name="connsiteX44" fmla="*/ 161178 w 772732"/>
                <a:gd name="connsiteY44" fmla="*/ 2808062 h 2960479"/>
                <a:gd name="connsiteX45" fmla="*/ 165969 w 772732"/>
                <a:gd name="connsiteY45" fmla="*/ 2829916 h 2960479"/>
                <a:gd name="connsiteX46" fmla="*/ 168441 w 772732"/>
                <a:gd name="connsiteY46" fmla="*/ 2851671 h 2960479"/>
                <a:gd name="connsiteX47" fmla="*/ 167892 w 772732"/>
                <a:gd name="connsiteY47" fmla="*/ 2872313 h 2960479"/>
                <a:gd name="connsiteX48" fmla="*/ 163618 w 772732"/>
                <a:gd name="connsiteY48" fmla="*/ 2890826 h 2960479"/>
                <a:gd name="connsiteX49" fmla="*/ 140580 w 772732"/>
                <a:gd name="connsiteY49" fmla="*/ 2920928 h 2960479"/>
                <a:gd name="connsiteX50" fmla="*/ 102227 w 772732"/>
                <a:gd name="connsiteY50" fmla="*/ 2940153 h 2960479"/>
                <a:gd name="connsiteX51" fmla="*/ 53666 w 772732"/>
                <a:gd name="connsiteY51" fmla="*/ 2952129 h 2960479"/>
                <a:gd name="connsiteX52" fmla="*/ 0 w 772732"/>
                <a:gd name="connsiteY52" fmla="*/ 2960479 h 2960479"/>
                <a:gd name="connsiteX0" fmla="*/ 244048 w 772732"/>
                <a:gd name="connsiteY0" fmla="*/ 0 h 2960479"/>
                <a:gd name="connsiteX1" fmla="*/ 219188 w 772732"/>
                <a:gd name="connsiteY1" fmla="*/ 51510 h 2960479"/>
                <a:gd name="connsiteX2" fmla="*/ 193352 w 772732"/>
                <a:gd name="connsiteY2" fmla="*/ 102906 h 2960479"/>
                <a:gd name="connsiteX3" fmla="*/ 165561 w 772732"/>
                <a:gd name="connsiteY3" fmla="*/ 154077 h 2960479"/>
                <a:gd name="connsiteX4" fmla="*/ 134840 w 772732"/>
                <a:gd name="connsiteY4" fmla="*/ 204908 h 2960479"/>
                <a:gd name="connsiteX5" fmla="*/ 108378 w 772732"/>
                <a:gd name="connsiteY5" fmla="*/ 244924 h 2960479"/>
                <a:gd name="connsiteX6" fmla="*/ 82630 w 772732"/>
                <a:gd name="connsiteY6" fmla="*/ 284929 h 2960479"/>
                <a:gd name="connsiteX7" fmla="*/ 60764 w 772732"/>
                <a:gd name="connsiteY7" fmla="*/ 325196 h 2960479"/>
                <a:gd name="connsiteX8" fmla="*/ 45949 w 772732"/>
                <a:gd name="connsiteY8" fmla="*/ 365997 h 2960479"/>
                <a:gd name="connsiteX9" fmla="*/ 45078 w 772732"/>
                <a:gd name="connsiteY9" fmla="*/ 454438 h 2960479"/>
                <a:gd name="connsiteX10" fmla="*/ 77524 w 772732"/>
                <a:gd name="connsiteY10" fmla="*/ 544883 h 2960479"/>
                <a:gd name="connsiteX11" fmla="*/ 131046 w 772732"/>
                <a:gd name="connsiteY11" fmla="*/ 635738 h 2960479"/>
                <a:gd name="connsiteX12" fmla="*/ 193407 w 772732"/>
                <a:gd name="connsiteY12" fmla="*/ 725407 h 2960479"/>
                <a:gd name="connsiteX13" fmla="*/ 346768 w 772732"/>
                <a:gd name="connsiteY13" fmla="*/ 949539 h 2960479"/>
                <a:gd name="connsiteX14" fmla="*/ 481007 w 772732"/>
                <a:gd name="connsiteY14" fmla="*/ 1164176 h 2960479"/>
                <a:gd name="connsiteX15" fmla="*/ 600371 w 772732"/>
                <a:gd name="connsiteY15" fmla="*/ 1378924 h 2960479"/>
                <a:gd name="connsiteX16" fmla="*/ 709108 w 772732"/>
                <a:gd name="connsiteY16" fmla="*/ 1603389 h 2960479"/>
                <a:gd name="connsiteX17" fmla="*/ 730571 w 772732"/>
                <a:gd name="connsiteY17" fmla="*/ 1652514 h 2960479"/>
                <a:gd name="connsiteX18" fmla="*/ 749699 w 772732"/>
                <a:gd name="connsiteY18" fmla="*/ 1702669 h 2960479"/>
                <a:gd name="connsiteX19" fmla="*/ 764437 w 772732"/>
                <a:gd name="connsiteY19" fmla="*/ 1754037 h 2960479"/>
                <a:gd name="connsiteX20" fmla="*/ 772732 w 772732"/>
                <a:gd name="connsiteY20" fmla="*/ 1806802 h 2960479"/>
                <a:gd name="connsiteX21" fmla="*/ 772518 w 772732"/>
                <a:gd name="connsiteY21" fmla="*/ 1865742 h 2960479"/>
                <a:gd name="connsiteX22" fmla="*/ 762527 w 772732"/>
                <a:gd name="connsiteY22" fmla="*/ 1924359 h 2960479"/>
                <a:gd name="connsiteX23" fmla="*/ 743091 w 772732"/>
                <a:gd name="connsiteY23" fmla="*/ 1980451 h 2960479"/>
                <a:gd name="connsiteX24" fmla="*/ 714538 w 772732"/>
                <a:gd name="connsiteY24" fmla="*/ 2031815 h 2960479"/>
                <a:gd name="connsiteX25" fmla="*/ 681824 w 772732"/>
                <a:gd name="connsiteY25" fmla="*/ 2071943 h 2960479"/>
                <a:gd name="connsiteX26" fmla="*/ 642852 w 772732"/>
                <a:gd name="connsiteY26" fmla="*/ 2106200 h 2960479"/>
                <a:gd name="connsiteX27" fmla="*/ 598318 w 772732"/>
                <a:gd name="connsiteY27" fmla="*/ 2134199 h 2960479"/>
                <a:gd name="connsiteX28" fmla="*/ 548914 w 772732"/>
                <a:gd name="connsiteY28" fmla="*/ 2155551 h 2960479"/>
                <a:gd name="connsiteX29" fmla="*/ 471037 w 772732"/>
                <a:gd name="connsiteY29" fmla="*/ 2175757 h 2960479"/>
                <a:gd name="connsiteX30" fmla="*/ 392259 w 772732"/>
                <a:gd name="connsiteY30" fmla="*/ 2191095 h 2960479"/>
                <a:gd name="connsiteX31" fmla="*/ 320450 w 772732"/>
                <a:gd name="connsiteY31" fmla="*/ 2211474 h 2960479"/>
                <a:gd name="connsiteX32" fmla="*/ 263479 w 772732"/>
                <a:gd name="connsiteY32" fmla="*/ 2246803 h 2960479"/>
                <a:gd name="connsiteX33" fmla="*/ 233485 w 772732"/>
                <a:gd name="connsiteY33" fmla="*/ 2288550 h 2960479"/>
                <a:gd name="connsiteX34" fmla="*/ 212044 w 772732"/>
                <a:gd name="connsiteY34" fmla="*/ 2340544 h 2960479"/>
                <a:gd name="connsiteX35" fmla="*/ 194470 w 772732"/>
                <a:gd name="connsiteY35" fmla="*/ 2398534 h 2960479"/>
                <a:gd name="connsiteX36" fmla="*/ 176074 w 772732"/>
                <a:gd name="connsiteY36" fmla="*/ 2458271 h 2960479"/>
                <a:gd name="connsiteX37" fmla="*/ 154337 w 772732"/>
                <a:gd name="connsiteY37" fmla="*/ 2515456 h 2960479"/>
                <a:gd name="connsiteX38" fmla="*/ 133313 w 772732"/>
                <a:gd name="connsiteY38" fmla="*/ 2570577 h 2960479"/>
                <a:gd name="connsiteX39" fmla="*/ 119070 w 772732"/>
                <a:gd name="connsiteY39" fmla="*/ 2623999 h 2960479"/>
                <a:gd name="connsiteX40" fmla="*/ 117669 w 772732"/>
                <a:gd name="connsiteY40" fmla="*/ 2676087 h 2960479"/>
                <a:gd name="connsiteX41" fmla="*/ 125109 w 772732"/>
                <a:gd name="connsiteY41" fmla="*/ 2707789 h 2960479"/>
                <a:gd name="connsiteX42" fmla="*/ 136796 w 772732"/>
                <a:gd name="connsiteY42" fmla="*/ 2739860 h 2960479"/>
                <a:gd name="connsiteX43" fmla="*/ 149797 w 772732"/>
                <a:gd name="connsiteY43" fmla="*/ 2773039 h 2960479"/>
                <a:gd name="connsiteX44" fmla="*/ 161178 w 772732"/>
                <a:gd name="connsiteY44" fmla="*/ 2808062 h 2960479"/>
                <a:gd name="connsiteX45" fmla="*/ 165969 w 772732"/>
                <a:gd name="connsiteY45" fmla="*/ 2829916 h 2960479"/>
                <a:gd name="connsiteX46" fmla="*/ 168441 w 772732"/>
                <a:gd name="connsiteY46" fmla="*/ 2851671 h 2960479"/>
                <a:gd name="connsiteX47" fmla="*/ 167892 w 772732"/>
                <a:gd name="connsiteY47" fmla="*/ 2872313 h 2960479"/>
                <a:gd name="connsiteX48" fmla="*/ 163618 w 772732"/>
                <a:gd name="connsiteY48" fmla="*/ 2890826 h 2960479"/>
                <a:gd name="connsiteX49" fmla="*/ 140580 w 772732"/>
                <a:gd name="connsiteY49" fmla="*/ 2920928 h 2960479"/>
                <a:gd name="connsiteX50" fmla="*/ 102227 w 772732"/>
                <a:gd name="connsiteY50" fmla="*/ 2940153 h 2960479"/>
                <a:gd name="connsiteX51" fmla="*/ 53666 w 772732"/>
                <a:gd name="connsiteY51" fmla="*/ 2952129 h 2960479"/>
                <a:gd name="connsiteX52" fmla="*/ 0 w 772732"/>
                <a:gd name="connsiteY52" fmla="*/ 2960479 h 2960479"/>
                <a:gd name="connsiteX0" fmla="*/ 244048 w 772732"/>
                <a:gd name="connsiteY0" fmla="*/ 0 h 2960479"/>
                <a:gd name="connsiteX1" fmla="*/ 219188 w 772732"/>
                <a:gd name="connsiteY1" fmla="*/ 51510 h 2960479"/>
                <a:gd name="connsiteX2" fmla="*/ 193352 w 772732"/>
                <a:gd name="connsiteY2" fmla="*/ 102906 h 2960479"/>
                <a:gd name="connsiteX3" fmla="*/ 165561 w 772732"/>
                <a:gd name="connsiteY3" fmla="*/ 154077 h 2960479"/>
                <a:gd name="connsiteX4" fmla="*/ 134840 w 772732"/>
                <a:gd name="connsiteY4" fmla="*/ 204908 h 2960479"/>
                <a:gd name="connsiteX5" fmla="*/ 108378 w 772732"/>
                <a:gd name="connsiteY5" fmla="*/ 244924 h 2960479"/>
                <a:gd name="connsiteX6" fmla="*/ 82630 w 772732"/>
                <a:gd name="connsiteY6" fmla="*/ 284929 h 2960479"/>
                <a:gd name="connsiteX7" fmla="*/ 60764 w 772732"/>
                <a:gd name="connsiteY7" fmla="*/ 325196 h 2960479"/>
                <a:gd name="connsiteX8" fmla="*/ 45949 w 772732"/>
                <a:gd name="connsiteY8" fmla="*/ 365997 h 2960479"/>
                <a:gd name="connsiteX9" fmla="*/ 45078 w 772732"/>
                <a:gd name="connsiteY9" fmla="*/ 454438 h 2960479"/>
                <a:gd name="connsiteX10" fmla="*/ 77524 w 772732"/>
                <a:gd name="connsiteY10" fmla="*/ 544883 h 2960479"/>
                <a:gd name="connsiteX11" fmla="*/ 131046 w 772732"/>
                <a:gd name="connsiteY11" fmla="*/ 635738 h 2960479"/>
                <a:gd name="connsiteX12" fmla="*/ 193407 w 772732"/>
                <a:gd name="connsiteY12" fmla="*/ 725407 h 2960479"/>
                <a:gd name="connsiteX13" fmla="*/ 346768 w 772732"/>
                <a:gd name="connsiteY13" fmla="*/ 949539 h 2960479"/>
                <a:gd name="connsiteX14" fmla="*/ 481007 w 772732"/>
                <a:gd name="connsiteY14" fmla="*/ 1164176 h 2960479"/>
                <a:gd name="connsiteX15" fmla="*/ 600371 w 772732"/>
                <a:gd name="connsiteY15" fmla="*/ 1378924 h 2960479"/>
                <a:gd name="connsiteX16" fmla="*/ 709108 w 772732"/>
                <a:gd name="connsiteY16" fmla="*/ 1603389 h 2960479"/>
                <a:gd name="connsiteX17" fmla="*/ 730571 w 772732"/>
                <a:gd name="connsiteY17" fmla="*/ 1652514 h 2960479"/>
                <a:gd name="connsiteX18" fmla="*/ 749699 w 772732"/>
                <a:gd name="connsiteY18" fmla="*/ 1702669 h 2960479"/>
                <a:gd name="connsiteX19" fmla="*/ 764437 w 772732"/>
                <a:gd name="connsiteY19" fmla="*/ 1754037 h 2960479"/>
                <a:gd name="connsiteX20" fmla="*/ 772732 w 772732"/>
                <a:gd name="connsiteY20" fmla="*/ 1806802 h 2960479"/>
                <a:gd name="connsiteX21" fmla="*/ 772518 w 772732"/>
                <a:gd name="connsiteY21" fmla="*/ 1865742 h 2960479"/>
                <a:gd name="connsiteX22" fmla="*/ 762527 w 772732"/>
                <a:gd name="connsiteY22" fmla="*/ 1924359 h 2960479"/>
                <a:gd name="connsiteX23" fmla="*/ 743091 w 772732"/>
                <a:gd name="connsiteY23" fmla="*/ 1980451 h 2960479"/>
                <a:gd name="connsiteX24" fmla="*/ 714538 w 772732"/>
                <a:gd name="connsiteY24" fmla="*/ 2031815 h 2960479"/>
                <a:gd name="connsiteX25" fmla="*/ 681824 w 772732"/>
                <a:gd name="connsiteY25" fmla="*/ 2071943 h 2960479"/>
                <a:gd name="connsiteX26" fmla="*/ 642852 w 772732"/>
                <a:gd name="connsiteY26" fmla="*/ 2106200 h 2960479"/>
                <a:gd name="connsiteX27" fmla="*/ 598318 w 772732"/>
                <a:gd name="connsiteY27" fmla="*/ 2134199 h 2960479"/>
                <a:gd name="connsiteX28" fmla="*/ 548914 w 772732"/>
                <a:gd name="connsiteY28" fmla="*/ 2155551 h 2960479"/>
                <a:gd name="connsiteX29" fmla="*/ 471037 w 772732"/>
                <a:gd name="connsiteY29" fmla="*/ 2175757 h 2960479"/>
                <a:gd name="connsiteX30" fmla="*/ 392259 w 772732"/>
                <a:gd name="connsiteY30" fmla="*/ 2191095 h 2960479"/>
                <a:gd name="connsiteX31" fmla="*/ 320450 w 772732"/>
                <a:gd name="connsiteY31" fmla="*/ 2211474 h 2960479"/>
                <a:gd name="connsiteX32" fmla="*/ 263479 w 772732"/>
                <a:gd name="connsiteY32" fmla="*/ 2246803 h 2960479"/>
                <a:gd name="connsiteX33" fmla="*/ 233485 w 772732"/>
                <a:gd name="connsiteY33" fmla="*/ 2288550 h 2960479"/>
                <a:gd name="connsiteX34" fmla="*/ 212044 w 772732"/>
                <a:gd name="connsiteY34" fmla="*/ 2340544 h 2960479"/>
                <a:gd name="connsiteX35" fmla="*/ 194470 w 772732"/>
                <a:gd name="connsiteY35" fmla="*/ 2398534 h 2960479"/>
                <a:gd name="connsiteX36" fmla="*/ 176074 w 772732"/>
                <a:gd name="connsiteY36" fmla="*/ 2458271 h 2960479"/>
                <a:gd name="connsiteX37" fmla="*/ 154337 w 772732"/>
                <a:gd name="connsiteY37" fmla="*/ 2515456 h 2960479"/>
                <a:gd name="connsiteX38" fmla="*/ 133313 w 772732"/>
                <a:gd name="connsiteY38" fmla="*/ 2570577 h 2960479"/>
                <a:gd name="connsiteX39" fmla="*/ 119070 w 772732"/>
                <a:gd name="connsiteY39" fmla="*/ 2623999 h 2960479"/>
                <a:gd name="connsiteX40" fmla="*/ 117669 w 772732"/>
                <a:gd name="connsiteY40" fmla="*/ 2676087 h 2960479"/>
                <a:gd name="connsiteX41" fmla="*/ 125109 w 772732"/>
                <a:gd name="connsiteY41" fmla="*/ 2707789 h 2960479"/>
                <a:gd name="connsiteX42" fmla="*/ 136796 w 772732"/>
                <a:gd name="connsiteY42" fmla="*/ 2739860 h 2960479"/>
                <a:gd name="connsiteX43" fmla="*/ 149797 w 772732"/>
                <a:gd name="connsiteY43" fmla="*/ 2773039 h 2960479"/>
                <a:gd name="connsiteX44" fmla="*/ 161178 w 772732"/>
                <a:gd name="connsiteY44" fmla="*/ 2808062 h 2960479"/>
                <a:gd name="connsiteX45" fmla="*/ 165969 w 772732"/>
                <a:gd name="connsiteY45" fmla="*/ 2829916 h 2960479"/>
                <a:gd name="connsiteX46" fmla="*/ 168441 w 772732"/>
                <a:gd name="connsiteY46" fmla="*/ 2851671 h 2960479"/>
                <a:gd name="connsiteX47" fmla="*/ 167892 w 772732"/>
                <a:gd name="connsiteY47" fmla="*/ 2872313 h 2960479"/>
                <a:gd name="connsiteX48" fmla="*/ 163618 w 772732"/>
                <a:gd name="connsiteY48" fmla="*/ 2890826 h 2960479"/>
                <a:gd name="connsiteX49" fmla="*/ 140580 w 772732"/>
                <a:gd name="connsiteY49" fmla="*/ 2920928 h 2960479"/>
                <a:gd name="connsiteX50" fmla="*/ 102227 w 772732"/>
                <a:gd name="connsiteY50" fmla="*/ 2940153 h 2960479"/>
                <a:gd name="connsiteX51" fmla="*/ 53666 w 772732"/>
                <a:gd name="connsiteY51" fmla="*/ 2952129 h 2960479"/>
                <a:gd name="connsiteX52" fmla="*/ 0 w 772732"/>
                <a:gd name="connsiteY52" fmla="*/ 2960479 h 2960479"/>
                <a:gd name="connsiteX0" fmla="*/ 244048 w 773768"/>
                <a:gd name="connsiteY0" fmla="*/ 0 h 2960479"/>
                <a:gd name="connsiteX1" fmla="*/ 219188 w 773768"/>
                <a:gd name="connsiteY1" fmla="*/ 51510 h 2960479"/>
                <a:gd name="connsiteX2" fmla="*/ 193352 w 773768"/>
                <a:gd name="connsiteY2" fmla="*/ 102906 h 2960479"/>
                <a:gd name="connsiteX3" fmla="*/ 165561 w 773768"/>
                <a:gd name="connsiteY3" fmla="*/ 154077 h 2960479"/>
                <a:gd name="connsiteX4" fmla="*/ 134840 w 773768"/>
                <a:gd name="connsiteY4" fmla="*/ 204908 h 2960479"/>
                <a:gd name="connsiteX5" fmla="*/ 108378 w 773768"/>
                <a:gd name="connsiteY5" fmla="*/ 244924 h 2960479"/>
                <a:gd name="connsiteX6" fmla="*/ 82630 w 773768"/>
                <a:gd name="connsiteY6" fmla="*/ 284929 h 2960479"/>
                <a:gd name="connsiteX7" fmla="*/ 60764 w 773768"/>
                <a:gd name="connsiteY7" fmla="*/ 325196 h 2960479"/>
                <a:gd name="connsiteX8" fmla="*/ 45949 w 773768"/>
                <a:gd name="connsiteY8" fmla="*/ 365997 h 2960479"/>
                <a:gd name="connsiteX9" fmla="*/ 45078 w 773768"/>
                <a:gd name="connsiteY9" fmla="*/ 454438 h 2960479"/>
                <a:gd name="connsiteX10" fmla="*/ 77524 w 773768"/>
                <a:gd name="connsiteY10" fmla="*/ 544883 h 2960479"/>
                <a:gd name="connsiteX11" fmla="*/ 131046 w 773768"/>
                <a:gd name="connsiteY11" fmla="*/ 635738 h 2960479"/>
                <a:gd name="connsiteX12" fmla="*/ 193407 w 773768"/>
                <a:gd name="connsiteY12" fmla="*/ 725407 h 2960479"/>
                <a:gd name="connsiteX13" fmla="*/ 346768 w 773768"/>
                <a:gd name="connsiteY13" fmla="*/ 949539 h 2960479"/>
                <a:gd name="connsiteX14" fmla="*/ 481007 w 773768"/>
                <a:gd name="connsiteY14" fmla="*/ 1164176 h 2960479"/>
                <a:gd name="connsiteX15" fmla="*/ 600371 w 773768"/>
                <a:gd name="connsiteY15" fmla="*/ 1378924 h 2960479"/>
                <a:gd name="connsiteX16" fmla="*/ 709108 w 773768"/>
                <a:gd name="connsiteY16" fmla="*/ 1603389 h 2960479"/>
                <a:gd name="connsiteX17" fmla="*/ 730571 w 773768"/>
                <a:gd name="connsiteY17" fmla="*/ 1652514 h 2960479"/>
                <a:gd name="connsiteX18" fmla="*/ 749699 w 773768"/>
                <a:gd name="connsiteY18" fmla="*/ 1702669 h 2960479"/>
                <a:gd name="connsiteX19" fmla="*/ 764437 w 773768"/>
                <a:gd name="connsiteY19" fmla="*/ 1754037 h 2960479"/>
                <a:gd name="connsiteX20" fmla="*/ 772732 w 773768"/>
                <a:gd name="connsiteY20" fmla="*/ 1806802 h 2960479"/>
                <a:gd name="connsiteX21" fmla="*/ 772518 w 773768"/>
                <a:gd name="connsiteY21" fmla="*/ 1865742 h 2960479"/>
                <a:gd name="connsiteX22" fmla="*/ 762527 w 773768"/>
                <a:gd name="connsiteY22" fmla="*/ 1924359 h 2960479"/>
                <a:gd name="connsiteX23" fmla="*/ 743091 w 773768"/>
                <a:gd name="connsiteY23" fmla="*/ 1980451 h 2960479"/>
                <a:gd name="connsiteX24" fmla="*/ 714538 w 773768"/>
                <a:gd name="connsiteY24" fmla="*/ 2031815 h 2960479"/>
                <a:gd name="connsiteX25" fmla="*/ 681824 w 773768"/>
                <a:gd name="connsiteY25" fmla="*/ 2071943 h 2960479"/>
                <a:gd name="connsiteX26" fmla="*/ 642852 w 773768"/>
                <a:gd name="connsiteY26" fmla="*/ 2106200 h 2960479"/>
                <a:gd name="connsiteX27" fmla="*/ 598318 w 773768"/>
                <a:gd name="connsiteY27" fmla="*/ 2134199 h 2960479"/>
                <a:gd name="connsiteX28" fmla="*/ 548914 w 773768"/>
                <a:gd name="connsiteY28" fmla="*/ 2155551 h 2960479"/>
                <a:gd name="connsiteX29" fmla="*/ 471037 w 773768"/>
                <a:gd name="connsiteY29" fmla="*/ 2175757 h 2960479"/>
                <a:gd name="connsiteX30" fmla="*/ 392259 w 773768"/>
                <a:gd name="connsiteY30" fmla="*/ 2191095 h 2960479"/>
                <a:gd name="connsiteX31" fmla="*/ 320450 w 773768"/>
                <a:gd name="connsiteY31" fmla="*/ 2211474 h 2960479"/>
                <a:gd name="connsiteX32" fmla="*/ 263479 w 773768"/>
                <a:gd name="connsiteY32" fmla="*/ 2246803 h 2960479"/>
                <a:gd name="connsiteX33" fmla="*/ 233485 w 773768"/>
                <a:gd name="connsiteY33" fmla="*/ 2288550 h 2960479"/>
                <a:gd name="connsiteX34" fmla="*/ 212044 w 773768"/>
                <a:gd name="connsiteY34" fmla="*/ 2340544 h 2960479"/>
                <a:gd name="connsiteX35" fmla="*/ 194470 w 773768"/>
                <a:gd name="connsiteY35" fmla="*/ 2398534 h 2960479"/>
                <a:gd name="connsiteX36" fmla="*/ 176074 w 773768"/>
                <a:gd name="connsiteY36" fmla="*/ 2458271 h 2960479"/>
                <a:gd name="connsiteX37" fmla="*/ 154337 w 773768"/>
                <a:gd name="connsiteY37" fmla="*/ 2515456 h 2960479"/>
                <a:gd name="connsiteX38" fmla="*/ 133313 w 773768"/>
                <a:gd name="connsiteY38" fmla="*/ 2570577 h 2960479"/>
                <a:gd name="connsiteX39" fmla="*/ 119070 w 773768"/>
                <a:gd name="connsiteY39" fmla="*/ 2623999 h 2960479"/>
                <a:gd name="connsiteX40" fmla="*/ 117669 w 773768"/>
                <a:gd name="connsiteY40" fmla="*/ 2676087 h 2960479"/>
                <a:gd name="connsiteX41" fmla="*/ 125109 w 773768"/>
                <a:gd name="connsiteY41" fmla="*/ 2707789 h 2960479"/>
                <a:gd name="connsiteX42" fmla="*/ 136796 w 773768"/>
                <a:gd name="connsiteY42" fmla="*/ 2739860 h 2960479"/>
                <a:gd name="connsiteX43" fmla="*/ 149797 w 773768"/>
                <a:gd name="connsiteY43" fmla="*/ 2773039 h 2960479"/>
                <a:gd name="connsiteX44" fmla="*/ 161178 w 773768"/>
                <a:gd name="connsiteY44" fmla="*/ 2808062 h 2960479"/>
                <a:gd name="connsiteX45" fmla="*/ 165969 w 773768"/>
                <a:gd name="connsiteY45" fmla="*/ 2829916 h 2960479"/>
                <a:gd name="connsiteX46" fmla="*/ 168441 w 773768"/>
                <a:gd name="connsiteY46" fmla="*/ 2851671 h 2960479"/>
                <a:gd name="connsiteX47" fmla="*/ 167892 w 773768"/>
                <a:gd name="connsiteY47" fmla="*/ 2872313 h 2960479"/>
                <a:gd name="connsiteX48" fmla="*/ 163618 w 773768"/>
                <a:gd name="connsiteY48" fmla="*/ 2890826 h 2960479"/>
                <a:gd name="connsiteX49" fmla="*/ 140580 w 773768"/>
                <a:gd name="connsiteY49" fmla="*/ 2920928 h 2960479"/>
                <a:gd name="connsiteX50" fmla="*/ 102227 w 773768"/>
                <a:gd name="connsiteY50" fmla="*/ 2940153 h 2960479"/>
                <a:gd name="connsiteX51" fmla="*/ 53666 w 773768"/>
                <a:gd name="connsiteY51" fmla="*/ 2952129 h 2960479"/>
                <a:gd name="connsiteX52" fmla="*/ 0 w 773768"/>
                <a:gd name="connsiteY52" fmla="*/ 2960479 h 2960479"/>
                <a:gd name="connsiteX0" fmla="*/ 244048 w 773768"/>
                <a:gd name="connsiteY0" fmla="*/ 0 h 2960479"/>
                <a:gd name="connsiteX1" fmla="*/ 219188 w 773768"/>
                <a:gd name="connsiteY1" fmla="*/ 51510 h 2960479"/>
                <a:gd name="connsiteX2" fmla="*/ 193352 w 773768"/>
                <a:gd name="connsiteY2" fmla="*/ 102906 h 2960479"/>
                <a:gd name="connsiteX3" fmla="*/ 165561 w 773768"/>
                <a:gd name="connsiteY3" fmla="*/ 154077 h 2960479"/>
                <a:gd name="connsiteX4" fmla="*/ 134840 w 773768"/>
                <a:gd name="connsiteY4" fmla="*/ 204908 h 2960479"/>
                <a:gd name="connsiteX5" fmla="*/ 108378 w 773768"/>
                <a:gd name="connsiteY5" fmla="*/ 244924 h 2960479"/>
                <a:gd name="connsiteX6" fmla="*/ 82630 w 773768"/>
                <a:gd name="connsiteY6" fmla="*/ 284929 h 2960479"/>
                <a:gd name="connsiteX7" fmla="*/ 60764 w 773768"/>
                <a:gd name="connsiteY7" fmla="*/ 325196 h 2960479"/>
                <a:gd name="connsiteX8" fmla="*/ 45949 w 773768"/>
                <a:gd name="connsiteY8" fmla="*/ 365997 h 2960479"/>
                <a:gd name="connsiteX9" fmla="*/ 45078 w 773768"/>
                <a:gd name="connsiteY9" fmla="*/ 454438 h 2960479"/>
                <a:gd name="connsiteX10" fmla="*/ 77524 w 773768"/>
                <a:gd name="connsiteY10" fmla="*/ 544883 h 2960479"/>
                <a:gd name="connsiteX11" fmla="*/ 131046 w 773768"/>
                <a:gd name="connsiteY11" fmla="*/ 635738 h 2960479"/>
                <a:gd name="connsiteX12" fmla="*/ 193407 w 773768"/>
                <a:gd name="connsiteY12" fmla="*/ 725407 h 2960479"/>
                <a:gd name="connsiteX13" fmla="*/ 346768 w 773768"/>
                <a:gd name="connsiteY13" fmla="*/ 949539 h 2960479"/>
                <a:gd name="connsiteX14" fmla="*/ 481007 w 773768"/>
                <a:gd name="connsiteY14" fmla="*/ 1164176 h 2960479"/>
                <a:gd name="connsiteX15" fmla="*/ 600371 w 773768"/>
                <a:gd name="connsiteY15" fmla="*/ 1378924 h 2960479"/>
                <a:gd name="connsiteX16" fmla="*/ 709108 w 773768"/>
                <a:gd name="connsiteY16" fmla="*/ 1603389 h 2960479"/>
                <a:gd name="connsiteX17" fmla="*/ 730571 w 773768"/>
                <a:gd name="connsiteY17" fmla="*/ 1652514 h 2960479"/>
                <a:gd name="connsiteX18" fmla="*/ 749699 w 773768"/>
                <a:gd name="connsiteY18" fmla="*/ 1702669 h 2960479"/>
                <a:gd name="connsiteX19" fmla="*/ 764437 w 773768"/>
                <a:gd name="connsiteY19" fmla="*/ 1754037 h 2960479"/>
                <a:gd name="connsiteX20" fmla="*/ 772732 w 773768"/>
                <a:gd name="connsiteY20" fmla="*/ 1806802 h 2960479"/>
                <a:gd name="connsiteX21" fmla="*/ 772518 w 773768"/>
                <a:gd name="connsiteY21" fmla="*/ 1865742 h 2960479"/>
                <a:gd name="connsiteX22" fmla="*/ 762527 w 773768"/>
                <a:gd name="connsiteY22" fmla="*/ 1924359 h 2960479"/>
                <a:gd name="connsiteX23" fmla="*/ 743091 w 773768"/>
                <a:gd name="connsiteY23" fmla="*/ 1980451 h 2960479"/>
                <a:gd name="connsiteX24" fmla="*/ 714538 w 773768"/>
                <a:gd name="connsiteY24" fmla="*/ 2031815 h 2960479"/>
                <a:gd name="connsiteX25" fmla="*/ 681824 w 773768"/>
                <a:gd name="connsiteY25" fmla="*/ 2071943 h 2960479"/>
                <a:gd name="connsiteX26" fmla="*/ 642852 w 773768"/>
                <a:gd name="connsiteY26" fmla="*/ 2106200 h 2960479"/>
                <a:gd name="connsiteX27" fmla="*/ 598318 w 773768"/>
                <a:gd name="connsiteY27" fmla="*/ 2134199 h 2960479"/>
                <a:gd name="connsiteX28" fmla="*/ 548914 w 773768"/>
                <a:gd name="connsiteY28" fmla="*/ 2155551 h 2960479"/>
                <a:gd name="connsiteX29" fmla="*/ 471037 w 773768"/>
                <a:gd name="connsiteY29" fmla="*/ 2175757 h 2960479"/>
                <a:gd name="connsiteX30" fmla="*/ 392259 w 773768"/>
                <a:gd name="connsiteY30" fmla="*/ 2191095 h 2960479"/>
                <a:gd name="connsiteX31" fmla="*/ 320450 w 773768"/>
                <a:gd name="connsiteY31" fmla="*/ 2211474 h 2960479"/>
                <a:gd name="connsiteX32" fmla="*/ 263479 w 773768"/>
                <a:gd name="connsiteY32" fmla="*/ 2246803 h 2960479"/>
                <a:gd name="connsiteX33" fmla="*/ 233485 w 773768"/>
                <a:gd name="connsiteY33" fmla="*/ 2288550 h 2960479"/>
                <a:gd name="connsiteX34" fmla="*/ 212044 w 773768"/>
                <a:gd name="connsiteY34" fmla="*/ 2340544 h 2960479"/>
                <a:gd name="connsiteX35" fmla="*/ 194470 w 773768"/>
                <a:gd name="connsiteY35" fmla="*/ 2398534 h 2960479"/>
                <a:gd name="connsiteX36" fmla="*/ 176074 w 773768"/>
                <a:gd name="connsiteY36" fmla="*/ 2458271 h 2960479"/>
                <a:gd name="connsiteX37" fmla="*/ 154337 w 773768"/>
                <a:gd name="connsiteY37" fmla="*/ 2515456 h 2960479"/>
                <a:gd name="connsiteX38" fmla="*/ 133313 w 773768"/>
                <a:gd name="connsiteY38" fmla="*/ 2570577 h 2960479"/>
                <a:gd name="connsiteX39" fmla="*/ 119070 w 773768"/>
                <a:gd name="connsiteY39" fmla="*/ 2623999 h 2960479"/>
                <a:gd name="connsiteX40" fmla="*/ 117669 w 773768"/>
                <a:gd name="connsiteY40" fmla="*/ 2676087 h 2960479"/>
                <a:gd name="connsiteX41" fmla="*/ 125109 w 773768"/>
                <a:gd name="connsiteY41" fmla="*/ 2707789 h 2960479"/>
                <a:gd name="connsiteX42" fmla="*/ 136796 w 773768"/>
                <a:gd name="connsiteY42" fmla="*/ 2739860 h 2960479"/>
                <a:gd name="connsiteX43" fmla="*/ 149797 w 773768"/>
                <a:gd name="connsiteY43" fmla="*/ 2773039 h 2960479"/>
                <a:gd name="connsiteX44" fmla="*/ 161178 w 773768"/>
                <a:gd name="connsiteY44" fmla="*/ 2808062 h 2960479"/>
                <a:gd name="connsiteX45" fmla="*/ 165969 w 773768"/>
                <a:gd name="connsiteY45" fmla="*/ 2829916 h 2960479"/>
                <a:gd name="connsiteX46" fmla="*/ 168441 w 773768"/>
                <a:gd name="connsiteY46" fmla="*/ 2851671 h 2960479"/>
                <a:gd name="connsiteX47" fmla="*/ 167892 w 773768"/>
                <a:gd name="connsiteY47" fmla="*/ 2872313 h 2960479"/>
                <a:gd name="connsiteX48" fmla="*/ 163618 w 773768"/>
                <a:gd name="connsiteY48" fmla="*/ 2890826 h 2960479"/>
                <a:gd name="connsiteX49" fmla="*/ 140580 w 773768"/>
                <a:gd name="connsiteY49" fmla="*/ 2920928 h 2960479"/>
                <a:gd name="connsiteX50" fmla="*/ 102227 w 773768"/>
                <a:gd name="connsiteY50" fmla="*/ 2940153 h 2960479"/>
                <a:gd name="connsiteX51" fmla="*/ 53666 w 773768"/>
                <a:gd name="connsiteY51" fmla="*/ 2952129 h 2960479"/>
                <a:gd name="connsiteX52" fmla="*/ 0 w 773768"/>
                <a:gd name="connsiteY52" fmla="*/ 2960479 h 2960479"/>
                <a:gd name="connsiteX0" fmla="*/ 244048 w 773768"/>
                <a:gd name="connsiteY0" fmla="*/ 0 h 2960479"/>
                <a:gd name="connsiteX1" fmla="*/ 219188 w 773768"/>
                <a:gd name="connsiteY1" fmla="*/ 51510 h 2960479"/>
                <a:gd name="connsiteX2" fmla="*/ 193352 w 773768"/>
                <a:gd name="connsiteY2" fmla="*/ 102906 h 2960479"/>
                <a:gd name="connsiteX3" fmla="*/ 165561 w 773768"/>
                <a:gd name="connsiteY3" fmla="*/ 154077 h 2960479"/>
                <a:gd name="connsiteX4" fmla="*/ 134840 w 773768"/>
                <a:gd name="connsiteY4" fmla="*/ 204908 h 2960479"/>
                <a:gd name="connsiteX5" fmla="*/ 108378 w 773768"/>
                <a:gd name="connsiteY5" fmla="*/ 244924 h 2960479"/>
                <a:gd name="connsiteX6" fmla="*/ 82630 w 773768"/>
                <a:gd name="connsiteY6" fmla="*/ 284929 h 2960479"/>
                <a:gd name="connsiteX7" fmla="*/ 60764 w 773768"/>
                <a:gd name="connsiteY7" fmla="*/ 325196 h 2960479"/>
                <a:gd name="connsiteX8" fmla="*/ 45949 w 773768"/>
                <a:gd name="connsiteY8" fmla="*/ 365997 h 2960479"/>
                <a:gd name="connsiteX9" fmla="*/ 45078 w 773768"/>
                <a:gd name="connsiteY9" fmla="*/ 454438 h 2960479"/>
                <a:gd name="connsiteX10" fmla="*/ 77524 w 773768"/>
                <a:gd name="connsiteY10" fmla="*/ 544883 h 2960479"/>
                <a:gd name="connsiteX11" fmla="*/ 131046 w 773768"/>
                <a:gd name="connsiteY11" fmla="*/ 635738 h 2960479"/>
                <a:gd name="connsiteX12" fmla="*/ 193407 w 773768"/>
                <a:gd name="connsiteY12" fmla="*/ 725407 h 2960479"/>
                <a:gd name="connsiteX13" fmla="*/ 346768 w 773768"/>
                <a:gd name="connsiteY13" fmla="*/ 949539 h 2960479"/>
                <a:gd name="connsiteX14" fmla="*/ 481007 w 773768"/>
                <a:gd name="connsiteY14" fmla="*/ 1164176 h 2960479"/>
                <a:gd name="connsiteX15" fmla="*/ 600371 w 773768"/>
                <a:gd name="connsiteY15" fmla="*/ 1378924 h 2960479"/>
                <a:gd name="connsiteX16" fmla="*/ 709108 w 773768"/>
                <a:gd name="connsiteY16" fmla="*/ 1603389 h 2960479"/>
                <a:gd name="connsiteX17" fmla="*/ 730571 w 773768"/>
                <a:gd name="connsiteY17" fmla="*/ 1652514 h 2960479"/>
                <a:gd name="connsiteX18" fmla="*/ 749699 w 773768"/>
                <a:gd name="connsiteY18" fmla="*/ 1702669 h 2960479"/>
                <a:gd name="connsiteX19" fmla="*/ 764437 w 773768"/>
                <a:gd name="connsiteY19" fmla="*/ 1754037 h 2960479"/>
                <a:gd name="connsiteX20" fmla="*/ 772732 w 773768"/>
                <a:gd name="connsiteY20" fmla="*/ 1806802 h 2960479"/>
                <a:gd name="connsiteX21" fmla="*/ 772518 w 773768"/>
                <a:gd name="connsiteY21" fmla="*/ 1865742 h 2960479"/>
                <a:gd name="connsiteX22" fmla="*/ 762527 w 773768"/>
                <a:gd name="connsiteY22" fmla="*/ 1924359 h 2960479"/>
                <a:gd name="connsiteX23" fmla="*/ 743091 w 773768"/>
                <a:gd name="connsiteY23" fmla="*/ 1980451 h 2960479"/>
                <a:gd name="connsiteX24" fmla="*/ 714538 w 773768"/>
                <a:gd name="connsiteY24" fmla="*/ 2031815 h 2960479"/>
                <a:gd name="connsiteX25" fmla="*/ 681824 w 773768"/>
                <a:gd name="connsiteY25" fmla="*/ 2071943 h 2960479"/>
                <a:gd name="connsiteX26" fmla="*/ 642852 w 773768"/>
                <a:gd name="connsiteY26" fmla="*/ 2106200 h 2960479"/>
                <a:gd name="connsiteX27" fmla="*/ 598318 w 773768"/>
                <a:gd name="connsiteY27" fmla="*/ 2134199 h 2960479"/>
                <a:gd name="connsiteX28" fmla="*/ 548914 w 773768"/>
                <a:gd name="connsiteY28" fmla="*/ 2155551 h 2960479"/>
                <a:gd name="connsiteX29" fmla="*/ 471037 w 773768"/>
                <a:gd name="connsiteY29" fmla="*/ 2175757 h 2960479"/>
                <a:gd name="connsiteX30" fmla="*/ 392259 w 773768"/>
                <a:gd name="connsiteY30" fmla="*/ 2191095 h 2960479"/>
                <a:gd name="connsiteX31" fmla="*/ 320450 w 773768"/>
                <a:gd name="connsiteY31" fmla="*/ 2211474 h 2960479"/>
                <a:gd name="connsiteX32" fmla="*/ 263479 w 773768"/>
                <a:gd name="connsiteY32" fmla="*/ 2246803 h 2960479"/>
                <a:gd name="connsiteX33" fmla="*/ 233485 w 773768"/>
                <a:gd name="connsiteY33" fmla="*/ 2288550 h 2960479"/>
                <a:gd name="connsiteX34" fmla="*/ 212044 w 773768"/>
                <a:gd name="connsiteY34" fmla="*/ 2340544 h 2960479"/>
                <a:gd name="connsiteX35" fmla="*/ 194470 w 773768"/>
                <a:gd name="connsiteY35" fmla="*/ 2398534 h 2960479"/>
                <a:gd name="connsiteX36" fmla="*/ 176074 w 773768"/>
                <a:gd name="connsiteY36" fmla="*/ 2458271 h 2960479"/>
                <a:gd name="connsiteX37" fmla="*/ 154337 w 773768"/>
                <a:gd name="connsiteY37" fmla="*/ 2515456 h 2960479"/>
                <a:gd name="connsiteX38" fmla="*/ 133313 w 773768"/>
                <a:gd name="connsiteY38" fmla="*/ 2570577 h 2960479"/>
                <a:gd name="connsiteX39" fmla="*/ 119070 w 773768"/>
                <a:gd name="connsiteY39" fmla="*/ 2623999 h 2960479"/>
                <a:gd name="connsiteX40" fmla="*/ 117669 w 773768"/>
                <a:gd name="connsiteY40" fmla="*/ 2676087 h 2960479"/>
                <a:gd name="connsiteX41" fmla="*/ 125109 w 773768"/>
                <a:gd name="connsiteY41" fmla="*/ 2707789 h 2960479"/>
                <a:gd name="connsiteX42" fmla="*/ 136796 w 773768"/>
                <a:gd name="connsiteY42" fmla="*/ 2739860 h 2960479"/>
                <a:gd name="connsiteX43" fmla="*/ 149797 w 773768"/>
                <a:gd name="connsiteY43" fmla="*/ 2773039 h 2960479"/>
                <a:gd name="connsiteX44" fmla="*/ 161178 w 773768"/>
                <a:gd name="connsiteY44" fmla="*/ 2808062 h 2960479"/>
                <a:gd name="connsiteX45" fmla="*/ 165969 w 773768"/>
                <a:gd name="connsiteY45" fmla="*/ 2829916 h 2960479"/>
                <a:gd name="connsiteX46" fmla="*/ 168441 w 773768"/>
                <a:gd name="connsiteY46" fmla="*/ 2851671 h 2960479"/>
                <a:gd name="connsiteX47" fmla="*/ 167892 w 773768"/>
                <a:gd name="connsiteY47" fmla="*/ 2872313 h 2960479"/>
                <a:gd name="connsiteX48" fmla="*/ 163618 w 773768"/>
                <a:gd name="connsiteY48" fmla="*/ 2890826 h 2960479"/>
                <a:gd name="connsiteX49" fmla="*/ 140580 w 773768"/>
                <a:gd name="connsiteY49" fmla="*/ 2920928 h 2960479"/>
                <a:gd name="connsiteX50" fmla="*/ 102227 w 773768"/>
                <a:gd name="connsiteY50" fmla="*/ 2940153 h 2960479"/>
                <a:gd name="connsiteX51" fmla="*/ 53666 w 773768"/>
                <a:gd name="connsiteY51" fmla="*/ 2952129 h 2960479"/>
                <a:gd name="connsiteX52" fmla="*/ 0 w 773768"/>
                <a:gd name="connsiteY52" fmla="*/ 2960479 h 2960479"/>
                <a:gd name="connsiteX0" fmla="*/ 244048 w 773768"/>
                <a:gd name="connsiteY0" fmla="*/ 0 h 2960479"/>
                <a:gd name="connsiteX1" fmla="*/ 219188 w 773768"/>
                <a:gd name="connsiteY1" fmla="*/ 51510 h 2960479"/>
                <a:gd name="connsiteX2" fmla="*/ 193352 w 773768"/>
                <a:gd name="connsiteY2" fmla="*/ 102906 h 2960479"/>
                <a:gd name="connsiteX3" fmla="*/ 165561 w 773768"/>
                <a:gd name="connsiteY3" fmla="*/ 154077 h 2960479"/>
                <a:gd name="connsiteX4" fmla="*/ 134840 w 773768"/>
                <a:gd name="connsiteY4" fmla="*/ 204908 h 2960479"/>
                <a:gd name="connsiteX5" fmla="*/ 108378 w 773768"/>
                <a:gd name="connsiteY5" fmla="*/ 244924 h 2960479"/>
                <a:gd name="connsiteX6" fmla="*/ 82630 w 773768"/>
                <a:gd name="connsiteY6" fmla="*/ 284929 h 2960479"/>
                <a:gd name="connsiteX7" fmla="*/ 60764 w 773768"/>
                <a:gd name="connsiteY7" fmla="*/ 325196 h 2960479"/>
                <a:gd name="connsiteX8" fmla="*/ 45949 w 773768"/>
                <a:gd name="connsiteY8" fmla="*/ 365997 h 2960479"/>
                <a:gd name="connsiteX9" fmla="*/ 45078 w 773768"/>
                <a:gd name="connsiteY9" fmla="*/ 454438 h 2960479"/>
                <a:gd name="connsiteX10" fmla="*/ 77524 w 773768"/>
                <a:gd name="connsiteY10" fmla="*/ 544883 h 2960479"/>
                <a:gd name="connsiteX11" fmla="*/ 131046 w 773768"/>
                <a:gd name="connsiteY11" fmla="*/ 635738 h 2960479"/>
                <a:gd name="connsiteX12" fmla="*/ 193407 w 773768"/>
                <a:gd name="connsiteY12" fmla="*/ 725407 h 2960479"/>
                <a:gd name="connsiteX13" fmla="*/ 346768 w 773768"/>
                <a:gd name="connsiteY13" fmla="*/ 949539 h 2960479"/>
                <a:gd name="connsiteX14" fmla="*/ 481007 w 773768"/>
                <a:gd name="connsiteY14" fmla="*/ 1164176 h 2960479"/>
                <a:gd name="connsiteX15" fmla="*/ 600371 w 773768"/>
                <a:gd name="connsiteY15" fmla="*/ 1378924 h 2960479"/>
                <a:gd name="connsiteX16" fmla="*/ 709108 w 773768"/>
                <a:gd name="connsiteY16" fmla="*/ 1603389 h 2960479"/>
                <a:gd name="connsiteX17" fmla="*/ 730571 w 773768"/>
                <a:gd name="connsiteY17" fmla="*/ 1652514 h 2960479"/>
                <a:gd name="connsiteX18" fmla="*/ 749699 w 773768"/>
                <a:gd name="connsiteY18" fmla="*/ 1702669 h 2960479"/>
                <a:gd name="connsiteX19" fmla="*/ 764437 w 773768"/>
                <a:gd name="connsiteY19" fmla="*/ 1754037 h 2960479"/>
                <a:gd name="connsiteX20" fmla="*/ 772732 w 773768"/>
                <a:gd name="connsiteY20" fmla="*/ 1806802 h 2960479"/>
                <a:gd name="connsiteX21" fmla="*/ 772518 w 773768"/>
                <a:gd name="connsiteY21" fmla="*/ 1865742 h 2960479"/>
                <a:gd name="connsiteX22" fmla="*/ 762527 w 773768"/>
                <a:gd name="connsiteY22" fmla="*/ 1924359 h 2960479"/>
                <a:gd name="connsiteX23" fmla="*/ 743091 w 773768"/>
                <a:gd name="connsiteY23" fmla="*/ 1980451 h 2960479"/>
                <a:gd name="connsiteX24" fmla="*/ 714538 w 773768"/>
                <a:gd name="connsiteY24" fmla="*/ 2031815 h 2960479"/>
                <a:gd name="connsiteX25" fmla="*/ 681824 w 773768"/>
                <a:gd name="connsiteY25" fmla="*/ 2071943 h 2960479"/>
                <a:gd name="connsiteX26" fmla="*/ 642852 w 773768"/>
                <a:gd name="connsiteY26" fmla="*/ 2106200 h 2960479"/>
                <a:gd name="connsiteX27" fmla="*/ 598318 w 773768"/>
                <a:gd name="connsiteY27" fmla="*/ 2134199 h 2960479"/>
                <a:gd name="connsiteX28" fmla="*/ 548914 w 773768"/>
                <a:gd name="connsiteY28" fmla="*/ 2155551 h 2960479"/>
                <a:gd name="connsiteX29" fmla="*/ 471037 w 773768"/>
                <a:gd name="connsiteY29" fmla="*/ 2175757 h 2960479"/>
                <a:gd name="connsiteX30" fmla="*/ 392259 w 773768"/>
                <a:gd name="connsiteY30" fmla="*/ 2191095 h 2960479"/>
                <a:gd name="connsiteX31" fmla="*/ 320450 w 773768"/>
                <a:gd name="connsiteY31" fmla="*/ 2211474 h 2960479"/>
                <a:gd name="connsiteX32" fmla="*/ 263479 w 773768"/>
                <a:gd name="connsiteY32" fmla="*/ 2246803 h 2960479"/>
                <a:gd name="connsiteX33" fmla="*/ 233485 w 773768"/>
                <a:gd name="connsiteY33" fmla="*/ 2288550 h 2960479"/>
                <a:gd name="connsiteX34" fmla="*/ 212044 w 773768"/>
                <a:gd name="connsiteY34" fmla="*/ 2340544 h 2960479"/>
                <a:gd name="connsiteX35" fmla="*/ 194470 w 773768"/>
                <a:gd name="connsiteY35" fmla="*/ 2398534 h 2960479"/>
                <a:gd name="connsiteX36" fmla="*/ 176074 w 773768"/>
                <a:gd name="connsiteY36" fmla="*/ 2458271 h 2960479"/>
                <a:gd name="connsiteX37" fmla="*/ 154337 w 773768"/>
                <a:gd name="connsiteY37" fmla="*/ 2515456 h 2960479"/>
                <a:gd name="connsiteX38" fmla="*/ 133313 w 773768"/>
                <a:gd name="connsiteY38" fmla="*/ 2570577 h 2960479"/>
                <a:gd name="connsiteX39" fmla="*/ 119070 w 773768"/>
                <a:gd name="connsiteY39" fmla="*/ 2623999 h 2960479"/>
                <a:gd name="connsiteX40" fmla="*/ 117669 w 773768"/>
                <a:gd name="connsiteY40" fmla="*/ 2676087 h 2960479"/>
                <a:gd name="connsiteX41" fmla="*/ 125109 w 773768"/>
                <a:gd name="connsiteY41" fmla="*/ 2707789 h 2960479"/>
                <a:gd name="connsiteX42" fmla="*/ 136796 w 773768"/>
                <a:gd name="connsiteY42" fmla="*/ 2739860 h 2960479"/>
                <a:gd name="connsiteX43" fmla="*/ 149797 w 773768"/>
                <a:gd name="connsiteY43" fmla="*/ 2773039 h 2960479"/>
                <a:gd name="connsiteX44" fmla="*/ 161178 w 773768"/>
                <a:gd name="connsiteY44" fmla="*/ 2808062 h 2960479"/>
                <a:gd name="connsiteX45" fmla="*/ 165969 w 773768"/>
                <a:gd name="connsiteY45" fmla="*/ 2829916 h 2960479"/>
                <a:gd name="connsiteX46" fmla="*/ 168441 w 773768"/>
                <a:gd name="connsiteY46" fmla="*/ 2851671 h 2960479"/>
                <a:gd name="connsiteX47" fmla="*/ 167892 w 773768"/>
                <a:gd name="connsiteY47" fmla="*/ 2872313 h 2960479"/>
                <a:gd name="connsiteX48" fmla="*/ 163618 w 773768"/>
                <a:gd name="connsiteY48" fmla="*/ 2890826 h 2960479"/>
                <a:gd name="connsiteX49" fmla="*/ 140580 w 773768"/>
                <a:gd name="connsiteY49" fmla="*/ 2920928 h 2960479"/>
                <a:gd name="connsiteX50" fmla="*/ 102227 w 773768"/>
                <a:gd name="connsiteY50" fmla="*/ 2940153 h 2960479"/>
                <a:gd name="connsiteX51" fmla="*/ 53666 w 773768"/>
                <a:gd name="connsiteY51" fmla="*/ 2952129 h 2960479"/>
                <a:gd name="connsiteX52" fmla="*/ 0 w 773768"/>
                <a:gd name="connsiteY52" fmla="*/ 2960479 h 2960479"/>
                <a:gd name="connsiteX0" fmla="*/ 244048 w 773768"/>
                <a:gd name="connsiteY0" fmla="*/ 0 h 2960479"/>
                <a:gd name="connsiteX1" fmla="*/ 219188 w 773768"/>
                <a:gd name="connsiteY1" fmla="*/ 51510 h 2960479"/>
                <a:gd name="connsiteX2" fmla="*/ 193352 w 773768"/>
                <a:gd name="connsiteY2" fmla="*/ 102906 h 2960479"/>
                <a:gd name="connsiteX3" fmla="*/ 165561 w 773768"/>
                <a:gd name="connsiteY3" fmla="*/ 154077 h 2960479"/>
                <a:gd name="connsiteX4" fmla="*/ 134840 w 773768"/>
                <a:gd name="connsiteY4" fmla="*/ 204908 h 2960479"/>
                <a:gd name="connsiteX5" fmla="*/ 108378 w 773768"/>
                <a:gd name="connsiteY5" fmla="*/ 244924 h 2960479"/>
                <a:gd name="connsiteX6" fmla="*/ 82630 w 773768"/>
                <a:gd name="connsiteY6" fmla="*/ 284929 h 2960479"/>
                <a:gd name="connsiteX7" fmla="*/ 60764 w 773768"/>
                <a:gd name="connsiteY7" fmla="*/ 325196 h 2960479"/>
                <a:gd name="connsiteX8" fmla="*/ 45949 w 773768"/>
                <a:gd name="connsiteY8" fmla="*/ 365997 h 2960479"/>
                <a:gd name="connsiteX9" fmla="*/ 45078 w 773768"/>
                <a:gd name="connsiteY9" fmla="*/ 454438 h 2960479"/>
                <a:gd name="connsiteX10" fmla="*/ 77524 w 773768"/>
                <a:gd name="connsiteY10" fmla="*/ 544883 h 2960479"/>
                <a:gd name="connsiteX11" fmla="*/ 131046 w 773768"/>
                <a:gd name="connsiteY11" fmla="*/ 635738 h 2960479"/>
                <a:gd name="connsiteX12" fmla="*/ 193407 w 773768"/>
                <a:gd name="connsiteY12" fmla="*/ 725407 h 2960479"/>
                <a:gd name="connsiteX13" fmla="*/ 346768 w 773768"/>
                <a:gd name="connsiteY13" fmla="*/ 949539 h 2960479"/>
                <a:gd name="connsiteX14" fmla="*/ 481007 w 773768"/>
                <a:gd name="connsiteY14" fmla="*/ 1164176 h 2960479"/>
                <a:gd name="connsiteX15" fmla="*/ 600371 w 773768"/>
                <a:gd name="connsiteY15" fmla="*/ 1378924 h 2960479"/>
                <a:gd name="connsiteX16" fmla="*/ 709108 w 773768"/>
                <a:gd name="connsiteY16" fmla="*/ 1603389 h 2960479"/>
                <a:gd name="connsiteX17" fmla="*/ 730571 w 773768"/>
                <a:gd name="connsiteY17" fmla="*/ 1652514 h 2960479"/>
                <a:gd name="connsiteX18" fmla="*/ 749699 w 773768"/>
                <a:gd name="connsiteY18" fmla="*/ 1702669 h 2960479"/>
                <a:gd name="connsiteX19" fmla="*/ 764437 w 773768"/>
                <a:gd name="connsiteY19" fmla="*/ 1754037 h 2960479"/>
                <a:gd name="connsiteX20" fmla="*/ 772732 w 773768"/>
                <a:gd name="connsiteY20" fmla="*/ 1806802 h 2960479"/>
                <a:gd name="connsiteX21" fmla="*/ 772518 w 773768"/>
                <a:gd name="connsiteY21" fmla="*/ 1865742 h 2960479"/>
                <a:gd name="connsiteX22" fmla="*/ 762527 w 773768"/>
                <a:gd name="connsiteY22" fmla="*/ 1924359 h 2960479"/>
                <a:gd name="connsiteX23" fmla="*/ 743091 w 773768"/>
                <a:gd name="connsiteY23" fmla="*/ 1980451 h 2960479"/>
                <a:gd name="connsiteX24" fmla="*/ 714538 w 773768"/>
                <a:gd name="connsiteY24" fmla="*/ 2031815 h 2960479"/>
                <a:gd name="connsiteX25" fmla="*/ 681824 w 773768"/>
                <a:gd name="connsiteY25" fmla="*/ 2071943 h 2960479"/>
                <a:gd name="connsiteX26" fmla="*/ 642852 w 773768"/>
                <a:gd name="connsiteY26" fmla="*/ 2106200 h 2960479"/>
                <a:gd name="connsiteX27" fmla="*/ 598318 w 773768"/>
                <a:gd name="connsiteY27" fmla="*/ 2134199 h 2960479"/>
                <a:gd name="connsiteX28" fmla="*/ 548914 w 773768"/>
                <a:gd name="connsiteY28" fmla="*/ 2155551 h 2960479"/>
                <a:gd name="connsiteX29" fmla="*/ 471037 w 773768"/>
                <a:gd name="connsiteY29" fmla="*/ 2175757 h 2960479"/>
                <a:gd name="connsiteX30" fmla="*/ 392259 w 773768"/>
                <a:gd name="connsiteY30" fmla="*/ 2191095 h 2960479"/>
                <a:gd name="connsiteX31" fmla="*/ 320450 w 773768"/>
                <a:gd name="connsiteY31" fmla="*/ 2211474 h 2960479"/>
                <a:gd name="connsiteX32" fmla="*/ 263479 w 773768"/>
                <a:gd name="connsiteY32" fmla="*/ 2246803 h 2960479"/>
                <a:gd name="connsiteX33" fmla="*/ 233485 w 773768"/>
                <a:gd name="connsiteY33" fmla="*/ 2288550 h 2960479"/>
                <a:gd name="connsiteX34" fmla="*/ 212044 w 773768"/>
                <a:gd name="connsiteY34" fmla="*/ 2340544 h 2960479"/>
                <a:gd name="connsiteX35" fmla="*/ 194470 w 773768"/>
                <a:gd name="connsiteY35" fmla="*/ 2398534 h 2960479"/>
                <a:gd name="connsiteX36" fmla="*/ 176074 w 773768"/>
                <a:gd name="connsiteY36" fmla="*/ 2458271 h 2960479"/>
                <a:gd name="connsiteX37" fmla="*/ 154337 w 773768"/>
                <a:gd name="connsiteY37" fmla="*/ 2515456 h 2960479"/>
                <a:gd name="connsiteX38" fmla="*/ 133313 w 773768"/>
                <a:gd name="connsiteY38" fmla="*/ 2570577 h 2960479"/>
                <a:gd name="connsiteX39" fmla="*/ 119070 w 773768"/>
                <a:gd name="connsiteY39" fmla="*/ 2623999 h 2960479"/>
                <a:gd name="connsiteX40" fmla="*/ 117669 w 773768"/>
                <a:gd name="connsiteY40" fmla="*/ 2676087 h 2960479"/>
                <a:gd name="connsiteX41" fmla="*/ 125109 w 773768"/>
                <a:gd name="connsiteY41" fmla="*/ 2707789 h 2960479"/>
                <a:gd name="connsiteX42" fmla="*/ 136796 w 773768"/>
                <a:gd name="connsiteY42" fmla="*/ 2739860 h 2960479"/>
                <a:gd name="connsiteX43" fmla="*/ 149797 w 773768"/>
                <a:gd name="connsiteY43" fmla="*/ 2773039 h 2960479"/>
                <a:gd name="connsiteX44" fmla="*/ 161178 w 773768"/>
                <a:gd name="connsiteY44" fmla="*/ 2808062 h 2960479"/>
                <a:gd name="connsiteX45" fmla="*/ 165969 w 773768"/>
                <a:gd name="connsiteY45" fmla="*/ 2829916 h 2960479"/>
                <a:gd name="connsiteX46" fmla="*/ 168441 w 773768"/>
                <a:gd name="connsiteY46" fmla="*/ 2851671 h 2960479"/>
                <a:gd name="connsiteX47" fmla="*/ 167892 w 773768"/>
                <a:gd name="connsiteY47" fmla="*/ 2872313 h 2960479"/>
                <a:gd name="connsiteX48" fmla="*/ 163618 w 773768"/>
                <a:gd name="connsiteY48" fmla="*/ 2890826 h 2960479"/>
                <a:gd name="connsiteX49" fmla="*/ 140580 w 773768"/>
                <a:gd name="connsiteY49" fmla="*/ 2920928 h 2960479"/>
                <a:gd name="connsiteX50" fmla="*/ 102227 w 773768"/>
                <a:gd name="connsiteY50" fmla="*/ 2940153 h 2960479"/>
                <a:gd name="connsiteX51" fmla="*/ 53666 w 773768"/>
                <a:gd name="connsiteY51" fmla="*/ 2952129 h 2960479"/>
                <a:gd name="connsiteX52" fmla="*/ 0 w 773768"/>
                <a:gd name="connsiteY52" fmla="*/ 2960479 h 2960479"/>
                <a:gd name="connsiteX0" fmla="*/ 244048 w 773768"/>
                <a:gd name="connsiteY0" fmla="*/ 0 h 2960479"/>
                <a:gd name="connsiteX1" fmla="*/ 219188 w 773768"/>
                <a:gd name="connsiteY1" fmla="*/ 51510 h 2960479"/>
                <a:gd name="connsiteX2" fmla="*/ 193352 w 773768"/>
                <a:gd name="connsiteY2" fmla="*/ 102906 h 2960479"/>
                <a:gd name="connsiteX3" fmla="*/ 165561 w 773768"/>
                <a:gd name="connsiteY3" fmla="*/ 154077 h 2960479"/>
                <a:gd name="connsiteX4" fmla="*/ 134840 w 773768"/>
                <a:gd name="connsiteY4" fmla="*/ 204908 h 2960479"/>
                <a:gd name="connsiteX5" fmla="*/ 108378 w 773768"/>
                <a:gd name="connsiteY5" fmla="*/ 244924 h 2960479"/>
                <a:gd name="connsiteX6" fmla="*/ 82630 w 773768"/>
                <a:gd name="connsiteY6" fmla="*/ 284929 h 2960479"/>
                <a:gd name="connsiteX7" fmla="*/ 60764 w 773768"/>
                <a:gd name="connsiteY7" fmla="*/ 325196 h 2960479"/>
                <a:gd name="connsiteX8" fmla="*/ 45949 w 773768"/>
                <a:gd name="connsiteY8" fmla="*/ 365997 h 2960479"/>
                <a:gd name="connsiteX9" fmla="*/ 45078 w 773768"/>
                <a:gd name="connsiteY9" fmla="*/ 454438 h 2960479"/>
                <a:gd name="connsiteX10" fmla="*/ 77524 w 773768"/>
                <a:gd name="connsiteY10" fmla="*/ 544883 h 2960479"/>
                <a:gd name="connsiteX11" fmla="*/ 131046 w 773768"/>
                <a:gd name="connsiteY11" fmla="*/ 635738 h 2960479"/>
                <a:gd name="connsiteX12" fmla="*/ 193407 w 773768"/>
                <a:gd name="connsiteY12" fmla="*/ 725407 h 2960479"/>
                <a:gd name="connsiteX13" fmla="*/ 346768 w 773768"/>
                <a:gd name="connsiteY13" fmla="*/ 949539 h 2960479"/>
                <a:gd name="connsiteX14" fmla="*/ 481007 w 773768"/>
                <a:gd name="connsiteY14" fmla="*/ 1164176 h 2960479"/>
                <a:gd name="connsiteX15" fmla="*/ 600371 w 773768"/>
                <a:gd name="connsiteY15" fmla="*/ 1378924 h 2960479"/>
                <a:gd name="connsiteX16" fmla="*/ 709108 w 773768"/>
                <a:gd name="connsiteY16" fmla="*/ 1603389 h 2960479"/>
                <a:gd name="connsiteX17" fmla="*/ 730571 w 773768"/>
                <a:gd name="connsiteY17" fmla="*/ 1652514 h 2960479"/>
                <a:gd name="connsiteX18" fmla="*/ 749699 w 773768"/>
                <a:gd name="connsiteY18" fmla="*/ 1702669 h 2960479"/>
                <a:gd name="connsiteX19" fmla="*/ 764437 w 773768"/>
                <a:gd name="connsiteY19" fmla="*/ 1754037 h 2960479"/>
                <a:gd name="connsiteX20" fmla="*/ 772732 w 773768"/>
                <a:gd name="connsiteY20" fmla="*/ 1806802 h 2960479"/>
                <a:gd name="connsiteX21" fmla="*/ 772518 w 773768"/>
                <a:gd name="connsiteY21" fmla="*/ 1865742 h 2960479"/>
                <a:gd name="connsiteX22" fmla="*/ 762527 w 773768"/>
                <a:gd name="connsiteY22" fmla="*/ 1924359 h 2960479"/>
                <a:gd name="connsiteX23" fmla="*/ 743091 w 773768"/>
                <a:gd name="connsiteY23" fmla="*/ 1980451 h 2960479"/>
                <a:gd name="connsiteX24" fmla="*/ 714538 w 773768"/>
                <a:gd name="connsiteY24" fmla="*/ 2031815 h 2960479"/>
                <a:gd name="connsiteX25" fmla="*/ 681824 w 773768"/>
                <a:gd name="connsiteY25" fmla="*/ 2071943 h 2960479"/>
                <a:gd name="connsiteX26" fmla="*/ 642852 w 773768"/>
                <a:gd name="connsiteY26" fmla="*/ 2106200 h 2960479"/>
                <a:gd name="connsiteX27" fmla="*/ 598318 w 773768"/>
                <a:gd name="connsiteY27" fmla="*/ 2134199 h 2960479"/>
                <a:gd name="connsiteX28" fmla="*/ 548914 w 773768"/>
                <a:gd name="connsiteY28" fmla="*/ 2155551 h 2960479"/>
                <a:gd name="connsiteX29" fmla="*/ 471037 w 773768"/>
                <a:gd name="connsiteY29" fmla="*/ 2175757 h 2960479"/>
                <a:gd name="connsiteX30" fmla="*/ 392259 w 773768"/>
                <a:gd name="connsiteY30" fmla="*/ 2191095 h 2960479"/>
                <a:gd name="connsiteX31" fmla="*/ 320450 w 773768"/>
                <a:gd name="connsiteY31" fmla="*/ 2211474 h 2960479"/>
                <a:gd name="connsiteX32" fmla="*/ 263479 w 773768"/>
                <a:gd name="connsiteY32" fmla="*/ 2246803 h 2960479"/>
                <a:gd name="connsiteX33" fmla="*/ 233485 w 773768"/>
                <a:gd name="connsiteY33" fmla="*/ 2288550 h 2960479"/>
                <a:gd name="connsiteX34" fmla="*/ 212044 w 773768"/>
                <a:gd name="connsiteY34" fmla="*/ 2340544 h 2960479"/>
                <a:gd name="connsiteX35" fmla="*/ 194470 w 773768"/>
                <a:gd name="connsiteY35" fmla="*/ 2398534 h 2960479"/>
                <a:gd name="connsiteX36" fmla="*/ 176074 w 773768"/>
                <a:gd name="connsiteY36" fmla="*/ 2458271 h 2960479"/>
                <a:gd name="connsiteX37" fmla="*/ 154337 w 773768"/>
                <a:gd name="connsiteY37" fmla="*/ 2515456 h 2960479"/>
                <a:gd name="connsiteX38" fmla="*/ 133313 w 773768"/>
                <a:gd name="connsiteY38" fmla="*/ 2570577 h 2960479"/>
                <a:gd name="connsiteX39" fmla="*/ 119070 w 773768"/>
                <a:gd name="connsiteY39" fmla="*/ 2623999 h 2960479"/>
                <a:gd name="connsiteX40" fmla="*/ 117669 w 773768"/>
                <a:gd name="connsiteY40" fmla="*/ 2676087 h 2960479"/>
                <a:gd name="connsiteX41" fmla="*/ 125109 w 773768"/>
                <a:gd name="connsiteY41" fmla="*/ 2707789 h 2960479"/>
                <a:gd name="connsiteX42" fmla="*/ 136796 w 773768"/>
                <a:gd name="connsiteY42" fmla="*/ 2739860 h 2960479"/>
                <a:gd name="connsiteX43" fmla="*/ 149797 w 773768"/>
                <a:gd name="connsiteY43" fmla="*/ 2773039 h 2960479"/>
                <a:gd name="connsiteX44" fmla="*/ 161178 w 773768"/>
                <a:gd name="connsiteY44" fmla="*/ 2808062 h 2960479"/>
                <a:gd name="connsiteX45" fmla="*/ 165969 w 773768"/>
                <a:gd name="connsiteY45" fmla="*/ 2829916 h 2960479"/>
                <a:gd name="connsiteX46" fmla="*/ 168441 w 773768"/>
                <a:gd name="connsiteY46" fmla="*/ 2851671 h 2960479"/>
                <a:gd name="connsiteX47" fmla="*/ 167892 w 773768"/>
                <a:gd name="connsiteY47" fmla="*/ 2872313 h 2960479"/>
                <a:gd name="connsiteX48" fmla="*/ 163618 w 773768"/>
                <a:gd name="connsiteY48" fmla="*/ 2890826 h 2960479"/>
                <a:gd name="connsiteX49" fmla="*/ 140580 w 773768"/>
                <a:gd name="connsiteY49" fmla="*/ 2920928 h 2960479"/>
                <a:gd name="connsiteX50" fmla="*/ 102227 w 773768"/>
                <a:gd name="connsiteY50" fmla="*/ 2940153 h 2960479"/>
                <a:gd name="connsiteX51" fmla="*/ 53666 w 773768"/>
                <a:gd name="connsiteY51" fmla="*/ 2952129 h 2960479"/>
                <a:gd name="connsiteX52" fmla="*/ 0 w 773768"/>
                <a:gd name="connsiteY52" fmla="*/ 2960479 h 2960479"/>
                <a:gd name="connsiteX0" fmla="*/ 244048 w 773768"/>
                <a:gd name="connsiteY0" fmla="*/ 0 h 2960479"/>
                <a:gd name="connsiteX1" fmla="*/ 219188 w 773768"/>
                <a:gd name="connsiteY1" fmla="*/ 51510 h 2960479"/>
                <a:gd name="connsiteX2" fmla="*/ 193352 w 773768"/>
                <a:gd name="connsiteY2" fmla="*/ 102906 h 2960479"/>
                <a:gd name="connsiteX3" fmla="*/ 165561 w 773768"/>
                <a:gd name="connsiteY3" fmla="*/ 154077 h 2960479"/>
                <a:gd name="connsiteX4" fmla="*/ 134840 w 773768"/>
                <a:gd name="connsiteY4" fmla="*/ 204908 h 2960479"/>
                <a:gd name="connsiteX5" fmla="*/ 108378 w 773768"/>
                <a:gd name="connsiteY5" fmla="*/ 244924 h 2960479"/>
                <a:gd name="connsiteX6" fmla="*/ 82630 w 773768"/>
                <a:gd name="connsiteY6" fmla="*/ 284929 h 2960479"/>
                <a:gd name="connsiteX7" fmla="*/ 60764 w 773768"/>
                <a:gd name="connsiteY7" fmla="*/ 325196 h 2960479"/>
                <a:gd name="connsiteX8" fmla="*/ 45949 w 773768"/>
                <a:gd name="connsiteY8" fmla="*/ 365997 h 2960479"/>
                <a:gd name="connsiteX9" fmla="*/ 45078 w 773768"/>
                <a:gd name="connsiteY9" fmla="*/ 454438 h 2960479"/>
                <a:gd name="connsiteX10" fmla="*/ 77524 w 773768"/>
                <a:gd name="connsiteY10" fmla="*/ 544883 h 2960479"/>
                <a:gd name="connsiteX11" fmla="*/ 131046 w 773768"/>
                <a:gd name="connsiteY11" fmla="*/ 635738 h 2960479"/>
                <a:gd name="connsiteX12" fmla="*/ 193407 w 773768"/>
                <a:gd name="connsiteY12" fmla="*/ 725407 h 2960479"/>
                <a:gd name="connsiteX13" fmla="*/ 346768 w 773768"/>
                <a:gd name="connsiteY13" fmla="*/ 949539 h 2960479"/>
                <a:gd name="connsiteX14" fmla="*/ 481007 w 773768"/>
                <a:gd name="connsiteY14" fmla="*/ 1164176 h 2960479"/>
                <a:gd name="connsiteX15" fmla="*/ 600371 w 773768"/>
                <a:gd name="connsiteY15" fmla="*/ 1378924 h 2960479"/>
                <a:gd name="connsiteX16" fmla="*/ 709108 w 773768"/>
                <a:gd name="connsiteY16" fmla="*/ 1603389 h 2960479"/>
                <a:gd name="connsiteX17" fmla="*/ 730571 w 773768"/>
                <a:gd name="connsiteY17" fmla="*/ 1652514 h 2960479"/>
                <a:gd name="connsiteX18" fmla="*/ 749699 w 773768"/>
                <a:gd name="connsiteY18" fmla="*/ 1702669 h 2960479"/>
                <a:gd name="connsiteX19" fmla="*/ 764437 w 773768"/>
                <a:gd name="connsiteY19" fmla="*/ 1754037 h 2960479"/>
                <a:gd name="connsiteX20" fmla="*/ 772732 w 773768"/>
                <a:gd name="connsiteY20" fmla="*/ 1806802 h 2960479"/>
                <a:gd name="connsiteX21" fmla="*/ 772518 w 773768"/>
                <a:gd name="connsiteY21" fmla="*/ 1865742 h 2960479"/>
                <a:gd name="connsiteX22" fmla="*/ 762527 w 773768"/>
                <a:gd name="connsiteY22" fmla="*/ 1924359 h 2960479"/>
                <a:gd name="connsiteX23" fmla="*/ 743091 w 773768"/>
                <a:gd name="connsiteY23" fmla="*/ 1980451 h 2960479"/>
                <a:gd name="connsiteX24" fmla="*/ 714538 w 773768"/>
                <a:gd name="connsiteY24" fmla="*/ 2031815 h 2960479"/>
                <a:gd name="connsiteX25" fmla="*/ 681824 w 773768"/>
                <a:gd name="connsiteY25" fmla="*/ 2071943 h 2960479"/>
                <a:gd name="connsiteX26" fmla="*/ 642852 w 773768"/>
                <a:gd name="connsiteY26" fmla="*/ 2106200 h 2960479"/>
                <a:gd name="connsiteX27" fmla="*/ 598318 w 773768"/>
                <a:gd name="connsiteY27" fmla="*/ 2134199 h 2960479"/>
                <a:gd name="connsiteX28" fmla="*/ 548914 w 773768"/>
                <a:gd name="connsiteY28" fmla="*/ 2155551 h 2960479"/>
                <a:gd name="connsiteX29" fmla="*/ 471037 w 773768"/>
                <a:gd name="connsiteY29" fmla="*/ 2175757 h 2960479"/>
                <a:gd name="connsiteX30" fmla="*/ 392259 w 773768"/>
                <a:gd name="connsiteY30" fmla="*/ 2191095 h 2960479"/>
                <a:gd name="connsiteX31" fmla="*/ 320450 w 773768"/>
                <a:gd name="connsiteY31" fmla="*/ 2211474 h 2960479"/>
                <a:gd name="connsiteX32" fmla="*/ 263479 w 773768"/>
                <a:gd name="connsiteY32" fmla="*/ 2246803 h 2960479"/>
                <a:gd name="connsiteX33" fmla="*/ 233485 w 773768"/>
                <a:gd name="connsiteY33" fmla="*/ 2288550 h 2960479"/>
                <a:gd name="connsiteX34" fmla="*/ 212044 w 773768"/>
                <a:gd name="connsiteY34" fmla="*/ 2340544 h 2960479"/>
                <a:gd name="connsiteX35" fmla="*/ 194470 w 773768"/>
                <a:gd name="connsiteY35" fmla="*/ 2398534 h 2960479"/>
                <a:gd name="connsiteX36" fmla="*/ 176074 w 773768"/>
                <a:gd name="connsiteY36" fmla="*/ 2458271 h 2960479"/>
                <a:gd name="connsiteX37" fmla="*/ 154337 w 773768"/>
                <a:gd name="connsiteY37" fmla="*/ 2515456 h 2960479"/>
                <a:gd name="connsiteX38" fmla="*/ 133313 w 773768"/>
                <a:gd name="connsiteY38" fmla="*/ 2570577 h 2960479"/>
                <a:gd name="connsiteX39" fmla="*/ 119070 w 773768"/>
                <a:gd name="connsiteY39" fmla="*/ 2623999 h 2960479"/>
                <a:gd name="connsiteX40" fmla="*/ 117669 w 773768"/>
                <a:gd name="connsiteY40" fmla="*/ 2676087 h 2960479"/>
                <a:gd name="connsiteX41" fmla="*/ 125109 w 773768"/>
                <a:gd name="connsiteY41" fmla="*/ 2707789 h 2960479"/>
                <a:gd name="connsiteX42" fmla="*/ 136796 w 773768"/>
                <a:gd name="connsiteY42" fmla="*/ 2739860 h 2960479"/>
                <a:gd name="connsiteX43" fmla="*/ 149797 w 773768"/>
                <a:gd name="connsiteY43" fmla="*/ 2773039 h 2960479"/>
                <a:gd name="connsiteX44" fmla="*/ 161178 w 773768"/>
                <a:gd name="connsiteY44" fmla="*/ 2808062 h 2960479"/>
                <a:gd name="connsiteX45" fmla="*/ 165969 w 773768"/>
                <a:gd name="connsiteY45" fmla="*/ 2829916 h 2960479"/>
                <a:gd name="connsiteX46" fmla="*/ 168441 w 773768"/>
                <a:gd name="connsiteY46" fmla="*/ 2851671 h 2960479"/>
                <a:gd name="connsiteX47" fmla="*/ 167892 w 773768"/>
                <a:gd name="connsiteY47" fmla="*/ 2872313 h 2960479"/>
                <a:gd name="connsiteX48" fmla="*/ 163618 w 773768"/>
                <a:gd name="connsiteY48" fmla="*/ 2890826 h 2960479"/>
                <a:gd name="connsiteX49" fmla="*/ 140580 w 773768"/>
                <a:gd name="connsiteY49" fmla="*/ 2920928 h 2960479"/>
                <a:gd name="connsiteX50" fmla="*/ 102227 w 773768"/>
                <a:gd name="connsiteY50" fmla="*/ 2940153 h 2960479"/>
                <a:gd name="connsiteX51" fmla="*/ 53666 w 773768"/>
                <a:gd name="connsiteY51" fmla="*/ 2952129 h 2960479"/>
                <a:gd name="connsiteX52" fmla="*/ 0 w 773768"/>
                <a:gd name="connsiteY52" fmla="*/ 2960479 h 2960479"/>
                <a:gd name="connsiteX0" fmla="*/ 244048 w 773768"/>
                <a:gd name="connsiteY0" fmla="*/ 0 h 2960479"/>
                <a:gd name="connsiteX1" fmla="*/ 219188 w 773768"/>
                <a:gd name="connsiteY1" fmla="*/ 51510 h 2960479"/>
                <a:gd name="connsiteX2" fmla="*/ 193352 w 773768"/>
                <a:gd name="connsiteY2" fmla="*/ 102906 h 2960479"/>
                <a:gd name="connsiteX3" fmla="*/ 165561 w 773768"/>
                <a:gd name="connsiteY3" fmla="*/ 154077 h 2960479"/>
                <a:gd name="connsiteX4" fmla="*/ 134840 w 773768"/>
                <a:gd name="connsiteY4" fmla="*/ 204908 h 2960479"/>
                <a:gd name="connsiteX5" fmla="*/ 108378 w 773768"/>
                <a:gd name="connsiteY5" fmla="*/ 244924 h 2960479"/>
                <a:gd name="connsiteX6" fmla="*/ 82630 w 773768"/>
                <a:gd name="connsiteY6" fmla="*/ 284929 h 2960479"/>
                <a:gd name="connsiteX7" fmla="*/ 60764 w 773768"/>
                <a:gd name="connsiteY7" fmla="*/ 325196 h 2960479"/>
                <a:gd name="connsiteX8" fmla="*/ 45949 w 773768"/>
                <a:gd name="connsiteY8" fmla="*/ 365997 h 2960479"/>
                <a:gd name="connsiteX9" fmla="*/ 45078 w 773768"/>
                <a:gd name="connsiteY9" fmla="*/ 454438 h 2960479"/>
                <a:gd name="connsiteX10" fmla="*/ 77524 w 773768"/>
                <a:gd name="connsiteY10" fmla="*/ 544883 h 2960479"/>
                <a:gd name="connsiteX11" fmla="*/ 131046 w 773768"/>
                <a:gd name="connsiteY11" fmla="*/ 635738 h 2960479"/>
                <a:gd name="connsiteX12" fmla="*/ 193407 w 773768"/>
                <a:gd name="connsiteY12" fmla="*/ 725407 h 2960479"/>
                <a:gd name="connsiteX13" fmla="*/ 346768 w 773768"/>
                <a:gd name="connsiteY13" fmla="*/ 949539 h 2960479"/>
                <a:gd name="connsiteX14" fmla="*/ 481007 w 773768"/>
                <a:gd name="connsiteY14" fmla="*/ 1164176 h 2960479"/>
                <a:gd name="connsiteX15" fmla="*/ 600371 w 773768"/>
                <a:gd name="connsiteY15" fmla="*/ 1378924 h 2960479"/>
                <a:gd name="connsiteX16" fmla="*/ 709108 w 773768"/>
                <a:gd name="connsiteY16" fmla="*/ 1603389 h 2960479"/>
                <a:gd name="connsiteX17" fmla="*/ 730571 w 773768"/>
                <a:gd name="connsiteY17" fmla="*/ 1652514 h 2960479"/>
                <a:gd name="connsiteX18" fmla="*/ 749699 w 773768"/>
                <a:gd name="connsiteY18" fmla="*/ 1702669 h 2960479"/>
                <a:gd name="connsiteX19" fmla="*/ 764437 w 773768"/>
                <a:gd name="connsiteY19" fmla="*/ 1754037 h 2960479"/>
                <a:gd name="connsiteX20" fmla="*/ 772732 w 773768"/>
                <a:gd name="connsiteY20" fmla="*/ 1806802 h 2960479"/>
                <a:gd name="connsiteX21" fmla="*/ 772518 w 773768"/>
                <a:gd name="connsiteY21" fmla="*/ 1865742 h 2960479"/>
                <a:gd name="connsiteX22" fmla="*/ 762527 w 773768"/>
                <a:gd name="connsiteY22" fmla="*/ 1924359 h 2960479"/>
                <a:gd name="connsiteX23" fmla="*/ 743091 w 773768"/>
                <a:gd name="connsiteY23" fmla="*/ 1980451 h 2960479"/>
                <a:gd name="connsiteX24" fmla="*/ 714538 w 773768"/>
                <a:gd name="connsiteY24" fmla="*/ 2031815 h 2960479"/>
                <a:gd name="connsiteX25" fmla="*/ 681824 w 773768"/>
                <a:gd name="connsiteY25" fmla="*/ 2071943 h 2960479"/>
                <a:gd name="connsiteX26" fmla="*/ 642852 w 773768"/>
                <a:gd name="connsiteY26" fmla="*/ 2106200 h 2960479"/>
                <a:gd name="connsiteX27" fmla="*/ 598318 w 773768"/>
                <a:gd name="connsiteY27" fmla="*/ 2134199 h 2960479"/>
                <a:gd name="connsiteX28" fmla="*/ 548914 w 773768"/>
                <a:gd name="connsiteY28" fmla="*/ 2155551 h 2960479"/>
                <a:gd name="connsiteX29" fmla="*/ 471037 w 773768"/>
                <a:gd name="connsiteY29" fmla="*/ 2175757 h 2960479"/>
                <a:gd name="connsiteX30" fmla="*/ 392259 w 773768"/>
                <a:gd name="connsiteY30" fmla="*/ 2191095 h 2960479"/>
                <a:gd name="connsiteX31" fmla="*/ 320450 w 773768"/>
                <a:gd name="connsiteY31" fmla="*/ 2211474 h 2960479"/>
                <a:gd name="connsiteX32" fmla="*/ 263479 w 773768"/>
                <a:gd name="connsiteY32" fmla="*/ 2246803 h 2960479"/>
                <a:gd name="connsiteX33" fmla="*/ 233485 w 773768"/>
                <a:gd name="connsiteY33" fmla="*/ 2288550 h 2960479"/>
                <a:gd name="connsiteX34" fmla="*/ 212044 w 773768"/>
                <a:gd name="connsiteY34" fmla="*/ 2340544 h 2960479"/>
                <a:gd name="connsiteX35" fmla="*/ 194470 w 773768"/>
                <a:gd name="connsiteY35" fmla="*/ 2398534 h 2960479"/>
                <a:gd name="connsiteX36" fmla="*/ 176074 w 773768"/>
                <a:gd name="connsiteY36" fmla="*/ 2458271 h 2960479"/>
                <a:gd name="connsiteX37" fmla="*/ 154337 w 773768"/>
                <a:gd name="connsiteY37" fmla="*/ 2515456 h 2960479"/>
                <a:gd name="connsiteX38" fmla="*/ 133313 w 773768"/>
                <a:gd name="connsiteY38" fmla="*/ 2570577 h 2960479"/>
                <a:gd name="connsiteX39" fmla="*/ 119070 w 773768"/>
                <a:gd name="connsiteY39" fmla="*/ 2623999 h 2960479"/>
                <a:gd name="connsiteX40" fmla="*/ 117669 w 773768"/>
                <a:gd name="connsiteY40" fmla="*/ 2676087 h 2960479"/>
                <a:gd name="connsiteX41" fmla="*/ 125109 w 773768"/>
                <a:gd name="connsiteY41" fmla="*/ 2707789 h 2960479"/>
                <a:gd name="connsiteX42" fmla="*/ 136796 w 773768"/>
                <a:gd name="connsiteY42" fmla="*/ 2739860 h 2960479"/>
                <a:gd name="connsiteX43" fmla="*/ 149797 w 773768"/>
                <a:gd name="connsiteY43" fmla="*/ 2773039 h 2960479"/>
                <a:gd name="connsiteX44" fmla="*/ 161178 w 773768"/>
                <a:gd name="connsiteY44" fmla="*/ 2808062 h 2960479"/>
                <a:gd name="connsiteX45" fmla="*/ 165969 w 773768"/>
                <a:gd name="connsiteY45" fmla="*/ 2829916 h 2960479"/>
                <a:gd name="connsiteX46" fmla="*/ 168441 w 773768"/>
                <a:gd name="connsiteY46" fmla="*/ 2851671 h 2960479"/>
                <a:gd name="connsiteX47" fmla="*/ 167892 w 773768"/>
                <a:gd name="connsiteY47" fmla="*/ 2872313 h 2960479"/>
                <a:gd name="connsiteX48" fmla="*/ 163618 w 773768"/>
                <a:gd name="connsiteY48" fmla="*/ 2890826 h 2960479"/>
                <a:gd name="connsiteX49" fmla="*/ 140580 w 773768"/>
                <a:gd name="connsiteY49" fmla="*/ 2920928 h 2960479"/>
                <a:gd name="connsiteX50" fmla="*/ 102227 w 773768"/>
                <a:gd name="connsiteY50" fmla="*/ 2940153 h 2960479"/>
                <a:gd name="connsiteX51" fmla="*/ 53666 w 773768"/>
                <a:gd name="connsiteY51" fmla="*/ 2952129 h 2960479"/>
                <a:gd name="connsiteX52" fmla="*/ 0 w 773768"/>
                <a:gd name="connsiteY52" fmla="*/ 2960479 h 2960479"/>
                <a:gd name="connsiteX0" fmla="*/ 244048 w 773768"/>
                <a:gd name="connsiteY0" fmla="*/ 0 h 2960479"/>
                <a:gd name="connsiteX1" fmla="*/ 219188 w 773768"/>
                <a:gd name="connsiteY1" fmla="*/ 51510 h 2960479"/>
                <a:gd name="connsiteX2" fmla="*/ 193352 w 773768"/>
                <a:gd name="connsiteY2" fmla="*/ 102906 h 2960479"/>
                <a:gd name="connsiteX3" fmla="*/ 165561 w 773768"/>
                <a:gd name="connsiteY3" fmla="*/ 154077 h 2960479"/>
                <a:gd name="connsiteX4" fmla="*/ 134840 w 773768"/>
                <a:gd name="connsiteY4" fmla="*/ 204908 h 2960479"/>
                <a:gd name="connsiteX5" fmla="*/ 108378 w 773768"/>
                <a:gd name="connsiteY5" fmla="*/ 244924 h 2960479"/>
                <a:gd name="connsiteX6" fmla="*/ 82630 w 773768"/>
                <a:gd name="connsiteY6" fmla="*/ 284929 h 2960479"/>
                <a:gd name="connsiteX7" fmla="*/ 60764 w 773768"/>
                <a:gd name="connsiteY7" fmla="*/ 325196 h 2960479"/>
                <a:gd name="connsiteX8" fmla="*/ 45949 w 773768"/>
                <a:gd name="connsiteY8" fmla="*/ 365997 h 2960479"/>
                <a:gd name="connsiteX9" fmla="*/ 45078 w 773768"/>
                <a:gd name="connsiteY9" fmla="*/ 454438 h 2960479"/>
                <a:gd name="connsiteX10" fmla="*/ 77524 w 773768"/>
                <a:gd name="connsiteY10" fmla="*/ 544883 h 2960479"/>
                <a:gd name="connsiteX11" fmla="*/ 131046 w 773768"/>
                <a:gd name="connsiteY11" fmla="*/ 635738 h 2960479"/>
                <a:gd name="connsiteX12" fmla="*/ 193407 w 773768"/>
                <a:gd name="connsiteY12" fmla="*/ 725407 h 2960479"/>
                <a:gd name="connsiteX13" fmla="*/ 346768 w 773768"/>
                <a:gd name="connsiteY13" fmla="*/ 949539 h 2960479"/>
                <a:gd name="connsiteX14" fmla="*/ 481007 w 773768"/>
                <a:gd name="connsiteY14" fmla="*/ 1164176 h 2960479"/>
                <a:gd name="connsiteX15" fmla="*/ 600371 w 773768"/>
                <a:gd name="connsiteY15" fmla="*/ 1378924 h 2960479"/>
                <a:gd name="connsiteX16" fmla="*/ 709108 w 773768"/>
                <a:gd name="connsiteY16" fmla="*/ 1603389 h 2960479"/>
                <a:gd name="connsiteX17" fmla="*/ 730571 w 773768"/>
                <a:gd name="connsiteY17" fmla="*/ 1652514 h 2960479"/>
                <a:gd name="connsiteX18" fmla="*/ 749699 w 773768"/>
                <a:gd name="connsiteY18" fmla="*/ 1702669 h 2960479"/>
                <a:gd name="connsiteX19" fmla="*/ 764437 w 773768"/>
                <a:gd name="connsiteY19" fmla="*/ 1754037 h 2960479"/>
                <a:gd name="connsiteX20" fmla="*/ 772732 w 773768"/>
                <a:gd name="connsiteY20" fmla="*/ 1806802 h 2960479"/>
                <a:gd name="connsiteX21" fmla="*/ 772518 w 773768"/>
                <a:gd name="connsiteY21" fmla="*/ 1865742 h 2960479"/>
                <a:gd name="connsiteX22" fmla="*/ 762527 w 773768"/>
                <a:gd name="connsiteY22" fmla="*/ 1924359 h 2960479"/>
                <a:gd name="connsiteX23" fmla="*/ 743091 w 773768"/>
                <a:gd name="connsiteY23" fmla="*/ 1980451 h 2960479"/>
                <a:gd name="connsiteX24" fmla="*/ 714538 w 773768"/>
                <a:gd name="connsiteY24" fmla="*/ 2031815 h 2960479"/>
                <a:gd name="connsiteX25" fmla="*/ 681824 w 773768"/>
                <a:gd name="connsiteY25" fmla="*/ 2071943 h 2960479"/>
                <a:gd name="connsiteX26" fmla="*/ 642852 w 773768"/>
                <a:gd name="connsiteY26" fmla="*/ 2106200 h 2960479"/>
                <a:gd name="connsiteX27" fmla="*/ 598318 w 773768"/>
                <a:gd name="connsiteY27" fmla="*/ 2134199 h 2960479"/>
                <a:gd name="connsiteX28" fmla="*/ 548914 w 773768"/>
                <a:gd name="connsiteY28" fmla="*/ 2155551 h 2960479"/>
                <a:gd name="connsiteX29" fmla="*/ 471037 w 773768"/>
                <a:gd name="connsiteY29" fmla="*/ 2175757 h 2960479"/>
                <a:gd name="connsiteX30" fmla="*/ 392259 w 773768"/>
                <a:gd name="connsiteY30" fmla="*/ 2191095 h 2960479"/>
                <a:gd name="connsiteX31" fmla="*/ 320450 w 773768"/>
                <a:gd name="connsiteY31" fmla="*/ 2211474 h 2960479"/>
                <a:gd name="connsiteX32" fmla="*/ 263479 w 773768"/>
                <a:gd name="connsiteY32" fmla="*/ 2246803 h 2960479"/>
                <a:gd name="connsiteX33" fmla="*/ 233485 w 773768"/>
                <a:gd name="connsiteY33" fmla="*/ 2288550 h 2960479"/>
                <a:gd name="connsiteX34" fmla="*/ 212044 w 773768"/>
                <a:gd name="connsiteY34" fmla="*/ 2340544 h 2960479"/>
                <a:gd name="connsiteX35" fmla="*/ 194470 w 773768"/>
                <a:gd name="connsiteY35" fmla="*/ 2398534 h 2960479"/>
                <a:gd name="connsiteX36" fmla="*/ 176074 w 773768"/>
                <a:gd name="connsiteY36" fmla="*/ 2458271 h 2960479"/>
                <a:gd name="connsiteX37" fmla="*/ 154337 w 773768"/>
                <a:gd name="connsiteY37" fmla="*/ 2515456 h 2960479"/>
                <a:gd name="connsiteX38" fmla="*/ 133313 w 773768"/>
                <a:gd name="connsiteY38" fmla="*/ 2570577 h 2960479"/>
                <a:gd name="connsiteX39" fmla="*/ 119070 w 773768"/>
                <a:gd name="connsiteY39" fmla="*/ 2623999 h 2960479"/>
                <a:gd name="connsiteX40" fmla="*/ 117669 w 773768"/>
                <a:gd name="connsiteY40" fmla="*/ 2676087 h 2960479"/>
                <a:gd name="connsiteX41" fmla="*/ 125109 w 773768"/>
                <a:gd name="connsiteY41" fmla="*/ 2707789 h 2960479"/>
                <a:gd name="connsiteX42" fmla="*/ 136796 w 773768"/>
                <a:gd name="connsiteY42" fmla="*/ 2739860 h 2960479"/>
                <a:gd name="connsiteX43" fmla="*/ 149797 w 773768"/>
                <a:gd name="connsiteY43" fmla="*/ 2773039 h 2960479"/>
                <a:gd name="connsiteX44" fmla="*/ 161178 w 773768"/>
                <a:gd name="connsiteY44" fmla="*/ 2808062 h 2960479"/>
                <a:gd name="connsiteX45" fmla="*/ 165969 w 773768"/>
                <a:gd name="connsiteY45" fmla="*/ 2829916 h 2960479"/>
                <a:gd name="connsiteX46" fmla="*/ 168441 w 773768"/>
                <a:gd name="connsiteY46" fmla="*/ 2851671 h 2960479"/>
                <a:gd name="connsiteX47" fmla="*/ 167892 w 773768"/>
                <a:gd name="connsiteY47" fmla="*/ 2872313 h 2960479"/>
                <a:gd name="connsiteX48" fmla="*/ 163618 w 773768"/>
                <a:gd name="connsiteY48" fmla="*/ 2890826 h 2960479"/>
                <a:gd name="connsiteX49" fmla="*/ 140580 w 773768"/>
                <a:gd name="connsiteY49" fmla="*/ 2920928 h 2960479"/>
                <a:gd name="connsiteX50" fmla="*/ 102227 w 773768"/>
                <a:gd name="connsiteY50" fmla="*/ 2940153 h 2960479"/>
                <a:gd name="connsiteX51" fmla="*/ 53666 w 773768"/>
                <a:gd name="connsiteY51" fmla="*/ 2952129 h 2960479"/>
                <a:gd name="connsiteX52" fmla="*/ 0 w 773768"/>
                <a:gd name="connsiteY52" fmla="*/ 2960479 h 2960479"/>
                <a:gd name="connsiteX0" fmla="*/ 244048 w 773768"/>
                <a:gd name="connsiteY0" fmla="*/ 0 h 2960479"/>
                <a:gd name="connsiteX1" fmla="*/ 219188 w 773768"/>
                <a:gd name="connsiteY1" fmla="*/ 51510 h 2960479"/>
                <a:gd name="connsiteX2" fmla="*/ 193352 w 773768"/>
                <a:gd name="connsiteY2" fmla="*/ 102906 h 2960479"/>
                <a:gd name="connsiteX3" fmla="*/ 165561 w 773768"/>
                <a:gd name="connsiteY3" fmla="*/ 154077 h 2960479"/>
                <a:gd name="connsiteX4" fmla="*/ 134840 w 773768"/>
                <a:gd name="connsiteY4" fmla="*/ 204908 h 2960479"/>
                <a:gd name="connsiteX5" fmla="*/ 108378 w 773768"/>
                <a:gd name="connsiteY5" fmla="*/ 244924 h 2960479"/>
                <a:gd name="connsiteX6" fmla="*/ 82630 w 773768"/>
                <a:gd name="connsiteY6" fmla="*/ 284929 h 2960479"/>
                <a:gd name="connsiteX7" fmla="*/ 60764 w 773768"/>
                <a:gd name="connsiteY7" fmla="*/ 325196 h 2960479"/>
                <a:gd name="connsiteX8" fmla="*/ 45949 w 773768"/>
                <a:gd name="connsiteY8" fmla="*/ 365997 h 2960479"/>
                <a:gd name="connsiteX9" fmla="*/ 45078 w 773768"/>
                <a:gd name="connsiteY9" fmla="*/ 454438 h 2960479"/>
                <a:gd name="connsiteX10" fmla="*/ 77524 w 773768"/>
                <a:gd name="connsiteY10" fmla="*/ 544883 h 2960479"/>
                <a:gd name="connsiteX11" fmla="*/ 131046 w 773768"/>
                <a:gd name="connsiteY11" fmla="*/ 635738 h 2960479"/>
                <a:gd name="connsiteX12" fmla="*/ 193407 w 773768"/>
                <a:gd name="connsiteY12" fmla="*/ 725407 h 2960479"/>
                <a:gd name="connsiteX13" fmla="*/ 346768 w 773768"/>
                <a:gd name="connsiteY13" fmla="*/ 949539 h 2960479"/>
                <a:gd name="connsiteX14" fmla="*/ 481007 w 773768"/>
                <a:gd name="connsiteY14" fmla="*/ 1164176 h 2960479"/>
                <a:gd name="connsiteX15" fmla="*/ 600371 w 773768"/>
                <a:gd name="connsiteY15" fmla="*/ 1378924 h 2960479"/>
                <a:gd name="connsiteX16" fmla="*/ 709108 w 773768"/>
                <a:gd name="connsiteY16" fmla="*/ 1603389 h 2960479"/>
                <a:gd name="connsiteX17" fmla="*/ 730571 w 773768"/>
                <a:gd name="connsiteY17" fmla="*/ 1652514 h 2960479"/>
                <a:gd name="connsiteX18" fmla="*/ 749699 w 773768"/>
                <a:gd name="connsiteY18" fmla="*/ 1702669 h 2960479"/>
                <a:gd name="connsiteX19" fmla="*/ 764437 w 773768"/>
                <a:gd name="connsiteY19" fmla="*/ 1754037 h 2960479"/>
                <a:gd name="connsiteX20" fmla="*/ 772732 w 773768"/>
                <a:gd name="connsiteY20" fmla="*/ 1806802 h 2960479"/>
                <a:gd name="connsiteX21" fmla="*/ 772518 w 773768"/>
                <a:gd name="connsiteY21" fmla="*/ 1865742 h 2960479"/>
                <a:gd name="connsiteX22" fmla="*/ 762527 w 773768"/>
                <a:gd name="connsiteY22" fmla="*/ 1924359 h 2960479"/>
                <a:gd name="connsiteX23" fmla="*/ 743091 w 773768"/>
                <a:gd name="connsiteY23" fmla="*/ 1980451 h 2960479"/>
                <a:gd name="connsiteX24" fmla="*/ 714538 w 773768"/>
                <a:gd name="connsiteY24" fmla="*/ 2031815 h 2960479"/>
                <a:gd name="connsiteX25" fmla="*/ 681824 w 773768"/>
                <a:gd name="connsiteY25" fmla="*/ 2071943 h 2960479"/>
                <a:gd name="connsiteX26" fmla="*/ 642852 w 773768"/>
                <a:gd name="connsiteY26" fmla="*/ 2106200 h 2960479"/>
                <a:gd name="connsiteX27" fmla="*/ 598318 w 773768"/>
                <a:gd name="connsiteY27" fmla="*/ 2134199 h 2960479"/>
                <a:gd name="connsiteX28" fmla="*/ 548914 w 773768"/>
                <a:gd name="connsiteY28" fmla="*/ 2155551 h 2960479"/>
                <a:gd name="connsiteX29" fmla="*/ 471037 w 773768"/>
                <a:gd name="connsiteY29" fmla="*/ 2175757 h 2960479"/>
                <a:gd name="connsiteX30" fmla="*/ 392259 w 773768"/>
                <a:gd name="connsiteY30" fmla="*/ 2191095 h 2960479"/>
                <a:gd name="connsiteX31" fmla="*/ 320450 w 773768"/>
                <a:gd name="connsiteY31" fmla="*/ 2211474 h 2960479"/>
                <a:gd name="connsiteX32" fmla="*/ 263479 w 773768"/>
                <a:gd name="connsiteY32" fmla="*/ 2246803 h 2960479"/>
                <a:gd name="connsiteX33" fmla="*/ 233485 w 773768"/>
                <a:gd name="connsiteY33" fmla="*/ 2288550 h 2960479"/>
                <a:gd name="connsiteX34" fmla="*/ 212044 w 773768"/>
                <a:gd name="connsiteY34" fmla="*/ 2340544 h 2960479"/>
                <a:gd name="connsiteX35" fmla="*/ 194470 w 773768"/>
                <a:gd name="connsiteY35" fmla="*/ 2398534 h 2960479"/>
                <a:gd name="connsiteX36" fmla="*/ 176074 w 773768"/>
                <a:gd name="connsiteY36" fmla="*/ 2458271 h 2960479"/>
                <a:gd name="connsiteX37" fmla="*/ 154337 w 773768"/>
                <a:gd name="connsiteY37" fmla="*/ 2515456 h 2960479"/>
                <a:gd name="connsiteX38" fmla="*/ 133313 w 773768"/>
                <a:gd name="connsiteY38" fmla="*/ 2570577 h 2960479"/>
                <a:gd name="connsiteX39" fmla="*/ 119070 w 773768"/>
                <a:gd name="connsiteY39" fmla="*/ 2623999 h 2960479"/>
                <a:gd name="connsiteX40" fmla="*/ 117669 w 773768"/>
                <a:gd name="connsiteY40" fmla="*/ 2676087 h 2960479"/>
                <a:gd name="connsiteX41" fmla="*/ 125109 w 773768"/>
                <a:gd name="connsiteY41" fmla="*/ 2707789 h 2960479"/>
                <a:gd name="connsiteX42" fmla="*/ 136796 w 773768"/>
                <a:gd name="connsiteY42" fmla="*/ 2739860 h 2960479"/>
                <a:gd name="connsiteX43" fmla="*/ 149797 w 773768"/>
                <a:gd name="connsiteY43" fmla="*/ 2773039 h 2960479"/>
                <a:gd name="connsiteX44" fmla="*/ 161178 w 773768"/>
                <a:gd name="connsiteY44" fmla="*/ 2808062 h 2960479"/>
                <a:gd name="connsiteX45" fmla="*/ 165969 w 773768"/>
                <a:gd name="connsiteY45" fmla="*/ 2829916 h 2960479"/>
                <a:gd name="connsiteX46" fmla="*/ 168441 w 773768"/>
                <a:gd name="connsiteY46" fmla="*/ 2851671 h 2960479"/>
                <a:gd name="connsiteX47" fmla="*/ 167892 w 773768"/>
                <a:gd name="connsiteY47" fmla="*/ 2872313 h 2960479"/>
                <a:gd name="connsiteX48" fmla="*/ 163618 w 773768"/>
                <a:gd name="connsiteY48" fmla="*/ 2890826 h 2960479"/>
                <a:gd name="connsiteX49" fmla="*/ 140580 w 773768"/>
                <a:gd name="connsiteY49" fmla="*/ 2920928 h 2960479"/>
                <a:gd name="connsiteX50" fmla="*/ 102227 w 773768"/>
                <a:gd name="connsiteY50" fmla="*/ 2940153 h 2960479"/>
                <a:gd name="connsiteX51" fmla="*/ 53666 w 773768"/>
                <a:gd name="connsiteY51" fmla="*/ 2952129 h 2960479"/>
                <a:gd name="connsiteX52" fmla="*/ 0 w 773768"/>
                <a:gd name="connsiteY52" fmla="*/ 2960479 h 2960479"/>
                <a:gd name="connsiteX0" fmla="*/ 244048 w 773768"/>
                <a:gd name="connsiteY0" fmla="*/ 0 h 2960479"/>
                <a:gd name="connsiteX1" fmla="*/ 219188 w 773768"/>
                <a:gd name="connsiteY1" fmla="*/ 51510 h 2960479"/>
                <a:gd name="connsiteX2" fmla="*/ 193352 w 773768"/>
                <a:gd name="connsiteY2" fmla="*/ 102906 h 2960479"/>
                <a:gd name="connsiteX3" fmla="*/ 165561 w 773768"/>
                <a:gd name="connsiteY3" fmla="*/ 154077 h 2960479"/>
                <a:gd name="connsiteX4" fmla="*/ 134840 w 773768"/>
                <a:gd name="connsiteY4" fmla="*/ 204908 h 2960479"/>
                <a:gd name="connsiteX5" fmla="*/ 108378 w 773768"/>
                <a:gd name="connsiteY5" fmla="*/ 244924 h 2960479"/>
                <a:gd name="connsiteX6" fmla="*/ 82630 w 773768"/>
                <a:gd name="connsiteY6" fmla="*/ 284929 h 2960479"/>
                <a:gd name="connsiteX7" fmla="*/ 60764 w 773768"/>
                <a:gd name="connsiteY7" fmla="*/ 325196 h 2960479"/>
                <a:gd name="connsiteX8" fmla="*/ 45949 w 773768"/>
                <a:gd name="connsiteY8" fmla="*/ 365997 h 2960479"/>
                <a:gd name="connsiteX9" fmla="*/ 45078 w 773768"/>
                <a:gd name="connsiteY9" fmla="*/ 454438 h 2960479"/>
                <a:gd name="connsiteX10" fmla="*/ 77524 w 773768"/>
                <a:gd name="connsiteY10" fmla="*/ 544883 h 2960479"/>
                <a:gd name="connsiteX11" fmla="*/ 131046 w 773768"/>
                <a:gd name="connsiteY11" fmla="*/ 635738 h 2960479"/>
                <a:gd name="connsiteX12" fmla="*/ 193407 w 773768"/>
                <a:gd name="connsiteY12" fmla="*/ 725407 h 2960479"/>
                <a:gd name="connsiteX13" fmla="*/ 346768 w 773768"/>
                <a:gd name="connsiteY13" fmla="*/ 949539 h 2960479"/>
                <a:gd name="connsiteX14" fmla="*/ 481007 w 773768"/>
                <a:gd name="connsiteY14" fmla="*/ 1164176 h 2960479"/>
                <a:gd name="connsiteX15" fmla="*/ 600371 w 773768"/>
                <a:gd name="connsiteY15" fmla="*/ 1378924 h 2960479"/>
                <a:gd name="connsiteX16" fmla="*/ 709108 w 773768"/>
                <a:gd name="connsiteY16" fmla="*/ 1603389 h 2960479"/>
                <a:gd name="connsiteX17" fmla="*/ 730571 w 773768"/>
                <a:gd name="connsiteY17" fmla="*/ 1652514 h 2960479"/>
                <a:gd name="connsiteX18" fmla="*/ 749699 w 773768"/>
                <a:gd name="connsiteY18" fmla="*/ 1702669 h 2960479"/>
                <a:gd name="connsiteX19" fmla="*/ 764437 w 773768"/>
                <a:gd name="connsiteY19" fmla="*/ 1754037 h 2960479"/>
                <a:gd name="connsiteX20" fmla="*/ 772732 w 773768"/>
                <a:gd name="connsiteY20" fmla="*/ 1806802 h 2960479"/>
                <a:gd name="connsiteX21" fmla="*/ 772518 w 773768"/>
                <a:gd name="connsiteY21" fmla="*/ 1865742 h 2960479"/>
                <a:gd name="connsiteX22" fmla="*/ 762527 w 773768"/>
                <a:gd name="connsiteY22" fmla="*/ 1924359 h 2960479"/>
                <a:gd name="connsiteX23" fmla="*/ 743091 w 773768"/>
                <a:gd name="connsiteY23" fmla="*/ 1980451 h 2960479"/>
                <a:gd name="connsiteX24" fmla="*/ 714538 w 773768"/>
                <a:gd name="connsiteY24" fmla="*/ 2031815 h 2960479"/>
                <a:gd name="connsiteX25" fmla="*/ 681824 w 773768"/>
                <a:gd name="connsiteY25" fmla="*/ 2071943 h 2960479"/>
                <a:gd name="connsiteX26" fmla="*/ 642852 w 773768"/>
                <a:gd name="connsiteY26" fmla="*/ 2106200 h 2960479"/>
                <a:gd name="connsiteX27" fmla="*/ 598318 w 773768"/>
                <a:gd name="connsiteY27" fmla="*/ 2134199 h 2960479"/>
                <a:gd name="connsiteX28" fmla="*/ 548914 w 773768"/>
                <a:gd name="connsiteY28" fmla="*/ 2155551 h 2960479"/>
                <a:gd name="connsiteX29" fmla="*/ 471037 w 773768"/>
                <a:gd name="connsiteY29" fmla="*/ 2175757 h 2960479"/>
                <a:gd name="connsiteX30" fmla="*/ 392259 w 773768"/>
                <a:gd name="connsiteY30" fmla="*/ 2191095 h 2960479"/>
                <a:gd name="connsiteX31" fmla="*/ 320450 w 773768"/>
                <a:gd name="connsiteY31" fmla="*/ 2211474 h 2960479"/>
                <a:gd name="connsiteX32" fmla="*/ 263479 w 773768"/>
                <a:gd name="connsiteY32" fmla="*/ 2246803 h 2960479"/>
                <a:gd name="connsiteX33" fmla="*/ 233485 w 773768"/>
                <a:gd name="connsiteY33" fmla="*/ 2288550 h 2960479"/>
                <a:gd name="connsiteX34" fmla="*/ 212044 w 773768"/>
                <a:gd name="connsiteY34" fmla="*/ 2340544 h 2960479"/>
                <a:gd name="connsiteX35" fmla="*/ 194470 w 773768"/>
                <a:gd name="connsiteY35" fmla="*/ 2398534 h 2960479"/>
                <a:gd name="connsiteX36" fmla="*/ 176074 w 773768"/>
                <a:gd name="connsiteY36" fmla="*/ 2458271 h 2960479"/>
                <a:gd name="connsiteX37" fmla="*/ 154337 w 773768"/>
                <a:gd name="connsiteY37" fmla="*/ 2515456 h 2960479"/>
                <a:gd name="connsiteX38" fmla="*/ 133313 w 773768"/>
                <a:gd name="connsiteY38" fmla="*/ 2570577 h 2960479"/>
                <a:gd name="connsiteX39" fmla="*/ 119070 w 773768"/>
                <a:gd name="connsiteY39" fmla="*/ 2623999 h 2960479"/>
                <a:gd name="connsiteX40" fmla="*/ 117669 w 773768"/>
                <a:gd name="connsiteY40" fmla="*/ 2676087 h 2960479"/>
                <a:gd name="connsiteX41" fmla="*/ 125109 w 773768"/>
                <a:gd name="connsiteY41" fmla="*/ 2707789 h 2960479"/>
                <a:gd name="connsiteX42" fmla="*/ 136796 w 773768"/>
                <a:gd name="connsiteY42" fmla="*/ 2739860 h 2960479"/>
                <a:gd name="connsiteX43" fmla="*/ 149797 w 773768"/>
                <a:gd name="connsiteY43" fmla="*/ 2773039 h 2960479"/>
                <a:gd name="connsiteX44" fmla="*/ 161178 w 773768"/>
                <a:gd name="connsiteY44" fmla="*/ 2808062 h 2960479"/>
                <a:gd name="connsiteX45" fmla="*/ 165969 w 773768"/>
                <a:gd name="connsiteY45" fmla="*/ 2829916 h 2960479"/>
                <a:gd name="connsiteX46" fmla="*/ 168441 w 773768"/>
                <a:gd name="connsiteY46" fmla="*/ 2851671 h 2960479"/>
                <a:gd name="connsiteX47" fmla="*/ 167892 w 773768"/>
                <a:gd name="connsiteY47" fmla="*/ 2872313 h 2960479"/>
                <a:gd name="connsiteX48" fmla="*/ 163618 w 773768"/>
                <a:gd name="connsiteY48" fmla="*/ 2890826 h 2960479"/>
                <a:gd name="connsiteX49" fmla="*/ 140580 w 773768"/>
                <a:gd name="connsiteY49" fmla="*/ 2920928 h 2960479"/>
                <a:gd name="connsiteX50" fmla="*/ 102227 w 773768"/>
                <a:gd name="connsiteY50" fmla="*/ 2940153 h 2960479"/>
                <a:gd name="connsiteX51" fmla="*/ 53666 w 773768"/>
                <a:gd name="connsiteY51" fmla="*/ 2952129 h 2960479"/>
                <a:gd name="connsiteX52" fmla="*/ 0 w 773768"/>
                <a:gd name="connsiteY52" fmla="*/ 2960479 h 2960479"/>
                <a:gd name="connsiteX0" fmla="*/ 244048 w 773768"/>
                <a:gd name="connsiteY0" fmla="*/ 0 h 2960479"/>
                <a:gd name="connsiteX1" fmla="*/ 219188 w 773768"/>
                <a:gd name="connsiteY1" fmla="*/ 51510 h 2960479"/>
                <a:gd name="connsiteX2" fmla="*/ 193352 w 773768"/>
                <a:gd name="connsiteY2" fmla="*/ 102906 h 2960479"/>
                <a:gd name="connsiteX3" fmla="*/ 165561 w 773768"/>
                <a:gd name="connsiteY3" fmla="*/ 154077 h 2960479"/>
                <a:gd name="connsiteX4" fmla="*/ 134840 w 773768"/>
                <a:gd name="connsiteY4" fmla="*/ 204908 h 2960479"/>
                <a:gd name="connsiteX5" fmla="*/ 108378 w 773768"/>
                <a:gd name="connsiteY5" fmla="*/ 244924 h 2960479"/>
                <a:gd name="connsiteX6" fmla="*/ 82630 w 773768"/>
                <a:gd name="connsiteY6" fmla="*/ 284929 h 2960479"/>
                <a:gd name="connsiteX7" fmla="*/ 60764 w 773768"/>
                <a:gd name="connsiteY7" fmla="*/ 325196 h 2960479"/>
                <a:gd name="connsiteX8" fmla="*/ 45949 w 773768"/>
                <a:gd name="connsiteY8" fmla="*/ 365997 h 2960479"/>
                <a:gd name="connsiteX9" fmla="*/ 45078 w 773768"/>
                <a:gd name="connsiteY9" fmla="*/ 454438 h 2960479"/>
                <a:gd name="connsiteX10" fmla="*/ 77524 w 773768"/>
                <a:gd name="connsiteY10" fmla="*/ 544883 h 2960479"/>
                <a:gd name="connsiteX11" fmla="*/ 131046 w 773768"/>
                <a:gd name="connsiteY11" fmla="*/ 635738 h 2960479"/>
                <a:gd name="connsiteX12" fmla="*/ 193407 w 773768"/>
                <a:gd name="connsiteY12" fmla="*/ 725407 h 2960479"/>
                <a:gd name="connsiteX13" fmla="*/ 346768 w 773768"/>
                <a:gd name="connsiteY13" fmla="*/ 949539 h 2960479"/>
                <a:gd name="connsiteX14" fmla="*/ 481007 w 773768"/>
                <a:gd name="connsiteY14" fmla="*/ 1164176 h 2960479"/>
                <a:gd name="connsiteX15" fmla="*/ 600371 w 773768"/>
                <a:gd name="connsiteY15" fmla="*/ 1378924 h 2960479"/>
                <a:gd name="connsiteX16" fmla="*/ 709108 w 773768"/>
                <a:gd name="connsiteY16" fmla="*/ 1603389 h 2960479"/>
                <a:gd name="connsiteX17" fmla="*/ 730571 w 773768"/>
                <a:gd name="connsiteY17" fmla="*/ 1652514 h 2960479"/>
                <a:gd name="connsiteX18" fmla="*/ 749699 w 773768"/>
                <a:gd name="connsiteY18" fmla="*/ 1702669 h 2960479"/>
                <a:gd name="connsiteX19" fmla="*/ 764437 w 773768"/>
                <a:gd name="connsiteY19" fmla="*/ 1754037 h 2960479"/>
                <a:gd name="connsiteX20" fmla="*/ 772732 w 773768"/>
                <a:gd name="connsiteY20" fmla="*/ 1806802 h 2960479"/>
                <a:gd name="connsiteX21" fmla="*/ 772518 w 773768"/>
                <a:gd name="connsiteY21" fmla="*/ 1865742 h 2960479"/>
                <a:gd name="connsiteX22" fmla="*/ 762527 w 773768"/>
                <a:gd name="connsiteY22" fmla="*/ 1924359 h 2960479"/>
                <a:gd name="connsiteX23" fmla="*/ 743091 w 773768"/>
                <a:gd name="connsiteY23" fmla="*/ 1980451 h 2960479"/>
                <a:gd name="connsiteX24" fmla="*/ 714538 w 773768"/>
                <a:gd name="connsiteY24" fmla="*/ 2031815 h 2960479"/>
                <a:gd name="connsiteX25" fmla="*/ 681824 w 773768"/>
                <a:gd name="connsiteY25" fmla="*/ 2071943 h 2960479"/>
                <a:gd name="connsiteX26" fmla="*/ 642852 w 773768"/>
                <a:gd name="connsiteY26" fmla="*/ 2106200 h 2960479"/>
                <a:gd name="connsiteX27" fmla="*/ 598318 w 773768"/>
                <a:gd name="connsiteY27" fmla="*/ 2134199 h 2960479"/>
                <a:gd name="connsiteX28" fmla="*/ 548914 w 773768"/>
                <a:gd name="connsiteY28" fmla="*/ 2155551 h 2960479"/>
                <a:gd name="connsiteX29" fmla="*/ 471037 w 773768"/>
                <a:gd name="connsiteY29" fmla="*/ 2175757 h 2960479"/>
                <a:gd name="connsiteX30" fmla="*/ 392259 w 773768"/>
                <a:gd name="connsiteY30" fmla="*/ 2191095 h 2960479"/>
                <a:gd name="connsiteX31" fmla="*/ 320450 w 773768"/>
                <a:gd name="connsiteY31" fmla="*/ 2211474 h 2960479"/>
                <a:gd name="connsiteX32" fmla="*/ 263479 w 773768"/>
                <a:gd name="connsiteY32" fmla="*/ 2246803 h 2960479"/>
                <a:gd name="connsiteX33" fmla="*/ 233485 w 773768"/>
                <a:gd name="connsiteY33" fmla="*/ 2288550 h 2960479"/>
                <a:gd name="connsiteX34" fmla="*/ 212044 w 773768"/>
                <a:gd name="connsiteY34" fmla="*/ 2340544 h 2960479"/>
                <a:gd name="connsiteX35" fmla="*/ 194470 w 773768"/>
                <a:gd name="connsiteY35" fmla="*/ 2398534 h 2960479"/>
                <a:gd name="connsiteX36" fmla="*/ 176074 w 773768"/>
                <a:gd name="connsiteY36" fmla="*/ 2458271 h 2960479"/>
                <a:gd name="connsiteX37" fmla="*/ 154337 w 773768"/>
                <a:gd name="connsiteY37" fmla="*/ 2515456 h 2960479"/>
                <a:gd name="connsiteX38" fmla="*/ 133313 w 773768"/>
                <a:gd name="connsiteY38" fmla="*/ 2570577 h 2960479"/>
                <a:gd name="connsiteX39" fmla="*/ 119070 w 773768"/>
                <a:gd name="connsiteY39" fmla="*/ 2623999 h 2960479"/>
                <a:gd name="connsiteX40" fmla="*/ 117669 w 773768"/>
                <a:gd name="connsiteY40" fmla="*/ 2676087 h 2960479"/>
                <a:gd name="connsiteX41" fmla="*/ 125109 w 773768"/>
                <a:gd name="connsiteY41" fmla="*/ 2707789 h 2960479"/>
                <a:gd name="connsiteX42" fmla="*/ 136796 w 773768"/>
                <a:gd name="connsiteY42" fmla="*/ 2739860 h 2960479"/>
                <a:gd name="connsiteX43" fmla="*/ 149797 w 773768"/>
                <a:gd name="connsiteY43" fmla="*/ 2773039 h 2960479"/>
                <a:gd name="connsiteX44" fmla="*/ 161178 w 773768"/>
                <a:gd name="connsiteY44" fmla="*/ 2808062 h 2960479"/>
                <a:gd name="connsiteX45" fmla="*/ 165969 w 773768"/>
                <a:gd name="connsiteY45" fmla="*/ 2829916 h 2960479"/>
                <a:gd name="connsiteX46" fmla="*/ 168441 w 773768"/>
                <a:gd name="connsiteY46" fmla="*/ 2851671 h 2960479"/>
                <a:gd name="connsiteX47" fmla="*/ 167892 w 773768"/>
                <a:gd name="connsiteY47" fmla="*/ 2872313 h 2960479"/>
                <a:gd name="connsiteX48" fmla="*/ 163618 w 773768"/>
                <a:gd name="connsiteY48" fmla="*/ 2890826 h 2960479"/>
                <a:gd name="connsiteX49" fmla="*/ 140580 w 773768"/>
                <a:gd name="connsiteY49" fmla="*/ 2920928 h 2960479"/>
                <a:gd name="connsiteX50" fmla="*/ 102227 w 773768"/>
                <a:gd name="connsiteY50" fmla="*/ 2940153 h 2960479"/>
                <a:gd name="connsiteX51" fmla="*/ 53666 w 773768"/>
                <a:gd name="connsiteY51" fmla="*/ 2952129 h 2960479"/>
                <a:gd name="connsiteX52" fmla="*/ 0 w 773768"/>
                <a:gd name="connsiteY52" fmla="*/ 2960479 h 2960479"/>
                <a:gd name="connsiteX0" fmla="*/ 244048 w 773768"/>
                <a:gd name="connsiteY0" fmla="*/ 0 h 2960479"/>
                <a:gd name="connsiteX1" fmla="*/ 219188 w 773768"/>
                <a:gd name="connsiteY1" fmla="*/ 51510 h 2960479"/>
                <a:gd name="connsiteX2" fmla="*/ 193352 w 773768"/>
                <a:gd name="connsiteY2" fmla="*/ 102906 h 2960479"/>
                <a:gd name="connsiteX3" fmla="*/ 165561 w 773768"/>
                <a:gd name="connsiteY3" fmla="*/ 154077 h 2960479"/>
                <a:gd name="connsiteX4" fmla="*/ 134840 w 773768"/>
                <a:gd name="connsiteY4" fmla="*/ 204908 h 2960479"/>
                <a:gd name="connsiteX5" fmla="*/ 108378 w 773768"/>
                <a:gd name="connsiteY5" fmla="*/ 244924 h 2960479"/>
                <a:gd name="connsiteX6" fmla="*/ 82630 w 773768"/>
                <a:gd name="connsiteY6" fmla="*/ 284929 h 2960479"/>
                <a:gd name="connsiteX7" fmla="*/ 60764 w 773768"/>
                <a:gd name="connsiteY7" fmla="*/ 325196 h 2960479"/>
                <a:gd name="connsiteX8" fmla="*/ 45949 w 773768"/>
                <a:gd name="connsiteY8" fmla="*/ 365997 h 2960479"/>
                <a:gd name="connsiteX9" fmla="*/ 45078 w 773768"/>
                <a:gd name="connsiteY9" fmla="*/ 454438 h 2960479"/>
                <a:gd name="connsiteX10" fmla="*/ 77524 w 773768"/>
                <a:gd name="connsiteY10" fmla="*/ 544883 h 2960479"/>
                <a:gd name="connsiteX11" fmla="*/ 131046 w 773768"/>
                <a:gd name="connsiteY11" fmla="*/ 635738 h 2960479"/>
                <a:gd name="connsiteX12" fmla="*/ 193407 w 773768"/>
                <a:gd name="connsiteY12" fmla="*/ 725407 h 2960479"/>
                <a:gd name="connsiteX13" fmla="*/ 346768 w 773768"/>
                <a:gd name="connsiteY13" fmla="*/ 949539 h 2960479"/>
                <a:gd name="connsiteX14" fmla="*/ 481007 w 773768"/>
                <a:gd name="connsiteY14" fmla="*/ 1164176 h 2960479"/>
                <a:gd name="connsiteX15" fmla="*/ 600371 w 773768"/>
                <a:gd name="connsiteY15" fmla="*/ 1378924 h 2960479"/>
                <a:gd name="connsiteX16" fmla="*/ 709108 w 773768"/>
                <a:gd name="connsiteY16" fmla="*/ 1603389 h 2960479"/>
                <a:gd name="connsiteX17" fmla="*/ 730571 w 773768"/>
                <a:gd name="connsiteY17" fmla="*/ 1652514 h 2960479"/>
                <a:gd name="connsiteX18" fmla="*/ 749699 w 773768"/>
                <a:gd name="connsiteY18" fmla="*/ 1702669 h 2960479"/>
                <a:gd name="connsiteX19" fmla="*/ 764437 w 773768"/>
                <a:gd name="connsiteY19" fmla="*/ 1754037 h 2960479"/>
                <a:gd name="connsiteX20" fmla="*/ 772732 w 773768"/>
                <a:gd name="connsiteY20" fmla="*/ 1806802 h 2960479"/>
                <a:gd name="connsiteX21" fmla="*/ 772518 w 773768"/>
                <a:gd name="connsiteY21" fmla="*/ 1865742 h 2960479"/>
                <a:gd name="connsiteX22" fmla="*/ 762527 w 773768"/>
                <a:gd name="connsiteY22" fmla="*/ 1924359 h 2960479"/>
                <a:gd name="connsiteX23" fmla="*/ 743091 w 773768"/>
                <a:gd name="connsiteY23" fmla="*/ 1980451 h 2960479"/>
                <a:gd name="connsiteX24" fmla="*/ 714538 w 773768"/>
                <a:gd name="connsiteY24" fmla="*/ 2031815 h 2960479"/>
                <a:gd name="connsiteX25" fmla="*/ 681824 w 773768"/>
                <a:gd name="connsiteY25" fmla="*/ 2071943 h 2960479"/>
                <a:gd name="connsiteX26" fmla="*/ 642852 w 773768"/>
                <a:gd name="connsiteY26" fmla="*/ 2106200 h 2960479"/>
                <a:gd name="connsiteX27" fmla="*/ 598318 w 773768"/>
                <a:gd name="connsiteY27" fmla="*/ 2134199 h 2960479"/>
                <a:gd name="connsiteX28" fmla="*/ 548914 w 773768"/>
                <a:gd name="connsiteY28" fmla="*/ 2155551 h 2960479"/>
                <a:gd name="connsiteX29" fmla="*/ 471037 w 773768"/>
                <a:gd name="connsiteY29" fmla="*/ 2175757 h 2960479"/>
                <a:gd name="connsiteX30" fmla="*/ 392259 w 773768"/>
                <a:gd name="connsiteY30" fmla="*/ 2191095 h 2960479"/>
                <a:gd name="connsiteX31" fmla="*/ 320450 w 773768"/>
                <a:gd name="connsiteY31" fmla="*/ 2211474 h 2960479"/>
                <a:gd name="connsiteX32" fmla="*/ 263479 w 773768"/>
                <a:gd name="connsiteY32" fmla="*/ 2246803 h 2960479"/>
                <a:gd name="connsiteX33" fmla="*/ 233485 w 773768"/>
                <a:gd name="connsiteY33" fmla="*/ 2288550 h 2960479"/>
                <a:gd name="connsiteX34" fmla="*/ 212044 w 773768"/>
                <a:gd name="connsiteY34" fmla="*/ 2340544 h 2960479"/>
                <a:gd name="connsiteX35" fmla="*/ 194470 w 773768"/>
                <a:gd name="connsiteY35" fmla="*/ 2398534 h 2960479"/>
                <a:gd name="connsiteX36" fmla="*/ 176074 w 773768"/>
                <a:gd name="connsiteY36" fmla="*/ 2458271 h 2960479"/>
                <a:gd name="connsiteX37" fmla="*/ 154337 w 773768"/>
                <a:gd name="connsiteY37" fmla="*/ 2515456 h 2960479"/>
                <a:gd name="connsiteX38" fmla="*/ 133313 w 773768"/>
                <a:gd name="connsiteY38" fmla="*/ 2570577 h 2960479"/>
                <a:gd name="connsiteX39" fmla="*/ 119070 w 773768"/>
                <a:gd name="connsiteY39" fmla="*/ 2623999 h 2960479"/>
                <a:gd name="connsiteX40" fmla="*/ 117669 w 773768"/>
                <a:gd name="connsiteY40" fmla="*/ 2676087 h 2960479"/>
                <a:gd name="connsiteX41" fmla="*/ 125109 w 773768"/>
                <a:gd name="connsiteY41" fmla="*/ 2707789 h 2960479"/>
                <a:gd name="connsiteX42" fmla="*/ 136796 w 773768"/>
                <a:gd name="connsiteY42" fmla="*/ 2739860 h 2960479"/>
                <a:gd name="connsiteX43" fmla="*/ 149797 w 773768"/>
                <a:gd name="connsiteY43" fmla="*/ 2773039 h 2960479"/>
                <a:gd name="connsiteX44" fmla="*/ 161178 w 773768"/>
                <a:gd name="connsiteY44" fmla="*/ 2808062 h 2960479"/>
                <a:gd name="connsiteX45" fmla="*/ 165969 w 773768"/>
                <a:gd name="connsiteY45" fmla="*/ 2829916 h 2960479"/>
                <a:gd name="connsiteX46" fmla="*/ 168441 w 773768"/>
                <a:gd name="connsiteY46" fmla="*/ 2851671 h 2960479"/>
                <a:gd name="connsiteX47" fmla="*/ 167892 w 773768"/>
                <a:gd name="connsiteY47" fmla="*/ 2872313 h 2960479"/>
                <a:gd name="connsiteX48" fmla="*/ 163618 w 773768"/>
                <a:gd name="connsiteY48" fmla="*/ 2890826 h 2960479"/>
                <a:gd name="connsiteX49" fmla="*/ 140580 w 773768"/>
                <a:gd name="connsiteY49" fmla="*/ 2920928 h 2960479"/>
                <a:gd name="connsiteX50" fmla="*/ 102227 w 773768"/>
                <a:gd name="connsiteY50" fmla="*/ 2940153 h 2960479"/>
                <a:gd name="connsiteX51" fmla="*/ 53666 w 773768"/>
                <a:gd name="connsiteY51" fmla="*/ 2952129 h 2960479"/>
                <a:gd name="connsiteX52" fmla="*/ 0 w 773768"/>
                <a:gd name="connsiteY52" fmla="*/ 2960479 h 2960479"/>
                <a:gd name="connsiteX0" fmla="*/ 244048 w 773768"/>
                <a:gd name="connsiteY0" fmla="*/ 0 h 2960479"/>
                <a:gd name="connsiteX1" fmla="*/ 219188 w 773768"/>
                <a:gd name="connsiteY1" fmla="*/ 51510 h 2960479"/>
                <a:gd name="connsiteX2" fmla="*/ 193352 w 773768"/>
                <a:gd name="connsiteY2" fmla="*/ 102906 h 2960479"/>
                <a:gd name="connsiteX3" fmla="*/ 165561 w 773768"/>
                <a:gd name="connsiteY3" fmla="*/ 154077 h 2960479"/>
                <a:gd name="connsiteX4" fmla="*/ 134840 w 773768"/>
                <a:gd name="connsiteY4" fmla="*/ 204908 h 2960479"/>
                <a:gd name="connsiteX5" fmla="*/ 108378 w 773768"/>
                <a:gd name="connsiteY5" fmla="*/ 244924 h 2960479"/>
                <a:gd name="connsiteX6" fmla="*/ 82630 w 773768"/>
                <a:gd name="connsiteY6" fmla="*/ 284929 h 2960479"/>
                <a:gd name="connsiteX7" fmla="*/ 60764 w 773768"/>
                <a:gd name="connsiteY7" fmla="*/ 325196 h 2960479"/>
                <a:gd name="connsiteX8" fmla="*/ 45949 w 773768"/>
                <a:gd name="connsiteY8" fmla="*/ 365997 h 2960479"/>
                <a:gd name="connsiteX9" fmla="*/ 45078 w 773768"/>
                <a:gd name="connsiteY9" fmla="*/ 454438 h 2960479"/>
                <a:gd name="connsiteX10" fmla="*/ 77524 w 773768"/>
                <a:gd name="connsiteY10" fmla="*/ 544883 h 2960479"/>
                <a:gd name="connsiteX11" fmla="*/ 131046 w 773768"/>
                <a:gd name="connsiteY11" fmla="*/ 635738 h 2960479"/>
                <a:gd name="connsiteX12" fmla="*/ 193407 w 773768"/>
                <a:gd name="connsiteY12" fmla="*/ 725407 h 2960479"/>
                <a:gd name="connsiteX13" fmla="*/ 346768 w 773768"/>
                <a:gd name="connsiteY13" fmla="*/ 949539 h 2960479"/>
                <a:gd name="connsiteX14" fmla="*/ 481007 w 773768"/>
                <a:gd name="connsiteY14" fmla="*/ 1164176 h 2960479"/>
                <a:gd name="connsiteX15" fmla="*/ 600371 w 773768"/>
                <a:gd name="connsiteY15" fmla="*/ 1378924 h 2960479"/>
                <a:gd name="connsiteX16" fmla="*/ 709108 w 773768"/>
                <a:gd name="connsiteY16" fmla="*/ 1603389 h 2960479"/>
                <a:gd name="connsiteX17" fmla="*/ 730571 w 773768"/>
                <a:gd name="connsiteY17" fmla="*/ 1652514 h 2960479"/>
                <a:gd name="connsiteX18" fmla="*/ 749699 w 773768"/>
                <a:gd name="connsiteY18" fmla="*/ 1702669 h 2960479"/>
                <a:gd name="connsiteX19" fmla="*/ 764437 w 773768"/>
                <a:gd name="connsiteY19" fmla="*/ 1754037 h 2960479"/>
                <a:gd name="connsiteX20" fmla="*/ 772732 w 773768"/>
                <a:gd name="connsiteY20" fmla="*/ 1806802 h 2960479"/>
                <a:gd name="connsiteX21" fmla="*/ 772518 w 773768"/>
                <a:gd name="connsiteY21" fmla="*/ 1865742 h 2960479"/>
                <a:gd name="connsiteX22" fmla="*/ 762527 w 773768"/>
                <a:gd name="connsiteY22" fmla="*/ 1924359 h 2960479"/>
                <a:gd name="connsiteX23" fmla="*/ 743091 w 773768"/>
                <a:gd name="connsiteY23" fmla="*/ 1980451 h 2960479"/>
                <a:gd name="connsiteX24" fmla="*/ 714538 w 773768"/>
                <a:gd name="connsiteY24" fmla="*/ 2031815 h 2960479"/>
                <a:gd name="connsiteX25" fmla="*/ 681824 w 773768"/>
                <a:gd name="connsiteY25" fmla="*/ 2071943 h 2960479"/>
                <a:gd name="connsiteX26" fmla="*/ 642852 w 773768"/>
                <a:gd name="connsiteY26" fmla="*/ 2106200 h 2960479"/>
                <a:gd name="connsiteX27" fmla="*/ 598318 w 773768"/>
                <a:gd name="connsiteY27" fmla="*/ 2134199 h 2960479"/>
                <a:gd name="connsiteX28" fmla="*/ 548914 w 773768"/>
                <a:gd name="connsiteY28" fmla="*/ 2155551 h 2960479"/>
                <a:gd name="connsiteX29" fmla="*/ 471037 w 773768"/>
                <a:gd name="connsiteY29" fmla="*/ 2175757 h 2960479"/>
                <a:gd name="connsiteX30" fmla="*/ 392259 w 773768"/>
                <a:gd name="connsiteY30" fmla="*/ 2191095 h 2960479"/>
                <a:gd name="connsiteX31" fmla="*/ 320450 w 773768"/>
                <a:gd name="connsiteY31" fmla="*/ 2211474 h 2960479"/>
                <a:gd name="connsiteX32" fmla="*/ 263479 w 773768"/>
                <a:gd name="connsiteY32" fmla="*/ 2246803 h 2960479"/>
                <a:gd name="connsiteX33" fmla="*/ 233485 w 773768"/>
                <a:gd name="connsiteY33" fmla="*/ 2288550 h 2960479"/>
                <a:gd name="connsiteX34" fmla="*/ 212044 w 773768"/>
                <a:gd name="connsiteY34" fmla="*/ 2340544 h 2960479"/>
                <a:gd name="connsiteX35" fmla="*/ 194470 w 773768"/>
                <a:gd name="connsiteY35" fmla="*/ 2398534 h 2960479"/>
                <a:gd name="connsiteX36" fmla="*/ 176074 w 773768"/>
                <a:gd name="connsiteY36" fmla="*/ 2458271 h 2960479"/>
                <a:gd name="connsiteX37" fmla="*/ 154337 w 773768"/>
                <a:gd name="connsiteY37" fmla="*/ 2515456 h 2960479"/>
                <a:gd name="connsiteX38" fmla="*/ 133313 w 773768"/>
                <a:gd name="connsiteY38" fmla="*/ 2570577 h 2960479"/>
                <a:gd name="connsiteX39" fmla="*/ 119070 w 773768"/>
                <a:gd name="connsiteY39" fmla="*/ 2623999 h 2960479"/>
                <a:gd name="connsiteX40" fmla="*/ 117669 w 773768"/>
                <a:gd name="connsiteY40" fmla="*/ 2676087 h 2960479"/>
                <a:gd name="connsiteX41" fmla="*/ 125109 w 773768"/>
                <a:gd name="connsiteY41" fmla="*/ 2707789 h 2960479"/>
                <a:gd name="connsiteX42" fmla="*/ 136796 w 773768"/>
                <a:gd name="connsiteY42" fmla="*/ 2739860 h 2960479"/>
                <a:gd name="connsiteX43" fmla="*/ 149797 w 773768"/>
                <a:gd name="connsiteY43" fmla="*/ 2773039 h 2960479"/>
                <a:gd name="connsiteX44" fmla="*/ 161178 w 773768"/>
                <a:gd name="connsiteY44" fmla="*/ 2808062 h 2960479"/>
                <a:gd name="connsiteX45" fmla="*/ 165969 w 773768"/>
                <a:gd name="connsiteY45" fmla="*/ 2829916 h 2960479"/>
                <a:gd name="connsiteX46" fmla="*/ 168441 w 773768"/>
                <a:gd name="connsiteY46" fmla="*/ 2851671 h 2960479"/>
                <a:gd name="connsiteX47" fmla="*/ 167892 w 773768"/>
                <a:gd name="connsiteY47" fmla="*/ 2872313 h 2960479"/>
                <a:gd name="connsiteX48" fmla="*/ 163618 w 773768"/>
                <a:gd name="connsiteY48" fmla="*/ 2890826 h 2960479"/>
                <a:gd name="connsiteX49" fmla="*/ 140580 w 773768"/>
                <a:gd name="connsiteY49" fmla="*/ 2920928 h 2960479"/>
                <a:gd name="connsiteX50" fmla="*/ 102227 w 773768"/>
                <a:gd name="connsiteY50" fmla="*/ 2940153 h 2960479"/>
                <a:gd name="connsiteX51" fmla="*/ 53666 w 773768"/>
                <a:gd name="connsiteY51" fmla="*/ 2952129 h 2960479"/>
                <a:gd name="connsiteX52" fmla="*/ 0 w 773768"/>
                <a:gd name="connsiteY52" fmla="*/ 2960479 h 2960479"/>
                <a:gd name="connsiteX0" fmla="*/ 244048 w 773768"/>
                <a:gd name="connsiteY0" fmla="*/ 0 h 2960479"/>
                <a:gd name="connsiteX1" fmla="*/ 219188 w 773768"/>
                <a:gd name="connsiteY1" fmla="*/ 51510 h 2960479"/>
                <a:gd name="connsiteX2" fmla="*/ 193352 w 773768"/>
                <a:gd name="connsiteY2" fmla="*/ 102906 h 2960479"/>
                <a:gd name="connsiteX3" fmla="*/ 165561 w 773768"/>
                <a:gd name="connsiteY3" fmla="*/ 154077 h 2960479"/>
                <a:gd name="connsiteX4" fmla="*/ 134840 w 773768"/>
                <a:gd name="connsiteY4" fmla="*/ 204908 h 2960479"/>
                <a:gd name="connsiteX5" fmla="*/ 108378 w 773768"/>
                <a:gd name="connsiteY5" fmla="*/ 244924 h 2960479"/>
                <a:gd name="connsiteX6" fmla="*/ 82630 w 773768"/>
                <a:gd name="connsiteY6" fmla="*/ 284929 h 2960479"/>
                <a:gd name="connsiteX7" fmla="*/ 60764 w 773768"/>
                <a:gd name="connsiteY7" fmla="*/ 325196 h 2960479"/>
                <a:gd name="connsiteX8" fmla="*/ 45949 w 773768"/>
                <a:gd name="connsiteY8" fmla="*/ 365997 h 2960479"/>
                <a:gd name="connsiteX9" fmla="*/ 45078 w 773768"/>
                <a:gd name="connsiteY9" fmla="*/ 454438 h 2960479"/>
                <a:gd name="connsiteX10" fmla="*/ 77524 w 773768"/>
                <a:gd name="connsiteY10" fmla="*/ 544883 h 2960479"/>
                <a:gd name="connsiteX11" fmla="*/ 131046 w 773768"/>
                <a:gd name="connsiteY11" fmla="*/ 635738 h 2960479"/>
                <a:gd name="connsiteX12" fmla="*/ 193407 w 773768"/>
                <a:gd name="connsiteY12" fmla="*/ 725407 h 2960479"/>
                <a:gd name="connsiteX13" fmla="*/ 346768 w 773768"/>
                <a:gd name="connsiteY13" fmla="*/ 949539 h 2960479"/>
                <a:gd name="connsiteX14" fmla="*/ 481007 w 773768"/>
                <a:gd name="connsiteY14" fmla="*/ 1164176 h 2960479"/>
                <a:gd name="connsiteX15" fmla="*/ 600371 w 773768"/>
                <a:gd name="connsiteY15" fmla="*/ 1378924 h 2960479"/>
                <a:gd name="connsiteX16" fmla="*/ 709108 w 773768"/>
                <a:gd name="connsiteY16" fmla="*/ 1603389 h 2960479"/>
                <a:gd name="connsiteX17" fmla="*/ 730571 w 773768"/>
                <a:gd name="connsiteY17" fmla="*/ 1652514 h 2960479"/>
                <a:gd name="connsiteX18" fmla="*/ 749699 w 773768"/>
                <a:gd name="connsiteY18" fmla="*/ 1702669 h 2960479"/>
                <a:gd name="connsiteX19" fmla="*/ 764437 w 773768"/>
                <a:gd name="connsiteY19" fmla="*/ 1754037 h 2960479"/>
                <a:gd name="connsiteX20" fmla="*/ 772732 w 773768"/>
                <a:gd name="connsiteY20" fmla="*/ 1806802 h 2960479"/>
                <a:gd name="connsiteX21" fmla="*/ 772518 w 773768"/>
                <a:gd name="connsiteY21" fmla="*/ 1865742 h 2960479"/>
                <a:gd name="connsiteX22" fmla="*/ 762527 w 773768"/>
                <a:gd name="connsiteY22" fmla="*/ 1924359 h 2960479"/>
                <a:gd name="connsiteX23" fmla="*/ 743091 w 773768"/>
                <a:gd name="connsiteY23" fmla="*/ 1980451 h 2960479"/>
                <a:gd name="connsiteX24" fmla="*/ 714538 w 773768"/>
                <a:gd name="connsiteY24" fmla="*/ 2031815 h 2960479"/>
                <a:gd name="connsiteX25" fmla="*/ 681824 w 773768"/>
                <a:gd name="connsiteY25" fmla="*/ 2071943 h 2960479"/>
                <a:gd name="connsiteX26" fmla="*/ 642852 w 773768"/>
                <a:gd name="connsiteY26" fmla="*/ 2106200 h 2960479"/>
                <a:gd name="connsiteX27" fmla="*/ 598318 w 773768"/>
                <a:gd name="connsiteY27" fmla="*/ 2134199 h 2960479"/>
                <a:gd name="connsiteX28" fmla="*/ 548914 w 773768"/>
                <a:gd name="connsiteY28" fmla="*/ 2155551 h 2960479"/>
                <a:gd name="connsiteX29" fmla="*/ 471037 w 773768"/>
                <a:gd name="connsiteY29" fmla="*/ 2175757 h 2960479"/>
                <a:gd name="connsiteX30" fmla="*/ 392259 w 773768"/>
                <a:gd name="connsiteY30" fmla="*/ 2191095 h 2960479"/>
                <a:gd name="connsiteX31" fmla="*/ 320450 w 773768"/>
                <a:gd name="connsiteY31" fmla="*/ 2211474 h 2960479"/>
                <a:gd name="connsiteX32" fmla="*/ 263479 w 773768"/>
                <a:gd name="connsiteY32" fmla="*/ 2246803 h 2960479"/>
                <a:gd name="connsiteX33" fmla="*/ 233485 w 773768"/>
                <a:gd name="connsiteY33" fmla="*/ 2288550 h 2960479"/>
                <a:gd name="connsiteX34" fmla="*/ 212044 w 773768"/>
                <a:gd name="connsiteY34" fmla="*/ 2340544 h 2960479"/>
                <a:gd name="connsiteX35" fmla="*/ 194470 w 773768"/>
                <a:gd name="connsiteY35" fmla="*/ 2398534 h 2960479"/>
                <a:gd name="connsiteX36" fmla="*/ 176074 w 773768"/>
                <a:gd name="connsiteY36" fmla="*/ 2458271 h 2960479"/>
                <a:gd name="connsiteX37" fmla="*/ 154337 w 773768"/>
                <a:gd name="connsiteY37" fmla="*/ 2515456 h 2960479"/>
                <a:gd name="connsiteX38" fmla="*/ 133313 w 773768"/>
                <a:gd name="connsiteY38" fmla="*/ 2570577 h 2960479"/>
                <a:gd name="connsiteX39" fmla="*/ 119070 w 773768"/>
                <a:gd name="connsiteY39" fmla="*/ 2623999 h 2960479"/>
                <a:gd name="connsiteX40" fmla="*/ 117669 w 773768"/>
                <a:gd name="connsiteY40" fmla="*/ 2676087 h 2960479"/>
                <a:gd name="connsiteX41" fmla="*/ 125109 w 773768"/>
                <a:gd name="connsiteY41" fmla="*/ 2707789 h 2960479"/>
                <a:gd name="connsiteX42" fmla="*/ 136796 w 773768"/>
                <a:gd name="connsiteY42" fmla="*/ 2739860 h 2960479"/>
                <a:gd name="connsiteX43" fmla="*/ 149797 w 773768"/>
                <a:gd name="connsiteY43" fmla="*/ 2773039 h 2960479"/>
                <a:gd name="connsiteX44" fmla="*/ 161178 w 773768"/>
                <a:gd name="connsiteY44" fmla="*/ 2808062 h 2960479"/>
                <a:gd name="connsiteX45" fmla="*/ 165969 w 773768"/>
                <a:gd name="connsiteY45" fmla="*/ 2829916 h 2960479"/>
                <a:gd name="connsiteX46" fmla="*/ 168441 w 773768"/>
                <a:gd name="connsiteY46" fmla="*/ 2851671 h 2960479"/>
                <a:gd name="connsiteX47" fmla="*/ 167892 w 773768"/>
                <a:gd name="connsiteY47" fmla="*/ 2872313 h 2960479"/>
                <a:gd name="connsiteX48" fmla="*/ 163618 w 773768"/>
                <a:gd name="connsiteY48" fmla="*/ 2890826 h 2960479"/>
                <a:gd name="connsiteX49" fmla="*/ 140580 w 773768"/>
                <a:gd name="connsiteY49" fmla="*/ 2920928 h 2960479"/>
                <a:gd name="connsiteX50" fmla="*/ 102227 w 773768"/>
                <a:gd name="connsiteY50" fmla="*/ 2940153 h 2960479"/>
                <a:gd name="connsiteX51" fmla="*/ 53666 w 773768"/>
                <a:gd name="connsiteY51" fmla="*/ 2952129 h 2960479"/>
                <a:gd name="connsiteX52" fmla="*/ 0 w 773768"/>
                <a:gd name="connsiteY52" fmla="*/ 2960479 h 2960479"/>
                <a:gd name="connsiteX0" fmla="*/ 244048 w 773768"/>
                <a:gd name="connsiteY0" fmla="*/ 0 h 2960479"/>
                <a:gd name="connsiteX1" fmla="*/ 219188 w 773768"/>
                <a:gd name="connsiteY1" fmla="*/ 51510 h 2960479"/>
                <a:gd name="connsiteX2" fmla="*/ 193352 w 773768"/>
                <a:gd name="connsiteY2" fmla="*/ 102906 h 2960479"/>
                <a:gd name="connsiteX3" fmla="*/ 165561 w 773768"/>
                <a:gd name="connsiteY3" fmla="*/ 154077 h 2960479"/>
                <a:gd name="connsiteX4" fmla="*/ 134840 w 773768"/>
                <a:gd name="connsiteY4" fmla="*/ 204908 h 2960479"/>
                <a:gd name="connsiteX5" fmla="*/ 108378 w 773768"/>
                <a:gd name="connsiteY5" fmla="*/ 244924 h 2960479"/>
                <a:gd name="connsiteX6" fmla="*/ 82630 w 773768"/>
                <a:gd name="connsiteY6" fmla="*/ 284929 h 2960479"/>
                <a:gd name="connsiteX7" fmla="*/ 60764 w 773768"/>
                <a:gd name="connsiteY7" fmla="*/ 325196 h 2960479"/>
                <a:gd name="connsiteX8" fmla="*/ 45949 w 773768"/>
                <a:gd name="connsiteY8" fmla="*/ 365997 h 2960479"/>
                <a:gd name="connsiteX9" fmla="*/ 45078 w 773768"/>
                <a:gd name="connsiteY9" fmla="*/ 454438 h 2960479"/>
                <a:gd name="connsiteX10" fmla="*/ 77524 w 773768"/>
                <a:gd name="connsiteY10" fmla="*/ 544883 h 2960479"/>
                <a:gd name="connsiteX11" fmla="*/ 131046 w 773768"/>
                <a:gd name="connsiteY11" fmla="*/ 635738 h 2960479"/>
                <a:gd name="connsiteX12" fmla="*/ 193407 w 773768"/>
                <a:gd name="connsiteY12" fmla="*/ 725407 h 2960479"/>
                <a:gd name="connsiteX13" fmla="*/ 346768 w 773768"/>
                <a:gd name="connsiteY13" fmla="*/ 949539 h 2960479"/>
                <a:gd name="connsiteX14" fmla="*/ 481007 w 773768"/>
                <a:gd name="connsiteY14" fmla="*/ 1164176 h 2960479"/>
                <a:gd name="connsiteX15" fmla="*/ 600371 w 773768"/>
                <a:gd name="connsiteY15" fmla="*/ 1378924 h 2960479"/>
                <a:gd name="connsiteX16" fmla="*/ 709108 w 773768"/>
                <a:gd name="connsiteY16" fmla="*/ 1603389 h 2960479"/>
                <a:gd name="connsiteX17" fmla="*/ 730571 w 773768"/>
                <a:gd name="connsiteY17" fmla="*/ 1652514 h 2960479"/>
                <a:gd name="connsiteX18" fmla="*/ 749699 w 773768"/>
                <a:gd name="connsiteY18" fmla="*/ 1702669 h 2960479"/>
                <a:gd name="connsiteX19" fmla="*/ 764437 w 773768"/>
                <a:gd name="connsiteY19" fmla="*/ 1754037 h 2960479"/>
                <a:gd name="connsiteX20" fmla="*/ 772732 w 773768"/>
                <a:gd name="connsiteY20" fmla="*/ 1806802 h 2960479"/>
                <a:gd name="connsiteX21" fmla="*/ 772518 w 773768"/>
                <a:gd name="connsiteY21" fmla="*/ 1865742 h 2960479"/>
                <a:gd name="connsiteX22" fmla="*/ 762527 w 773768"/>
                <a:gd name="connsiteY22" fmla="*/ 1924359 h 2960479"/>
                <a:gd name="connsiteX23" fmla="*/ 743091 w 773768"/>
                <a:gd name="connsiteY23" fmla="*/ 1980451 h 2960479"/>
                <a:gd name="connsiteX24" fmla="*/ 714538 w 773768"/>
                <a:gd name="connsiteY24" fmla="*/ 2031815 h 2960479"/>
                <a:gd name="connsiteX25" fmla="*/ 681824 w 773768"/>
                <a:gd name="connsiteY25" fmla="*/ 2071943 h 2960479"/>
                <a:gd name="connsiteX26" fmla="*/ 642852 w 773768"/>
                <a:gd name="connsiteY26" fmla="*/ 2106200 h 2960479"/>
                <a:gd name="connsiteX27" fmla="*/ 598318 w 773768"/>
                <a:gd name="connsiteY27" fmla="*/ 2134199 h 2960479"/>
                <a:gd name="connsiteX28" fmla="*/ 548914 w 773768"/>
                <a:gd name="connsiteY28" fmla="*/ 2155551 h 2960479"/>
                <a:gd name="connsiteX29" fmla="*/ 471037 w 773768"/>
                <a:gd name="connsiteY29" fmla="*/ 2175757 h 2960479"/>
                <a:gd name="connsiteX30" fmla="*/ 392259 w 773768"/>
                <a:gd name="connsiteY30" fmla="*/ 2191095 h 2960479"/>
                <a:gd name="connsiteX31" fmla="*/ 320450 w 773768"/>
                <a:gd name="connsiteY31" fmla="*/ 2211474 h 2960479"/>
                <a:gd name="connsiteX32" fmla="*/ 263479 w 773768"/>
                <a:gd name="connsiteY32" fmla="*/ 2246803 h 2960479"/>
                <a:gd name="connsiteX33" fmla="*/ 233485 w 773768"/>
                <a:gd name="connsiteY33" fmla="*/ 2288550 h 2960479"/>
                <a:gd name="connsiteX34" fmla="*/ 212044 w 773768"/>
                <a:gd name="connsiteY34" fmla="*/ 2340544 h 2960479"/>
                <a:gd name="connsiteX35" fmla="*/ 194470 w 773768"/>
                <a:gd name="connsiteY35" fmla="*/ 2398534 h 2960479"/>
                <a:gd name="connsiteX36" fmla="*/ 176074 w 773768"/>
                <a:gd name="connsiteY36" fmla="*/ 2458271 h 2960479"/>
                <a:gd name="connsiteX37" fmla="*/ 154337 w 773768"/>
                <a:gd name="connsiteY37" fmla="*/ 2515456 h 2960479"/>
                <a:gd name="connsiteX38" fmla="*/ 133313 w 773768"/>
                <a:gd name="connsiteY38" fmla="*/ 2570577 h 2960479"/>
                <a:gd name="connsiteX39" fmla="*/ 119070 w 773768"/>
                <a:gd name="connsiteY39" fmla="*/ 2623999 h 2960479"/>
                <a:gd name="connsiteX40" fmla="*/ 117669 w 773768"/>
                <a:gd name="connsiteY40" fmla="*/ 2676087 h 2960479"/>
                <a:gd name="connsiteX41" fmla="*/ 125109 w 773768"/>
                <a:gd name="connsiteY41" fmla="*/ 2707789 h 2960479"/>
                <a:gd name="connsiteX42" fmla="*/ 136796 w 773768"/>
                <a:gd name="connsiteY42" fmla="*/ 2739860 h 2960479"/>
                <a:gd name="connsiteX43" fmla="*/ 149797 w 773768"/>
                <a:gd name="connsiteY43" fmla="*/ 2773039 h 2960479"/>
                <a:gd name="connsiteX44" fmla="*/ 161178 w 773768"/>
                <a:gd name="connsiteY44" fmla="*/ 2808062 h 2960479"/>
                <a:gd name="connsiteX45" fmla="*/ 165969 w 773768"/>
                <a:gd name="connsiteY45" fmla="*/ 2829916 h 2960479"/>
                <a:gd name="connsiteX46" fmla="*/ 168441 w 773768"/>
                <a:gd name="connsiteY46" fmla="*/ 2851671 h 2960479"/>
                <a:gd name="connsiteX47" fmla="*/ 167892 w 773768"/>
                <a:gd name="connsiteY47" fmla="*/ 2872313 h 2960479"/>
                <a:gd name="connsiteX48" fmla="*/ 163618 w 773768"/>
                <a:gd name="connsiteY48" fmla="*/ 2890826 h 2960479"/>
                <a:gd name="connsiteX49" fmla="*/ 140580 w 773768"/>
                <a:gd name="connsiteY49" fmla="*/ 2920928 h 2960479"/>
                <a:gd name="connsiteX50" fmla="*/ 102227 w 773768"/>
                <a:gd name="connsiteY50" fmla="*/ 2940153 h 2960479"/>
                <a:gd name="connsiteX51" fmla="*/ 53666 w 773768"/>
                <a:gd name="connsiteY51" fmla="*/ 2952129 h 2960479"/>
                <a:gd name="connsiteX52" fmla="*/ 0 w 773768"/>
                <a:gd name="connsiteY52" fmla="*/ 2960479 h 2960479"/>
                <a:gd name="connsiteX0" fmla="*/ 244048 w 773768"/>
                <a:gd name="connsiteY0" fmla="*/ 0 h 2960479"/>
                <a:gd name="connsiteX1" fmla="*/ 219188 w 773768"/>
                <a:gd name="connsiteY1" fmla="*/ 51510 h 2960479"/>
                <a:gd name="connsiteX2" fmla="*/ 193352 w 773768"/>
                <a:gd name="connsiteY2" fmla="*/ 102906 h 2960479"/>
                <a:gd name="connsiteX3" fmla="*/ 165561 w 773768"/>
                <a:gd name="connsiteY3" fmla="*/ 154077 h 2960479"/>
                <a:gd name="connsiteX4" fmla="*/ 134840 w 773768"/>
                <a:gd name="connsiteY4" fmla="*/ 204908 h 2960479"/>
                <a:gd name="connsiteX5" fmla="*/ 108378 w 773768"/>
                <a:gd name="connsiteY5" fmla="*/ 244924 h 2960479"/>
                <a:gd name="connsiteX6" fmla="*/ 82630 w 773768"/>
                <a:gd name="connsiteY6" fmla="*/ 284929 h 2960479"/>
                <a:gd name="connsiteX7" fmla="*/ 60764 w 773768"/>
                <a:gd name="connsiteY7" fmla="*/ 325196 h 2960479"/>
                <a:gd name="connsiteX8" fmla="*/ 45949 w 773768"/>
                <a:gd name="connsiteY8" fmla="*/ 365997 h 2960479"/>
                <a:gd name="connsiteX9" fmla="*/ 45078 w 773768"/>
                <a:gd name="connsiteY9" fmla="*/ 454438 h 2960479"/>
                <a:gd name="connsiteX10" fmla="*/ 77524 w 773768"/>
                <a:gd name="connsiteY10" fmla="*/ 544883 h 2960479"/>
                <a:gd name="connsiteX11" fmla="*/ 131046 w 773768"/>
                <a:gd name="connsiteY11" fmla="*/ 635738 h 2960479"/>
                <a:gd name="connsiteX12" fmla="*/ 193407 w 773768"/>
                <a:gd name="connsiteY12" fmla="*/ 725407 h 2960479"/>
                <a:gd name="connsiteX13" fmla="*/ 346768 w 773768"/>
                <a:gd name="connsiteY13" fmla="*/ 949539 h 2960479"/>
                <a:gd name="connsiteX14" fmla="*/ 481007 w 773768"/>
                <a:gd name="connsiteY14" fmla="*/ 1164176 h 2960479"/>
                <a:gd name="connsiteX15" fmla="*/ 600371 w 773768"/>
                <a:gd name="connsiteY15" fmla="*/ 1378924 h 2960479"/>
                <a:gd name="connsiteX16" fmla="*/ 709108 w 773768"/>
                <a:gd name="connsiteY16" fmla="*/ 1603389 h 2960479"/>
                <a:gd name="connsiteX17" fmla="*/ 730571 w 773768"/>
                <a:gd name="connsiteY17" fmla="*/ 1652514 h 2960479"/>
                <a:gd name="connsiteX18" fmla="*/ 749699 w 773768"/>
                <a:gd name="connsiteY18" fmla="*/ 1702669 h 2960479"/>
                <a:gd name="connsiteX19" fmla="*/ 764437 w 773768"/>
                <a:gd name="connsiteY19" fmla="*/ 1754037 h 2960479"/>
                <a:gd name="connsiteX20" fmla="*/ 772732 w 773768"/>
                <a:gd name="connsiteY20" fmla="*/ 1806802 h 2960479"/>
                <a:gd name="connsiteX21" fmla="*/ 772518 w 773768"/>
                <a:gd name="connsiteY21" fmla="*/ 1865742 h 2960479"/>
                <a:gd name="connsiteX22" fmla="*/ 762527 w 773768"/>
                <a:gd name="connsiteY22" fmla="*/ 1924359 h 2960479"/>
                <a:gd name="connsiteX23" fmla="*/ 743091 w 773768"/>
                <a:gd name="connsiteY23" fmla="*/ 1980451 h 2960479"/>
                <a:gd name="connsiteX24" fmla="*/ 714538 w 773768"/>
                <a:gd name="connsiteY24" fmla="*/ 2031815 h 2960479"/>
                <a:gd name="connsiteX25" fmla="*/ 681824 w 773768"/>
                <a:gd name="connsiteY25" fmla="*/ 2071943 h 2960479"/>
                <a:gd name="connsiteX26" fmla="*/ 642852 w 773768"/>
                <a:gd name="connsiteY26" fmla="*/ 2106200 h 2960479"/>
                <a:gd name="connsiteX27" fmla="*/ 598318 w 773768"/>
                <a:gd name="connsiteY27" fmla="*/ 2134199 h 2960479"/>
                <a:gd name="connsiteX28" fmla="*/ 548914 w 773768"/>
                <a:gd name="connsiteY28" fmla="*/ 2155551 h 2960479"/>
                <a:gd name="connsiteX29" fmla="*/ 471037 w 773768"/>
                <a:gd name="connsiteY29" fmla="*/ 2175757 h 2960479"/>
                <a:gd name="connsiteX30" fmla="*/ 392259 w 773768"/>
                <a:gd name="connsiteY30" fmla="*/ 2191095 h 2960479"/>
                <a:gd name="connsiteX31" fmla="*/ 320450 w 773768"/>
                <a:gd name="connsiteY31" fmla="*/ 2211474 h 2960479"/>
                <a:gd name="connsiteX32" fmla="*/ 263479 w 773768"/>
                <a:gd name="connsiteY32" fmla="*/ 2246803 h 2960479"/>
                <a:gd name="connsiteX33" fmla="*/ 233485 w 773768"/>
                <a:gd name="connsiteY33" fmla="*/ 2288550 h 2960479"/>
                <a:gd name="connsiteX34" fmla="*/ 212044 w 773768"/>
                <a:gd name="connsiteY34" fmla="*/ 2340544 h 2960479"/>
                <a:gd name="connsiteX35" fmla="*/ 194470 w 773768"/>
                <a:gd name="connsiteY35" fmla="*/ 2398534 h 2960479"/>
                <a:gd name="connsiteX36" fmla="*/ 176074 w 773768"/>
                <a:gd name="connsiteY36" fmla="*/ 2458271 h 2960479"/>
                <a:gd name="connsiteX37" fmla="*/ 154337 w 773768"/>
                <a:gd name="connsiteY37" fmla="*/ 2515456 h 2960479"/>
                <a:gd name="connsiteX38" fmla="*/ 133313 w 773768"/>
                <a:gd name="connsiteY38" fmla="*/ 2570577 h 2960479"/>
                <a:gd name="connsiteX39" fmla="*/ 119070 w 773768"/>
                <a:gd name="connsiteY39" fmla="*/ 2623999 h 2960479"/>
                <a:gd name="connsiteX40" fmla="*/ 117669 w 773768"/>
                <a:gd name="connsiteY40" fmla="*/ 2676087 h 2960479"/>
                <a:gd name="connsiteX41" fmla="*/ 125109 w 773768"/>
                <a:gd name="connsiteY41" fmla="*/ 2707789 h 2960479"/>
                <a:gd name="connsiteX42" fmla="*/ 136796 w 773768"/>
                <a:gd name="connsiteY42" fmla="*/ 2739860 h 2960479"/>
                <a:gd name="connsiteX43" fmla="*/ 149797 w 773768"/>
                <a:gd name="connsiteY43" fmla="*/ 2773039 h 2960479"/>
                <a:gd name="connsiteX44" fmla="*/ 161178 w 773768"/>
                <a:gd name="connsiteY44" fmla="*/ 2808062 h 2960479"/>
                <a:gd name="connsiteX45" fmla="*/ 165969 w 773768"/>
                <a:gd name="connsiteY45" fmla="*/ 2829916 h 2960479"/>
                <a:gd name="connsiteX46" fmla="*/ 168441 w 773768"/>
                <a:gd name="connsiteY46" fmla="*/ 2851671 h 2960479"/>
                <a:gd name="connsiteX47" fmla="*/ 167892 w 773768"/>
                <a:gd name="connsiteY47" fmla="*/ 2872313 h 2960479"/>
                <a:gd name="connsiteX48" fmla="*/ 163618 w 773768"/>
                <a:gd name="connsiteY48" fmla="*/ 2890826 h 2960479"/>
                <a:gd name="connsiteX49" fmla="*/ 140580 w 773768"/>
                <a:gd name="connsiteY49" fmla="*/ 2920928 h 2960479"/>
                <a:gd name="connsiteX50" fmla="*/ 102227 w 773768"/>
                <a:gd name="connsiteY50" fmla="*/ 2940153 h 2960479"/>
                <a:gd name="connsiteX51" fmla="*/ 53666 w 773768"/>
                <a:gd name="connsiteY51" fmla="*/ 2952129 h 2960479"/>
                <a:gd name="connsiteX52" fmla="*/ 0 w 773768"/>
                <a:gd name="connsiteY52" fmla="*/ 2960479 h 2960479"/>
                <a:gd name="connsiteX0" fmla="*/ 244048 w 773768"/>
                <a:gd name="connsiteY0" fmla="*/ 0 h 2960479"/>
                <a:gd name="connsiteX1" fmla="*/ 219188 w 773768"/>
                <a:gd name="connsiteY1" fmla="*/ 51510 h 2960479"/>
                <a:gd name="connsiteX2" fmla="*/ 193352 w 773768"/>
                <a:gd name="connsiteY2" fmla="*/ 102906 h 2960479"/>
                <a:gd name="connsiteX3" fmla="*/ 165561 w 773768"/>
                <a:gd name="connsiteY3" fmla="*/ 154077 h 2960479"/>
                <a:gd name="connsiteX4" fmla="*/ 134840 w 773768"/>
                <a:gd name="connsiteY4" fmla="*/ 204908 h 2960479"/>
                <a:gd name="connsiteX5" fmla="*/ 108378 w 773768"/>
                <a:gd name="connsiteY5" fmla="*/ 244924 h 2960479"/>
                <a:gd name="connsiteX6" fmla="*/ 82630 w 773768"/>
                <a:gd name="connsiteY6" fmla="*/ 284929 h 2960479"/>
                <a:gd name="connsiteX7" fmla="*/ 60764 w 773768"/>
                <a:gd name="connsiteY7" fmla="*/ 325196 h 2960479"/>
                <a:gd name="connsiteX8" fmla="*/ 45949 w 773768"/>
                <a:gd name="connsiteY8" fmla="*/ 365997 h 2960479"/>
                <a:gd name="connsiteX9" fmla="*/ 45078 w 773768"/>
                <a:gd name="connsiteY9" fmla="*/ 454438 h 2960479"/>
                <a:gd name="connsiteX10" fmla="*/ 77524 w 773768"/>
                <a:gd name="connsiteY10" fmla="*/ 544883 h 2960479"/>
                <a:gd name="connsiteX11" fmla="*/ 131046 w 773768"/>
                <a:gd name="connsiteY11" fmla="*/ 635738 h 2960479"/>
                <a:gd name="connsiteX12" fmla="*/ 193407 w 773768"/>
                <a:gd name="connsiteY12" fmla="*/ 725407 h 2960479"/>
                <a:gd name="connsiteX13" fmla="*/ 346768 w 773768"/>
                <a:gd name="connsiteY13" fmla="*/ 949539 h 2960479"/>
                <a:gd name="connsiteX14" fmla="*/ 481007 w 773768"/>
                <a:gd name="connsiteY14" fmla="*/ 1164176 h 2960479"/>
                <a:gd name="connsiteX15" fmla="*/ 600371 w 773768"/>
                <a:gd name="connsiteY15" fmla="*/ 1378924 h 2960479"/>
                <a:gd name="connsiteX16" fmla="*/ 709108 w 773768"/>
                <a:gd name="connsiteY16" fmla="*/ 1603389 h 2960479"/>
                <a:gd name="connsiteX17" fmla="*/ 730571 w 773768"/>
                <a:gd name="connsiteY17" fmla="*/ 1652514 h 2960479"/>
                <a:gd name="connsiteX18" fmla="*/ 749699 w 773768"/>
                <a:gd name="connsiteY18" fmla="*/ 1702669 h 2960479"/>
                <a:gd name="connsiteX19" fmla="*/ 764437 w 773768"/>
                <a:gd name="connsiteY19" fmla="*/ 1754037 h 2960479"/>
                <a:gd name="connsiteX20" fmla="*/ 772732 w 773768"/>
                <a:gd name="connsiteY20" fmla="*/ 1806802 h 2960479"/>
                <a:gd name="connsiteX21" fmla="*/ 772518 w 773768"/>
                <a:gd name="connsiteY21" fmla="*/ 1865742 h 2960479"/>
                <a:gd name="connsiteX22" fmla="*/ 762527 w 773768"/>
                <a:gd name="connsiteY22" fmla="*/ 1924359 h 2960479"/>
                <a:gd name="connsiteX23" fmla="*/ 743091 w 773768"/>
                <a:gd name="connsiteY23" fmla="*/ 1980451 h 2960479"/>
                <a:gd name="connsiteX24" fmla="*/ 714538 w 773768"/>
                <a:gd name="connsiteY24" fmla="*/ 2031815 h 2960479"/>
                <a:gd name="connsiteX25" fmla="*/ 681824 w 773768"/>
                <a:gd name="connsiteY25" fmla="*/ 2071943 h 2960479"/>
                <a:gd name="connsiteX26" fmla="*/ 642852 w 773768"/>
                <a:gd name="connsiteY26" fmla="*/ 2106200 h 2960479"/>
                <a:gd name="connsiteX27" fmla="*/ 598318 w 773768"/>
                <a:gd name="connsiteY27" fmla="*/ 2134199 h 2960479"/>
                <a:gd name="connsiteX28" fmla="*/ 548914 w 773768"/>
                <a:gd name="connsiteY28" fmla="*/ 2155551 h 2960479"/>
                <a:gd name="connsiteX29" fmla="*/ 471037 w 773768"/>
                <a:gd name="connsiteY29" fmla="*/ 2175757 h 2960479"/>
                <a:gd name="connsiteX30" fmla="*/ 392259 w 773768"/>
                <a:gd name="connsiteY30" fmla="*/ 2191095 h 2960479"/>
                <a:gd name="connsiteX31" fmla="*/ 320450 w 773768"/>
                <a:gd name="connsiteY31" fmla="*/ 2211474 h 2960479"/>
                <a:gd name="connsiteX32" fmla="*/ 263479 w 773768"/>
                <a:gd name="connsiteY32" fmla="*/ 2246803 h 2960479"/>
                <a:gd name="connsiteX33" fmla="*/ 233485 w 773768"/>
                <a:gd name="connsiteY33" fmla="*/ 2288550 h 2960479"/>
                <a:gd name="connsiteX34" fmla="*/ 212044 w 773768"/>
                <a:gd name="connsiteY34" fmla="*/ 2340544 h 2960479"/>
                <a:gd name="connsiteX35" fmla="*/ 194470 w 773768"/>
                <a:gd name="connsiteY35" fmla="*/ 2398534 h 2960479"/>
                <a:gd name="connsiteX36" fmla="*/ 176074 w 773768"/>
                <a:gd name="connsiteY36" fmla="*/ 2458271 h 2960479"/>
                <a:gd name="connsiteX37" fmla="*/ 154337 w 773768"/>
                <a:gd name="connsiteY37" fmla="*/ 2515456 h 2960479"/>
                <a:gd name="connsiteX38" fmla="*/ 133313 w 773768"/>
                <a:gd name="connsiteY38" fmla="*/ 2570577 h 2960479"/>
                <a:gd name="connsiteX39" fmla="*/ 119070 w 773768"/>
                <a:gd name="connsiteY39" fmla="*/ 2623999 h 2960479"/>
                <a:gd name="connsiteX40" fmla="*/ 117669 w 773768"/>
                <a:gd name="connsiteY40" fmla="*/ 2676087 h 2960479"/>
                <a:gd name="connsiteX41" fmla="*/ 125109 w 773768"/>
                <a:gd name="connsiteY41" fmla="*/ 2707789 h 2960479"/>
                <a:gd name="connsiteX42" fmla="*/ 136796 w 773768"/>
                <a:gd name="connsiteY42" fmla="*/ 2739860 h 2960479"/>
                <a:gd name="connsiteX43" fmla="*/ 149797 w 773768"/>
                <a:gd name="connsiteY43" fmla="*/ 2773039 h 2960479"/>
                <a:gd name="connsiteX44" fmla="*/ 161178 w 773768"/>
                <a:gd name="connsiteY44" fmla="*/ 2808062 h 2960479"/>
                <a:gd name="connsiteX45" fmla="*/ 165969 w 773768"/>
                <a:gd name="connsiteY45" fmla="*/ 2829916 h 2960479"/>
                <a:gd name="connsiteX46" fmla="*/ 168441 w 773768"/>
                <a:gd name="connsiteY46" fmla="*/ 2851671 h 2960479"/>
                <a:gd name="connsiteX47" fmla="*/ 167892 w 773768"/>
                <a:gd name="connsiteY47" fmla="*/ 2872313 h 2960479"/>
                <a:gd name="connsiteX48" fmla="*/ 163618 w 773768"/>
                <a:gd name="connsiteY48" fmla="*/ 2890826 h 2960479"/>
                <a:gd name="connsiteX49" fmla="*/ 140580 w 773768"/>
                <a:gd name="connsiteY49" fmla="*/ 2920928 h 2960479"/>
                <a:gd name="connsiteX50" fmla="*/ 102227 w 773768"/>
                <a:gd name="connsiteY50" fmla="*/ 2940153 h 2960479"/>
                <a:gd name="connsiteX51" fmla="*/ 53666 w 773768"/>
                <a:gd name="connsiteY51" fmla="*/ 2952129 h 2960479"/>
                <a:gd name="connsiteX52" fmla="*/ 0 w 773768"/>
                <a:gd name="connsiteY52" fmla="*/ 2960479 h 2960479"/>
                <a:gd name="connsiteX0" fmla="*/ 244048 w 773768"/>
                <a:gd name="connsiteY0" fmla="*/ 0 h 2960479"/>
                <a:gd name="connsiteX1" fmla="*/ 219188 w 773768"/>
                <a:gd name="connsiteY1" fmla="*/ 51510 h 2960479"/>
                <a:gd name="connsiteX2" fmla="*/ 193352 w 773768"/>
                <a:gd name="connsiteY2" fmla="*/ 102906 h 2960479"/>
                <a:gd name="connsiteX3" fmla="*/ 165561 w 773768"/>
                <a:gd name="connsiteY3" fmla="*/ 154077 h 2960479"/>
                <a:gd name="connsiteX4" fmla="*/ 134840 w 773768"/>
                <a:gd name="connsiteY4" fmla="*/ 204908 h 2960479"/>
                <a:gd name="connsiteX5" fmla="*/ 108378 w 773768"/>
                <a:gd name="connsiteY5" fmla="*/ 244924 h 2960479"/>
                <a:gd name="connsiteX6" fmla="*/ 82630 w 773768"/>
                <a:gd name="connsiteY6" fmla="*/ 284929 h 2960479"/>
                <a:gd name="connsiteX7" fmla="*/ 60764 w 773768"/>
                <a:gd name="connsiteY7" fmla="*/ 325196 h 2960479"/>
                <a:gd name="connsiteX8" fmla="*/ 45949 w 773768"/>
                <a:gd name="connsiteY8" fmla="*/ 365997 h 2960479"/>
                <a:gd name="connsiteX9" fmla="*/ 45078 w 773768"/>
                <a:gd name="connsiteY9" fmla="*/ 454438 h 2960479"/>
                <a:gd name="connsiteX10" fmla="*/ 77524 w 773768"/>
                <a:gd name="connsiteY10" fmla="*/ 544883 h 2960479"/>
                <a:gd name="connsiteX11" fmla="*/ 131046 w 773768"/>
                <a:gd name="connsiteY11" fmla="*/ 635738 h 2960479"/>
                <a:gd name="connsiteX12" fmla="*/ 193407 w 773768"/>
                <a:gd name="connsiteY12" fmla="*/ 725407 h 2960479"/>
                <a:gd name="connsiteX13" fmla="*/ 346768 w 773768"/>
                <a:gd name="connsiteY13" fmla="*/ 949539 h 2960479"/>
                <a:gd name="connsiteX14" fmla="*/ 481007 w 773768"/>
                <a:gd name="connsiteY14" fmla="*/ 1164176 h 2960479"/>
                <a:gd name="connsiteX15" fmla="*/ 600371 w 773768"/>
                <a:gd name="connsiteY15" fmla="*/ 1378924 h 2960479"/>
                <a:gd name="connsiteX16" fmla="*/ 709108 w 773768"/>
                <a:gd name="connsiteY16" fmla="*/ 1603389 h 2960479"/>
                <a:gd name="connsiteX17" fmla="*/ 730571 w 773768"/>
                <a:gd name="connsiteY17" fmla="*/ 1652514 h 2960479"/>
                <a:gd name="connsiteX18" fmla="*/ 749699 w 773768"/>
                <a:gd name="connsiteY18" fmla="*/ 1702669 h 2960479"/>
                <a:gd name="connsiteX19" fmla="*/ 764437 w 773768"/>
                <a:gd name="connsiteY19" fmla="*/ 1754037 h 2960479"/>
                <a:gd name="connsiteX20" fmla="*/ 772732 w 773768"/>
                <a:gd name="connsiteY20" fmla="*/ 1806802 h 2960479"/>
                <a:gd name="connsiteX21" fmla="*/ 772518 w 773768"/>
                <a:gd name="connsiteY21" fmla="*/ 1865742 h 2960479"/>
                <a:gd name="connsiteX22" fmla="*/ 762527 w 773768"/>
                <a:gd name="connsiteY22" fmla="*/ 1924359 h 2960479"/>
                <a:gd name="connsiteX23" fmla="*/ 743091 w 773768"/>
                <a:gd name="connsiteY23" fmla="*/ 1980451 h 2960479"/>
                <a:gd name="connsiteX24" fmla="*/ 714538 w 773768"/>
                <a:gd name="connsiteY24" fmla="*/ 2031815 h 2960479"/>
                <a:gd name="connsiteX25" fmla="*/ 681824 w 773768"/>
                <a:gd name="connsiteY25" fmla="*/ 2071943 h 2960479"/>
                <a:gd name="connsiteX26" fmla="*/ 642852 w 773768"/>
                <a:gd name="connsiteY26" fmla="*/ 2106200 h 2960479"/>
                <a:gd name="connsiteX27" fmla="*/ 598318 w 773768"/>
                <a:gd name="connsiteY27" fmla="*/ 2134199 h 2960479"/>
                <a:gd name="connsiteX28" fmla="*/ 548914 w 773768"/>
                <a:gd name="connsiteY28" fmla="*/ 2155551 h 2960479"/>
                <a:gd name="connsiteX29" fmla="*/ 471037 w 773768"/>
                <a:gd name="connsiteY29" fmla="*/ 2175757 h 2960479"/>
                <a:gd name="connsiteX30" fmla="*/ 392259 w 773768"/>
                <a:gd name="connsiteY30" fmla="*/ 2191095 h 2960479"/>
                <a:gd name="connsiteX31" fmla="*/ 320450 w 773768"/>
                <a:gd name="connsiteY31" fmla="*/ 2211474 h 2960479"/>
                <a:gd name="connsiteX32" fmla="*/ 263479 w 773768"/>
                <a:gd name="connsiteY32" fmla="*/ 2246803 h 2960479"/>
                <a:gd name="connsiteX33" fmla="*/ 233485 w 773768"/>
                <a:gd name="connsiteY33" fmla="*/ 2288550 h 2960479"/>
                <a:gd name="connsiteX34" fmla="*/ 212044 w 773768"/>
                <a:gd name="connsiteY34" fmla="*/ 2340544 h 2960479"/>
                <a:gd name="connsiteX35" fmla="*/ 194470 w 773768"/>
                <a:gd name="connsiteY35" fmla="*/ 2398534 h 2960479"/>
                <a:gd name="connsiteX36" fmla="*/ 176074 w 773768"/>
                <a:gd name="connsiteY36" fmla="*/ 2458271 h 2960479"/>
                <a:gd name="connsiteX37" fmla="*/ 154337 w 773768"/>
                <a:gd name="connsiteY37" fmla="*/ 2515456 h 2960479"/>
                <a:gd name="connsiteX38" fmla="*/ 133313 w 773768"/>
                <a:gd name="connsiteY38" fmla="*/ 2570577 h 2960479"/>
                <a:gd name="connsiteX39" fmla="*/ 119070 w 773768"/>
                <a:gd name="connsiteY39" fmla="*/ 2623999 h 2960479"/>
                <a:gd name="connsiteX40" fmla="*/ 117669 w 773768"/>
                <a:gd name="connsiteY40" fmla="*/ 2676087 h 2960479"/>
                <a:gd name="connsiteX41" fmla="*/ 125109 w 773768"/>
                <a:gd name="connsiteY41" fmla="*/ 2707789 h 2960479"/>
                <a:gd name="connsiteX42" fmla="*/ 136796 w 773768"/>
                <a:gd name="connsiteY42" fmla="*/ 2739860 h 2960479"/>
                <a:gd name="connsiteX43" fmla="*/ 149797 w 773768"/>
                <a:gd name="connsiteY43" fmla="*/ 2773039 h 2960479"/>
                <a:gd name="connsiteX44" fmla="*/ 161178 w 773768"/>
                <a:gd name="connsiteY44" fmla="*/ 2808062 h 2960479"/>
                <a:gd name="connsiteX45" fmla="*/ 165969 w 773768"/>
                <a:gd name="connsiteY45" fmla="*/ 2829916 h 2960479"/>
                <a:gd name="connsiteX46" fmla="*/ 168441 w 773768"/>
                <a:gd name="connsiteY46" fmla="*/ 2851671 h 2960479"/>
                <a:gd name="connsiteX47" fmla="*/ 167892 w 773768"/>
                <a:gd name="connsiteY47" fmla="*/ 2872313 h 2960479"/>
                <a:gd name="connsiteX48" fmla="*/ 163618 w 773768"/>
                <a:gd name="connsiteY48" fmla="*/ 2890826 h 2960479"/>
                <a:gd name="connsiteX49" fmla="*/ 140580 w 773768"/>
                <a:gd name="connsiteY49" fmla="*/ 2920928 h 2960479"/>
                <a:gd name="connsiteX50" fmla="*/ 102227 w 773768"/>
                <a:gd name="connsiteY50" fmla="*/ 2940153 h 2960479"/>
                <a:gd name="connsiteX51" fmla="*/ 53666 w 773768"/>
                <a:gd name="connsiteY51" fmla="*/ 2952129 h 2960479"/>
                <a:gd name="connsiteX52" fmla="*/ 0 w 773768"/>
                <a:gd name="connsiteY52" fmla="*/ 2960479 h 2960479"/>
                <a:gd name="connsiteX0" fmla="*/ 244048 w 773768"/>
                <a:gd name="connsiteY0" fmla="*/ 0 h 2960479"/>
                <a:gd name="connsiteX1" fmla="*/ 219188 w 773768"/>
                <a:gd name="connsiteY1" fmla="*/ 51510 h 2960479"/>
                <a:gd name="connsiteX2" fmla="*/ 193352 w 773768"/>
                <a:gd name="connsiteY2" fmla="*/ 102906 h 2960479"/>
                <a:gd name="connsiteX3" fmla="*/ 165561 w 773768"/>
                <a:gd name="connsiteY3" fmla="*/ 154077 h 2960479"/>
                <a:gd name="connsiteX4" fmla="*/ 134840 w 773768"/>
                <a:gd name="connsiteY4" fmla="*/ 204908 h 2960479"/>
                <a:gd name="connsiteX5" fmla="*/ 108378 w 773768"/>
                <a:gd name="connsiteY5" fmla="*/ 244924 h 2960479"/>
                <a:gd name="connsiteX6" fmla="*/ 82630 w 773768"/>
                <a:gd name="connsiteY6" fmla="*/ 284929 h 2960479"/>
                <a:gd name="connsiteX7" fmla="*/ 60764 w 773768"/>
                <a:gd name="connsiteY7" fmla="*/ 325196 h 2960479"/>
                <a:gd name="connsiteX8" fmla="*/ 45949 w 773768"/>
                <a:gd name="connsiteY8" fmla="*/ 365997 h 2960479"/>
                <a:gd name="connsiteX9" fmla="*/ 45078 w 773768"/>
                <a:gd name="connsiteY9" fmla="*/ 454438 h 2960479"/>
                <a:gd name="connsiteX10" fmla="*/ 77524 w 773768"/>
                <a:gd name="connsiteY10" fmla="*/ 544883 h 2960479"/>
                <a:gd name="connsiteX11" fmla="*/ 131046 w 773768"/>
                <a:gd name="connsiteY11" fmla="*/ 635738 h 2960479"/>
                <a:gd name="connsiteX12" fmla="*/ 193407 w 773768"/>
                <a:gd name="connsiteY12" fmla="*/ 725407 h 2960479"/>
                <a:gd name="connsiteX13" fmla="*/ 346768 w 773768"/>
                <a:gd name="connsiteY13" fmla="*/ 949539 h 2960479"/>
                <a:gd name="connsiteX14" fmla="*/ 481007 w 773768"/>
                <a:gd name="connsiteY14" fmla="*/ 1164176 h 2960479"/>
                <a:gd name="connsiteX15" fmla="*/ 600371 w 773768"/>
                <a:gd name="connsiteY15" fmla="*/ 1378924 h 2960479"/>
                <a:gd name="connsiteX16" fmla="*/ 709108 w 773768"/>
                <a:gd name="connsiteY16" fmla="*/ 1603389 h 2960479"/>
                <a:gd name="connsiteX17" fmla="*/ 730571 w 773768"/>
                <a:gd name="connsiteY17" fmla="*/ 1652514 h 2960479"/>
                <a:gd name="connsiteX18" fmla="*/ 749699 w 773768"/>
                <a:gd name="connsiteY18" fmla="*/ 1702669 h 2960479"/>
                <a:gd name="connsiteX19" fmla="*/ 764437 w 773768"/>
                <a:gd name="connsiteY19" fmla="*/ 1754037 h 2960479"/>
                <a:gd name="connsiteX20" fmla="*/ 772732 w 773768"/>
                <a:gd name="connsiteY20" fmla="*/ 1806802 h 2960479"/>
                <a:gd name="connsiteX21" fmla="*/ 772518 w 773768"/>
                <a:gd name="connsiteY21" fmla="*/ 1865742 h 2960479"/>
                <a:gd name="connsiteX22" fmla="*/ 762527 w 773768"/>
                <a:gd name="connsiteY22" fmla="*/ 1924359 h 2960479"/>
                <a:gd name="connsiteX23" fmla="*/ 743091 w 773768"/>
                <a:gd name="connsiteY23" fmla="*/ 1980451 h 2960479"/>
                <a:gd name="connsiteX24" fmla="*/ 714538 w 773768"/>
                <a:gd name="connsiteY24" fmla="*/ 2031815 h 2960479"/>
                <a:gd name="connsiteX25" fmla="*/ 681824 w 773768"/>
                <a:gd name="connsiteY25" fmla="*/ 2071943 h 2960479"/>
                <a:gd name="connsiteX26" fmla="*/ 642852 w 773768"/>
                <a:gd name="connsiteY26" fmla="*/ 2106200 h 2960479"/>
                <a:gd name="connsiteX27" fmla="*/ 598318 w 773768"/>
                <a:gd name="connsiteY27" fmla="*/ 2134199 h 2960479"/>
                <a:gd name="connsiteX28" fmla="*/ 548914 w 773768"/>
                <a:gd name="connsiteY28" fmla="*/ 2155551 h 2960479"/>
                <a:gd name="connsiteX29" fmla="*/ 471037 w 773768"/>
                <a:gd name="connsiteY29" fmla="*/ 2175757 h 2960479"/>
                <a:gd name="connsiteX30" fmla="*/ 392259 w 773768"/>
                <a:gd name="connsiteY30" fmla="*/ 2191095 h 2960479"/>
                <a:gd name="connsiteX31" fmla="*/ 320450 w 773768"/>
                <a:gd name="connsiteY31" fmla="*/ 2211474 h 2960479"/>
                <a:gd name="connsiteX32" fmla="*/ 263479 w 773768"/>
                <a:gd name="connsiteY32" fmla="*/ 2246803 h 2960479"/>
                <a:gd name="connsiteX33" fmla="*/ 233485 w 773768"/>
                <a:gd name="connsiteY33" fmla="*/ 2288550 h 2960479"/>
                <a:gd name="connsiteX34" fmla="*/ 212044 w 773768"/>
                <a:gd name="connsiteY34" fmla="*/ 2340544 h 2960479"/>
                <a:gd name="connsiteX35" fmla="*/ 194470 w 773768"/>
                <a:gd name="connsiteY35" fmla="*/ 2398534 h 2960479"/>
                <a:gd name="connsiteX36" fmla="*/ 176074 w 773768"/>
                <a:gd name="connsiteY36" fmla="*/ 2458271 h 2960479"/>
                <a:gd name="connsiteX37" fmla="*/ 154337 w 773768"/>
                <a:gd name="connsiteY37" fmla="*/ 2515456 h 2960479"/>
                <a:gd name="connsiteX38" fmla="*/ 133313 w 773768"/>
                <a:gd name="connsiteY38" fmla="*/ 2570577 h 2960479"/>
                <a:gd name="connsiteX39" fmla="*/ 119070 w 773768"/>
                <a:gd name="connsiteY39" fmla="*/ 2623999 h 2960479"/>
                <a:gd name="connsiteX40" fmla="*/ 117669 w 773768"/>
                <a:gd name="connsiteY40" fmla="*/ 2676087 h 2960479"/>
                <a:gd name="connsiteX41" fmla="*/ 125109 w 773768"/>
                <a:gd name="connsiteY41" fmla="*/ 2707789 h 2960479"/>
                <a:gd name="connsiteX42" fmla="*/ 136796 w 773768"/>
                <a:gd name="connsiteY42" fmla="*/ 2739860 h 2960479"/>
                <a:gd name="connsiteX43" fmla="*/ 149797 w 773768"/>
                <a:gd name="connsiteY43" fmla="*/ 2773039 h 2960479"/>
                <a:gd name="connsiteX44" fmla="*/ 161178 w 773768"/>
                <a:gd name="connsiteY44" fmla="*/ 2808062 h 2960479"/>
                <a:gd name="connsiteX45" fmla="*/ 165969 w 773768"/>
                <a:gd name="connsiteY45" fmla="*/ 2829916 h 2960479"/>
                <a:gd name="connsiteX46" fmla="*/ 168441 w 773768"/>
                <a:gd name="connsiteY46" fmla="*/ 2851671 h 2960479"/>
                <a:gd name="connsiteX47" fmla="*/ 167892 w 773768"/>
                <a:gd name="connsiteY47" fmla="*/ 2872313 h 2960479"/>
                <a:gd name="connsiteX48" fmla="*/ 163618 w 773768"/>
                <a:gd name="connsiteY48" fmla="*/ 2890826 h 2960479"/>
                <a:gd name="connsiteX49" fmla="*/ 140580 w 773768"/>
                <a:gd name="connsiteY49" fmla="*/ 2920928 h 2960479"/>
                <a:gd name="connsiteX50" fmla="*/ 102227 w 773768"/>
                <a:gd name="connsiteY50" fmla="*/ 2940153 h 2960479"/>
                <a:gd name="connsiteX51" fmla="*/ 53666 w 773768"/>
                <a:gd name="connsiteY51" fmla="*/ 2952129 h 2960479"/>
                <a:gd name="connsiteX52" fmla="*/ 0 w 773768"/>
                <a:gd name="connsiteY52" fmla="*/ 2960479 h 2960479"/>
                <a:gd name="connsiteX0" fmla="*/ 244048 w 773768"/>
                <a:gd name="connsiteY0" fmla="*/ 0 h 2960479"/>
                <a:gd name="connsiteX1" fmla="*/ 219188 w 773768"/>
                <a:gd name="connsiteY1" fmla="*/ 51510 h 2960479"/>
                <a:gd name="connsiteX2" fmla="*/ 193352 w 773768"/>
                <a:gd name="connsiteY2" fmla="*/ 102906 h 2960479"/>
                <a:gd name="connsiteX3" fmla="*/ 165561 w 773768"/>
                <a:gd name="connsiteY3" fmla="*/ 154077 h 2960479"/>
                <a:gd name="connsiteX4" fmla="*/ 134840 w 773768"/>
                <a:gd name="connsiteY4" fmla="*/ 204908 h 2960479"/>
                <a:gd name="connsiteX5" fmla="*/ 108378 w 773768"/>
                <a:gd name="connsiteY5" fmla="*/ 244924 h 2960479"/>
                <a:gd name="connsiteX6" fmla="*/ 82630 w 773768"/>
                <a:gd name="connsiteY6" fmla="*/ 284929 h 2960479"/>
                <a:gd name="connsiteX7" fmla="*/ 60764 w 773768"/>
                <a:gd name="connsiteY7" fmla="*/ 325196 h 2960479"/>
                <a:gd name="connsiteX8" fmla="*/ 45949 w 773768"/>
                <a:gd name="connsiteY8" fmla="*/ 365997 h 2960479"/>
                <a:gd name="connsiteX9" fmla="*/ 45078 w 773768"/>
                <a:gd name="connsiteY9" fmla="*/ 454438 h 2960479"/>
                <a:gd name="connsiteX10" fmla="*/ 77524 w 773768"/>
                <a:gd name="connsiteY10" fmla="*/ 544883 h 2960479"/>
                <a:gd name="connsiteX11" fmla="*/ 131046 w 773768"/>
                <a:gd name="connsiteY11" fmla="*/ 635738 h 2960479"/>
                <a:gd name="connsiteX12" fmla="*/ 193407 w 773768"/>
                <a:gd name="connsiteY12" fmla="*/ 725407 h 2960479"/>
                <a:gd name="connsiteX13" fmla="*/ 346768 w 773768"/>
                <a:gd name="connsiteY13" fmla="*/ 949539 h 2960479"/>
                <a:gd name="connsiteX14" fmla="*/ 481007 w 773768"/>
                <a:gd name="connsiteY14" fmla="*/ 1164176 h 2960479"/>
                <a:gd name="connsiteX15" fmla="*/ 600371 w 773768"/>
                <a:gd name="connsiteY15" fmla="*/ 1378924 h 2960479"/>
                <a:gd name="connsiteX16" fmla="*/ 709108 w 773768"/>
                <a:gd name="connsiteY16" fmla="*/ 1603389 h 2960479"/>
                <a:gd name="connsiteX17" fmla="*/ 730571 w 773768"/>
                <a:gd name="connsiteY17" fmla="*/ 1652514 h 2960479"/>
                <a:gd name="connsiteX18" fmla="*/ 749699 w 773768"/>
                <a:gd name="connsiteY18" fmla="*/ 1702669 h 2960479"/>
                <a:gd name="connsiteX19" fmla="*/ 764437 w 773768"/>
                <a:gd name="connsiteY19" fmla="*/ 1754037 h 2960479"/>
                <a:gd name="connsiteX20" fmla="*/ 772732 w 773768"/>
                <a:gd name="connsiteY20" fmla="*/ 1806802 h 2960479"/>
                <a:gd name="connsiteX21" fmla="*/ 772518 w 773768"/>
                <a:gd name="connsiteY21" fmla="*/ 1865742 h 2960479"/>
                <a:gd name="connsiteX22" fmla="*/ 762527 w 773768"/>
                <a:gd name="connsiteY22" fmla="*/ 1924359 h 2960479"/>
                <a:gd name="connsiteX23" fmla="*/ 743091 w 773768"/>
                <a:gd name="connsiteY23" fmla="*/ 1980451 h 2960479"/>
                <a:gd name="connsiteX24" fmla="*/ 714538 w 773768"/>
                <a:gd name="connsiteY24" fmla="*/ 2031815 h 2960479"/>
                <a:gd name="connsiteX25" fmla="*/ 681824 w 773768"/>
                <a:gd name="connsiteY25" fmla="*/ 2071943 h 2960479"/>
                <a:gd name="connsiteX26" fmla="*/ 642852 w 773768"/>
                <a:gd name="connsiteY26" fmla="*/ 2106200 h 2960479"/>
                <a:gd name="connsiteX27" fmla="*/ 598318 w 773768"/>
                <a:gd name="connsiteY27" fmla="*/ 2134199 h 2960479"/>
                <a:gd name="connsiteX28" fmla="*/ 548914 w 773768"/>
                <a:gd name="connsiteY28" fmla="*/ 2155551 h 2960479"/>
                <a:gd name="connsiteX29" fmla="*/ 471037 w 773768"/>
                <a:gd name="connsiteY29" fmla="*/ 2175757 h 2960479"/>
                <a:gd name="connsiteX30" fmla="*/ 392259 w 773768"/>
                <a:gd name="connsiteY30" fmla="*/ 2191095 h 2960479"/>
                <a:gd name="connsiteX31" fmla="*/ 320450 w 773768"/>
                <a:gd name="connsiteY31" fmla="*/ 2211474 h 2960479"/>
                <a:gd name="connsiteX32" fmla="*/ 263479 w 773768"/>
                <a:gd name="connsiteY32" fmla="*/ 2246803 h 2960479"/>
                <a:gd name="connsiteX33" fmla="*/ 233485 w 773768"/>
                <a:gd name="connsiteY33" fmla="*/ 2288550 h 2960479"/>
                <a:gd name="connsiteX34" fmla="*/ 212044 w 773768"/>
                <a:gd name="connsiteY34" fmla="*/ 2340544 h 2960479"/>
                <a:gd name="connsiteX35" fmla="*/ 194470 w 773768"/>
                <a:gd name="connsiteY35" fmla="*/ 2398534 h 2960479"/>
                <a:gd name="connsiteX36" fmla="*/ 176074 w 773768"/>
                <a:gd name="connsiteY36" fmla="*/ 2458271 h 2960479"/>
                <a:gd name="connsiteX37" fmla="*/ 154337 w 773768"/>
                <a:gd name="connsiteY37" fmla="*/ 2515456 h 2960479"/>
                <a:gd name="connsiteX38" fmla="*/ 133313 w 773768"/>
                <a:gd name="connsiteY38" fmla="*/ 2570577 h 2960479"/>
                <a:gd name="connsiteX39" fmla="*/ 119070 w 773768"/>
                <a:gd name="connsiteY39" fmla="*/ 2623999 h 2960479"/>
                <a:gd name="connsiteX40" fmla="*/ 117669 w 773768"/>
                <a:gd name="connsiteY40" fmla="*/ 2676087 h 2960479"/>
                <a:gd name="connsiteX41" fmla="*/ 125109 w 773768"/>
                <a:gd name="connsiteY41" fmla="*/ 2707789 h 2960479"/>
                <a:gd name="connsiteX42" fmla="*/ 136796 w 773768"/>
                <a:gd name="connsiteY42" fmla="*/ 2739860 h 2960479"/>
                <a:gd name="connsiteX43" fmla="*/ 149797 w 773768"/>
                <a:gd name="connsiteY43" fmla="*/ 2773039 h 2960479"/>
                <a:gd name="connsiteX44" fmla="*/ 161178 w 773768"/>
                <a:gd name="connsiteY44" fmla="*/ 2808062 h 2960479"/>
                <a:gd name="connsiteX45" fmla="*/ 165969 w 773768"/>
                <a:gd name="connsiteY45" fmla="*/ 2829916 h 2960479"/>
                <a:gd name="connsiteX46" fmla="*/ 168441 w 773768"/>
                <a:gd name="connsiteY46" fmla="*/ 2851671 h 2960479"/>
                <a:gd name="connsiteX47" fmla="*/ 167892 w 773768"/>
                <a:gd name="connsiteY47" fmla="*/ 2872313 h 2960479"/>
                <a:gd name="connsiteX48" fmla="*/ 163618 w 773768"/>
                <a:gd name="connsiteY48" fmla="*/ 2890826 h 2960479"/>
                <a:gd name="connsiteX49" fmla="*/ 140580 w 773768"/>
                <a:gd name="connsiteY49" fmla="*/ 2920928 h 2960479"/>
                <a:gd name="connsiteX50" fmla="*/ 102227 w 773768"/>
                <a:gd name="connsiteY50" fmla="*/ 2940153 h 2960479"/>
                <a:gd name="connsiteX51" fmla="*/ 53666 w 773768"/>
                <a:gd name="connsiteY51" fmla="*/ 2952129 h 2960479"/>
                <a:gd name="connsiteX52" fmla="*/ 0 w 773768"/>
                <a:gd name="connsiteY52" fmla="*/ 2960479 h 2960479"/>
                <a:gd name="connsiteX0" fmla="*/ 244048 w 773768"/>
                <a:gd name="connsiteY0" fmla="*/ 0 h 2960479"/>
                <a:gd name="connsiteX1" fmla="*/ 219188 w 773768"/>
                <a:gd name="connsiteY1" fmla="*/ 51510 h 2960479"/>
                <a:gd name="connsiteX2" fmla="*/ 193352 w 773768"/>
                <a:gd name="connsiteY2" fmla="*/ 102906 h 2960479"/>
                <a:gd name="connsiteX3" fmla="*/ 165561 w 773768"/>
                <a:gd name="connsiteY3" fmla="*/ 154077 h 2960479"/>
                <a:gd name="connsiteX4" fmla="*/ 134840 w 773768"/>
                <a:gd name="connsiteY4" fmla="*/ 204908 h 2960479"/>
                <a:gd name="connsiteX5" fmla="*/ 108378 w 773768"/>
                <a:gd name="connsiteY5" fmla="*/ 244924 h 2960479"/>
                <a:gd name="connsiteX6" fmla="*/ 82630 w 773768"/>
                <a:gd name="connsiteY6" fmla="*/ 284929 h 2960479"/>
                <a:gd name="connsiteX7" fmla="*/ 60764 w 773768"/>
                <a:gd name="connsiteY7" fmla="*/ 325196 h 2960479"/>
                <a:gd name="connsiteX8" fmla="*/ 45949 w 773768"/>
                <a:gd name="connsiteY8" fmla="*/ 365997 h 2960479"/>
                <a:gd name="connsiteX9" fmla="*/ 45078 w 773768"/>
                <a:gd name="connsiteY9" fmla="*/ 454438 h 2960479"/>
                <a:gd name="connsiteX10" fmla="*/ 77524 w 773768"/>
                <a:gd name="connsiteY10" fmla="*/ 544883 h 2960479"/>
                <a:gd name="connsiteX11" fmla="*/ 131046 w 773768"/>
                <a:gd name="connsiteY11" fmla="*/ 635738 h 2960479"/>
                <a:gd name="connsiteX12" fmla="*/ 193407 w 773768"/>
                <a:gd name="connsiteY12" fmla="*/ 725407 h 2960479"/>
                <a:gd name="connsiteX13" fmla="*/ 346768 w 773768"/>
                <a:gd name="connsiteY13" fmla="*/ 949539 h 2960479"/>
                <a:gd name="connsiteX14" fmla="*/ 481007 w 773768"/>
                <a:gd name="connsiteY14" fmla="*/ 1164176 h 2960479"/>
                <a:gd name="connsiteX15" fmla="*/ 600371 w 773768"/>
                <a:gd name="connsiteY15" fmla="*/ 1378924 h 2960479"/>
                <a:gd name="connsiteX16" fmla="*/ 709108 w 773768"/>
                <a:gd name="connsiteY16" fmla="*/ 1603389 h 2960479"/>
                <a:gd name="connsiteX17" fmla="*/ 730571 w 773768"/>
                <a:gd name="connsiteY17" fmla="*/ 1652514 h 2960479"/>
                <a:gd name="connsiteX18" fmla="*/ 749699 w 773768"/>
                <a:gd name="connsiteY18" fmla="*/ 1702669 h 2960479"/>
                <a:gd name="connsiteX19" fmla="*/ 764437 w 773768"/>
                <a:gd name="connsiteY19" fmla="*/ 1754037 h 2960479"/>
                <a:gd name="connsiteX20" fmla="*/ 772732 w 773768"/>
                <a:gd name="connsiteY20" fmla="*/ 1806802 h 2960479"/>
                <a:gd name="connsiteX21" fmla="*/ 772518 w 773768"/>
                <a:gd name="connsiteY21" fmla="*/ 1865742 h 2960479"/>
                <a:gd name="connsiteX22" fmla="*/ 762527 w 773768"/>
                <a:gd name="connsiteY22" fmla="*/ 1924359 h 2960479"/>
                <a:gd name="connsiteX23" fmla="*/ 743091 w 773768"/>
                <a:gd name="connsiteY23" fmla="*/ 1980451 h 2960479"/>
                <a:gd name="connsiteX24" fmla="*/ 714538 w 773768"/>
                <a:gd name="connsiteY24" fmla="*/ 2031815 h 2960479"/>
                <a:gd name="connsiteX25" fmla="*/ 681824 w 773768"/>
                <a:gd name="connsiteY25" fmla="*/ 2071943 h 2960479"/>
                <a:gd name="connsiteX26" fmla="*/ 642852 w 773768"/>
                <a:gd name="connsiteY26" fmla="*/ 2106200 h 2960479"/>
                <a:gd name="connsiteX27" fmla="*/ 598318 w 773768"/>
                <a:gd name="connsiteY27" fmla="*/ 2134199 h 2960479"/>
                <a:gd name="connsiteX28" fmla="*/ 548914 w 773768"/>
                <a:gd name="connsiteY28" fmla="*/ 2155551 h 2960479"/>
                <a:gd name="connsiteX29" fmla="*/ 471037 w 773768"/>
                <a:gd name="connsiteY29" fmla="*/ 2175757 h 2960479"/>
                <a:gd name="connsiteX30" fmla="*/ 392259 w 773768"/>
                <a:gd name="connsiteY30" fmla="*/ 2191095 h 2960479"/>
                <a:gd name="connsiteX31" fmla="*/ 320450 w 773768"/>
                <a:gd name="connsiteY31" fmla="*/ 2211474 h 2960479"/>
                <a:gd name="connsiteX32" fmla="*/ 263479 w 773768"/>
                <a:gd name="connsiteY32" fmla="*/ 2246803 h 2960479"/>
                <a:gd name="connsiteX33" fmla="*/ 233485 w 773768"/>
                <a:gd name="connsiteY33" fmla="*/ 2288550 h 2960479"/>
                <a:gd name="connsiteX34" fmla="*/ 212044 w 773768"/>
                <a:gd name="connsiteY34" fmla="*/ 2340544 h 2960479"/>
                <a:gd name="connsiteX35" fmla="*/ 194470 w 773768"/>
                <a:gd name="connsiteY35" fmla="*/ 2398534 h 2960479"/>
                <a:gd name="connsiteX36" fmla="*/ 176074 w 773768"/>
                <a:gd name="connsiteY36" fmla="*/ 2458271 h 2960479"/>
                <a:gd name="connsiteX37" fmla="*/ 154337 w 773768"/>
                <a:gd name="connsiteY37" fmla="*/ 2515456 h 2960479"/>
                <a:gd name="connsiteX38" fmla="*/ 133313 w 773768"/>
                <a:gd name="connsiteY38" fmla="*/ 2570577 h 2960479"/>
                <a:gd name="connsiteX39" fmla="*/ 119070 w 773768"/>
                <a:gd name="connsiteY39" fmla="*/ 2623999 h 2960479"/>
                <a:gd name="connsiteX40" fmla="*/ 117669 w 773768"/>
                <a:gd name="connsiteY40" fmla="*/ 2676087 h 2960479"/>
                <a:gd name="connsiteX41" fmla="*/ 125109 w 773768"/>
                <a:gd name="connsiteY41" fmla="*/ 2707789 h 2960479"/>
                <a:gd name="connsiteX42" fmla="*/ 136796 w 773768"/>
                <a:gd name="connsiteY42" fmla="*/ 2739860 h 2960479"/>
                <a:gd name="connsiteX43" fmla="*/ 149797 w 773768"/>
                <a:gd name="connsiteY43" fmla="*/ 2773039 h 2960479"/>
                <a:gd name="connsiteX44" fmla="*/ 161178 w 773768"/>
                <a:gd name="connsiteY44" fmla="*/ 2808062 h 2960479"/>
                <a:gd name="connsiteX45" fmla="*/ 165969 w 773768"/>
                <a:gd name="connsiteY45" fmla="*/ 2829916 h 2960479"/>
                <a:gd name="connsiteX46" fmla="*/ 168441 w 773768"/>
                <a:gd name="connsiteY46" fmla="*/ 2851671 h 2960479"/>
                <a:gd name="connsiteX47" fmla="*/ 167892 w 773768"/>
                <a:gd name="connsiteY47" fmla="*/ 2872313 h 2960479"/>
                <a:gd name="connsiteX48" fmla="*/ 163618 w 773768"/>
                <a:gd name="connsiteY48" fmla="*/ 2890826 h 2960479"/>
                <a:gd name="connsiteX49" fmla="*/ 140580 w 773768"/>
                <a:gd name="connsiteY49" fmla="*/ 2920928 h 2960479"/>
                <a:gd name="connsiteX50" fmla="*/ 102227 w 773768"/>
                <a:gd name="connsiteY50" fmla="*/ 2940153 h 2960479"/>
                <a:gd name="connsiteX51" fmla="*/ 53666 w 773768"/>
                <a:gd name="connsiteY51" fmla="*/ 2952129 h 2960479"/>
                <a:gd name="connsiteX52" fmla="*/ 0 w 773768"/>
                <a:gd name="connsiteY52" fmla="*/ 2960479 h 2960479"/>
                <a:gd name="connsiteX0" fmla="*/ 244048 w 773768"/>
                <a:gd name="connsiteY0" fmla="*/ 0 h 2960479"/>
                <a:gd name="connsiteX1" fmla="*/ 219188 w 773768"/>
                <a:gd name="connsiteY1" fmla="*/ 51510 h 2960479"/>
                <a:gd name="connsiteX2" fmla="*/ 193352 w 773768"/>
                <a:gd name="connsiteY2" fmla="*/ 102906 h 2960479"/>
                <a:gd name="connsiteX3" fmla="*/ 165561 w 773768"/>
                <a:gd name="connsiteY3" fmla="*/ 154077 h 2960479"/>
                <a:gd name="connsiteX4" fmla="*/ 134840 w 773768"/>
                <a:gd name="connsiteY4" fmla="*/ 204908 h 2960479"/>
                <a:gd name="connsiteX5" fmla="*/ 108378 w 773768"/>
                <a:gd name="connsiteY5" fmla="*/ 244924 h 2960479"/>
                <a:gd name="connsiteX6" fmla="*/ 82630 w 773768"/>
                <a:gd name="connsiteY6" fmla="*/ 284929 h 2960479"/>
                <a:gd name="connsiteX7" fmla="*/ 60764 w 773768"/>
                <a:gd name="connsiteY7" fmla="*/ 325196 h 2960479"/>
                <a:gd name="connsiteX8" fmla="*/ 45949 w 773768"/>
                <a:gd name="connsiteY8" fmla="*/ 365997 h 2960479"/>
                <a:gd name="connsiteX9" fmla="*/ 45078 w 773768"/>
                <a:gd name="connsiteY9" fmla="*/ 454438 h 2960479"/>
                <a:gd name="connsiteX10" fmla="*/ 77524 w 773768"/>
                <a:gd name="connsiteY10" fmla="*/ 544883 h 2960479"/>
                <a:gd name="connsiteX11" fmla="*/ 131046 w 773768"/>
                <a:gd name="connsiteY11" fmla="*/ 635738 h 2960479"/>
                <a:gd name="connsiteX12" fmla="*/ 193407 w 773768"/>
                <a:gd name="connsiteY12" fmla="*/ 725407 h 2960479"/>
                <a:gd name="connsiteX13" fmla="*/ 346768 w 773768"/>
                <a:gd name="connsiteY13" fmla="*/ 949539 h 2960479"/>
                <a:gd name="connsiteX14" fmla="*/ 481007 w 773768"/>
                <a:gd name="connsiteY14" fmla="*/ 1164176 h 2960479"/>
                <a:gd name="connsiteX15" fmla="*/ 600371 w 773768"/>
                <a:gd name="connsiteY15" fmla="*/ 1378924 h 2960479"/>
                <a:gd name="connsiteX16" fmla="*/ 709108 w 773768"/>
                <a:gd name="connsiteY16" fmla="*/ 1603389 h 2960479"/>
                <a:gd name="connsiteX17" fmla="*/ 730571 w 773768"/>
                <a:gd name="connsiteY17" fmla="*/ 1652514 h 2960479"/>
                <a:gd name="connsiteX18" fmla="*/ 749699 w 773768"/>
                <a:gd name="connsiteY18" fmla="*/ 1702669 h 2960479"/>
                <a:gd name="connsiteX19" fmla="*/ 764437 w 773768"/>
                <a:gd name="connsiteY19" fmla="*/ 1754037 h 2960479"/>
                <a:gd name="connsiteX20" fmla="*/ 772732 w 773768"/>
                <a:gd name="connsiteY20" fmla="*/ 1806802 h 2960479"/>
                <a:gd name="connsiteX21" fmla="*/ 772518 w 773768"/>
                <a:gd name="connsiteY21" fmla="*/ 1865742 h 2960479"/>
                <a:gd name="connsiteX22" fmla="*/ 762527 w 773768"/>
                <a:gd name="connsiteY22" fmla="*/ 1924359 h 2960479"/>
                <a:gd name="connsiteX23" fmla="*/ 743091 w 773768"/>
                <a:gd name="connsiteY23" fmla="*/ 1980451 h 2960479"/>
                <a:gd name="connsiteX24" fmla="*/ 714538 w 773768"/>
                <a:gd name="connsiteY24" fmla="*/ 2031815 h 2960479"/>
                <a:gd name="connsiteX25" fmla="*/ 681824 w 773768"/>
                <a:gd name="connsiteY25" fmla="*/ 2071943 h 2960479"/>
                <a:gd name="connsiteX26" fmla="*/ 642852 w 773768"/>
                <a:gd name="connsiteY26" fmla="*/ 2106200 h 2960479"/>
                <a:gd name="connsiteX27" fmla="*/ 598318 w 773768"/>
                <a:gd name="connsiteY27" fmla="*/ 2134199 h 2960479"/>
                <a:gd name="connsiteX28" fmla="*/ 548914 w 773768"/>
                <a:gd name="connsiteY28" fmla="*/ 2155551 h 2960479"/>
                <a:gd name="connsiteX29" fmla="*/ 471037 w 773768"/>
                <a:gd name="connsiteY29" fmla="*/ 2175757 h 2960479"/>
                <a:gd name="connsiteX30" fmla="*/ 392259 w 773768"/>
                <a:gd name="connsiteY30" fmla="*/ 2191095 h 2960479"/>
                <a:gd name="connsiteX31" fmla="*/ 320450 w 773768"/>
                <a:gd name="connsiteY31" fmla="*/ 2211474 h 2960479"/>
                <a:gd name="connsiteX32" fmla="*/ 263479 w 773768"/>
                <a:gd name="connsiteY32" fmla="*/ 2246803 h 2960479"/>
                <a:gd name="connsiteX33" fmla="*/ 233485 w 773768"/>
                <a:gd name="connsiteY33" fmla="*/ 2288550 h 2960479"/>
                <a:gd name="connsiteX34" fmla="*/ 212044 w 773768"/>
                <a:gd name="connsiteY34" fmla="*/ 2340544 h 2960479"/>
                <a:gd name="connsiteX35" fmla="*/ 194470 w 773768"/>
                <a:gd name="connsiteY35" fmla="*/ 2398534 h 2960479"/>
                <a:gd name="connsiteX36" fmla="*/ 176074 w 773768"/>
                <a:gd name="connsiteY36" fmla="*/ 2458271 h 2960479"/>
                <a:gd name="connsiteX37" fmla="*/ 154337 w 773768"/>
                <a:gd name="connsiteY37" fmla="*/ 2515456 h 2960479"/>
                <a:gd name="connsiteX38" fmla="*/ 133313 w 773768"/>
                <a:gd name="connsiteY38" fmla="*/ 2570577 h 2960479"/>
                <a:gd name="connsiteX39" fmla="*/ 119070 w 773768"/>
                <a:gd name="connsiteY39" fmla="*/ 2623999 h 2960479"/>
                <a:gd name="connsiteX40" fmla="*/ 117669 w 773768"/>
                <a:gd name="connsiteY40" fmla="*/ 2676087 h 2960479"/>
                <a:gd name="connsiteX41" fmla="*/ 125109 w 773768"/>
                <a:gd name="connsiteY41" fmla="*/ 2707789 h 2960479"/>
                <a:gd name="connsiteX42" fmla="*/ 136796 w 773768"/>
                <a:gd name="connsiteY42" fmla="*/ 2739860 h 2960479"/>
                <a:gd name="connsiteX43" fmla="*/ 149797 w 773768"/>
                <a:gd name="connsiteY43" fmla="*/ 2773039 h 2960479"/>
                <a:gd name="connsiteX44" fmla="*/ 161178 w 773768"/>
                <a:gd name="connsiteY44" fmla="*/ 2808062 h 2960479"/>
                <a:gd name="connsiteX45" fmla="*/ 165969 w 773768"/>
                <a:gd name="connsiteY45" fmla="*/ 2829916 h 2960479"/>
                <a:gd name="connsiteX46" fmla="*/ 168441 w 773768"/>
                <a:gd name="connsiteY46" fmla="*/ 2851671 h 2960479"/>
                <a:gd name="connsiteX47" fmla="*/ 167892 w 773768"/>
                <a:gd name="connsiteY47" fmla="*/ 2872313 h 2960479"/>
                <a:gd name="connsiteX48" fmla="*/ 163618 w 773768"/>
                <a:gd name="connsiteY48" fmla="*/ 2890826 h 2960479"/>
                <a:gd name="connsiteX49" fmla="*/ 140580 w 773768"/>
                <a:gd name="connsiteY49" fmla="*/ 2920928 h 2960479"/>
                <a:gd name="connsiteX50" fmla="*/ 102227 w 773768"/>
                <a:gd name="connsiteY50" fmla="*/ 2940153 h 2960479"/>
                <a:gd name="connsiteX51" fmla="*/ 53666 w 773768"/>
                <a:gd name="connsiteY51" fmla="*/ 2952129 h 2960479"/>
                <a:gd name="connsiteX52" fmla="*/ 0 w 773768"/>
                <a:gd name="connsiteY52" fmla="*/ 2960479 h 2960479"/>
                <a:gd name="connsiteX0" fmla="*/ 244048 w 773768"/>
                <a:gd name="connsiteY0" fmla="*/ 0 h 2960479"/>
                <a:gd name="connsiteX1" fmla="*/ 219188 w 773768"/>
                <a:gd name="connsiteY1" fmla="*/ 51510 h 2960479"/>
                <a:gd name="connsiteX2" fmla="*/ 193352 w 773768"/>
                <a:gd name="connsiteY2" fmla="*/ 102906 h 2960479"/>
                <a:gd name="connsiteX3" fmla="*/ 165561 w 773768"/>
                <a:gd name="connsiteY3" fmla="*/ 154077 h 2960479"/>
                <a:gd name="connsiteX4" fmla="*/ 134840 w 773768"/>
                <a:gd name="connsiteY4" fmla="*/ 204908 h 2960479"/>
                <a:gd name="connsiteX5" fmla="*/ 108378 w 773768"/>
                <a:gd name="connsiteY5" fmla="*/ 244924 h 2960479"/>
                <a:gd name="connsiteX6" fmla="*/ 82630 w 773768"/>
                <a:gd name="connsiteY6" fmla="*/ 284929 h 2960479"/>
                <a:gd name="connsiteX7" fmla="*/ 60764 w 773768"/>
                <a:gd name="connsiteY7" fmla="*/ 325196 h 2960479"/>
                <a:gd name="connsiteX8" fmla="*/ 45949 w 773768"/>
                <a:gd name="connsiteY8" fmla="*/ 365997 h 2960479"/>
                <a:gd name="connsiteX9" fmla="*/ 45078 w 773768"/>
                <a:gd name="connsiteY9" fmla="*/ 454438 h 2960479"/>
                <a:gd name="connsiteX10" fmla="*/ 77524 w 773768"/>
                <a:gd name="connsiteY10" fmla="*/ 544883 h 2960479"/>
                <a:gd name="connsiteX11" fmla="*/ 131046 w 773768"/>
                <a:gd name="connsiteY11" fmla="*/ 635738 h 2960479"/>
                <a:gd name="connsiteX12" fmla="*/ 193407 w 773768"/>
                <a:gd name="connsiteY12" fmla="*/ 725407 h 2960479"/>
                <a:gd name="connsiteX13" fmla="*/ 346768 w 773768"/>
                <a:gd name="connsiteY13" fmla="*/ 949539 h 2960479"/>
                <a:gd name="connsiteX14" fmla="*/ 481007 w 773768"/>
                <a:gd name="connsiteY14" fmla="*/ 1164176 h 2960479"/>
                <a:gd name="connsiteX15" fmla="*/ 600371 w 773768"/>
                <a:gd name="connsiteY15" fmla="*/ 1378924 h 2960479"/>
                <a:gd name="connsiteX16" fmla="*/ 709108 w 773768"/>
                <a:gd name="connsiteY16" fmla="*/ 1603389 h 2960479"/>
                <a:gd name="connsiteX17" fmla="*/ 730571 w 773768"/>
                <a:gd name="connsiteY17" fmla="*/ 1652514 h 2960479"/>
                <a:gd name="connsiteX18" fmla="*/ 749699 w 773768"/>
                <a:gd name="connsiteY18" fmla="*/ 1702669 h 2960479"/>
                <a:gd name="connsiteX19" fmla="*/ 764437 w 773768"/>
                <a:gd name="connsiteY19" fmla="*/ 1754037 h 2960479"/>
                <a:gd name="connsiteX20" fmla="*/ 772732 w 773768"/>
                <a:gd name="connsiteY20" fmla="*/ 1806802 h 2960479"/>
                <a:gd name="connsiteX21" fmla="*/ 772518 w 773768"/>
                <a:gd name="connsiteY21" fmla="*/ 1865742 h 2960479"/>
                <a:gd name="connsiteX22" fmla="*/ 762527 w 773768"/>
                <a:gd name="connsiteY22" fmla="*/ 1924359 h 2960479"/>
                <a:gd name="connsiteX23" fmla="*/ 743091 w 773768"/>
                <a:gd name="connsiteY23" fmla="*/ 1980451 h 2960479"/>
                <a:gd name="connsiteX24" fmla="*/ 714538 w 773768"/>
                <a:gd name="connsiteY24" fmla="*/ 2031815 h 2960479"/>
                <a:gd name="connsiteX25" fmla="*/ 681824 w 773768"/>
                <a:gd name="connsiteY25" fmla="*/ 2071943 h 2960479"/>
                <a:gd name="connsiteX26" fmla="*/ 642852 w 773768"/>
                <a:gd name="connsiteY26" fmla="*/ 2106200 h 2960479"/>
                <a:gd name="connsiteX27" fmla="*/ 598318 w 773768"/>
                <a:gd name="connsiteY27" fmla="*/ 2134199 h 2960479"/>
                <a:gd name="connsiteX28" fmla="*/ 548914 w 773768"/>
                <a:gd name="connsiteY28" fmla="*/ 2155551 h 2960479"/>
                <a:gd name="connsiteX29" fmla="*/ 471037 w 773768"/>
                <a:gd name="connsiteY29" fmla="*/ 2175757 h 2960479"/>
                <a:gd name="connsiteX30" fmla="*/ 392259 w 773768"/>
                <a:gd name="connsiteY30" fmla="*/ 2191095 h 2960479"/>
                <a:gd name="connsiteX31" fmla="*/ 320450 w 773768"/>
                <a:gd name="connsiteY31" fmla="*/ 2211474 h 2960479"/>
                <a:gd name="connsiteX32" fmla="*/ 263479 w 773768"/>
                <a:gd name="connsiteY32" fmla="*/ 2246803 h 2960479"/>
                <a:gd name="connsiteX33" fmla="*/ 233485 w 773768"/>
                <a:gd name="connsiteY33" fmla="*/ 2288550 h 2960479"/>
                <a:gd name="connsiteX34" fmla="*/ 212044 w 773768"/>
                <a:gd name="connsiteY34" fmla="*/ 2340544 h 2960479"/>
                <a:gd name="connsiteX35" fmla="*/ 194470 w 773768"/>
                <a:gd name="connsiteY35" fmla="*/ 2398534 h 2960479"/>
                <a:gd name="connsiteX36" fmla="*/ 176074 w 773768"/>
                <a:gd name="connsiteY36" fmla="*/ 2458271 h 2960479"/>
                <a:gd name="connsiteX37" fmla="*/ 154337 w 773768"/>
                <a:gd name="connsiteY37" fmla="*/ 2515456 h 2960479"/>
                <a:gd name="connsiteX38" fmla="*/ 133313 w 773768"/>
                <a:gd name="connsiteY38" fmla="*/ 2570577 h 2960479"/>
                <a:gd name="connsiteX39" fmla="*/ 119070 w 773768"/>
                <a:gd name="connsiteY39" fmla="*/ 2623999 h 2960479"/>
                <a:gd name="connsiteX40" fmla="*/ 117669 w 773768"/>
                <a:gd name="connsiteY40" fmla="*/ 2676087 h 2960479"/>
                <a:gd name="connsiteX41" fmla="*/ 125109 w 773768"/>
                <a:gd name="connsiteY41" fmla="*/ 2707789 h 2960479"/>
                <a:gd name="connsiteX42" fmla="*/ 136796 w 773768"/>
                <a:gd name="connsiteY42" fmla="*/ 2739860 h 2960479"/>
                <a:gd name="connsiteX43" fmla="*/ 149797 w 773768"/>
                <a:gd name="connsiteY43" fmla="*/ 2773039 h 2960479"/>
                <a:gd name="connsiteX44" fmla="*/ 161178 w 773768"/>
                <a:gd name="connsiteY44" fmla="*/ 2808062 h 2960479"/>
                <a:gd name="connsiteX45" fmla="*/ 165969 w 773768"/>
                <a:gd name="connsiteY45" fmla="*/ 2829916 h 2960479"/>
                <a:gd name="connsiteX46" fmla="*/ 168441 w 773768"/>
                <a:gd name="connsiteY46" fmla="*/ 2851671 h 2960479"/>
                <a:gd name="connsiteX47" fmla="*/ 167892 w 773768"/>
                <a:gd name="connsiteY47" fmla="*/ 2872313 h 2960479"/>
                <a:gd name="connsiteX48" fmla="*/ 163618 w 773768"/>
                <a:gd name="connsiteY48" fmla="*/ 2890826 h 2960479"/>
                <a:gd name="connsiteX49" fmla="*/ 140580 w 773768"/>
                <a:gd name="connsiteY49" fmla="*/ 2920928 h 2960479"/>
                <a:gd name="connsiteX50" fmla="*/ 102227 w 773768"/>
                <a:gd name="connsiteY50" fmla="*/ 2940153 h 2960479"/>
                <a:gd name="connsiteX51" fmla="*/ 53666 w 773768"/>
                <a:gd name="connsiteY51" fmla="*/ 2952129 h 2960479"/>
                <a:gd name="connsiteX52" fmla="*/ 0 w 773768"/>
                <a:gd name="connsiteY52" fmla="*/ 2960479 h 2960479"/>
                <a:gd name="connsiteX0" fmla="*/ 244048 w 773768"/>
                <a:gd name="connsiteY0" fmla="*/ 0 h 2960479"/>
                <a:gd name="connsiteX1" fmla="*/ 219188 w 773768"/>
                <a:gd name="connsiteY1" fmla="*/ 51510 h 2960479"/>
                <a:gd name="connsiteX2" fmla="*/ 193352 w 773768"/>
                <a:gd name="connsiteY2" fmla="*/ 102906 h 2960479"/>
                <a:gd name="connsiteX3" fmla="*/ 165561 w 773768"/>
                <a:gd name="connsiteY3" fmla="*/ 154077 h 2960479"/>
                <a:gd name="connsiteX4" fmla="*/ 134840 w 773768"/>
                <a:gd name="connsiteY4" fmla="*/ 204908 h 2960479"/>
                <a:gd name="connsiteX5" fmla="*/ 108378 w 773768"/>
                <a:gd name="connsiteY5" fmla="*/ 244924 h 2960479"/>
                <a:gd name="connsiteX6" fmla="*/ 82630 w 773768"/>
                <a:gd name="connsiteY6" fmla="*/ 284929 h 2960479"/>
                <a:gd name="connsiteX7" fmla="*/ 60764 w 773768"/>
                <a:gd name="connsiteY7" fmla="*/ 325196 h 2960479"/>
                <a:gd name="connsiteX8" fmla="*/ 45949 w 773768"/>
                <a:gd name="connsiteY8" fmla="*/ 365997 h 2960479"/>
                <a:gd name="connsiteX9" fmla="*/ 45078 w 773768"/>
                <a:gd name="connsiteY9" fmla="*/ 454438 h 2960479"/>
                <a:gd name="connsiteX10" fmla="*/ 77524 w 773768"/>
                <a:gd name="connsiteY10" fmla="*/ 544883 h 2960479"/>
                <a:gd name="connsiteX11" fmla="*/ 131046 w 773768"/>
                <a:gd name="connsiteY11" fmla="*/ 635738 h 2960479"/>
                <a:gd name="connsiteX12" fmla="*/ 193407 w 773768"/>
                <a:gd name="connsiteY12" fmla="*/ 725407 h 2960479"/>
                <a:gd name="connsiteX13" fmla="*/ 346768 w 773768"/>
                <a:gd name="connsiteY13" fmla="*/ 949539 h 2960479"/>
                <a:gd name="connsiteX14" fmla="*/ 481007 w 773768"/>
                <a:gd name="connsiteY14" fmla="*/ 1164176 h 2960479"/>
                <a:gd name="connsiteX15" fmla="*/ 600371 w 773768"/>
                <a:gd name="connsiteY15" fmla="*/ 1378924 h 2960479"/>
                <a:gd name="connsiteX16" fmla="*/ 709108 w 773768"/>
                <a:gd name="connsiteY16" fmla="*/ 1603389 h 2960479"/>
                <a:gd name="connsiteX17" fmla="*/ 730571 w 773768"/>
                <a:gd name="connsiteY17" fmla="*/ 1652514 h 2960479"/>
                <a:gd name="connsiteX18" fmla="*/ 749699 w 773768"/>
                <a:gd name="connsiteY18" fmla="*/ 1702669 h 2960479"/>
                <a:gd name="connsiteX19" fmla="*/ 764437 w 773768"/>
                <a:gd name="connsiteY19" fmla="*/ 1754037 h 2960479"/>
                <a:gd name="connsiteX20" fmla="*/ 772732 w 773768"/>
                <a:gd name="connsiteY20" fmla="*/ 1806802 h 2960479"/>
                <a:gd name="connsiteX21" fmla="*/ 772518 w 773768"/>
                <a:gd name="connsiteY21" fmla="*/ 1865742 h 2960479"/>
                <a:gd name="connsiteX22" fmla="*/ 762527 w 773768"/>
                <a:gd name="connsiteY22" fmla="*/ 1924359 h 2960479"/>
                <a:gd name="connsiteX23" fmla="*/ 743091 w 773768"/>
                <a:gd name="connsiteY23" fmla="*/ 1980451 h 2960479"/>
                <a:gd name="connsiteX24" fmla="*/ 714538 w 773768"/>
                <a:gd name="connsiteY24" fmla="*/ 2031815 h 2960479"/>
                <a:gd name="connsiteX25" fmla="*/ 681824 w 773768"/>
                <a:gd name="connsiteY25" fmla="*/ 2071943 h 2960479"/>
                <a:gd name="connsiteX26" fmla="*/ 642852 w 773768"/>
                <a:gd name="connsiteY26" fmla="*/ 2106200 h 2960479"/>
                <a:gd name="connsiteX27" fmla="*/ 598318 w 773768"/>
                <a:gd name="connsiteY27" fmla="*/ 2134199 h 2960479"/>
                <a:gd name="connsiteX28" fmla="*/ 548914 w 773768"/>
                <a:gd name="connsiteY28" fmla="*/ 2155551 h 2960479"/>
                <a:gd name="connsiteX29" fmla="*/ 471037 w 773768"/>
                <a:gd name="connsiteY29" fmla="*/ 2175757 h 2960479"/>
                <a:gd name="connsiteX30" fmla="*/ 392259 w 773768"/>
                <a:gd name="connsiteY30" fmla="*/ 2191095 h 2960479"/>
                <a:gd name="connsiteX31" fmla="*/ 320450 w 773768"/>
                <a:gd name="connsiteY31" fmla="*/ 2211474 h 2960479"/>
                <a:gd name="connsiteX32" fmla="*/ 263479 w 773768"/>
                <a:gd name="connsiteY32" fmla="*/ 2246803 h 2960479"/>
                <a:gd name="connsiteX33" fmla="*/ 233485 w 773768"/>
                <a:gd name="connsiteY33" fmla="*/ 2288550 h 2960479"/>
                <a:gd name="connsiteX34" fmla="*/ 212044 w 773768"/>
                <a:gd name="connsiteY34" fmla="*/ 2340544 h 2960479"/>
                <a:gd name="connsiteX35" fmla="*/ 194470 w 773768"/>
                <a:gd name="connsiteY35" fmla="*/ 2398534 h 2960479"/>
                <a:gd name="connsiteX36" fmla="*/ 176074 w 773768"/>
                <a:gd name="connsiteY36" fmla="*/ 2458271 h 2960479"/>
                <a:gd name="connsiteX37" fmla="*/ 154337 w 773768"/>
                <a:gd name="connsiteY37" fmla="*/ 2515456 h 2960479"/>
                <a:gd name="connsiteX38" fmla="*/ 133313 w 773768"/>
                <a:gd name="connsiteY38" fmla="*/ 2570577 h 2960479"/>
                <a:gd name="connsiteX39" fmla="*/ 119070 w 773768"/>
                <a:gd name="connsiteY39" fmla="*/ 2623999 h 2960479"/>
                <a:gd name="connsiteX40" fmla="*/ 117669 w 773768"/>
                <a:gd name="connsiteY40" fmla="*/ 2676087 h 2960479"/>
                <a:gd name="connsiteX41" fmla="*/ 125109 w 773768"/>
                <a:gd name="connsiteY41" fmla="*/ 2707789 h 2960479"/>
                <a:gd name="connsiteX42" fmla="*/ 136796 w 773768"/>
                <a:gd name="connsiteY42" fmla="*/ 2739860 h 2960479"/>
                <a:gd name="connsiteX43" fmla="*/ 149797 w 773768"/>
                <a:gd name="connsiteY43" fmla="*/ 2773039 h 2960479"/>
                <a:gd name="connsiteX44" fmla="*/ 161178 w 773768"/>
                <a:gd name="connsiteY44" fmla="*/ 2808062 h 2960479"/>
                <a:gd name="connsiteX45" fmla="*/ 165969 w 773768"/>
                <a:gd name="connsiteY45" fmla="*/ 2829916 h 2960479"/>
                <a:gd name="connsiteX46" fmla="*/ 168441 w 773768"/>
                <a:gd name="connsiteY46" fmla="*/ 2851671 h 2960479"/>
                <a:gd name="connsiteX47" fmla="*/ 167892 w 773768"/>
                <a:gd name="connsiteY47" fmla="*/ 2872313 h 2960479"/>
                <a:gd name="connsiteX48" fmla="*/ 163618 w 773768"/>
                <a:gd name="connsiteY48" fmla="*/ 2890826 h 2960479"/>
                <a:gd name="connsiteX49" fmla="*/ 140580 w 773768"/>
                <a:gd name="connsiteY49" fmla="*/ 2920928 h 2960479"/>
                <a:gd name="connsiteX50" fmla="*/ 102227 w 773768"/>
                <a:gd name="connsiteY50" fmla="*/ 2940153 h 2960479"/>
                <a:gd name="connsiteX51" fmla="*/ 53666 w 773768"/>
                <a:gd name="connsiteY51" fmla="*/ 2952129 h 2960479"/>
                <a:gd name="connsiteX52" fmla="*/ 0 w 773768"/>
                <a:gd name="connsiteY52" fmla="*/ 2960479 h 2960479"/>
                <a:gd name="connsiteX0" fmla="*/ 244048 w 773768"/>
                <a:gd name="connsiteY0" fmla="*/ 0 h 2960479"/>
                <a:gd name="connsiteX1" fmla="*/ 219188 w 773768"/>
                <a:gd name="connsiteY1" fmla="*/ 51510 h 2960479"/>
                <a:gd name="connsiteX2" fmla="*/ 193352 w 773768"/>
                <a:gd name="connsiteY2" fmla="*/ 102906 h 2960479"/>
                <a:gd name="connsiteX3" fmla="*/ 165561 w 773768"/>
                <a:gd name="connsiteY3" fmla="*/ 154077 h 2960479"/>
                <a:gd name="connsiteX4" fmla="*/ 134840 w 773768"/>
                <a:gd name="connsiteY4" fmla="*/ 204908 h 2960479"/>
                <a:gd name="connsiteX5" fmla="*/ 108378 w 773768"/>
                <a:gd name="connsiteY5" fmla="*/ 244924 h 2960479"/>
                <a:gd name="connsiteX6" fmla="*/ 82630 w 773768"/>
                <a:gd name="connsiteY6" fmla="*/ 284929 h 2960479"/>
                <a:gd name="connsiteX7" fmla="*/ 60764 w 773768"/>
                <a:gd name="connsiteY7" fmla="*/ 325196 h 2960479"/>
                <a:gd name="connsiteX8" fmla="*/ 45949 w 773768"/>
                <a:gd name="connsiteY8" fmla="*/ 365997 h 2960479"/>
                <a:gd name="connsiteX9" fmla="*/ 45078 w 773768"/>
                <a:gd name="connsiteY9" fmla="*/ 454438 h 2960479"/>
                <a:gd name="connsiteX10" fmla="*/ 77524 w 773768"/>
                <a:gd name="connsiteY10" fmla="*/ 544883 h 2960479"/>
                <a:gd name="connsiteX11" fmla="*/ 131046 w 773768"/>
                <a:gd name="connsiteY11" fmla="*/ 635738 h 2960479"/>
                <a:gd name="connsiteX12" fmla="*/ 193407 w 773768"/>
                <a:gd name="connsiteY12" fmla="*/ 725407 h 2960479"/>
                <a:gd name="connsiteX13" fmla="*/ 346768 w 773768"/>
                <a:gd name="connsiteY13" fmla="*/ 949539 h 2960479"/>
                <a:gd name="connsiteX14" fmla="*/ 481007 w 773768"/>
                <a:gd name="connsiteY14" fmla="*/ 1164176 h 2960479"/>
                <a:gd name="connsiteX15" fmla="*/ 600371 w 773768"/>
                <a:gd name="connsiteY15" fmla="*/ 1378924 h 2960479"/>
                <a:gd name="connsiteX16" fmla="*/ 709108 w 773768"/>
                <a:gd name="connsiteY16" fmla="*/ 1603389 h 2960479"/>
                <a:gd name="connsiteX17" fmla="*/ 730571 w 773768"/>
                <a:gd name="connsiteY17" fmla="*/ 1652514 h 2960479"/>
                <a:gd name="connsiteX18" fmla="*/ 749699 w 773768"/>
                <a:gd name="connsiteY18" fmla="*/ 1702669 h 2960479"/>
                <a:gd name="connsiteX19" fmla="*/ 764437 w 773768"/>
                <a:gd name="connsiteY19" fmla="*/ 1754037 h 2960479"/>
                <a:gd name="connsiteX20" fmla="*/ 772732 w 773768"/>
                <a:gd name="connsiteY20" fmla="*/ 1806802 h 2960479"/>
                <a:gd name="connsiteX21" fmla="*/ 772518 w 773768"/>
                <a:gd name="connsiteY21" fmla="*/ 1865742 h 2960479"/>
                <a:gd name="connsiteX22" fmla="*/ 762527 w 773768"/>
                <a:gd name="connsiteY22" fmla="*/ 1924359 h 2960479"/>
                <a:gd name="connsiteX23" fmla="*/ 743091 w 773768"/>
                <a:gd name="connsiteY23" fmla="*/ 1980451 h 2960479"/>
                <a:gd name="connsiteX24" fmla="*/ 714538 w 773768"/>
                <a:gd name="connsiteY24" fmla="*/ 2031815 h 2960479"/>
                <a:gd name="connsiteX25" fmla="*/ 681824 w 773768"/>
                <a:gd name="connsiteY25" fmla="*/ 2071943 h 2960479"/>
                <a:gd name="connsiteX26" fmla="*/ 642852 w 773768"/>
                <a:gd name="connsiteY26" fmla="*/ 2106200 h 2960479"/>
                <a:gd name="connsiteX27" fmla="*/ 598318 w 773768"/>
                <a:gd name="connsiteY27" fmla="*/ 2134199 h 2960479"/>
                <a:gd name="connsiteX28" fmla="*/ 548914 w 773768"/>
                <a:gd name="connsiteY28" fmla="*/ 2155551 h 2960479"/>
                <a:gd name="connsiteX29" fmla="*/ 471037 w 773768"/>
                <a:gd name="connsiteY29" fmla="*/ 2175757 h 2960479"/>
                <a:gd name="connsiteX30" fmla="*/ 392259 w 773768"/>
                <a:gd name="connsiteY30" fmla="*/ 2191095 h 2960479"/>
                <a:gd name="connsiteX31" fmla="*/ 320450 w 773768"/>
                <a:gd name="connsiteY31" fmla="*/ 2211474 h 2960479"/>
                <a:gd name="connsiteX32" fmla="*/ 263479 w 773768"/>
                <a:gd name="connsiteY32" fmla="*/ 2246803 h 2960479"/>
                <a:gd name="connsiteX33" fmla="*/ 233485 w 773768"/>
                <a:gd name="connsiteY33" fmla="*/ 2288550 h 2960479"/>
                <a:gd name="connsiteX34" fmla="*/ 212044 w 773768"/>
                <a:gd name="connsiteY34" fmla="*/ 2340544 h 2960479"/>
                <a:gd name="connsiteX35" fmla="*/ 194470 w 773768"/>
                <a:gd name="connsiteY35" fmla="*/ 2398534 h 2960479"/>
                <a:gd name="connsiteX36" fmla="*/ 176074 w 773768"/>
                <a:gd name="connsiteY36" fmla="*/ 2458271 h 2960479"/>
                <a:gd name="connsiteX37" fmla="*/ 154337 w 773768"/>
                <a:gd name="connsiteY37" fmla="*/ 2515456 h 2960479"/>
                <a:gd name="connsiteX38" fmla="*/ 133313 w 773768"/>
                <a:gd name="connsiteY38" fmla="*/ 2570577 h 2960479"/>
                <a:gd name="connsiteX39" fmla="*/ 119070 w 773768"/>
                <a:gd name="connsiteY39" fmla="*/ 2623999 h 2960479"/>
                <a:gd name="connsiteX40" fmla="*/ 117669 w 773768"/>
                <a:gd name="connsiteY40" fmla="*/ 2676087 h 2960479"/>
                <a:gd name="connsiteX41" fmla="*/ 125109 w 773768"/>
                <a:gd name="connsiteY41" fmla="*/ 2707789 h 2960479"/>
                <a:gd name="connsiteX42" fmla="*/ 136796 w 773768"/>
                <a:gd name="connsiteY42" fmla="*/ 2739860 h 2960479"/>
                <a:gd name="connsiteX43" fmla="*/ 149797 w 773768"/>
                <a:gd name="connsiteY43" fmla="*/ 2773039 h 2960479"/>
                <a:gd name="connsiteX44" fmla="*/ 161178 w 773768"/>
                <a:gd name="connsiteY44" fmla="*/ 2808062 h 2960479"/>
                <a:gd name="connsiteX45" fmla="*/ 165969 w 773768"/>
                <a:gd name="connsiteY45" fmla="*/ 2829916 h 2960479"/>
                <a:gd name="connsiteX46" fmla="*/ 168441 w 773768"/>
                <a:gd name="connsiteY46" fmla="*/ 2851671 h 2960479"/>
                <a:gd name="connsiteX47" fmla="*/ 167892 w 773768"/>
                <a:gd name="connsiteY47" fmla="*/ 2872313 h 2960479"/>
                <a:gd name="connsiteX48" fmla="*/ 163618 w 773768"/>
                <a:gd name="connsiteY48" fmla="*/ 2890826 h 2960479"/>
                <a:gd name="connsiteX49" fmla="*/ 140580 w 773768"/>
                <a:gd name="connsiteY49" fmla="*/ 2920928 h 2960479"/>
                <a:gd name="connsiteX50" fmla="*/ 102227 w 773768"/>
                <a:gd name="connsiteY50" fmla="*/ 2940153 h 2960479"/>
                <a:gd name="connsiteX51" fmla="*/ 53666 w 773768"/>
                <a:gd name="connsiteY51" fmla="*/ 2952129 h 2960479"/>
                <a:gd name="connsiteX52" fmla="*/ 0 w 773768"/>
                <a:gd name="connsiteY52" fmla="*/ 2960479 h 2960479"/>
                <a:gd name="connsiteX0" fmla="*/ 244048 w 773768"/>
                <a:gd name="connsiteY0" fmla="*/ 0 h 2960479"/>
                <a:gd name="connsiteX1" fmla="*/ 219188 w 773768"/>
                <a:gd name="connsiteY1" fmla="*/ 51510 h 2960479"/>
                <a:gd name="connsiteX2" fmla="*/ 193352 w 773768"/>
                <a:gd name="connsiteY2" fmla="*/ 102906 h 2960479"/>
                <a:gd name="connsiteX3" fmla="*/ 165561 w 773768"/>
                <a:gd name="connsiteY3" fmla="*/ 154077 h 2960479"/>
                <a:gd name="connsiteX4" fmla="*/ 134840 w 773768"/>
                <a:gd name="connsiteY4" fmla="*/ 204908 h 2960479"/>
                <a:gd name="connsiteX5" fmla="*/ 108378 w 773768"/>
                <a:gd name="connsiteY5" fmla="*/ 244924 h 2960479"/>
                <a:gd name="connsiteX6" fmla="*/ 82630 w 773768"/>
                <a:gd name="connsiteY6" fmla="*/ 284929 h 2960479"/>
                <a:gd name="connsiteX7" fmla="*/ 60764 w 773768"/>
                <a:gd name="connsiteY7" fmla="*/ 325196 h 2960479"/>
                <a:gd name="connsiteX8" fmla="*/ 45949 w 773768"/>
                <a:gd name="connsiteY8" fmla="*/ 365997 h 2960479"/>
                <a:gd name="connsiteX9" fmla="*/ 45078 w 773768"/>
                <a:gd name="connsiteY9" fmla="*/ 454438 h 2960479"/>
                <a:gd name="connsiteX10" fmla="*/ 77524 w 773768"/>
                <a:gd name="connsiteY10" fmla="*/ 544883 h 2960479"/>
                <a:gd name="connsiteX11" fmla="*/ 131046 w 773768"/>
                <a:gd name="connsiteY11" fmla="*/ 635738 h 2960479"/>
                <a:gd name="connsiteX12" fmla="*/ 193407 w 773768"/>
                <a:gd name="connsiteY12" fmla="*/ 725407 h 2960479"/>
                <a:gd name="connsiteX13" fmla="*/ 346768 w 773768"/>
                <a:gd name="connsiteY13" fmla="*/ 949539 h 2960479"/>
                <a:gd name="connsiteX14" fmla="*/ 481007 w 773768"/>
                <a:gd name="connsiteY14" fmla="*/ 1164176 h 2960479"/>
                <a:gd name="connsiteX15" fmla="*/ 600371 w 773768"/>
                <a:gd name="connsiteY15" fmla="*/ 1378924 h 2960479"/>
                <a:gd name="connsiteX16" fmla="*/ 709108 w 773768"/>
                <a:gd name="connsiteY16" fmla="*/ 1603389 h 2960479"/>
                <a:gd name="connsiteX17" fmla="*/ 730571 w 773768"/>
                <a:gd name="connsiteY17" fmla="*/ 1652514 h 2960479"/>
                <a:gd name="connsiteX18" fmla="*/ 749699 w 773768"/>
                <a:gd name="connsiteY18" fmla="*/ 1702669 h 2960479"/>
                <a:gd name="connsiteX19" fmla="*/ 764437 w 773768"/>
                <a:gd name="connsiteY19" fmla="*/ 1754037 h 2960479"/>
                <a:gd name="connsiteX20" fmla="*/ 772732 w 773768"/>
                <a:gd name="connsiteY20" fmla="*/ 1806802 h 2960479"/>
                <a:gd name="connsiteX21" fmla="*/ 772518 w 773768"/>
                <a:gd name="connsiteY21" fmla="*/ 1865742 h 2960479"/>
                <a:gd name="connsiteX22" fmla="*/ 762527 w 773768"/>
                <a:gd name="connsiteY22" fmla="*/ 1924359 h 2960479"/>
                <a:gd name="connsiteX23" fmla="*/ 743091 w 773768"/>
                <a:gd name="connsiteY23" fmla="*/ 1980451 h 2960479"/>
                <a:gd name="connsiteX24" fmla="*/ 714538 w 773768"/>
                <a:gd name="connsiteY24" fmla="*/ 2031815 h 2960479"/>
                <a:gd name="connsiteX25" fmla="*/ 681824 w 773768"/>
                <a:gd name="connsiteY25" fmla="*/ 2071943 h 2960479"/>
                <a:gd name="connsiteX26" fmla="*/ 642852 w 773768"/>
                <a:gd name="connsiteY26" fmla="*/ 2106200 h 2960479"/>
                <a:gd name="connsiteX27" fmla="*/ 598318 w 773768"/>
                <a:gd name="connsiteY27" fmla="*/ 2134199 h 2960479"/>
                <a:gd name="connsiteX28" fmla="*/ 548914 w 773768"/>
                <a:gd name="connsiteY28" fmla="*/ 2155551 h 2960479"/>
                <a:gd name="connsiteX29" fmla="*/ 471037 w 773768"/>
                <a:gd name="connsiteY29" fmla="*/ 2175757 h 2960479"/>
                <a:gd name="connsiteX30" fmla="*/ 392259 w 773768"/>
                <a:gd name="connsiteY30" fmla="*/ 2191095 h 2960479"/>
                <a:gd name="connsiteX31" fmla="*/ 320450 w 773768"/>
                <a:gd name="connsiteY31" fmla="*/ 2211474 h 2960479"/>
                <a:gd name="connsiteX32" fmla="*/ 263479 w 773768"/>
                <a:gd name="connsiteY32" fmla="*/ 2246803 h 2960479"/>
                <a:gd name="connsiteX33" fmla="*/ 233485 w 773768"/>
                <a:gd name="connsiteY33" fmla="*/ 2288550 h 2960479"/>
                <a:gd name="connsiteX34" fmla="*/ 212044 w 773768"/>
                <a:gd name="connsiteY34" fmla="*/ 2340544 h 2960479"/>
                <a:gd name="connsiteX35" fmla="*/ 194470 w 773768"/>
                <a:gd name="connsiteY35" fmla="*/ 2398534 h 2960479"/>
                <a:gd name="connsiteX36" fmla="*/ 176074 w 773768"/>
                <a:gd name="connsiteY36" fmla="*/ 2458271 h 2960479"/>
                <a:gd name="connsiteX37" fmla="*/ 154337 w 773768"/>
                <a:gd name="connsiteY37" fmla="*/ 2515456 h 2960479"/>
                <a:gd name="connsiteX38" fmla="*/ 133313 w 773768"/>
                <a:gd name="connsiteY38" fmla="*/ 2570577 h 2960479"/>
                <a:gd name="connsiteX39" fmla="*/ 119070 w 773768"/>
                <a:gd name="connsiteY39" fmla="*/ 2623999 h 2960479"/>
                <a:gd name="connsiteX40" fmla="*/ 117669 w 773768"/>
                <a:gd name="connsiteY40" fmla="*/ 2676087 h 2960479"/>
                <a:gd name="connsiteX41" fmla="*/ 125109 w 773768"/>
                <a:gd name="connsiteY41" fmla="*/ 2707789 h 2960479"/>
                <a:gd name="connsiteX42" fmla="*/ 136796 w 773768"/>
                <a:gd name="connsiteY42" fmla="*/ 2739860 h 2960479"/>
                <a:gd name="connsiteX43" fmla="*/ 149797 w 773768"/>
                <a:gd name="connsiteY43" fmla="*/ 2773039 h 2960479"/>
                <a:gd name="connsiteX44" fmla="*/ 161178 w 773768"/>
                <a:gd name="connsiteY44" fmla="*/ 2808062 h 2960479"/>
                <a:gd name="connsiteX45" fmla="*/ 165969 w 773768"/>
                <a:gd name="connsiteY45" fmla="*/ 2829916 h 2960479"/>
                <a:gd name="connsiteX46" fmla="*/ 168441 w 773768"/>
                <a:gd name="connsiteY46" fmla="*/ 2851671 h 2960479"/>
                <a:gd name="connsiteX47" fmla="*/ 167892 w 773768"/>
                <a:gd name="connsiteY47" fmla="*/ 2872313 h 2960479"/>
                <a:gd name="connsiteX48" fmla="*/ 163618 w 773768"/>
                <a:gd name="connsiteY48" fmla="*/ 2890826 h 2960479"/>
                <a:gd name="connsiteX49" fmla="*/ 140580 w 773768"/>
                <a:gd name="connsiteY49" fmla="*/ 2920928 h 2960479"/>
                <a:gd name="connsiteX50" fmla="*/ 102227 w 773768"/>
                <a:gd name="connsiteY50" fmla="*/ 2940153 h 2960479"/>
                <a:gd name="connsiteX51" fmla="*/ 53666 w 773768"/>
                <a:gd name="connsiteY51" fmla="*/ 2952129 h 2960479"/>
                <a:gd name="connsiteX52" fmla="*/ 0 w 773768"/>
                <a:gd name="connsiteY52" fmla="*/ 2960479 h 2960479"/>
                <a:gd name="connsiteX0" fmla="*/ 244048 w 773768"/>
                <a:gd name="connsiteY0" fmla="*/ 0 h 2960479"/>
                <a:gd name="connsiteX1" fmla="*/ 219188 w 773768"/>
                <a:gd name="connsiteY1" fmla="*/ 51510 h 2960479"/>
                <a:gd name="connsiteX2" fmla="*/ 193352 w 773768"/>
                <a:gd name="connsiteY2" fmla="*/ 102906 h 2960479"/>
                <a:gd name="connsiteX3" fmla="*/ 165561 w 773768"/>
                <a:gd name="connsiteY3" fmla="*/ 154077 h 2960479"/>
                <a:gd name="connsiteX4" fmla="*/ 134840 w 773768"/>
                <a:gd name="connsiteY4" fmla="*/ 204908 h 2960479"/>
                <a:gd name="connsiteX5" fmla="*/ 108378 w 773768"/>
                <a:gd name="connsiteY5" fmla="*/ 244924 h 2960479"/>
                <a:gd name="connsiteX6" fmla="*/ 82630 w 773768"/>
                <a:gd name="connsiteY6" fmla="*/ 284929 h 2960479"/>
                <a:gd name="connsiteX7" fmla="*/ 60764 w 773768"/>
                <a:gd name="connsiteY7" fmla="*/ 325196 h 2960479"/>
                <a:gd name="connsiteX8" fmla="*/ 45949 w 773768"/>
                <a:gd name="connsiteY8" fmla="*/ 365997 h 2960479"/>
                <a:gd name="connsiteX9" fmla="*/ 45078 w 773768"/>
                <a:gd name="connsiteY9" fmla="*/ 454438 h 2960479"/>
                <a:gd name="connsiteX10" fmla="*/ 77524 w 773768"/>
                <a:gd name="connsiteY10" fmla="*/ 544883 h 2960479"/>
                <a:gd name="connsiteX11" fmla="*/ 131046 w 773768"/>
                <a:gd name="connsiteY11" fmla="*/ 635738 h 2960479"/>
                <a:gd name="connsiteX12" fmla="*/ 193407 w 773768"/>
                <a:gd name="connsiteY12" fmla="*/ 725407 h 2960479"/>
                <a:gd name="connsiteX13" fmla="*/ 346768 w 773768"/>
                <a:gd name="connsiteY13" fmla="*/ 949539 h 2960479"/>
                <a:gd name="connsiteX14" fmla="*/ 481007 w 773768"/>
                <a:gd name="connsiteY14" fmla="*/ 1164176 h 2960479"/>
                <a:gd name="connsiteX15" fmla="*/ 600371 w 773768"/>
                <a:gd name="connsiteY15" fmla="*/ 1378924 h 2960479"/>
                <a:gd name="connsiteX16" fmla="*/ 709108 w 773768"/>
                <a:gd name="connsiteY16" fmla="*/ 1603389 h 2960479"/>
                <a:gd name="connsiteX17" fmla="*/ 730571 w 773768"/>
                <a:gd name="connsiteY17" fmla="*/ 1652514 h 2960479"/>
                <a:gd name="connsiteX18" fmla="*/ 749699 w 773768"/>
                <a:gd name="connsiteY18" fmla="*/ 1702669 h 2960479"/>
                <a:gd name="connsiteX19" fmla="*/ 764437 w 773768"/>
                <a:gd name="connsiteY19" fmla="*/ 1754037 h 2960479"/>
                <a:gd name="connsiteX20" fmla="*/ 772732 w 773768"/>
                <a:gd name="connsiteY20" fmla="*/ 1806802 h 2960479"/>
                <a:gd name="connsiteX21" fmla="*/ 772518 w 773768"/>
                <a:gd name="connsiteY21" fmla="*/ 1865742 h 2960479"/>
                <a:gd name="connsiteX22" fmla="*/ 762527 w 773768"/>
                <a:gd name="connsiteY22" fmla="*/ 1924359 h 2960479"/>
                <a:gd name="connsiteX23" fmla="*/ 743091 w 773768"/>
                <a:gd name="connsiteY23" fmla="*/ 1980451 h 2960479"/>
                <a:gd name="connsiteX24" fmla="*/ 714538 w 773768"/>
                <a:gd name="connsiteY24" fmla="*/ 2031815 h 2960479"/>
                <a:gd name="connsiteX25" fmla="*/ 681824 w 773768"/>
                <a:gd name="connsiteY25" fmla="*/ 2071943 h 2960479"/>
                <a:gd name="connsiteX26" fmla="*/ 642852 w 773768"/>
                <a:gd name="connsiteY26" fmla="*/ 2106200 h 2960479"/>
                <a:gd name="connsiteX27" fmla="*/ 598318 w 773768"/>
                <a:gd name="connsiteY27" fmla="*/ 2134199 h 2960479"/>
                <a:gd name="connsiteX28" fmla="*/ 548914 w 773768"/>
                <a:gd name="connsiteY28" fmla="*/ 2155551 h 2960479"/>
                <a:gd name="connsiteX29" fmla="*/ 471037 w 773768"/>
                <a:gd name="connsiteY29" fmla="*/ 2175757 h 2960479"/>
                <a:gd name="connsiteX30" fmla="*/ 392259 w 773768"/>
                <a:gd name="connsiteY30" fmla="*/ 2191095 h 2960479"/>
                <a:gd name="connsiteX31" fmla="*/ 320450 w 773768"/>
                <a:gd name="connsiteY31" fmla="*/ 2211474 h 2960479"/>
                <a:gd name="connsiteX32" fmla="*/ 263479 w 773768"/>
                <a:gd name="connsiteY32" fmla="*/ 2246803 h 2960479"/>
                <a:gd name="connsiteX33" fmla="*/ 233485 w 773768"/>
                <a:gd name="connsiteY33" fmla="*/ 2288550 h 2960479"/>
                <a:gd name="connsiteX34" fmla="*/ 212044 w 773768"/>
                <a:gd name="connsiteY34" fmla="*/ 2340544 h 2960479"/>
                <a:gd name="connsiteX35" fmla="*/ 194470 w 773768"/>
                <a:gd name="connsiteY35" fmla="*/ 2398534 h 2960479"/>
                <a:gd name="connsiteX36" fmla="*/ 176074 w 773768"/>
                <a:gd name="connsiteY36" fmla="*/ 2458271 h 2960479"/>
                <a:gd name="connsiteX37" fmla="*/ 154337 w 773768"/>
                <a:gd name="connsiteY37" fmla="*/ 2515456 h 2960479"/>
                <a:gd name="connsiteX38" fmla="*/ 133313 w 773768"/>
                <a:gd name="connsiteY38" fmla="*/ 2570577 h 2960479"/>
                <a:gd name="connsiteX39" fmla="*/ 119070 w 773768"/>
                <a:gd name="connsiteY39" fmla="*/ 2623999 h 2960479"/>
                <a:gd name="connsiteX40" fmla="*/ 117669 w 773768"/>
                <a:gd name="connsiteY40" fmla="*/ 2676087 h 2960479"/>
                <a:gd name="connsiteX41" fmla="*/ 125109 w 773768"/>
                <a:gd name="connsiteY41" fmla="*/ 2707789 h 2960479"/>
                <a:gd name="connsiteX42" fmla="*/ 136796 w 773768"/>
                <a:gd name="connsiteY42" fmla="*/ 2739860 h 2960479"/>
                <a:gd name="connsiteX43" fmla="*/ 149797 w 773768"/>
                <a:gd name="connsiteY43" fmla="*/ 2773039 h 2960479"/>
                <a:gd name="connsiteX44" fmla="*/ 161178 w 773768"/>
                <a:gd name="connsiteY44" fmla="*/ 2808062 h 2960479"/>
                <a:gd name="connsiteX45" fmla="*/ 165969 w 773768"/>
                <a:gd name="connsiteY45" fmla="*/ 2829916 h 2960479"/>
                <a:gd name="connsiteX46" fmla="*/ 168441 w 773768"/>
                <a:gd name="connsiteY46" fmla="*/ 2851671 h 2960479"/>
                <a:gd name="connsiteX47" fmla="*/ 167892 w 773768"/>
                <a:gd name="connsiteY47" fmla="*/ 2872313 h 2960479"/>
                <a:gd name="connsiteX48" fmla="*/ 163618 w 773768"/>
                <a:gd name="connsiteY48" fmla="*/ 2890826 h 2960479"/>
                <a:gd name="connsiteX49" fmla="*/ 140580 w 773768"/>
                <a:gd name="connsiteY49" fmla="*/ 2920928 h 2960479"/>
                <a:gd name="connsiteX50" fmla="*/ 102227 w 773768"/>
                <a:gd name="connsiteY50" fmla="*/ 2940153 h 2960479"/>
                <a:gd name="connsiteX51" fmla="*/ 53666 w 773768"/>
                <a:gd name="connsiteY51" fmla="*/ 2952129 h 2960479"/>
                <a:gd name="connsiteX52" fmla="*/ 0 w 773768"/>
                <a:gd name="connsiteY52" fmla="*/ 2960479 h 2960479"/>
                <a:gd name="connsiteX0" fmla="*/ 244048 w 773768"/>
                <a:gd name="connsiteY0" fmla="*/ 0 h 2960479"/>
                <a:gd name="connsiteX1" fmla="*/ 219188 w 773768"/>
                <a:gd name="connsiteY1" fmla="*/ 51510 h 2960479"/>
                <a:gd name="connsiteX2" fmla="*/ 193352 w 773768"/>
                <a:gd name="connsiteY2" fmla="*/ 102906 h 2960479"/>
                <a:gd name="connsiteX3" fmla="*/ 165561 w 773768"/>
                <a:gd name="connsiteY3" fmla="*/ 154077 h 2960479"/>
                <a:gd name="connsiteX4" fmla="*/ 134840 w 773768"/>
                <a:gd name="connsiteY4" fmla="*/ 204908 h 2960479"/>
                <a:gd name="connsiteX5" fmla="*/ 108378 w 773768"/>
                <a:gd name="connsiteY5" fmla="*/ 244924 h 2960479"/>
                <a:gd name="connsiteX6" fmla="*/ 82630 w 773768"/>
                <a:gd name="connsiteY6" fmla="*/ 284929 h 2960479"/>
                <a:gd name="connsiteX7" fmla="*/ 60764 w 773768"/>
                <a:gd name="connsiteY7" fmla="*/ 325196 h 2960479"/>
                <a:gd name="connsiteX8" fmla="*/ 45949 w 773768"/>
                <a:gd name="connsiteY8" fmla="*/ 365997 h 2960479"/>
                <a:gd name="connsiteX9" fmla="*/ 45078 w 773768"/>
                <a:gd name="connsiteY9" fmla="*/ 454438 h 2960479"/>
                <a:gd name="connsiteX10" fmla="*/ 77524 w 773768"/>
                <a:gd name="connsiteY10" fmla="*/ 544883 h 2960479"/>
                <a:gd name="connsiteX11" fmla="*/ 131046 w 773768"/>
                <a:gd name="connsiteY11" fmla="*/ 635738 h 2960479"/>
                <a:gd name="connsiteX12" fmla="*/ 193407 w 773768"/>
                <a:gd name="connsiteY12" fmla="*/ 725407 h 2960479"/>
                <a:gd name="connsiteX13" fmla="*/ 346768 w 773768"/>
                <a:gd name="connsiteY13" fmla="*/ 949539 h 2960479"/>
                <a:gd name="connsiteX14" fmla="*/ 481007 w 773768"/>
                <a:gd name="connsiteY14" fmla="*/ 1164176 h 2960479"/>
                <a:gd name="connsiteX15" fmla="*/ 600371 w 773768"/>
                <a:gd name="connsiteY15" fmla="*/ 1378924 h 2960479"/>
                <a:gd name="connsiteX16" fmla="*/ 709108 w 773768"/>
                <a:gd name="connsiteY16" fmla="*/ 1603389 h 2960479"/>
                <a:gd name="connsiteX17" fmla="*/ 730571 w 773768"/>
                <a:gd name="connsiteY17" fmla="*/ 1652514 h 2960479"/>
                <a:gd name="connsiteX18" fmla="*/ 749699 w 773768"/>
                <a:gd name="connsiteY18" fmla="*/ 1702669 h 2960479"/>
                <a:gd name="connsiteX19" fmla="*/ 764437 w 773768"/>
                <a:gd name="connsiteY19" fmla="*/ 1754037 h 2960479"/>
                <a:gd name="connsiteX20" fmla="*/ 772732 w 773768"/>
                <a:gd name="connsiteY20" fmla="*/ 1806802 h 2960479"/>
                <a:gd name="connsiteX21" fmla="*/ 772518 w 773768"/>
                <a:gd name="connsiteY21" fmla="*/ 1865742 h 2960479"/>
                <a:gd name="connsiteX22" fmla="*/ 762527 w 773768"/>
                <a:gd name="connsiteY22" fmla="*/ 1924359 h 2960479"/>
                <a:gd name="connsiteX23" fmla="*/ 743091 w 773768"/>
                <a:gd name="connsiteY23" fmla="*/ 1980451 h 2960479"/>
                <a:gd name="connsiteX24" fmla="*/ 714538 w 773768"/>
                <a:gd name="connsiteY24" fmla="*/ 2031815 h 2960479"/>
                <a:gd name="connsiteX25" fmla="*/ 681824 w 773768"/>
                <a:gd name="connsiteY25" fmla="*/ 2071943 h 2960479"/>
                <a:gd name="connsiteX26" fmla="*/ 642852 w 773768"/>
                <a:gd name="connsiteY26" fmla="*/ 2106200 h 2960479"/>
                <a:gd name="connsiteX27" fmla="*/ 598318 w 773768"/>
                <a:gd name="connsiteY27" fmla="*/ 2134199 h 2960479"/>
                <a:gd name="connsiteX28" fmla="*/ 548914 w 773768"/>
                <a:gd name="connsiteY28" fmla="*/ 2155551 h 2960479"/>
                <a:gd name="connsiteX29" fmla="*/ 471037 w 773768"/>
                <a:gd name="connsiteY29" fmla="*/ 2175757 h 2960479"/>
                <a:gd name="connsiteX30" fmla="*/ 392259 w 773768"/>
                <a:gd name="connsiteY30" fmla="*/ 2191095 h 2960479"/>
                <a:gd name="connsiteX31" fmla="*/ 320450 w 773768"/>
                <a:gd name="connsiteY31" fmla="*/ 2211474 h 2960479"/>
                <a:gd name="connsiteX32" fmla="*/ 263479 w 773768"/>
                <a:gd name="connsiteY32" fmla="*/ 2246803 h 2960479"/>
                <a:gd name="connsiteX33" fmla="*/ 233485 w 773768"/>
                <a:gd name="connsiteY33" fmla="*/ 2288550 h 2960479"/>
                <a:gd name="connsiteX34" fmla="*/ 212044 w 773768"/>
                <a:gd name="connsiteY34" fmla="*/ 2340544 h 2960479"/>
                <a:gd name="connsiteX35" fmla="*/ 194470 w 773768"/>
                <a:gd name="connsiteY35" fmla="*/ 2398534 h 2960479"/>
                <a:gd name="connsiteX36" fmla="*/ 176074 w 773768"/>
                <a:gd name="connsiteY36" fmla="*/ 2458271 h 2960479"/>
                <a:gd name="connsiteX37" fmla="*/ 154337 w 773768"/>
                <a:gd name="connsiteY37" fmla="*/ 2515456 h 2960479"/>
                <a:gd name="connsiteX38" fmla="*/ 133313 w 773768"/>
                <a:gd name="connsiteY38" fmla="*/ 2570577 h 2960479"/>
                <a:gd name="connsiteX39" fmla="*/ 119070 w 773768"/>
                <a:gd name="connsiteY39" fmla="*/ 2623999 h 2960479"/>
                <a:gd name="connsiteX40" fmla="*/ 117669 w 773768"/>
                <a:gd name="connsiteY40" fmla="*/ 2676087 h 2960479"/>
                <a:gd name="connsiteX41" fmla="*/ 125109 w 773768"/>
                <a:gd name="connsiteY41" fmla="*/ 2707789 h 2960479"/>
                <a:gd name="connsiteX42" fmla="*/ 136796 w 773768"/>
                <a:gd name="connsiteY42" fmla="*/ 2739860 h 2960479"/>
                <a:gd name="connsiteX43" fmla="*/ 149797 w 773768"/>
                <a:gd name="connsiteY43" fmla="*/ 2773039 h 2960479"/>
                <a:gd name="connsiteX44" fmla="*/ 161178 w 773768"/>
                <a:gd name="connsiteY44" fmla="*/ 2808062 h 2960479"/>
                <a:gd name="connsiteX45" fmla="*/ 165969 w 773768"/>
                <a:gd name="connsiteY45" fmla="*/ 2829916 h 2960479"/>
                <a:gd name="connsiteX46" fmla="*/ 168441 w 773768"/>
                <a:gd name="connsiteY46" fmla="*/ 2851671 h 2960479"/>
                <a:gd name="connsiteX47" fmla="*/ 167892 w 773768"/>
                <a:gd name="connsiteY47" fmla="*/ 2872313 h 2960479"/>
                <a:gd name="connsiteX48" fmla="*/ 163618 w 773768"/>
                <a:gd name="connsiteY48" fmla="*/ 2890826 h 2960479"/>
                <a:gd name="connsiteX49" fmla="*/ 140580 w 773768"/>
                <a:gd name="connsiteY49" fmla="*/ 2920928 h 2960479"/>
                <a:gd name="connsiteX50" fmla="*/ 102227 w 773768"/>
                <a:gd name="connsiteY50" fmla="*/ 2940153 h 2960479"/>
                <a:gd name="connsiteX51" fmla="*/ 53666 w 773768"/>
                <a:gd name="connsiteY51" fmla="*/ 2952129 h 2960479"/>
                <a:gd name="connsiteX52" fmla="*/ 0 w 773768"/>
                <a:gd name="connsiteY52" fmla="*/ 2960479 h 2960479"/>
                <a:gd name="connsiteX0" fmla="*/ 244048 w 773768"/>
                <a:gd name="connsiteY0" fmla="*/ 0 h 2960479"/>
                <a:gd name="connsiteX1" fmla="*/ 219188 w 773768"/>
                <a:gd name="connsiteY1" fmla="*/ 51510 h 2960479"/>
                <a:gd name="connsiteX2" fmla="*/ 193352 w 773768"/>
                <a:gd name="connsiteY2" fmla="*/ 102906 h 2960479"/>
                <a:gd name="connsiteX3" fmla="*/ 165561 w 773768"/>
                <a:gd name="connsiteY3" fmla="*/ 154077 h 2960479"/>
                <a:gd name="connsiteX4" fmla="*/ 134840 w 773768"/>
                <a:gd name="connsiteY4" fmla="*/ 204908 h 2960479"/>
                <a:gd name="connsiteX5" fmla="*/ 108378 w 773768"/>
                <a:gd name="connsiteY5" fmla="*/ 244924 h 2960479"/>
                <a:gd name="connsiteX6" fmla="*/ 82630 w 773768"/>
                <a:gd name="connsiteY6" fmla="*/ 284929 h 2960479"/>
                <a:gd name="connsiteX7" fmla="*/ 60764 w 773768"/>
                <a:gd name="connsiteY7" fmla="*/ 325196 h 2960479"/>
                <a:gd name="connsiteX8" fmla="*/ 45949 w 773768"/>
                <a:gd name="connsiteY8" fmla="*/ 365997 h 2960479"/>
                <a:gd name="connsiteX9" fmla="*/ 45078 w 773768"/>
                <a:gd name="connsiteY9" fmla="*/ 454438 h 2960479"/>
                <a:gd name="connsiteX10" fmla="*/ 77524 w 773768"/>
                <a:gd name="connsiteY10" fmla="*/ 544883 h 2960479"/>
                <a:gd name="connsiteX11" fmla="*/ 131046 w 773768"/>
                <a:gd name="connsiteY11" fmla="*/ 635738 h 2960479"/>
                <a:gd name="connsiteX12" fmla="*/ 193407 w 773768"/>
                <a:gd name="connsiteY12" fmla="*/ 725407 h 2960479"/>
                <a:gd name="connsiteX13" fmla="*/ 346768 w 773768"/>
                <a:gd name="connsiteY13" fmla="*/ 949539 h 2960479"/>
                <a:gd name="connsiteX14" fmla="*/ 481007 w 773768"/>
                <a:gd name="connsiteY14" fmla="*/ 1164176 h 2960479"/>
                <a:gd name="connsiteX15" fmla="*/ 600371 w 773768"/>
                <a:gd name="connsiteY15" fmla="*/ 1378924 h 2960479"/>
                <a:gd name="connsiteX16" fmla="*/ 709108 w 773768"/>
                <a:gd name="connsiteY16" fmla="*/ 1603389 h 2960479"/>
                <a:gd name="connsiteX17" fmla="*/ 730571 w 773768"/>
                <a:gd name="connsiteY17" fmla="*/ 1652514 h 2960479"/>
                <a:gd name="connsiteX18" fmla="*/ 749699 w 773768"/>
                <a:gd name="connsiteY18" fmla="*/ 1702669 h 2960479"/>
                <a:gd name="connsiteX19" fmla="*/ 764437 w 773768"/>
                <a:gd name="connsiteY19" fmla="*/ 1754037 h 2960479"/>
                <a:gd name="connsiteX20" fmla="*/ 772732 w 773768"/>
                <a:gd name="connsiteY20" fmla="*/ 1806802 h 2960479"/>
                <a:gd name="connsiteX21" fmla="*/ 772518 w 773768"/>
                <a:gd name="connsiteY21" fmla="*/ 1865742 h 2960479"/>
                <a:gd name="connsiteX22" fmla="*/ 762527 w 773768"/>
                <a:gd name="connsiteY22" fmla="*/ 1924359 h 2960479"/>
                <a:gd name="connsiteX23" fmla="*/ 743091 w 773768"/>
                <a:gd name="connsiteY23" fmla="*/ 1980451 h 2960479"/>
                <a:gd name="connsiteX24" fmla="*/ 714538 w 773768"/>
                <a:gd name="connsiteY24" fmla="*/ 2031815 h 2960479"/>
                <a:gd name="connsiteX25" fmla="*/ 681824 w 773768"/>
                <a:gd name="connsiteY25" fmla="*/ 2071943 h 2960479"/>
                <a:gd name="connsiteX26" fmla="*/ 642852 w 773768"/>
                <a:gd name="connsiteY26" fmla="*/ 2106200 h 2960479"/>
                <a:gd name="connsiteX27" fmla="*/ 598318 w 773768"/>
                <a:gd name="connsiteY27" fmla="*/ 2134199 h 2960479"/>
                <a:gd name="connsiteX28" fmla="*/ 548914 w 773768"/>
                <a:gd name="connsiteY28" fmla="*/ 2155551 h 2960479"/>
                <a:gd name="connsiteX29" fmla="*/ 471037 w 773768"/>
                <a:gd name="connsiteY29" fmla="*/ 2175757 h 2960479"/>
                <a:gd name="connsiteX30" fmla="*/ 392259 w 773768"/>
                <a:gd name="connsiteY30" fmla="*/ 2191095 h 2960479"/>
                <a:gd name="connsiteX31" fmla="*/ 320450 w 773768"/>
                <a:gd name="connsiteY31" fmla="*/ 2211474 h 2960479"/>
                <a:gd name="connsiteX32" fmla="*/ 263479 w 773768"/>
                <a:gd name="connsiteY32" fmla="*/ 2246803 h 2960479"/>
                <a:gd name="connsiteX33" fmla="*/ 233485 w 773768"/>
                <a:gd name="connsiteY33" fmla="*/ 2288550 h 2960479"/>
                <a:gd name="connsiteX34" fmla="*/ 212044 w 773768"/>
                <a:gd name="connsiteY34" fmla="*/ 2340544 h 2960479"/>
                <a:gd name="connsiteX35" fmla="*/ 194470 w 773768"/>
                <a:gd name="connsiteY35" fmla="*/ 2398534 h 2960479"/>
                <a:gd name="connsiteX36" fmla="*/ 176074 w 773768"/>
                <a:gd name="connsiteY36" fmla="*/ 2458271 h 2960479"/>
                <a:gd name="connsiteX37" fmla="*/ 154337 w 773768"/>
                <a:gd name="connsiteY37" fmla="*/ 2515456 h 2960479"/>
                <a:gd name="connsiteX38" fmla="*/ 133313 w 773768"/>
                <a:gd name="connsiteY38" fmla="*/ 2570577 h 2960479"/>
                <a:gd name="connsiteX39" fmla="*/ 119070 w 773768"/>
                <a:gd name="connsiteY39" fmla="*/ 2623999 h 2960479"/>
                <a:gd name="connsiteX40" fmla="*/ 117669 w 773768"/>
                <a:gd name="connsiteY40" fmla="*/ 2676087 h 2960479"/>
                <a:gd name="connsiteX41" fmla="*/ 125109 w 773768"/>
                <a:gd name="connsiteY41" fmla="*/ 2707789 h 2960479"/>
                <a:gd name="connsiteX42" fmla="*/ 136796 w 773768"/>
                <a:gd name="connsiteY42" fmla="*/ 2739860 h 2960479"/>
                <a:gd name="connsiteX43" fmla="*/ 149797 w 773768"/>
                <a:gd name="connsiteY43" fmla="*/ 2773039 h 2960479"/>
                <a:gd name="connsiteX44" fmla="*/ 161178 w 773768"/>
                <a:gd name="connsiteY44" fmla="*/ 2808062 h 2960479"/>
                <a:gd name="connsiteX45" fmla="*/ 165969 w 773768"/>
                <a:gd name="connsiteY45" fmla="*/ 2829916 h 2960479"/>
                <a:gd name="connsiteX46" fmla="*/ 168441 w 773768"/>
                <a:gd name="connsiteY46" fmla="*/ 2851671 h 2960479"/>
                <a:gd name="connsiteX47" fmla="*/ 167892 w 773768"/>
                <a:gd name="connsiteY47" fmla="*/ 2872313 h 2960479"/>
                <a:gd name="connsiteX48" fmla="*/ 163618 w 773768"/>
                <a:gd name="connsiteY48" fmla="*/ 2890826 h 2960479"/>
                <a:gd name="connsiteX49" fmla="*/ 140580 w 773768"/>
                <a:gd name="connsiteY49" fmla="*/ 2920928 h 2960479"/>
                <a:gd name="connsiteX50" fmla="*/ 102227 w 773768"/>
                <a:gd name="connsiteY50" fmla="*/ 2940153 h 2960479"/>
                <a:gd name="connsiteX51" fmla="*/ 53666 w 773768"/>
                <a:gd name="connsiteY51" fmla="*/ 2952129 h 2960479"/>
                <a:gd name="connsiteX52" fmla="*/ 0 w 773768"/>
                <a:gd name="connsiteY52" fmla="*/ 2960479 h 2960479"/>
                <a:gd name="connsiteX0" fmla="*/ 244048 w 773768"/>
                <a:gd name="connsiteY0" fmla="*/ 0 h 2960479"/>
                <a:gd name="connsiteX1" fmla="*/ 219188 w 773768"/>
                <a:gd name="connsiteY1" fmla="*/ 51510 h 2960479"/>
                <a:gd name="connsiteX2" fmla="*/ 193352 w 773768"/>
                <a:gd name="connsiteY2" fmla="*/ 102906 h 2960479"/>
                <a:gd name="connsiteX3" fmla="*/ 165561 w 773768"/>
                <a:gd name="connsiteY3" fmla="*/ 154077 h 2960479"/>
                <a:gd name="connsiteX4" fmla="*/ 134840 w 773768"/>
                <a:gd name="connsiteY4" fmla="*/ 204908 h 2960479"/>
                <a:gd name="connsiteX5" fmla="*/ 108378 w 773768"/>
                <a:gd name="connsiteY5" fmla="*/ 244924 h 2960479"/>
                <a:gd name="connsiteX6" fmla="*/ 82630 w 773768"/>
                <a:gd name="connsiteY6" fmla="*/ 284929 h 2960479"/>
                <a:gd name="connsiteX7" fmla="*/ 60764 w 773768"/>
                <a:gd name="connsiteY7" fmla="*/ 325196 h 2960479"/>
                <a:gd name="connsiteX8" fmla="*/ 45949 w 773768"/>
                <a:gd name="connsiteY8" fmla="*/ 365997 h 2960479"/>
                <a:gd name="connsiteX9" fmla="*/ 45078 w 773768"/>
                <a:gd name="connsiteY9" fmla="*/ 454438 h 2960479"/>
                <a:gd name="connsiteX10" fmla="*/ 77524 w 773768"/>
                <a:gd name="connsiteY10" fmla="*/ 544883 h 2960479"/>
                <a:gd name="connsiteX11" fmla="*/ 131046 w 773768"/>
                <a:gd name="connsiteY11" fmla="*/ 635738 h 2960479"/>
                <a:gd name="connsiteX12" fmla="*/ 193407 w 773768"/>
                <a:gd name="connsiteY12" fmla="*/ 725407 h 2960479"/>
                <a:gd name="connsiteX13" fmla="*/ 346768 w 773768"/>
                <a:gd name="connsiteY13" fmla="*/ 949539 h 2960479"/>
                <a:gd name="connsiteX14" fmla="*/ 481007 w 773768"/>
                <a:gd name="connsiteY14" fmla="*/ 1164176 h 2960479"/>
                <a:gd name="connsiteX15" fmla="*/ 600371 w 773768"/>
                <a:gd name="connsiteY15" fmla="*/ 1378924 h 2960479"/>
                <a:gd name="connsiteX16" fmla="*/ 709108 w 773768"/>
                <a:gd name="connsiteY16" fmla="*/ 1603389 h 2960479"/>
                <a:gd name="connsiteX17" fmla="*/ 730571 w 773768"/>
                <a:gd name="connsiteY17" fmla="*/ 1652514 h 2960479"/>
                <a:gd name="connsiteX18" fmla="*/ 749699 w 773768"/>
                <a:gd name="connsiteY18" fmla="*/ 1702669 h 2960479"/>
                <a:gd name="connsiteX19" fmla="*/ 764437 w 773768"/>
                <a:gd name="connsiteY19" fmla="*/ 1754037 h 2960479"/>
                <a:gd name="connsiteX20" fmla="*/ 772732 w 773768"/>
                <a:gd name="connsiteY20" fmla="*/ 1806802 h 2960479"/>
                <a:gd name="connsiteX21" fmla="*/ 772518 w 773768"/>
                <a:gd name="connsiteY21" fmla="*/ 1865742 h 2960479"/>
                <a:gd name="connsiteX22" fmla="*/ 762527 w 773768"/>
                <a:gd name="connsiteY22" fmla="*/ 1924359 h 2960479"/>
                <a:gd name="connsiteX23" fmla="*/ 743091 w 773768"/>
                <a:gd name="connsiteY23" fmla="*/ 1980451 h 2960479"/>
                <a:gd name="connsiteX24" fmla="*/ 714538 w 773768"/>
                <a:gd name="connsiteY24" fmla="*/ 2031815 h 2960479"/>
                <a:gd name="connsiteX25" fmla="*/ 681824 w 773768"/>
                <a:gd name="connsiteY25" fmla="*/ 2071943 h 2960479"/>
                <a:gd name="connsiteX26" fmla="*/ 642852 w 773768"/>
                <a:gd name="connsiteY26" fmla="*/ 2106200 h 2960479"/>
                <a:gd name="connsiteX27" fmla="*/ 598318 w 773768"/>
                <a:gd name="connsiteY27" fmla="*/ 2134199 h 2960479"/>
                <a:gd name="connsiteX28" fmla="*/ 548914 w 773768"/>
                <a:gd name="connsiteY28" fmla="*/ 2155551 h 2960479"/>
                <a:gd name="connsiteX29" fmla="*/ 471037 w 773768"/>
                <a:gd name="connsiteY29" fmla="*/ 2175757 h 2960479"/>
                <a:gd name="connsiteX30" fmla="*/ 392259 w 773768"/>
                <a:gd name="connsiteY30" fmla="*/ 2191095 h 2960479"/>
                <a:gd name="connsiteX31" fmla="*/ 320450 w 773768"/>
                <a:gd name="connsiteY31" fmla="*/ 2211474 h 2960479"/>
                <a:gd name="connsiteX32" fmla="*/ 263479 w 773768"/>
                <a:gd name="connsiteY32" fmla="*/ 2246803 h 2960479"/>
                <a:gd name="connsiteX33" fmla="*/ 233485 w 773768"/>
                <a:gd name="connsiteY33" fmla="*/ 2288550 h 2960479"/>
                <a:gd name="connsiteX34" fmla="*/ 212044 w 773768"/>
                <a:gd name="connsiteY34" fmla="*/ 2340544 h 2960479"/>
                <a:gd name="connsiteX35" fmla="*/ 194470 w 773768"/>
                <a:gd name="connsiteY35" fmla="*/ 2398534 h 2960479"/>
                <a:gd name="connsiteX36" fmla="*/ 176074 w 773768"/>
                <a:gd name="connsiteY36" fmla="*/ 2458271 h 2960479"/>
                <a:gd name="connsiteX37" fmla="*/ 154337 w 773768"/>
                <a:gd name="connsiteY37" fmla="*/ 2515456 h 2960479"/>
                <a:gd name="connsiteX38" fmla="*/ 133313 w 773768"/>
                <a:gd name="connsiteY38" fmla="*/ 2570577 h 2960479"/>
                <a:gd name="connsiteX39" fmla="*/ 119070 w 773768"/>
                <a:gd name="connsiteY39" fmla="*/ 2623999 h 2960479"/>
                <a:gd name="connsiteX40" fmla="*/ 117669 w 773768"/>
                <a:gd name="connsiteY40" fmla="*/ 2676087 h 2960479"/>
                <a:gd name="connsiteX41" fmla="*/ 125109 w 773768"/>
                <a:gd name="connsiteY41" fmla="*/ 2707789 h 2960479"/>
                <a:gd name="connsiteX42" fmla="*/ 136796 w 773768"/>
                <a:gd name="connsiteY42" fmla="*/ 2739860 h 2960479"/>
                <a:gd name="connsiteX43" fmla="*/ 149797 w 773768"/>
                <a:gd name="connsiteY43" fmla="*/ 2773039 h 2960479"/>
                <a:gd name="connsiteX44" fmla="*/ 161178 w 773768"/>
                <a:gd name="connsiteY44" fmla="*/ 2808062 h 2960479"/>
                <a:gd name="connsiteX45" fmla="*/ 165969 w 773768"/>
                <a:gd name="connsiteY45" fmla="*/ 2829916 h 2960479"/>
                <a:gd name="connsiteX46" fmla="*/ 168441 w 773768"/>
                <a:gd name="connsiteY46" fmla="*/ 2851671 h 2960479"/>
                <a:gd name="connsiteX47" fmla="*/ 167892 w 773768"/>
                <a:gd name="connsiteY47" fmla="*/ 2872313 h 2960479"/>
                <a:gd name="connsiteX48" fmla="*/ 163618 w 773768"/>
                <a:gd name="connsiteY48" fmla="*/ 2890826 h 2960479"/>
                <a:gd name="connsiteX49" fmla="*/ 140580 w 773768"/>
                <a:gd name="connsiteY49" fmla="*/ 2920928 h 2960479"/>
                <a:gd name="connsiteX50" fmla="*/ 102227 w 773768"/>
                <a:gd name="connsiteY50" fmla="*/ 2940153 h 2960479"/>
                <a:gd name="connsiteX51" fmla="*/ 53666 w 773768"/>
                <a:gd name="connsiteY51" fmla="*/ 2952129 h 2960479"/>
                <a:gd name="connsiteX52" fmla="*/ 0 w 773768"/>
                <a:gd name="connsiteY52" fmla="*/ 2960479 h 2960479"/>
                <a:gd name="connsiteX0" fmla="*/ 244048 w 773768"/>
                <a:gd name="connsiteY0" fmla="*/ 0 h 2960479"/>
                <a:gd name="connsiteX1" fmla="*/ 219188 w 773768"/>
                <a:gd name="connsiteY1" fmla="*/ 51510 h 2960479"/>
                <a:gd name="connsiteX2" fmla="*/ 193352 w 773768"/>
                <a:gd name="connsiteY2" fmla="*/ 102906 h 2960479"/>
                <a:gd name="connsiteX3" fmla="*/ 165561 w 773768"/>
                <a:gd name="connsiteY3" fmla="*/ 154077 h 2960479"/>
                <a:gd name="connsiteX4" fmla="*/ 134840 w 773768"/>
                <a:gd name="connsiteY4" fmla="*/ 204908 h 2960479"/>
                <a:gd name="connsiteX5" fmla="*/ 108378 w 773768"/>
                <a:gd name="connsiteY5" fmla="*/ 244924 h 2960479"/>
                <a:gd name="connsiteX6" fmla="*/ 82630 w 773768"/>
                <a:gd name="connsiteY6" fmla="*/ 284929 h 2960479"/>
                <a:gd name="connsiteX7" fmla="*/ 60764 w 773768"/>
                <a:gd name="connsiteY7" fmla="*/ 325196 h 2960479"/>
                <a:gd name="connsiteX8" fmla="*/ 45949 w 773768"/>
                <a:gd name="connsiteY8" fmla="*/ 365997 h 2960479"/>
                <a:gd name="connsiteX9" fmla="*/ 45078 w 773768"/>
                <a:gd name="connsiteY9" fmla="*/ 454438 h 2960479"/>
                <a:gd name="connsiteX10" fmla="*/ 77524 w 773768"/>
                <a:gd name="connsiteY10" fmla="*/ 544883 h 2960479"/>
                <a:gd name="connsiteX11" fmla="*/ 131046 w 773768"/>
                <a:gd name="connsiteY11" fmla="*/ 635738 h 2960479"/>
                <a:gd name="connsiteX12" fmla="*/ 193407 w 773768"/>
                <a:gd name="connsiteY12" fmla="*/ 725407 h 2960479"/>
                <a:gd name="connsiteX13" fmla="*/ 346768 w 773768"/>
                <a:gd name="connsiteY13" fmla="*/ 949539 h 2960479"/>
                <a:gd name="connsiteX14" fmla="*/ 481007 w 773768"/>
                <a:gd name="connsiteY14" fmla="*/ 1164176 h 2960479"/>
                <a:gd name="connsiteX15" fmla="*/ 600371 w 773768"/>
                <a:gd name="connsiteY15" fmla="*/ 1378924 h 2960479"/>
                <a:gd name="connsiteX16" fmla="*/ 709108 w 773768"/>
                <a:gd name="connsiteY16" fmla="*/ 1603389 h 2960479"/>
                <a:gd name="connsiteX17" fmla="*/ 730571 w 773768"/>
                <a:gd name="connsiteY17" fmla="*/ 1652514 h 2960479"/>
                <a:gd name="connsiteX18" fmla="*/ 749699 w 773768"/>
                <a:gd name="connsiteY18" fmla="*/ 1702669 h 2960479"/>
                <a:gd name="connsiteX19" fmla="*/ 764437 w 773768"/>
                <a:gd name="connsiteY19" fmla="*/ 1754037 h 2960479"/>
                <a:gd name="connsiteX20" fmla="*/ 772732 w 773768"/>
                <a:gd name="connsiteY20" fmla="*/ 1806802 h 2960479"/>
                <a:gd name="connsiteX21" fmla="*/ 772518 w 773768"/>
                <a:gd name="connsiteY21" fmla="*/ 1865742 h 2960479"/>
                <a:gd name="connsiteX22" fmla="*/ 762527 w 773768"/>
                <a:gd name="connsiteY22" fmla="*/ 1924359 h 2960479"/>
                <a:gd name="connsiteX23" fmla="*/ 743091 w 773768"/>
                <a:gd name="connsiteY23" fmla="*/ 1980451 h 2960479"/>
                <a:gd name="connsiteX24" fmla="*/ 714538 w 773768"/>
                <a:gd name="connsiteY24" fmla="*/ 2031815 h 2960479"/>
                <a:gd name="connsiteX25" fmla="*/ 681824 w 773768"/>
                <a:gd name="connsiteY25" fmla="*/ 2071943 h 2960479"/>
                <a:gd name="connsiteX26" fmla="*/ 642852 w 773768"/>
                <a:gd name="connsiteY26" fmla="*/ 2106200 h 2960479"/>
                <a:gd name="connsiteX27" fmla="*/ 598318 w 773768"/>
                <a:gd name="connsiteY27" fmla="*/ 2134199 h 2960479"/>
                <a:gd name="connsiteX28" fmla="*/ 548914 w 773768"/>
                <a:gd name="connsiteY28" fmla="*/ 2155551 h 2960479"/>
                <a:gd name="connsiteX29" fmla="*/ 471037 w 773768"/>
                <a:gd name="connsiteY29" fmla="*/ 2175757 h 2960479"/>
                <a:gd name="connsiteX30" fmla="*/ 392259 w 773768"/>
                <a:gd name="connsiteY30" fmla="*/ 2191095 h 2960479"/>
                <a:gd name="connsiteX31" fmla="*/ 320450 w 773768"/>
                <a:gd name="connsiteY31" fmla="*/ 2211474 h 2960479"/>
                <a:gd name="connsiteX32" fmla="*/ 263479 w 773768"/>
                <a:gd name="connsiteY32" fmla="*/ 2246803 h 2960479"/>
                <a:gd name="connsiteX33" fmla="*/ 233485 w 773768"/>
                <a:gd name="connsiteY33" fmla="*/ 2288550 h 2960479"/>
                <a:gd name="connsiteX34" fmla="*/ 212044 w 773768"/>
                <a:gd name="connsiteY34" fmla="*/ 2340544 h 2960479"/>
                <a:gd name="connsiteX35" fmla="*/ 194470 w 773768"/>
                <a:gd name="connsiteY35" fmla="*/ 2398534 h 2960479"/>
                <a:gd name="connsiteX36" fmla="*/ 176074 w 773768"/>
                <a:gd name="connsiteY36" fmla="*/ 2458271 h 2960479"/>
                <a:gd name="connsiteX37" fmla="*/ 154337 w 773768"/>
                <a:gd name="connsiteY37" fmla="*/ 2515456 h 2960479"/>
                <a:gd name="connsiteX38" fmla="*/ 133313 w 773768"/>
                <a:gd name="connsiteY38" fmla="*/ 2570577 h 2960479"/>
                <a:gd name="connsiteX39" fmla="*/ 119070 w 773768"/>
                <a:gd name="connsiteY39" fmla="*/ 2623999 h 2960479"/>
                <a:gd name="connsiteX40" fmla="*/ 117669 w 773768"/>
                <a:gd name="connsiteY40" fmla="*/ 2676087 h 2960479"/>
                <a:gd name="connsiteX41" fmla="*/ 125109 w 773768"/>
                <a:gd name="connsiteY41" fmla="*/ 2707789 h 2960479"/>
                <a:gd name="connsiteX42" fmla="*/ 136796 w 773768"/>
                <a:gd name="connsiteY42" fmla="*/ 2739860 h 2960479"/>
                <a:gd name="connsiteX43" fmla="*/ 149797 w 773768"/>
                <a:gd name="connsiteY43" fmla="*/ 2773039 h 2960479"/>
                <a:gd name="connsiteX44" fmla="*/ 161178 w 773768"/>
                <a:gd name="connsiteY44" fmla="*/ 2808062 h 2960479"/>
                <a:gd name="connsiteX45" fmla="*/ 165969 w 773768"/>
                <a:gd name="connsiteY45" fmla="*/ 2829916 h 2960479"/>
                <a:gd name="connsiteX46" fmla="*/ 168441 w 773768"/>
                <a:gd name="connsiteY46" fmla="*/ 2851671 h 2960479"/>
                <a:gd name="connsiteX47" fmla="*/ 167892 w 773768"/>
                <a:gd name="connsiteY47" fmla="*/ 2872313 h 2960479"/>
                <a:gd name="connsiteX48" fmla="*/ 163618 w 773768"/>
                <a:gd name="connsiteY48" fmla="*/ 2890826 h 2960479"/>
                <a:gd name="connsiteX49" fmla="*/ 140580 w 773768"/>
                <a:gd name="connsiteY49" fmla="*/ 2920928 h 2960479"/>
                <a:gd name="connsiteX50" fmla="*/ 102227 w 773768"/>
                <a:gd name="connsiteY50" fmla="*/ 2940153 h 2960479"/>
                <a:gd name="connsiteX51" fmla="*/ 53666 w 773768"/>
                <a:gd name="connsiteY51" fmla="*/ 2952129 h 2960479"/>
                <a:gd name="connsiteX52" fmla="*/ 0 w 773768"/>
                <a:gd name="connsiteY52" fmla="*/ 2960479 h 2960479"/>
                <a:gd name="connsiteX0" fmla="*/ 244048 w 773768"/>
                <a:gd name="connsiteY0" fmla="*/ 0 h 2960479"/>
                <a:gd name="connsiteX1" fmla="*/ 219188 w 773768"/>
                <a:gd name="connsiteY1" fmla="*/ 51510 h 2960479"/>
                <a:gd name="connsiteX2" fmla="*/ 193352 w 773768"/>
                <a:gd name="connsiteY2" fmla="*/ 102906 h 2960479"/>
                <a:gd name="connsiteX3" fmla="*/ 165561 w 773768"/>
                <a:gd name="connsiteY3" fmla="*/ 154077 h 2960479"/>
                <a:gd name="connsiteX4" fmla="*/ 134840 w 773768"/>
                <a:gd name="connsiteY4" fmla="*/ 204908 h 2960479"/>
                <a:gd name="connsiteX5" fmla="*/ 108378 w 773768"/>
                <a:gd name="connsiteY5" fmla="*/ 244924 h 2960479"/>
                <a:gd name="connsiteX6" fmla="*/ 82630 w 773768"/>
                <a:gd name="connsiteY6" fmla="*/ 284929 h 2960479"/>
                <a:gd name="connsiteX7" fmla="*/ 60764 w 773768"/>
                <a:gd name="connsiteY7" fmla="*/ 325196 h 2960479"/>
                <a:gd name="connsiteX8" fmla="*/ 45949 w 773768"/>
                <a:gd name="connsiteY8" fmla="*/ 365997 h 2960479"/>
                <a:gd name="connsiteX9" fmla="*/ 45078 w 773768"/>
                <a:gd name="connsiteY9" fmla="*/ 454438 h 2960479"/>
                <a:gd name="connsiteX10" fmla="*/ 77524 w 773768"/>
                <a:gd name="connsiteY10" fmla="*/ 544883 h 2960479"/>
                <a:gd name="connsiteX11" fmla="*/ 131046 w 773768"/>
                <a:gd name="connsiteY11" fmla="*/ 635738 h 2960479"/>
                <a:gd name="connsiteX12" fmla="*/ 193407 w 773768"/>
                <a:gd name="connsiteY12" fmla="*/ 725407 h 2960479"/>
                <a:gd name="connsiteX13" fmla="*/ 346768 w 773768"/>
                <a:gd name="connsiteY13" fmla="*/ 949539 h 2960479"/>
                <a:gd name="connsiteX14" fmla="*/ 481007 w 773768"/>
                <a:gd name="connsiteY14" fmla="*/ 1164176 h 2960479"/>
                <a:gd name="connsiteX15" fmla="*/ 600371 w 773768"/>
                <a:gd name="connsiteY15" fmla="*/ 1378924 h 2960479"/>
                <a:gd name="connsiteX16" fmla="*/ 709108 w 773768"/>
                <a:gd name="connsiteY16" fmla="*/ 1603389 h 2960479"/>
                <a:gd name="connsiteX17" fmla="*/ 730571 w 773768"/>
                <a:gd name="connsiteY17" fmla="*/ 1652514 h 2960479"/>
                <a:gd name="connsiteX18" fmla="*/ 749699 w 773768"/>
                <a:gd name="connsiteY18" fmla="*/ 1702669 h 2960479"/>
                <a:gd name="connsiteX19" fmla="*/ 764437 w 773768"/>
                <a:gd name="connsiteY19" fmla="*/ 1754037 h 2960479"/>
                <a:gd name="connsiteX20" fmla="*/ 772732 w 773768"/>
                <a:gd name="connsiteY20" fmla="*/ 1806802 h 2960479"/>
                <a:gd name="connsiteX21" fmla="*/ 772518 w 773768"/>
                <a:gd name="connsiteY21" fmla="*/ 1865742 h 2960479"/>
                <a:gd name="connsiteX22" fmla="*/ 762527 w 773768"/>
                <a:gd name="connsiteY22" fmla="*/ 1924359 h 2960479"/>
                <a:gd name="connsiteX23" fmla="*/ 743091 w 773768"/>
                <a:gd name="connsiteY23" fmla="*/ 1980451 h 2960479"/>
                <a:gd name="connsiteX24" fmla="*/ 714538 w 773768"/>
                <a:gd name="connsiteY24" fmla="*/ 2031815 h 2960479"/>
                <a:gd name="connsiteX25" fmla="*/ 681824 w 773768"/>
                <a:gd name="connsiteY25" fmla="*/ 2071943 h 2960479"/>
                <a:gd name="connsiteX26" fmla="*/ 642852 w 773768"/>
                <a:gd name="connsiteY26" fmla="*/ 2106200 h 2960479"/>
                <a:gd name="connsiteX27" fmla="*/ 598318 w 773768"/>
                <a:gd name="connsiteY27" fmla="*/ 2134199 h 2960479"/>
                <a:gd name="connsiteX28" fmla="*/ 548914 w 773768"/>
                <a:gd name="connsiteY28" fmla="*/ 2155551 h 2960479"/>
                <a:gd name="connsiteX29" fmla="*/ 471037 w 773768"/>
                <a:gd name="connsiteY29" fmla="*/ 2175757 h 2960479"/>
                <a:gd name="connsiteX30" fmla="*/ 392259 w 773768"/>
                <a:gd name="connsiteY30" fmla="*/ 2191095 h 2960479"/>
                <a:gd name="connsiteX31" fmla="*/ 320450 w 773768"/>
                <a:gd name="connsiteY31" fmla="*/ 2211474 h 2960479"/>
                <a:gd name="connsiteX32" fmla="*/ 263479 w 773768"/>
                <a:gd name="connsiteY32" fmla="*/ 2246803 h 2960479"/>
                <a:gd name="connsiteX33" fmla="*/ 233485 w 773768"/>
                <a:gd name="connsiteY33" fmla="*/ 2288550 h 2960479"/>
                <a:gd name="connsiteX34" fmla="*/ 212044 w 773768"/>
                <a:gd name="connsiteY34" fmla="*/ 2340544 h 2960479"/>
                <a:gd name="connsiteX35" fmla="*/ 194470 w 773768"/>
                <a:gd name="connsiteY35" fmla="*/ 2398534 h 2960479"/>
                <a:gd name="connsiteX36" fmla="*/ 176074 w 773768"/>
                <a:gd name="connsiteY36" fmla="*/ 2458271 h 2960479"/>
                <a:gd name="connsiteX37" fmla="*/ 154337 w 773768"/>
                <a:gd name="connsiteY37" fmla="*/ 2515456 h 2960479"/>
                <a:gd name="connsiteX38" fmla="*/ 133313 w 773768"/>
                <a:gd name="connsiteY38" fmla="*/ 2570577 h 2960479"/>
                <a:gd name="connsiteX39" fmla="*/ 119070 w 773768"/>
                <a:gd name="connsiteY39" fmla="*/ 2623999 h 2960479"/>
                <a:gd name="connsiteX40" fmla="*/ 117669 w 773768"/>
                <a:gd name="connsiteY40" fmla="*/ 2676087 h 2960479"/>
                <a:gd name="connsiteX41" fmla="*/ 125109 w 773768"/>
                <a:gd name="connsiteY41" fmla="*/ 2707789 h 2960479"/>
                <a:gd name="connsiteX42" fmla="*/ 136796 w 773768"/>
                <a:gd name="connsiteY42" fmla="*/ 2739860 h 2960479"/>
                <a:gd name="connsiteX43" fmla="*/ 149797 w 773768"/>
                <a:gd name="connsiteY43" fmla="*/ 2773039 h 2960479"/>
                <a:gd name="connsiteX44" fmla="*/ 161178 w 773768"/>
                <a:gd name="connsiteY44" fmla="*/ 2808062 h 2960479"/>
                <a:gd name="connsiteX45" fmla="*/ 165969 w 773768"/>
                <a:gd name="connsiteY45" fmla="*/ 2829916 h 2960479"/>
                <a:gd name="connsiteX46" fmla="*/ 168441 w 773768"/>
                <a:gd name="connsiteY46" fmla="*/ 2851671 h 2960479"/>
                <a:gd name="connsiteX47" fmla="*/ 167892 w 773768"/>
                <a:gd name="connsiteY47" fmla="*/ 2872313 h 2960479"/>
                <a:gd name="connsiteX48" fmla="*/ 163618 w 773768"/>
                <a:gd name="connsiteY48" fmla="*/ 2890826 h 2960479"/>
                <a:gd name="connsiteX49" fmla="*/ 140580 w 773768"/>
                <a:gd name="connsiteY49" fmla="*/ 2920928 h 2960479"/>
                <a:gd name="connsiteX50" fmla="*/ 102227 w 773768"/>
                <a:gd name="connsiteY50" fmla="*/ 2940153 h 2960479"/>
                <a:gd name="connsiteX51" fmla="*/ 53666 w 773768"/>
                <a:gd name="connsiteY51" fmla="*/ 2952129 h 2960479"/>
                <a:gd name="connsiteX52" fmla="*/ 0 w 773768"/>
                <a:gd name="connsiteY52" fmla="*/ 2960479 h 2960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773768" h="2960479">
                  <a:moveTo>
                    <a:pt x="244048" y="0"/>
                  </a:moveTo>
                  <a:lnTo>
                    <a:pt x="219188" y="51510"/>
                  </a:lnTo>
                  <a:cubicBezTo>
                    <a:pt x="210739" y="68661"/>
                    <a:pt x="202290" y="85812"/>
                    <a:pt x="193352" y="102906"/>
                  </a:cubicBezTo>
                  <a:cubicBezTo>
                    <a:pt x="184414" y="120000"/>
                    <a:pt x="175313" y="137077"/>
                    <a:pt x="165561" y="154077"/>
                  </a:cubicBezTo>
                  <a:cubicBezTo>
                    <a:pt x="155809" y="171077"/>
                    <a:pt x="144370" y="189767"/>
                    <a:pt x="134840" y="204908"/>
                  </a:cubicBezTo>
                  <a:cubicBezTo>
                    <a:pt x="125310" y="220049"/>
                    <a:pt x="117080" y="231587"/>
                    <a:pt x="108378" y="244924"/>
                  </a:cubicBezTo>
                  <a:cubicBezTo>
                    <a:pt x="99676" y="258261"/>
                    <a:pt x="90566" y="271550"/>
                    <a:pt x="82630" y="284929"/>
                  </a:cubicBezTo>
                  <a:cubicBezTo>
                    <a:pt x="74694" y="298308"/>
                    <a:pt x="66878" y="311685"/>
                    <a:pt x="60764" y="325196"/>
                  </a:cubicBezTo>
                  <a:cubicBezTo>
                    <a:pt x="54651" y="338707"/>
                    <a:pt x="48563" y="344457"/>
                    <a:pt x="45949" y="365997"/>
                  </a:cubicBezTo>
                  <a:cubicBezTo>
                    <a:pt x="43335" y="387537"/>
                    <a:pt x="39816" y="424624"/>
                    <a:pt x="45078" y="454438"/>
                  </a:cubicBezTo>
                  <a:cubicBezTo>
                    <a:pt x="50341" y="484252"/>
                    <a:pt x="63196" y="514666"/>
                    <a:pt x="77524" y="544883"/>
                  </a:cubicBezTo>
                  <a:cubicBezTo>
                    <a:pt x="91852" y="575100"/>
                    <a:pt x="111732" y="605651"/>
                    <a:pt x="131046" y="635738"/>
                  </a:cubicBezTo>
                  <a:cubicBezTo>
                    <a:pt x="150360" y="665825"/>
                    <a:pt x="157453" y="673107"/>
                    <a:pt x="193407" y="725407"/>
                  </a:cubicBezTo>
                  <a:cubicBezTo>
                    <a:pt x="229361" y="777707"/>
                    <a:pt x="298835" y="876411"/>
                    <a:pt x="346768" y="949539"/>
                  </a:cubicBezTo>
                  <a:cubicBezTo>
                    <a:pt x="394701" y="1022667"/>
                    <a:pt x="438740" y="1092612"/>
                    <a:pt x="481007" y="1164176"/>
                  </a:cubicBezTo>
                  <a:cubicBezTo>
                    <a:pt x="523274" y="1235740"/>
                    <a:pt x="562354" y="1305722"/>
                    <a:pt x="600371" y="1378924"/>
                  </a:cubicBezTo>
                  <a:cubicBezTo>
                    <a:pt x="638388" y="1452126"/>
                    <a:pt x="687408" y="1557791"/>
                    <a:pt x="709108" y="1603389"/>
                  </a:cubicBezTo>
                  <a:cubicBezTo>
                    <a:pt x="730808" y="1648987"/>
                    <a:pt x="723806" y="1635967"/>
                    <a:pt x="730571" y="1652514"/>
                  </a:cubicBezTo>
                  <a:cubicBezTo>
                    <a:pt x="737336" y="1669061"/>
                    <a:pt x="744055" y="1685748"/>
                    <a:pt x="749699" y="1702669"/>
                  </a:cubicBezTo>
                  <a:cubicBezTo>
                    <a:pt x="755343" y="1719590"/>
                    <a:pt x="760598" y="1736682"/>
                    <a:pt x="764437" y="1754037"/>
                  </a:cubicBezTo>
                  <a:cubicBezTo>
                    <a:pt x="768276" y="1771392"/>
                    <a:pt x="771385" y="1788185"/>
                    <a:pt x="772732" y="1806802"/>
                  </a:cubicBezTo>
                  <a:cubicBezTo>
                    <a:pt x="774079" y="1825419"/>
                    <a:pt x="774219" y="1846149"/>
                    <a:pt x="772518" y="1865742"/>
                  </a:cubicBezTo>
                  <a:cubicBezTo>
                    <a:pt x="770817" y="1885335"/>
                    <a:pt x="767432" y="1905241"/>
                    <a:pt x="762527" y="1924359"/>
                  </a:cubicBezTo>
                  <a:cubicBezTo>
                    <a:pt x="757622" y="1943477"/>
                    <a:pt x="751089" y="1962542"/>
                    <a:pt x="743091" y="1980451"/>
                  </a:cubicBezTo>
                  <a:cubicBezTo>
                    <a:pt x="735093" y="1998360"/>
                    <a:pt x="724749" y="2016566"/>
                    <a:pt x="714538" y="2031815"/>
                  </a:cubicBezTo>
                  <a:cubicBezTo>
                    <a:pt x="704327" y="2047064"/>
                    <a:pt x="693772" y="2059546"/>
                    <a:pt x="681824" y="2071943"/>
                  </a:cubicBezTo>
                  <a:cubicBezTo>
                    <a:pt x="669876" y="2084341"/>
                    <a:pt x="656770" y="2095824"/>
                    <a:pt x="642852" y="2106200"/>
                  </a:cubicBezTo>
                  <a:cubicBezTo>
                    <a:pt x="628934" y="2116576"/>
                    <a:pt x="613974" y="2125974"/>
                    <a:pt x="598318" y="2134199"/>
                  </a:cubicBezTo>
                  <a:cubicBezTo>
                    <a:pt x="582662" y="2142424"/>
                    <a:pt x="570127" y="2148625"/>
                    <a:pt x="548914" y="2155551"/>
                  </a:cubicBezTo>
                  <a:cubicBezTo>
                    <a:pt x="527701" y="2162477"/>
                    <a:pt x="497146" y="2169833"/>
                    <a:pt x="471037" y="2175757"/>
                  </a:cubicBezTo>
                  <a:cubicBezTo>
                    <a:pt x="444928" y="2181681"/>
                    <a:pt x="417357" y="2185142"/>
                    <a:pt x="392259" y="2191095"/>
                  </a:cubicBezTo>
                  <a:cubicBezTo>
                    <a:pt x="367161" y="2197048"/>
                    <a:pt x="341913" y="2202189"/>
                    <a:pt x="320450" y="2211474"/>
                  </a:cubicBezTo>
                  <a:cubicBezTo>
                    <a:pt x="298987" y="2220759"/>
                    <a:pt x="277973" y="2233957"/>
                    <a:pt x="263479" y="2246803"/>
                  </a:cubicBezTo>
                  <a:cubicBezTo>
                    <a:pt x="248985" y="2259649"/>
                    <a:pt x="242057" y="2272927"/>
                    <a:pt x="233485" y="2288550"/>
                  </a:cubicBezTo>
                  <a:cubicBezTo>
                    <a:pt x="224913" y="2304173"/>
                    <a:pt x="218547" y="2322213"/>
                    <a:pt x="212044" y="2340544"/>
                  </a:cubicBezTo>
                  <a:cubicBezTo>
                    <a:pt x="205541" y="2358875"/>
                    <a:pt x="200465" y="2378913"/>
                    <a:pt x="194470" y="2398534"/>
                  </a:cubicBezTo>
                  <a:cubicBezTo>
                    <a:pt x="188475" y="2418155"/>
                    <a:pt x="182763" y="2438784"/>
                    <a:pt x="176074" y="2458271"/>
                  </a:cubicBezTo>
                  <a:cubicBezTo>
                    <a:pt x="169385" y="2477758"/>
                    <a:pt x="161464" y="2496738"/>
                    <a:pt x="154337" y="2515456"/>
                  </a:cubicBezTo>
                  <a:cubicBezTo>
                    <a:pt x="147210" y="2534174"/>
                    <a:pt x="139191" y="2552487"/>
                    <a:pt x="133313" y="2570577"/>
                  </a:cubicBezTo>
                  <a:cubicBezTo>
                    <a:pt x="127435" y="2588667"/>
                    <a:pt x="121677" y="2606414"/>
                    <a:pt x="119070" y="2623999"/>
                  </a:cubicBezTo>
                  <a:cubicBezTo>
                    <a:pt x="116463" y="2641584"/>
                    <a:pt x="116663" y="2662122"/>
                    <a:pt x="117669" y="2676087"/>
                  </a:cubicBezTo>
                  <a:cubicBezTo>
                    <a:pt x="118676" y="2690052"/>
                    <a:pt x="121921" y="2697160"/>
                    <a:pt x="125109" y="2707789"/>
                  </a:cubicBezTo>
                  <a:cubicBezTo>
                    <a:pt x="128297" y="2718418"/>
                    <a:pt x="132681" y="2728985"/>
                    <a:pt x="136796" y="2739860"/>
                  </a:cubicBezTo>
                  <a:cubicBezTo>
                    <a:pt x="140911" y="2750735"/>
                    <a:pt x="145733" y="2761672"/>
                    <a:pt x="149797" y="2773039"/>
                  </a:cubicBezTo>
                  <a:cubicBezTo>
                    <a:pt x="153861" y="2784406"/>
                    <a:pt x="158483" y="2798583"/>
                    <a:pt x="161178" y="2808062"/>
                  </a:cubicBezTo>
                  <a:cubicBezTo>
                    <a:pt x="163873" y="2817542"/>
                    <a:pt x="164759" y="2822648"/>
                    <a:pt x="165969" y="2829916"/>
                  </a:cubicBezTo>
                  <a:cubicBezTo>
                    <a:pt x="167179" y="2837184"/>
                    <a:pt x="168121" y="2844605"/>
                    <a:pt x="168441" y="2851671"/>
                  </a:cubicBezTo>
                  <a:cubicBezTo>
                    <a:pt x="168761" y="2858737"/>
                    <a:pt x="168696" y="2865787"/>
                    <a:pt x="167892" y="2872313"/>
                  </a:cubicBezTo>
                  <a:cubicBezTo>
                    <a:pt x="167088" y="2878839"/>
                    <a:pt x="168170" y="2882724"/>
                    <a:pt x="163618" y="2890826"/>
                  </a:cubicBezTo>
                  <a:cubicBezTo>
                    <a:pt x="159066" y="2898928"/>
                    <a:pt x="150812" y="2912707"/>
                    <a:pt x="140580" y="2920928"/>
                  </a:cubicBezTo>
                  <a:cubicBezTo>
                    <a:pt x="130348" y="2929149"/>
                    <a:pt x="116713" y="2934953"/>
                    <a:pt x="102227" y="2940153"/>
                  </a:cubicBezTo>
                  <a:cubicBezTo>
                    <a:pt x="87741" y="2945353"/>
                    <a:pt x="70704" y="2948741"/>
                    <a:pt x="53666" y="2952129"/>
                  </a:cubicBezTo>
                  <a:cubicBezTo>
                    <a:pt x="36628" y="2955517"/>
                    <a:pt x="11181" y="2958739"/>
                    <a:pt x="0" y="2960479"/>
                  </a:cubicBezTo>
                </a:path>
              </a:pathLst>
            </a:custGeom>
            <a:ln w="13440">
              <a:solidFill>
                <a:srgbClr val="0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l-GR" sz="1350"/>
            </a:p>
          </p:txBody>
        </p:sp>
        <p:sp>
          <p:nvSpPr>
            <p:cNvPr id="37" name="Ελεύθερη σχεδίαση: Σχήμα 36">
              <a:extLst>
                <a:ext uri="{FF2B5EF4-FFF2-40B4-BE49-F238E27FC236}">
                  <a16:creationId xmlns:a16="http://schemas.microsoft.com/office/drawing/2014/main" xmlns="" id="{1465BB4B-D60F-49C2-B5F0-919759F55F6F}"/>
                </a:ext>
              </a:extLst>
            </p:cNvPr>
            <p:cNvSpPr/>
            <p:nvPr/>
          </p:nvSpPr>
          <p:spPr>
            <a:xfrm>
              <a:off x="3313959" y="3497611"/>
              <a:ext cx="2414076" cy="1321175"/>
            </a:xfrm>
            <a:custGeom>
              <a:avLst/>
              <a:gdLst>
                <a:gd name="connsiteX0" fmla="*/ 2347043 w 2413666"/>
                <a:gd name="connsiteY0" fmla="*/ 0 h 1320792"/>
                <a:gd name="connsiteX1" fmla="*/ 2359389 w 2413666"/>
                <a:gd name="connsiteY1" fmla="*/ 17957 h 1320792"/>
                <a:gd name="connsiteX2" fmla="*/ 2371338 w 2413666"/>
                <a:gd name="connsiteY2" fmla="*/ 36161 h 1320792"/>
                <a:gd name="connsiteX3" fmla="*/ 2382492 w 2413666"/>
                <a:gd name="connsiteY3" fmla="*/ 54857 h 1320792"/>
                <a:gd name="connsiteX4" fmla="*/ 2392452 w 2413666"/>
                <a:gd name="connsiteY4" fmla="*/ 74293 h 1320792"/>
                <a:gd name="connsiteX5" fmla="*/ 2405121 w 2413666"/>
                <a:gd name="connsiteY5" fmla="*/ 107600 h 1320792"/>
                <a:gd name="connsiteX6" fmla="*/ 2412552 w 2413666"/>
                <a:gd name="connsiteY6" fmla="*/ 142618 h 1320792"/>
                <a:gd name="connsiteX7" fmla="*/ 2413666 w 2413666"/>
                <a:gd name="connsiteY7" fmla="*/ 178478 h 1320792"/>
                <a:gd name="connsiteX8" fmla="*/ 2407386 w 2413666"/>
                <a:gd name="connsiteY8" fmla="*/ 214314 h 1320792"/>
                <a:gd name="connsiteX9" fmla="*/ 2393472 w 2413666"/>
                <a:gd name="connsiteY9" fmla="*/ 248154 h 1320792"/>
                <a:gd name="connsiteX10" fmla="*/ 2372831 w 2413666"/>
                <a:gd name="connsiteY10" fmla="*/ 278469 h 1320792"/>
                <a:gd name="connsiteX11" fmla="*/ 2346821 w 2413666"/>
                <a:gd name="connsiteY11" fmla="*/ 302585 h 1320792"/>
                <a:gd name="connsiteX12" fmla="*/ 2316797 w 2413666"/>
                <a:gd name="connsiteY12" fmla="*/ 317829 h 1320792"/>
                <a:gd name="connsiteX13" fmla="*/ 2289507 w 2413666"/>
                <a:gd name="connsiteY13" fmla="*/ 322630 h 1320792"/>
                <a:gd name="connsiteX14" fmla="*/ 2260874 w 2413666"/>
                <a:gd name="connsiteY14" fmla="*/ 322611 h 1320792"/>
                <a:gd name="connsiteX15" fmla="*/ 2231414 w 2413666"/>
                <a:gd name="connsiteY15" fmla="*/ 321050 h 1320792"/>
                <a:gd name="connsiteX16" fmla="*/ 2201647 w 2413666"/>
                <a:gd name="connsiteY16" fmla="*/ 321225 h 1320792"/>
                <a:gd name="connsiteX17" fmla="*/ 2138452 w 2413666"/>
                <a:gd name="connsiteY17" fmla="*/ 336808 h 1320792"/>
                <a:gd name="connsiteX18" fmla="*/ 2081216 w 2413666"/>
                <a:gd name="connsiteY18" fmla="*/ 370939 h 1320792"/>
                <a:gd name="connsiteX19" fmla="*/ 2034904 w 2413666"/>
                <a:gd name="connsiteY19" fmla="*/ 418583 h 1320792"/>
                <a:gd name="connsiteX20" fmla="*/ 2004485 w 2413666"/>
                <a:gd name="connsiteY20" fmla="*/ 474702 h 1320792"/>
                <a:gd name="connsiteX21" fmla="*/ 1992931 w 2413666"/>
                <a:gd name="connsiteY21" fmla="*/ 532805 h 1320792"/>
                <a:gd name="connsiteX22" fmla="*/ 1993771 w 2413666"/>
                <a:gd name="connsiteY22" fmla="*/ 593080 h 1320792"/>
                <a:gd name="connsiteX23" fmla="*/ 1999947 w 2413666"/>
                <a:gd name="connsiteY23" fmla="*/ 654493 h 1320792"/>
                <a:gd name="connsiteX24" fmla="*/ 2004398 w 2413666"/>
                <a:gd name="connsiteY24" fmla="*/ 716010 h 1320792"/>
                <a:gd name="connsiteX25" fmla="*/ 1998125 w 2413666"/>
                <a:gd name="connsiteY25" fmla="*/ 799947 h 1320792"/>
                <a:gd name="connsiteX26" fmla="*/ 1977739 w 2413666"/>
                <a:gd name="connsiteY26" fmla="*/ 881577 h 1320792"/>
                <a:gd name="connsiteX27" fmla="*/ 1946029 w 2413666"/>
                <a:gd name="connsiteY27" fmla="*/ 960384 h 1320792"/>
                <a:gd name="connsiteX28" fmla="*/ 1905782 w 2413666"/>
                <a:gd name="connsiteY28" fmla="*/ 1035855 h 1320792"/>
                <a:gd name="connsiteX29" fmla="*/ 1867526 w 2413666"/>
                <a:gd name="connsiteY29" fmla="*/ 1095345 h 1320792"/>
                <a:gd name="connsiteX30" fmla="*/ 1824513 w 2413666"/>
                <a:gd name="connsiteY30" fmla="*/ 1150693 h 1320792"/>
                <a:gd name="connsiteX31" fmla="*/ 1775941 w 2413666"/>
                <a:gd name="connsiteY31" fmla="*/ 1200406 h 1320792"/>
                <a:gd name="connsiteX32" fmla="*/ 1721007 w 2413666"/>
                <a:gd name="connsiteY32" fmla="*/ 1242991 h 1320792"/>
                <a:gd name="connsiteX33" fmla="*/ 1647016 w 2413666"/>
                <a:gd name="connsiteY33" fmla="*/ 1282564 h 1320792"/>
                <a:gd name="connsiteX34" fmla="*/ 1566366 w 2413666"/>
                <a:gd name="connsiteY34" fmla="*/ 1308853 h 1320792"/>
                <a:gd name="connsiteX35" fmla="*/ 1482549 w 2413666"/>
                <a:gd name="connsiteY35" fmla="*/ 1320792 h 1320792"/>
                <a:gd name="connsiteX36" fmla="*/ 1399058 w 2413666"/>
                <a:gd name="connsiteY36" fmla="*/ 1317313 h 1320792"/>
                <a:gd name="connsiteX37" fmla="*/ 1351791 w 2413666"/>
                <a:gd name="connsiteY37" fmla="*/ 1308099 h 1320792"/>
                <a:gd name="connsiteX38" fmla="*/ 1305427 w 2413666"/>
                <a:gd name="connsiteY38" fmla="*/ 1295117 h 1320792"/>
                <a:gd name="connsiteX39" fmla="*/ 1259574 w 2413666"/>
                <a:gd name="connsiteY39" fmla="*/ 1280193 h 1320792"/>
                <a:gd name="connsiteX40" fmla="*/ 1213840 w 2413666"/>
                <a:gd name="connsiteY40" fmla="*/ 1265150 h 1320792"/>
                <a:gd name="connsiteX41" fmla="*/ 919901 w 2413666"/>
                <a:gd name="connsiteY41" fmla="*/ 1204817 h 1320792"/>
                <a:gd name="connsiteX42" fmla="*/ 617801 w 2413666"/>
                <a:gd name="connsiteY42" fmla="*/ 1195378 h 1320792"/>
                <a:gd name="connsiteX43" fmla="*/ 310260 w 2413666"/>
                <a:gd name="connsiteY43" fmla="*/ 1219869 h 1320792"/>
                <a:gd name="connsiteX44" fmla="*/ 0 w 2413666"/>
                <a:gd name="connsiteY44" fmla="*/ 1261325 h 1320792"/>
                <a:gd name="connsiteX0" fmla="*/ 2347043 w 2413666"/>
                <a:gd name="connsiteY0" fmla="*/ 0 h 1320792"/>
                <a:gd name="connsiteX1" fmla="*/ 2359389 w 2413666"/>
                <a:gd name="connsiteY1" fmla="*/ 17957 h 1320792"/>
                <a:gd name="connsiteX2" fmla="*/ 2371338 w 2413666"/>
                <a:gd name="connsiteY2" fmla="*/ 36161 h 1320792"/>
                <a:gd name="connsiteX3" fmla="*/ 2382492 w 2413666"/>
                <a:gd name="connsiteY3" fmla="*/ 54857 h 1320792"/>
                <a:gd name="connsiteX4" fmla="*/ 2392452 w 2413666"/>
                <a:gd name="connsiteY4" fmla="*/ 74293 h 1320792"/>
                <a:gd name="connsiteX5" fmla="*/ 2405121 w 2413666"/>
                <a:gd name="connsiteY5" fmla="*/ 107600 h 1320792"/>
                <a:gd name="connsiteX6" fmla="*/ 2412552 w 2413666"/>
                <a:gd name="connsiteY6" fmla="*/ 142618 h 1320792"/>
                <a:gd name="connsiteX7" fmla="*/ 2413666 w 2413666"/>
                <a:gd name="connsiteY7" fmla="*/ 178478 h 1320792"/>
                <a:gd name="connsiteX8" fmla="*/ 2407386 w 2413666"/>
                <a:gd name="connsiteY8" fmla="*/ 214314 h 1320792"/>
                <a:gd name="connsiteX9" fmla="*/ 2393472 w 2413666"/>
                <a:gd name="connsiteY9" fmla="*/ 248154 h 1320792"/>
                <a:gd name="connsiteX10" fmla="*/ 2372831 w 2413666"/>
                <a:gd name="connsiteY10" fmla="*/ 278469 h 1320792"/>
                <a:gd name="connsiteX11" fmla="*/ 2346821 w 2413666"/>
                <a:gd name="connsiteY11" fmla="*/ 302585 h 1320792"/>
                <a:gd name="connsiteX12" fmla="*/ 2316797 w 2413666"/>
                <a:gd name="connsiteY12" fmla="*/ 317829 h 1320792"/>
                <a:gd name="connsiteX13" fmla="*/ 2289507 w 2413666"/>
                <a:gd name="connsiteY13" fmla="*/ 322630 h 1320792"/>
                <a:gd name="connsiteX14" fmla="*/ 2260874 w 2413666"/>
                <a:gd name="connsiteY14" fmla="*/ 322611 h 1320792"/>
                <a:gd name="connsiteX15" fmla="*/ 2231414 w 2413666"/>
                <a:gd name="connsiteY15" fmla="*/ 321050 h 1320792"/>
                <a:gd name="connsiteX16" fmla="*/ 2201647 w 2413666"/>
                <a:gd name="connsiteY16" fmla="*/ 321225 h 1320792"/>
                <a:gd name="connsiteX17" fmla="*/ 2138452 w 2413666"/>
                <a:gd name="connsiteY17" fmla="*/ 336808 h 1320792"/>
                <a:gd name="connsiteX18" fmla="*/ 2081216 w 2413666"/>
                <a:gd name="connsiteY18" fmla="*/ 370939 h 1320792"/>
                <a:gd name="connsiteX19" fmla="*/ 2034904 w 2413666"/>
                <a:gd name="connsiteY19" fmla="*/ 418583 h 1320792"/>
                <a:gd name="connsiteX20" fmla="*/ 2004485 w 2413666"/>
                <a:gd name="connsiteY20" fmla="*/ 474702 h 1320792"/>
                <a:gd name="connsiteX21" fmla="*/ 1992931 w 2413666"/>
                <a:gd name="connsiteY21" fmla="*/ 532805 h 1320792"/>
                <a:gd name="connsiteX22" fmla="*/ 1993771 w 2413666"/>
                <a:gd name="connsiteY22" fmla="*/ 593080 h 1320792"/>
                <a:gd name="connsiteX23" fmla="*/ 1999947 w 2413666"/>
                <a:gd name="connsiteY23" fmla="*/ 654493 h 1320792"/>
                <a:gd name="connsiteX24" fmla="*/ 2004398 w 2413666"/>
                <a:gd name="connsiteY24" fmla="*/ 716010 h 1320792"/>
                <a:gd name="connsiteX25" fmla="*/ 1998125 w 2413666"/>
                <a:gd name="connsiteY25" fmla="*/ 799947 h 1320792"/>
                <a:gd name="connsiteX26" fmla="*/ 1977739 w 2413666"/>
                <a:gd name="connsiteY26" fmla="*/ 881577 h 1320792"/>
                <a:gd name="connsiteX27" fmla="*/ 1946029 w 2413666"/>
                <a:gd name="connsiteY27" fmla="*/ 960384 h 1320792"/>
                <a:gd name="connsiteX28" fmla="*/ 1905782 w 2413666"/>
                <a:gd name="connsiteY28" fmla="*/ 1035855 h 1320792"/>
                <a:gd name="connsiteX29" fmla="*/ 1867526 w 2413666"/>
                <a:gd name="connsiteY29" fmla="*/ 1095345 h 1320792"/>
                <a:gd name="connsiteX30" fmla="*/ 1824513 w 2413666"/>
                <a:gd name="connsiteY30" fmla="*/ 1150693 h 1320792"/>
                <a:gd name="connsiteX31" fmla="*/ 1775941 w 2413666"/>
                <a:gd name="connsiteY31" fmla="*/ 1200406 h 1320792"/>
                <a:gd name="connsiteX32" fmla="*/ 1721007 w 2413666"/>
                <a:gd name="connsiteY32" fmla="*/ 1242991 h 1320792"/>
                <a:gd name="connsiteX33" fmla="*/ 1647016 w 2413666"/>
                <a:gd name="connsiteY33" fmla="*/ 1282564 h 1320792"/>
                <a:gd name="connsiteX34" fmla="*/ 1566366 w 2413666"/>
                <a:gd name="connsiteY34" fmla="*/ 1308853 h 1320792"/>
                <a:gd name="connsiteX35" fmla="*/ 1482549 w 2413666"/>
                <a:gd name="connsiteY35" fmla="*/ 1320792 h 1320792"/>
                <a:gd name="connsiteX36" fmla="*/ 1399058 w 2413666"/>
                <a:gd name="connsiteY36" fmla="*/ 1317313 h 1320792"/>
                <a:gd name="connsiteX37" fmla="*/ 1351791 w 2413666"/>
                <a:gd name="connsiteY37" fmla="*/ 1308099 h 1320792"/>
                <a:gd name="connsiteX38" fmla="*/ 1305427 w 2413666"/>
                <a:gd name="connsiteY38" fmla="*/ 1295117 h 1320792"/>
                <a:gd name="connsiteX39" fmla="*/ 1259574 w 2413666"/>
                <a:gd name="connsiteY39" fmla="*/ 1280193 h 1320792"/>
                <a:gd name="connsiteX40" fmla="*/ 1213840 w 2413666"/>
                <a:gd name="connsiteY40" fmla="*/ 1265150 h 1320792"/>
                <a:gd name="connsiteX41" fmla="*/ 919901 w 2413666"/>
                <a:gd name="connsiteY41" fmla="*/ 1204817 h 1320792"/>
                <a:gd name="connsiteX42" fmla="*/ 617801 w 2413666"/>
                <a:gd name="connsiteY42" fmla="*/ 1195378 h 1320792"/>
                <a:gd name="connsiteX43" fmla="*/ 310260 w 2413666"/>
                <a:gd name="connsiteY43" fmla="*/ 1219869 h 1320792"/>
                <a:gd name="connsiteX44" fmla="*/ 0 w 2413666"/>
                <a:gd name="connsiteY44" fmla="*/ 1261325 h 1320792"/>
                <a:gd name="connsiteX0" fmla="*/ 2347043 w 2413666"/>
                <a:gd name="connsiteY0" fmla="*/ 0 h 1320792"/>
                <a:gd name="connsiteX1" fmla="*/ 2359389 w 2413666"/>
                <a:gd name="connsiteY1" fmla="*/ 17957 h 1320792"/>
                <a:gd name="connsiteX2" fmla="*/ 2371338 w 2413666"/>
                <a:gd name="connsiteY2" fmla="*/ 36161 h 1320792"/>
                <a:gd name="connsiteX3" fmla="*/ 2382492 w 2413666"/>
                <a:gd name="connsiteY3" fmla="*/ 54857 h 1320792"/>
                <a:gd name="connsiteX4" fmla="*/ 2392452 w 2413666"/>
                <a:gd name="connsiteY4" fmla="*/ 74293 h 1320792"/>
                <a:gd name="connsiteX5" fmla="*/ 2405121 w 2413666"/>
                <a:gd name="connsiteY5" fmla="*/ 107600 h 1320792"/>
                <a:gd name="connsiteX6" fmla="*/ 2412552 w 2413666"/>
                <a:gd name="connsiteY6" fmla="*/ 142618 h 1320792"/>
                <a:gd name="connsiteX7" fmla="*/ 2413666 w 2413666"/>
                <a:gd name="connsiteY7" fmla="*/ 178478 h 1320792"/>
                <a:gd name="connsiteX8" fmla="*/ 2407386 w 2413666"/>
                <a:gd name="connsiteY8" fmla="*/ 214314 h 1320792"/>
                <a:gd name="connsiteX9" fmla="*/ 2393472 w 2413666"/>
                <a:gd name="connsiteY9" fmla="*/ 248154 h 1320792"/>
                <a:gd name="connsiteX10" fmla="*/ 2372831 w 2413666"/>
                <a:gd name="connsiteY10" fmla="*/ 278469 h 1320792"/>
                <a:gd name="connsiteX11" fmla="*/ 2346821 w 2413666"/>
                <a:gd name="connsiteY11" fmla="*/ 302585 h 1320792"/>
                <a:gd name="connsiteX12" fmla="*/ 2316797 w 2413666"/>
                <a:gd name="connsiteY12" fmla="*/ 317829 h 1320792"/>
                <a:gd name="connsiteX13" fmla="*/ 2289507 w 2413666"/>
                <a:gd name="connsiteY13" fmla="*/ 322630 h 1320792"/>
                <a:gd name="connsiteX14" fmla="*/ 2260874 w 2413666"/>
                <a:gd name="connsiteY14" fmla="*/ 322611 h 1320792"/>
                <a:gd name="connsiteX15" fmla="*/ 2231414 w 2413666"/>
                <a:gd name="connsiteY15" fmla="*/ 321050 h 1320792"/>
                <a:gd name="connsiteX16" fmla="*/ 2201647 w 2413666"/>
                <a:gd name="connsiteY16" fmla="*/ 321225 h 1320792"/>
                <a:gd name="connsiteX17" fmla="*/ 2138452 w 2413666"/>
                <a:gd name="connsiteY17" fmla="*/ 336808 h 1320792"/>
                <a:gd name="connsiteX18" fmla="*/ 2081216 w 2413666"/>
                <a:gd name="connsiteY18" fmla="*/ 370939 h 1320792"/>
                <a:gd name="connsiteX19" fmla="*/ 2034904 w 2413666"/>
                <a:gd name="connsiteY19" fmla="*/ 418583 h 1320792"/>
                <a:gd name="connsiteX20" fmla="*/ 2004485 w 2413666"/>
                <a:gd name="connsiteY20" fmla="*/ 474702 h 1320792"/>
                <a:gd name="connsiteX21" fmla="*/ 1992931 w 2413666"/>
                <a:gd name="connsiteY21" fmla="*/ 532805 h 1320792"/>
                <a:gd name="connsiteX22" fmla="*/ 1993771 w 2413666"/>
                <a:gd name="connsiteY22" fmla="*/ 593080 h 1320792"/>
                <a:gd name="connsiteX23" fmla="*/ 1999947 w 2413666"/>
                <a:gd name="connsiteY23" fmla="*/ 654493 h 1320792"/>
                <a:gd name="connsiteX24" fmla="*/ 2004398 w 2413666"/>
                <a:gd name="connsiteY24" fmla="*/ 716010 h 1320792"/>
                <a:gd name="connsiteX25" fmla="*/ 1998125 w 2413666"/>
                <a:gd name="connsiteY25" fmla="*/ 799947 h 1320792"/>
                <a:gd name="connsiteX26" fmla="*/ 1977739 w 2413666"/>
                <a:gd name="connsiteY26" fmla="*/ 881577 h 1320792"/>
                <a:gd name="connsiteX27" fmla="*/ 1946029 w 2413666"/>
                <a:gd name="connsiteY27" fmla="*/ 960384 h 1320792"/>
                <a:gd name="connsiteX28" fmla="*/ 1905782 w 2413666"/>
                <a:gd name="connsiteY28" fmla="*/ 1035855 h 1320792"/>
                <a:gd name="connsiteX29" fmla="*/ 1867526 w 2413666"/>
                <a:gd name="connsiteY29" fmla="*/ 1095345 h 1320792"/>
                <a:gd name="connsiteX30" fmla="*/ 1824513 w 2413666"/>
                <a:gd name="connsiteY30" fmla="*/ 1150693 h 1320792"/>
                <a:gd name="connsiteX31" fmla="*/ 1775941 w 2413666"/>
                <a:gd name="connsiteY31" fmla="*/ 1200406 h 1320792"/>
                <a:gd name="connsiteX32" fmla="*/ 1721007 w 2413666"/>
                <a:gd name="connsiteY32" fmla="*/ 1242991 h 1320792"/>
                <a:gd name="connsiteX33" fmla="*/ 1647016 w 2413666"/>
                <a:gd name="connsiteY33" fmla="*/ 1282564 h 1320792"/>
                <a:gd name="connsiteX34" fmla="*/ 1566366 w 2413666"/>
                <a:gd name="connsiteY34" fmla="*/ 1308853 h 1320792"/>
                <a:gd name="connsiteX35" fmla="*/ 1482549 w 2413666"/>
                <a:gd name="connsiteY35" fmla="*/ 1320792 h 1320792"/>
                <a:gd name="connsiteX36" fmla="*/ 1399058 w 2413666"/>
                <a:gd name="connsiteY36" fmla="*/ 1317313 h 1320792"/>
                <a:gd name="connsiteX37" fmla="*/ 1351791 w 2413666"/>
                <a:gd name="connsiteY37" fmla="*/ 1308099 h 1320792"/>
                <a:gd name="connsiteX38" fmla="*/ 1305427 w 2413666"/>
                <a:gd name="connsiteY38" fmla="*/ 1295117 h 1320792"/>
                <a:gd name="connsiteX39" fmla="*/ 1259574 w 2413666"/>
                <a:gd name="connsiteY39" fmla="*/ 1280193 h 1320792"/>
                <a:gd name="connsiteX40" fmla="*/ 1213840 w 2413666"/>
                <a:gd name="connsiteY40" fmla="*/ 1265150 h 1320792"/>
                <a:gd name="connsiteX41" fmla="*/ 919901 w 2413666"/>
                <a:gd name="connsiteY41" fmla="*/ 1204817 h 1320792"/>
                <a:gd name="connsiteX42" fmla="*/ 617801 w 2413666"/>
                <a:gd name="connsiteY42" fmla="*/ 1195378 h 1320792"/>
                <a:gd name="connsiteX43" fmla="*/ 310260 w 2413666"/>
                <a:gd name="connsiteY43" fmla="*/ 1219869 h 1320792"/>
                <a:gd name="connsiteX44" fmla="*/ 0 w 2413666"/>
                <a:gd name="connsiteY44" fmla="*/ 1261325 h 1320792"/>
                <a:gd name="connsiteX0" fmla="*/ 2347043 w 2413666"/>
                <a:gd name="connsiteY0" fmla="*/ 0 h 1320792"/>
                <a:gd name="connsiteX1" fmla="*/ 2359389 w 2413666"/>
                <a:gd name="connsiteY1" fmla="*/ 17957 h 1320792"/>
                <a:gd name="connsiteX2" fmla="*/ 2371338 w 2413666"/>
                <a:gd name="connsiteY2" fmla="*/ 36161 h 1320792"/>
                <a:gd name="connsiteX3" fmla="*/ 2382492 w 2413666"/>
                <a:gd name="connsiteY3" fmla="*/ 54857 h 1320792"/>
                <a:gd name="connsiteX4" fmla="*/ 2392452 w 2413666"/>
                <a:gd name="connsiteY4" fmla="*/ 74293 h 1320792"/>
                <a:gd name="connsiteX5" fmla="*/ 2405121 w 2413666"/>
                <a:gd name="connsiteY5" fmla="*/ 107600 h 1320792"/>
                <a:gd name="connsiteX6" fmla="*/ 2412552 w 2413666"/>
                <a:gd name="connsiteY6" fmla="*/ 142618 h 1320792"/>
                <a:gd name="connsiteX7" fmla="*/ 2413666 w 2413666"/>
                <a:gd name="connsiteY7" fmla="*/ 178478 h 1320792"/>
                <a:gd name="connsiteX8" fmla="*/ 2407386 w 2413666"/>
                <a:gd name="connsiteY8" fmla="*/ 214314 h 1320792"/>
                <a:gd name="connsiteX9" fmla="*/ 2393472 w 2413666"/>
                <a:gd name="connsiteY9" fmla="*/ 248154 h 1320792"/>
                <a:gd name="connsiteX10" fmla="*/ 2372831 w 2413666"/>
                <a:gd name="connsiteY10" fmla="*/ 278469 h 1320792"/>
                <a:gd name="connsiteX11" fmla="*/ 2346821 w 2413666"/>
                <a:gd name="connsiteY11" fmla="*/ 302585 h 1320792"/>
                <a:gd name="connsiteX12" fmla="*/ 2316797 w 2413666"/>
                <a:gd name="connsiteY12" fmla="*/ 317829 h 1320792"/>
                <a:gd name="connsiteX13" fmla="*/ 2289507 w 2413666"/>
                <a:gd name="connsiteY13" fmla="*/ 322630 h 1320792"/>
                <a:gd name="connsiteX14" fmla="*/ 2260874 w 2413666"/>
                <a:gd name="connsiteY14" fmla="*/ 322611 h 1320792"/>
                <a:gd name="connsiteX15" fmla="*/ 2231414 w 2413666"/>
                <a:gd name="connsiteY15" fmla="*/ 321050 h 1320792"/>
                <a:gd name="connsiteX16" fmla="*/ 2201647 w 2413666"/>
                <a:gd name="connsiteY16" fmla="*/ 321225 h 1320792"/>
                <a:gd name="connsiteX17" fmla="*/ 2138452 w 2413666"/>
                <a:gd name="connsiteY17" fmla="*/ 336808 h 1320792"/>
                <a:gd name="connsiteX18" fmla="*/ 2081216 w 2413666"/>
                <a:gd name="connsiteY18" fmla="*/ 370939 h 1320792"/>
                <a:gd name="connsiteX19" fmla="*/ 2034904 w 2413666"/>
                <a:gd name="connsiteY19" fmla="*/ 418583 h 1320792"/>
                <a:gd name="connsiteX20" fmla="*/ 2004485 w 2413666"/>
                <a:gd name="connsiteY20" fmla="*/ 474702 h 1320792"/>
                <a:gd name="connsiteX21" fmla="*/ 1992931 w 2413666"/>
                <a:gd name="connsiteY21" fmla="*/ 532805 h 1320792"/>
                <a:gd name="connsiteX22" fmla="*/ 1993771 w 2413666"/>
                <a:gd name="connsiteY22" fmla="*/ 593080 h 1320792"/>
                <a:gd name="connsiteX23" fmla="*/ 1999947 w 2413666"/>
                <a:gd name="connsiteY23" fmla="*/ 654493 h 1320792"/>
                <a:gd name="connsiteX24" fmla="*/ 2004398 w 2413666"/>
                <a:gd name="connsiteY24" fmla="*/ 716010 h 1320792"/>
                <a:gd name="connsiteX25" fmla="*/ 1998125 w 2413666"/>
                <a:gd name="connsiteY25" fmla="*/ 799947 h 1320792"/>
                <a:gd name="connsiteX26" fmla="*/ 1977739 w 2413666"/>
                <a:gd name="connsiteY26" fmla="*/ 881577 h 1320792"/>
                <a:gd name="connsiteX27" fmla="*/ 1946029 w 2413666"/>
                <a:gd name="connsiteY27" fmla="*/ 960384 h 1320792"/>
                <a:gd name="connsiteX28" fmla="*/ 1905782 w 2413666"/>
                <a:gd name="connsiteY28" fmla="*/ 1035855 h 1320792"/>
                <a:gd name="connsiteX29" fmla="*/ 1867526 w 2413666"/>
                <a:gd name="connsiteY29" fmla="*/ 1095345 h 1320792"/>
                <a:gd name="connsiteX30" fmla="*/ 1824513 w 2413666"/>
                <a:gd name="connsiteY30" fmla="*/ 1150693 h 1320792"/>
                <a:gd name="connsiteX31" fmla="*/ 1775941 w 2413666"/>
                <a:gd name="connsiteY31" fmla="*/ 1200406 h 1320792"/>
                <a:gd name="connsiteX32" fmla="*/ 1721007 w 2413666"/>
                <a:gd name="connsiteY32" fmla="*/ 1242991 h 1320792"/>
                <a:gd name="connsiteX33" fmla="*/ 1647016 w 2413666"/>
                <a:gd name="connsiteY33" fmla="*/ 1282564 h 1320792"/>
                <a:gd name="connsiteX34" fmla="*/ 1566366 w 2413666"/>
                <a:gd name="connsiteY34" fmla="*/ 1308853 h 1320792"/>
                <a:gd name="connsiteX35" fmla="*/ 1482549 w 2413666"/>
                <a:gd name="connsiteY35" fmla="*/ 1320792 h 1320792"/>
                <a:gd name="connsiteX36" fmla="*/ 1399058 w 2413666"/>
                <a:gd name="connsiteY36" fmla="*/ 1317313 h 1320792"/>
                <a:gd name="connsiteX37" fmla="*/ 1351791 w 2413666"/>
                <a:gd name="connsiteY37" fmla="*/ 1308099 h 1320792"/>
                <a:gd name="connsiteX38" fmla="*/ 1305427 w 2413666"/>
                <a:gd name="connsiteY38" fmla="*/ 1295117 h 1320792"/>
                <a:gd name="connsiteX39" fmla="*/ 1259574 w 2413666"/>
                <a:gd name="connsiteY39" fmla="*/ 1280193 h 1320792"/>
                <a:gd name="connsiteX40" fmla="*/ 1213840 w 2413666"/>
                <a:gd name="connsiteY40" fmla="*/ 1265150 h 1320792"/>
                <a:gd name="connsiteX41" fmla="*/ 919901 w 2413666"/>
                <a:gd name="connsiteY41" fmla="*/ 1204817 h 1320792"/>
                <a:gd name="connsiteX42" fmla="*/ 617801 w 2413666"/>
                <a:gd name="connsiteY42" fmla="*/ 1195378 h 1320792"/>
                <a:gd name="connsiteX43" fmla="*/ 310260 w 2413666"/>
                <a:gd name="connsiteY43" fmla="*/ 1219869 h 1320792"/>
                <a:gd name="connsiteX44" fmla="*/ 0 w 2413666"/>
                <a:gd name="connsiteY44" fmla="*/ 1261325 h 1320792"/>
                <a:gd name="connsiteX0" fmla="*/ 2347043 w 2414076"/>
                <a:gd name="connsiteY0" fmla="*/ 0 h 1320792"/>
                <a:gd name="connsiteX1" fmla="*/ 2359389 w 2414076"/>
                <a:gd name="connsiteY1" fmla="*/ 17957 h 1320792"/>
                <a:gd name="connsiteX2" fmla="*/ 2371338 w 2414076"/>
                <a:gd name="connsiteY2" fmla="*/ 36161 h 1320792"/>
                <a:gd name="connsiteX3" fmla="*/ 2382492 w 2414076"/>
                <a:gd name="connsiteY3" fmla="*/ 54857 h 1320792"/>
                <a:gd name="connsiteX4" fmla="*/ 2392452 w 2414076"/>
                <a:gd name="connsiteY4" fmla="*/ 74293 h 1320792"/>
                <a:gd name="connsiteX5" fmla="*/ 2405121 w 2414076"/>
                <a:gd name="connsiteY5" fmla="*/ 107600 h 1320792"/>
                <a:gd name="connsiteX6" fmla="*/ 2412552 w 2414076"/>
                <a:gd name="connsiteY6" fmla="*/ 142618 h 1320792"/>
                <a:gd name="connsiteX7" fmla="*/ 2413666 w 2414076"/>
                <a:gd name="connsiteY7" fmla="*/ 178478 h 1320792"/>
                <a:gd name="connsiteX8" fmla="*/ 2407386 w 2414076"/>
                <a:gd name="connsiteY8" fmla="*/ 214314 h 1320792"/>
                <a:gd name="connsiteX9" fmla="*/ 2393472 w 2414076"/>
                <a:gd name="connsiteY9" fmla="*/ 248154 h 1320792"/>
                <a:gd name="connsiteX10" fmla="*/ 2372831 w 2414076"/>
                <a:gd name="connsiteY10" fmla="*/ 278469 h 1320792"/>
                <a:gd name="connsiteX11" fmla="*/ 2346821 w 2414076"/>
                <a:gd name="connsiteY11" fmla="*/ 302585 h 1320792"/>
                <a:gd name="connsiteX12" fmla="*/ 2316797 w 2414076"/>
                <a:gd name="connsiteY12" fmla="*/ 317829 h 1320792"/>
                <a:gd name="connsiteX13" fmla="*/ 2289507 w 2414076"/>
                <a:gd name="connsiteY13" fmla="*/ 322630 h 1320792"/>
                <a:gd name="connsiteX14" fmla="*/ 2260874 w 2414076"/>
                <a:gd name="connsiteY14" fmla="*/ 322611 h 1320792"/>
                <a:gd name="connsiteX15" fmla="*/ 2231414 w 2414076"/>
                <a:gd name="connsiteY15" fmla="*/ 321050 h 1320792"/>
                <a:gd name="connsiteX16" fmla="*/ 2201647 w 2414076"/>
                <a:gd name="connsiteY16" fmla="*/ 321225 h 1320792"/>
                <a:gd name="connsiteX17" fmla="*/ 2138452 w 2414076"/>
                <a:gd name="connsiteY17" fmla="*/ 336808 h 1320792"/>
                <a:gd name="connsiteX18" fmla="*/ 2081216 w 2414076"/>
                <a:gd name="connsiteY18" fmla="*/ 370939 h 1320792"/>
                <a:gd name="connsiteX19" fmla="*/ 2034904 w 2414076"/>
                <a:gd name="connsiteY19" fmla="*/ 418583 h 1320792"/>
                <a:gd name="connsiteX20" fmla="*/ 2004485 w 2414076"/>
                <a:gd name="connsiteY20" fmla="*/ 474702 h 1320792"/>
                <a:gd name="connsiteX21" fmla="*/ 1992931 w 2414076"/>
                <a:gd name="connsiteY21" fmla="*/ 532805 h 1320792"/>
                <a:gd name="connsiteX22" fmla="*/ 1993771 w 2414076"/>
                <a:gd name="connsiteY22" fmla="*/ 593080 h 1320792"/>
                <a:gd name="connsiteX23" fmla="*/ 1999947 w 2414076"/>
                <a:gd name="connsiteY23" fmla="*/ 654493 h 1320792"/>
                <a:gd name="connsiteX24" fmla="*/ 2004398 w 2414076"/>
                <a:gd name="connsiteY24" fmla="*/ 716010 h 1320792"/>
                <a:gd name="connsiteX25" fmla="*/ 1998125 w 2414076"/>
                <a:gd name="connsiteY25" fmla="*/ 799947 h 1320792"/>
                <a:gd name="connsiteX26" fmla="*/ 1977739 w 2414076"/>
                <a:gd name="connsiteY26" fmla="*/ 881577 h 1320792"/>
                <a:gd name="connsiteX27" fmla="*/ 1946029 w 2414076"/>
                <a:gd name="connsiteY27" fmla="*/ 960384 h 1320792"/>
                <a:gd name="connsiteX28" fmla="*/ 1905782 w 2414076"/>
                <a:gd name="connsiteY28" fmla="*/ 1035855 h 1320792"/>
                <a:gd name="connsiteX29" fmla="*/ 1867526 w 2414076"/>
                <a:gd name="connsiteY29" fmla="*/ 1095345 h 1320792"/>
                <a:gd name="connsiteX30" fmla="*/ 1824513 w 2414076"/>
                <a:gd name="connsiteY30" fmla="*/ 1150693 h 1320792"/>
                <a:gd name="connsiteX31" fmla="*/ 1775941 w 2414076"/>
                <a:gd name="connsiteY31" fmla="*/ 1200406 h 1320792"/>
                <a:gd name="connsiteX32" fmla="*/ 1721007 w 2414076"/>
                <a:gd name="connsiteY32" fmla="*/ 1242991 h 1320792"/>
                <a:gd name="connsiteX33" fmla="*/ 1647016 w 2414076"/>
                <a:gd name="connsiteY33" fmla="*/ 1282564 h 1320792"/>
                <a:gd name="connsiteX34" fmla="*/ 1566366 w 2414076"/>
                <a:gd name="connsiteY34" fmla="*/ 1308853 h 1320792"/>
                <a:gd name="connsiteX35" fmla="*/ 1482549 w 2414076"/>
                <a:gd name="connsiteY35" fmla="*/ 1320792 h 1320792"/>
                <a:gd name="connsiteX36" fmla="*/ 1399058 w 2414076"/>
                <a:gd name="connsiteY36" fmla="*/ 1317313 h 1320792"/>
                <a:gd name="connsiteX37" fmla="*/ 1351791 w 2414076"/>
                <a:gd name="connsiteY37" fmla="*/ 1308099 h 1320792"/>
                <a:gd name="connsiteX38" fmla="*/ 1305427 w 2414076"/>
                <a:gd name="connsiteY38" fmla="*/ 1295117 h 1320792"/>
                <a:gd name="connsiteX39" fmla="*/ 1259574 w 2414076"/>
                <a:gd name="connsiteY39" fmla="*/ 1280193 h 1320792"/>
                <a:gd name="connsiteX40" fmla="*/ 1213840 w 2414076"/>
                <a:gd name="connsiteY40" fmla="*/ 1265150 h 1320792"/>
                <a:gd name="connsiteX41" fmla="*/ 919901 w 2414076"/>
                <a:gd name="connsiteY41" fmla="*/ 1204817 h 1320792"/>
                <a:gd name="connsiteX42" fmla="*/ 617801 w 2414076"/>
                <a:gd name="connsiteY42" fmla="*/ 1195378 h 1320792"/>
                <a:gd name="connsiteX43" fmla="*/ 310260 w 2414076"/>
                <a:gd name="connsiteY43" fmla="*/ 1219869 h 1320792"/>
                <a:gd name="connsiteX44" fmla="*/ 0 w 2414076"/>
                <a:gd name="connsiteY44" fmla="*/ 1261325 h 1320792"/>
                <a:gd name="connsiteX0" fmla="*/ 2347043 w 2414076"/>
                <a:gd name="connsiteY0" fmla="*/ 0 h 1320792"/>
                <a:gd name="connsiteX1" fmla="*/ 2359389 w 2414076"/>
                <a:gd name="connsiteY1" fmla="*/ 17957 h 1320792"/>
                <a:gd name="connsiteX2" fmla="*/ 2371338 w 2414076"/>
                <a:gd name="connsiteY2" fmla="*/ 36161 h 1320792"/>
                <a:gd name="connsiteX3" fmla="*/ 2382492 w 2414076"/>
                <a:gd name="connsiteY3" fmla="*/ 54857 h 1320792"/>
                <a:gd name="connsiteX4" fmla="*/ 2392452 w 2414076"/>
                <a:gd name="connsiteY4" fmla="*/ 74293 h 1320792"/>
                <a:gd name="connsiteX5" fmla="*/ 2405121 w 2414076"/>
                <a:gd name="connsiteY5" fmla="*/ 107600 h 1320792"/>
                <a:gd name="connsiteX6" fmla="*/ 2412552 w 2414076"/>
                <a:gd name="connsiteY6" fmla="*/ 142618 h 1320792"/>
                <a:gd name="connsiteX7" fmla="*/ 2413666 w 2414076"/>
                <a:gd name="connsiteY7" fmla="*/ 178478 h 1320792"/>
                <a:gd name="connsiteX8" fmla="*/ 2407386 w 2414076"/>
                <a:gd name="connsiteY8" fmla="*/ 214314 h 1320792"/>
                <a:gd name="connsiteX9" fmla="*/ 2393472 w 2414076"/>
                <a:gd name="connsiteY9" fmla="*/ 248154 h 1320792"/>
                <a:gd name="connsiteX10" fmla="*/ 2372831 w 2414076"/>
                <a:gd name="connsiteY10" fmla="*/ 278469 h 1320792"/>
                <a:gd name="connsiteX11" fmla="*/ 2346821 w 2414076"/>
                <a:gd name="connsiteY11" fmla="*/ 302585 h 1320792"/>
                <a:gd name="connsiteX12" fmla="*/ 2316797 w 2414076"/>
                <a:gd name="connsiteY12" fmla="*/ 317829 h 1320792"/>
                <a:gd name="connsiteX13" fmla="*/ 2289507 w 2414076"/>
                <a:gd name="connsiteY13" fmla="*/ 322630 h 1320792"/>
                <a:gd name="connsiteX14" fmla="*/ 2260874 w 2414076"/>
                <a:gd name="connsiteY14" fmla="*/ 322611 h 1320792"/>
                <a:gd name="connsiteX15" fmla="*/ 2231414 w 2414076"/>
                <a:gd name="connsiteY15" fmla="*/ 321050 h 1320792"/>
                <a:gd name="connsiteX16" fmla="*/ 2201647 w 2414076"/>
                <a:gd name="connsiteY16" fmla="*/ 321225 h 1320792"/>
                <a:gd name="connsiteX17" fmla="*/ 2138452 w 2414076"/>
                <a:gd name="connsiteY17" fmla="*/ 336808 h 1320792"/>
                <a:gd name="connsiteX18" fmla="*/ 2081216 w 2414076"/>
                <a:gd name="connsiteY18" fmla="*/ 370939 h 1320792"/>
                <a:gd name="connsiteX19" fmla="*/ 2034904 w 2414076"/>
                <a:gd name="connsiteY19" fmla="*/ 418583 h 1320792"/>
                <a:gd name="connsiteX20" fmla="*/ 2004485 w 2414076"/>
                <a:gd name="connsiteY20" fmla="*/ 474702 h 1320792"/>
                <a:gd name="connsiteX21" fmla="*/ 1992931 w 2414076"/>
                <a:gd name="connsiteY21" fmla="*/ 532805 h 1320792"/>
                <a:gd name="connsiteX22" fmla="*/ 1993771 w 2414076"/>
                <a:gd name="connsiteY22" fmla="*/ 593080 h 1320792"/>
                <a:gd name="connsiteX23" fmla="*/ 1999947 w 2414076"/>
                <a:gd name="connsiteY23" fmla="*/ 654493 h 1320792"/>
                <a:gd name="connsiteX24" fmla="*/ 2004398 w 2414076"/>
                <a:gd name="connsiteY24" fmla="*/ 716010 h 1320792"/>
                <a:gd name="connsiteX25" fmla="*/ 1998125 w 2414076"/>
                <a:gd name="connsiteY25" fmla="*/ 799947 h 1320792"/>
                <a:gd name="connsiteX26" fmla="*/ 1977739 w 2414076"/>
                <a:gd name="connsiteY26" fmla="*/ 881577 h 1320792"/>
                <a:gd name="connsiteX27" fmla="*/ 1946029 w 2414076"/>
                <a:gd name="connsiteY27" fmla="*/ 960384 h 1320792"/>
                <a:gd name="connsiteX28" fmla="*/ 1905782 w 2414076"/>
                <a:gd name="connsiteY28" fmla="*/ 1035855 h 1320792"/>
                <a:gd name="connsiteX29" fmla="*/ 1867526 w 2414076"/>
                <a:gd name="connsiteY29" fmla="*/ 1095345 h 1320792"/>
                <a:gd name="connsiteX30" fmla="*/ 1824513 w 2414076"/>
                <a:gd name="connsiteY30" fmla="*/ 1150693 h 1320792"/>
                <a:gd name="connsiteX31" fmla="*/ 1775941 w 2414076"/>
                <a:gd name="connsiteY31" fmla="*/ 1200406 h 1320792"/>
                <a:gd name="connsiteX32" fmla="*/ 1721007 w 2414076"/>
                <a:gd name="connsiteY32" fmla="*/ 1242991 h 1320792"/>
                <a:gd name="connsiteX33" fmla="*/ 1647016 w 2414076"/>
                <a:gd name="connsiteY33" fmla="*/ 1282564 h 1320792"/>
                <a:gd name="connsiteX34" fmla="*/ 1566366 w 2414076"/>
                <a:gd name="connsiteY34" fmla="*/ 1308853 h 1320792"/>
                <a:gd name="connsiteX35" fmla="*/ 1482549 w 2414076"/>
                <a:gd name="connsiteY35" fmla="*/ 1320792 h 1320792"/>
                <a:gd name="connsiteX36" fmla="*/ 1399058 w 2414076"/>
                <a:gd name="connsiteY36" fmla="*/ 1317313 h 1320792"/>
                <a:gd name="connsiteX37" fmla="*/ 1351791 w 2414076"/>
                <a:gd name="connsiteY37" fmla="*/ 1308099 h 1320792"/>
                <a:gd name="connsiteX38" fmla="*/ 1305427 w 2414076"/>
                <a:gd name="connsiteY38" fmla="*/ 1295117 h 1320792"/>
                <a:gd name="connsiteX39" fmla="*/ 1259574 w 2414076"/>
                <a:gd name="connsiteY39" fmla="*/ 1280193 h 1320792"/>
                <a:gd name="connsiteX40" fmla="*/ 1213840 w 2414076"/>
                <a:gd name="connsiteY40" fmla="*/ 1265150 h 1320792"/>
                <a:gd name="connsiteX41" fmla="*/ 919901 w 2414076"/>
                <a:gd name="connsiteY41" fmla="*/ 1204817 h 1320792"/>
                <a:gd name="connsiteX42" fmla="*/ 617801 w 2414076"/>
                <a:gd name="connsiteY42" fmla="*/ 1195378 h 1320792"/>
                <a:gd name="connsiteX43" fmla="*/ 310260 w 2414076"/>
                <a:gd name="connsiteY43" fmla="*/ 1219869 h 1320792"/>
                <a:gd name="connsiteX44" fmla="*/ 0 w 2414076"/>
                <a:gd name="connsiteY44" fmla="*/ 1261325 h 1320792"/>
                <a:gd name="connsiteX0" fmla="*/ 2347043 w 2414076"/>
                <a:gd name="connsiteY0" fmla="*/ 0 h 1320792"/>
                <a:gd name="connsiteX1" fmla="*/ 2359389 w 2414076"/>
                <a:gd name="connsiteY1" fmla="*/ 17957 h 1320792"/>
                <a:gd name="connsiteX2" fmla="*/ 2371338 w 2414076"/>
                <a:gd name="connsiteY2" fmla="*/ 36161 h 1320792"/>
                <a:gd name="connsiteX3" fmla="*/ 2382492 w 2414076"/>
                <a:gd name="connsiteY3" fmla="*/ 54857 h 1320792"/>
                <a:gd name="connsiteX4" fmla="*/ 2392452 w 2414076"/>
                <a:gd name="connsiteY4" fmla="*/ 74293 h 1320792"/>
                <a:gd name="connsiteX5" fmla="*/ 2405121 w 2414076"/>
                <a:gd name="connsiteY5" fmla="*/ 107600 h 1320792"/>
                <a:gd name="connsiteX6" fmla="*/ 2412552 w 2414076"/>
                <a:gd name="connsiteY6" fmla="*/ 142618 h 1320792"/>
                <a:gd name="connsiteX7" fmla="*/ 2413666 w 2414076"/>
                <a:gd name="connsiteY7" fmla="*/ 178478 h 1320792"/>
                <a:gd name="connsiteX8" fmla="*/ 2407386 w 2414076"/>
                <a:gd name="connsiteY8" fmla="*/ 214314 h 1320792"/>
                <a:gd name="connsiteX9" fmla="*/ 2393472 w 2414076"/>
                <a:gd name="connsiteY9" fmla="*/ 248154 h 1320792"/>
                <a:gd name="connsiteX10" fmla="*/ 2372831 w 2414076"/>
                <a:gd name="connsiteY10" fmla="*/ 278469 h 1320792"/>
                <a:gd name="connsiteX11" fmla="*/ 2346821 w 2414076"/>
                <a:gd name="connsiteY11" fmla="*/ 302585 h 1320792"/>
                <a:gd name="connsiteX12" fmla="*/ 2316797 w 2414076"/>
                <a:gd name="connsiteY12" fmla="*/ 317829 h 1320792"/>
                <a:gd name="connsiteX13" fmla="*/ 2289507 w 2414076"/>
                <a:gd name="connsiteY13" fmla="*/ 322630 h 1320792"/>
                <a:gd name="connsiteX14" fmla="*/ 2260874 w 2414076"/>
                <a:gd name="connsiteY14" fmla="*/ 322611 h 1320792"/>
                <a:gd name="connsiteX15" fmla="*/ 2231414 w 2414076"/>
                <a:gd name="connsiteY15" fmla="*/ 321050 h 1320792"/>
                <a:gd name="connsiteX16" fmla="*/ 2201647 w 2414076"/>
                <a:gd name="connsiteY16" fmla="*/ 321225 h 1320792"/>
                <a:gd name="connsiteX17" fmla="*/ 2138452 w 2414076"/>
                <a:gd name="connsiteY17" fmla="*/ 336808 h 1320792"/>
                <a:gd name="connsiteX18" fmla="*/ 2081216 w 2414076"/>
                <a:gd name="connsiteY18" fmla="*/ 370939 h 1320792"/>
                <a:gd name="connsiteX19" fmla="*/ 2034904 w 2414076"/>
                <a:gd name="connsiteY19" fmla="*/ 418583 h 1320792"/>
                <a:gd name="connsiteX20" fmla="*/ 2004485 w 2414076"/>
                <a:gd name="connsiteY20" fmla="*/ 474702 h 1320792"/>
                <a:gd name="connsiteX21" fmla="*/ 1992931 w 2414076"/>
                <a:gd name="connsiteY21" fmla="*/ 532805 h 1320792"/>
                <a:gd name="connsiteX22" fmla="*/ 1993771 w 2414076"/>
                <a:gd name="connsiteY22" fmla="*/ 593080 h 1320792"/>
                <a:gd name="connsiteX23" fmla="*/ 1999947 w 2414076"/>
                <a:gd name="connsiteY23" fmla="*/ 654493 h 1320792"/>
                <a:gd name="connsiteX24" fmla="*/ 2004398 w 2414076"/>
                <a:gd name="connsiteY24" fmla="*/ 716010 h 1320792"/>
                <a:gd name="connsiteX25" fmla="*/ 1998125 w 2414076"/>
                <a:gd name="connsiteY25" fmla="*/ 799947 h 1320792"/>
                <a:gd name="connsiteX26" fmla="*/ 1977739 w 2414076"/>
                <a:gd name="connsiteY26" fmla="*/ 881577 h 1320792"/>
                <a:gd name="connsiteX27" fmla="*/ 1946029 w 2414076"/>
                <a:gd name="connsiteY27" fmla="*/ 960384 h 1320792"/>
                <a:gd name="connsiteX28" fmla="*/ 1905782 w 2414076"/>
                <a:gd name="connsiteY28" fmla="*/ 1035855 h 1320792"/>
                <a:gd name="connsiteX29" fmla="*/ 1867526 w 2414076"/>
                <a:gd name="connsiteY29" fmla="*/ 1095345 h 1320792"/>
                <a:gd name="connsiteX30" fmla="*/ 1824513 w 2414076"/>
                <a:gd name="connsiteY30" fmla="*/ 1150693 h 1320792"/>
                <a:gd name="connsiteX31" fmla="*/ 1775941 w 2414076"/>
                <a:gd name="connsiteY31" fmla="*/ 1200406 h 1320792"/>
                <a:gd name="connsiteX32" fmla="*/ 1721007 w 2414076"/>
                <a:gd name="connsiteY32" fmla="*/ 1242991 h 1320792"/>
                <a:gd name="connsiteX33" fmla="*/ 1647016 w 2414076"/>
                <a:gd name="connsiteY33" fmla="*/ 1282564 h 1320792"/>
                <a:gd name="connsiteX34" fmla="*/ 1566366 w 2414076"/>
                <a:gd name="connsiteY34" fmla="*/ 1308853 h 1320792"/>
                <a:gd name="connsiteX35" fmla="*/ 1482549 w 2414076"/>
                <a:gd name="connsiteY35" fmla="*/ 1320792 h 1320792"/>
                <a:gd name="connsiteX36" fmla="*/ 1399058 w 2414076"/>
                <a:gd name="connsiteY36" fmla="*/ 1317313 h 1320792"/>
                <a:gd name="connsiteX37" fmla="*/ 1351791 w 2414076"/>
                <a:gd name="connsiteY37" fmla="*/ 1308099 h 1320792"/>
                <a:gd name="connsiteX38" fmla="*/ 1305427 w 2414076"/>
                <a:gd name="connsiteY38" fmla="*/ 1295117 h 1320792"/>
                <a:gd name="connsiteX39" fmla="*/ 1259574 w 2414076"/>
                <a:gd name="connsiteY39" fmla="*/ 1280193 h 1320792"/>
                <a:gd name="connsiteX40" fmla="*/ 1213840 w 2414076"/>
                <a:gd name="connsiteY40" fmla="*/ 1265150 h 1320792"/>
                <a:gd name="connsiteX41" fmla="*/ 919901 w 2414076"/>
                <a:gd name="connsiteY41" fmla="*/ 1204817 h 1320792"/>
                <a:gd name="connsiteX42" fmla="*/ 617801 w 2414076"/>
                <a:gd name="connsiteY42" fmla="*/ 1195378 h 1320792"/>
                <a:gd name="connsiteX43" fmla="*/ 310260 w 2414076"/>
                <a:gd name="connsiteY43" fmla="*/ 1219869 h 1320792"/>
                <a:gd name="connsiteX44" fmla="*/ 0 w 2414076"/>
                <a:gd name="connsiteY44" fmla="*/ 1261325 h 1320792"/>
                <a:gd name="connsiteX0" fmla="*/ 2347043 w 2414076"/>
                <a:gd name="connsiteY0" fmla="*/ 0 h 1320792"/>
                <a:gd name="connsiteX1" fmla="*/ 2359389 w 2414076"/>
                <a:gd name="connsiteY1" fmla="*/ 17957 h 1320792"/>
                <a:gd name="connsiteX2" fmla="*/ 2371338 w 2414076"/>
                <a:gd name="connsiteY2" fmla="*/ 36161 h 1320792"/>
                <a:gd name="connsiteX3" fmla="*/ 2382492 w 2414076"/>
                <a:gd name="connsiteY3" fmla="*/ 54857 h 1320792"/>
                <a:gd name="connsiteX4" fmla="*/ 2392452 w 2414076"/>
                <a:gd name="connsiteY4" fmla="*/ 74293 h 1320792"/>
                <a:gd name="connsiteX5" fmla="*/ 2405121 w 2414076"/>
                <a:gd name="connsiteY5" fmla="*/ 107600 h 1320792"/>
                <a:gd name="connsiteX6" fmla="*/ 2412552 w 2414076"/>
                <a:gd name="connsiteY6" fmla="*/ 142618 h 1320792"/>
                <a:gd name="connsiteX7" fmla="*/ 2413666 w 2414076"/>
                <a:gd name="connsiteY7" fmla="*/ 178478 h 1320792"/>
                <a:gd name="connsiteX8" fmla="*/ 2407386 w 2414076"/>
                <a:gd name="connsiteY8" fmla="*/ 214314 h 1320792"/>
                <a:gd name="connsiteX9" fmla="*/ 2393472 w 2414076"/>
                <a:gd name="connsiteY9" fmla="*/ 248154 h 1320792"/>
                <a:gd name="connsiteX10" fmla="*/ 2372831 w 2414076"/>
                <a:gd name="connsiteY10" fmla="*/ 278469 h 1320792"/>
                <a:gd name="connsiteX11" fmla="*/ 2346821 w 2414076"/>
                <a:gd name="connsiteY11" fmla="*/ 302585 h 1320792"/>
                <a:gd name="connsiteX12" fmla="*/ 2316797 w 2414076"/>
                <a:gd name="connsiteY12" fmla="*/ 317829 h 1320792"/>
                <a:gd name="connsiteX13" fmla="*/ 2289507 w 2414076"/>
                <a:gd name="connsiteY13" fmla="*/ 322630 h 1320792"/>
                <a:gd name="connsiteX14" fmla="*/ 2260874 w 2414076"/>
                <a:gd name="connsiteY14" fmla="*/ 322611 h 1320792"/>
                <a:gd name="connsiteX15" fmla="*/ 2231414 w 2414076"/>
                <a:gd name="connsiteY15" fmla="*/ 321050 h 1320792"/>
                <a:gd name="connsiteX16" fmla="*/ 2201647 w 2414076"/>
                <a:gd name="connsiteY16" fmla="*/ 321225 h 1320792"/>
                <a:gd name="connsiteX17" fmla="*/ 2138452 w 2414076"/>
                <a:gd name="connsiteY17" fmla="*/ 336808 h 1320792"/>
                <a:gd name="connsiteX18" fmla="*/ 2081216 w 2414076"/>
                <a:gd name="connsiteY18" fmla="*/ 370939 h 1320792"/>
                <a:gd name="connsiteX19" fmla="*/ 2034904 w 2414076"/>
                <a:gd name="connsiteY19" fmla="*/ 418583 h 1320792"/>
                <a:gd name="connsiteX20" fmla="*/ 2004485 w 2414076"/>
                <a:gd name="connsiteY20" fmla="*/ 474702 h 1320792"/>
                <a:gd name="connsiteX21" fmla="*/ 1992931 w 2414076"/>
                <a:gd name="connsiteY21" fmla="*/ 532805 h 1320792"/>
                <a:gd name="connsiteX22" fmla="*/ 1993771 w 2414076"/>
                <a:gd name="connsiteY22" fmla="*/ 593080 h 1320792"/>
                <a:gd name="connsiteX23" fmla="*/ 1999947 w 2414076"/>
                <a:gd name="connsiteY23" fmla="*/ 654493 h 1320792"/>
                <a:gd name="connsiteX24" fmla="*/ 2004398 w 2414076"/>
                <a:gd name="connsiteY24" fmla="*/ 716010 h 1320792"/>
                <a:gd name="connsiteX25" fmla="*/ 1998125 w 2414076"/>
                <a:gd name="connsiteY25" fmla="*/ 799947 h 1320792"/>
                <a:gd name="connsiteX26" fmla="*/ 1977739 w 2414076"/>
                <a:gd name="connsiteY26" fmla="*/ 881577 h 1320792"/>
                <a:gd name="connsiteX27" fmla="*/ 1946029 w 2414076"/>
                <a:gd name="connsiteY27" fmla="*/ 960384 h 1320792"/>
                <a:gd name="connsiteX28" fmla="*/ 1905782 w 2414076"/>
                <a:gd name="connsiteY28" fmla="*/ 1035855 h 1320792"/>
                <a:gd name="connsiteX29" fmla="*/ 1867526 w 2414076"/>
                <a:gd name="connsiteY29" fmla="*/ 1095345 h 1320792"/>
                <a:gd name="connsiteX30" fmla="*/ 1824513 w 2414076"/>
                <a:gd name="connsiteY30" fmla="*/ 1150693 h 1320792"/>
                <a:gd name="connsiteX31" fmla="*/ 1775941 w 2414076"/>
                <a:gd name="connsiteY31" fmla="*/ 1200406 h 1320792"/>
                <a:gd name="connsiteX32" fmla="*/ 1721007 w 2414076"/>
                <a:gd name="connsiteY32" fmla="*/ 1242991 h 1320792"/>
                <a:gd name="connsiteX33" fmla="*/ 1647016 w 2414076"/>
                <a:gd name="connsiteY33" fmla="*/ 1282564 h 1320792"/>
                <a:gd name="connsiteX34" fmla="*/ 1566366 w 2414076"/>
                <a:gd name="connsiteY34" fmla="*/ 1308853 h 1320792"/>
                <a:gd name="connsiteX35" fmla="*/ 1482549 w 2414076"/>
                <a:gd name="connsiteY35" fmla="*/ 1320792 h 1320792"/>
                <a:gd name="connsiteX36" fmla="*/ 1399058 w 2414076"/>
                <a:gd name="connsiteY36" fmla="*/ 1317313 h 1320792"/>
                <a:gd name="connsiteX37" fmla="*/ 1351791 w 2414076"/>
                <a:gd name="connsiteY37" fmla="*/ 1308099 h 1320792"/>
                <a:gd name="connsiteX38" fmla="*/ 1305427 w 2414076"/>
                <a:gd name="connsiteY38" fmla="*/ 1295117 h 1320792"/>
                <a:gd name="connsiteX39" fmla="*/ 1259574 w 2414076"/>
                <a:gd name="connsiteY39" fmla="*/ 1280193 h 1320792"/>
                <a:gd name="connsiteX40" fmla="*/ 1213840 w 2414076"/>
                <a:gd name="connsiteY40" fmla="*/ 1265150 h 1320792"/>
                <a:gd name="connsiteX41" fmla="*/ 919901 w 2414076"/>
                <a:gd name="connsiteY41" fmla="*/ 1204817 h 1320792"/>
                <a:gd name="connsiteX42" fmla="*/ 617801 w 2414076"/>
                <a:gd name="connsiteY42" fmla="*/ 1195378 h 1320792"/>
                <a:gd name="connsiteX43" fmla="*/ 310260 w 2414076"/>
                <a:gd name="connsiteY43" fmla="*/ 1219869 h 1320792"/>
                <a:gd name="connsiteX44" fmla="*/ 0 w 2414076"/>
                <a:gd name="connsiteY44" fmla="*/ 1261325 h 1320792"/>
                <a:gd name="connsiteX0" fmla="*/ 2347043 w 2414076"/>
                <a:gd name="connsiteY0" fmla="*/ 0 h 1320792"/>
                <a:gd name="connsiteX1" fmla="*/ 2359389 w 2414076"/>
                <a:gd name="connsiteY1" fmla="*/ 17957 h 1320792"/>
                <a:gd name="connsiteX2" fmla="*/ 2371338 w 2414076"/>
                <a:gd name="connsiteY2" fmla="*/ 36161 h 1320792"/>
                <a:gd name="connsiteX3" fmla="*/ 2382492 w 2414076"/>
                <a:gd name="connsiteY3" fmla="*/ 54857 h 1320792"/>
                <a:gd name="connsiteX4" fmla="*/ 2392452 w 2414076"/>
                <a:gd name="connsiteY4" fmla="*/ 74293 h 1320792"/>
                <a:gd name="connsiteX5" fmla="*/ 2405121 w 2414076"/>
                <a:gd name="connsiteY5" fmla="*/ 107600 h 1320792"/>
                <a:gd name="connsiteX6" fmla="*/ 2412552 w 2414076"/>
                <a:gd name="connsiteY6" fmla="*/ 142618 h 1320792"/>
                <a:gd name="connsiteX7" fmla="*/ 2413666 w 2414076"/>
                <a:gd name="connsiteY7" fmla="*/ 178478 h 1320792"/>
                <a:gd name="connsiteX8" fmla="*/ 2407386 w 2414076"/>
                <a:gd name="connsiteY8" fmla="*/ 214314 h 1320792"/>
                <a:gd name="connsiteX9" fmla="*/ 2393472 w 2414076"/>
                <a:gd name="connsiteY9" fmla="*/ 248154 h 1320792"/>
                <a:gd name="connsiteX10" fmla="*/ 2372831 w 2414076"/>
                <a:gd name="connsiteY10" fmla="*/ 278469 h 1320792"/>
                <a:gd name="connsiteX11" fmla="*/ 2346821 w 2414076"/>
                <a:gd name="connsiteY11" fmla="*/ 302585 h 1320792"/>
                <a:gd name="connsiteX12" fmla="*/ 2316797 w 2414076"/>
                <a:gd name="connsiteY12" fmla="*/ 317829 h 1320792"/>
                <a:gd name="connsiteX13" fmla="*/ 2289507 w 2414076"/>
                <a:gd name="connsiteY13" fmla="*/ 322630 h 1320792"/>
                <a:gd name="connsiteX14" fmla="*/ 2260874 w 2414076"/>
                <a:gd name="connsiteY14" fmla="*/ 322611 h 1320792"/>
                <a:gd name="connsiteX15" fmla="*/ 2231414 w 2414076"/>
                <a:gd name="connsiteY15" fmla="*/ 321050 h 1320792"/>
                <a:gd name="connsiteX16" fmla="*/ 2201647 w 2414076"/>
                <a:gd name="connsiteY16" fmla="*/ 321225 h 1320792"/>
                <a:gd name="connsiteX17" fmla="*/ 2138452 w 2414076"/>
                <a:gd name="connsiteY17" fmla="*/ 336808 h 1320792"/>
                <a:gd name="connsiteX18" fmla="*/ 2081216 w 2414076"/>
                <a:gd name="connsiteY18" fmla="*/ 370939 h 1320792"/>
                <a:gd name="connsiteX19" fmla="*/ 2034904 w 2414076"/>
                <a:gd name="connsiteY19" fmla="*/ 418583 h 1320792"/>
                <a:gd name="connsiteX20" fmla="*/ 2004485 w 2414076"/>
                <a:gd name="connsiteY20" fmla="*/ 474702 h 1320792"/>
                <a:gd name="connsiteX21" fmla="*/ 1992931 w 2414076"/>
                <a:gd name="connsiteY21" fmla="*/ 532805 h 1320792"/>
                <a:gd name="connsiteX22" fmla="*/ 1993771 w 2414076"/>
                <a:gd name="connsiteY22" fmla="*/ 593080 h 1320792"/>
                <a:gd name="connsiteX23" fmla="*/ 1999947 w 2414076"/>
                <a:gd name="connsiteY23" fmla="*/ 654493 h 1320792"/>
                <a:gd name="connsiteX24" fmla="*/ 2004398 w 2414076"/>
                <a:gd name="connsiteY24" fmla="*/ 716010 h 1320792"/>
                <a:gd name="connsiteX25" fmla="*/ 1998125 w 2414076"/>
                <a:gd name="connsiteY25" fmla="*/ 799947 h 1320792"/>
                <a:gd name="connsiteX26" fmla="*/ 1977739 w 2414076"/>
                <a:gd name="connsiteY26" fmla="*/ 881577 h 1320792"/>
                <a:gd name="connsiteX27" fmla="*/ 1946029 w 2414076"/>
                <a:gd name="connsiteY27" fmla="*/ 960384 h 1320792"/>
                <a:gd name="connsiteX28" fmla="*/ 1905782 w 2414076"/>
                <a:gd name="connsiteY28" fmla="*/ 1035855 h 1320792"/>
                <a:gd name="connsiteX29" fmla="*/ 1867526 w 2414076"/>
                <a:gd name="connsiteY29" fmla="*/ 1095345 h 1320792"/>
                <a:gd name="connsiteX30" fmla="*/ 1824513 w 2414076"/>
                <a:gd name="connsiteY30" fmla="*/ 1150693 h 1320792"/>
                <a:gd name="connsiteX31" fmla="*/ 1775941 w 2414076"/>
                <a:gd name="connsiteY31" fmla="*/ 1200406 h 1320792"/>
                <a:gd name="connsiteX32" fmla="*/ 1721007 w 2414076"/>
                <a:gd name="connsiteY32" fmla="*/ 1242991 h 1320792"/>
                <a:gd name="connsiteX33" fmla="*/ 1647016 w 2414076"/>
                <a:gd name="connsiteY33" fmla="*/ 1282564 h 1320792"/>
                <a:gd name="connsiteX34" fmla="*/ 1566366 w 2414076"/>
                <a:gd name="connsiteY34" fmla="*/ 1308853 h 1320792"/>
                <a:gd name="connsiteX35" fmla="*/ 1482549 w 2414076"/>
                <a:gd name="connsiteY35" fmla="*/ 1320792 h 1320792"/>
                <a:gd name="connsiteX36" fmla="*/ 1399058 w 2414076"/>
                <a:gd name="connsiteY36" fmla="*/ 1317313 h 1320792"/>
                <a:gd name="connsiteX37" fmla="*/ 1351791 w 2414076"/>
                <a:gd name="connsiteY37" fmla="*/ 1308099 h 1320792"/>
                <a:gd name="connsiteX38" fmla="*/ 1305427 w 2414076"/>
                <a:gd name="connsiteY38" fmla="*/ 1295117 h 1320792"/>
                <a:gd name="connsiteX39" fmla="*/ 1259574 w 2414076"/>
                <a:gd name="connsiteY39" fmla="*/ 1280193 h 1320792"/>
                <a:gd name="connsiteX40" fmla="*/ 1213840 w 2414076"/>
                <a:gd name="connsiteY40" fmla="*/ 1265150 h 1320792"/>
                <a:gd name="connsiteX41" fmla="*/ 919901 w 2414076"/>
                <a:gd name="connsiteY41" fmla="*/ 1204817 h 1320792"/>
                <a:gd name="connsiteX42" fmla="*/ 617801 w 2414076"/>
                <a:gd name="connsiteY42" fmla="*/ 1195378 h 1320792"/>
                <a:gd name="connsiteX43" fmla="*/ 310260 w 2414076"/>
                <a:gd name="connsiteY43" fmla="*/ 1219869 h 1320792"/>
                <a:gd name="connsiteX44" fmla="*/ 0 w 2414076"/>
                <a:gd name="connsiteY44" fmla="*/ 1261325 h 1320792"/>
                <a:gd name="connsiteX0" fmla="*/ 2347043 w 2414076"/>
                <a:gd name="connsiteY0" fmla="*/ 0 h 1320792"/>
                <a:gd name="connsiteX1" fmla="*/ 2359389 w 2414076"/>
                <a:gd name="connsiteY1" fmla="*/ 17957 h 1320792"/>
                <a:gd name="connsiteX2" fmla="*/ 2371338 w 2414076"/>
                <a:gd name="connsiteY2" fmla="*/ 36161 h 1320792"/>
                <a:gd name="connsiteX3" fmla="*/ 2382492 w 2414076"/>
                <a:gd name="connsiteY3" fmla="*/ 54857 h 1320792"/>
                <a:gd name="connsiteX4" fmla="*/ 2392452 w 2414076"/>
                <a:gd name="connsiteY4" fmla="*/ 74293 h 1320792"/>
                <a:gd name="connsiteX5" fmla="*/ 2405121 w 2414076"/>
                <a:gd name="connsiteY5" fmla="*/ 107600 h 1320792"/>
                <a:gd name="connsiteX6" fmla="*/ 2412552 w 2414076"/>
                <a:gd name="connsiteY6" fmla="*/ 142618 h 1320792"/>
                <a:gd name="connsiteX7" fmla="*/ 2413666 w 2414076"/>
                <a:gd name="connsiteY7" fmla="*/ 178478 h 1320792"/>
                <a:gd name="connsiteX8" fmla="*/ 2407386 w 2414076"/>
                <a:gd name="connsiteY8" fmla="*/ 214314 h 1320792"/>
                <a:gd name="connsiteX9" fmla="*/ 2393472 w 2414076"/>
                <a:gd name="connsiteY9" fmla="*/ 248154 h 1320792"/>
                <a:gd name="connsiteX10" fmla="*/ 2372831 w 2414076"/>
                <a:gd name="connsiteY10" fmla="*/ 278469 h 1320792"/>
                <a:gd name="connsiteX11" fmla="*/ 2346821 w 2414076"/>
                <a:gd name="connsiteY11" fmla="*/ 302585 h 1320792"/>
                <a:gd name="connsiteX12" fmla="*/ 2316797 w 2414076"/>
                <a:gd name="connsiteY12" fmla="*/ 317829 h 1320792"/>
                <a:gd name="connsiteX13" fmla="*/ 2289507 w 2414076"/>
                <a:gd name="connsiteY13" fmla="*/ 322630 h 1320792"/>
                <a:gd name="connsiteX14" fmla="*/ 2260874 w 2414076"/>
                <a:gd name="connsiteY14" fmla="*/ 322611 h 1320792"/>
                <a:gd name="connsiteX15" fmla="*/ 2231414 w 2414076"/>
                <a:gd name="connsiteY15" fmla="*/ 321050 h 1320792"/>
                <a:gd name="connsiteX16" fmla="*/ 2201647 w 2414076"/>
                <a:gd name="connsiteY16" fmla="*/ 321225 h 1320792"/>
                <a:gd name="connsiteX17" fmla="*/ 2138452 w 2414076"/>
                <a:gd name="connsiteY17" fmla="*/ 336808 h 1320792"/>
                <a:gd name="connsiteX18" fmla="*/ 2081216 w 2414076"/>
                <a:gd name="connsiteY18" fmla="*/ 370939 h 1320792"/>
                <a:gd name="connsiteX19" fmla="*/ 2034904 w 2414076"/>
                <a:gd name="connsiteY19" fmla="*/ 418583 h 1320792"/>
                <a:gd name="connsiteX20" fmla="*/ 2004485 w 2414076"/>
                <a:gd name="connsiteY20" fmla="*/ 474702 h 1320792"/>
                <a:gd name="connsiteX21" fmla="*/ 1992931 w 2414076"/>
                <a:gd name="connsiteY21" fmla="*/ 532805 h 1320792"/>
                <a:gd name="connsiteX22" fmla="*/ 1993771 w 2414076"/>
                <a:gd name="connsiteY22" fmla="*/ 593080 h 1320792"/>
                <a:gd name="connsiteX23" fmla="*/ 1999947 w 2414076"/>
                <a:gd name="connsiteY23" fmla="*/ 654493 h 1320792"/>
                <a:gd name="connsiteX24" fmla="*/ 2004398 w 2414076"/>
                <a:gd name="connsiteY24" fmla="*/ 716010 h 1320792"/>
                <a:gd name="connsiteX25" fmla="*/ 1998125 w 2414076"/>
                <a:gd name="connsiteY25" fmla="*/ 799947 h 1320792"/>
                <a:gd name="connsiteX26" fmla="*/ 1977739 w 2414076"/>
                <a:gd name="connsiteY26" fmla="*/ 881577 h 1320792"/>
                <a:gd name="connsiteX27" fmla="*/ 1946029 w 2414076"/>
                <a:gd name="connsiteY27" fmla="*/ 960384 h 1320792"/>
                <a:gd name="connsiteX28" fmla="*/ 1905782 w 2414076"/>
                <a:gd name="connsiteY28" fmla="*/ 1035855 h 1320792"/>
                <a:gd name="connsiteX29" fmla="*/ 1867526 w 2414076"/>
                <a:gd name="connsiteY29" fmla="*/ 1095345 h 1320792"/>
                <a:gd name="connsiteX30" fmla="*/ 1824513 w 2414076"/>
                <a:gd name="connsiteY30" fmla="*/ 1150693 h 1320792"/>
                <a:gd name="connsiteX31" fmla="*/ 1775941 w 2414076"/>
                <a:gd name="connsiteY31" fmla="*/ 1200406 h 1320792"/>
                <a:gd name="connsiteX32" fmla="*/ 1721007 w 2414076"/>
                <a:gd name="connsiteY32" fmla="*/ 1242991 h 1320792"/>
                <a:gd name="connsiteX33" fmla="*/ 1647016 w 2414076"/>
                <a:gd name="connsiteY33" fmla="*/ 1282564 h 1320792"/>
                <a:gd name="connsiteX34" fmla="*/ 1566366 w 2414076"/>
                <a:gd name="connsiteY34" fmla="*/ 1308853 h 1320792"/>
                <a:gd name="connsiteX35" fmla="*/ 1482549 w 2414076"/>
                <a:gd name="connsiteY35" fmla="*/ 1320792 h 1320792"/>
                <a:gd name="connsiteX36" fmla="*/ 1399058 w 2414076"/>
                <a:gd name="connsiteY36" fmla="*/ 1317313 h 1320792"/>
                <a:gd name="connsiteX37" fmla="*/ 1351791 w 2414076"/>
                <a:gd name="connsiteY37" fmla="*/ 1308099 h 1320792"/>
                <a:gd name="connsiteX38" fmla="*/ 1305427 w 2414076"/>
                <a:gd name="connsiteY38" fmla="*/ 1295117 h 1320792"/>
                <a:gd name="connsiteX39" fmla="*/ 1259574 w 2414076"/>
                <a:gd name="connsiteY39" fmla="*/ 1280193 h 1320792"/>
                <a:gd name="connsiteX40" fmla="*/ 1213840 w 2414076"/>
                <a:gd name="connsiteY40" fmla="*/ 1265150 h 1320792"/>
                <a:gd name="connsiteX41" fmla="*/ 919901 w 2414076"/>
                <a:gd name="connsiteY41" fmla="*/ 1204817 h 1320792"/>
                <a:gd name="connsiteX42" fmla="*/ 617801 w 2414076"/>
                <a:gd name="connsiteY42" fmla="*/ 1195378 h 1320792"/>
                <a:gd name="connsiteX43" fmla="*/ 310260 w 2414076"/>
                <a:gd name="connsiteY43" fmla="*/ 1219869 h 1320792"/>
                <a:gd name="connsiteX44" fmla="*/ 0 w 2414076"/>
                <a:gd name="connsiteY44" fmla="*/ 1261325 h 1320792"/>
                <a:gd name="connsiteX0" fmla="*/ 2347043 w 2414076"/>
                <a:gd name="connsiteY0" fmla="*/ 0 h 1320792"/>
                <a:gd name="connsiteX1" fmla="*/ 2359389 w 2414076"/>
                <a:gd name="connsiteY1" fmla="*/ 17957 h 1320792"/>
                <a:gd name="connsiteX2" fmla="*/ 2371338 w 2414076"/>
                <a:gd name="connsiteY2" fmla="*/ 36161 h 1320792"/>
                <a:gd name="connsiteX3" fmla="*/ 2382492 w 2414076"/>
                <a:gd name="connsiteY3" fmla="*/ 54857 h 1320792"/>
                <a:gd name="connsiteX4" fmla="*/ 2392452 w 2414076"/>
                <a:gd name="connsiteY4" fmla="*/ 74293 h 1320792"/>
                <a:gd name="connsiteX5" fmla="*/ 2405121 w 2414076"/>
                <a:gd name="connsiteY5" fmla="*/ 107600 h 1320792"/>
                <a:gd name="connsiteX6" fmla="*/ 2412552 w 2414076"/>
                <a:gd name="connsiteY6" fmla="*/ 142618 h 1320792"/>
                <a:gd name="connsiteX7" fmla="*/ 2413666 w 2414076"/>
                <a:gd name="connsiteY7" fmla="*/ 178478 h 1320792"/>
                <a:gd name="connsiteX8" fmla="*/ 2407386 w 2414076"/>
                <a:gd name="connsiteY8" fmla="*/ 214314 h 1320792"/>
                <a:gd name="connsiteX9" fmla="*/ 2393472 w 2414076"/>
                <a:gd name="connsiteY9" fmla="*/ 248154 h 1320792"/>
                <a:gd name="connsiteX10" fmla="*/ 2372831 w 2414076"/>
                <a:gd name="connsiteY10" fmla="*/ 278469 h 1320792"/>
                <a:gd name="connsiteX11" fmla="*/ 2346821 w 2414076"/>
                <a:gd name="connsiteY11" fmla="*/ 302585 h 1320792"/>
                <a:gd name="connsiteX12" fmla="*/ 2316797 w 2414076"/>
                <a:gd name="connsiteY12" fmla="*/ 317829 h 1320792"/>
                <a:gd name="connsiteX13" fmla="*/ 2289507 w 2414076"/>
                <a:gd name="connsiteY13" fmla="*/ 322630 h 1320792"/>
                <a:gd name="connsiteX14" fmla="*/ 2260874 w 2414076"/>
                <a:gd name="connsiteY14" fmla="*/ 322611 h 1320792"/>
                <a:gd name="connsiteX15" fmla="*/ 2231414 w 2414076"/>
                <a:gd name="connsiteY15" fmla="*/ 321050 h 1320792"/>
                <a:gd name="connsiteX16" fmla="*/ 2201647 w 2414076"/>
                <a:gd name="connsiteY16" fmla="*/ 321225 h 1320792"/>
                <a:gd name="connsiteX17" fmla="*/ 2138452 w 2414076"/>
                <a:gd name="connsiteY17" fmla="*/ 336808 h 1320792"/>
                <a:gd name="connsiteX18" fmla="*/ 2081216 w 2414076"/>
                <a:gd name="connsiteY18" fmla="*/ 370939 h 1320792"/>
                <a:gd name="connsiteX19" fmla="*/ 2034904 w 2414076"/>
                <a:gd name="connsiteY19" fmla="*/ 418583 h 1320792"/>
                <a:gd name="connsiteX20" fmla="*/ 2004485 w 2414076"/>
                <a:gd name="connsiteY20" fmla="*/ 474702 h 1320792"/>
                <a:gd name="connsiteX21" fmla="*/ 1992931 w 2414076"/>
                <a:gd name="connsiteY21" fmla="*/ 532805 h 1320792"/>
                <a:gd name="connsiteX22" fmla="*/ 1993771 w 2414076"/>
                <a:gd name="connsiteY22" fmla="*/ 593080 h 1320792"/>
                <a:gd name="connsiteX23" fmla="*/ 1999947 w 2414076"/>
                <a:gd name="connsiteY23" fmla="*/ 654493 h 1320792"/>
                <a:gd name="connsiteX24" fmla="*/ 2004398 w 2414076"/>
                <a:gd name="connsiteY24" fmla="*/ 716010 h 1320792"/>
                <a:gd name="connsiteX25" fmla="*/ 1998125 w 2414076"/>
                <a:gd name="connsiteY25" fmla="*/ 799947 h 1320792"/>
                <a:gd name="connsiteX26" fmla="*/ 1977739 w 2414076"/>
                <a:gd name="connsiteY26" fmla="*/ 881577 h 1320792"/>
                <a:gd name="connsiteX27" fmla="*/ 1946029 w 2414076"/>
                <a:gd name="connsiteY27" fmla="*/ 960384 h 1320792"/>
                <a:gd name="connsiteX28" fmla="*/ 1905782 w 2414076"/>
                <a:gd name="connsiteY28" fmla="*/ 1035855 h 1320792"/>
                <a:gd name="connsiteX29" fmla="*/ 1867526 w 2414076"/>
                <a:gd name="connsiteY29" fmla="*/ 1095345 h 1320792"/>
                <a:gd name="connsiteX30" fmla="*/ 1824513 w 2414076"/>
                <a:gd name="connsiteY30" fmla="*/ 1150693 h 1320792"/>
                <a:gd name="connsiteX31" fmla="*/ 1775941 w 2414076"/>
                <a:gd name="connsiteY31" fmla="*/ 1200406 h 1320792"/>
                <a:gd name="connsiteX32" fmla="*/ 1721007 w 2414076"/>
                <a:gd name="connsiteY32" fmla="*/ 1242991 h 1320792"/>
                <a:gd name="connsiteX33" fmla="*/ 1647016 w 2414076"/>
                <a:gd name="connsiteY33" fmla="*/ 1282564 h 1320792"/>
                <a:gd name="connsiteX34" fmla="*/ 1566366 w 2414076"/>
                <a:gd name="connsiteY34" fmla="*/ 1308853 h 1320792"/>
                <a:gd name="connsiteX35" fmla="*/ 1482549 w 2414076"/>
                <a:gd name="connsiteY35" fmla="*/ 1320792 h 1320792"/>
                <a:gd name="connsiteX36" fmla="*/ 1399058 w 2414076"/>
                <a:gd name="connsiteY36" fmla="*/ 1317313 h 1320792"/>
                <a:gd name="connsiteX37" fmla="*/ 1351791 w 2414076"/>
                <a:gd name="connsiteY37" fmla="*/ 1308099 h 1320792"/>
                <a:gd name="connsiteX38" fmla="*/ 1305427 w 2414076"/>
                <a:gd name="connsiteY38" fmla="*/ 1295117 h 1320792"/>
                <a:gd name="connsiteX39" fmla="*/ 1259574 w 2414076"/>
                <a:gd name="connsiteY39" fmla="*/ 1280193 h 1320792"/>
                <a:gd name="connsiteX40" fmla="*/ 1213840 w 2414076"/>
                <a:gd name="connsiteY40" fmla="*/ 1265150 h 1320792"/>
                <a:gd name="connsiteX41" fmla="*/ 919901 w 2414076"/>
                <a:gd name="connsiteY41" fmla="*/ 1204817 h 1320792"/>
                <a:gd name="connsiteX42" fmla="*/ 617801 w 2414076"/>
                <a:gd name="connsiteY42" fmla="*/ 1195378 h 1320792"/>
                <a:gd name="connsiteX43" fmla="*/ 310260 w 2414076"/>
                <a:gd name="connsiteY43" fmla="*/ 1219869 h 1320792"/>
                <a:gd name="connsiteX44" fmla="*/ 0 w 2414076"/>
                <a:gd name="connsiteY44" fmla="*/ 1261325 h 1320792"/>
                <a:gd name="connsiteX0" fmla="*/ 2347043 w 2414076"/>
                <a:gd name="connsiteY0" fmla="*/ 0 h 1320792"/>
                <a:gd name="connsiteX1" fmla="*/ 2359389 w 2414076"/>
                <a:gd name="connsiteY1" fmla="*/ 17957 h 1320792"/>
                <a:gd name="connsiteX2" fmla="*/ 2371338 w 2414076"/>
                <a:gd name="connsiteY2" fmla="*/ 36161 h 1320792"/>
                <a:gd name="connsiteX3" fmla="*/ 2382492 w 2414076"/>
                <a:gd name="connsiteY3" fmla="*/ 54857 h 1320792"/>
                <a:gd name="connsiteX4" fmla="*/ 2392452 w 2414076"/>
                <a:gd name="connsiteY4" fmla="*/ 74293 h 1320792"/>
                <a:gd name="connsiteX5" fmla="*/ 2405121 w 2414076"/>
                <a:gd name="connsiteY5" fmla="*/ 107600 h 1320792"/>
                <a:gd name="connsiteX6" fmla="*/ 2412552 w 2414076"/>
                <a:gd name="connsiteY6" fmla="*/ 142618 h 1320792"/>
                <a:gd name="connsiteX7" fmla="*/ 2413666 w 2414076"/>
                <a:gd name="connsiteY7" fmla="*/ 178478 h 1320792"/>
                <a:gd name="connsiteX8" fmla="*/ 2407386 w 2414076"/>
                <a:gd name="connsiteY8" fmla="*/ 214314 h 1320792"/>
                <a:gd name="connsiteX9" fmla="*/ 2393472 w 2414076"/>
                <a:gd name="connsiteY9" fmla="*/ 248154 h 1320792"/>
                <a:gd name="connsiteX10" fmla="*/ 2372831 w 2414076"/>
                <a:gd name="connsiteY10" fmla="*/ 278469 h 1320792"/>
                <a:gd name="connsiteX11" fmla="*/ 2346821 w 2414076"/>
                <a:gd name="connsiteY11" fmla="*/ 302585 h 1320792"/>
                <a:gd name="connsiteX12" fmla="*/ 2316797 w 2414076"/>
                <a:gd name="connsiteY12" fmla="*/ 317829 h 1320792"/>
                <a:gd name="connsiteX13" fmla="*/ 2289507 w 2414076"/>
                <a:gd name="connsiteY13" fmla="*/ 322630 h 1320792"/>
                <a:gd name="connsiteX14" fmla="*/ 2260874 w 2414076"/>
                <a:gd name="connsiteY14" fmla="*/ 322611 h 1320792"/>
                <a:gd name="connsiteX15" fmla="*/ 2231414 w 2414076"/>
                <a:gd name="connsiteY15" fmla="*/ 321050 h 1320792"/>
                <a:gd name="connsiteX16" fmla="*/ 2201647 w 2414076"/>
                <a:gd name="connsiteY16" fmla="*/ 321225 h 1320792"/>
                <a:gd name="connsiteX17" fmla="*/ 2138452 w 2414076"/>
                <a:gd name="connsiteY17" fmla="*/ 336808 h 1320792"/>
                <a:gd name="connsiteX18" fmla="*/ 2081216 w 2414076"/>
                <a:gd name="connsiteY18" fmla="*/ 370939 h 1320792"/>
                <a:gd name="connsiteX19" fmla="*/ 2034904 w 2414076"/>
                <a:gd name="connsiteY19" fmla="*/ 418583 h 1320792"/>
                <a:gd name="connsiteX20" fmla="*/ 2004485 w 2414076"/>
                <a:gd name="connsiteY20" fmla="*/ 474702 h 1320792"/>
                <a:gd name="connsiteX21" fmla="*/ 1992931 w 2414076"/>
                <a:gd name="connsiteY21" fmla="*/ 532805 h 1320792"/>
                <a:gd name="connsiteX22" fmla="*/ 1993771 w 2414076"/>
                <a:gd name="connsiteY22" fmla="*/ 593080 h 1320792"/>
                <a:gd name="connsiteX23" fmla="*/ 1999947 w 2414076"/>
                <a:gd name="connsiteY23" fmla="*/ 654493 h 1320792"/>
                <a:gd name="connsiteX24" fmla="*/ 2004398 w 2414076"/>
                <a:gd name="connsiteY24" fmla="*/ 716010 h 1320792"/>
                <a:gd name="connsiteX25" fmla="*/ 1998125 w 2414076"/>
                <a:gd name="connsiteY25" fmla="*/ 799947 h 1320792"/>
                <a:gd name="connsiteX26" fmla="*/ 1977739 w 2414076"/>
                <a:gd name="connsiteY26" fmla="*/ 881577 h 1320792"/>
                <a:gd name="connsiteX27" fmla="*/ 1946029 w 2414076"/>
                <a:gd name="connsiteY27" fmla="*/ 960384 h 1320792"/>
                <a:gd name="connsiteX28" fmla="*/ 1905782 w 2414076"/>
                <a:gd name="connsiteY28" fmla="*/ 1035855 h 1320792"/>
                <a:gd name="connsiteX29" fmla="*/ 1867526 w 2414076"/>
                <a:gd name="connsiteY29" fmla="*/ 1095345 h 1320792"/>
                <a:gd name="connsiteX30" fmla="*/ 1824513 w 2414076"/>
                <a:gd name="connsiteY30" fmla="*/ 1150693 h 1320792"/>
                <a:gd name="connsiteX31" fmla="*/ 1775941 w 2414076"/>
                <a:gd name="connsiteY31" fmla="*/ 1200406 h 1320792"/>
                <a:gd name="connsiteX32" fmla="*/ 1721007 w 2414076"/>
                <a:gd name="connsiteY32" fmla="*/ 1242991 h 1320792"/>
                <a:gd name="connsiteX33" fmla="*/ 1647016 w 2414076"/>
                <a:gd name="connsiteY33" fmla="*/ 1282564 h 1320792"/>
                <a:gd name="connsiteX34" fmla="*/ 1566366 w 2414076"/>
                <a:gd name="connsiteY34" fmla="*/ 1308853 h 1320792"/>
                <a:gd name="connsiteX35" fmla="*/ 1482549 w 2414076"/>
                <a:gd name="connsiteY35" fmla="*/ 1320792 h 1320792"/>
                <a:gd name="connsiteX36" fmla="*/ 1399058 w 2414076"/>
                <a:gd name="connsiteY36" fmla="*/ 1317313 h 1320792"/>
                <a:gd name="connsiteX37" fmla="*/ 1351791 w 2414076"/>
                <a:gd name="connsiteY37" fmla="*/ 1308099 h 1320792"/>
                <a:gd name="connsiteX38" fmla="*/ 1305427 w 2414076"/>
                <a:gd name="connsiteY38" fmla="*/ 1295117 h 1320792"/>
                <a:gd name="connsiteX39" fmla="*/ 1259574 w 2414076"/>
                <a:gd name="connsiteY39" fmla="*/ 1280193 h 1320792"/>
                <a:gd name="connsiteX40" fmla="*/ 1213840 w 2414076"/>
                <a:gd name="connsiteY40" fmla="*/ 1265150 h 1320792"/>
                <a:gd name="connsiteX41" fmla="*/ 919901 w 2414076"/>
                <a:gd name="connsiteY41" fmla="*/ 1204817 h 1320792"/>
                <a:gd name="connsiteX42" fmla="*/ 617801 w 2414076"/>
                <a:gd name="connsiteY42" fmla="*/ 1195378 h 1320792"/>
                <a:gd name="connsiteX43" fmla="*/ 310260 w 2414076"/>
                <a:gd name="connsiteY43" fmla="*/ 1219869 h 1320792"/>
                <a:gd name="connsiteX44" fmla="*/ 0 w 2414076"/>
                <a:gd name="connsiteY44" fmla="*/ 1261325 h 1320792"/>
                <a:gd name="connsiteX0" fmla="*/ 2347043 w 2414076"/>
                <a:gd name="connsiteY0" fmla="*/ 0 h 1320792"/>
                <a:gd name="connsiteX1" fmla="*/ 2359389 w 2414076"/>
                <a:gd name="connsiteY1" fmla="*/ 17957 h 1320792"/>
                <a:gd name="connsiteX2" fmla="*/ 2371338 w 2414076"/>
                <a:gd name="connsiteY2" fmla="*/ 36161 h 1320792"/>
                <a:gd name="connsiteX3" fmla="*/ 2382492 w 2414076"/>
                <a:gd name="connsiteY3" fmla="*/ 54857 h 1320792"/>
                <a:gd name="connsiteX4" fmla="*/ 2392452 w 2414076"/>
                <a:gd name="connsiteY4" fmla="*/ 74293 h 1320792"/>
                <a:gd name="connsiteX5" fmla="*/ 2405121 w 2414076"/>
                <a:gd name="connsiteY5" fmla="*/ 107600 h 1320792"/>
                <a:gd name="connsiteX6" fmla="*/ 2412552 w 2414076"/>
                <a:gd name="connsiteY6" fmla="*/ 142618 h 1320792"/>
                <a:gd name="connsiteX7" fmla="*/ 2413666 w 2414076"/>
                <a:gd name="connsiteY7" fmla="*/ 178478 h 1320792"/>
                <a:gd name="connsiteX8" fmla="*/ 2407386 w 2414076"/>
                <a:gd name="connsiteY8" fmla="*/ 214314 h 1320792"/>
                <a:gd name="connsiteX9" fmla="*/ 2393472 w 2414076"/>
                <a:gd name="connsiteY9" fmla="*/ 248154 h 1320792"/>
                <a:gd name="connsiteX10" fmla="*/ 2372831 w 2414076"/>
                <a:gd name="connsiteY10" fmla="*/ 278469 h 1320792"/>
                <a:gd name="connsiteX11" fmla="*/ 2346821 w 2414076"/>
                <a:gd name="connsiteY11" fmla="*/ 302585 h 1320792"/>
                <a:gd name="connsiteX12" fmla="*/ 2316797 w 2414076"/>
                <a:gd name="connsiteY12" fmla="*/ 317829 h 1320792"/>
                <a:gd name="connsiteX13" fmla="*/ 2289507 w 2414076"/>
                <a:gd name="connsiteY13" fmla="*/ 322630 h 1320792"/>
                <a:gd name="connsiteX14" fmla="*/ 2260874 w 2414076"/>
                <a:gd name="connsiteY14" fmla="*/ 322611 h 1320792"/>
                <a:gd name="connsiteX15" fmla="*/ 2231414 w 2414076"/>
                <a:gd name="connsiteY15" fmla="*/ 321050 h 1320792"/>
                <a:gd name="connsiteX16" fmla="*/ 2201647 w 2414076"/>
                <a:gd name="connsiteY16" fmla="*/ 321225 h 1320792"/>
                <a:gd name="connsiteX17" fmla="*/ 2138452 w 2414076"/>
                <a:gd name="connsiteY17" fmla="*/ 336808 h 1320792"/>
                <a:gd name="connsiteX18" fmla="*/ 2081216 w 2414076"/>
                <a:gd name="connsiteY18" fmla="*/ 370939 h 1320792"/>
                <a:gd name="connsiteX19" fmla="*/ 2034904 w 2414076"/>
                <a:gd name="connsiteY19" fmla="*/ 418583 h 1320792"/>
                <a:gd name="connsiteX20" fmla="*/ 2004485 w 2414076"/>
                <a:gd name="connsiteY20" fmla="*/ 474702 h 1320792"/>
                <a:gd name="connsiteX21" fmla="*/ 1992931 w 2414076"/>
                <a:gd name="connsiteY21" fmla="*/ 532805 h 1320792"/>
                <a:gd name="connsiteX22" fmla="*/ 1993771 w 2414076"/>
                <a:gd name="connsiteY22" fmla="*/ 593080 h 1320792"/>
                <a:gd name="connsiteX23" fmla="*/ 1999947 w 2414076"/>
                <a:gd name="connsiteY23" fmla="*/ 654493 h 1320792"/>
                <a:gd name="connsiteX24" fmla="*/ 2004398 w 2414076"/>
                <a:gd name="connsiteY24" fmla="*/ 716010 h 1320792"/>
                <a:gd name="connsiteX25" fmla="*/ 1998125 w 2414076"/>
                <a:gd name="connsiteY25" fmla="*/ 799947 h 1320792"/>
                <a:gd name="connsiteX26" fmla="*/ 1977739 w 2414076"/>
                <a:gd name="connsiteY26" fmla="*/ 881577 h 1320792"/>
                <a:gd name="connsiteX27" fmla="*/ 1946029 w 2414076"/>
                <a:gd name="connsiteY27" fmla="*/ 960384 h 1320792"/>
                <a:gd name="connsiteX28" fmla="*/ 1905782 w 2414076"/>
                <a:gd name="connsiteY28" fmla="*/ 1035855 h 1320792"/>
                <a:gd name="connsiteX29" fmla="*/ 1867526 w 2414076"/>
                <a:gd name="connsiteY29" fmla="*/ 1095345 h 1320792"/>
                <a:gd name="connsiteX30" fmla="*/ 1824513 w 2414076"/>
                <a:gd name="connsiteY30" fmla="*/ 1150693 h 1320792"/>
                <a:gd name="connsiteX31" fmla="*/ 1775941 w 2414076"/>
                <a:gd name="connsiteY31" fmla="*/ 1200406 h 1320792"/>
                <a:gd name="connsiteX32" fmla="*/ 1721007 w 2414076"/>
                <a:gd name="connsiteY32" fmla="*/ 1242991 h 1320792"/>
                <a:gd name="connsiteX33" fmla="*/ 1647016 w 2414076"/>
                <a:gd name="connsiteY33" fmla="*/ 1282564 h 1320792"/>
                <a:gd name="connsiteX34" fmla="*/ 1566366 w 2414076"/>
                <a:gd name="connsiteY34" fmla="*/ 1308853 h 1320792"/>
                <a:gd name="connsiteX35" fmla="*/ 1482549 w 2414076"/>
                <a:gd name="connsiteY35" fmla="*/ 1320792 h 1320792"/>
                <a:gd name="connsiteX36" fmla="*/ 1399058 w 2414076"/>
                <a:gd name="connsiteY36" fmla="*/ 1317313 h 1320792"/>
                <a:gd name="connsiteX37" fmla="*/ 1351791 w 2414076"/>
                <a:gd name="connsiteY37" fmla="*/ 1308099 h 1320792"/>
                <a:gd name="connsiteX38" fmla="*/ 1305427 w 2414076"/>
                <a:gd name="connsiteY38" fmla="*/ 1295117 h 1320792"/>
                <a:gd name="connsiteX39" fmla="*/ 1259574 w 2414076"/>
                <a:gd name="connsiteY39" fmla="*/ 1280193 h 1320792"/>
                <a:gd name="connsiteX40" fmla="*/ 1213840 w 2414076"/>
                <a:gd name="connsiteY40" fmla="*/ 1265150 h 1320792"/>
                <a:gd name="connsiteX41" fmla="*/ 919901 w 2414076"/>
                <a:gd name="connsiteY41" fmla="*/ 1204817 h 1320792"/>
                <a:gd name="connsiteX42" fmla="*/ 617801 w 2414076"/>
                <a:gd name="connsiteY42" fmla="*/ 1195378 h 1320792"/>
                <a:gd name="connsiteX43" fmla="*/ 310260 w 2414076"/>
                <a:gd name="connsiteY43" fmla="*/ 1219869 h 1320792"/>
                <a:gd name="connsiteX44" fmla="*/ 0 w 2414076"/>
                <a:gd name="connsiteY44" fmla="*/ 1261325 h 1320792"/>
                <a:gd name="connsiteX0" fmla="*/ 2347043 w 2414076"/>
                <a:gd name="connsiteY0" fmla="*/ 0 h 1320792"/>
                <a:gd name="connsiteX1" fmla="*/ 2359389 w 2414076"/>
                <a:gd name="connsiteY1" fmla="*/ 17957 h 1320792"/>
                <a:gd name="connsiteX2" fmla="*/ 2371338 w 2414076"/>
                <a:gd name="connsiteY2" fmla="*/ 36161 h 1320792"/>
                <a:gd name="connsiteX3" fmla="*/ 2382492 w 2414076"/>
                <a:gd name="connsiteY3" fmla="*/ 54857 h 1320792"/>
                <a:gd name="connsiteX4" fmla="*/ 2392452 w 2414076"/>
                <a:gd name="connsiteY4" fmla="*/ 74293 h 1320792"/>
                <a:gd name="connsiteX5" fmla="*/ 2405121 w 2414076"/>
                <a:gd name="connsiteY5" fmla="*/ 107600 h 1320792"/>
                <a:gd name="connsiteX6" fmla="*/ 2412552 w 2414076"/>
                <a:gd name="connsiteY6" fmla="*/ 142618 h 1320792"/>
                <a:gd name="connsiteX7" fmla="*/ 2413666 w 2414076"/>
                <a:gd name="connsiteY7" fmla="*/ 178478 h 1320792"/>
                <a:gd name="connsiteX8" fmla="*/ 2407386 w 2414076"/>
                <a:gd name="connsiteY8" fmla="*/ 214314 h 1320792"/>
                <a:gd name="connsiteX9" fmla="*/ 2393472 w 2414076"/>
                <a:gd name="connsiteY9" fmla="*/ 248154 h 1320792"/>
                <a:gd name="connsiteX10" fmla="*/ 2372831 w 2414076"/>
                <a:gd name="connsiteY10" fmla="*/ 278469 h 1320792"/>
                <a:gd name="connsiteX11" fmla="*/ 2346821 w 2414076"/>
                <a:gd name="connsiteY11" fmla="*/ 302585 h 1320792"/>
                <a:gd name="connsiteX12" fmla="*/ 2316797 w 2414076"/>
                <a:gd name="connsiteY12" fmla="*/ 317829 h 1320792"/>
                <a:gd name="connsiteX13" fmla="*/ 2289507 w 2414076"/>
                <a:gd name="connsiteY13" fmla="*/ 322630 h 1320792"/>
                <a:gd name="connsiteX14" fmla="*/ 2260874 w 2414076"/>
                <a:gd name="connsiteY14" fmla="*/ 322611 h 1320792"/>
                <a:gd name="connsiteX15" fmla="*/ 2231414 w 2414076"/>
                <a:gd name="connsiteY15" fmla="*/ 321050 h 1320792"/>
                <a:gd name="connsiteX16" fmla="*/ 2201647 w 2414076"/>
                <a:gd name="connsiteY16" fmla="*/ 321225 h 1320792"/>
                <a:gd name="connsiteX17" fmla="*/ 2138452 w 2414076"/>
                <a:gd name="connsiteY17" fmla="*/ 336808 h 1320792"/>
                <a:gd name="connsiteX18" fmla="*/ 2081216 w 2414076"/>
                <a:gd name="connsiteY18" fmla="*/ 370939 h 1320792"/>
                <a:gd name="connsiteX19" fmla="*/ 2034904 w 2414076"/>
                <a:gd name="connsiteY19" fmla="*/ 418583 h 1320792"/>
                <a:gd name="connsiteX20" fmla="*/ 2004485 w 2414076"/>
                <a:gd name="connsiteY20" fmla="*/ 474702 h 1320792"/>
                <a:gd name="connsiteX21" fmla="*/ 1992931 w 2414076"/>
                <a:gd name="connsiteY21" fmla="*/ 532805 h 1320792"/>
                <a:gd name="connsiteX22" fmla="*/ 1993771 w 2414076"/>
                <a:gd name="connsiteY22" fmla="*/ 593080 h 1320792"/>
                <a:gd name="connsiteX23" fmla="*/ 1999947 w 2414076"/>
                <a:gd name="connsiteY23" fmla="*/ 654493 h 1320792"/>
                <a:gd name="connsiteX24" fmla="*/ 2004398 w 2414076"/>
                <a:gd name="connsiteY24" fmla="*/ 716010 h 1320792"/>
                <a:gd name="connsiteX25" fmla="*/ 1998125 w 2414076"/>
                <a:gd name="connsiteY25" fmla="*/ 799947 h 1320792"/>
                <a:gd name="connsiteX26" fmla="*/ 1977739 w 2414076"/>
                <a:gd name="connsiteY26" fmla="*/ 881577 h 1320792"/>
                <a:gd name="connsiteX27" fmla="*/ 1946029 w 2414076"/>
                <a:gd name="connsiteY27" fmla="*/ 960384 h 1320792"/>
                <a:gd name="connsiteX28" fmla="*/ 1905782 w 2414076"/>
                <a:gd name="connsiteY28" fmla="*/ 1035855 h 1320792"/>
                <a:gd name="connsiteX29" fmla="*/ 1867526 w 2414076"/>
                <a:gd name="connsiteY29" fmla="*/ 1095345 h 1320792"/>
                <a:gd name="connsiteX30" fmla="*/ 1824513 w 2414076"/>
                <a:gd name="connsiteY30" fmla="*/ 1150693 h 1320792"/>
                <a:gd name="connsiteX31" fmla="*/ 1775941 w 2414076"/>
                <a:gd name="connsiteY31" fmla="*/ 1200406 h 1320792"/>
                <a:gd name="connsiteX32" fmla="*/ 1721007 w 2414076"/>
                <a:gd name="connsiteY32" fmla="*/ 1242991 h 1320792"/>
                <a:gd name="connsiteX33" fmla="*/ 1647016 w 2414076"/>
                <a:gd name="connsiteY33" fmla="*/ 1282564 h 1320792"/>
                <a:gd name="connsiteX34" fmla="*/ 1566366 w 2414076"/>
                <a:gd name="connsiteY34" fmla="*/ 1308853 h 1320792"/>
                <a:gd name="connsiteX35" fmla="*/ 1482549 w 2414076"/>
                <a:gd name="connsiteY35" fmla="*/ 1320792 h 1320792"/>
                <a:gd name="connsiteX36" fmla="*/ 1399058 w 2414076"/>
                <a:gd name="connsiteY36" fmla="*/ 1317313 h 1320792"/>
                <a:gd name="connsiteX37" fmla="*/ 1351791 w 2414076"/>
                <a:gd name="connsiteY37" fmla="*/ 1308099 h 1320792"/>
                <a:gd name="connsiteX38" fmla="*/ 1305427 w 2414076"/>
                <a:gd name="connsiteY38" fmla="*/ 1295117 h 1320792"/>
                <a:gd name="connsiteX39" fmla="*/ 1259574 w 2414076"/>
                <a:gd name="connsiteY39" fmla="*/ 1280193 h 1320792"/>
                <a:gd name="connsiteX40" fmla="*/ 1213840 w 2414076"/>
                <a:gd name="connsiteY40" fmla="*/ 1265150 h 1320792"/>
                <a:gd name="connsiteX41" fmla="*/ 919901 w 2414076"/>
                <a:gd name="connsiteY41" fmla="*/ 1204817 h 1320792"/>
                <a:gd name="connsiteX42" fmla="*/ 617801 w 2414076"/>
                <a:gd name="connsiteY42" fmla="*/ 1195378 h 1320792"/>
                <a:gd name="connsiteX43" fmla="*/ 310260 w 2414076"/>
                <a:gd name="connsiteY43" fmla="*/ 1219869 h 1320792"/>
                <a:gd name="connsiteX44" fmla="*/ 0 w 2414076"/>
                <a:gd name="connsiteY44" fmla="*/ 1261325 h 1320792"/>
                <a:gd name="connsiteX0" fmla="*/ 2347043 w 2414076"/>
                <a:gd name="connsiteY0" fmla="*/ 0 h 1320792"/>
                <a:gd name="connsiteX1" fmla="*/ 2359389 w 2414076"/>
                <a:gd name="connsiteY1" fmla="*/ 17957 h 1320792"/>
                <a:gd name="connsiteX2" fmla="*/ 2371338 w 2414076"/>
                <a:gd name="connsiteY2" fmla="*/ 36161 h 1320792"/>
                <a:gd name="connsiteX3" fmla="*/ 2382492 w 2414076"/>
                <a:gd name="connsiteY3" fmla="*/ 54857 h 1320792"/>
                <a:gd name="connsiteX4" fmla="*/ 2392452 w 2414076"/>
                <a:gd name="connsiteY4" fmla="*/ 74293 h 1320792"/>
                <a:gd name="connsiteX5" fmla="*/ 2405121 w 2414076"/>
                <a:gd name="connsiteY5" fmla="*/ 107600 h 1320792"/>
                <a:gd name="connsiteX6" fmla="*/ 2412552 w 2414076"/>
                <a:gd name="connsiteY6" fmla="*/ 142618 h 1320792"/>
                <a:gd name="connsiteX7" fmla="*/ 2413666 w 2414076"/>
                <a:gd name="connsiteY7" fmla="*/ 178478 h 1320792"/>
                <a:gd name="connsiteX8" fmla="*/ 2407386 w 2414076"/>
                <a:gd name="connsiteY8" fmla="*/ 214314 h 1320792"/>
                <a:gd name="connsiteX9" fmla="*/ 2393472 w 2414076"/>
                <a:gd name="connsiteY9" fmla="*/ 248154 h 1320792"/>
                <a:gd name="connsiteX10" fmla="*/ 2372831 w 2414076"/>
                <a:gd name="connsiteY10" fmla="*/ 278469 h 1320792"/>
                <a:gd name="connsiteX11" fmla="*/ 2346821 w 2414076"/>
                <a:gd name="connsiteY11" fmla="*/ 302585 h 1320792"/>
                <a:gd name="connsiteX12" fmla="*/ 2316797 w 2414076"/>
                <a:gd name="connsiteY12" fmla="*/ 317829 h 1320792"/>
                <a:gd name="connsiteX13" fmla="*/ 2289507 w 2414076"/>
                <a:gd name="connsiteY13" fmla="*/ 322630 h 1320792"/>
                <a:gd name="connsiteX14" fmla="*/ 2260874 w 2414076"/>
                <a:gd name="connsiteY14" fmla="*/ 322611 h 1320792"/>
                <a:gd name="connsiteX15" fmla="*/ 2231414 w 2414076"/>
                <a:gd name="connsiteY15" fmla="*/ 321050 h 1320792"/>
                <a:gd name="connsiteX16" fmla="*/ 2201647 w 2414076"/>
                <a:gd name="connsiteY16" fmla="*/ 321225 h 1320792"/>
                <a:gd name="connsiteX17" fmla="*/ 2138452 w 2414076"/>
                <a:gd name="connsiteY17" fmla="*/ 336808 h 1320792"/>
                <a:gd name="connsiteX18" fmla="*/ 2081216 w 2414076"/>
                <a:gd name="connsiteY18" fmla="*/ 370939 h 1320792"/>
                <a:gd name="connsiteX19" fmla="*/ 2034904 w 2414076"/>
                <a:gd name="connsiteY19" fmla="*/ 418583 h 1320792"/>
                <a:gd name="connsiteX20" fmla="*/ 2004485 w 2414076"/>
                <a:gd name="connsiteY20" fmla="*/ 474702 h 1320792"/>
                <a:gd name="connsiteX21" fmla="*/ 1992931 w 2414076"/>
                <a:gd name="connsiteY21" fmla="*/ 532805 h 1320792"/>
                <a:gd name="connsiteX22" fmla="*/ 1993771 w 2414076"/>
                <a:gd name="connsiteY22" fmla="*/ 593080 h 1320792"/>
                <a:gd name="connsiteX23" fmla="*/ 1999947 w 2414076"/>
                <a:gd name="connsiteY23" fmla="*/ 654493 h 1320792"/>
                <a:gd name="connsiteX24" fmla="*/ 2004398 w 2414076"/>
                <a:gd name="connsiteY24" fmla="*/ 716010 h 1320792"/>
                <a:gd name="connsiteX25" fmla="*/ 1998125 w 2414076"/>
                <a:gd name="connsiteY25" fmla="*/ 799947 h 1320792"/>
                <a:gd name="connsiteX26" fmla="*/ 1977739 w 2414076"/>
                <a:gd name="connsiteY26" fmla="*/ 881577 h 1320792"/>
                <a:gd name="connsiteX27" fmla="*/ 1946029 w 2414076"/>
                <a:gd name="connsiteY27" fmla="*/ 960384 h 1320792"/>
                <a:gd name="connsiteX28" fmla="*/ 1905782 w 2414076"/>
                <a:gd name="connsiteY28" fmla="*/ 1035855 h 1320792"/>
                <a:gd name="connsiteX29" fmla="*/ 1867526 w 2414076"/>
                <a:gd name="connsiteY29" fmla="*/ 1095345 h 1320792"/>
                <a:gd name="connsiteX30" fmla="*/ 1824513 w 2414076"/>
                <a:gd name="connsiteY30" fmla="*/ 1150693 h 1320792"/>
                <a:gd name="connsiteX31" fmla="*/ 1775941 w 2414076"/>
                <a:gd name="connsiteY31" fmla="*/ 1200406 h 1320792"/>
                <a:gd name="connsiteX32" fmla="*/ 1721007 w 2414076"/>
                <a:gd name="connsiteY32" fmla="*/ 1242991 h 1320792"/>
                <a:gd name="connsiteX33" fmla="*/ 1647016 w 2414076"/>
                <a:gd name="connsiteY33" fmla="*/ 1282564 h 1320792"/>
                <a:gd name="connsiteX34" fmla="*/ 1566366 w 2414076"/>
                <a:gd name="connsiteY34" fmla="*/ 1308853 h 1320792"/>
                <a:gd name="connsiteX35" fmla="*/ 1482549 w 2414076"/>
                <a:gd name="connsiteY35" fmla="*/ 1320792 h 1320792"/>
                <a:gd name="connsiteX36" fmla="*/ 1399058 w 2414076"/>
                <a:gd name="connsiteY36" fmla="*/ 1317313 h 1320792"/>
                <a:gd name="connsiteX37" fmla="*/ 1351791 w 2414076"/>
                <a:gd name="connsiteY37" fmla="*/ 1308099 h 1320792"/>
                <a:gd name="connsiteX38" fmla="*/ 1305427 w 2414076"/>
                <a:gd name="connsiteY38" fmla="*/ 1295117 h 1320792"/>
                <a:gd name="connsiteX39" fmla="*/ 1259574 w 2414076"/>
                <a:gd name="connsiteY39" fmla="*/ 1280193 h 1320792"/>
                <a:gd name="connsiteX40" fmla="*/ 1213840 w 2414076"/>
                <a:gd name="connsiteY40" fmla="*/ 1265150 h 1320792"/>
                <a:gd name="connsiteX41" fmla="*/ 919901 w 2414076"/>
                <a:gd name="connsiteY41" fmla="*/ 1204817 h 1320792"/>
                <a:gd name="connsiteX42" fmla="*/ 617801 w 2414076"/>
                <a:gd name="connsiteY42" fmla="*/ 1195378 h 1320792"/>
                <a:gd name="connsiteX43" fmla="*/ 310260 w 2414076"/>
                <a:gd name="connsiteY43" fmla="*/ 1219869 h 1320792"/>
                <a:gd name="connsiteX44" fmla="*/ 0 w 2414076"/>
                <a:gd name="connsiteY44" fmla="*/ 1261325 h 1320792"/>
                <a:gd name="connsiteX0" fmla="*/ 2347043 w 2414076"/>
                <a:gd name="connsiteY0" fmla="*/ 0 h 1320792"/>
                <a:gd name="connsiteX1" fmla="*/ 2359389 w 2414076"/>
                <a:gd name="connsiteY1" fmla="*/ 17957 h 1320792"/>
                <a:gd name="connsiteX2" fmla="*/ 2371338 w 2414076"/>
                <a:gd name="connsiteY2" fmla="*/ 36161 h 1320792"/>
                <a:gd name="connsiteX3" fmla="*/ 2382492 w 2414076"/>
                <a:gd name="connsiteY3" fmla="*/ 54857 h 1320792"/>
                <a:gd name="connsiteX4" fmla="*/ 2392452 w 2414076"/>
                <a:gd name="connsiteY4" fmla="*/ 74293 h 1320792"/>
                <a:gd name="connsiteX5" fmla="*/ 2405121 w 2414076"/>
                <a:gd name="connsiteY5" fmla="*/ 107600 h 1320792"/>
                <a:gd name="connsiteX6" fmla="*/ 2412552 w 2414076"/>
                <a:gd name="connsiteY6" fmla="*/ 142618 h 1320792"/>
                <a:gd name="connsiteX7" fmla="*/ 2413666 w 2414076"/>
                <a:gd name="connsiteY7" fmla="*/ 178478 h 1320792"/>
                <a:gd name="connsiteX8" fmla="*/ 2407386 w 2414076"/>
                <a:gd name="connsiteY8" fmla="*/ 214314 h 1320792"/>
                <a:gd name="connsiteX9" fmla="*/ 2393472 w 2414076"/>
                <a:gd name="connsiteY9" fmla="*/ 248154 h 1320792"/>
                <a:gd name="connsiteX10" fmla="*/ 2372831 w 2414076"/>
                <a:gd name="connsiteY10" fmla="*/ 278469 h 1320792"/>
                <a:gd name="connsiteX11" fmla="*/ 2346821 w 2414076"/>
                <a:gd name="connsiteY11" fmla="*/ 302585 h 1320792"/>
                <a:gd name="connsiteX12" fmla="*/ 2316797 w 2414076"/>
                <a:gd name="connsiteY12" fmla="*/ 317829 h 1320792"/>
                <a:gd name="connsiteX13" fmla="*/ 2289507 w 2414076"/>
                <a:gd name="connsiteY13" fmla="*/ 322630 h 1320792"/>
                <a:gd name="connsiteX14" fmla="*/ 2260874 w 2414076"/>
                <a:gd name="connsiteY14" fmla="*/ 322611 h 1320792"/>
                <a:gd name="connsiteX15" fmla="*/ 2231414 w 2414076"/>
                <a:gd name="connsiteY15" fmla="*/ 321050 h 1320792"/>
                <a:gd name="connsiteX16" fmla="*/ 2201647 w 2414076"/>
                <a:gd name="connsiteY16" fmla="*/ 321225 h 1320792"/>
                <a:gd name="connsiteX17" fmla="*/ 2138452 w 2414076"/>
                <a:gd name="connsiteY17" fmla="*/ 336808 h 1320792"/>
                <a:gd name="connsiteX18" fmla="*/ 2081216 w 2414076"/>
                <a:gd name="connsiteY18" fmla="*/ 370939 h 1320792"/>
                <a:gd name="connsiteX19" fmla="*/ 2034904 w 2414076"/>
                <a:gd name="connsiteY19" fmla="*/ 418583 h 1320792"/>
                <a:gd name="connsiteX20" fmla="*/ 2004485 w 2414076"/>
                <a:gd name="connsiteY20" fmla="*/ 474702 h 1320792"/>
                <a:gd name="connsiteX21" fmla="*/ 1992931 w 2414076"/>
                <a:gd name="connsiteY21" fmla="*/ 532805 h 1320792"/>
                <a:gd name="connsiteX22" fmla="*/ 1993771 w 2414076"/>
                <a:gd name="connsiteY22" fmla="*/ 593080 h 1320792"/>
                <a:gd name="connsiteX23" fmla="*/ 1999947 w 2414076"/>
                <a:gd name="connsiteY23" fmla="*/ 654493 h 1320792"/>
                <a:gd name="connsiteX24" fmla="*/ 2004398 w 2414076"/>
                <a:gd name="connsiteY24" fmla="*/ 716010 h 1320792"/>
                <a:gd name="connsiteX25" fmla="*/ 1998125 w 2414076"/>
                <a:gd name="connsiteY25" fmla="*/ 799947 h 1320792"/>
                <a:gd name="connsiteX26" fmla="*/ 1977739 w 2414076"/>
                <a:gd name="connsiteY26" fmla="*/ 881577 h 1320792"/>
                <a:gd name="connsiteX27" fmla="*/ 1946029 w 2414076"/>
                <a:gd name="connsiteY27" fmla="*/ 960384 h 1320792"/>
                <a:gd name="connsiteX28" fmla="*/ 1905782 w 2414076"/>
                <a:gd name="connsiteY28" fmla="*/ 1035855 h 1320792"/>
                <a:gd name="connsiteX29" fmla="*/ 1867526 w 2414076"/>
                <a:gd name="connsiteY29" fmla="*/ 1095345 h 1320792"/>
                <a:gd name="connsiteX30" fmla="*/ 1824513 w 2414076"/>
                <a:gd name="connsiteY30" fmla="*/ 1150693 h 1320792"/>
                <a:gd name="connsiteX31" fmla="*/ 1775941 w 2414076"/>
                <a:gd name="connsiteY31" fmla="*/ 1200406 h 1320792"/>
                <a:gd name="connsiteX32" fmla="*/ 1721007 w 2414076"/>
                <a:gd name="connsiteY32" fmla="*/ 1242991 h 1320792"/>
                <a:gd name="connsiteX33" fmla="*/ 1647016 w 2414076"/>
                <a:gd name="connsiteY33" fmla="*/ 1282564 h 1320792"/>
                <a:gd name="connsiteX34" fmla="*/ 1566366 w 2414076"/>
                <a:gd name="connsiteY34" fmla="*/ 1308853 h 1320792"/>
                <a:gd name="connsiteX35" fmla="*/ 1482549 w 2414076"/>
                <a:gd name="connsiteY35" fmla="*/ 1320792 h 1320792"/>
                <a:gd name="connsiteX36" fmla="*/ 1399058 w 2414076"/>
                <a:gd name="connsiteY36" fmla="*/ 1317313 h 1320792"/>
                <a:gd name="connsiteX37" fmla="*/ 1351791 w 2414076"/>
                <a:gd name="connsiteY37" fmla="*/ 1308099 h 1320792"/>
                <a:gd name="connsiteX38" fmla="*/ 1305427 w 2414076"/>
                <a:gd name="connsiteY38" fmla="*/ 1295117 h 1320792"/>
                <a:gd name="connsiteX39" fmla="*/ 1259574 w 2414076"/>
                <a:gd name="connsiteY39" fmla="*/ 1280193 h 1320792"/>
                <a:gd name="connsiteX40" fmla="*/ 1213840 w 2414076"/>
                <a:gd name="connsiteY40" fmla="*/ 1265150 h 1320792"/>
                <a:gd name="connsiteX41" fmla="*/ 919901 w 2414076"/>
                <a:gd name="connsiteY41" fmla="*/ 1204817 h 1320792"/>
                <a:gd name="connsiteX42" fmla="*/ 617801 w 2414076"/>
                <a:gd name="connsiteY42" fmla="*/ 1195378 h 1320792"/>
                <a:gd name="connsiteX43" fmla="*/ 310260 w 2414076"/>
                <a:gd name="connsiteY43" fmla="*/ 1219869 h 1320792"/>
                <a:gd name="connsiteX44" fmla="*/ 0 w 2414076"/>
                <a:gd name="connsiteY44" fmla="*/ 1261325 h 1320792"/>
                <a:gd name="connsiteX0" fmla="*/ 2347043 w 2414076"/>
                <a:gd name="connsiteY0" fmla="*/ 0 h 1320792"/>
                <a:gd name="connsiteX1" fmla="*/ 2359389 w 2414076"/>
                <a:gd name="connsiteY1" fmla="*/ 17957 h 1320792"/>
                <a:gd name="connsiteX2" fmla="*/ 2371338 w 2414076"/>
                <a:gd name="connsiteY2" fmla="*/ 36161 h 1320792"/>
                <a:gd name="connsiteX3" fmla="*/ 2382492 w 2414076"/>
                <a:gd name="connsiteY3" fmla="*/ 54857 h 1320792"/>
                <a:gd name="connsiteX4" fmla="*/ 2392452 w 2414076"/>
                <a:gd name="connsiteY4" fmla="*/ 74293 h 1320792"/>
                <a:gd name="connsiteX5" fmla="*/ 2405121 w 2414076"/>
                <a:gd name="connsiteY5" fmla="*/ 107600 h 1320792"/>
                <a:gd name="connsiteX6" fmla="*/ 2412552 w 2414076"/>
                <a:gd name="connsiteY6" fmla="*/ 142618 h 1320792"/>
                <a:gd name="connsiteX7" fmla="*/ 2413666 w 2414076"/>
                <a:gd name="connsiteY7" fmla="*/ 178478 h 1320792"/>
                <a:gd name="connsiteX8" fmla="*/ 2407386 w 2414076"/>
                <a:gd name="connsiteY8" fmla="*/ 214314 h 1320792"/>
                <a:gd name="connsiteX9" fmla="*/ 2393472 w 2414076"/>
                <a:gd name="connsiteY9" fmla="*/ 248154 h 1320792"/>
                <a:gd name="connsiteX10" fmla="*/ 2372831 w 2414076"/>
                <a:gd name="connsiteY10" fmla="*/ 278469 h 1320792"/>
                <a:gd name="connsiteX11" fmla="*/ 2346821 w 2414076"/>
                <a:gd name="connsiteY11" fmla="*/ 302585 h 1320792"/>
                <a:gd name="connsiteX12" fmla="*/ 2316797 w 2414076"/>
                <a:gd name="connsiteY12" fmla="*/ 317829 h 1320792"/>
                <a:gd name="connsiteX13" fmla="*/ 2289507 w 2414076"/>
                <a:gd name="connsiteY13" fmla="*/ 322630 h 1320792"/>
                <a:gd name="connsiteX14" fmla="*/ 2260874 w 2414076"/>
                <a:gd name="connsiteY14" fmla="*/ 322611 h 1320792"/>
                <a:gd name="connsiteX15" fmla="*/ 2231414 w 2414076"/>
                <a:gd name="connsiteY15" fmla="*/ 321050 h 1320792"/>
                <a:gd name="connsiteX16" fmla="*/ 2201647 w 2414076"/>
                <a:gd name="connsiteY16" fmla="*/ 321225 h 1320792"/>
                <a:gd name="connsiteX17" fmla="*/ 2138452 w 2414076"/>
                <a:gd name="connsiteY17" fmla="*/ 336808 h 1320792"/>
                <a:gd name="connsiteX18" fmla="*/ 2081216 w 2414076"/>
                <a:gd name="connsiteY18" fmla="*/ 370939 h 1320792"/>
                <a:gd name="connsiteX19" fmla="*/ 2034904 w 2414076"/>
                <a:gd name="connsiteY19" fmla="*/ 418583 h 1320792"/>
                <a:gd name="connsiteX20" fmla="*/ 2004485 w 2414076"/>
                <a:gd name="connsiteY20" fmla="*/ 474702 h 1320792"/>
                <a:gd name="connsiteX21" fmla="*/ 1992931 w 2414076"/>
                <a:gd name="connsiteY21" fmla="*/ 532805 h 1320792"/>
                <a:gd name="connsiteX22" fmla="*/ 1993771 w 2414076"/>
                <a:gd name="connsiteY22" fmla="*/ 593080 h 1320792"/>
                <a:gd name="connsiteX23" fmla="*/ 1999947 w 2414076"/>
                <a:gd name="connsiteY23" fmla="*/ 654493 h 1320792"/>
                <a:gd name="connsiteX24" fmla="*/ 2004398 w 2414076"/>
                <a:gd name="connsiteY24" fmla="*/ 716010 h 1320792"/>
                <a:gd name="connsiteX25" fmla="*/ 1998125 w 2414076"/>
                <a:gd name="connsiteY25" fmla="*/ 799947 h 1320792"/>
                <a:gd name="connsiteX26" fmla="*/ 1977739 w 2414076"/>
                <a:gd name="connsiteY26" fmla="*/ 881577 h 1320792"/>
                <a:gd name="connsiteX27" fmla="*/ 1946029 w 2414076"/>
                <a:gd name="connsiteY27" fmla="*/ 960384 h 1320792"/>
                <a:gd name="connsiteX28" fmla="*/ 1905782 w 2414076"/>
                <a:gd name="connsiteY28" fmla="*/ 1035855 h 1320792"/>
                <a:gd name="connsiteX29" fmla="*/ 1867526 w 2414076"/>
                <a:gd name="connsiteY29" fmla="*/ 1095345 h 1320792"/>
                <a:gd name="connsiteX30" fmla="*/ 1824513 w 2414076"/>
                <a:gd name="connsiteY30" fmla="*/ 1150693 h 1320792"/>
                <a:gd name="connsiteX31" fmla="*/ 1775941 w 2414076"/>
                <a:gd name="connsiteY31" fmla="*/ 1200406 h 1320792"/>
                <a:gd name="connsiteX32" fmla="*/ 1721007 w 2414076"/>
                <a:gd name="connsiteY32" fmla="*/ 1242991 h 1320792"/>
                <a:gd name="connsiteX33" fmla="*/ 1647016 w 2414076"/>
                <a:gd name="connsiteY33" fmla="*/ 1282564 h 1320792"/>
                <a:gd name="connsiteX34" fmla="*/ 1566366 w 2414076"/>
                <a:gd name="connsiteY34" fmla="*/ 1308853 h 1320792"/>
                <a:gd name="connsiteX35" fmla="*/ 1482549 w 2414076"/>
                <a:gd name="connsiteY35" fmla="*/ 1320792 h 1320792"/>
                <a:gd name="connsiteX36" fmla="*/ 1399058 w 2414076"/>
                <a:gd name="connsiteY36" fmla="*/ 1317313 h 1320792"/>
                <a:gd name="connsiteX37" fmla="*/ 1351791 w 2414076"/>
                <a:gd name="connsiteY37" fmla="*/ 1308099 h 1320792"/>
                <a:gd name="connsiteX38" fmla="*/ 1305427 w 2414076"/>
                <a:gd name="connsiteY38" fmla="*/ 1295117 h 1320792"/>
                <a:gd name="connsiteX39" fmla="*/ 1259574 w 2414076"/>
                <a:gd name="connsiteY39" fmla="*/ 1280193 h 1320792"/>
                <a:gd name="connsiteX40" fmla="*/ 1213840 w 2414076"/>
                <a:gd name="connsiteY40" fmla="*/ 1265150 h 1320792"/>
                <a:gd name="connsiteX41" fmla="*/ 919901 w 2414076"/>
                <a:gd name="connsiteY41" fmla="*/ 1204817 h 1320792"/>
                <a:gd name="connsiteX42" fmla="*/ 617801 w 2414076"/>
                <a:gd name="connsiteY42" fmla="*/ 1195378 h 1320792"/>
                <a:gd name="connsiteX43" fmla="*/ 310260 w 2414076"/>
                <a:gd name="connsiteY43" fmla="*/ 1219869 h 1320792"/>
                <a:gd name="connsiteX44" fmla="*/ 0 w 2414076"/>
                <a:gd name="connsiteY44" fmla="*/ 1261325 h 1320792"/>
                <a:gd name="connsiteX0" fmla="*/ 2347043 w 2414076"/>
                <a:gd name="connsiteY0" fmla="*/ 0 h 1320792"/>
                <a:gd name="connsiteX1" fmla="*/ 2359389 w 2414076"/>
                <a:gd name="connsiteY1" fmla="*/ 17957 h 1320792"/>
                <a:gd name="connsiteX2" fmla="*/ 2371338 w 2414076"/>
                <a:gd name="connsiteY2" fmla="*/ 36161 h 1320792"/>
                <a:gd name="connsiteX3" fmla="*/ 2382492 w 2414076"/>
                <a:gd name="connsiteY3" fmla="*/ 54857 h 1320792"/>
                <a:gd name="connsiteX4" fmla="*/ 2392452 w 2414076"/>
                <a:gd name="connsiteY4" fmla="*/ 74293 h 1320792"/>
                <a:gd name="connsiteX5" fmla="*/ 2405121 w 2414076"/>
                <a:gd name="connsiteY5" fmla="*/ 107600 h 1320792"/>
                <a:gd name="connsiteX6" fmla="*/ 2412552 w 2414076"/>
                <a:gd name="connsiteY6" fmla="*/ 142618 h 1320792"/>
                <a:gd name="connsiteX7" fmla="*/ 2413666 w 2414076"/>
                <a:gd name="connsiteY7" fmla="*/ 178478 h 1320792"/>
                <a:gd name="connsiteX8" fmla="*/ 2407386 w 2414076"/>
                <a:gd name="connsiteY8" fmla="*/ 214314 h 1320792"/>
                <a:gd name="connsiteX9" fmla="*/ 2393472 w 2414076"/>
                <a:gd name="connsiteY9" fmla="*/ 248154 h 1320792"/>
                <a:gd name="connsiteX10" fmla="*/ 2372831 w 2414076"/>
                <a:gd name="connsiteY10" fmla="*/ 278469 h 1320792"/>
                <a:gd name="connsiteX11" fmla="*/ 2346821 w 2414076"/>
                <a:gd name="connsiteY11" fmla="*/ 302585 h 1320792"/>
                <a:gd name="connsiteX12" fmla="*/ 2316797 w 2414076"/>
                <a:gd name="connsiteY12" fmla="*/ 317829 h 1320792"/>
                <a:gd name="connsiteX13" fmla="*/ 2289507 w 2414076"/>
                <a:gd name="connsiteY13" fmla="*/ 322630 h 1320792"/>
                <a:gd name="connsiteX14" fmla="*/ 2260874 w 2414076"/>
                <a:gd name="connsiteY14" fmla="*/ 322611 h 1320792"/>
                <a:gd name="connsiteX15" fmla="*/ 2231414 w 2414076"/>
                <a:gd name="connsiteY15" fmla="*/ 321050 h 1320792"/>
                <a:gd name="connsiteX16" fmla="*/ 2201647 w 2414076"/>
                <a:gd name="connsiteY16" fmla="*/ 321225 h 1320792"/>
                <a:gd name="connsiteX17" fmla="*/ 2138452 w 2414076"/>
                <a:gd name="connsiteY17" fmla="*/ 336808 h 1320792"/>
                <a:gd name="connsiteX18" fmla="*/ 2081216 w 2414076"/>
                <a:gd name="connsiteY18" fmla="*/ 370939 h 1320792"/>
                <a:gd name="connsiteX19" fmla="*/ 2034904 w 2414076"/>
                <a:gd name="connsiteY19" fmla="*/ 418583 h 1320792"/>
                <a:gd name="connsiteX20" fmla="*/ 2004485 w 2414076"/>
                <a:gd name="connsiteY20" fmla="*/ 474702 h 1320792"/>
                <a:gd name="connsiteX21" fmla="*/ 1992931 w 2414076"/>
                <a:gd name="connsiteY21" fmla="*/ 532805 h 1320792"/>
                <a:gd name="connsiteX22" fmla="*/ 1993771 w 2414076"/>
                <a:gd name="connsiteY22" fmla="*/ 593080 h 1320792"/>
                <a:gd name="connsiteX23" fmla="*/ 1999947 w 2414076"/>
                <a:gd name="connsiteY23" fmla="*/ 654493 h 1320792"/>
                <a:gd name="connsiteX24" fmla="*/ 2004398 w 2414076"/>
                <a:gd name="connsiteY24" fmla="*/ 716010 h 1320792"/>
                <a:gd name="connsiteX25" fmla="*/ 1998125 w 2414076"/>
                <a:gd name="connsiteY25" fmla="*/ 799947 h 1320792"/>
                <a:gd name="connsiteX26" fmla="*/ 1977739 w 2414076"/>
                <a:gd name="connsiteY26" fmla="*/ 881577 h 1320792"/>
                <a:gd name="connsiteX27" fmla="*/ 1946029 w 2414076"/>
                <a:gd name="connsiteY27" fmla="*/ 960384 h 1320792"/>
                <a:gd name="connsiteX28" fmla="*/ 1905782 w 2414076"/>
                <a:gd name="connsiteY28" fmla="*/ 1035855 h 1320792"/>
                <a:gd name="connsiteX29" fmla="*/ 1867526 w 2414076"/>
                <a:gd name="connsiteY29" fmla="*/ 1095345 h 1320792"/>
                <a:gd name="connsiteX30" fmla="*/ 1824513 w 2414076"/>
                <a:gd name="connsiteY30" fmla="*/ 1150693 h 1320792"/>
                <a:gd name="connsiteX31" fmla="*/ 1775941 w 2414076"/>
                <a:gd name="connsiteY31" fmla="*/ 1200406 h 1320792"/>
                <a:gd name="connsiteX32" fmla="*/ 1721007 w 2414076"/>
                <a:gd name="connsiteY32" fmla="*/ 1242991 h 1320792"/>
                <a:gd name="connsiteX33" fmla="*/ 1647016 w 2414076"/>
                <a:gd name="connsiteY33" fmla="*/ 1282564 h 1320792"/>
                <a:gd name="connsiteX34" fmla="*/ 1566366 w 2414076"/>
                <a:gd name="connsiteY34" fmla="*/ 1308853 h 1320792"/>
                <a:gd name="connsiteX35" fmla="*/ 1482549 w 2414076"/>
                <a:gd name="connsiteY35" fmla="*/ 1320792 h 1320792"/>
                <a:gd name="connsiteX36" fmla="*/ 1399058 w 2414076"/>
                <a:gd name="connsiteY36" fmla="*/ 1317313 h 1320792"/>
                <a:gd name="connsiteX37" fmla="*/ 1351791 w 2414076"/>
                <a:gd name="connsiteY37" fmla="*/ 1308099 h 1320792"/>
                <a:gd name="connsiteX38" fmla="*/ 1305427 w 2414076"/>
                <a:gd name="connsiteY38" fmla="*/ 1295117 h 1320792"/>
                <a:gd name="connsiteX39" fmla="*/ 1259574 w 2414076"/>
                <a:gd name="connsiteY39" fmla="*/ 1280193 h 1320792"/>
                <a:gd name="connsiteX40" fmla="*/ 1213840 w 2414076"/>
                <a:gd name="connsiteY40" fmla="*/ 1265150 h 1320792"/>
                <a:gd name="connsiteX41" fmla="*/ 919901 w 2414076"/>
                <a:gd name="connsiteY41" fmla="*/ 1204817 h 1320792"/>
                <a:gd name="connsiteX42" fmla="*/ 617801 w 2414076"/>
                <a:gd name="connsiteY42" fmla="*/ 1195378 h 1320792"/>
                <a:gd name="connsiteX43" fmla="*/ 310260 w 2414076"/>
                <a:gd name="connsiteY43" fmla="*/ 1219869 h 1320792"/>
                <a:gd name="connsiteX44" fmla="*/ 0 w 2414076"/>
                <a:gd name="connsiteY44" fmla="*/ 1261325 h 1320792"/>
                <a:gd name="connsiteX0" fmla="*/ 2347043 w 2414076"/>
                <a:gd name="connsiteY0" fmla="*/ 0 h 1320792"/>
                <a:gd name="connsiteX1" fmla="*/ 2359389 w 2414076"/>
                <a:gd name="connsiteY1" fmla="*/ 17957 h 1320792"/>
                <a:gd name="connsiteX2" fmla="*/ 2371338 w 2414076"/>
                <a:gd name="connsiteY2" fmla="*/ 36161 h 1320792"/>
                <a:gd name="connsiteX3" fmla="*/ 2382492 w 2414076"/>
                <a:gd name="connsiteY3" fmla="*/ 54857 h 1320792"/>
                <a:gd name="connsiteX4" fmla="*/ 2392452 w 2414076"/>
                <a:gd name="connsiteY4" fmla="*/ 74293 h 1320792"/>
                <a:gd name="connsiteX5" fmla="*/ 2405121 w 2414076"/>
                <a:gd name="connsiteY5" fmla="*/ 107600 h 1320792"/>
                <a:gd name="connsiteX6" fmla="*/ 2412552 w 2414076"/>
                <a:gd name="connsiteY6" fmla="*/ 142618 h 1320792"/>
                <a:gd name="connsiteX7" fmla="*/ 2413666 w 2414076"/>
                <a:gd name="connsiteY7" fmla="*/ 178478 h 1320792"/>
                <a:gd name="connsiteX8" fmla="*/ 2407386 w 2414076"/>
                <a:gd name="connsiteY8" fmla="*/ 214314 h 1320792"/>
                <a:gd name="connsiteX9" fmla="*/ 2393472 w 2414076"/>
                <a:gd name="connsiteY9" fmla="*/ 248154 h 1320792"/>
                <a:gd name="connsiteX10" fmla="*/ 2372831 w 2414076"/>
                <a:gd name="connsiteY10" fmla="*/ 278469 h 1320792"/>
                <a:gd name="connsiteX11" fmla="*/ 2346821 w 2414076"/>
                <a:gd name="connsiteY11" fmla="*/ 302585 h 1320792"/>
                <a:gd name="connsiteX12" fmla="*/ 2316797 w 2414076"/>
                <a:gd name="connsiteY12" fmla="*/ 317829 h 1320792"/>
                <a:gd name="connsiteX13" fmla="*/ 2289507 w 2414076"/>
                <a:gd name="connsiteY13" fmla="*/ 322630 h 1320792"/>
                <a:gd name="connsiteX14" fmla="*/ 2260874 w 2414076"/>
                <a:gd name="connsiteY14" fmla="*/ 322611 h 1320792"/>
                <a:gd name="connsiteX15" fmla="*/ 2231414 w 2414076"/>
                <a:gd name="connsiteY15" fmla="*/ 321050 h 1320792"/>
                <a:gd name="connsiteX16" fmla="*/ 2201647 w 2414076"/>
                <a:gd name="connsiteY16" fmla="*/ 321225 h 1320792"/>
                <a:gd name="connsiteX17" fmla="*/ 2138452 w 2414076"/>
                <a:gd name="connsiteY17" fmla="*/ 336808 h 1320792"/>
                <a:gd name="connsiteX18" fmla="*/ 2081216 w 2414076"/>
                <a:gd name="connsiteY18" fmla="*/ 370939 h 1320792"/>
                <a:gd name="connsiteX19" fmla="*/ 2034904 w 2414076"/>
                <a:gd name="connsiteY19" fmla="*/ 418583 h 1320792"/>
                <a:gd name="connsiteX20" fmla="*/ 2004485 w 2414076"/>
                <a:gd name="connsiteY20" fmla="*/ 474702 h 1320792"/>
                <a:gd name="connsiteX21" fmla="*/ 1992931 w 2414076"/>
                <a:gd name="connsiteY21" fmla="*/ 532805 h 1320792"/>
                <a:gd name="connsiteX22" fmla="*/ 1993771 w 2414076"/>
                <a:gd name="connsiteY22" fmla="*/ 593080 h 1320792"/>
                <a:gd name="connsiteX23" fmla="*/ 1999947 w 2414076"/>
                <a:gd name="connsiteY23" fmla="*/ 654493 h 1320792"/>
                <a:gd name="connsiteX24" fmla="*/ 2004398 w 2414076"/>
                <a:gd name="connsiteY24" fmla="*/ 716010 h 1320792"/>
                <a:gd name="connsiteX25" fmla="*/ 1998125 w 2414076"/>
                <a:gd name="connsiteY25" fmla="*/ 799947 h 1320792"/>
                <a:gd name="connsiteX26" fmla="*/ 1977739 w 2414076"/>
                <a:gd name="connsiteY26" fmla="*/ 881577 h 1320792"/>
                <a:gd name="connsiteX27" fmla="*/ 1946029 w 2414076"/>
                <a:gd name="connsiteY27" fmla="*/ 960384 h 1320792"/>
                <a:gd name="connsiteX28" fmla="*/ 1905782 w 2414076"/>
                <a:gd name="connsiteY28" fmla="*/ 1035855 h 1320792"/>
                <a:gd name="connsiteX29" fmla="*/ 1867526 w 2414076"/>
                <a:gd name="connsiteY29" fmla="*/ 1095345 h 1320792"/>
                <a:gd name="connsiteX30" fmla="*/ 1824513 w 2414076"/>
                <a:gd name="connsiteY30" fmla="*/ 1150693 h 1320792"/>
                <a:gd name="connsiteX31" fmla="*/ 1775941 w 2414076"/>
                <a:gd name="connsiteY31" fmla="*/ 1200406 h 1320792"/>
                <a:gd name="connsiteX32" fmla="*/ 1721007 w 2414076"/>
                <a:gd name="connsiteY32" fmla="*/ 1242991 h 1320792"/>
                <a:gd name="connsiteX33" fmla="*/ 1647016 w 2414076"/>
                <a:gd name="connsiteY33" fmla="*/ 1282564 h 1320792"/>
                <a:gd name="connsiteX34" fmla="*/ 1566366 w 2414076"/>
                <a:gd name="connsiteY34" fmla="*/ 1308853 h 1320792"/>
                <a:gd name="connsiteX35" fmla="*/ 1482549 w 2414076"/>
                <a:gd name="connsiteY35" fmla="*/ 1320792 h 1320792"/>
                <a:gd name="connsiteX36" fmla="*/ 1399058 w 2414076"/>
                <a:gd name="connsiteY36" fmla="*/ 1317313 h 1320792"/>
                <a:gd name="connsiteX37" fmla="*/ 1351791 w 2414076"/>
                <a:gd name="connsiteY37" fmla="*/ 1308099 h 1320792"/>
                <a:gd name="connsiteX38" fmla="*/ 1305427 w 2414076"/>
                <a:gd name="connsiteY38" fmla="*/ 1295117 h 1320792"/>
                <a:gd name="connsiteX39" fmla="*/ 1259574 w 2414076"/>
                <a:gd name="connsiteY39" fmla="*/ 1280193 h 1320792"/>
                <a:gd name="connsiteX40" fmla="*/ 1213840 w 2414076"/>
                <a:gd name="connsiteY40" fmla="*/ 1265150 h 1320792"/>
                <a:gd name="connsiteX41" fmla="*/ 919901 w 2414076"/>
                <a:gd name="connsiteY41" fmla="*/ 1204817 h 1320792"/>
                <a:gd name="connsiteX42" fmla="*/ 617801 w 2414076"/>
                <a:gd name="connsiteY42" fmla="*/ 1195378 h 1320792"/>
                <a:gd name="connsiteX43" fmla="*/ 310260 w 2414076"/>
                <a:gd name="connsiteY43" fmla="*/ 1219869 h 1320792"/>
                <a:gd name="connsiteX44" fmla="*/ 0 w 2414076"/>
                <a:gd name="connsiteY44" fmla="*/ 1261325 h 1320792"/>
                <a:gd name="connsiteX0" fmla="*/ 2347043 w 2414076"/>
                <a:gd name="connsiteY0" fmla="*/ 0 h 1320792"/>
                <a:gd name="connsiteX1" fmla="*/ 2359389 w 2414076"/>
                <a:gd name="connsiteY1" fmla="*/ 17957 h 1320792"/>
                <a:gd name="connsiteX2" fmla="*/ 2371338 w 2414076"/>
                <a:gd name="connsiteY2" fmla="*/ 36161 h 1320792"/>
                <a:gd name="connsiteX3" fmla="*/ 2382492 w 2414076"/>
                <a:gd name="connsiteY3" fmla="*/ 54857 h 1320792"/>
                <a:gd name="connsiteX4" fmla="*/ 2392452 w 2414076"/>
                <a:gd name="connsiteY4" fmla="*/ 74293 h 1320792"/>
                <a:gd name="connsiteX5" fmla="*/ 2405121 w 2414076"/>
                <a:gd name="connsiteY5" fmla="*/ 107600 h 1320792"/>
                <a:gd name="connsiteX6" fmla="*/ 2412552 w 2414076"/>
                <a:gd name="connsiteY6" fmla="*/ 142618 h 1320792"/>
                <a:gd name="connsiteX7" fmla="*/ 2413666 w 2414076"/>
                <a:gd name="connsiteY7" fmla="*/ 178478 h 1320792"/>
                <a:gd name="connsiteX8" fmla="*/ 2407386 w 2414076"/>
                <a:gd name="connsiteY8" fmla="*/ 214314 h 1320792"/>
                <a:gd name="connsiteX9" fmla="*/ 2393472 w 2414076"/>
                <a:gd name="connsiteY9" fmla="*/ 248154 h 1320792"/>
                <a:gd name="connsiteX10" fmla="*/ 2372831 w 2414076"/>
                <a:gd name="connsiteY10" fmla="*/ 278469 h 1320792"/>
                <a:gd name="connsiteX11" fmla="*/ 2346821 w 2414076"/>
                <a:gd name="connsiteY11" fmla="*/ 302585 h 1320792"/>
                <a:gd name="connsiteX12" fmla="*/ 2316797 w 2414076"/>
                <a:gd name="connsiteY12" fmla="*/ 317829 h 1320792"/>
                <a:gd name="connsiteX13" fmla="*/ 2289507 w 2414076"/>
                <a:gd name="connsiteY13" fmla="*/ 322630 h 1320792"/>
                <a:gd name="connsiteX14" fmla="*/ 2260874 w 2414076"/>
                <a:gd name="connsiteY14" fmla="*/ 322611 h 1320792"/>
                <a:gd name="connsiteX15" fmla="*/ 2231414 w 2414076"/>
                <a:gd name="connsiteY15" fmla="*/ 321050 h 1320792"/>
                <a:gd name="connsiteX16" fmla="*/ 2201647 w 2414076"/>
                <a:gd name="connsiteY16" fmla="*/ 321225 h 1320792"/>
                <a:gd name="connsiteX17" fmla="*/ 2138452 w 2414076"/>
                <a:gd name="connsiteY17" fmla="*/ 336808 h 1320792"/>
                <a:gd name="connsiteX18" fmla="*/ 2081216 w 2414076"/>
                <a:gd name="connsiteY18" fmla="*/ 370939 h 1320792"/>
                <a:gd name="connsiteX19" fmla="*/ 2034904 w 2414076"/>
                <a:gd name="connsiteY19" fmla="*/ 418583 h 1320792"/>
                <a:gd name="connsiteX20" fmla="*/ 2004485 w 2414076"/>
                <a:gd name="connsiteY20" fmla="*/ 474702 h 1320792"/>
                <a:gd name="connsiteX21" fmla="*/ 1992931 w 2414076"/>
                <a:gd name="connsiteY21" fmla="*/ 532805 h 1320792"/>
                <a:gd name="connsiteX22" fmla="*/ 1993771 w 2414076"/>
                <a:gd name="connsiteY22" fmla="*/ 593080 h 1320792"/>
                <a:gd name="connsiteX23" fmla="*/ 1999947 w 2414076"/>
                <a:gd name="connsiteY23" fmla="*/ 654493 h 1320792"/>
                <a:gd name="connsiteX24" fmla="*/ 2004398 w 2414076"/>
                <a:gd name="connsiteY24" fmla="*/ 716010 h 1320792"/>
                <a:gd name="connsiteX25" fmla="*/ 1998125 w 2414076"/>
                <a:gd name="connsiteY25" fmla="*/ 799947 h 1320792"/>
                <a:gd name="connsiteX26" fmla="*/ 1977739 w 2414076"/>
                <a:gd name="connsiteY26" fmla="*/ 881577 h 1320792"/>
                <a:gd name="connsiteX27" fmla="*/ 1946029 w 2414076"/>
                <a:gd name="connsiteY27" fmla="*/ 960384 h 1320792"/>
                <a:gd name="connsiteX28" fmla="*/ 1905782 w 2414076"/>
                <a:gd name="connsiteY28" fmla="*/ 1035855 h 1320792"/>
                <a:gd name="connsiteX29" fmla="*/ 1867526 w 2414076"/>
                <a:gd name="connsiteY29" fmla="*/ 1095345 h 1320792"/>
                <a:gd name="connsiteX30" fmla="*/ 1824513 w 2414076"/>
                <a:gd name="connsiteY30" fmla="*/ 1150693 h 1320792"/>
                <a:gd name="connsiteX31" fmla="*/ 1775941 w 2414076"/>
                <a:gd name="connsiteY31" fmla="*/ 1200406 h 1320792"/>
                <a:gd name="connsiteX32" fmla="*/ 1721007 w 2414076"/>
                <a:gd name="connsiteY32" fmla="*/ 1242991 h 1320792"/>
                <a:gd name="connsiteX33" fmla="*/ 1647016 w 2414076"/>
                <a:gd name="connsiteY33" fmla="*/ 1282564 h 1320792"/>
                <a:gd name="connsiteX34" fmla="*/ 1566366 w 2414076"/>
                <a:gd name="connsiteY34" fmla="*/ 1308853 h 1320792"/>
                <a:gd name="connsiteX35" fmla="*/ 1482549 w 2414076"/>
                <a:gd name="connsiteY35" fmla="*/ 1320792 h 1320792"/>
                <a:gd name="connsiteX36" fmla="*/ 1399058 w 2414076"/>
                <a:gd name="connsiteY36" fmla="*/ 1317313 h 1320792"/>
                <a:gd name="connsiteX37" fmla="*/ 1351791 w 2414076"/>
                <a:gd name="connsiteY37" fmla="*/ 1308099 h 1320792"/>
                <a:gd name="connsiteX38" fmla="*/ 1305427 w 2414076"/>
                <a:gd name="connsiteY38" fmla="*/ 1295117 h 1320792"/>
                <a:gd name="connsiteX39" fmla="*/ 1259574 w 2414076"/>
                <a:gd name="connsiteY39" fmla="*/ 1280193 h 1320792"/>
                <a:gd name="connsiteX40" fmla="*/ 1213840 w 2414076"/>
                <a:gd name="connsiteY40" fmla="*/ 1265150 h 1320792"/>
                <a:gd name="connsiteX41" fmla="*/ 919901 w 2414076"/>
                <a:gd name="connsiteY41" fmla="*/ 1204817 h 1320792"/>
                <a:gd name="connsiteX42" fmla="*/ 617801 w 2414076"/>
                <a:gd name="connsiteY42" fmla="*/ 1195378 h 1320792"/>
                <a:gd name="connsiteX43" fmla="*/ 310260 w 2414076"/>
                <a:gd name="connsiteY43" fmla="*/ 1219869 h 1320792"/>
                <a:gd name="connsiteX44" fmla="*/ 0 w 2414076"/>
                <a:gd name="connsiteY44" fmla="*/ 1261325 h 1320792"/>
                <a:gd name="connsiteX0" fmla="*/ 2347043 w 2414076"/>
                <a:gd name="connsiteY0" fmla="*/ 0 h 1320792"/>
                <a:gd name="connsiteX1" fmla="*/ 2359389 w 2414076"/>
                <a:gd name="connsiteY1" fmla="*/ 17957 h 1320792"/>
                <a:gd name="connsiteX2" fmla="*/ 2371338 w 2414076"/>
                <a:gd name="connsiteY2" fmla="*/ 36161 h 1320792"/>
                <a:gd name="connsiteX3" fmla="*/ 2382492 w 2414076"/>
                <a:gd name="connsiteY3" fmla="*/ 54857 h 1320792"/>
                <a:gd name="connsiteX4" fmla="*/ 2392452 w 2414076"/>
                <a:gd name="connsiteY4" fmla="*/ 74293 h 1320792"/>
                <a:gd name="connsiteX5" fmla="*/ 2405121 w 2414076"/>
                <a:gd name="connsiteY5" fmla="*/ 107600 h 1320792"/>
                <a:gd name="connsiteX6" fmla="*/ 2412552 w 2414076"/>
                <a:gd name="connsiteY6" fmla="*/ 142618 h 1320792"/>
                <a:gd name="connsiteX7" fmla="*/ 2413666 w 2414076"/>
                <a:gd name="connsiteY7" fmla="*/ 178478 h 1320792"/>
                <a:gd name="connsiteX8" fmla="*/ 2407386 w 2414076"/>
                <a:gd name="connsiteY8" fmla="*/ 214314 h 1320792"/>
                <a:gd name="connsiteX9" fmla="*/ 2393472 w 2414076"/>
                <a:gd name="connsiteY9" fmla="*/ 248154 h 1320792"/>
                <a:gd name="connsiteX10" fmla="*/ 2372831 w 2414076"/>
                <a:gd name="connsiteY10" fmla="*/ 278469 h 1320792"/>
                <a:gd name="connsiteX11" fmla="*/ 2346821 w 2414076"/>
                <a:gd name="connsiteY11" fmla="*/ 302585 h 1320792"/>
                <a:gd name="connsiteX12" fmla="*/ 2316797 w 2414076"/>
                <a:gd name="connsiteY12" fmla="*/ 317829 h 1320792"/>
                <a:gd name="connsiteX13" fmla="*/ 2289507 w 2414076"/>
                <a:gd name="connsiteY13" fmla="*/ 322630 h 1320792"/>
                <a:gd name="connsiteX14" fmla="*/ 2260874 w 2414076"/>
                <a:gd name="connsiteY14" fmla="*/ 322611 h 1320792"/>
                <a:gd name="connsiteX15" fmla="*/ 2231414 w 2414076"/>
                <a:gd name="connsiteY15" fmla="*/ 321050 h 1320792"/>
                <a:gd name="connsiteX16" fmla="*/ 2201647 w 2414076"/>
                <a:gd name="connsiteY16" fmla="*/ 321225 h 1320792"/>
                <a:gd name="connsiteX17" fmla="*/ 2138452 w 2414076"/>
                <a:gd name="connsiteY17" fmla="*/ 336808 h 1320792"/>
                <a:gd name="connsiteX18" fmla="*/ 2081216 w 2414076"/>
                <a:gd name="connsiteY18" fmla="*/ 370939 h 1320792"/>
                <a:gd name="connsiteX19" fmla="*/ 2034904 w 2414076"/>
                <a:gd name="connsiteY19" fmla="*/ 418583 h 1320792"/>
                <a:gd name="connsiteX20" fmla="*/ 2004485 w 2414076"/>
                <a:gd name="connsiteY20" fmla="*/ 474702 h 1320792"/>
                <a:gd name="connsiteX21" fmla="*/ 1992931 w 2414076"/>
                <a:gd name="connsiteY21" fmla="*/ 532805 h 1320792"/>
                <a:gd name="connsiteX22" fmla="*/ 1993771 w 2414076"/>
                <a:gd name="connsiteY22" fmla="*/ 593080 h 1320792"/>
                <a:gd name="connsiteX23" fmla="*/ 1999947 w 2414076"/>
                <a:gd name="connsiteY23" fmla="*/ 654493 h 1320792"/>
                <a:gd name="connsiteX24" fmla="*/ 2004398 w 2414076"/>
                <a:gd name="connsiteY24" fmla="*/ 716010 h 1320792"/>
                <a:gd name="connsiteX25" fmla="*/ 1998125 w 2414076"/>
                <a:gd name="connsiteY25" fmla="*/ 799947 h 1320792"/>
                <a:gd name="connsiteX26" fmla="*/ 1977739 w 2414076"/>
                <a:gd name="connsiteY26" fmla="*/ 881577 h 1320792"/>
                <a:gd name="connsiteX27" fmla="*/ 1946029 w 2414076"/>
                <a:gd name="connsiteY27" fmla="*/ 960384 h 1320792"/>
                <a:gd name="connsiteX28" fmla="*/ 1905782 w 2414076"/>
                <a:gd name="connsiteY28" fmla="*/ 1035855 h 1320792"/>
                <a:gd name="connsiteX29" fmla="*/ 1867526 w 2414076"/>
                <a:gd name="connsiteY29" fmla="*/ 1095345 h 1320792"/>
                <a:gd name="connsiteX30" fmla="*/ 1824513 w 2414076"/>
                <a:gd name="connsiteY30" fmla="*/ 1150693 h 1320792"/>
                <a:gd name="connsiteX31" fmla="*/ 1775941 w 2414076"/>
                <a:gd name="connsiteY31" fmla="*/ 1200406 h 1320792"/>
                <a:gd name="connsiteX32" fmla="*/ 1721007 w 2414076"/>
                <a:gd name="connsiteY32" fmla="*/ 1242991 h 1320792"/>
                <a:gd name="connsiteX33" fmla="*/ 1647016 w 2414076"/>
                <a:gd name="connsiteY33" fmla="*/ 1282564 h 1320792"/>
                <a:gd name="connsiteX34" fmla="*/ 1566366 w 2414076"/>
                <a:gd name="connsiteY34" fmla="*/ 1308853 h 1320792"/>
                <a:gd name="connsiteX35" fmla="*/ 1482549 w 2414076"/>
                <a:gd name="connsiteY35" fmla="*/ 1320792 h 1320792"/>
                <a:gd name="connsiteX36" fmla="*/ 1399058 w 2414076"/>
                <a:gd name="connsiteY36" fmla="*/ 1317313 h 1320792"/>
                <a:gd name="connsiteX37" fmla="*/ 1351791 w 2414076"/>
                <a:gd name="connsiteY37" fmla="*/ 1308099 h 1320792"/>
                <a:gd name="connsiteX38" fmla="*/ 1305427 w 2414076"/>
                <a:gd name="connsiteY38" fmla="*/ 1295117 h 1320792"/>
                <a:gd name="connsiteX39" fmla="*/ 1259574 w 2414076"/>
                <a:gd name="connsiteY39" fmla="*/ 1280193 h 1320792"/>
                <a:gd name="connsiteX40" fmla="*/ 1213840 w 2414076"/>
                <a:gd name="connsiteY40" fmla="*/ 1265150 h 1320792"/>
                <a:gd name="connsiteX41" fmla="*/ 919901 w 2414076"/>
                <a:gd name="connsiteY41" fmla="*/ 1204817 h 1320792"/>
                <a:gd name="connsiteX42" fmla="*/ 617801 w 2414076"/>
                <a:gd name="connsiteY42" fmla="*/ 1195378 h 1320792"/>
                <a:gd name="connsiteX43" fmla="*/ 310260 w 2414076"/>
                <a:gd name="connsiteY43" fmla="*/ 1219869 h 1320792"/>
                <a:gd name="connsiteX44" fmla="*/ 0 w 2414076"/>
                <a:gd name="connsiteY44" fmla="*/ 1261325 h 1320792"/>
                <a:gd name="connsiteX0" fmla="*/ 2347043 w 2414076"/>
                <a:gd name="connsiteY0" fmla="*/ 0 h 1320792"/>
                <a:gd name="connsiteX1" fmla="*/ 2359389 w 2414076"/>
                <a:gd name="connsiteY1" fmla="*/ 17957 h 1320792"/>
                <a:gd name="connsiteX2" fmla="*/ 2371338 w 2414076"/>
                <a:gd name="connsiteY2" fmla="*/ 36161 h 1320792"/>
                <a:gd name="connsiteX3" fmla="*/ 2382492 w 2414076"/>
                <a:gd name="connsiteY3" fmla="*/ 54857 h 1320792"/>
                <a:gd name="connsiteX4" fmla="*/ 2392452 w 2414076"/>
                <a:gd name="connsiteY4" fmla="*/ 74293 h 1320792"/>
                <a:gd name="connsiteX5" fmla="*/ 2405121 w 2414076"/>
                <a:gd name="connsiteY5" fmla="*/ 107600 h 1320792"/>
                <a:gd name="connsiteX6" fmla="*/ 2412552 w 2414076"/>
                <a:gd name="connsiteY6" fmla="*/ 142618 h 1320792"/>
                <a:gd name="connsiteX7" fmla="*/ 2413666 w 2414076"/>
                <a:gd name="connsiteY7" fmla="*/ 178478 h 1320792"/>
                <a:gd name="connsiteX8" fmla="*/ 2407386 w 2414076"/>
                <a:gd name="connsiteY8" fmla="*/ 214314 h 1320792"/>
                <a:gd name="connsiteX9" fmla="*/ 2393472 w 2414076"/>
                <a:gd name="connsiteY9" fmla="*/ 248154 h 1320792"/>
                <a:gd name="connsiteX10" fmla="*/ 2372831 w 2414076"/>
                <a:gd name="connsiteY10" fmla="*/ 278469 h 1320792"/>
                <a:gd name="connsiteX11" fmla="*/ 2346821 w 2414076"/>
                <a:gd name="connsiteY11" fmla="*/ 302585 h 1320792"/>
                <a:gd name="connsiteX12" fmla="*/ 2316797 w 2414076"/>
                <a:gd name="connsiteY12" fmla="*/ 317829 h 1320792"/>
                <a:gd name="connsiteX13" fmla="*/ 2289507 w 2414076"/>
                <a:gd name="connsiteY13" fmla="*/ 322630 h 1320792"/>
                <a:gd name="connsiteX14" fmla="*/ 2260874 w 2414076"/>
                <a:gd name="connsiteY14" fmla="*/ 322611 h 1320792"/>
                <a:gd name="connsiteX15" fmla="*/ 2231414 w 2414076"/>
                <a:gd name="connsiteY15" fmla="*/ 321050 h 1320792"/>
                <a:gd name="connsiteX16" fmla="*/ 2201647 w 2414076"/>
                <a:gd name="connsiteY16" fmla="*/ 321225 h 1320792"/>
                <a:gd name="connsiteX17" fmla="*/ 2138452 w 2414076"/>
                <a:gd name="connsiteY17" fmla="*/ 336808 h 1320792"/>
                <a:gd name="connsiteX18" fmla="*/ 2081216 w 2414076"/>
                <a:gd name="connsiteY18" fmla="*/ 370939 h 1320792"/>
                <a:gd name="connsiteX19" fmla="*/ 2034904 w 2414076"/>
                <a:gd name="connsiteY19" fmla="*/ 418583 h 1320792"/>
                <a:gd name="connsiteX20" fmla="*/ 2004485 w 2414076"/>
                <a:gd name="connsiteY20" fmla="*/ 474702 h 1320792"/>
                <a:gd name="connsiteX21" fmla="*/ 1992931 w 2414076"/>
                <a:gd name="connsiteY21" fmla="*/ 532805 h 1320792"/>
                <a:gd name="connsiteX22" fmla="*/ 1993771 w 2414076"/>
                <a:gd name="connsiteY22" fmla="*/ 593080 h 1320792"/>
                <a:gd name="connsiteX23" fmla="*/ 1999947 w 2414076"/>
                <a:gd name="connsiteY23" fmla="*/ 654493 h 1320792"/>
                <a:gd name="connsiteX24" fmla="*/ 2004398 w 2414076"/>
                <a:gd name="connsiteY24" fmla="*/ 716010 h 1320792"/>
                <a:gd name="connsiteX25" fmla="*/ 1998125 w 2414076"/>
                <a:gd name="connsiteY25" fmla="*/ 799947 h 1320792"/>
                <a:gd name="connsiteX26" fmla="*/ 1977739 w 2414076"/>
                <a:gd name="connsiteY26" fmla="*/ 881577 h 1320792"/>
                <a:gd name="connsiteX27" fmla="*/ 1946029 w 2414076"/>
                <a:gd name="connsiteY27" fmla="*/ 960384 h 1320792"/>
                <a:gd name="connsiteX28" fmla="*/ 1905782 w 2414076"/>
                <a:gd name="connsiteY28" fmla="*/ 1035855 h 1320792"/>
                <a:gd name="connsiteX29" fmla="*/ 1867526 w 2414076"/>
                <a:gd name="connsiteY29" fmla="*/ 1095345 h 1320792"/>
                <a:gd name="connsiteX30" fmla="*/ 1824513 w 2414076"/>
                <a:gd name="connsiteY30" fmla="*/ 1150693 h 1320792"/>
                <a:gd name="connsiteX31" fmla="*/ 1775941 w 2414076"/>
                <a:gd name="connsiteY31" fmla="*/ 1200406 h 1320792"/>
                <a:gd name="connsiteX32" fmla="*/ 1721007 w 2414076"/>
                <a:gd name="connsiteY32" fmla="*/ 1242991 h 1320792"/>
                <a:gd name="connsiteX33" fmla="*/ 1647016 w 2414076"/>
                <a:gd name="connsiteY33" fmla="*/ 1282564 h 1320792"/>
                <a:gd name="connsiteX34" fmla="*/ 1566366 w 2414076"/>
                <a:gd name="connsiteY34" fmla="*/ 1308853 h 1320792"/>
                <a:gd name="connsiteX35" fmla="*/ 1482549 w 2414076"/>
                <a:gd name="connsiteY35" fmla="*/ 1320792 h 1320792"/>
                <a:gd name="connsiteX36" fmla="*/ 1399058 w 2414076"/>
                <a:gd name="connsiteY36" fmla="*/ 1317313 h 1320792"/>
                <a:gd name="connsiteX37" fmla="*/ 1351791 w 2414076"/>
                <a:gd name="connsiteY37" fmla="*/ 1308099 h 1320792"/>
                <a:gd name="connsiteX38" fmla="*/ 1305427 w 2414076"/>
                <a:gd name="connsiteY38" fmla="*/ 1295117 h 1320792"/>
                <a:gd name="connsiteX39" fmla="*/ 1259574 w 2414076"/>
                <a:gd name="connsiteY39" fmla="*/ 1280193 h 1320792"/>
                <a:gd name="connsiteX40" fmla="*/ 1213840 w 2414076"/>
                <a:gd name="connsiteY40" fmla="*/ 1265150 h 1320792"/>
                <a:gd name="connsiteX41" fmla="*/ 919901 w 2414076"/>
                <a:gd name="connsiteY41" fmla="*/ 1204817 h 1320792"/>
                <a:gd name="connsiteX42" fmla="*/ 617801 w 2414076"/>
                <a:gd name="connsiteY42" fmla="*/ 1195378 h 1320792"/>
                <a:gd name="connsiteX43" fmla="*/ 310260 w 2414076"/>
                <a:gd name="connsiteY43" fmla="*/ 1219869 h 1320792"/>
                <a:gd name="connsiteX44" fmla="*/ 0 w 2414076"/>
                <a:gd name="connsiteY44" fmla="*/ 1261325 h 1320792"/>
                <a:gd name="connsiteX0" fmla="*/ 2347043 w 2414076"/>
                <a:gd name="connsiteY0" fmla="*/ 0 h 1320792"/>
                <a:gd name="connsiteX1" fmla="*/ 2359389 w 2414076"/>
                <a:gd name="connsiteY1" fmla="*/ 17957 h 1320792"/>
                <a:gd name="connsiteX2" fmla="*/ 2371338 w 2414076"/>
                <a:gd name="connsiteY2" fmla="*/ 36161 h 1320792"/>
                <a:gd name="connsiteX3" fmla="*/ 2382492 w 2414076"/>
                <a:gd name="connsiteY3" fmla="*/ 54857 h 1320792"/>
                <a:gd name="connsiteX4" fmla="*/ 2392452 w 2414076"/>
                <a:gd name="connsiteY4" fmla="*/ 74293 h 1320792"/>
                <a:gd name="connsiteX5" fmla="*/ 2405121 w 2414076"/>
                <a:gd name="connsiteY5" fmla="*/ 107600 h 1320792"/>
                <a:gd name="connsiteX6" fmla="*/ 2412552 w 2414076"/>
                <a:gd name="connsiteY6" fmla="*/ 142618 h 1320792"/>
                <a:gd name="connsiteX7" fmla="*/ 2413666 w 2414076"/>
                <a:gd name="connsiteY7" fmla="*/ 178478 h 1320792"/>
                <a:gd name="connsiteX8" fmla="*/ 2407386 w 2414076"/>
                <a:gd name="connsiteY8" fmla="*/ 214314 h 1320792"/>
                <a:gd name="connsiteX9" fmla="*/ 2393472 w 2414076"/>
                <a:gd name="connsiteY9" fmla="*/ 248154 h 1320792"/>
                <a:gd name="connsiteX10" fmla="*/ 2372831 w 2414076"/>
                <a:gd name="connsiteY10" fmla="*/ 278469 h 1320792"/>
                <a:gd name="connsiteX11" fmla="*/ 2346821 w 2414076"/>
                <a:gd name="connsiteY11" fmla="*/ 302585 h 1320792"/>
                <a:gd name="connsiteX12" fmla="*/ 2316797 w 2414076"/>
                <a:gd name="connsiteY12" fmla="*/ 317829 h 1320792"/>
                <a:gd name="connsiteX13" fmla="*/ 2289507 w 2414076"/>
                <a:gd name="connsiteY13" fmla="*/ 322630 h 1320792"/>
                <a:gd name="connsiteX14" fmla="*/ 2260874 w 2414076"/>
                <a:gd name="connsiteY14" fmla="*/ 322611 h 1320792"/>
                <a:gd name="connsiteX15" fmla="*/ 2231414 w 2414076"/>
                <a:gd name="connsiteY15" fmla="*/ 321050 h 1320792"/>
                <a:gd name="connsiteX16" fmla="*/ 2201647 w 2414076"/>
                <a:gd name="connsiteY16" fmla="*/ 321225 h 1320792"/>
                <a:gd name="connsiteX17" fmla="*/ 2138452 w 2414076"/>
                <a:gd name="connsiteY17" fmla="*/ 336808 h 1320792"/>
                <a:gd name="connsiteX18" fmla="*/ 2081216 w 2414076"/>
                <a:gd name="connsiteY18" fmla="*/ 370939 h 1320792"/>
                <a:gd name="connsiteX19" fmla="*/ 2034904 w 2414076"/>
                <a:gd name="connsiteY19" fmla="*/ 418583 h 1320792"/>
                <a:gd name="connsiteX20" fmla="*/ 2004485 w 2414076"/>
                <a:gd name="connsiteY20" fmla="*/ 474702 h 1320792"/>
                <a:gd name="connsiteX21" fmla="*/ 1992931 w 2414076"/>
                <a:gd name="connsiteY21" fmla="*/ 532805 h 1320792"/>
                <a:gd name="connsiteX22" fmla="*/ 1993771 w 2414076"/>
                <a:gd name="connsiteY22" fmla="*/ 593080 h 1320792"/>
                <a:gd name="connsiteX23" fmla="*/ 1999947 w 2414076"/>
                <a:gd name="connsiteY23" fmla="*/ 654493 h 1320792"/>
                <a:gd name="connsiteX24" fmla="*/ 2004398 w 2414076"/>
                <a:gd name="connsiteY24" fmla="*/ 716010 h 1320792"/>
                <a:gd name="connsiteX25" fmla="*/ 1998125 w 2414076"/>
                <a:gd name="connsiteY25" fmla="*/ 799947 h 1320792"/>
                <a:gd name="connsiteX26" fmla="*/ 1977739 w 2414076"/>
                <a:gd name="connsiteY26" fmla="*/ 881577 h 1320792"/>
                <a:gd name="connsiteX27" fmla="*/ 1946029 w 2414076"/>
                <a:gd name="connsiteY27" fmla="*/ 960384 h 1320792"/>
                <a:gd name="connsiteX28" fmla="*/ 1905782 w 2414076"/>
                <a:gd name="connsiteY28" fmla="*/ 1035855 h 1320792"/>
                <a:gd name="connsiteX29" fmla="*/ 1867526 w 2414076"/>
                <a:gd name="connsiteY29" fmla="*/ 1095345 h 1320792"/>
                <a:gd name="connsiteX30" fmla="*/ 1824513 w 2414076"/>
                <a:gd name="connsiteY30" fmla="*/ 1150693 h 1320792"/>
                <a:gd name="connsiteX31" fmla="*/ 1775941 w 2414076"/>
                <a:gd name="connsiteY31" fmla="*/ 1200406 h 1320792"/>
                <a:gd name="connsiteX32" fmla="*/ 1721007 w 2414076"/>
                <a:gd name="connsiteY32" fmla="*/ 1242991 h 1320792"/>
                <a:gd name="connsiteX33" fmla="*/ 1647016 w 2414076"/>
                <a:gd name="connsiteY33" fmla="*/ 1282564 h 1320792"/>
                <a:gd name="connsiteX34" fmla="*/ 1566366 w 2414076"/>
                <a:gd name="connsiteY34" fmla="*/ 1308853 h 1320792"/>
                <a:gd name="connsiteX35" fmla="*/ 1482549 w 2414076"/>
                <a:gd name="connsiteY35" fmla="*/ 1320792 h 1320792"/>
                <a:gd name="connsiteX36" fmla="*/ 1399058 w 2414076"/>
                <a:gd name="connsiteY36" fmla="*/ 1317313 h 1320792"/>
                <a:gd name="connsiteX37" fmla="*/ 1351791 w 2414076"/>
                <a:gd name="connsiteY37" fmla="*/ 1308099 h 1320792"/>
                <a:gd name="connsiteX38" fmla="*/ 1305427 w 2414076"/>
                <a:gd name="connsiteY38" fmla="*/ 1295117 h 1320792"/>
                <a:gd name="connsiteX39" fmla="*/ 1259574 w 2414076"/>
                <a:gd name="connsiteY39" fmla="*/ 1280193 h 1320792"/>
                <a:gd name="connsiteX40" fmla="*/ 1213840 w 2414076"/>
                <a:gd name="connsiteY40" fmla="*/ 1265150 h 1320792"/>
                <a:gd name="connsiteX41" fmla="*/ 919901 w 2414076"/>
                <a:gd name="connsiteY41" fmla="*/ 1204817 h 1320792"/>
                <a:gd name="connsiteX42" fmla="*/ 617801 w 2414076"/>
                <a:gd name="connsiteY42" fmla="*/ 1195378 h 1320792"/>
                <a:gd name="connsiteX43" fmla="*/ 310260 w 2414076"/>
                <a:gd name="connsiteY43" fmla="*/ 1219869 h 1320792"/>
                <a:gd name="connsiteX44" fmla="*/ 0 w 2414076"/>
                <a:gd name="connsiteY44" fmla="*/ 1261325 h 1320792"/>
                <a:gd name="connsiteX0" fmla="*/ 2347043 w 2414076"/>
                <a:gd name="connsiteY0" fmla="*/ 0 h 1320792"/>
                <a:gd name="connsiteX1" fmla="*/ 2359389 w 2414076"/>
                <a:gd name="connsiteY1" fmla="*/ 17957 h 1320792"/>
                <a:gd name="connsiteX2" fmla="*/ 2371338 w 2414076"/>
                <a:gd name="connsiteY2" fmla="*/ 36161 h 1320792"/>
                <a:gd name="connsiteX3" fmla="*/ 2382492 w 2414076"/>
                <a:gd name="connsiteY3" fmla="*/ 54857 h 1320792"/>
                <a:gd name="connsiteX4" fmla="*/ 2392452 w 2414076"/>
                <a:gd name="connsiteY4" fmla="*/ 74293 h 1320792"/>
                <a:gd name="connsiteX5" fmla="*/ 2405121 w 2414076"/>
                <a:gd name="connsiteY5" fmla="*/ 107600 h 1320792"/>
                <a:gd name="connsiteX6" fmla="*/ 2412552 w 2414076"/>
                <a:gd name="connsiteY6" fmla="*/ 142618 h 1320792"/>
                <a:gd name="connsiteX7" fmla="*/ 2413666 w 2414076"/>
                <a:gd name="connsiteY7" fmla="*/ 178478 h 1320792"/>
                <a:gd name="connsiteX8" fmla="*/ 2407386 w 2414076"/>
                <a:gd name="connsiteY8" fmla="*/ 214314 h 1320792"/>
                <a:gd name="connsiteX9" fmla="*/ 2393472 w 2414076"/>
                <a:gd name="connsiteY9" fmla="*/ 248154 h 1320792"/>
                <a:gd name="connsiteX10" fmla="*/ 2372831 w 2414076"/>
                <a:gd name="connsiteY10" fmla="*/ 278469 h 1320792"/>
                <a:gd name="connsiteX11" fmla="*/ 2346821 w 2414076"/>
                <a:gd name="connsiteY11" fmla="*/ 302585 h 1320792"/>
                <a:gd name="connsiteX12" fmla="*/ 2316797 w 2414076"/>
                <a:gd name="connsiteY12" fmla="*/ 317829 h 1320792"/>
                <a:gd name="connsiteX13" fmla="*/ 2289507 w 2414076"/>
                <a:gd name="connsiteY13" fmla="*/ 322630 h 1320792"/>
                <a:gd name="connsiteX14" fmla="*/ 2260874 w 2414076"/>
                <a:gd name="connsiteY14" fmla="*/ 322611 h 1320792"/>
                <a:gd name="connsiteX15" fmla="*/ 2231414 w 2414076"/>
                <a:gd name="connsiteY15" fmla="*/ 321050 h 1320792"/>
                <a:gd name="connsiteX16" fmla="*/ 2201647 w 2414076"/>
                <a:gd name="connsiteY16" fmla="*/ 321225 h 1320792"/>
                <a:gd name="connsiteX17" fmla="*/ 2138452 w 2414076"/>
                <a:gd name="connsiteY17" fmla="*/ 336808 h 1320792"/>
                <a:gd name="connsiteX18" fmla="*/ 2081216 w 2414076"/>
                <a:gd name="connsiteY18" fmla="*/ 370939 h 1320792"/>
                <a:gd name="connsiteX19" fmla="*/ 2034904 w 2414076"/>
                <a:gd name="connsiteY19" fmla="*/ 418583 h 1320792"/>
                <a:gd name="connsiteX20" fmla="*/ 2004485 w 2414076"/>
                <a:gd name="connsiteY20" fmla="*/ 474702 h 1320792"/>
                <a:gd name="connsiteX21" fmla="*/ 1992931 w 2414076"/>
                <a:gd name="connsiteY21" fmla="*/ 532805 h 1320792"/>
                <a:gd name="connsiteX22" fmla="*/ 1993771 w 2414076"/>
                <a:gd name="connsiteY22" fmla="*/ 593080 h 1320792"/>
                <a:gd name="connsiteX23" fmla="*/ 1999947 w 2414076"/>
                <a:gd name="connsiteY23" fmla="*/ 654493 h 1320792"/>
                <a:gd name="connsiteX24" fmla="*/ 2004398 w 2414076"/>
                <a:gd name="connsiteY24" fmla="*/ 716010 h 1320792"/>
                <a:gd name="connsiteX25" fmla="*/ 1998125 w 2414076"/>
                <a:gd name="connsiteY25" fmla="*/ 799947 h 1320792"/>
                <a:gd name="connsiteX26" fmla="*/ 1977739 w 2414076"/>
                <a:gd name="connsiteY26" fmla="*/ 881577 h 1320792"/>
                <a:gd name="connsiteX27" fmla="*/ 1946029 w 2414076"/>
                <a:gd name="connsiteY27" fmla="*/ 960384 h 1320792"/>
                <a:gd name="connsiteX28" fmla="*/ 1905782 w 2414076"/>
                <a:gd name="connsiteY28" fmla="*/ 1035855 h 1320792"/>
                <a:gd name="connsiteX29" fmla="*/ 1867526 w 2414076"/>
                <a:gd name="connsiteY29" fmla="*/ 1095345 h 1320792"/>
                <a:gd name="connsiteX30" fmla="*/ 1824513 w 2414076"/>
                <a:gd name="connsiteY30" fmla="*/ 1150693 h 1320792"/>
                <a:gd name="connsiteX31" fmla="*/ 1775941 w 2414076"/>
                <a:gd name="connsiteY31" fmla="*/ 1200406 h 1320792"/>
                <a:gd name="connsiteX32" fmla="*/ 1721007 w 2414076"/>
                <a:gd name="connsiteY32" fmla="*/ 1242991 h 1320792"/>
                <a:gd name="connsiteX33" fmla="*/ 1647016 w 2414076"/>
                <a:gd name="connsiteY33" fmla="*/ 1282564 h 1320792"/>
                <a:gd name="connsiteX34" fmla="*/ 1566366 w 2414076"/>
                <a:gd name="connsiteY34" fmla="*/ 1308853 h 1320792"/>
                <a:gd name="connsiteX35" fmla="*/ 1482549 w 2414076"/>
                <a:gd name="connsiteY35" fmla="*/ 1320792 h 1320792"/>
                <a:gd name="connsiteX36" fmla="*/ 1399058 w 2414076"/>
                <a:gd name="connsiteY36" fmla="*/ 1317313 h 1320792"/>
                <a:gd name="connsiteX37" fmla="*/ 1351791 w 2414076"/>
                <a:gd name="connsiteY37" fmla="*/ 1308099 h 1320792"/>
                <a:gd name="connsiteX38" fmla="*/ 1305427 w 2414076"/>
                <a:gd name="connsiteY38" fmla="*/ 1295117 h 1320792"/>
                <a:gd name="connsiteX39" fmla="*/ 1259574 w 2414076"/>
                <a:gd name="connsiteY39" fmla="*/ 1280193 h 1320792"/>
                <a:gd name="connsiteX40" fmla="*/ 1213840 w 2414076"/>
                <a:gd name="connsiteY40" fmla="*/ 1265150 h 1320792"/>
                <a:gd name="connsiteX41" fmla="*/ 919901 w 2414076"/>
                <a:gd name="connsiteY41" fmla="*/ 1204817 h 1320792"/>
                <a:gd name="connsiteX42" fmla="*/ 617801 w 2414076"/>
                <a:gd name="connsiteY42" fmla="*/ 1195378 h 1320792"/>
                <a:gd name="connsiteX43" fmla="*/ 310260 w 2414076"/>
                <a:gd name="connsiteY43" fmla="*/ 1219869 h 1320792"/>
                <a:gd name="connsiteX44" fmla="*/ 0 w 2414076"/>
                <a:gd name="connsiteY44" fmla="*/ 1261325 h 1320792"/>
                <a:gd name="connsiteX0" fmla="*/ 2347043 w 2414076"/>
                <a:gd name="connsiteY0" fmla="*/ 0 h 1320792"/>
                <a:gd name="connsiteX1" fmla="*/ 2359389 w 2414076"/>
                <a:gd name="connsiteY1" fmla="*/ 17957 h 1320792"/>
                <a:gd name="connsiteX2" fmla="*/ 2371338 w 2414076"/>
                <a:gd name="connsiteY2" fmla="*/ 36161 h 1320792"/>
                <a:gd name="connsiteX3" fmla="*/ 2382492 w 2414076"/>
                <a:gd name="connsiteY3" fmla="*/ 54857 h 1320792"/>
                <a:gd name="connsiteX4" fmla="*/ 2392452 w 2414076"/>
                <a:gd name="connsiteY4" fmla="*/ 74293 h 1320792"/>
                <a:gd name="connsiteX5" fmla="*/ 2405121 w 2414076"/>
                <a:gd name="connsiteY5" fmla="*/ 107600 h 1320792"/>
                <a:gd name="connsiteX6" fmla="*/ 2412552 w 2414076"/>
                <a:gd name="connsiteY6" fmla="*/ 142618 h 1320792"/>
                <a:gd name="connsiteX7" fmla="*/ 2413666 w 2414076"/>
                <a:gd name="connsiteY7" fmla="*/ 178478 h 1320792"/>
                <a:gd name="connsiteX8" fmla="*/ 2407386 w 2414076"/>
                <a:gd name="connsiteY8" fmla="*/ 214314 h 1320792"/>
                <a:gd name="connsiteX9" fmla="*/ 2393472 w 2414076"/>
                <a:gd name="connsiteY9" fmla="*/ 248154 h 1320792"/>
                <a:gd name="connsiteX10" fmla="*/ 2372831 w 2414076"/>
                <a:gd name="connsiteY10" fmla="*/ 278469 h 1320792"/>
                <a:gd name="connsiteX11" fmla="*/ 2346821 w 2414076"/>
                <a:gd name="connsiteY11" fmla="*/ 302585 h 1320792"/>
                <a:gd name="connsiteX12" fmla="*/ 2316797 w 2414076"/>
                <a:gd name="connsiteY12" fmla="*/ 317829 h 1320792"/>
                <a:gd name="connsiteX13" fmla="*/ 2289507 w 2414076"/>
                <a:gd name="connsiteY13" fmla="*/ 322630 h 1320792"/>
                <a:gd name="connsiteX14" fmla="*/ 2260874 w 2414076"/>
                <a:gd name="connsiteY14" fmla="*/ 322611 h 1320792"/>
                <a:gd name="connsiteX15" fmla="*/ 2231414 w 2414076"/>
                <a:gd name="connsiteY15" fmla="*/ 321050 h 1320792"/>
                <a:gd name="connsiteX16" fmla="*/ 2201647 w 2414076"/>
                <a:gd name="connsiteY16" fmla="*/ 321225 h 1320792"/>
                <a:gd name="connsiteX17" fmla="*/ 2138452 w 2414076"/>
                <a:gd name="connsiteY17" fmla="*/ 336808 h 1320792"/>
                <a:gd name="connsiteX18" fmla="*/ 2081216 w 2414076"/>
                <a:gd name="connsiteY18" fmla="*/ 370939 h 1320792"/>
                <a:gd name="connsiteX19" fmla="*/ 2034904 w 2414076"/>
                <a:gd name="connsiteY19" fmla="*/ 418583 h 1320792"/>
                <a:gd name="connsiteX20" fmla="*/ 2004485 w 2414076"/>
                <a:gd name="connsiteY20" fmla="*/ 474702 h 1320792"/>
                <a:gd name="connsiteX21" fmla="*/ 1992931 w 2414076"/>
                <a:gd name="connsiteY21" fmla="*/ 532805 h 1320792"/>
                <a:gd name="connsiteX22" fmla="*/ 1993771 w 2414076"/>
                <a:gd name="connsiteY22" fmla="*/ 593080 h 1320792"/>
                <a:gd name="connsiteX23" fmla="*/ 1999947 w 2414076"/>
                <a:gd name="connsiteY23" fmla="*/ 654493 h 1320792"/>
                <a:gd name="connsiteX24" fmla="*/ 2004398 w 2414076"/>
                <a:gd name="connsiteY24" fmla="*/ 716010 h 1320792"/>
                <a:gd name="connsiteX25" fmla="*/ 1998125 w 2414076"/>
                <a:gd name="connsiteY25" fmla="*/ 799947 h 1320792"/>
                <a:gd name="connsiteX26" fmla="*/ 1977739 w 2414076"/>
                <a:gd name="connsiteY26" fmla="*/ 881577 h 1320792"/>
                <a:gd name="connsiteX27" fmla="*/ 1946029 w 2414076"/>
                <a:gd name="connsiteY27" fmla="*/ 960384 h 1320792"/>
                <a:gd name="connsiteX28" fmla="*/ 1905782 w 2414076"/>
                <a:gd name="connsiteY28" fmla="*/ 1035855 h 1320792"/>
                <a:gd name="connsiteX29" fmla="*/ 1867526 w 2414076"/>
                <a:gd name="connsiteY29" fmla="*/ 1095345 h 1320792"/>
                <a:gd name="connsiteX30" fmla="*/ 1824513 w 2414076"/>
                <a:gd name="connsiteY30" fmla="*/ 1150693 h 1320792"/>
                <a:gd name="connsiteX31" fmla="*/ 1775941 w 2414076"/>
                <a:gd name="connsiteY31" fmla="*/ 1200406 h 1320792"/>
                <a:gd name="connsiteX32" fmla="*/ 1721007 w 2414076"/>
                <a:gd name="connsiteY32" fmla="*/ 1242991 h 1320792"/>
                <a:gd name="connsiteX33" fmla="*/ 1647016 w 2414076"/>
                <a:gd name="connsiteY33" fmla="*/ 1282564 h 1320792"/>
                <a:gd name="connsiteX34" fmla="*/ 1566366 w 2414076"/>
                <a:gd name="connsiteY34" fmla="*/ 1308853 h 1320792"/>
                <a:gd name="connsiteX35" fmla="*/ 1482549 w 2414076"/>
                <a:gd name="connsiteY35" fmla="*/ 1320792 h 1320792"/>
                <a:gd name="connsiteX36" fmla="*/ 1399058 w 2414076"/>
                <a:gd name="connsiteY36" fmla="*/ 1317313 h 1320792"/>
                <a:gd name="connsiteX37" fmla="*/ 1351791 w 2414076"/>
                <a:gd name="connsiteY37" fmla="*/ 1308099 h 1320792"/>
                <a:gd name="connsiteX38" fmla="*/ 1305427 w 2414076"/>
                <a:gd name="connsiteY38" fmla="*/ 1295117 h 1320792"/>
                <a:gd name="connsiteX39" fmla="*/ 1259574 w 2414076"/>
                <a:gd name="connsiteY39" fmla="*/ 1280193 h 1320792"/>
                <a:gd name="connsiteX40" fmla="*/ 1213840 w 2414076"/>
                <a:gd name="connsiteY40" fmla="*/ 1265150 h 1320792"/>
                <a:gd name="connsiteX41" fmla="*/ 919901 w 2414076"/>
                <a:gd name="connsiteY41" fmla="*/ 1204817 h 1320792"/>
                <a:gd name="connsiteX42" fmla="*/ 617801 w 2414076"/>
                <a:gd name="connsiteY42" fmla="*/ 1195378 h 1320792"/>
                <a:gd name="connsiteX43" fmla="*/ 310260 w 2414076"/>
                <a:gd name="connsiteY43" fmla="*/ 1219869 h 1320792"/>
                <a:gd name="connsiteX44" fmla="*/ 0 w 2414076"/>
                <a:gd name="connsiteY44" fmla="*/ 1261325 h 1320792"/>
                <a:gd name="connsiteX0" fmla="*/ 2347043 w 2414076"/>
                <a:gd name="connsiteY0" fmla="*/ 0 h 1320792"/>
                <a:gd name="connsiteX1" fmla="*/ 2359389 w 2414076"/>
                <a:gd name="connsiteY1" fmla="*/ 17957 h 1320792"/>
                <a:gd name="connsiteX2" fmla="*/ 2371338 w 2414076"/>
                <a:gd name="connsiteY2" fmla="*/ 36161 h 1320792"/>
                <a:gd name="connsiteX3" fmla="*/ 2382492 w 2414076"/>
                <a:gd name="connsiteY3" fmla="*/ 54857 h 1320792"/>
                <a:gd name="connsiteX4" fmla="*/ 2392452 w 2414076"/>
                <a:gd name="connsiteY4" fmla="*/ 74293 h 1320792"/>
                <a:gd name="connsiteX5" fmla="*/ 2405121 w 2414076"/>
                <a:gd name="connsiteY5" fmla="*/ 107600 h 1320792"/>
                <a:gd name="connsiteX6" fmla="*/ 2412552 w 2414076"/>
                <a:gd name="connsiteY6" fmla="*/ 142618 h 1320792"/>
                <a:gd name="connsiteX7" fmla="*/ 2413666 w 2414076"/>
                <a:gd name="connsiteY7" fmla="*/ 178478 h 1320792"/>
                <a:gd name="connsiteX8" fmla="*/ 2407386 w 2414076"/>
                <a:gd name="connsiteY8" fmla="*/ 214314 h 1320792"/>
                <a:gd name="connsiteX9" fmla="*/ 2393472 w 2414076"/>
                <a:gd name="connsiteY9" fmla="*/ 248154 h 1320792"/>
                <a:gd name="connsiteX10" fmla="*/ 2372831 w 2414076"/>
                <a:gd name="connsiteY10" fmla="*/ 278469 h 1320792"/>
                <a:gd name="connsiteX11" fmla="*/ 2346821 w 2414076"/>
                <a:gd name="connsiteY11" fmla="*/ 302585 h 1320792"/>
                <a:gd name="connsiteX12" fmla="*/ 2316797 w 2414076"/>
                <a:gd name="connsiteY12" fmla="*/ 317829 h 1320792"/>
                <a:gd name="connsiteX13" fmla="*/ 2289507 w 2414076"/>
                <a:gd name="connsiteY13" fmla="*/ 322630 h 1320792"/>
                <a:gd name="connsiteX14" fmla="*/ 2260874 w 2414076"/>
                <a:gd name="connsiteY14" fmla="*/ 322611 h 1320792"/>
                <a:gd name="connsiteX15" fmla="*/ 2231414 w 2414076"/>
                <a:gd name="connsiteY15" fmla="*/ 321050 h 1320792"/>
                <a:gd name="connsiteX16" fmla="*/ 2201647 w 2414076"/>
                <a:gd name="connsiteY16" fmla="*/ 321225 h 1320792"/>
                <a:gd name="connsiteX17" fmla="*/ 2138452 w 2414076"/>
                <a:gd name="connsiteY17" fmla="*/ 336808 h 1320792"/>
                <a:gd name="connsiteX18" fmla="*/ 2081216 w 2414076"/>
                <a:gd name="connsiteY18" fmla="*/ 370939 h 1320792"/>
                <a:gd name="connsiteX19" fmla="*/ 2034904 w 2414076"/>
                <a:gd name="connsiteY19" fmla="*/ 418583 h 1320792"/>
                <a:gd name="connsiteX20" fmla="*/ 2004485 w 2414076"/>
                <a:gd name="connsiteY20" fmla="*/ 474702 h 1320792"/>
                <a:gd name="connsiteX21" fmla="*/ 1992931 w 2414076"/>
                <a:gd name="connsiteY21" fmla="*/ 532805 h 1320792"/>
                <a:gd name="connsiteX22" fmla="*/ 1993771 w 2414076"/>
                <a:gd name="connsiteY22" fmla="*/ 593080 h 1320792"/>
                <a:gd name="connsiteX23" fmla="*/ 1999947 w 2414076"/>
                <a:gd name="connsiteY23" fmla="*/ 654493 h 1320792"/>
                <a:gd name="connsiteX24" fmla="*/ 2004398 w 2414076"/>
                <a:gd name="connsiteY24" fmla="*/ 716010 h 1320792"/>
                <a:gd name="connsiteX25" fmla="*/ 1998125 w 2414076"/>
                <a:gd name="connsiteY25" fmla="*/ 799947 h 1320792"/>
                <a:gd name="connsiteX26" fmla="*/ 1977739 w 2414076"/>
                <a:gd name="connsiteY26" fmla="*/ 881577 h 1320792"/>
                <a:gd name="connsiteX27" fmla="*/ 1946029 w 2414076"/>
                <a:gd name="connsiteY27" fmla="*/ 960384 h 1320792"/>
                <a:gd name="connsiteX28" fmla="*/ 1905782 w 2414076"/>
                <a:gd name="connsiteY28" fmla="*/ 1035855 h 1320792"/>
                <a:gd name="connsiteX29" fmla="*/ 1867526 w 2414076"/>
                <a:gd name="connsiteY29" fmla="*/ 1095345 h 1320792"/>
                <a:gd name="connsiteX30" fmla="*/ 1824513 w 2414076"/>
                <a:gd name="connsiteY30" fmla="*/ 1150693 h 1320792"/>
                <a:gd name="connsiteX31" fmla="*/ 1775941 w 2414076"/>
                <a:gd name="connsiteY31" fmla="*/ 1200406 h 1320792"/>
                <a:gd name="connsiteX32" fmla="*/ 1721007 w 2414076"/>
                <a:gd name="connsiteY32" fmla="*/ 1242991 h 1320792"/>
                <a:gd name="connsiteX33" fmla="*/ 1647016 w 2414076"/>
                <a:gd name="connsiteY33" fmla="*/ 1282564 h 1320792"/>
                <a:gd name="connsiteX34" fmla="*/ 1566366 w 2414076"/>
                <a:gd name="connsiteY34" fmla="*/ 1308853 h 1320792"/>
                <a:gd name="connsiteX35" fmla="*/ 1482549 w 2414076"/>
                <a:gd name="connsiteY35" fmla="*/ 1320792 h 1320792"/>
                <a:gd name="connsiteX36" fmla="*/ 1399058 w 2414076"/>
                <a:gd name="connsiteY36" fmla="*/ 1317313 h 1320792"/>
                <a:gd name="connsiteX37" fmla="*/ 1351791 w 2414076"/>
                <a:gd name="connsiteY37" fmla="*/ 1308099 h 1320792"/>
                <a:gd name="connsiteX38" fmla="*/ 1305427 w 2414076"/>
                <a:gd name="connsiteY38" fmla="*/ 1295117 h 1320792"/>
                <a:gd name="connsiteX39" fmla="*/ 1259574 w 2414076"/>
                <a:gd name="connsiteY39" fmla="*/ 1280193 h 1320792"/>
                <a:gd name="connsiteX40" fmla="*/ 1213840 w 2414076"/>
                <a:gd name="connsiteY40" fmla="*/ 1265150 h 1320792"/>
                <a:gd name="connsiteX41" fmla="*/ 919901 w 2414076"/>
                <a:gd name="connsiteY41" fmla="*/ 1204817 h 1320792"/>
                <a:gd name="connsiteX42" fmla="*/ 617801 w 2414076"/>
                <a:gd name="connsiteY42" fmla="*/ 1195378 h 1320792"/>
                <a:gd name="connsiteX43" fmla="*/ 310260 w 2414076"/>
                <a:gd name="connsiteY43" fmla="*/ 1219869 h 1320792"/>
                <a:gd name="connsiteX44" fmla="*/ 0 w 2414076"/>
                <a:gd name="connsiteY44" fmla="*/ 1261325 h 1320792"/>
                <a:gd name="connsiteX0" fmla="*/ 2347043 w 2414076"/>
                <a:gd name="connsiteY0" fmla="*/ 0 h 1320792"/>
                <a:gd name="connsiteX1" fmla="*/ 2359389 w 2414076"/>
                <a:gd name="connsiteY1" fmla="*/ 17957 h 1320792"/>
                <a:gd name="connsiteX2" fmla="*/ 2371338 w 2414076"/>
                <a:gd name="connsiteY2" fmla="*/ 36161 h 1320792"/>
                <a:gd name="connsiteX3" fmla="*/ 2382492 w 2414076"/>
                <a:gd name="connsiteY3" fmla="*/ 54857 h 1320792"/>
                <a:gd name="connsiteX4" fmla="*/ 2392452 w 2414076"/>
                <a:gd name="connsiteY4" fmla="*/ 74293 h 1320792"/>
                <a:gd name="connsiteX5" fmla="*/ 2405121 w 2414076"/>
                <a:gd name="connsiteY5" fmla="*/ 107600 h 1320792"/>
                <a:gd name="connsiteX6" fmla="*/ 2412552 w 2414076"/>
                <a:gd name="connsiteY6" fmla="*/ 142618 h 1320792"/>
                <a:gd name="connsiteX7" fmla="*/ 2413666 w 2414076"/>
                <a:gd name="connsiteY7" fmla="*/ 178478 h 1320792"/>
                <a:gd name="connsiteX8" fmla="*/ 2407386 w 2414076"/>
                <a:gd name="connsiteY8" fmla="*/ 214314 h 1320792"/>
                <a:gd name="connsiteX9" fmla="*/ 2393472 w 2414076"/>
                <a:gd name="connsiteY9" fmla="*/ 248154 h 1320792"/>
                <a:gd name="connsiteX10" fmla="*/ 2372831 w 2414076"/>
                <a:gd name="connsiteY10" fmla="*/ 278469 h 1320792"/>
                <a:gd name="connsiteX11" fmla="*/ 2346821 w 2414076"/>
                <a:gd name="connsiteY11" fmla="*/ 302585 h 1320792"/>
                <a:gd name="connsiteX12" fmla="*/ 2316797 w 2414076"/>
                <a:gd name="connsiteY12" fmla="*/ 317829 h 1320792"/>
                <a:gd name="connsiteX13" fmla="*/ 2289507 w 2414076"/>
                <a:gd name="connsiteY13" fmla="*/ 322630 h 1320792"/>
                <a:gd name="connsiteX14" fmla="*/ 2260874 w 2414076"/>
                <a:gd name="connsiteY14" fmla="*/ 322611 h 1320792"/>
                <a:gd name="connsiteX15" fmla="*/ 2231414 w 2414076"/>
                <a:gd name="connsiteY15" fmla="*/ 321050 h 1320792"/>
                <a:gd name="connsiteX16" fmla="*/ 2201647 w 2414076"/>
                <a:gd name="connsiteY16" fmla="*/ 321225 h 1320792"/>
                <a:gd name="connsiteX17" fmla="*/ 2138452 w 2414076"/>
                <a:gd name="connsiteY17" fmla="*/ 336808 h 1320792"/>
                <a:gd name="connsiteX18" fmla="*/ 2081216 w 2414076"/>
                <a:gd name="connsiteY18" fmla="*/ 370939 h 1320792"/>
                <a:gd name="connsiteX19" fmla="*/ 2034904 w 2414076"/>
                <a:gd name="connsiteY19" fmla="*/ 418583 h 1320792"/>
                <a:gd name="connsiteX20" fmla="*/ 2004485 w 2414076"/>
                <a:gd name="connsiteY20" fmla="*/ 474702 h 1320792"/>
                <a:gd name="connsiteX21" fmla="*/ 1992931 w 2414076"/>
                <a:gd name="connsiteY21" fmla="*/ 532805 h 1320792"/>
                <a:gd name="connsiteX22" fmla="*/ 1993771 w 2414076"/>
                <a:gd name="connsiteY22" fmla="*/ 593080 h 1320792"/>
                <a:gd name="connsiteX23" fmla="*/ 1999947 w 2414076"/>
                <a:gd name="connsiteY23" fmla="*/ 654493 h 1320792"/>
                <a:gd name="connsiteX24" fmla="*/ 2004398 w 2414076"/>
                <a:gd name="connsiteY24" fmla="*/ 716010 h 1320792"/>
                <a:gd name="connsiteX25" fmla="*/ 1998125 w 2414076"/>
                <a:gd name="connsiteY25" fmla="*/ 799947 h 1320792"/>
                <a:gd name="connsiteX26" fmla="*/ 1977739 w 2414076"/>
                <a:gd name="connsiteY26" fmla="*/ 881577 h 1320792"/>
                <a:gd name="connsiteX27" fmla="*/ 1946029 w 2414076"/>
                <a:gd name="connsiteY27" fmla="*/ 960384 h 1320792"/>
                <a:gd name="connsiteX28" fmla="*/ 1905782 w 2414076"/>
                <a:gd name="connsiteY28" fmla="*/ 1035855 h 1320792"/>
                <a:gd name="connsiteX29" fmla="*/ 1867526 w 2414076"/>
                <a:gd name="connsiteY29" fmla="*/ 1095345 h 1320792"/>
                <a:gd name="connsiteX30" fmla="*/ 1824513 w 2414076"/>
                <a:gd name="connsiteY30" fmla="*/ 1150693 h 1320792"/>
                <a:gd name="connsiteX31" fmla="*/ 1775941 w 2414076"/>
                <a:gd name="connsiteY31" fmla="*/ 1200406 h 1320792"/>
                <a:gd name="connsiteX32" fmla="*/ 1721007 w 2414076"/>
                <a:gd name="connsiteY32" fmla="*/ 1242991 h 1320792"/>
                <a:gd name="connsiteX33" fmla="*/ 1647016 w 2414076"/>
                <a:gd name="connsiteY33" fmla="*/ 1282564 h 1320792"/>
                <a:gd name="connsiteX34" fmla="*/ 1566366 w 2414076"/>
                <a:gd name="connsiteY34" fmla="*/ 1308853 h 1320792"/>
                <a:gd name="connsiteX35" fmla="*/ 1482549 w 2414076"/>
                <a:gd name="connsiteY35" fmla="*/ 1320792 h 1320792"/>
                <a:gd name="connsiteX36" fmla="*/ 1399058 w 2414076"/>
                <a:gd name="connsiteY36" fmla="*/ 1317313 h 1320792"/>
                <a:gd name="connsiteX37" fmla="*/ 1351791 w 2414076"/>
                <a:gd name="connsiteY37" fmla="*/ 1308099 h 1320792"/>
                <a:gd name="connsiteX38" fmla="*/ 1305427 w 2414076"/>
                <a:gd name="connsiteY38" fmla="*/ 1295117 h 1320792"/>
                <a:gd name="connsiteX39" fmla="*/ 1259574 w 2414076"/>
                <a:gd name="connsiteY39" fmla="*/ 1280193 h 1320792"/>
                <a:gd name="connsiteX40" fmla="*/ 1213840 w 2414076"/>
                <a:gd name="connsiteY40" fmla="*/ 1265150 h 1320792"/>
                <a:gd name="connsiteX41" fmla="*/ 919901 w 2414076"/>
                <a:gd name="connsiteY41" fmla="*/ 1204817 h 1320792"/>
                <a:gd name="connsiteX42" fmla="*/ 617801 w 2414076"/>
                <a:gd name="connsiteY42" fmla="*/ 1195378 h 1320792"/>
                <a:gd name="connsiteX43" fmla="*/ 310260 w 2414076"/>
                <a:gd name="connsiteY43" fmla="*/ 1219869 h 1320792"/>
                <a:gd name="connsiteX44" fmla="*/ 0 w 2414076"/>
                <a:gd name="connsiteY44" fmla="*/ 1261325 h 1320792"/>
                <a:gd name="connsiteX0" fmla="*/ 2347043 w 2414076"/>
                <a:gd name="connsiteY0" fmla="*/ 0 h 1320792"/>
                <a:gd name="connsiteX1" fmla="*/ 2359389 w 2414076"/>
                <a:gd name="connsiteY1" fmla="*/ 17957 h 1320792"/>
                <a:gd name="connsiteX2" fmla="*/ 2371338 w 2414076"/>
                <a:gd name="connsiteY2" fmla="*/ 36161 h 1320792"/>
                <a:gd name="connsiteX3" fmla="*/ 2382492 w 2414076"/>
                <a:gd name="connsiteY3" fmla="*/ 54857 h 1320792"/>
                <a:gd name="connsiteX4" fmla="*/ 2392452 w 2414076"/>
                <a:gd name="connsiteY4" fmla="*/ 74293 h 1320792"/>
                <a:gd name="connsiteX5" fmla="*/ 2405121 w 2414076"/>
                <a:gd name="connsiteY5" fmla="*/ 107600 h 1320792"/>
                <a:gd name="connsiteX6" fmla="*/ 2412552 w 2414076"/>
                <a:gd name="connsiteY6" fmla="*/ 142618 h 1320792"/>
                <a:gd name="connsiteX7" fmla="*/ 2413666 w 2414076"/>
                <a:gd name="connsiteY7" fmla="*/ 178478 h 1320792"/>
                <a:gd name="connsiteX8" fmla="*/ 2407386 w 2414076"/>
                <a:gd name="connsiteY8" fmla="*/ 214314 h 1320792"/>
                <a:gd name="connsiteX9" fmla="*/ 2393472 w 2414076"/>
                <a:gd name="connsiteY9" fmla="*/ 248154 h 1320792"/>
                <a:gd name="connsiteX10" fmla="*/ 2372831 w 2414076"/>
                <a:gd name="connsiteY10" fmla="*/ 278469 h 1320792"/>
                <a:gd name="connsiteX11" fmla="*/ 2346821 w 2414076"/>
                <a:gd name="connsiteY11" fmla="*/ 302585 h 1320792"/>
                <a:gd name="connsiteX12" fmla="*/ 2316797 w 2414076"/>
                <a:gd name="connsiteY12" fmla="*/ 317829 h 1320792"/>
                <a:gd name="connsiteX13" fmla="*/ 2289507 w 2414076"/>
                <a:gd name="connsiteY13" fmla="*/ 322630 h 1320792"/>
                <a:gd name="connsiteX14" fmla="*/ 2260874 w 2414076"/>
                <a:gd name="connsiteY14" fmla="*/ 322611 h 1320792"/>
                <a:gd name="connsiteX15" fmla="*/ 2231414 w 2414076"/>
                <a:gd name="connsiteY15" fmla="*/ 321050 h 1320792"/>
                <a:gd name="connsiteX16" fmla="*/ 2201647 w 2414076"/>
                <a:gd name="connsiteY16" fmla="*/ 321225 h 1320792"/>
                <a:gd name="connsiteX17" fmla="*/ 2138452 w 2414076"/>
                <a:gd name="connsiteY17" fmla="*/ 336808 h 1320792"/>
                <a:gd name="connsiteX18" fmla="*/ 2081216 w 2414076"/>
                <a:gd name="connsiteY18" fmla="*/ 370939 h 1320792"/>
                <a:gd name="connsiteX19" fmla="*/ 2034904 w 2414076"/>
                <a:gd name="connsiteY19" fmla="*/ 418583 h 1320792"/>
                <a:gd name="connsiteX20" fmla="*/ 2004485 w 2414076"/>
                <a:gd name="connsiteY20" fmla="*/ 474702 h 1320792"/>
                <a:gd name="connsiteX21" fmla="*/ 1992931 w 2414076"/>
                <a:gd name="connsiteY21" fmla="*/ 532805 h 1320792"/>
                <a:gd name="connsiteX22" fmla="*/ 1993771 w 2414076"/>
                <a:gd name="connsiteY22" fmla="*/ 593080 h 1320792"/>
                <a:gd name="connsiteX23" fmla="*/ 1999947 w 2414076"/>
                <a:gd name="connsiteY23" fmla="*/ 654493 h 1320792"/>
                <a:gd name="connsiteX24" fmla="*/ 2004398 w 2414076"/>
                <a:gd name="connsiteY24" fmla="*/ 716010 h 1320792"/>
                <a:gd name="connsiteX25" fmla="*/ 1998125 w 2414076"/>
                <a:gd name="connsiteY25" fmla="*/ 799947 h 1320792"/>
                <a:gd name="connsiteX26" fmla="*/ 1977739 w 2414076"/>
                <a:gd name="connsiteY26" fmla="*/ 881577 h 1320792"/>
                <a:gd name="connsiteX27" fmla="*/ 1946029 w 2414076"/>
                <a:gd name="connsiteY27" fmla="*/ 960384 h 1320792"/>
                <a:gd name="connsiteX28" fmla="*/ 1905782 w 2414076"/>
                <a:gd name="connsiteY28" fmla="*/ 1035855 h 1320792"/>
                <a:gd name="connsiteX29" fmla="*/ 1867526 w 2414076"/>
                <a:gd name="connsiteY29" fmla="*/ 1095345 h 1320792"/>
                <a:gd name="connsiteX30" fmla="*/ 1824513 w 2414076"/>
                <a:gd name="connsiteY30" fmla="*/ 1150693 h 1320792"/>
                <a:gd name="connsiteX31" fmla="*/ 1775941 w 2414076"/>
                <a:gd name="connsiteY31" fmla="*/ 1200406 h 1320792"/>
                <a:gd name="connsiteX32" fmla="*/ 1721007 w 2414076"/>
                <a:gd name="connsiteY32" fmla="*/ 1242991 h 1320792"/>
                <a:gd name="connsiteX33" fmla="*/ 1647016 w 2414076"/>
                <a:gd name="connsiteY33" fmla="*/ 1282564 h 1320792"/>
                <a:gd name="connsiteX34" fmla="*/ 1566366 w 2414076"/>
                <a:gd name="connsiteY34" fmla="*/ 1308853 h 1320792"/>
                <a:gd name="connsiteX35" fmla="*/ 1482549 w 2414076"/>
                <a:gd name="connsiteY35" fmla="*/ 1320792 h 1320792"/>
                <a:gd name="connsiteX36" fmla="*/ 1399058 w 2414076"/>
                <a:gd name="connsiteY36" fmla="*/ 1317313 h 1320792"/>
                <a:gd name="connsiteX37" fmla="*/ 1351791 w 2414076"/>
                <a:gd name="connsiteY37" fmla="*/ 1308099 h 1320792"/>
                <a:gd name="connsiteX38" fmla="*/ 1305427 w 2414076"/>
                <a:gd name="connsiteY38" fmla="*/ 1295117 h 1320792"/>
                <a:gd name="connsiteX39" fmla="*/ 1259574 w 2414076"/>
                <a:gd name="connsiteY39" fmla="*/ 1280193 h 1320792"/>
                <a:gd name="connsiteX40" fmla="*/ 1213840 w 2414076"/>
                <a:gd name="connsiteY40" fmla="*/ 1265150 h 1320792"/>
                <a:gd name="connsiteX41" fmla="*/ 919901 w 2414076"/>
                <a:gd name="connsiteY41" fmla="*/ 1204817 h 1320792"/>
                <a:gd name="connsiteX42" fmla="*/ 617801 w 2414076"/>
                <a:gd name="connsiteY42" fmla="*/ 1195378 h 1320792"/>
                <a:gd name="connsiteX43" fmla="*/ 310260 w 2414076"/>
                <a:gd name="connsiteY43" fmla="*/ 1219869 h 1320792"/>
                <a:gd name="connsiteX44" fmla="*/ 0 w 2414076"/>
                <a:gd name="connsiteY44" fmla="*/ 1261325 h 1320792"/>
                <a:gd name="connsiteX0" fmla="*/ 2347043 w 2414076"/>
                <a:gd name="connsiteY0" fmla="*/ 0 h 1320792"/>
                <a:gd name="connsiteX1" fmla="*/ 2359389 w 2414076"/>
                <a:gd name="connsiteY1" fmla="*/ 17957 h 1320792"/>
                <a:gd name="connsiteX2" fmla="*/ 2371338 w 2414076"/>
                <a:gd name="connsiteY2" fmla="*/ 36161 h 1320792"/>
                <a:gd name="connsiteX3" fmla="*/ 2382492 w 2414076"/>
                <a:gd name="connsiteY3" fmla="*/ 54857 h 1320792"/>
                <a:gd name="connsiteX4" fmla="*/ 2392452 w 2414076"/>
                <a:gd name="connsiteY4" fmla="*/ 74293 h 1320792"/>
                <a:gd name="connsiteX5" fmla="*/ 2405121 w 2414076"/>
                <a:gd name="connsiteY5" fmla="*/ 107600 h 1320792"/>
                <a:gd name="connsiteX6" fmla="*/ 2412552 w 2414076"/>
                <a:gd name="connsiteY6" fmla="*/ 142618 h 1320792"/>
                <a:gd name="connsiteX7" fmla="*/ 2413666 w 2414076"/>
                <a:gd name="connsiteY7" fmla="*/ 178478 h 1320792"/>
                <a:gd name="connsiteX8" fmla="*/ 2407386 w 2414076"/>
                <a:gd name="connsiteY8" fmla="*/ 214314 h 1320792"/>
                <a:gd name="connsiteX9" fmla="*/ 2393472 w 2414076"/>
                <a:gd name="connsiteY9" fmla="*/ 248154 h 1320792"/>
                <a:gd name="connsiteX10" fmla="*/ 2372831 w 2414076"/>
                <a:gd name="connsiteY10" fmla="*/ 278469 h 1320792"/>
                <a:gd name="connsiteX11" fmla="*/ 2346821 w 2414076"/>
                <a:gd name="connsiteY11" fmla="*/ 302585 h 1320792"/>
                <a:gd name="connsiteX12" fmla="*/ 2316797 w 2414076"/>
                <a:gd name="connsiteY12" fmla="*/ 317829 h 1320792"/>
                <a:gd name="connsiteX13" fmla="*/ 2289507 w 2414076"/>
                <a:gd name="connsiteY13" fmla="*/ 322630 h 1320792"/>
                <a:gd name="connsiteX14" fmla="*/ 2260874 w 2414076"/>
                <a:gd name="connsiteY14" fmla="*/ 322611 h 1320792"/>
                <a:gd name="connsiteX15" fmla="*/ 2231414 w 2414076"/>
                <a:gd name="connsiteY15" fmla="*/ 321050 h 1320792"/>
                <a:gd name="connsiteX16" fmla="*/ 2201647 w 2414076"/>
                <a:gd name="connsiteY16" fmla="*/ 321225 h 1320792"/>
                <a:gd name="connsiteX17" fmla="*/ 2138452 w 2414076"/>
                <a:gd name="connsiteY17" fmla="*/ 336808 h 1320792"/>
                <a:gd name="connsiteX18" fmla="*/ 2081216 w 2414076"/>
                <a:gd name="connsiteY18" fmla="*/ 370939 h 1320792"/>
                <a:gd name="connsiteX19" fmla="*/ 2034904 w 2414076"/>
                <a:gd name="connsiteY19" fmla="*/ 418583 h 1320792"/>
                <a:gd name="connsiteX20" fmla="*/ 2004485 w 2414076"/>
                <a:gd name="connsiteY20" fmla="*/ 474702 h 1320792"/>
                <a:gd name="connsiteX21" fmla="*/ 1992931 w 2414076"/>
                <a:gd name="connsiteY21" fmla="*/ 532805 h 1320792"/>
                <a:gd name="connsiteX22" fmla="*/ 1993771 w 2414076"/>
                <a:gd name="connsiteY22" fmla="*/ 593080 h 1320792"/>
                <a:gd name="connsiteX23" fmla="*/ 1999947 w 2414076"/>
                <a:gd name="connsiteY23" fmla="*/ 654493 h 1320792"/>
                <a:gd name="connsiteX24" fmla="*/ 2004398 w 2414076"/>
                <a:gd name="connsiteY24" fmla="*/ 716010 h 1320792"/>
                <a:gd name="connsiteX25" fmla="*/ 1998125 w 2414076"/>
                <a:gd name="connsiteY25" fmla="*/ 799947 h 1320792"/>
                <a:gd name="connsiteX26" fmla="*/ 1977739 w 2414076"/>
                <a:gd name="connsiteY26" fmla="*/ 881577 h 1320792"/>
                <a:gd name="connsiteX27" fmla="*/ 1946029 w 2414076"/>
                <a:gd name="connsiteY27" fmla="*/ 960384 h 1320792"/>
                <a:gd name="connsiteX28" fmla="*/ 1905782 w 2414076"/>
                <a:gd name="connsiteY28" fmla="*/ 1035855 h 1320792"/>
                <a:gd name="connsiteX29" fmla="*/ 1867526 w 2414076"/>
                <a:gd name="connsiteY29" fmla="*/ 1095345 h 1320792"/>
                <a:gd name="connsiteX30" fmla="*/ 1824513 w 2414076"/>
                <a:gd name="connsiteY30" fmla="*/ 1150693 h 1320792"/>
                <a:gd name="connsiteX31" fmla="*/ 1775941 w 2414076"/>
                <a:gd name="connsiteY31" fmla="*/ 1200406 h 1320792"/>
                <a:gd name="connsiteX32" fmla="*/ 1721007 w 2414076"/>
                <a:gd name="connsiteY32" fmla="*/ 1242991 h 1320792"/>
                <a:gd name="connsiteX33" fmla="*/ 1647016 w 2414076"/>
                <a:gd name="connsiteY33" fmla="*/ 1282564 h 1320792"/>
                <a:gd name="connsiteX34" fmla="*/ 1566366 w 2414076"/>
                <a:gd name="connsiteY34" fmla="*/ 1308853 h 1320792"/>
                <a:gd name="connsiteX35" fmla="*/ 1482549 w 2414076"/>
                <a:gd name="connsiteY35" fmla="*/ 1320792 h 1320792"/>
                <a:gd name="connsiteX36" fmla="*/ 1399058 w 2414076"/>
                <a:gd name="connsiteY36" fmla="*/ 1317313 h 1320792"/>
                <a:gd name="connsiteX37" fmla="*/ 1351791 w 2414076"/>
                <a:gd name="connsiteY37" fmla="*/ 1308099 h 1320792"/>
                <a:gd name="connsiteX38" fmla="*/ 1305427 w 2414076"/>
                <a:gd name="connsiteY38" fmla="*/ 1295117 h 1320792"/>
                <a:gd name="connsiteX39" fmla="*/ 1259574 w 2414076"/>
                <a:gd name="connsiteY39" fmla="*/ 1280193 h 1320792"/>
                <a:gd name="connsiteX40" fmla="*/ 1213840 w 2414076"/>
                <a:gd name="connsiteY40" fmla="*/ 1265150 h 1320792"/>
                <a:gd name="connsiteX41" fmla="*/ 919901 w 2414076"/>
                <a:gd name="connsiteY41" fmla="*/ 1204817 h 1320792"/>
                <a:gd name="connsiteX42" fmla="*/ 617801 w 2414076"/>
                <a:gd name="connsiteY42" fmla="*/ 1195378 h 1320792"/>
                <a:gd name="connsiteX43" fmla="*/ 310260 w 2414076"/>
                <a:gd name="connsiteY43" fmla="*/ 1219869 h 1320792"/>
                <a:gd name="connsiteX44" fmla="*/ 0 w 2414076"/>
                <a:gd name="connsiteY44" fmla="*/ 1261325 h 1320792"/>
                <a:gd name="connsiteX0" fmla="*/ 2347043 w 2414076"/>
                <a:gd name="connsiteY0" fmla="*/ 0 h 1320792"/>
                <a:gd name="connsiteX1" fmla="*/ 2359389 w 2414076"/>
                <a:gd name="connsiteY1" fmla="*/ 17957 h 1320792"/>
                <a:gd name="connsiteX2" fmla="*/ 2371338 w 2414076"/>
                <a:gd name="connsiteY2" fmla="*/ 36161 h 1320792"/>
                <a:gd name="connsiteX3" fmla="*/ 2382492 w 2414076"/>
                <a:gd name="connsiteY3" fmla="*/ 54857 h 1320792"/>
                <a:gd name="connsiteX4" fmla="*/ 2392452 w 2414076"/>
                <a:gd name="connsiteY4" fmla="*/ 74293 h 1320792"/>
                <a:gd name="connsiteX5" fmla="*/ 2405121 w 2414076"/>
                <a:gd name="connsiteY5" fmla="*/ 107600 h 1320792"/>
                <a:gd name="connsiteX6" fmla="*/ 2412552 w 2414076"/>
                <a:gd name="connsiteY6" fmla="*/ 142618 h 1320792"/>
                <a:gd name="connsiteX7" fmla="*/ 2413666 w 2414076"/>
                <a:gd name="connsiteY7" fmla="*/ 178478 h 1320792"/>
                <a:gd name="connsiteX8" fmla="*/ 2407386 w 2414076"/>
                <a:gd name="connsiteY8" fmla="*/ 214314 h 1320792"/>
                <a:gd name="connsiteX9" fmla="*/ 2393472 w 2414076"/>
                <a:gd name="connsiteY9" fmla="*/ 248154 h 1320792"/>
                <a:gd name="connsiteX10" fmla="*/ 2372831 w 2414076"/>
                <a:gd name="connsiteY10" fmla="*/ 278469 h 1320792"/>
                <a:gd name="connsiteX11" fmla="*/ 2346821 w 2414076"/>
                <a:gd name="connsiteY11" fmla="*/ 302585 h 1320792"/>
                <a:gd name="connsiteX12" fmla="*/ 2316797 w 2414076"/>
                <a:gd name="connsiteY12" fmla="*/ 317829 h 1320792"/>
                <a:gd name="connsiteX13" fmla="*/ 2289507 w 2414076"/>
                <a:gd name="connsiteY13" fmla="*/ 322630 h 1320792"/>
                <a:gd name="connsiteX14" fmla="*/ 2260874 w 2414076"/>
                <a:gd name="connsiteY14" fmla="*/ 322611 h 1320792"/>
                <a:gd name="connsiteX15" fmla="*/ 2231414 w 2414076"/>
                <a:gd name="connsiteY15" fmla="*/ 321050 h 1320792"/>
                <a:gd name="connsiteX16" fmla="*/ 2201647 w 2414076"/>
                <a:gd name="connsiteY16" fmla="*/ 321225 h 1320792"/>
                <a:gd name="connsiteX17" fmla="*/ 2138452 w 2414076"/>
                <a:gd name="connsiteY17" fmla="*/ 336808 h 1320792"/>
                <a:gd name="connsiteX18" fmla="*/ 2081216 w 2414076"/>
                <a:gd name="connsiteY18" fmla="*/ 370939 h 1320792"/>
                <a:gd name="connsiteX19" fmla="*/ 2034904 w 2414076"/>
                <a:gd name="connsiteY19" fmla="*/ 418583 h 1320792"/>
                <a:gd name="connsiteX20" fmla="*/ 2004485 w 2414076"/>
                <a:gd name="connsiteY20" fmla="*/ 474702 h 1320792"/>
                <a:gd name="connsiteX21" fmla="*/ 1992931 w 2414076"/>
                <a:gd name="connsiteY21" fmla="*/ 532805 h 1320792"/>
                <a:gd name="connsiteX22" fmla="*/ 1993771 w 2414076"/>
                <a:gd name="connsiteY22" fmla="*/ 593080 h 1320792"/>
                <a:gd name="connsiteX23" fmla="*/ 1999947 w 2414076"/>
                <a:gd name="connsiteY23" fmla="*/ 654493 h 1320792"/>
                <a:gd name="connsiteX24" fmla="*/ 2004398 w 2414076"/>
                <a:gd name="connsiteY24" fmla="*/ 716010 h 1320792"/>
                <a:gd name="connsiteX25" fmla="*/ 1998125 w 2414076"/>
                <a:gd name="connsiteY25" fmla="*/ 799947 h 1320792"/>
                <a:gd name="connsiteX26" fmla="*/ 1977739 w 2414076"/>
                <a:gd name="connsiteY26" fmla="*/ 881577 h 1320792"/>
                <a:gd name="connsiteX27" fmla="*/ 1946029 w 2414076"/>
                <a:gd name="connsiteY27" fmla="*/ 960384 h 1320792"/>
                <a:gd name="connsiteX28" fmla="*/ 1905782 w 2414076"/>
                <a:gd name="connsiteY28" fmla="*/ 1035855 h 1320792"/>
                <a:gd name="connsiteX29" fmla="*/ 1867526 w 2414076"/>
                <a:gd name="connsiteY29" fmla="*/ 1095345 h 1320792"/>
                <a:gd name="connsiteX30" fmla="*/ 1824513 w 2414076"/>
                <a:gd name="connsiteY30" fmla="*/ 1150693 h 1320792"/>
                <a:gd name="connsiteX31" fmla="*/ 1775941 w 2414076"/>
                <a:gd name="connsiteY31" fmla="*/ 1200406 h 1320792"/>
                <a:gd name="connsiteX32" fmla="*/ 1721007 w 2414076"/>
                <a:gd name="connsiteY32" fmla="*/ 1242991 h 1320792"/>
                <a:gd name="connsiteX33" fmla="*/ 1647016 w 2414076"/>
                <a:gd name="connsiteY33" fmla="*/ 1282564 h 1320792"/>
                <a:gd name="connsiteX34" fmla="*/ 1566366 w 2414076"/>
                <a:gd name="connsiteY34" fmla="*/ 1308853 h 1320792"/>
                <a:gd name="connsiteX35" fmla="*/ 1482549 w 2414076"/>
                <a:gd name="connsiteY35" fmla="*/ 1320792 h 1320792"/>
                <a:gd name="connsiteX36" fmla="*/ 1399058 w 2414076"/>
                <a:gd name="connsiteY36" fmla="*/ 1317313 h 1320792"/>
                <a:gd name="connsiteX37" fmla="*/ 1351791 w 2414076"/>
                <a:gd name="connsiteY37" fmla="*/ 1308099 h 1320792"/>
                <a:gd name="connsiteX38" fmla="*/ 1305427 w 2414076"/>
                <a:gd name="connsiteY38" fmla="*/ 1295117 h 1320792"/>
                <a:gd name="connsiteX39" fmla="*/ 1259574 w 2414076"/>
                <a:gd name="connsiteY39" fmla="*/ 1280193 h 1320792"/>
                <a:gd name="connsiteX40" fmla="*/ 1213840 w 2414076"/>
                <a:gd name="connsiteY40" fmla="*/ 1265150 h 1320792"/>
                <a:gd name="connsiteX41" fmla="*/ 919901 w 2414076"/>
                <a:gd name="connsiteY41" fmla="*/ 1204817 h 1320792"/>
                <a:gd name="connsiteX42" fmla="*/ 617801 w 2414076"/>
                <a:gd name="connsiteY42" fmla="*/ 1195378 h 1320792"/>
                <a:gd name="connsiteX43" fmla="*/ 310260 w 2414076"/>
                <a:gd name="connsiteY43" fmla="*/ 1219869 h 1320792"/>
                <a:gd name="connsiteX44" fmla="*/ 0 w 2414076"/>
                <a:gd name="connsiteY44" fmla="*/ 1261325 h 1320792"/>
                <a:gd name="connsiteX0" fmla="*/ 2347043 w 2414076"/>
                <a:gd name="connsiteY0" fmla="*/ 0 h 1320792"/>
                <a:gd name="connsiteX1" fmla="*/ 2359389 w 2414076"/>
                <a:gd name="connsiteY1" fmla="*/ 17957 h 1320792"/>
                <a:gd name="connsiteX2" fmla="*/ 2371338 w 2414076"/>
                <a:gd name="connsiteY2" fmla="*/ 36161 h 1320792"/>
                <a:gd name="connsiteX3" fmla="*/ 2382492 w 2414076"/>
                <a:gd name="connsiteY3" fmla="*/ 54857 h 1320792"/>
                <a:gd name="connsiteX4" fmla="*/ 2392452 w 2414076"/>
                <a:gd name="connsiteY4" fmla="*/ 74293 h 1320792"/>
                <a:gd name="connsiteX5" fmla="*/ 2405121 w 2414076"/>
                <a:gd name="connsiteY5" fmla="*/ 107600 h 1320792"/>
                <a:gd name="connsiteX6" fmla="*/ 2412552 w 2414076"/>
                <a:gd name="connsiteY6" fmla="*/ 142618 h 1320792"/>
                <a:gd name="connsiteX7" fmla="*/ 2413666 w 2414076"/>
                <a:gd name="connsiteY7" fmla="*/ 178478 h 1320792"/>
                <a:gd name="connsiteX8" fmla="*/ 2407386 w 2414076"/>
                <a:gd name="connsiteY8" fmla="*/ 214314 h 1320792"/>
                <a:gd name="connsiteX9" fmla="*/ 2393472 w 2414076"/>
                <a:gd name="connsiteY9" fmla="*/ 248154 h 1320792"/>
                <a:gd name="connsiteX10" fmla="*/ 2372831 w 2414076"/>
                <a:gd name="connsiteY10" fmla="*/ 278469 h 1320792"/>
                <a:gd name="connsiteX11" fmla="*/ 2346821 w 2414076"/>
                <a:gd name="connsiteY11" fmla="*/ 302585 h 1320792"/>
                <a:gd name="connsiteX12" fmla="*/ 2316797 w 2414076"/>
                <a:gd name="connsiteY12" fmla="*/ 317829 h 1320792"/>
                <a:gd name="connsiteX13" fmla="*/ 2289507 w 2414076"/>
                <a:gd name="connsiteY13" fmla="*/ 322630 h 1320792"/>
                <a:gd name="connsiteX14" fmla="*/ 2260874 w 2414076"/>
                <a:gd name="connsiteY14" fmla="*/ 322611 h 1320792"/>
                <a:gd name="connsiteX15" fmla="*/ 2231414 w 2414076"/>
                <a:gd name="connsiteY15" fmla="*/ 321050 h 1320792"/>
                <a:gd name="connsiteX16" fmla="*/ 2201647 w 2414076"/>
                <a:gd name="connsiteY16" fmla="*/ 321225 h 1320792"/>
                <a:gd name="connsiteX17" fmla="*/ 2138452 w 2414076"/>
                <a:gd name="connsiteY17" fmla="*/ 336808 h 1320792"/>
                <a:gd name="connsiteX18" fmla="*/ 2081216 w 2414076"/>
                <a:gd name="connsiteY18" fmla="*/ 370939 h 1320792"/>
                <a:gd name="connsiteX19" fmla="*/ 2034904 w 2414076"/>
                <a:gd name="connsiteY19" fmla="*/ 418583 h 1320792"/>
                <a:gd name="connsiteX20" fmla="*/ 2004485 w 2414076"/>
                <a:gd name="connsiteY20" fmla="*/ 474702 h 1320792"/>
                <a:gd name="connsiteX21" fmla="*/ 1992931 w 2414076"/>
                <a:gd name="connsiteY21" fmla="*/ 532805 h 1320792"/>
                <a:gd name="connsiteX22" fmla="*/ 1993771 w 2414076"/>
                <a:gd name="connsiteY22" fmla="*/ 593080 h 1320792"/>
                <a:gd name="connsiteX23" fmla="*/ 1999947 w 2414076"/>
                <a:gd name="connsiteY23" fmla="*/ 654493 h 1320792"/>
                <a:gd name="connsiteX24" fmla="*/ 2004398 w 2414076"/>
                <a:gd name="connsiteY24" fmla="*/ 716010 h 1320792"/>
                <a:gd name="connsiteX25" fmla="*/ 1998125 w 2414076"/>
                <a:gd name="connsiteY25" fmla="*/ 799947 h 1320792"/>
                <a:gd name="connsiteX26" fmla="*/ 1977739 w 2414076"/>
                <a:gd name="connsiteY26" fmla="*/ 881577 h 1320792"/>
                <a:gd name="connsiteX27" fmla="*/ 1946029 w 2414076"/>
                <a:gd name="connsiteY27" fmla="*/ 960384 h 1320792"/>
                <a:gd name="connsiteX28" fmla="*/ 1905782 w 2414076"/>
                <a:gd name="connsiteY28" fmla="*/ 1035855 h 1320792"/>
                <a:gd name="connsiteX29" fmla="*/ 1867526 w 2414076"/>
                <a:gd name="connsiteY29" fmla="*/ 1095345 h 1320792"/>
                <a:gd name="connsiteX30" fmla="*/ 1824513 w 2414076"/>
                <a:gd name="connsiteY30" fmla="*/ 1150693 h 1320792"/>
                <a:gd name="connsiteX31" fmla="*/ 1775941 w 2414076"/>
                <a:gd name="connsiteY31" fmla="*/ 1200406 h 1320792"/>
                <a:gd name="connsiteX32" fmla="*/ 1721007 w 2414076"/>
                <a:gd name="connsiteY32" fmla="*/ 1242991 h 1320792"/>
                <a:gd name="connsiteX33" fmla="*/ 1647016 w 2414076"/>
                <a:gd name="connsiteY33" fmla="*/ 1282564 h 1320792"/>
                <a:gd name="connsiteX34" fmla="*/ 1566366 w 2414076"/>
                <a:gd name="connsiteY34" fmla="*/ 1308853 h 1320792"/>
                <a:gd name="connsiteX35" fmla="*/ 1482549 w 2414076"/>
                <a:gd name="connsiteY35" fmla="*/ 1320792 h 1320792"/>
                <a:gd name="connsiteX36" fmla="*/ 1399058 w 2414076"/>
                <a:gd name="connsiteY36" fmla="*/ 1317313 h 1320792"/>
                <a:gd name="connsiteX37" fmla="*/ 1351791 w 2414076"/>
                <a:gd name="connsiteY37" fmla="*/ 1308099 h 1320792"/>
                <a:gd name="connsiteX38" fmla="*/ 1305427 w 2414076"/>
                <a:gd name="connsiteY38" fmla="*/ 1295117 h 1320792"/>
                <a:gd name="connsiteX39" fmla="*/ 1259574 w 2414076"/>
                <a:gd name="connsiteY39" fmla="*/ 1280193 h 1320792"/>
                <a:gd name="connsiteX40" fmla="*/ 1213840 w 2414076"/>
                <a:gd name="connsiteY40" fmla="*/ 1265150 h 1320792"/>
                <a:gd name="connsiteX41" fmla="*/ 919901 w 2414076"/>
                <a:gd name="connsiteY41" fmla="*/ 1204817 h 1320792"/>
                <a:gd name="connsiteX42" fmla="*/ 617801 w 2414076"/>
                <a:gd name="connsiteY42" fmla="*/ 1195378 h 1320792"/>
                <a:gd name="connsiteX43" fmla="*/ 310260 w 2414076"/>
                <a:gd name="connsiteY43" fmla="*/ 1219869 h 1320792"/>
                <a:gd name="connsiteX44" fmla="*/ 0 w 2414076"/>
                <a:gd name="connsiteY44" fmla="*/ 1261325 h 1320792"/>
                <a:gd name="connsiteX0" fmla="*/ 2347043 w 2414076"/>
                <a:gd name="connsiteY0" fmla="*/ 0 h 1320792"/>
                <a:gd name="connsiteX1" fmla="*/ 2359389 w 2414076"/>
                <a:gd name="connsiteY1" fmla="*/ 17957 h 1320792"/>
                <a:gd name="connsiteX2" fmla="*/ 2371338 w 2414076"/>
                <a:gd name="connsiteY2" fmla="*/ 36161 h 1320792"/>
                <a:gd name="connsiteX3" fmla="*/ 2382492 w 2414076"/>
                <a:gd name="connsiteY3" fmla="*/ 54857 h 1320792"/>
                <a:gd name="connsiteX4" fmla="*/ 2392452 w 2414076"/>
                <a:gd name="connsiteY4" fmla="*/ 74293 h 1320792"/>
                <a:gd name="connsiteX5" fmla="*/ 2405121 w 2414076"/>
                <a:gd name="connsiteY5" fmla="*/ 107600 h 1320792"/>
                <a:gd name="connsiteX6" fmla="*/ 2412552 w 2414076"/>
                <a:gd name="connsiteY6" fmla="*/ 142618 h 1320792"/>
                <a:gd name="connsiteX7" fmla="*/ 2413666 w 2414076"/>
                <a:gd name="connsiteY7" fmla="*/ 178478 h 1320792"/>
                <a:gd name="connsiteX8" fmla="*/ 2407386 w 2414076"/>
                <a:gd name="connsiteY8" fmla="*/ 214314 h 1320792"/>
                <a:gd name="connsiteX9" fmla="*/ 2393472 w 2414076"/>
                <a:gd name="connsiteY9" fmla="*/ 248154 h 1320792"/>
                <a:gd name="connsiteX10" fmla="*/ 2372831 w 2414076"/>
                <a:gd name="connsiteY10" fmla="*/ 278469 h 1320792"/>
                <a:gd name="connsiteX11" fmla="*/ 2346821 w 2414076"/>
                <a:gd name="connsiteY11" fmla="*/ 302585 h 1320792"/>
                <a:gd name="connsiteX12" fmla="*/ 2316797 w 2414076"/>
                <a:gd name="connsiteY12" fmla="*/ 317829 h 1320792"/>
                <a:gd name="connsiteX13" fmla="*/ 2289507 w 2414076"/>
                <a:gd name="connsiteY13" fmla="*/ 322630 h 1320792"/>
                <a:gd name="connsiteX14" fmla="*/ 2260874 w 2414076"/>
                <a:gd name="connsiteY14" fmla="*/ 322611 h 1320792"/>
                <a:gd name="connsiteX15" fmla="*/ 2231414 w 2414076"/>
                <a:gd name="connsiteY15" fmla="*/ 321050 h 1320792"/>
                <a:gd name="connsiteX16" fmla="*/ 2201647 w 2414076"/>
                <a:gd name="connsiteY16" fmla="*/ 321225 h 1320792"/>
                <a:gd name="connsiteX17" fmla="*/ 2138452 w 2414076"/>
                <a:gd name="connsiteY17" fmla="*/ 336808 h 1320792"/>
                <a:gd name="connsiteX18" fmla="*/ 2081216 w 2414076"/>
                <a:gd name="connsiteY18" fmla="*/ 370939 h 1320792"/>
                <a:gd name="connsiteX19" fmla="*/ 2034904 w 2414076"/>
                <a:gd name="connsiteY19" fmla="*/ 418583 h 1320792"/>
                <a:gd name="connsiteX20" fmla="*/ 2004485 w 2414076"/>
                <a:gd name="connsiteY20" fmla="*/ 474702 h 1320792"/>
                <a:gd name="connsiteX21" fmla="*/ 1992931 w 2414076"/>
                <a:gd name="connsiteY21" fmla="*/ 532805 h 1320792"/>
                <a:gd name="connsiteX22" fmla="*/ 1993771 w 2414076"/>
                <a:gd name="connsiteY22" fmla="*/ 593080 h 1320792"/>
                <a:gd name="connsiteX23" fmla="*/ 1999947 w 2414076"/>
                <a:gd name="connsiteY23" fmla="*/ 654493 h 1320792"/>
                <a:gd name="connsiteX24" fmla="*/ 2004398 w 2414076"/>
                <a:gd name="connsiteY24" fmla="*/ 716010 h 1320792"/>
                <a:gd name="connsiteX25" fmla="*/ 1998125 w 2414076"/>
                <a:gd name="connsiteY25" fmla="*/ 799947 h 1320792"/>
                <a:gd name="connsiteX26" fmla="*/ 1977739 w 2414076"/>
                <a:gd name="connsiteY26" fmla="*/ 881577 h 1320792"/>
                <a:gd name="connsiteX27" fmla="*/ 1946029 w 2414076"/>
                <a:gd name="connsiteY27" fmla="*/ 960384 h 1320792"/>
                <a:gd name="connsiteX28" fmla="*/ 1905782 w 2414076"/>
                <a:gd name="connsiteY28" fmla="*/ 1035855 h 1320792"/>
                <a:gd name="connsiteX29" fmla="*/ 1867526 w 2414076"/>
                <a:gd name="connsiteY29" fmla="*/ 1095345 h 1320792"/>
                <a:gd name="connsiteX30" fmla="*/ 1824513 w 2414076"/>
                <a:gd name="connsiteY30" fmla="*/ 1150693 h 1320792"/>
                <a:gd name="connsiteX31" fmla="*/ 1775941 w 2414076"/>
                <a:gd name="connsiteY31" fmla="*/ 1200406 h 1320792"/>
                <a:gd name="connsiteX32" fmla="*/ 1721007 w 2414076"/>
                <a:gd name="connsiteY32" fmla="*/ 1242991 h 1320792"/>
                <a:gd name="connsiteX33" fmla="*/ 1647016 w 2414076"/>
                <a:gd name="connsiteY33" fmla="*/ 1282564 h 1320792"/>
                <a:gd name="connsiteX34" fmla="*/ 1566366 w 2414076"/>
                <a:gd name="connsiteY34" fmla="*/ 1308853 h 1320792"/>
                <a:gd name="connsiteX35" fmla="*/ 1482549 w 2414076"/>
                <a:gd name="connsiteY35" fmla="*/ 1320792 h 1320792"/>
                <a:gd name="connsiteX36" fmla="*/ 1399058 w 2414076"/>
                <a:gd name="connsiteY36" fmla="*/ 1317313 h 1320792"/>
                <a:gd name="connsiteX37" fmla="*/ 1351791 w 2414076"/>
                <a:gd name="connsiteY37" fmla="*/ 1308099 h 1320792"/>
                <a:gd name="connsiteX38" fmla="*/ 1305427 w 2414076"/>
                <a:gd name="connsiteY38" fmla="*/ 1295117 h 1320792"/>
                <a:gd name="connsiteX39" fmla="*/ 1259574 w 2414076"/>
                <a:gd name="connsiteY39" fmla="*/ 1280193 h 1320792"/>
                <a:gd name="connsiteX40" fmla="*/ 1213840 w 2414076"/>
                <a:gd name="connsiteY40" fmla="*/ 1265150 h 1320792"/>
                <a:gd name="connsiteX41" fmla="*/ 919901 w 2414076"/>
                <a:gd name="connsiteY41" fmla="*/ 1204817 h 1320792"/>
                <a:gd name="connsiteX42" fmla="*/ 617801 w 2414076"/>
                <a:gd name="connsiteY42" fmla="*/ 1195378 h 1320792"/>
                <a:gd name="connsiteX43" fmla="*/ 310260 w 2414076"/>
                <a:gd name="connsiteY43" fmla="*/ 1219869 h 1320792"/>
                <a:gd name="connsiteX44" fmla="*/ 0 w 2414076"/>
                <a:gd name="connsiteY44" fmla="*/ 1261325 h 1320792"/>
                <a:gd name="connsiteX0" fmla="*/ 2347043 w 2414076"/>
                <a:gd name="connsiteY0" fmla="*/ 0 h 1320792"/>
                <a:gd name="connsiteX1" fmla="*/ 2359389 w 2414076"/>
                <a:gd name="connsiteY1" fmla="*/ 17957 h 1320792"/>
                <a:gd name="connsiteX2" fmla="*/ 2371338 w 2414076"/>
                <a:gd name="connsiteY2" fmla="*/ 36161 h 1320792"/>
                <a:gd name="connsiteX3" fmla="*/ 2382492 w 2414076"/>
                <a:gd name="connsiteY3" fmla="*/ 54857 h 1320792"/>
                <a:gd name="connsiteX4" fmla="*/ 2392452 w 2414076"/>
                <a:gd name="connsiteY4" fmla="*/ 74293 h 1320792"/>
                <a:gd name="connsiteX5" fmla="*/ 2405121 w 2414076"/>
                <a:gd name="connsiteY5" fmla="*/ 107600 h 1320792"/>
                <a:gd name="connsiteX6" fmla="*/ 2412552 w 2414076"/>
                <a:gd name="connsiteY6" fmla="*/ 142618 h 1320792"/>
                <a:gd name="connsiteX7" fmla="*/ 2413666 w 2414076"/>
                <a:gd name="connsiteY7" fmla="*/ 178478 h 1320792"/>
                <a:gd name="connsiteX8" fmla="*/ 2407386 w 2414076"/>
                <a:gd name="connsiteY8" fmla="*/ 214314 h 1320792"/>
                <a:gd name="connsiteX9" fmla="*/ 2393472 w 2414076"/>
                <a:gd name="connsiteY9" fmla="*/ 248154 h 1320792"/>
                <a:gd name="connsiteX10" fmla="*/ 2372831 w 2414076"/>
                <a:gd name="connsiteY10" fmla="*/ 278469 h 1320792"/>
                <a:gd name="connsiteX11" fmla="*/ 2346821 w 2414076"/>
                <a:gd name="connsiteY11" fmla="*/ 302585 h 1320792"/>
                <a:gd name="connsiteX12" fmla="*/ 2316797 w 2414076"/>
                <a:gd name="connsiteY12" fmla="*/ 317829 h 1320792"/>
                <a:gd name="connsiteX13" fmla="*/ 2289507 w 2414076"/>
                <a:gd name="connsiteY13" fmla="*/ 322630 h 1320792"/>
                <a:gd name="connsiteX14" fmla="*/ 2260874 w 2414076"/>
                <a:gd name="connsiteY14" fmla="*/ 322611 h 1320792"/>
                <a:gd name="connsiteX15" fmla="*/ 2231414 w 2414076"/>
                <a:gd name="connsiteY15" fmla="*/ 321050 h 1320792"/>
                <a:gd name="connsiteX16" fmla="*/ 2201647 w 2414076"/>
                <a:gd name="connsiteY16" fmla="*/ 321225 h 1320792"/>
                <a:gd name="connsiteX17" fmla="*/ 2138452 w 2414076"/>
                <a:gd name="connsiteY17" fmla="*/ 336808 h 1320792"/>
                <a:gd name="connsiteX18" fmla="*/ 2081216 w 2414076"/>
                <a:gd name="connsiteY18" fmla="*/ 370939 h 1320792"/>
                <a:gd name="connsiteX19" fmla="*/ 2034904 w 2414076"/>
                <a:gd name="connsiteY19" fmla="*/ 418583 h 1320792"/>
                <a:gd name="connsiteX20" fmla="*/ 2004485 w 2414076"/>
                <a:gd name="connsiteY20" fmla="*/ 474702 h 1320792"/>
                <a:gd name="connsiteX21" fmla="*/ 1992931 w 2414076"/>
                <a:gd name="connsiteY21" fmla="*/ 532805 h 1320792"/>
                <a:gd name="connsiteX22" fmla="*/ 1993771 w 2414076"/>
                <a:gd name="connsiteY22" fmla="*/ 593080 h 1320792"/>
                <a:gd name="connsiteX23" fmla="*/ 1999947 w 2414076"/>
                <a:gd name="connsiteY23" fmla="*/ 654493 h 1320792"/>
                <a:gd name="connsiteX24" fmla="*/ 2004398 w 2414076"/>
                <a:gd name="connsiteY24" fmla="*/ 716010 h 1320792"/>
                <a:gd name="connsiteX25" fmla="*/ 1998125 w 2414076"/>
                <a:gd name="connsiteY25" fmla="*/ 799947 h 1320792"/>
                <a:gd name="connsiteX26" fmla="*/ 1977739 w 2414076"/>
                <a:gd name="connsiteY26" fmla="*/ 881577 h 1320792"/>
                <a:gd name="connsiteX27" fmla="*/ 1946029 w 2414076"/>
                <a:gd name="connsiteY27" fmla="*/ 960384 h 1320792"/>
                <a:gd name="connsiteX28" fmla="*/ 1905782 w 2414076"/>
                <a:gd name="connsiteY28" fmla="*/ 1035855 h 1320792"/>
                <a:gd name="connsiteX29" fmla="*/ 1867526 w 2414076"/>
                <a:gd name="connsiteY29" fmla="*/ 1095345 h 1320792"/>
                <a:gd name="connsiteX30" fmla="*/ 1824513 w 2414076"/>
                <a:gd name="connsiteY30" fmla="*/ 1150693 h 1320792"/>
                <a:gd name="connsiteX31" fmla="*/ 1775941 w 2414076"/>
                <a:gd name="connsiteY31" fmla="*/ 1200406 h 1320792"/>
                <a:gd name="connsiteX32" fmla="*/ 1721007 w 2414076"/>
                <a:gd name="connsiteY32" fmla="*/ 1242991 h 1320792"/>
                <a:gd name="connsiteX33" fmla="*/ 1647016 w 2414076"/>
                <a:gd name="connsiteY33" fmla="*/ 1282564 h 1320792"/>
                <a:gd name="connsiteX34" fmla="*/ 1566366 w 2414076"/>
                <a:gd name="connsiteY34" fmla="*/ 1308853 h 1320792"/>
                <a:gd name="connsiteX35" fmla="*/ 1482549 w 2414076"/>
                <a:gd name="connsiteY35" fmla="*/ 1320792 h 1320792"/>
                <a:gd name="connsiteX36" fmla="*/ 1399058 w 2414076"/>
                <a:gd name="connsiteY36" fmla="*/ 1317313 h 1320792"/>
                <a:gd name="connsiteX37" fmla="*/ 1351791 w 2414076"/>
                <a:gd name="connsiteY37" fmla="*/ 1308099 h 1320792"/>
                <a:gd name="connsiteX38" fmla="*/ 1305427 w 2414076"/>
                <a:gd name="connsiteY38" fmla="*/ 1295117 h 1320792"/>
                <a:gd name="connsiteX39" fmla="*/ 1259574 w 2414076"/>
                <a:gd name="connsiteY39" fmla="*/ 1280193 h 1320792"/>
                <a:gd name="connsiteX40" fmla="*/ 1213840 w 2414076"/>
                <a:gd name="connsiteY40" fmla="*/ 1265150 h 1320792"/>
                <a:gd name="connsiteX41" fmla="*/ 919901 w 2414076"/>
                <a:gd name="connsiteY41" fmla="*/ 1204817 h 1320792"/>
                <a:gd name="connsiteX42" fmla="*/ 617801 w 2414076"/>
                <a:gd name="connsiteY42" fmla="*/ 1195378 h 1320792"/>
                <a:gd name="connsiteX43" fmla="*/ 310260 w 2414076"/>
                <a:gd name="connsiteY43" fmla="*/ 1219869 h 1320792"/>
                <a:gd name="connsiteX44" fmla="*/ 0 w 2414076"/>
                <a:gd name="connsiteY44" fmla="*/ 1261325 h 1320792"/>
                <a:gd name="connsiteX0" fmla="*/ 2347043 w 2414076"/>
                <a:gd name="connsiteY0" fmla="*/ 0 h 1321175"/>
                <a:gd name="connsiteX1" fmla="*/ 2359389 w 2414076"/>
                <a:gd name="connsiteY1" fmla="*/ 17957 h 1321175"/>
                <a:gd name="connsiteX2" fmla="*/ 2371338 w 2414076"/>
                <a:gd name="connsiteY2" fmla="*/ 36161 h 1321175"/>
                <a:gd name="connsiteX3" fmla="*/ 2382492 w 2414076"/>
                <a:gd name="connsiteY3" fmla="*/ 54857 h 1321175"/>
                <a:gd name="connsiteX4" fmla="*/ 2392452 w 2414076"/>
                <a:gd name="connsiteY4" fmla="*/ 74293 h 1321175"/>
                <a:gd name="connsiteX5" fmla="*/ 2405121 w 2414076"/>
                <a:gd name="connsiteY5" fmla="*/ 107600 h 1321175"/>
                <a:gd name="connsiteX6" fmla="*/ 2412552 w 2414076"/>
                <a:gd name="connsiteY6" fmla="*/ 142618 h 1321175"/>
                <a:gd name="connsiteX7" fmla="*/ 2413666 w 2414076"/>
                <a:gd name="connsiteY7" fmla="*/ 178478 h 1321175"/>
                <a:gd name="connsiteX8" fmla="*/ 2407386 w 2414076"/>
                <a:gd name="connsiteY8" fmla="*/ 214314 h 1321175"/>
                <a:gd name="connsiteX9" fmla="*/ 2393472 w 2414076"/>
                <a:gd name="connsiteY9" fmla="*/ 248154 h 1321175"/>
                <a:gd name="connsiteX10" fmla="*/ 2372831 w 2414076"/>
                <a:gd name="connsiteY10" fmla="*/ 278469 h 1321175"/>
                <a:gd name="connsiteX11" fmla="*/ 2346821 w 2414076"/>
                <a:gd name="connsiteY11" fmla="*/ 302585 h 1321175"/>
                <a:gd name="connsiteX12" fmla="*/ 2316797 w 2414076"/>
                <a:gd name="connsiteY12" fmla="*/ 317829 h 1321175"/>
                <a:gd name="connsiteX13" fmla="*/ 2289507 w 2414076"/>
                <a:gd name="connsiteY13" fmla="*/ 322630 h 1321175"/>
                <a:gd name="connsiteX14" fmla="*/ 2260874 w 2414076"/>
                <a:gd name="connsiteY14" fmla="*/ 322611 h 1321175"/>
                <a:gd name="connsiteX15" fmla="*/ 2231414 w 2414076"/>
                <a:gd name="connsiteY15" fmla="*/ 321050 h 1321175"/>
                <a:gd name="connsiteX16" fmla="*/ 2201647 w 2414076"/>
                <a:gd name="connsiteY16" fmla="*/ 321225 h 1321175"/>
                <a:gd name="connsiteX17" fmla="*/ 2138452 w 2414076"/>
                <a:gd name="connsiteY17" fmla="*/ 336808 h 1321175"/>
                <a:gd name="connsiteX18" fmla="*/ 2081216 w 2414076"/>
                <a:gd name="connsiteY18" fmla="*/ 370939 h 1321175"/>
                <a:gd name="connsiteX19" fmla="*/ 2034904 w 2414076"/>
                <a:gd name="connsiteY19" fmla="*/ 418583 h 1321175"/>
                <a:gd name="connsiteX20" fmla="*/ 2004485 w 2414076"/>
                <a:gd name="connsiteY20" fmla="*/ 474702 h 1321175"/>
                <a:gd name="connsiteX21" fmla="*/ 1992931 w 2414076"/>
                <a:gd name="connsiteY21" fmla="*/ 532805 h 1321175"/>
                <a:gd name="connsiteX22" fmla="*/ 1993771 w 2414076"/>
                <a:gd name="connsiteY22" fmla="*/ 593080 h 1321175"/>
                <a:gd name="connsiteX23" fmla="*/ 1999947 w 2414076"/>
                <a:gd name="connsiteY23" fmla="*/ 654493 h 1321175"/>
                <a:gd name="connsiteX24" fmla="*/ 2004398 w 2414076"/>
                <a:gd name="connsiteY24" fmla="*/ 716010 h 1321175"/>
                <a:gd name="connsiteX25" fmla="*/ 1998125 w 2414076"/>
                <a:gd name="connsiteY25" fmla="*/ 799947 h 1321175"/>
                <a:gd name="connsiteX26" fmla="*/ 1977739 w 2414076"/>
                <a:gd name="connsiteY26" fmla="*/ 881577 h 1321175"/>
                <a:gd name="connsiteX27" fmla="*/ 1946029 w 2414076"/>
                <a:gd name="connsiteY27" fmla="*/ 960384 h 1321175"/>
                <a:gd name="connsiteX28" fmla="*/ 1905782 w 2414076"/>
                <a:gd name="connsiteY28" fmla="*/ 1035855 h 1321175"/>
                <a:gd name="connsiteX29" fmla="*/ 1867526 w 2414076"/>
                <a:gd name="connsiteY29" fmla="*/ 1095345 h 1321175"/>
                <a:gd name="connsiteX30" fmla="*/ 1824513 w 2414076"/>
                <a:gd name="connsiteY30" fmla="*/ 1150693 h 1321175"/>
                <a:gd name="connsiteX31" fmla="*/ 1775941 w 2414076"/>
                <a:gd name="connsiteY31" fmla="*/ 1200406 h 1321175"/>
                <a:gd name="connsiteX32" fmla="*/ 1721007 w 2414076"/>
                <a:gd name="connsiteY32" fmla="*/ 1242991 h 1321175"/>
                <a:gd name="connsiteX33" fmla="*/ 1647016 w 2414076"/>
                <a:gd name="connsiteY33" fmla="*/ 1282564 h 1321175"/>
                <a:gd name="connsiteX34" fmla="*/ 1566366 w 2414076"/>
                <a:gd name="connsiteY34" fmla="*/ 1308853 h 1321175"/>
                <a:gd name="connsiteX35" fmla="*/ 1482549 w 2414076"/>
                <a:gd name="connsiteY35" fmla="*/ 1320792 h 1321175"/>
                <a:gd name="connsiteX36" fmla="*/ 1399058 w 2414076"/>
                <a:gd name="connsiteY36" fmla="*/ 1317313 h 1321175"/>
                <a:gd name="connsiteX37" fmla="*/ 1351791 w 2414076"/>
                <a:gd name="connsiteY37" fmla="*/ 1308099 h 1321175"/>
                <a:gd name="connsiteX38" fmla="*/ 1305427 w 2414076"/>
                <a:gd name="connsiteY38" fmla="*/ 1295117 h 1321175"/>
                <a:gd name="connsiteX39" fmla="*/ 1259574 w 2414076"/>
                <a:gd name="connsiteY39" fmla="*/ 1280193 h 1321175"/>
                <a:gd name="connsiteX40" fmla="*/ 1213840 w 2414076"/>
                <a:gd name="connsiteY40" fmla="*/ 1265150 h 1321175"/>
                <a:gd name="connsiteX41" fmla="*/ 919901 w 2414076"/>
                <a:gd name="connsiteY41" fmla="*/ 1204817 h 1321175"/>
                <a:gd name="connsiteX42" fmla="*/ 617801 w 2414076"/>
                <a:gd name="connsiteY42" fmla="*/ 1195378 h 1321175"/>
                <a:gd name="connsiteX43" fmla="*/ 310260 w 2414076"/>
                <a:gd name="connsiteY43" fmla="*/ 1219869 h 1321175"/>
                <a:gd name="connsiteX44" fmla="*/ 0 w 2414076"/>
                <a:gd name="connsiteY44" fmla="*/ 1261325 h 1321175"/>
                <a:gd name="connsiteX0" fmla="*/ 2347043 w 2414076"/>
                <a:gd name="connsiteY0" fmla="*/ 0 h 1321175"/>
                <a:gd name="connsiteX1" fmla="*/ 2359389 w 2414076"/>
                <a:gd name="connsiteY1" fmla="*/ 17957 h 1321175"/>
                <a:gd name="connsiteX2" fmla="*/ 2371338 w 2414076"/>
                <a:gd name="connsiteY2" fmla="*/ 36161 h 1321175"/>
                <a:gd name="connsiteX3" fmla="*/ 2382492 w 2414076"/>
                <a:gd name="connsiteY3" fmla="*/ 54857 h 1321175"/>
                <a:gd name="connsiteX4" fmla="*/ 2392452 w 2414076"/>
                <a:gd name="connsiteY4" fmla="*/ 74293 h 1321175"/>
                <a:gd name="connsiteX5" fmla="*/ 2405121 w 2414076"/>
                <a:gd name="connsiteY5" fmla="*/ 107600 h 1321175"/>
                <a:gd name="connsiteX6" fmla="*/ 2412552 w 2414076"/>
                <a:gd name="connsiteY6" fmla="*/ 142618 h 1321175"/>
                <a:gd name="connsiteX7" fmla="*/ 2413666 w 2414076"/>
                <a:gd name="connsiteY7" fmla="*/ 178478 h 1321175"/>
                <a:gd name="connsiteX8" fmla="*/ 2407386 w 2414076"/>
                <a:gd name="connsiteY8" fmla="*/ 214314 h 1321175"/>
                <a:gd name="connsiteX9" fmla="*/ 2393472 w 2414076"/>
                <a:gd name="connsiteY9" fmla="*/ 248154 h 1321175"/>
                <a:gd name="connsiteX10" fmla="*/ 2372831 w 2414076"/>
                <a:gd name="connsiteY10" fmla="*/ 278469 h 1321175"/>
                <a:gd name="connsiteX11" fmla="*/ 2346821 w 2414076"/>
                <a:gd name="connsiteY11" fmla="*/ 302585 h 1321175"/>
                <a:gd name="connsiteX12" fmla="*/ 2316797 w 2414076"/>
                <a:gd name="connsiteY12" fmla="*/ 317829 h 1321175"/>
                <a:gd name="connsiteX13" fmla="*/ 2289507 w 2414076"/>
                <a:gd name="connsiteY13" fmla="*/ 322630 h 1321175"/>
                <a:gd name="connsiteX14" fmla="*/ 2260874 w 2414076"/>
                <a:gd name="connsiteY14" fmla="*/ 322611 h 1321175"/>
                <a:gd name="connsiteX15" fmla="*/ 2231414 w 2414076"/>
                <a:gd name="connsiteY15" fmla="*/ 321050 h 1321175"/>
                <a:gd name="connsiteX16" fmla="*/ 2201647 w 2414076"/>
                <a:gd name="connsiteY16" fmla="*/ 321225 h 1321175"/>
                <a:gd name="connsiteX17" fmla="*/ 2138452 w 2414076"/>
                <a:gd name="connsiteY17" fmla="*/ 336808 h 1321175"/>
                <a:gd name="connsiteX18" fmla="*/ 2081216 w 2414076"/>
                <a:gd name="connsiteY18" fmla="*/ 370939 h 1321175"/>
                <a:gd name="connsiteX19" fmla="*/ 2034904 w 2414076"/>
                <a:gd name="connsiteY19" fmla="*/ 418583 h 1321175"/>
                <a:gd name="connsiteX20" fmla="*/ 2004485 w 2414076"/>
                <a:gd name="connsiteY20" fmla="*/ 474702 h 1321175"/>
                <a:gd name="connsiteX21" fmla="*/ 1992931 w 2414076"/>
                <a:gd name="connsiteY21" fmla="*/ 532805 h 1321175"/>
                <a:gd name="connsiteX22" fmla="*/ 1993771 w 2414076"/>
                <a:gd name="connsiteY22" fmla="*/ 593080 h 1321175"/>
                <a:gd name="connsiteX23" fmla="*/ 1999947 w 2414076"/>
                <a:gd name="connsiteY23" fmla="*/ 654493 h 1321175"/>
                <a:gd name="connsiteX24" fmla="*/ 2004398 w 2414076"/>
                <a:gd name="connsiteY24" fmla="*/ 716010 h 1321175"/>
                <a:gd name="connsiteX25" fmla="*/ 1998125 w 2414076"/>
                <a:gd name="connsiteY25" fmla="*/ 799947 h 1321175"/>
                <a:gd name="connsiteX26" fmla="*/ 1977739 w 2414076"/>
                <a:gd name="connsiteY26" fmla="*/ 881577 h 1321175"/>
                <a:gd name="connsiteX27" fmla="*/ 1946029 w 2414076"/>
                <a:gd name="connsiteY27" fmla="*/ 960384 h 1321175"/>
                <a:gd name="connsiteX28" fmla="*/ 1905782 w 2414076"/>
                <a:gd name="connsiteY28" fmla="*/ 1035855 h 1321175"/>
                <a:gd name="connsiteX29" fmla="*/ 1867526 w 2414076"/>
                <a:gd name="connsiteY29" fmla="*/ 1095345 h 1321175"/>
                <a:gd name="connsiteX30" fmla="*/ 1824513 w 2414076"/>
                <a:gd name="connsiteY30" fmla="*/ 1150693 h 1321175"/>
                <a:gd name="connsiteX31" fmla="*/ 1775941 w 2414076"/>
                <a:gd name="connsiteY31" fmla="*/ 1200406 h 1321175"/>
                <a:gd name="connsiteX32" fmla="*/ 1721007 w 2414076"/>
                <a:gd name="connsiteY32" fmla="*/ 1242991 h 1321175"/>
                <a:gd name="connsiteX33" fmla="*/ 1647016 w 2414076"/>
                <a:gd name="connsiteY33" fmla="*/ 1282564 h 1321175"/>
                <a:gd name="connsiteX34" fmla="*/ 1566366 w 2414076"/>
                <a:gd name="connsiteY34" fmla="*/ 1308853 h 1321175"/>
                <a:gd name="connsiteX35" fmla="*/ 1482549 w 2414076"/>
                <a:gd name="connsiteY35" fmla="*/ 1320792 h 1321175"/>
                <a:gd name="connsiteX36" fmla="*/ 1399058 w 2414076"/>
                <a:gd name="connsiteY36" fmla="*/ 1317313 h 1321175"/>
                <a:gd name="connsiteX37" fmla="*/ 1351791 w 2414076"/>
                <a:gd name="connsiteY37" fmla="*/ 1308099 h 1321175"/>
                <a:gd name="connsiteX38" fmla="*/ 1305427 w 2414076"/>
                <a:gd name="connsiteY38" fmla="*/ 1295117 h 1321175"/>
                <a:gd name="connsiteX39" fmla="*/ 1259574 w 2414076"/>
                <a:gd name="connsiteY39" fmla="*/ 1280193 h 1321175"/>
                <a:gd name="connsiteX40" fmla="*/ 1213840 w 2414076"/>
                <a:gd name="connsiteY40" fmla="*/ 1265150 h 1321175"/>
                <a:gd name="connsiteX41" fmla="*/ 919901 w 2414076"/>
                <a:gd name="connsiteY41" fmla="*/ 1204817 h 1321175"/>
                <a:gd name="connsiteX42" fmla="*/ 617801 w 2414076"/>
                <a:gd name="connsiteY42" fmla="*/ 1195378 h 1321175"/>
                <a:gd name="connsiteX43" fmla="*/ 310260 w 2414076"/>
                <a:gd name="connsiteY43" fmla="*/ 1219869 h 1321175"/>
                <a:gd name="connsiteX44" fmla="*/ 0 w 2414076"/>
                <a:gd name="connsiteY44" fmla="*/ 1261325 h 1321175"/>
                <a:gd name="connsiteX0" fmla="*/ 2347043 w 2414076"/>
                <a:gd name="connsiteY0" fmla="*/ 0 h 1321175"/>
                <a:gd name="connsiteX1" fmla="*/ 2359389 w 2414076"/>
                <a:gd name="connsiteY1" fmla="*/ 17957 h 1321175"/>
                <a:gd name="connsiteX2" fmla="*/ 2371338 w 2414076"/>
                <a:gd name="connsiteY2" fmla="*/ 36161 h 1321175"/>
                <a:gd name="connsiteX3" fmla="*/ 2382492 w 2414076"/>
                <a:gd name="connsiteY3" fmla="*/ 54857 h 1321175"/>
                <a:gd name="connsiteX4" fmla="*/ 2392452 w 2414076"/>
                <a:gd name="connsiteY4" fmla="*/ 74293 h 1321175"/>
                <a:gd name="connsiteX5" fmla="*/ 2405121 w 2414076"/>
                <a:gd name="connsiteY5" fmla="*/ 107600 h 1321175"/>
                <a:gd name="connsiteX6" fmla="*/ 2412552 w 2414076"/>
                <a:gd name="connsiteY6" fmla="*/ 142618 h 1321175"/>
                <a:gd name="connsiteX7" fmla="*/ 2413666 w 2414076"/>
                <a:gd name="connsiteY7" fmla="*/ 178478 h 1321175"/>
                <a:gd name="connsiteX8" fmla="*/ 2407386 w 2414076"/>
                <a:gd name="connsiteY8" fmla="*/ 214314 h 1321175"/>
                <a:gd name="connsiteX9" fmla="*/ 2393472 w 2414076"/>
                <a:gd name="connsiteY9" fmla="*/ 248154 h 1321175"/>
                <a:gd name="connsiteX10" fmla="*/ 2372831 w 2414076"/>
                <a:gd name="connsiteY10" fmla="*/ 278469 h 1321175"/>
                <a:gd name="connsiteX11" fmla="*/ 2346821 w 2414076"/>
                <a:gd name="connsiteY11" fmla="*/ 302585 h 1321175"/>
                <a:gd name="connsiteX12" fmla="*/ 2316797 w 2414076"/>
                <a:gd name="connsiteY12" fmla="*/ 317829 h 1321175"/>
                <a:gd name="connsiteX13" fmla="*/ 2289507 w 2414076"/>
                <a:gd name="connsiteY13" fmla="*/ 322630 h 1321175"/>
                <a:gd name="connsiteX14" fmla="*/ 2260874 w 2414076"/>
                <a:gd name="connsiteY14" fmla="*/ 322611 h 1321175"/>
                <a:gd name="connsiteX15" fmla="*/ 2231414 w 2414076"/>
                <a:gd name="connsiteY15" fmla="*/ 321050 h 1321175"/>
                <a:gd name="connsiteX16" fmla="*/ 2201647 w 2414076"/>
                <a:gd name="connsiteY16" fmla="*/ 321225 h 1321175"/>
                <a:gd name="connsiteX17" fmla="*/ 2138452 w 2414076"/>
                <a:gd name="connsiteY17" fmla="*/ 336808 h 1321175"/>
                <a:gd name="connsiteX18" fmla="*/ 2081216 w 2414076"/>
                <a:gd name="connsiteY18" fmla="*/ 370939 h 1321175"/>
                <a:gd name="connsiteX19" fmla="*/ 2034904 w 2414076"/>
                <a:gd name="connsiteY19" fmla="*/ 418583 h 1321175"/>
                <a:gd name="connsiteX20" fmla="*/ 2004485 w 2414076"/>
                <a:gd name="connsiteY20" fmla="*/ 474702 h 1321175"/>
                <a:gd name="connsiteX21" fmla="*/ 1992931 w 2414076"/>
                <a:gd name="connsiteY21" fmla="*/ 532805 h 1321175"/>
                <a:gd name="connsiteX22" fmla="*/ 1993771 w 2414076"/>
                <a:gd name="connsiteY22" fmla="*/ 593080 h 1321175"/>
                <a:gd name="connsiteX23" fmla="*/ 1999947 w 2414076"/>
                <a:gd name="connsiteY23" fmla="*/ 654493 h 1321175"/>
                <a:gd name="connsiteX24" fmla="*/ 2004398 w 2414076"/>
                <a:gd name="connsiteY24" fmla="*/ 716010 h 1321175"/>
                <a:gd name="connsiteX25" fmla="*/ 1998125 w 2414076"/>
                <a:gd name="connsiteY25" fmla="*/ 799947 h 1321175"/>
                <a:gd name="connsiteX26" fmla="*/ 1977739 w 2414076"/>
                <a:gd name="connsiteY26" fmla="*/ 881577 h 1321175"/>
                <a:gd name="connsiteX27" fmla="*/ 1946029 w 2414076"/>
                <a:gd name="connsiteY27" fmla="*/ 960384 h 1321175"/>
                <a:gd name="connsiteX28" fmla="*/ 1905782 w 2414076"/>
                <a:gd name="connsiteY28" fmla="*/ 1035855 h 1321175"/>
                <a:gd name="connsiteX29" fmla="*/ 1867526 w 2414076"/>
                <a:gd name="connsiteY29" fmla="*/ 1095345 h 1321175"/>
                <a:gd name="connsiteX30" fmla="*/ 1824513 w 2414076"/>
                <a:gd name="connsiteY30" fmla="*/ 1150693 h 1321175"/>
                <a:gd name="connsiteX31" fmla="*/ 1775941 w 2414076"/>
                <a:gd name="connsiteY31" fmla="*/ 1200406 h 1321175"/>
                <a:gd name="connsiteX32" fmla="*/ 1721007 w 2414076"/>
                <a:gd name="connsiteY32" fmla="*/ 1242991 h 1321175"/>
                <a:gd name="connsiteX33" fmla="*/ 1647016 w 2414076"/>
                <a:gd name="connsiteY33" fmla="*/ 1282564 h 1321175"/>
                <a:gd name="connsiteX34" fmla="*/ 1566366 w 2414076"/>
                <a:gd name="connsiteY34" fmla="*/ 1308853 h 1321175"/>
                <a:gd name="connsiteX35" fmla="*/ 1482549 w 2414076"/>
                <a:gd name="connsiteY35" fmla="*/ 1320792 h 1321175"/>
                <a:gd name="connsiteX36" fmla="*/ 1399058 w 2414076"/>
                <a:gd name="connsiteY36" fmla="*/ 1317313 h 1321175"/>
                <a:gd name="connsiteX37" fmla="*/ 1351791 w 2414076"/>
                <a:gd name="connsiteY37" fmla="*/ 1308099 h 1321175"/>
                <a:gd name="connsiteX38" fmla="*/ 1305427 w 2414076"/>
                <a:gd name="connsiteY38" fmla="*/ 1295117 h 1321175"/>
                <a:gd name="connsiteX39" fmla="*/ 1259574 w 2414076"/>
                <a:gd name="connsiteY39" fmla="*/ 1280193 h 1321175"/>
                <a:gd name="connsiteX40" fmla="*/ 1213840 w 2414076"/>
                <a:gd name="connsiteY40" fmla="*/ 1265150 h 1321175"/>
                <a:gd name="connsiteX41" fmla="*/ 919901 w 2414076"/>
                <a:gd name="connsiteY41" fmla="*/ 1204817 h 1321175"/>
                <a:gd name="connsiteX42" fmla="*/ 617801 w 2414076"/>
                <a:gd name="connsiteY42" fmla="*/ 1195378 h 1321175"/>
                <a:gd name="connsiteX43" fmla="*/ 310260 w 2414076"/>
                <a:gd name="connsiteY43" fmla="*/ 1219869 h 1321175"/>
                <a:gd name="connsiteX44" fmla="*/ 0 w 2414076"/>
                <a:gd name="connsiteY44" fmla="*/ 1261325 h 1321175"/>
                <a:gd name="connsiteX0" fmla="*/ 2347043 w 2414076"/>
                <a:gd name="connsiteY0" fmla="*/ 0 h 1321175"/>
                <a:gd name="connsiteX1" fmla="*/ 2359389 w 2414076"/>
                <a:gd name="connsiteY1" fmla="*/ 17957 h 1321175"/>
                <a:gd name="connsiteX2" fmla="*/ 2371338 w 2414076"/>
                <a:gd name="connsiteY2" fmla="*/ 36161 h 1321175"/>
                <a:gd name="connsiteX3" fmla="*/ 2382492 w 2414076"/>
                <a:gd name="connsiteY3" fmla="*/ 54857 h 1321175"/>
                <a:gd name="connsiteX4" fmla="*/ 2392452 w 2414076"/>
                <a:gd name="connsiteY4" fmla="*/ 74293 h 1321175"/>
                <a:gd name="connsiteX5" fmla="*/ 2405121 w 2414076"/>
                <a:gd name="connsiteY5" fmla="*/ 107600 h 1321175"/>
                <a:gd name="connsiteX6" fmla="*/ 2412552 w 2414076"/>
                <a:gd name="connsiteY6" fmla="*/ 142618 h 1321175"/>
                <a:gd name="connsiteX7" fmla="*/ 2413666 w 2414076"/>
                <a:gd name="connsiteY7" fmla="*/ 178478 h 1321175"/>
                <a:gd name="connsiteX8" fmla="*/ 2407386 w 2414076"/>
                <a:gd name="connsiteY8" fmla="*/ 214314 h 1321175"/>
                <a:gd name="connsiteX9" fmla="*/ 2393472 w 2414076"/>
                <a:gd name="connsiteY9" fmla="*/ 248154 h 1321175"/>
                <a:gd name="connsiteX10" fmla="*/ 2372831 w 2414076"/>
                <a:gd name="connsiteY10" fmla="*/ 278469 h 1321175"/>
                <a:gd name="connsiteX11" fmla="*/ 2346821 w 2414076"/>
                <a:gd name="connsiteY11" fmla="*/ 302585 h 1321175"/>
                <a:gd name="connsiteX12" fmla="*/ 2316797 w 2414076"/>
                <a:gd name="connsiteY12" fmla="*/ 317829 h 1321175"/>
                <a:gd name="connsiteX13" fmla="*/ 2289507 w 2414076"/>
                <a:gd name="connsiteY13" fmla="*/ 322630 h 1321175"/>
                <a:gd name="connsiteX14" fmla="*/ 2260874 w 2414076"/>
                <a:gd name="connsiteY14" fmla="*/ 322611 h 1321175"/>
                <a:gd name="connsiteX15" fmla="*/ 2231414 w 2414076"/>
                <a:gd name="connsiteY15" fmla="*/ 321050 h 1321175"/>
                <a:gd name="connsiteX16" fmla="*/ 2201647 w 2414076"/>
                <a:gd name="connsiteY16" fmla="*/ 321225 h 1321175"/>
                <a:gd name="connsiteX17" fmla="*/ 2138452 w 2414076"/>
                <a:gd name="connsiteY17" fmla="*/ 336808 h 1321175"/>
                <a:gd name="connsiteX18" fmla="*/ 2081216 w 2414076"/>
                <a:gd name="connsiteY18" fmla="*/ 370939 h 1321175"/>
                <a:gd name="connsiteX19" fmla="*/ 2034904 w 2414076"/>
                <a:gd name="connsiteY19" fmla="*/ 418583 h 1321175"/>
                <a:gd name="connsiteX20" fmla="*/ 2004485 w 2414076"/>
                <a:gd name="connsiteY20" fmla="*/ 474702 h 1321175"/>
                <a:gd name="connsiteX21" fmla="*/ 1992931 w 2414076"/>
                <a:gd name="connsiteY21" fmla="*/ 532805 h 1321175"/>
                <a:gd name="connsiteX22" fmla="*/ 1993771 w 2414076"/>
                <a:gd name="connsiteY22" fmla="*/ 593080 h 1321175"/>
                <a:gd name="connsiteX23" fmla="*/ 1999947 w 2414076"/>
                <a:gd name="connsiteY23" fmla="*/ 654493 h 1321175"/>
                <a:gd name="connsiteX24" fmla="*/ 2004398 w 2414076"/>
                <a:gd name="connsiteY24" fmla="*/ 716010 h 1321175"/>
                <a:gd name="connsiteX25" fmla="*/ 1998125 w 2414076"/>
                <a:gd name="connsiteY25" fmla="*/ 799947 h 1321175"/>
                <a:gd name="connsiteX26" fmla="*/ 1977739 w 2414076"/>
                <a:gd name="connsiteY26" fmla="*/ 881577 h 1321175"/>
                <a:gd name="connsiteX27" fmla="*/ 1946029 w 2414076"/>
                <a:gd name="connsiteY27" fmla="*/ 960384 h 1321175"/>
                <a:gd name="connsiteX28" fmla="*/ 1905782 w 2414076"/>
                <a:gd name="connsiteY28" fmla="*/ 1035855 h 1321175"/>
                <a:gd name="connsiteX29" fmla="*/ 1867526 w 2414076"/>
                <a:gd name="connsiteY29" fmla="*/ 1095345 h 1321175"/>
                <a:gd name="connsiteX30" fmla="*/ 1824513 w 2414076"/>
                <a:gd name="connsiteY30" fmla="*/ 1150693 h 1321175"/>
                <a:gd name="connsiteX31" fmla="*/ 1775941 w 2414076"/>
                <a:gd name="connsiteY31" fmla="*/ 1200406 h 1321175"/>
                <a:gd name="connsiteX32" fmla="*/ 1721007 w 2414076"/>
                <a:gd name="connsiteY32" fmla="*/ 1242991 h 1321175"/>
                <a:gd name="connsiteX33" fmla="*/ 1647016 w 2414076"/>
                <a:gd name="connsiteY33" fmla="*/ 1282564 h 1321175"/>
                <a:gd name="connsiteX34" fmla="*/ 1566366 w 2414076"/>
                <a:gd name="connsiteY34" fmla="*/ 1308853 h 1321175"/>
                <a:gd name="connsiteX35" fmla="*/ 1482549 w 2414076"/>
                <a:gd name="connsiteY35" fmla="*/ 1320792 h 1321175"/>
                <a:gd name="connsiteX36" fmla="*/ 1399058 w 2414076"/>
                <a:gd name="connsiteY36" fmla="*/ 1317313 h 1321175"/>
                <a:gd name="connsiteX37" fmla="*/ 1351791 w 2414076"/>
                <a:gd name="connsiteY37" fmla="*/ 1308099 h 1321175"/>
                <a:gd name="connsiteX38" fmla="*/ 1305427 w 2414076"/>
                <a:gd name="connsiteY38" fmla="*/ 1295117 h 1321175"/>
                <a:gd name="connsiteX39" fmla="*/ 1259574 w 2414076"/>
                <a:gd name="connsiteY39" fmla="*/ 1280193 h 1321175"/>
                <a:gd name="connsiteX40" fmla="*/ 1213840 w 2414076"/>
                <a:gd name="connsiteY40" fmla="*/ 1265150 h 1321175"/>
                <a:gd name="connsiteX41" fmla="*/ 919901 w 2414076"/>
                <a:gd name="connsiteY41" fmla="*/ 1204817 h 1321175"/>
                <a:gd name="connsiteX42" fmla="*/ 617801 w 2414076"/>
                <a:gd name="connsiteY42" fmla="*/ 1195378 h 1321175"/>
                <a:gd name="connsiteX43" fmla="*/ 310260 w 2414076"/>
                <a:gd name="connsiteY43" fmla="*/ 1219869 h 1321175"/>
                <a:gd name="connsiteX44" fmla="*/ 0 w 2414076"/>
                <a:gd name="connsiteY44" fmla="*/ 1261325 h 1321175"/>
                <a:gd name="connsiteX0" fmla="*/ 2347043 w 2414076"/>
                <a:gd name="connsiteY0" fmla="*/ 0 h 1321175"/>
                <a:gd name="connsiteX1" fmla="*/ 2359389 w 2414076"/>
                <a:gd name="connsiteY1" fmla="*/ 17957 h 1321175"/>
                <a:gd name="connsiteX2" fmla="*/ 2371338 w 2414076"/>
                <a:gd name="connsiteY2" fmla="*/ 36161 h 1321175"/>
                <a:gd name="connsiteX3" fmla="*/ 2382492 w 2414076"/>
                <a:gd name="connsiteY3" fmla="*/ 54857 h 1321175"/>
                <a:gd name="connsiteX4" fmla="*/ 2392452 w 2414076"/>
                <a:gd name="connsiteY4" fmla="*/ 74293 h 1321175"/>
                <a:gd name="connsiteX5" fmla="*/ 2405121 w 2414076"/>
                <a:gd name="connsiteY5" fmla="*/ 107600 h 1321175"/>
                <a:gd name="connsiteX6" fmla="*/ 2412552 w 2414076"/>
                <a:gd name="connsiteY6" fmla="*/ 142618 h 1321175"/>
                <a:gd name="connsiteX7" fmla="*/ 2413666 w 2414076"/>
                <a:gd name="connsiteY7" fmla="*/ 178478 h 1321175"/>
                <a:gd name="connsiteX8" fmla="*/ 2407386 w 2414076"/>
                <a:gd name="connsiteY8" fmla="*/ 214314 h 1321175"/>
                <a:gd name="connsiteX9" fmla="*/ 2393472 w 2414076"/>
                <a:gd name="connsiteY9" fmla="*/ 248154 h 1321175"/>
                <a:gd name="connsiteX10" fmla="*/ 2372831 w 2414076"/>
                <a:gd name="connsiteY10" fmla="*/ 278469 h 1321175"/>
                <a:gd name="connsiteX11" fmla="*/ 2346821 w 2414076"/>
                <a:gd name="connsiteY11" fmla="*/ 302585 h 1321175"/>
                <a:gd name="connsiteX12" fmla="*/ 2316797 w 2414076"/>
                <a:gd name="connsiteY12" fmla="*/ 317829 h 1321175"/>
                <a:gd name="connsiteX13" fmla="*/ 2289507 w 2414076"/>
                <a:gd name="connsiteY13" fmla="*/ 322630 h 1321175"/>
                <a:gd name="connsiteX14" fmla="*/ 2260874 w 2414076"/>
                <a:gd name="connsiteY14" fmla="*/ 322611 h 1321175"/>
                <a:gd name="connsiteX15" fmla="*/ 2231414 w 2414076"/>
                <a:gd name="connsiteY15" fmla="*/ 321050 h 1321175"/>
                <a:gd name="connsiteX16" fmla="*/ 2201647 w 2414076"/>
                <a:gd name="connsiteY16" fmla="*/ 321225 h 1321175"/>
                <a:gd name="connsiteX17" fmla="*/ 2138452 w 2414076"/>
                <a:gd name="connsiteY17" fmla="*/ 336808 h 1321175"/>
                <a:gd name="connsiteX18" fmla="*/ 2081216 w 2414076"/>
                <a:gd name="connsiteY18" fmla="*/ 370939 h 1321175"/>
                <a:gd name="connsiteX19" fmla="*/ 2034904 w 2414076"/>
                <a:gd name="connsiteY19" fmla="*/ 418583 h 1321175"/>
                <a:gd name="connsiteX20" fmla="*/ 2004485 w 2414076"/>
                <a:gd name="connsiteY20" fmla="*/ 474702 h 1321175"/>
                <a:gd name="connsiteX21" fmla="*/ 1992931 w 2414076"/>
                <a:gd name="connsiteY21" fmla="*/ 532805 h 1321175"/>
                <a:gd name="connsiteX22" fmla="*/ 1993771 w 2414076"/>
                <a:gd name="connsiteY22" fmla="*/ 593080 h 1321175"/>
                <a:gd name="connsiteX23" fmla="*/ 1999947 w 2414076"/>
                <a:gd name="connsiteY23" fmla="*/ 654493 h 1321175"/>
                <a:gd name="connsiteX24" fmla="*/ 2004398 w 2414076"/>
                <a:gd name="connsiteY24" fmla="*/ 716010 h 1321175"/>
                <a:gd name="connsiteX25" fmla="*/ 1998125 w 2414076"/>
                <a:gd name="connsiteY25" fmla="*/ 799947 h 1321175"/>
                <a:gd name="connsiteX26" fmla="*/ 1977739 w 2414076"/>
                <a:gd name="connsiteY26" fmla="*/ 881577 h 1321175"/>
                <a:gd name="connsiteX27" fmla="*/ 1946029 w 2414076"/>
                <a:gd name="connsiteY27" fmla="*/ 960384 h 1321175"/>
                <a:gd name="connsiteX28" fmla="*/ 1905782 w 2414076"/>
                <a:gd name="connsiteY28" fmla="*/ 1035855 h 1321175"/>
                <a:gd name="connsiteX29" fmla="*/ 1867526 w 2414076"/>
                <a:gd name="connsiteY29" fmla="*/ 1095345 h 1321175"/>
                <a:gd name="connsiteX30" fmla="*/ 1824513 w 2414076"/>
                <a:gd name="connsiteY30" fmla="*/ 1150693 h 1321175"/>
                <a:gd name="connsiteX31" fmla="*/ 1775941 w 2414076"/>
                <a:gd name="connsiteY31" fmla="*/ 1200406 h 1321175"/>
                <a:gd name="connsiteX32" fmla="*/ 1721007 w 2414076"/>
                <a:gd name="connsiteY32" fmla="*/ 1242991 h 1321175"/>
                <a:gd name="connsiteX33" fmla="*/ 1647016 w 2414076"/>
                <a:gd name="connsiteY33" fmla="*/ 1282564 h 1321175"/>
                <a:gd name="connsiteX34" fmla="*/ 1566366 w 2414076"/>
                <a:gd name="connsiteY34" fmla="*/ 1308853 h 1321175"/>
                <a:gd name="connsiteX35" fmla="*/ 1482549 w 2414076"/>
                <a:gd name="connsiteY35" fmla="*/ 1320792 h 1321175"/>
                <a:gd name="connsiteX36" fmla="*/ 1399058 w 2414076"/>
                <a:gd name="connsiteY36" fmla="*/ 1317313 h 1321175"/>
                <a:gd name="connsiteX37" fmla="*/ 1351791 w 2414076"/>
                <a:gd name="connsiteY37" fmla="*/ 1308099 h 1321175"/>
                <a:gd name="connsiteX38" fmla="*/ 1305427 w 2414076"/>
                <a:gd name="connsiteY38" fmla="*/ 1295117 h 1321175"/>
                <a:gd name="connsiteX39" fmla="*/ 1259574 w 2414076"/>
                <a:gd name="connsiteY39" fmla="*/ 1280193 h 1321175"/>
                <a:gd name="connsiteX40" fmla="*/ 1213840 w 2414076"/>
                <a:gd name="connsiteY40" fmla="*/ 1265150 h 1321175"/>
                <a:gd name="connsiteX41" fmla="*/ 919901 w 2414076"/>
                <a:gd name="connsiteY41" fmla="*/ 1204817 h 1321175"/>
                <a:gd name="connsiteX42" fmla="*/ 617801 w 2414076"/>
                <a:gd name="connsiteY42" fmla="*/ 1195378 h 1321175"/>
                <a:gd name="connsiteX43" fmla="*/ 310260 w 2414076"/>
                <a:gd name="connsiteY43" fmla="*/ 1219869 h 1321175"/>
                <a:gd name="connsiteX44" fmla="*/ 0 w 2414076"/>
                <a:gd name="connsiteY44" fmla="*/ 1261325 h 1321175"/>
                <a:gd name="connsiteX0" fmla="*/ 2347043 w 2414076"/>
                <a:gd name="connsiteY0" fmla="*/ 0 h 1321175"/>
                <a:gd name="connsiteX1" fmla="*/ 2359389 w 2414076"/>
                <a:gd name="connsiteY1" fmla="*/ 17957 h 1321175"/>
                <a:gd name="connsiteX2" fmla="*/ 2371338 w 2414076"/>
                <a:gd name="connsiteY2" fmla="*/ 36161 h 1321175"/>
                <a:gd name="connsiteX3" fmla="*/ 2382492 w 2414076"/>
                <a:gd name="connsiteY3" fmla="*/ 54857 h 1321175"/>
                <a:gd name="connsiteX4" fmla="*/ 2392452 w 2414076"/>
                <a:gd name="connsiteY4" fmla="*/ 74293 h 1321175"/>
                <a:gd name="connsiteX5" fmla="*/ 2405121 w 2414076"/>
                <a:gd name="connsiteY5" fmla="*/ 107600 h 1321175"/>
                <a:gd name="connsiteX6" fmla="*/ 2412552 w 2414076"/>
                <a:gd name="connsiteY6" fmla="*/ 142618 h 1321175"/>
                <a:gd name="connsiteX7" fmla="*/ 2413666 w 2414076"/>
                <a:gd name="connsiteY7" fmla="*/ 178478 h 1321175"/>
                <a:gd name="connsiteX8" fmla="*/ 2407386 w 2414076"/>
                <a:gd name="connsiteY8" fmla="*/ 214314 h 1321175"/>
                <a:gd name="connsiteX9" fmla="*/ 2393472 w 2414076"/>
                <a:gd name="connsiteY9" fmla="*/ 248154 h 1321175"/>
                <a:gd name="connsiteX10" fmla="*/ 2372831 w 2414076"/>
                <a:gd name="connsiteY10" fmla="*/ 278469 h 1321175"/>
                <a:gd name="connsiteX11" fmla="*/ 2346821 w 2414076"/>
                <a:gd name="connsiteY11" fmla="*/ 302585 h 1321175"/>
                <a:gd name="connsiteX12" fmla="*/ 2316797 w 2414076"/>
                <a:gd name="connsiteY12" fmla="*/ 317829 h 1321175"/>
                <a:gd name="connsiteX13" fmla="*/ 2289507 w 2414076"/>
                <a:gd name="connsiteY13" fmla="*/ 322630 h 1321175"/>
                <a:gd name="connsiteX14" fmla="*/ 2260874 w 2414076"/>
                <a:gd name="connsiteY14" fmla="*/ 322611 h 1321175"/>
                <a:gd name="connsiteX15" fmla="*/ 2231414 w 2414076"/>
                <a:gd name="connsiteY15" fmla="*/ 321050 h 1321175"/>
                <a:gd name="connsiteX16" fmla="*/ 2201647 w 2414076"/>
                <a:gd name="connsiteY16" fmla="*/ 321225 h 1321175"/>
                <a:gd name="connsiteX17" fmla="*/ 2138452 w 2414076"/>
                <a:gd name="connsiteY17" fmla="*/ 336808 h 1321175"/>
                <a:gd name="connsiteX18" fmla="*/ 2081216 w 2414076"/>
                <a:gd name="connsiteY18" fmla="*/ 370939 h 1321175"/>
                <a:gd name="connsiteX19" fmla="*/ 2034904 w 2414076"/>
                <a:gd name="connsiteY19" fmla="*/ 418583 h 1321175"/>
                <a:gd name="connsiteX20" fmla="*/ 2004485 w 2414076"/>
                <a:gd name="connsiteY20" fmla="*/ 474702 h 1321175"/>
                <a:gd name="connsiteX21" fmla="*/ 1992931 w 2414076"/>
                <a:gd name="connsiteY21" fmla="*/ 532805 h 1321175"/>
                <a:gd name="connsiteX22" fmla="*/ 1993771 w 2414076"/>
                <a:gd name="connsiteY22" fmla="*/ 593080 h 1321175"/>
                <a:gd name="connsiteX23" fmla="*/ 1999947 w 2414076"/>
                <a:gd name="connsiteY23" fmla="*/ 654493 h 1321175"/>
                <a:gd name="connsiteX24" fmla="*/ 2004398 w 2414076"/>
                <a:gd name="connsiteY24" fmla="*/ 716010 h 1321175"/>
                <a:gd name="connsiteX25" fmla="*/ 1998125 w 2414076"/>
                <a:gd name="connsiteY25" fmla="*/ 799947 h 1321175"/>
                <a:gd name="connsiteX26" fmla="*/ 1977739 w 2414076"/>
                <a:gd name="connsiteY26" fmla="*/ 881577 h 1321175"/>
                <a:gd name="connsiteX27" fmla="*/ 1946029 w 2414076"/>
                <a:gd name="connsiteY27" fmla="*/ 960384 h 1321175"/>
                <a:gd name="connsiteX28" fmla="*/ 1905782 w 2414076"/>
                <a:gd name="connsiteY28" fmla="*/ 1035855 h 1321175"/>
                <a:gd name="connsiteX29" fmla="*/ 1867526 w 2414076"/>
                <a:gd name="connsiteY29" fmla="*/ 1095345 h 1321175"/>
                <a:gd name="connsiteX30" fmla="*/ 1824513 w 2414076"/>
                <a:gd name="connsiteY30" fmla="*/ 1150693 h 1321175"/>
                <a:gd name="connsiteX31" fmla="*/ 1775941 w 2414076"/>
                <a:gd name="connsiteY31" fmla="*/ 1200406 h 1321175"/>
                <a:gd name="connsiteX32" fmla="*/ 1721007 w 2414076"/>
                <a:gd name="connsiteY32" fmla="*/ 1242991 h 1321175"/>
                <a:gd name="connsiteX33" fmla="*/ 1647016 w 2414076"/>
                <a:gd name="connsiteY33" fmla="*/ 1282564 h 1321175"/>
                <a:gd name="connsiteX34" fmla="*/ 1566366 w 2414076"/>
                <a:gd name="connsiteY34" fmla="*/ 1308853 h 1321175"/>
                <a:gd name="connsiteX35" fmla="*/ 1482549 w 2414076"/>
                <a:gd name="connsiteY35" fmla="*/ 1320792 h 1321175"/>
                <a:gd name="connsiteX36" fmla="*/ 1399058 w 2414076"/>
                <a:gd name="connsiteY36" fmla="*/ 1317313 h 1321175"/>
                <a:gd name="connsiteX37" fmla="*/ 1351791 w 2414076"/>
                <a:gd name="connsiteY37" fmla="*/ 1308099 h 1321175"/>
                <a:gd name="connsiteX38" fmla="*/ 1305427 w 2414076"/>
                <a:gd name="connsiteY38" fmla="*/ 1295117 h 1321175"/>
                <a:gd name="connsiteX39" fmla="*/ 1259574 w 2414076"/>
                <a:gd name="connsiteY39" fmla="*/ 1280193 h 1321175"/>
                <a:gd name="connsiteX40" fmla="*/ 1213840 w 2414076"/>
                <a:gd name="connsiteY40" fmla="*/ 1265150 h 1321175"/>
                <a:gd name="connsiteX41" fmla="*/ 919901 w 2414076"/>
                <a:gd name="connsiteY41" fmla="*/ 1204817 h 1321175"/>
                <a:gd name="connsiteX42" fmla="*/ 617801 w 2414076"/>
                <a:gd name="connsiteY42" fmla="*/ 1195378 h 1321175"/>
                <a:gd name="connsiteX43" fmla="*/ 310260 w 2414076"/>
                <a:gd name="connsiteY43" fmla="*/ 1219869 h 1321175"/>
                <a:gd name="connsiteX44" fmla="*/ 0 w 2414076"/>
                <a:gd name="connsiteY44" fmla="*/ 1261325 h 1321175"/>
                <a:gd name="connsiteX0" fmla="*/ 2347043 w 2414076"/>
                <a:gd name="connsiteY0" fmla="*/ 0 h 1321175"/>
                <a:gd name="connsiteX1" fmla="*/ 2359389 w 2414076"/>
                <a:gd name="connsiteY1" fmla="*/ 17957 h 1321175"/>
                <a:gd name="connsiteX2" fmla="*/ 2371338 w 2414076"/>
                <a:gd name="connsiteY2" fmla="*/ 36161 h 1321175"/>
                <a:gd name="connsiteX3" fmla="*/ 2382492 w 2414076"/>
                <a:gd name="connsiteY3" fmla="*/ 54857 h 1321175"/>
                <a:gd name="connsiteX4" fmla="*/ 2392452 w 2414076"/>
                <a:gd name="connsiteY4" fmla="*/ 74293 h 1321175"/>
                <a:gd name="connsiteX5" fmla="*/ 2405121 w 2414076"/>
                <a:gd name="connsiteY5" fmla="*/ 107600 h 1321175"/>
                <a:gd name="connsiteX6" fmla="*/ 2412552 w 2414076"/>
                <a:gd name="connsiteY6" fmla="*/ 142618 h 1321175"/>
                <a:gd name="connsiteX7" fmla="*/ 2413666 w 2414076"/>
                <a:gd name="connsiteY7" fmla="*/ 178478 h 1321175"/>
                <a:gd name="connsiteX8" fmla="*/ 2407386 w 2414076"/>
                <a:gd name="connsiteY8" fmla="*/ 214314 h 1321175"/>
                <a:gd name="connsiteX9" fmla="*/ 2393472 w 2414076"/>
                <a:gd name="connsiteY9" fmla="*/ 248154 h 1321175"/>
                <a:gd name="connsiteX10" fmla="*/ 2372831 w 2414076"/>
                <a:gd name="connsiteY10" fmla="*/ 278469 h 1321175"/>
                <a:gd name="connsiteX11" fmla="*/ 2346821 w 2414076"/>
                <a:gd name="connsiteY11" fmla="*/ 302585 h 1321175"/>
                <a:gd name="connsiteX12" fmla="*/ 2316797 w 2414076"/>
                <a:gd name="connsiteY12" fmla="*/ 317829 h 1321175"/>
                <a:gd name="connsiteX13" fmla="*/ 2289507 w 2414076"/>
                <a:gd name="connsiteY13" fmla="*/ 322630 h 1321175"/>
                <a:gd name="connsiteX14" fmla="*/ 2260874 w 2414076"/>
                <a:gd name="connsiteY14" fmla="*/ 322611 h 1321175"/>
                <a:gd name="connsiteX15" fmla="*/ 2231414 w 2414076"/>
                <a:gd name="connsiteY15" fmla="*/ 321050 h 1321175"/>
                <a:gd name="connsiteX16" fmla="*/ 2201647 w 2414076"/>
                <a:gd name="connsiteY16" fmla="*/ 321225 h 1321175"/>
                <a:gd name="connsiteX17" fmla="*/ 2138452 w 2414076"/>
                <a:gd name="connsiteY17" fmla="*/ 336808 h 1321175"/>
                <a:gd name="connsiteX18" fmla="*/ 2081216 w 2414076"/>
                <a:gd name="connsiteY18" fmla="*/ 370939 h 1321175"/>
                <a:gd name="connsiteX19" fmla="*/ 2034904 w 2414076"/>
                <a:gd name="connsiteY19" fmla="*/ 418583 h 1321175"/>
                <a:gd name="connsiteX20" fmla="*/ 2004485 w 2414076"/>
                <a:gd name="connsiteY20" fmla="*/ 474702 h 1321175"/>
                <a:gd name="connsiteX21" fmla="*/ 1992931 w 2414076"/>
                <a:gd name="connsiteY21" fmla="*/ 532805 h 1321175"/>
                <a:gd name="connsiteX22" fmla="*/ 1993771 w 2414076"/>
                <a:gd name="connsiteY22" fmla="*/ 593080 h 1321175"/>
                <a:gd name="connsiteX23" fmla="*/ 1999947 w 2414076"/>
                <a:gd name="connsiteY23" fmla="*/ 654493 h 1321175"/>
                <a:gd name="connsiteX24" fmla="*/ 2004398 w 2414076"/>
                <a:gd name="connsiteY24" fmla="*/ 716010 h 1321175"/>
                <a:gd name="connsiteX25" fmla="*/ 1998125 w 2414076"/>
                <a:gd name="connsiteY25" fmla="*/ 799947 h 1321175"/>
                <a:gd name="connsiteX26" fmla="*/ 1977739 w 2414076"/>
                <a:gd name="connsiteY26" fmla="*/ 881577 h 1321175"/>
                <a:gd name="connsiteX27" fmla="*/ 1946029 w 2414076"/>
                <a:gd name="connsiteY27" fmla="*/ 960384 h 1321175"/>
                <a:gd name="connsiteX28" fmla="*/ 1905782 w 2414076"/>
                <a:gd name="connsiteY28" fmla="*/ 1035855 h 1321175"/>
                <a:gd name="connsiteX29" fmla="*/ 1867526 w 2414076"/>
                <a:gd name="connsiteY29" fmla="*/ 1095345 h 1321175"/>
                <a:gd name="connsiteX30" fmla="*/ 1824513 w 2414076"/>
                <a:gd name="connsiteY30" fmla="*/ 1150693 h 1321175"/>
                <a:gd name="connsiteX31" fmla="*/ 1775941 w 2414076"/>
                <a:gd name="connsiteY31" fmla="*/ 1200406 h 1321175"/>
                <a:gd name="connsiteX32" fmla="*/ 1721007 w 2414076"/>
                <a:gd name="connsiteY32" fmla="*/ 1242991 h 1321175"/>
                <a:gd name="connsiteX33" fmla="*/ 1647016 w 2414076"/>
                <a:gd name="connsiteY33" fmla="*/ 1282564 h 1321175"/>
                <a:gd name="connsiteX34" fmla="*/ 1566366 w 2414076"/>
                <a:gd name="connsiteY34" fmla="*/ 1308853 h 1321175"/>
                <a:gd name="connsiteX35" fmla="*/ 1482549 w 2414076"/>
                <a:gd name="connsiteY35" fmla="*/ 1320792 h 1321175"/>
                <a:gd name="connsiteX36" fmla="*/ 1399058 w 2414076"/>
                <a:gd name="connsiteY36" fmla="*/ 1317313 h 1321175"/>
                <a:gd name="connsiteX37" fmla="*/ 1351791 w 2414076"/>
                <a:gd name="connsiteY37" fmla="*/ 1308099 h 1321175"/>
                <a:gd name="connsiteX38" fmla="*/ 1305427 w 2414076"/>
                <a:gd name="connsiteY38" fmla="*/ 1295117 h 1321175"/>
                <a:gd name="connsiteX39" fmla="*/ 1259574 w 2414076"/>
                <a:gd name="connsiteY39" fmla="*/ 1280193 h 1321175"/>
                <a:gd name="connsiteX40" fmla="*/ 1213840 w 2414076"/>
                <a:gd name="connsiteY40" fmla="*/ 1265150 h 1321175"/>
                <a:gd name="connsiteX41" fmla="*/ 919901 w 2414076"/>
                <a:gd name="connsiteY41" fmla="*/ 1204817 h 1321175"/>
                <a:gd name="connsiteX42" fmla="*/ 617801 w 2414076"/>
                <a:gd name="connsiteY42" fmla="*/ 1195378 h 1321175"/>
                <a:gd name="connsiteX43" fmla="*/ 310260 w 2414076"/>
                <a:gd name="connsiteY43" fmla="*/ 1219869 h 1321175"/>
                <a:gd name="connsiteX44" fmla="*/ 0 w 2414076"/>
                <a:gd name="connsiteY44" fmla="*/ 1261325 h 1321175"/>
                <a:gd name="connsiteX0" fmla="*/ 2347043 w 2414076"/>
                <a:gd name="connsiteY0" fmla="*/ 0 h 1321175"/>
                <a:gd name="connsiteX1" fmla="*/ 2359389 w 2414076"/>
                <a:gd name="connsiteY1" fmla="*/ 17957 h 1321175"/>
                <a:gd name="connsiteX2" fmla="*/ 2371338 w 2414076"/>
                <a:gd name="connsiteY2" fmla="*/ 36161 h 1321175"/>
                <a:gd name="connsiteX3" fmla="*/ 2382492 w 2414076"/>
                <a:gd name="connsiteY3" fmla="*/ 54857 h 1321175"/>
                <a:gd name="connsiteX4" fmla="*/ 2392452 w 2414076"/>
                <a:gd name="connsiteY4" fmla="*/ 74293 h 1321175"/>
                <a:gd name="connsiteX5" fmla="*/ 2405121 w 2414076"/>
                <a:gd name="connsiteY5" fmla="*/ 107600 h 1321175"/>
                <a:gd name="connsiteX6" fmla="*/ 2412552 w 2414076"/>
                <a:gd name="connsiteY6" fmla="*/ 142618 h 1321175"/>
                <a:gd name="connsiteX7" fmla="*/ 2413666 w 2414076"/>
                <a:gd name="connsiteY7" fmla="*/ 178478 h 1321175"/>
                <a:gd name="connsiteX8" fmla="*/ 2407386 w 2414076"/>
                <a:gd name="connsiteY8" fmla="*/ 214314 h 1321175"/>
                <a:gd name="connsiteX9" fmla="*/ 2393472 w 2414076"/>
                <a:gd name="connsiteY9" fmla="*/ 248154 h 1321175"/>
                <a:gd name="connsiteX10" fmla="*/ 2372831 w 2414076"/>
                <a:gd name="connsiteY10" fmla="*/ 278469 h 1321175"/>
                <a:gd name="connsiteX11" fmla="*/ 2346821 w 2414076"/>
                <a:gd name="connsiteY11" fmla="*/ 302585 h 1321175"/>
                <a:gd name="connsiteX12" fmla="*/ 2316797 w 2414076"/>
                <a:gd name="connsiteY12" fmla="*/ 317829 h 1321175"/>
                <a:gd name="connsiteX13" fmla="*/ 2289507 w 2414076"/>
                <a:gd name="connsiteY13" fmla="*/ 322630 h 1321175"/>
                <a:gd name="connsiteX14" fmla="*/ 2260874 w 2414076"/>
                <a:gd name="connsiteY14" fmla="*/ 322611 h 1321175"/>
                <a:gd name="connsiteX15" fmla="*/ 2231414 w 2414076"/>
                <a:gd name="connsiteY15" fmla="*/ 321050 h 1321175"/>
                <a:gd name="connsiteX16" fmla="*/ 2201647 w 2414076"/>
                <a:gd name="connsiteY16" fmla="*/ 321225 h 1321175"/>
                <a:gd name="connsiteX17" fmla="*/ 2138452 w 2414076"/>
                <a:gd name="connsiteY17" fmla="*/ 336808 h 1321175"/>
                <a:gd name="connsiteX18" fmla="*/ 2081216 w 2414076"/>
                <a:gd name="connsiteY18" fmla="*/ 370939 h 1321175"/>
                <a:gd name="connsiteX19" fmla="*/ 2034904 w 2414076"/>
                <a:gd name="connsiteY19" fmla="*/ 418583 h 1321175"/>
                <a:gd name="connsiteX20" fmla="*/ 2004485 w 2414076"/>
                <a:gd name="connsiteY20" fmla="*/ 474702 h 1321175"/>
                <a:gd name="connsiteX21" fmla="*/ 1992931 w 2414076"/>
                <a:gd name="connsiteY21" fmla="*/ 532805 h 1321175"/>
                <a:gd name="connsiteX22" fmla="*/ 1993771 w 2414076"/>
                <a:gd name="connsiteY22" fmla="*/ 593080 h 1321175"/>
                <a:gd name="connsiteX23" fmla="*/ 1999947 w 2414076"/>
                <a:gd name="connsiteY23" fmla="*/ 654493 h 1321175"/>
                <a:gd name="connsiteX24" fmla="*/ 2004398 w 2414076"/>
                <a:gd name="connsiteY24" fmla="*/ 716010 h 1321175"/>
                <a:gd name="connsiteX25" fmla="*/ 1998125 w 2414076"/>
                <a:gd name="connsiteY25" fmla="*/ 799947 h 1321175"/>
                <a:gd name="connsiteX26" fmla="*/ 1977739 w 2414076"/>
                <a:gd name="connsiteY26" fmla="*/ 881577 h 1321175"/>
                <a:gd name="connsiteX27" fmla="*/ 1946029 w 2414076"/>
                <a:gd name="connsiteY27" fmla="*/ 960384 h 1321175"/>
                <a:gd name="connsiteX28" fmla="*/ 1905782 w 2414076"/>
                <a:gd name="connsiteY28" fmla="*/ 1035855 h 1321175"/>
                <a:gd name="connsiteX29" fmla="*/ 1867526 w 2414076"/>
                <a:gd name="connsiteY29" fmla="*/ 1095345 h 1321175"/>
                <a:gd name="connsiteX30" fmla="*/ 1824513 w 2414076"/>
                <a:gd name="connsiteY30" fmla="*/ 1150693 h 1321175"/>
                <a:gd name="connsiteX31" fmla="*/ 1775941 w 2414076"/>
                <a:gd name="connsiteY31" fmla="*/ 1200406 h 1321175"/>
                <a:gd name="connsiteX32" fmla="*/ 1721007 w 2414076"/>
                <a:gd name="connsiteY32" fmla="*/ 1242991 h 1321175"/>
                <a:gd name="connsiteX33" fmla="*/ 1647016 w 2414076"/>
                <a:gd name="connsiteY33" fmla="*/ 1282564 h 1321175"/>
                <a:gd name="connsiteX34" fmla="*/ 1566366 w 2414076"/>
                <a:gd name="connsiteY34" fmla="*/ 1308853 h 1321175"/>
                <a:gd name="connsiteX35" fmla="*/ 1482549 w 2414076"/>
                <a:gd name="connsiteY35" fmla="*/ 1320792 h 1321175"/>
                <a:gd name="connsiteX36" fmla="*/ 1399058 w 2414076"/>
                <a:gd name="connsiteY36" fmla="*/ 1317313 h 1321175"/>
                <a:gd name="connsiteX37" fmla="*/ 1351791 w 2414076"/>
                <a:gd name="connsiteY37" fmla="*/ 1308099 h 1321175"/>
                <a:gd name="connsiteX38" fmla="*/ 1305427 w 2414076"/>
                <a:gd name="connsiteY38" fmla="*/ 1295117 h 1321175"/>
                <a:gd name="connsiteX39" fmla="*/ 1259574 w 2414076"/>
                <a:gd name="connsiteY39" fmla="*/ 1280193 h 1321175"/>
                <a:gd name="connsiteX40" fmla="*/ 1213840 w 2414076"/>
                <a:gd name="connsiteY40" fmla="*/ 1265150 h 1321175"/>
                <a:gd name="connsiteX41" fmla="*/ 919901 w 2414076"/>
                <a:gd name="connsiteY41" fmla="*/ 1204817 h 1321175"/>
                <a:gd name="connsiteX42" fmla="*/ 617801 w 2414076"/>
                <a:gd name="connsiteY42" fmla="*/ 1195378 h 1321175"/>
                <a:gd name="connsiteX43" fmla="*/ 310260 w 2414076"/>
                <a:gd name="connsiteY43" fmla="*/ 1219869 h 1321175"/>
                <a:gd name="connsiteX44" fmla="*/ 0 w 2414076"/>
                <a:gd name="connsiteY44" fmla="*/ 1261325 h 1321175"/>
                <a:gd name="connsiteX0" fmla="*/ 2347043 w 2414076"/>
                <a:gd name="connsiteY0" fmla="*/ 0 h 1321175"/>
                <a:gd name="connsiteX1" fmla="*/ 2359389 w 2414076"/>
                <a:gd name="connsiteY1" fmla="*/ 17957 h 1321175"/>
                <a:gd name="connsiteX2" fmla="*/ 2371338 w 2414076"/>
                <a:gd name="connsiteY2" fmla="*/ 36161 h 1321175"/>
                <a:gd name="connsiteX3" fmla="*/ 2382492 w 2414076"/>
                <a:gd name="connsiteY3" fmla="*/ 54857 h 1321175"/>
                <a:gd name="connsiteX4" fmla="*/ 2392452 w 2414076"/>
                <a:gd name="connsiteY4" fmla="*/ 74293 h 1321175"/>
                <a:gd name="connsiteX5" fmla="*/ 2405121 w 2414076"/>
                <a:gd name="connsiteY5" fmla="*/ 107600 h 1321175"/>
                <a:gd name="connsiteX6" fmla="*/ 2412552 w 2414076"/>
                <a:gd name="connsiteY6" fmla="*/ 142618 h 1321175"/>
                <a:gd name="connsiteX7" fmla="*/ 2413666 w 2414076"/>
                <a:gd name="connsiteY7" fmla="*/ 178478 h 1321175"/>
                <a:gd name="connsiteX8" fmla="*/ 2407386 w 2414076"/>
                <a:gd name="connsiteY8" fmla="*/ 214314 h 1321175"/>
                <a:gd name="connsiteX9" fmla="*/ 2393472 w 2414076"/>
                <a:gd name="connsiteY9" fmla="*/ 248154 h 1321175"/>
                <a:gd name="connsiteX10" fmla="*/ 2372831 w 2414076"/>
                <a:gd name="connsiteY10" fmla="*/ 278469 h 1321175"/>
                <a:gd name="connsiteX11" fmla="*/ 2346821 w 2414076"/>
                <a:gd name="connsiteY11" fmla="*/ 302585 h 1321175"/>
                <a:gd name="connsiteX12" fmla="*/ 2316797 w 2414076"/>
                <a:gd name="connsiteY12" fmla="*/ 317829 h 1321175"/>
                <a:gd name="connsiteX13" fmla="*/ 2289507 w 2414076"/>
                <a:gd name="connsiteY13" fmla="*/ 322630 h 1321175"/>
                <a:gd name="connsiteX14" fmla="*/ 2260874 w 2414076"/>
                <a:gd name="connsiteY14" fmla="*/ 322611 h 1321175"/>
                <a:gd name="connsiteX15" fmla="*/ 2231414 w 2414076"/>
                <a:gd name="connsiteY15" fmla="*/ 321050 h 1321175"/>
                <a:gd name="connsiteX16" fmla="*/ 2201647 w 2414076"/>
                <a:gd name="connsiteY16" fmla="*/ 321225 h 1321175"/>
                <a:gd name="connsiteX17" fmla="*/ 2138452 w 2414076"/>
                <a:gd name="connsiteY17" fmla="*/ 336808 h 1321175"/>
                <a:gd name="connsiteX18" fmla="*/ 2081216 w 2414076"/>
                <a:gd name="connsiteY18" fmla="*/ 370939 h 1321175"/>
                <a:gd name="connsiteX19" fmla="*/ 2034904 w 2414076"/>
                <a:gd name="connsiteY19" fmla="*/ 418583 h 1321175"/>
                <a:gd name="connsiteX20" fmla="*/ 2004485 w 2414076"/>
                <a:gd name="connsiteY20" fmla="*/ 474702 h 1321175"/>
                <a:gd name="connsiteX21" fmla="*/ 1992931 w 2414076"/>
                <a:gd name="connsiteY21" fmla="*/ 532805 h 1321175"/>
                <a:gd name="connsiteX22" fmla="*/ 1993771 w 2414076"/>
                <a:gd name="connsiteY22" fmla="*/ 593080 h 1321175"/>
                <a:gd name="connsiteX23" fmla="*/ 1999947 w 2414076"/>
                <a:gd name="connsiteY23" fmla="*/ 654493 h 1321175"/>
                <a:gd name="connsiteX24" fmla="*/ 2004398 w 2414076"/>
                <a:gd name="connsiteY24" fmla="*/ 716010 h 1321175"/>
                <a:gd name="connsiteX25" fmla="*/ 1998125 w 2414076"/>
                <a:gd name="connsiteY25" fmla="*/ 799947 h 1321175"/>
                <a:gd name="connsiteX26" fmla="*/ 1977739 w 2414076"/>
                <a:gd name="connsiteY26" fmla="*/ 881577 h 1321175"/>
                <a:gd name="connsiteX27" fmla="*/ 1946029 w 2414076"/>
                <a:gd name="connsiteY27" fmla="*/ 960384 h 1321175"/>
                <a:gd name="connsiteX28" fmla="*/ 1905782 w 2414076"/>
                <a:gd name="connsiteY28" fmla="*/ 1035855 h 1321175"/>
                <a:gd name="connsiteX29" fmla="*/ 1867526 w 2414076"/>
                <a:gd name="connsiteY29" fmla="*/ 1095345 h 1321175"/>
                <a:gd name="connsiteX30" fmla="*/ 1824513 w 2414076"/>
                <a:gd name="connsiteY30" fmla="*/ 1150693 h 1321175"/>
                <a:gd name="connsiteX31" fmla="*/ 1775941 w 2414076"/>
                <a:gd name="connsiteY31" fmla="*/ 1200406 h 1321175"/>
                <a:gd name="connsiteX32" fmla="*/ 1721007 w 2414076"/>
                <a:gd name="connsiteY32" fmla="*/ 1242991 h 1321175"/>
                <a:gd name="connsiteX33" fmla="*/ 1647016 w 2414076"/>
                <a:gd name="connsiteY33" fmla="*/ 1282564 h 1321175"/>
                <a:gd name="connsiteX34" fmla="*/ 1566366 w 2414076"/>
                <a:gd name="connsiteY34" fmla="*/ 1308853 h 1321175"/>
                <a:gd name="connsiteX35" fmla="*/ 1482549 w 2414076"/>
                <a:gd name="connsiteY35" fmla="*/ 1320792 h 1321175"/>
                <a:gd name="connsiteX36" fmla="*/ 1399058 w 2414076"/>
                <a:gd name="connsiteY36" fmla="*/ 1317313 h 1321175"/>
                <a:gd name="connsiteX37" fmla="*/ 1351791 w 2414076"/>
                <a:gd name="connsiteY37" fmla="*/ 1308099 h 1321175"/>
                <a:gd name="connsiteX38" fmla="*/ 1305427 w 2414076"/>
                <a:gd name="connsiteY38" fmla="*/ 1295117 h 1321175"/>
                <a:gd name="connsiteX39" fmla="*/ 1259574 w 2414076"/>
                <a:gd name="connsiteY39" fmla="*/ 1280193 h 1321175"/>
                <a:gd name="connsiteX40" fmla="*/ 1213840 w 2414076"/>
                <a:gd name="connsiteY40" fmla="*/ 1265150 h 1321175"/>
                <a:gd name="connsiteX41" fmla="*/ 919901 w 2414076"/>
                <a:gd name="connsiteY41" fmla="*/ 1204817 h 1321175"/>
                <a:gd name="connsiteX42" fmla="*/ 617801 w 2414076"/>
                <a:gd name="connsiteY42" fmla="*/ 1195378 h 1321175"/>
                <a:gd name="connsiteX43" fmla="*/ 310260 w 2414076"/>
                <a:gd name="connsiteY43" fmla="*/ 1219869 h 1321175"/>
                <a:gd name="connsiteX44" fmla="*/ 0 w 2414076"/>
                <a:gd name="connsiteY44" fmla="*/ 1261325 h 1321175"/>
                <a:gd name="connsiteX0" fmla="*/ 2347043 w 2414076"/>
                <a:gd name="connsiteY0" fmla="*/ 0 h 1321175"/>
                <a:gd name="connsiteX1" fmla="*/ 2359389 w 2414076"/>
                <a:gd name="connsiteY1" fmla="*/ 17957 h 1321175"/>
                <a:gd name="connsiteX2" fmla="*/ 2371338 w 2414076"/>
                <a:gd name="connsiteY2" fmla="*/ 36161 h 1321175"/>
                <a:gd name="connsiteX3" fmla="*/ 2382492 w 2414076"/>
                <a:gd name="connsiteY3" fmla="*/ 54857 h 1321175"/>
                <a:gd name="connsiteX4" fmla="*/ 2392452 w 2414076"/>
                <a:gd name="connsiteY4" fmla="*/ 74293 h 1321175"/>
                <a:gd name="connsiteX5" fmla="*/ 2405121 w 2414076"/>
                <a:gd name="connsiteY5" fmla="*/ 107600 h 1321175"/>
                <a:gd name="connsiteX6" fmla="*/ 2412552 w 2414076"/>
                <a:gd name="connsiteY6" fmla="*/ 142618 h 1321175"/>
                <a:gd name="connsiteX7" fmla="*/ 2413666 w 2414076"/>
                <a:gd name="connsiteY7" fmla="*/ 178478 h 1321175"/>
                <a:gd name="connsiteX8" fmla="*/ 2407386 w 2414076"/>
                <a:gd name="connsiteY8" fmla="*/ 214314 h 1321175"/>
                <a:gd name="connsiteX9" fmla="*/ 2393472 w 2414076"/>
                <a:gd name="connsiteY9" fmla="*/ 248154 h 1321175"/>
                <a:gd name="connsiteX10" fmla="*/ 2372831 w 2414076"/>
                <a:gd name="connsiteY10" fmla="*/ 278469 h 1321175"/>
                <a:gd name="connsiteX11" fmla="*/ 2346821 w 2414076"/>
                <a:gd name="connsiteY11" fmla="*/ 302585 h 1321175"/>
                <a:gd name="connsiteX12" fmla="*/ 2316797 w 2414076"/>
                <a:gd name="connsiteY12" fmla="*/ 317829 h 1321175"/>
                <a:gd name="connsiteX13" fmla="*/ 2289507 w 2414076"/>
                <a:gd name="connsiteY13" fmla="*/ 322630 h 1321175"/>
                <a:gd name="connsiteX14" fmla="*/ 2260874 w 2414076"/>
                <a:gd name="connsiteY14" fmla="*/ 322611 h 1321175"/>
                <a:gd name="connsiteX15" fmla="*/ 2231414 w 2414076"/>
                <a:gd name="connsiteY15" fmla="*/ 321050 h 1321175"/>
                <a:gd name="connsiteX16" fmla="*/ 2201647 w 2414076"/>
                <a:gd name="connsiteY16" fmla="*/ 321225 h 1321175"/>
                <a:gd name="connsiteX17" fmla="*/ 2138452 w 2414076"/>
                <a:gd name="connsiteY17" fmla="*/ 336808 h 1321175"/>
                <a:gd name="connsiteX18" fmla="*/ 2081216 w 2414076"/>
                <a:gd name="connsiteY18" fmla="*/ 370939 h 1321175"/>
                <a:gd name="connsiteX19" fmla="*/ 2034904 w 2414076"/>
                <a:gd name="connsiteY19" fmla="*/ 418583 h 1321175"/>
                <a:gd name="connsiteX20" fmla="*/ 2004485 w 2414076"/>
                <a:gd name="connsiteY20" fmla="*/ 474702 h 1321175"/>
                <a:gd name="connsiteX21" fmla="*/ 1992931 w 2414076"/>
                <a:gd name="connsiteY21" fmla="*/ 532805 h 1321175"/>
                <a:gd name="connsiteX22" fmla="*/ 1993771 w 2414076"/>
                <a:gd name="connsiteY22" fmla="*/ 593080 h 1321175"/>
                <a:gd name="connsiteX23" fmla="*/ 1999947 w 2414076"/>
                <a:gd name="connsiteY23" fmla="*/ 654493 h 1321175"/>
                <a:gd name="connsiteX24" fmla="*/ 2004398 w 2414076"/>
                <a:gd name="connsiteY24" fmla="*/ 716010 h 1321175"/>
                <a:gd name="connsiteX25" fmla="*/ 1998125 w 2414076"/>
                <a:gd name="connsiteY25" fmla="*/ 799947 h 1321175"/>
                <a:gd name="connsiteX26" fmla="*/ 1977739 w 2414076"/>
                <a:gd name="connsiteY26" fmla="*/ 881577 h 1321175"/>
                <a:gd name="connsiteX27" fmla="*/ 1946029 w 2414076"/>
                <a:gd name="connsiteY27" fmla="*/ 960384 h 1321175"/>
                <a:gd name="connsiteX28" fmla="*/ 1905782 w 2414076"/>
                <a:gd name="connsiteY28" fmla="*/ 1035855 h 1321175"/>
                <a:gd name="connsiteX29" fmla="*/ 1867526 w 2414076"/>
                <a:gd name="connsiteY29" fmla="*/ 1095345 h 1321175"/>
                <a:gd name="connsiteX30" fmla="*/ 1824513 w 2414076"/>
                <a:gd name="connsiteY30" fmla="*/ 1150693 h 1321175"/>
                <a:gd name="connsiteX31" fmla="*/ 1775941 w 2414076"/>
                <a:gd name="connsiteY31" fmla="*/ 1200406 h 1321175"/>
                <a:gd name="connsiteX32" fmla="*/ 1721007 w 2414076"/>
                <a:gd name="connsiteY32" fmla="*/ 1242991 h 1321175"/>
                <a:gd name="connsiteX33" fmla="*/ 1647016 w 2414076"/>
                <a:gd name="connsiteY33" fmla="*/ 1282564 h 1321175"/>
                <a:gd name="connsiteX34" fmla="*/ 1566366 w 2414076"/>
                <a:gd name="connsiteY34" fmla="*/ 1308853 h 1321175"/>
                <a:gd name="connsiteX35" fmla="*/ 1482549 w 2414076"/>
                <a:gd name="connsiteY35" fmla="*/ 1320792 h 1321175"/>
                <a:gd name="connsiteX36" fmla="*/ 1399058 w 2414076"/>
                <a:gd name="connsiteY36" fmla="*/ 1317313 h 1321175"/>
                <a:gd name="connsiteX37" fmla="*/ 1351791 w 2414076"/>
                <a:gd name="connsiteY37" fmla="*/ 1308099 h 1321175"/>
                <a:gd name="connsiteX38" fmla="*/ 1305427 w 2414076"/>
                <a:gd name="connsiteY38" fmla="*/ 1295117 h 1321175"/>
                <a:gd name="connsiteX39" fmla="*/ 1259574 w 2414076"/>
                <a:gd name="connsiteY39" fmla="*/ 1280193 h 1321175"/>
                <a:gd name="connsiteX40" fmla="*/ 1213840 w 2414076"/>
                <a:gd name="connsiteY40" fmla="*/ 1265150 h 1321175"/>
                <a:gd name="connsiteX41" fmla="*/ 919901 w 2414076"/>
                <a:gd name="connsiteY41" fmla="*/ 1204817 h 1321175"/>
                <a:gd name="connsiteX42" fmla="*/ 617801 w 2414076"/>
                <a:gd name="connsiteY42" fmla="*/ 1195378 h 1321175"/>
                <a:gd name="connsiteX43" fmla="*/ 310260 w 2414076"/>
                <a:gd name="connsiteY43" fmla="*/ 1219869 h 1321175"/>
                <a:gd name="connsiteX44" fmla="*/ 0 w 2414076"/>
                <a:gd name="connsiteY44" fmla="*/ 1261325 h 1321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2414076" h="1321175">
                  <a:moveTo>
                    <a:pt x="2347043" y="0"/>
                  </a:moveTo>
                  <a:lnTo>
                    <a:pt x="2359389" y="17957"/>
                  </a:lnTo>
                  <a:cubicBezTo>
                    <a:pt x="2363438" y="23984"/>
                    <a:pt x="2367488" y="30011"/>
                    <a:pt x="2371338" y="36161"/>
                  </a:cubicBezTo>
                  <a:cubicBezTo>
                    <a:pt x="2375188" y="42311"/>
                    <a:pt x="2378973" y="48502"/>
                    <a:pt x="2382492" y="54857"/>
                  </a:cubicBezTo>
                  <a:cubicBezTo>
                    <a:pt x="2386011" y="61212"/>
                    <a:pt x="2388681" y="65503"/>
                    <a:pt x="2392452" y="74293"/>
                  </a:cubicBezTo>
                  <a:cubicBezTo>
                    <a:pt x="2396224" y="83084"/>
                    <a:pt x="2401771" y="96213"/>
                    <a:pt x="2405121" y="107600"/>
                  </a:cubicBezTo>
                  <a:cubicBezTo>
                    <a:pt x="2408471" y="118988"/>
                    <a:pt x="2411128" y="130805"/>
                    <a:pt x="2412552" y="142618"/>
                  </a:cubicBezTo>
                  <a:cubicBezTo>
                    <a:pt x="2413976" y="154431"/>
                    <a:pt x="2414527" y="166529"/>
                    <a:pt x="2413666" y="178478"/>
                  </a:cubicBezTo>
                  <a:cubicBezTo>
                    <a:pt x="2412805" y="190427"/>
                    <a:pt x="2410752" y="202701"/>
                    <a:pt x="2407386" y="214314"/>
                  </a:cubicBezTo>
                  <a:cubicBezTo>
                    <a:pt x="2404020" y="225927"/>
                    <a:pt x="2399231" y="237462"/>
                    <a:pt x="2393472" y="248154"/>
                  </a:cubicBezTo>
                  <a:cubicBezTo>
                    <a:pt x="2387713" y="258846"/>
                    <a:pt x="2380606" y="269397"/>
                    <a:pt x="2372831" y="278469"/>
                  </a:cubicBezTo>
                  <a:cubicBezTo>
                    <a:pt x="2365056" y="287541"/>
                    <a:pt x="2356160" y="296025"/>
                    <a:pt x="2346821" y="302585"/>
                  </a:cubicBezTo>
                  <a:cubicBezTo>
                    <a:pt x="2337482" y="309145"/>
                    <a:pt x="2326349" y="314488"/>
                    <a:pt x="2316797" y="317829"/>
                  </a:cubicBezTo>
                  <a:cubicBezTo>
                    <a:pt x="2307245" y="321170"/>
                    <a:pt x="2298827" y="321833"/>
                    <a:pt x="2289507" y="322630"/>
                  </a:cubicBezTo>
                  <a:cubicBezTo>
                    <a:pt x="2280187" y="323427"/>
                    <a:pt x="2270556" y="322874"/>
                    <a:pt x="2260874" y="322611"/>
                  </a:cubicBezTo>
                  <a:cubicBezTo>
                    <a:pt x="2251192" y="322348"/>
                    <a:pt x="2241285" y="321281"/>
                    <a:pt x="2231414" y="321050"/>
                  </a:cubicBezTo>
                  <a:cubicBezTo>
                    <a:pt x="2221543" y="320819"/>
                    <a:pt x="2217141" y="318599"/>
                    <a:pt x="2201647" y="321225"/>
                  </a:cubicBezTo>
                  <a:cubicBezTo>
                    <a:pt x="2186153" y="323851"/>
                    <a:pt x="2158524" y="328522"/>
                    <a:pt x="2138452" y="336808"/>
                  </a:cubicBezTo>
                  <a:cubicBezTo>
                    <a:pt x="2118380" y="345094"/>
                    <a:pt x="2098474" y="357310"/>
                    <a:pt x="2081216" y="370939"/>
                  </a:cubicBezTo>
                  <a:cubicBezTo>
                    <a:pt x="2063958" y="384568"/>
                    <a:pt x="2047692" y="401289"/>
                    <a:pt x="2034904" y="418583"/>
                  </a:cubicBezTo>
                  <a:cubicBezTo>
                    <a:pt x="2022116" y="435877"/>
                    <a:pt x="2011481" y="455665"/>
                    <a:pt x="2004485" y="474702"/>
                  </a:cubicBezTo>
                  <a:cubicBezTo>
                    <a:pt x="1997490" y="493739"/>
                    <a:pt x="1994717" y="513075"/>
                    <a:pt x="1992931" y="532805"/>
                  </a:cubicBezTo>
                  <a:cubicBezTo>
                    <a:pt x="1991145" y="552535"/>
                    <a:pt x="1992602" y="572799"/>
                    <a:pt x="1993771" y="593080"/>
                  </a:cubicBezTo>
                  <a:cubicBezTo>
                    <a:pt x="1994940" y="613361"/>
                    <a:pt x="1998176" y="634005"/>
                    <a:pt x="1999947" y="654493"/>
                  </a:cubicBezTo>
                  <a:cubicBezTo>
                    <a:pt x="2001718" y="674981"/>
                    <a:pt x="2004702" y="691768"/>
                    <a:pt x="2004398" y="716010"/>
                  </a:cubicBezTo>
                  <a:cubicBezTo>
                    <a:pt x="2004094" y="740252"/>
                    <a:pt x="2002568" y="772353"/>
                    <a:pt x="1998125" y="799947"/>
                  </a:cubicBezTo>
                  <a:cubicBezTo>
                    <a:pt x="1993682" y="827542"/>
                    <a:pt x="1986422" y="854838"/>
                    <a:pt x="1977739" y="881577"/>
                  </a:cubicBezTo>
                  <a:cubicBezTo>
                    <a:pt x="1969056" y="908316"/>
                    <a:pt x="1958022" y="934671"/>
                    <a:pt x="1946029" y="960384"/>
                  </a:cubicBezTo>
                  <a:cubicBezTo>
                    <a:pt x="1934036" y="986097"/>
                    <a:pt x="1918866" y="1013362"/>
                    <a:pt x="1905782" y="1035855"/>
                  </a:cubicBezTo>
                  <a:cubicBezTo>
                    <a:pt x="1892698" y="1058348"/>
                    <a:pt x="1881071" y="1076205"/>
                    <a:pt x="1867526" y="1095345"/>
                  </a:cubicBezTo>
                  <a:cubicBezTo>
                    <a:pt x="1853981" y="1114485"/>
                    <a:pt x="1839777" y="1133183"/>
                    <a:pt x="1824513" y="1150693"/>
                  </a:cubicBezTo>
                  <a:cubicBezTo>
                    <a:pt x="1809249" y="1168203"/>
                    <a:pt x="1793192" y="1185023"/>
                    <a:pt x="1775941" y="1200406"/>
                  </a:cubicBezTo>
                  <a:cubicBezTo>
                    <a:pt x="1758690" y="1215789"/>
                    <a:pt x="1742495" y="1229298"/>
                    <a:pt x="1721007" y="1242991"/>
                  </a:cubicBezTo>
                  <a:cubicBezTo>
                    <a:pt x="1699520" y="1256684"/>
                    <a:pt x="1672789" y="1271587"/>
                    <a:pt x="1647016" y="1282564"/>
                  </a:cubicBezTo>
                  <a:cubicBezTo>
                    <a:pt x="1621243" y="1293541"/>
                    <a:pt x="1593777" y="1302482"/>
                    <a:pt x="1566366" y="1308853"/>
                  </a:cubicBezTo>
                  <a:cubicBezTo>
                    <a:pt x="1538955" y="1315224"/>
                    <a:pt x="1510434" y="1319382"/>
                    <a:pt x="1482549" y="1320792"/>
                  </a:cubicBezTo>
                  <a:cubicBezTo>
                    <a:pt x="1454664" y="1322202"/>
                    <a:pt x="1420851" y="1319428"/>
                    <a:pt x="1399058" y="1317313"/>
                  </a:cubicBezTo>
                  <a:cubicBezTo>
                    <a:pt x="1377265" y="1315198"/>
                    <a:pt x="1367396" y="1311798"/>
                    <a:pt x="1351791" y="1308099"/>
                  </a:cubicBezTo>
                  <a:cubicBezTo>
                    <a:pt x="1336186" y="1304400"/>
                    <a:pt x="1320796" y="1299768"/>
                    <a:pt x="1305427" y="1295117"/>
                  </a:cubicBezTo>
                  <a:cubicBezTo>
                    <a:pt x="1290058" y="1290466"/>
                    <a:pt x="1274838" y="1285187"/>
                    <a:pt x="1259574" y="1280193"/>
                  </a:cubicBezTo>
                  <a:cubicBezTo>
                    <a:pt x="1244310" y="1275199"/>
                    <a:pt x="1270452" y="1277713"/>
                    <a:pt x="1213840" y="1265150"/>
                  </a:cubicBezTo>
                  <a:cubicBezTo>
                    <a:pt x="1157228" y="1252587"/>
                    <a:pt x="1019241" y="1216446"/>
                    <a:pt x="919901" y="1204817"/>
                  </a:cubicBezTo>
                  <a:cubicBezTo>
                    <a:pt x="820561" y="1193188"/>
                    <a:pt x="719408" y="1192869"/>
                    <a:pt x="617801" y="1195378"/>
                  </a:cubicBezTo>
                  <a:cubicBezTo>
                    <a:pt x="516194" y="1197887"/>
                    <a:pt x="413227" y="1208878"/>
                    <a:pt x="310260" y="1219869"/>
                  </a:cubicBezTo>
                  <a:cubicBezTo>
                    <a:pt x="207293" y="1230860"/>
                    <a:pt x="64637" y="1252688"/>
                    <a:pt x="0" y="1261325"/>
                  </a:cubicBezTo>
                </a:path>
              </a:pathLst>
            </a:custGeom>
            <a:ln w="13440">
              <a:solidFill>
                <a:srgbClr val="0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l-GR" sz="1350"/>
            </a:p>
          </p:txBody>
        </p:sp>
        <p:sp>
          <p:nvSpPr>
            <p:cNvPr id="38" name="Ελεύθερη σχεδίαση: Σχήμα 37">
              <a:extLst>
                <a:ext uri="{FF2B5EF4-FFF2-40B4-BE49-F238E27FC236}">
                  <a16:creationId xmlns:a16="http://schemas.microsoft.com/office/drawing/2014/main" xmlns="" id="{5FAEA948-2AE3-4BF8-AE03-DBE159DFFAA2}"/>
                </a:ext>
              </a:extLst>
            </p:cNvPr>
            <p:cNvSpPr/>
            <p:nvPr/>
          </p:nvSpPr>
          <p:spPr>
            <a:xfrm>
              <a:off x="3778771" y="3056096"/>
              <a:ext cx="1554234" cy="310726"/>
            </a:xfrm>
            <a:custGeom>
              <a:avLst/>
              <a:gdLst/>
              <a:ahLst/>
              <a:cxnLst/>
              <a:rect l="0" t="0" r="0" b="0"/>
              <a:pathLst>
                <a:path w="1554234" h="310726">
                  <a:moveTo>
                    <a:pt x="0" y="0"/>
                  </a:moveTo>
                  <a:lnTo>
                    <a:pt x="1554233" y="310725"/>
                  </a:lnTo>
                </a:path>
              </a:pathLst>
            </a:custGeom>
            <a:ln w="4479">
              <a:solidFill>
                <a:srgbClr val="0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l-GR" sz="1350"/>
            </a:p>
          </p:txBody>
        </p:sp>
        <p:sp>
          <p:nvSpPr>
            <p:cNvPr id="39" name="Ελεύθερη σχεδίαση: Σχήμα 38">
              <a:extLst>
                <a:ext uri="{FF2B5EF4-FFF2-40B4-BE49-F238E27FC236}">
                  <a16:creationId xmlns:a16="http://schemas.microsoft.com/office/drawing/2014/main" xmlns="" id="{29EBA66D-4817-4842-8180-EBB8F22E844E}"/>
                </a:ext>
              </a:extLst>
            </p:cNvPr>
            <p:cNvSpPr/>
            <p:nvPr/>
          </p:nvSpPr>
          <p:spPr>
            <a:xfrm>
              <a:off x="7920000" y="3240000"/>
              <a:ext cx="360001" cy="1440001"/>
            </a:xfrm>
            <a:custGeom>
              <a:avLst/>
              <a:gdLst/>
              <a:ahLst/>
              <a:cxnLst/>
              <a:rect l="0" t="0" r="0" b="0"/>
              <a:pathLst>
                <a:path w="360001" h="1440001">
                  <a:moveTo>
                    <a:pt x="0" y="0"/>
                  </a:moveTo>
                  <a:lnTo>
                    <a:pt x="360000" y="720000"/>
                  </a:lnTo>
                  <a:lnTo>
                    <a:pt x="0" y="1440000"/>
                  </a:lnTo>
                </a:path>
              </a:pathLst>
            </a:custGeom>
            <a:ln w="4479">
              <a:solidFill>
                <a:srgbClr val="0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l-GR" sz="1350"/>
            </a:p>
          </p:txBody>
        </p:sp>
        <p:sp>
          <p:nvSpPr>
            <p:cNvPr id="40" name="Ελεύθερη σχεδίαση: Σχήμα 39">
              <a:extLst>
                <a:ext uri="{FF2B5EF4-FFF2-40B4-BE49-F238E27FC236}">
                  <a16:creationId xmlns:a16="http://schemas.microsoft.com/office/drawing/2014/main" xmlns="" id="{73811425-1563-4350-9220-428DA580661C}"/>
                </a:ext>
              </a:extLst>
            </p:cNvPr>
            <p:cNvSpPr/>
            <p:nvPr/>
          </p:nvSpPr>
          <p:spPr>
            <a:xfrm>
              <a:off x="7081200" y="5580000"/>
              <a:ext cx="1335601" cy="511201"/>
            </a:xfrm>
            <a:custGeom>
              <a:avLst/>
              <a:gdLst/>
              <a:ahLst/>
              <a:cxnLst/>
              <a:rect l="0" t="0" r="0" b="0"/>
              <a:pathLst>
                <a:path w="1335601" h="511201">
                  <a:moveTo>
                    <a:pt x="0" y="0"/>
                  </a:moveTo>
                  <a:lnTo>
                    <a:pt x="1335600" y="0"/>
                  </a:lnTo>
                  <a:lnTo>
                    <a:pt x="1119600" y="511200"/>
                  </a:lnTo>
                  <a:close/>
                </a:path>
              </a:pathLst>
            </a:custGeom>
            <a:noFill/>
            <a:ln w="4479">
              <a:solidFill>
                <a:srgbClr val="000000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350"/>
            </a:p>
          </p:txBody>
        </p:sp>
        <p:cxnSp>
          <p:nvCxnSpPr>
            <p:cNvPr id="41" name="Ευθεία γραμμή σύνδεσης 40">
              <a:extLst>
                <a:ext uri="{FF2B5EF4-FFF2-40B4-BE49-F238E27FC236}">
                  <a16:creationId xmlns:a16="http://schemas.microsoft.com/office/drawing/2014/main" xmlns="" id="{325BCBB9-B5B8-416C-B561-6EE452644A99}"/>
                </a:ext>
              </a:extLst>
            </p:cNvPr>
            <p:cNvCxnSpPr/>
            <p:nvPr/>
          </p:nvCxnSpPr>
          <p:spPr>
            <a:xfrm flipH="1">
              <a:off x="4906668" y="2691686"/>
              <a:ext cx="482061" cy="1728559"/>
            </a:xfrm>
            <a:prstGeom prst="line">
              <a:avLst/>
            </a:prstGeom>
            <a:ln w="896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Ευθεία γραμμή σύνδεσης 41">
              <a:extLst>
                <a:ext uri="{FF2B5EF4-FFF2-40B4-BE49-F238E27FC236}">
                  <a16:creationId xmlns:a16="http://schemas.microsoft.com/office/drawing/2014/main" xmlns="" id="{0A7E78A2-C789-4EFB-95C9-811A275B6E91}"/>
                </a:ext>
              </a:extLst>
            </p:cNvPr>
            <p:cNvCxnSpPr/>
            <p:nvPr/>
          </p:nvCxnSpPr>
          <p:spPr>
            <a:xfrm flipV="1">
              <a:off x="5034966" y="2273547"/>
              <a:ext cx="1465122" cy="2467055"/>
            </a:xfrm>
            <a:prstGeom prst="line">
              <a:avLst/>
            </a:prstGeom>
            <a:ln w="896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Ευθεία γραμμή σύνδεσης 42">
              <a:extLst>
                <a:ext uri="{FF2B5EF4-FFF2-40B4-BE49-F238E27FC236}">
                  <a16:creationId xmlns:a16="http://schemas.microsoft.com/office/drawing/2014/main" xmlns="" id="{EB6E6451-A570-4A84-AA01-C4CBF6B603FB}"/>
                </a:ext>
              </a:extLst>
            </p:cNvPr>
            <p:cNvCxnSpPr/>
            <p:nvPr/>
          </p:nvCxnSpPr>
          <p:spPr>
            <a:xfrm flipH="1" flipV="1">
              <a:off x="1717465" y="2773901"/>
              <a:ext cx="2928836" cy="1893478"/>
            </a:xfrm>
            <a:prstGeom prst="line">
              <a:avLst/>
            </a:prstGeom>
            <a:ln w="896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Ευθεία γραμμή σύνδεσης 43">
              <a:extLst>
                <a:ext uri="{FF2B5EF4-FFF2-40B4-BE49-F238E27FC236}">
                  <a16:creationId xmlns:a16="http://schemas.microsoft.com/office/drawing/2014/main" xmlns="" id="{1DD1FA06-D74A-4A77-8674-65CC517038DF}"/>
                </a:ext>
              </a:extLst>
            </p:cNvPr>
            <p:cNvCxnSpPr/>
            <p:nvPr/>
          </p:nvCxnSpPr>
          <p:spPr>
            <a:xfrm flipH="1">
              <a:off x="4352335" y="3303535"/>
              <a:ext cx="928381" cy="1173796"/>
            </a:xfrm>
            <a:prstGeom prst="line">
              <a:avLst/>
            </a:prstGeom>
            <a:ln w="896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E4E0C511-5D61-4CCE-9FB1-3FE786F80047}"/>
                </a:ext>
              </a:extLst>
            </p:cNvPr>
            <p:cNvSpPr txBox="1"/>
            <p:nvPr/>
          </p:nvSpPr>
          <p:spPr>
            <a:xfrm>
              <a:off x="360000" y="72000"/>
              <a:ext cx="14832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n-US" sz="741">
                  <a:solidFill>
                    <a:srgbClr val="000000"/>
                  </a:solidFill>
                  <a:latin typeface="Tahoma" panose="020B0604030504040204" pitchFamily="34" charset="0"/>
                </a:rPr>
                <a:t>SKELETAL MEASUR.</a:t>
              </a:r>
              <a:endParaRPr lang="el-GR" sz="741">
                <a:solidFill>
                  <a:srgbClr val="0000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EDA7CAF3-A613-463E-866D-120401D4119F}"/>
                </a:ext>
              </a:extLst>
            </p:cNvPr>
            <p:cNvSpPr txBox="1"/>
            <p:nvPr/>
          </p:nvSpPr>
          <p:spPr>
            <a:xfrm>
              <a:off x="360000" y="216000"/>
              <a:ext cx="9900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n-US" sz="741">
                  <a:solidFill>
                    <a:srgbClr val="FDAE61"/>
                  </a:solidFill>
                  <a:latin typeface="Tahoma" panose="020B0604030504040204" pitchFamily="34" charset="0"/>
                </a:rPr>
                <a:t>SNA: 75,8-**</a:t>
              </a:r>
              <a:endParaRPr lang="el-GR" sz="741">
                <a:solidFill>
                  <a:srgbClr val="FDAE61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7E2A1FA7-3FD4-49B6-BCF4-5F0CC67E1E5A}"/>
                </a:ext>
              </a:extLst>
            </p:cNvPr>
            <p:cNvSpPr txBox="1"/>
            <p:nvPr/>
          </p:nvSpPr>
          <p:spPr>
            <a:xfrm>
              <a:off x="360000" y="360000"/>
              <a:ext cx="22680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n-US" sz="741">
                  <a:solidFill>
                    <a:srgbClr val="FDAE61"/>
                  </a:solidFill>
                  <a:latin typeface="Tahoma" panose="020B0604030504040204" pitchFamily="34" charset="0"/>
                </a:rPr>
                <a:t>Lande angle (FH-NA): 82,4-**</a:t>
              </a:r>
              <a:endParaRPr lang="el-GR" sz="741">
                <a:solidFill>
                  <a:srgbClr val="FDAE61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E787CD6C-6913-495E-AA68-4733C36280AF}"/>
                </a:ext>
              </a:extLst>
            </p:cNvPr>
            <p:cNvSpPr txBox="1"/>
            <p:nvPr/>
          </p:nvSpPr>
          <p:spPr>
            <a:xfrm>
              <a:off x="360000" y="504000"/>
              <a:ext cx="9900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n-US" sz="741">
                  <a:solidFill>
                    <a:srgbClr val="FDAE61"/>
                  </a:solidFill>
                  <a:latin typeface="Tahoma" panose="020B0604030504040204" pitchFamily="34" charset="0"/>
                </a:rPr>
                <a:t>SNB: 71,6-**</a:t>
              </a:r>
              <a:endParaRPr lang="el-GR" sz="741">
                <a:solidFill>
                  <a:srgbClr val="FDAE61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714A4866-60ED-45F1-8D64-DF86E09744CC}"/>
                </a:ext>
              </a:extLst>
            </p:cNvPr>
            <p:cNvSpPr txBox="1"/>
            <p:nvPr/>
          </p:nvSpPr>
          <p:spPr>
            <a:xfrm>
              <a:off x="360000" y="648000"/>
              <a:ext cx="25164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n-US" sz="741">
                  <a:solidFill>
                    <a:srgbClr val="D7191C"/>
                  </a:solidFill>
                  <a:latin typeface="Tahoma" panose="020B0604030504040204" pitchFamily="34" charset="0"/>
                </a:rPr>
                <a:t>Facial angle (FH-NPog): 78,6-***</a:t>
              </a:r>
              <a:endParaRPr lang="el-GR" sz="741">
                <a:solidFill>
                  <a:srgbClr val="D7191C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F86AE05B-C23D-4D9A-907C-DAC853551D5F}"/>
                </a:ext>
              </a:extLst>
            </p:cNvPr>
            <p:cNvSpPr txBox="1"/>
            <p:nvPr/>
          </p:nvSpPr>
          <p:spPr>
            <a:xfrm>
              <a:off x="360000" y="792000"/>
              <a:ext cx="10260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n-US" sz="741">
                  <a:solidFill>
                    <a:srgbClr val="FDAE61"/>
                  </a:solidFill>
                  <a:latin typeface="Tahoma" panose="020B0604030504040204" pitchFamily="34" charset="0"/>
                </a:rPr>
                <a:t>SNPog: 72-**</a:t>
              </a:r>
              <a:endParaRPr lang="el-GR" sz="741">
                <a:solidFill>
                  <a:srgbClr val="FDAE61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B6929574-D96B-41EA-BC1B-EE3E0661DF8F}"/>
                </a:ext>
              </a:extLst>
            </p:cNvPr>
            <p:cNvSpPr txBox="1"/>
            <p:nvPr/>
          </p:nvSpPr>
          <p:spPr>
            <a:xfrm>
              <a:off x="7920000" y="4787999"/>
              <a:ext cx="2376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l-GR" sz="741">
                  <a:solidFill>
                    <a:srgbClr val="2C7BB6"/>
                  </a:solidFill>
                  <a:latin typeface="Tahoma" panose="020B0604030504040204" pitchFamily="34" charset="0"/>
                </a:rPr>
                <a:t>0,7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A58F8105-23C7-471B-906E-C1E1CE2A15BF}"/>
                </a:ext>
              </a:extLst>
            </p:cNvPr>
            <p:cNvSpPr txBox="1"/>
            <p:nvPr/>
          </p:nvSpPr>
          <p:spPr>
            <a:xfrm>
              <a:off x="360000" y="936000"/>
              <a:ext cx="12096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n-US" sz="741">
                  <a:solidFill>
                    <a:srgbClr val="D7191C"/>
                  </a:solidFill>
                  <a:latin typeface="Tahoma" panose="020B0604030504040204" pitchFamily="34" charset="0"/>
                </a:rPr>
                <a:t>NSBa: 146,6***</a:t>
              </a:r>
              <a:endParaRPr lang="el-GR" sz="741">
                <a:solidFill>
                  <a:srgbClr val="D7191C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D256BF51-BC31-4502-9009-B1628E52568E}"/>
                </a:ext>
              </a:extLst>
            </p:cNvPr>
            <p:cNvSpPr txBox="1"/>
            <p:nvPr/>
          </p:nvSpPr>
          <p:spPr>
            <a:xfrm>
              <a:off x="360000" y="1080000"/>
              <a:ext cx="7524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n-US" sz="741">
                  <a:solidFill>
                    <a:srgbClr val="A4D0DF"/>
                  </a:solidFill>
                  <a:latin typeface="Tahoma" panose="020B0604030504040204" pitchFamily="34" charset="0"/>
                </a:rPr>
                <a:t>ANB: 4,2*</a:t>
              </a:r>
              <a:endParaRPr lang="el-GR" sz="741">
                <a:solidFill>
                  <a:srgbClr val="A4D0D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E8F6285B-BB88-43A4-BD85-4A558A94BCAF}"/>
                </a:ext>
              </a:extLst>
            </p:cNvPr>
            <p:cNvSpPr txBox="1"/>
            <p:nvPr/>
          </p:nvSpPr>
          <p:spPr>
            <a:xfrm>
              <a:off x="360000" y="1224000"/>
              <a:ext cx="18036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n-US" sz="741">
                  <a:solidFill>
                    <a:srgbClr val="D7191C"/>
                  </a:solidFill>
                  <a:latin typeface="Tahoma" panose="020B0604030504040204" pitchFamily="34" charset="0"/>
                </a:rPr>
                <a:t>Wits ABO (mm): 4,3***</a:t>
              </a:r>
              <a:endParaRPr lang="el-GR" sz="741">
                <a:solidFill>
                  <a:srgbClr val="D7191C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02B14222-7489-4E61-841D-BBA1332E801F}"/>
                </a:ext>
              </a:extLst>
            </p:cNvPr>
            <p:cNvSpPr txBox="1"/>
            <p:nvPr/>
          </p:nvSpPr>
          <p:spPr>
            <a:xfrm>
              <a:off x="360000" y="1368000"/>
              <a:ext cx="9468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n-US" sz="741">
                  <a:solidFill>
                    <a:srgbClr val="A4D0DF"/>
                  </a:solidFill>
                  <a:latin typeface="Tahoma" panose="020B0604030504040204" pitchFamily="34" charset="0"/>
                </a:rPr>
                <a:t>SN-PP: 6,3-*</a:t>
              </a:r>
              <a:endParaRPr lang="el-GR" sz="741">
                <a:solidFill>
                  <a:srgbClr val="A4D0D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34CE945A-A852-4E9B-AA93-45A2C501B2B0}"/>
                </a:ext>
              </a:extLst>
            </p:cNvPr>
            <p:cNvSpPr txBox="1"/>
            <p:nvPr/>
          </p:nvSpPr>
          <p:spPr>
            <a:xfrm>
              <a:off x="6472800" y="5579999"/>
              <a:ext cx="6084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l-GR" sz="741">
                  <a:solidFill>
                    <a:srgbClr val="D7191C"/>
                  </a:solidFill>
                  <a:latin typeface="Tahoma" panose="020B0604030504040204" pitchFamily="34" charset="0"/>
                </a:rPr>
                <a:t>32,9***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="" id="{AE943763-4B1C-4BD1-8687-B7D80F302421}"/>
                </a:ext>
              </a:extLst>
            </p:cNvPr>
            <p:cNvSpPr txBox="1"/>
            <p:nvPr/>
          </p:nvSpPr>
          <p:spPr>
            <a:xfrm>
              <a:off x="360000" y="1512000"/>
              <a:ext cx="12960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n-US" sz="741">
                  <a:solidFill>
                    <a:srgbClr val="FDAE61"/>
                  </a:solidFill>
                  <a:latin typeface="Tahoma" panose="020B0604030504040204" pitchFamily="34" charset="0"/>
                </a:rPr>
                <a:t>GoGn-SN: 36,9**</a:t>
              </a:r>
              <a:endParaRPr lang="el-GR" sz="741">
                <a:solidFill>
                  <a:srgbClr val="FDAE61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xmlns="" id="{D7C537F2-9D8E-4570-AEFA-1998E90A3570}"/>
                </a:ext>
              </a:extLst>
            </p:cNvPr>
            <p:cNvSpPr txBox="1"/>
            <p:nvPr/>
          </p:nvSpPr>
          <p:spPr>
            <a:xfrm>
              <a:off x="360000" y="1656000"/>
              <a:ext cx="11844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n-US" sz="741">
                  <a:solidFill>
                    <a:srgbClr val="D7191C"/>
                  </a:solidFill>
                  <a:latin typeface="Tahoma" panose="020B0604030504040204" pitchFamily="34" charset="0"/>
                </a:rPr>
                <a:t>MP-PP: 29,2***</a:t>
              </a:r>
              <a:endParaRPr lang="el-GR" sz="741">
                <a:solidFill>
                  <a:srgbClr val="D7191C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xmlns="" id="{D0D7B866-43D2-4970-9CD5-9E412236D49F}"/>
                </a:ext>
              </a:extLst>
            </p:cNvPr>
            <p:cNvSpPr txBox="1"/>
            <p:nvPr/>
          </p:nvSpPr>
          <p:spPr>
            <a:xfrm>
              <a:off x="360000" y="1800000"/>
              <a:ext cx="8460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n-US" sz="741">
                  <a:solidFill>
                    <a:srgbClr val="A4D0DF"/>
                  </a:solidFill>
                  <a:latin typeface="Tahoma" panose="020B0604030504040204" pitchFamily="34" charset="0"/>
                </a:rPr>
                <a:t>Y-axis: 66*</a:t>
              </a:r>
              <a:endParaRPr lang="el-GR" sz="741">
                <a:solidFill>
                  <a:srgbClr val="A4D0D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179F1FAB-DA18-4E7B-9B32-9C0855E28428}"/>
                </a:ext>
              </a:extLst>
            </p:cNvPr>
            <p:cNvSpPr txBox="1"/>
            <p:nvPr/>
          </p:nvSpPr>
          <p:spPr>
            <a:xfrm>
              <a:off x="360000" y="1944000"/>
              <a:ext cx="16272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n-US" sz="741">
                  <a:solidFill>
                    <a:srgbClr val="A4D0DF"/>
                  </a:solidFill>
                  <a:latin typeface="Tahoma" panose="020B0604030504040204" pitchFamily="34" charset="0"/>
                </a:rPr>
                <a:t>Gonial angle: 120,6-*</a:t>
              </a:r>
              <a:endParaRPr lang="el-GR" sz="741">
                <a:solidFill>
                  <a:srgbClr val="A4D0D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49D5F9B9-5D91-4174-803F-774F5F3DB21E}"/>
                </a:ext>
              </a:extLst>
            </p:cNvPr>
            <p:cNvSpPr txBox="1"/>
            <p:nvPr/>
          </p:nvSpPr>
          <p:spPr>
            <a:xfrm>
              <a:off x="360000" y="2088000"/>
              <a:ext cx="15084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n-US" sz="741">
                  <a:solidFill>
                    <a:srgbClr val="D7191C"/>
                  </a:solidFill>
                  <a:latin typeface="Tahoma" panose="020B0604030504040204" pitchFamily="34" charset="0"/>
                </a:rPr>
                <a:t>UFH \ TFH: 46,1***</a:t>
              </a:r>
              <a:endParaRPr lang="el-GR" sz="741">
                <a:solidFill>
                  <a:srgbClr val="D7191C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xmlns="" id="{68D0E0D1-DBA4-4AAB-BD5A-158F335A7E4C}"/>
                </a:ext>
              </a:extLst>
            </p:cNvPr>
            <p:cNvSpPr txBox="1"/>
            <p:nvPr/>
          </p:nvSpPr>
          <p:spPr>
            <a:xfrm>
              <a:off x="360000" y="2232000"/>
              <a:ext cx="15408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n-US" sz="741">
                  <a:solidFill>
                    <a:srgbClr val="D7191C"/>
                  </a:solidFill>
                  <a:latin typeface="Tahoma" panose="020B0604030504040204" pitchFamily="34" charset="0"/>
                </a:rPr>
                <a:t>LFH \ TFH: 53,9-***</a:t>
              </a:r>
              <a:endParaRPr lang="el-GR" sz="741">
                <a:solidFill>
                  <a:srgbClr val="D7191C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xmlns="" id="{6FFA640F-2108-43BE-95F6-B9FD642FA481}"/>
                </a:ext>
              </a:extLst>
            </p:cNvPr>
            <p:cNvSpPr txBox="1"/>
            <p:nvPr/>
          </p:nvSpPr>
          <p:spPr>
            <a:xfrm>
              <a:off x="360000" y="2520000"/>
              <a:ext cx="13392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n-US" sz="741">
                  <a:solidFill>
                    <a:srgbClr val="000000"/>
                  </a:solidFill>
                  <a:latin typeface="Tahoma" panose="020B0604030504040204" pitchFamily="34" charset="0"/>
                </a:rPr>
                <a:t>DENTAL MEASUR.</a:t>
              </a:r>
              <a:endParaRPr lang="el-GR" sz="741">
                <a:solidFill>
                  <a:srgbClr val="0000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xmlns="" id="{28BB605C-5425-4319-860C-7FB46F085EAE}"/>
                </a:ext>
              </a:extLst>
            </p:cNvPr>
            <p:cNvSpPr txBox="1"/>
            <p:nvPr/>
          </p:nvSpPr>
          <p:spPr>
            <a:xfrm>
              <a:off x="360000" y="2664000"/>
              <a:ext cx="11520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n-US" sz="741">
                  <a:solidFill>
                    <a:srgbClr val="A4D0DF"/>
                  </a:solidFill>
                  <a:latin typeface="Tahoma" panose="020B0604030504040204" pitchFamily="34" charset="0"/>
                </a:rPr>
                <a:t>U1-FH: 103,5-*</a:t>
              </a:r>
              <a:endParaRPr lang="el-GR" sz="741">
                <a:solidFill>
                  <a:srgbClr val="A4D0D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xmlns="" id="{20CD5B52-6AE2-4A55-BA05-526A5C9AC658}"/>
                </a:ext>
              </a:extLst>
            </p:cNvPr>
            <p:cNvSpPr txBox="1"/>
            <p:nvPr/>
          </p:nvSpPr>
          <p:spPr>
            <a:xfrm>
              <a:off x="360000" y="2808000"/>
              <a:ext cx="10584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n-US" sz="741">
                  <a:solidFill>
                    <a:srgbClr val="A4D0DF"/>
                  </a:solidFill>
                  <a:latin typeface="Tahoma" panose="020B0604030504040204" pitchFamily="34" charset="0"/>
                </a:rPr>
                <a:t>U1-SN: 96,9-*</a:t>
              </a:r>
              <a:endParaRPr lang="el-GR" sz="741">
                <a:solidFill>
                  <a:srgbClr val="A4D0D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xmlns="" id="{B8151496-5047-49F8-AE8C-A0C0EAA96E1B}"/>
                </a:ext>
              </a:extLst>
            </p:cNvPr>
            <p:cNvSpPr txBox="1"/>
            <p:nvPr/>
          </p:nvSpPr>
          <p:spPr>
            <a:xfrm>
              <a:off x="360000" y="2952000"/>
              <a:ext cx="11340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n-US" sz="741">
                  <a:solidFill>
                    <a:srgbClr val="A4D0DF"/>
                  </a:solidFill>
                  <a:latin typeface="Tahoma" panose="020B0604030504040204" pitchFamily="34" charset="0"/>
                </a:rPr>
                <a:t>U1-PP: 103,2-*</a:t>
              </a:r>
              <a:endParaRPr lang="el-GR" sz="741">
                <a:solidFill>
                  <a:srgbClr val="A4D0D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xmlns="" id="{C2D2D88B-C2A7-4241-80BE-9B8767A8B885}"/>
                </a:ext>
              </a:extLst>
            </p:cNvPr>
            <p:cNvSpPr txBox="1"/>
            <p:nvPr/>
          </p:nvSpPr>
          <p:spPr>
            <a:xfrm>
              <a:off x="7588800" y="3420000"/>
              <a:ext cx="3312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l-GR" sz="741">
                  <a:solidFill>
                    <a:srgbClr val="2C7BB6"/>
                  </a:solidFill>
                  <a:latin typeface="Tahoma" panose="020B0604030504040204" pitchFamily="34" charset="0"/>
                </a:rPr>
                <a:t>21,1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xmlns="" id="{D10B1285-9518-4D0A-A0B0-EA754DA52C95}"/>
                </a:ext>
              </a:extLst>
            </p:cNvPr>
            <p:cNvSpPr txBox="1"/>
            <p:nvPr/>
          </p:nvSpPr>
          <p:spPr>
            <a:xfrm>
              <a:off x="8136000" y="3420000"/>
              <a:ext cx="2376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l-GR" sz="741">
                  <a:solidFill>
                    <a:srgbClr val="2C7BB6"/>
                  </a:solidFill>
                  <a:latin typeface="Tahoma" panose="020B0604030504040204" pitchFamily="34" charset="0"/>
                </a:rPr>
                <a:t>4,3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9B80E888-AD76-464E-952A-D6A0C8C9C791}"/>
                </a:ext>
              </a:extLst>
            </p:cNvPr>
            <p:cNvSpPr txBox="1"/>
            <p:nvPr/>
          </p:nvSpPr>
          <p:spPr>
            <a:xfrm>
              <a:off x="360000" y="3096000"/>
              <a:ext cx="12708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n-US" sz="741">
                  <a:solidFill>
                    <a:srgbClr val="FDAE61"/>
                  </a:solidFill>
                  <a:latin typeface="Tahoma" panose="020B0604030504040204" pitchFamily="34" charset="0"/>
                </a:rPr>
                <a:t>U1-APog: 29,1**</a:t>
              </a:r>
              <a:endParaRPr lang="el-GR" sz="741">
                <a:solidFill>
                  <a:srgbClr val="FDAE61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xmlns="" id="{9952FF57-772A-450D-9453-756D745E7C25}"/>
                </a:ext>
              </a:extLst>
            </p:cNvPr>
            <p:cNvSpPr txBox="1"/>
            <p:nvPr/>
          </p:nvSpPr>
          <p:spPr>
            <a:xfrm>
              <a:off x="360000" y="3240000"/>
              <a:ext cx="17532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pl-PL" sz="741">
                  <a:solidFill>
                    <a:srgbClr val="A4D0DF"/>
                  </a:solidFill>
                  <a:latin typeface="Tahoma" panose="020B0604030504040204" pitchFamily="34" charset="0"/>
                </a:rPr>
                <a:t>U1 to APog (mm): 7,6*</a:t>
              </a:r>
              <a:endParaRPr lang="el-GR" sz="741">
                <a:solidFill>
                  <a:srgbClr val="A4D0D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xmlns="" id="{620E8A24-EBA0-4BF5-8AFD-39E4CE85B20F}"/>
                </a:ext>
              </a:extLst>
            </p:cNvPr>
            <p:cNvSpPr txBox="1"/>
            <p:nvPr/>
          </p:nvSpPr>
          <p:spPr>
            <a:xfrm>
              <a:off x="360000" y="3384000"/>
              <a:ext cx="9828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n-US" sz="741">
                  <a:solidFill>
                    <a:srgbClr val="2C7BB6"/>
                  </a:solidFill>
                  <a:latin typeface="Tahoma" panose="020B0604030504040204" pitchFamily="34" charset="0"/>
                </a:rPr>
                <a:t>PP-FOP: 11,6</a:t>
              </a:r>
              <a:endParaRPr lang="el-GR" sz="741">
                <a:solidFill>
                  <a:srgbClr val="2C7BB6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xmlns="" id="{3B24A5FE-6FFE-4F25-8701-5D425FFF9CE3}"/>
                </a:ext>
              </a:extLst>
            </p:cNvPr>
            <p:cNvSpPr txBox="1"/>
            <p:nvPr/>
          </p:nvSpPr>
          <p:spPr>
            <a:xfrm>
              <a:off x="360000" y="3528000"/>
              <a:ext cx="11520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n-US" sz="741">
                  <a:solidFill>
                    <a:srgbClr val="A4D0DF"/>
                  </a:solidFill>
                  <a:latin typeface="Tahoma" panose="020B0604030504040204" pitchFamily="34" charset="0"/>
                </a:rPr>
                <a:t>AB-FOP: 83,3-*</a:t>
              </a:r>
              <a:endParaRPr lang="el-GR" sz="741">
                <a:solidFill>
                  <a:srgbClr val="A4D0D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xmlns="" id="{9ED53E88-E54C-4867-B921-40A649B21390}"/>
                </a:ext>
              </a:extLst>
            </p:cNvPr>
            <p:cNvSpPr txBox="1"/>
            <p:nvPr/>
          </p:nvSpPr>
          <p:spPr>
            <a:xfrm>
              <a:off x="8416800" y="5543999"/>
              <a:ext cx="5760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l-GR" sz="741">
                  <a:solidFill>
                    <a:srgbClr val="FDAE61"/>
                  </a:solidFill>
                  <a:latin typeface="Tahoma" panose="020B0604030504040204" pitchFamily="34" charset="0"/>
                </a:rPr>
                <a:t>51,7-**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xmlns="" id="{C321AE75-E628-4E1D-B963-A7E641E8CC62}"/>
                </a:ext>
              </a:extLst>
            </p:cNvPr>
            <p:cNvSpPr txBox="1"/>
            <p:nvPr/>
          </p:nvSpPr>
          <p:spPr>
            <a:xfrm>
              <a:off x="8200800" y="6127199"/>
              <a:ext cx="4248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l-GR" sz="741">
                  <a:solidFill>
                    <a:srgbClr val="A4D0DF"/>
                  </a:solidFill>
                  <a:latin typeface="Tahoma" panose="020B0604030504040204" pitchFamily="34" charset="0"/>
                </a:rPr>
                <a:t>95,5*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xmlns="" id="{D6C05916-B6AE-4A9F-95C3-B72ACC413A77}"/>
                </a:ext>
              </a:extLst>
            </p:cNvPr>
            <p:cNvSpPr txBox="1"/>
            <p:nvPr/>
          </p:nvSpPr>
          <p:spPr>
            <a:xfrm>
              <a:off x="360000" y="3671999"/>
              <a:ext cx="10764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n-US" sz="741">
                  <a:solidFill>
                    <a:srgbClr val="FDAE61"/>
                  </a:solidFill>
                  <a:latin typeface="Tahoma" panose="020B0604030504040204" pitchFamily="34" charset="0"/>
                </a:rPr>
                <a:t>L1-FOP: 63-**</a:t>
              </a:r>
              <a:endParaRPr lang="el-GR" sz="741">
                <a:solidFill>
                  <a:srgbClr val="FDAE61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xmlns="" id="{47F95E68-31A4-4015-AA94-598FBB0E9D54}"/>
                </a:ext>
              </a:extLst>
            </p:cNvPr>
            <p:cNvSpPr txBox="1"/>
            <p:nvPr/>
          </p:nvSpPr>
          <p:spPr>
            <a:xfrm>
              <a:off x="7588800" y="4428001"/>
              <a:ext cx="3312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l-GR" sz="741">
                  <a:solidFill>
                    <a:srgbClr val="2C7BB6"/>
                  </a:solidFill>
                  <a:latin typeface="Tahoma" panose="020B0604030504040204" pitchFamily="34" charset="0"/>
                </a:rPr>
                <a:t>26,6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xmlns="" id="{65FBF1A2-FC2A-4635-9BFC-16C03D356D8B}"/>
                </a:ext>
              </a:extLst>
            </p:cNvPr>
            <p:cNvSpPr txBox="1"/>
            <p:nvPr/>
          </p:nvSpPr>
          <p:spPr>
            <a:xfrm>
              <a:off x="8100000" y="4428001"/>
              <a:ext cx="2376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l-GR" sz="741">
                  <a:solidFill>
                    <a:srgbClr val="2C7BB6"/>
                  </a:solidFill>
                  <a:latin typeface="Tahoma" panose="020B0604030504040204" pitchFamily="34" charset="0"/>
                </a:rPr>
                <a:t>4,5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xmlns="" id="{28DA1CC6-7DD6-4C34-9E04-BFDF885429C2}"/>
                </a:ext>
              </a:extLst>
            </p:cNvPr>
            <p:cNvSpPr txBox="1"/>
            <p:nvPr/>
          </p:nvSpPr>
          <p:spPr>
            <a:xfrm>
              <a:off x="360000" y="3815999"/>
              <a:ext cx="10584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n-US" sz="741">
                  <a:solidFill>
                    <a:srgbClr val="2C7BB6"/>
                  </a:solidFill>
                  <a:latin typeface="Tahoma" panose="020B0604030504040204" pitchFamily="34" charset="0"/>
                </a:rPr>
                <a:t>L1-APog: 22,8</a:t>
              </a:r>
              <a:endParaRPr lang="el-GR" sz="741">
                <a:solidFill>
                  <a:srgbClr val="2C7BB6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xmlns="" id="{57FF3BF1-46C1-4F4C-8596-9BDE365E2F3D}"/>
                </a:ext>
              </a:extLst>
            </p:cNvPr>
            <p:cNvSpPr txBox="1"/>
            <p:nvPr/>
          </p:nvSpPr>
          <p:spPr>
            <a:xfrm>
              <a:off x="360000" y="3959999"/>
              <a:ext cx="16344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n-US" sz="741">
                  <a:solidFill>
                    <a:srgbClr val="2C7BB6"/>
                  </a:solidFill>
                  <a:latin typeface="Tahoma" panose="020B0604030504040204" pitchFamily="34" charset="0"/>
                </a:rPr>
                <a:t>L1 to APog (mm): 1,7</a:t>
              </a:r>
              <a:endParaRPr lang="el-GR" sz="741">
                <a:solidFill>
                  <a:srgbClr val="2C7BB6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xmlns="" id="{866EB1E0-0118-4BE2-A9FC-93D46B0B0A04}"/>
                </a:ext>
              </a:extLst>
            </p:cNvPr>
            <p:cNvSpPr txBox="1"/>
            <p:nvPr/>
          </p:nvSpPr>
          <p:spPr>
            <a:xfrm>
              <a:off x="8388000" y="3887999"/>
              <a:ext cx="5760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l-GR" sz="741">
                  <a:solidFill>
                    <a:srgbClr val="A4D0DF"/>
                  </a:solidFill>
                  <a:latin typeface="Tahoma" panose="020B0604030504040204" pitchFamily="34" charset="0"/>
                </a:rPr>
                <a:t>128,2-*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xmlns="" id="{E41C6060-39A3-4183-AB14-F9375DFEED4D}"/>
                </a:ext>
              </a:extLst>
            </p:cNvPr>
            <p:cNvSpPr txBox="1"/>
            <p:nvPr/>
          </p:nvSpPr>
          <p:spPr>
            <a:xfrm>
              <a:off x="360000" y="4248001"/>
              <a:ext cx="17352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n-US" sz="741">
                  <a:solidFill>
                    <a:srgbClr val="000000"/>
                  </a:solidFill>
                  <a:latin typeface="Tahoma" panose="020B0604030504040204" pitchFamily="34" charset="0"/>
                </a:rPr>
                <a:t>SOFT-TISSUE MEASUR.</a:t>
              </a:r>
              <a:endParaRPr lang="el-GR" sz="741">
                <a:solidFill>
                  <a:srgbClr val="0000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xmlns="" id="{79BBFD4D-AA7C-44D7-91C9-F9ED159010E6}"/>
                </a:ext>
              </a:extLst>
            </p:cNvPr>
            <p:cNvSpPr txBox="1"/>
            <p:nvPr/>
          </p:nvSpPr>
          <p:spPr>
            <a:xfrm>
              <a:off x="360000" y="4392001"/>
              <a:ext cx="20844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n-US" sz="741">
                  <a:solidFill>
                    <a:srgbClr val="D7191C"/>
                  </a:solidFill>
                  <a:latin typeface="Tahoma" panose="020B0604030504040204" pitchFamily="34" charset="0"/>
                </a:rPr>
                <a:t>Labionasal angle: 166,4***</a:t>
              </a:r>
              <a:endParaRPr lang="el-GR" sz="741">
                <a:solidFill>
                  <a:srgbClr val="D7191C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xmlns="" id="{11729BD0-56E9-4D2E-9C7E-5179FC773F22}"/>
                </a:ext>
              </a:extLst>
            </p:cNvPr>
            <p:cNvSpPr txBox="1"/>
            <p:nvPr/>
          </p:nvSpPr>
          <p:spPr>
            <a:xfrm>
              <a:off x="360000" y="4536001"/>
              <a:ext cx="18612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n-US" sz="741">
                  <a:solidFill>
                    <a:srgbClr val="A4D0DF"/>
                  </a:solidFill>
                  <a:latin typeface="Tahoma" panose="020B0604030504040204" pitchFamily="34" charset="0"/>
                </a:rPr>
                <a:t>Up. lip to E-Plane: -0,4-*</a:t>
              </a:r>
              <a:endParaRPr lang="el-GR" sz="741">
                <a:solidFill>
                  <a:srgbClr val="A4D0D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xmlns="" id="{76AC627C-4DFC-4FDB-B6D7-8EF19BF5C840}"/>
                </a:ext>
              </a:extLst>
            </p:cNvPr>
            <p:cNvSpPr txBox="1"/>
            <p:nvPr/>
          </p:nvSpPr>
          <p:spPr>
            <a:xfrm>
              <a:off x="360000" y="4680001"/>
              <a:ext cx="17532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n-US" sz="741">
                  <a:solidFill>
                    <a:srgbClr val="2C7BB6"/>
                  </a:solidFill>
                  <a:latin typeface="Tahoma" panose="020B0604030504040204" pitchFamily="34" charset="0"/>
                </a:rPr>
                <a:t>Low. lip to E-Plane: 1,8</a:t>
              </a:r>
              <a:endParaRPr lang="el-GR" sz="741">
                <a:solidFill>
                  <a:srgbClr val="2C7BB6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xmlns="" id="{AAF943D1-DDAE-4CE0-A008-DD2CC6618EFA}"/>
                </a:ext>
              </a:extLst>
            </p:cNvPr>
            <p:cNvSpPr txBox="1"/>
            <p:nvPr/>
          </p:nvSpPr>
          <p:spPr>
            <a:xfrm>
              <a:off x="360000" y="4824001"/>
              <a:ext cx="22356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n-US" sz="741">
                  <a:solidFill>
                    <a:srgbClr val="D7191C"/>
                  </a:solidFill>
                  <a:latin typeface="Tahoma" panose="020B0604030504040204" pitchFamily="34" charset="0"/>
                </a:rPr>
                <a:t>Z-angle (Merrifield): 59,8-***</a:t>
              </a:r>
              <a:endParaRPr lang="el-GR" sz="741">
                <a:solidFill>
                  <a:srgbClr val="D7191C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xmlns="" id="{8BE0C522-67E4-47FB-9BFC-FCBE7BCAFBFA}"/>
                </a:ext>
              </a:extLst>
            </p:cNvPr>
            <p:cNvSpPr txBox="1"/>
            <p:nvPr/>
          </p:nvSpPr>
          <p:spPr>
            <a:xfrm>
              <a:off x="360000" y="4968001"/>
              <a:ext cx="13140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n-US" sz="741">
                  <a:solidFill>
                    <a:srgbClr val="D7191C"/>
                  </a:solidFill>
                  <a:latin typeface="Tahoma" panose="020B0604030504040204" pitchFamily="34" charset="0"/>
                </a:rPr>
                <a:t>H-angle: 18,4***</a:t>
              </a:r>
              <a:endParaRPr lang="el-GR" sz="741">
                <a:solidFill>
                  <a:srgbClr val="D7191C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xmlns="" id="{9F12ADCB-378F-4A50-9CF8-915F911E5F60}"/>
                </a:ext>
              </a:extLst>
            </p:cNvPr>
            <p:cNvSpPr txBox="1"/>
            <p:nvPr/>
          </p:nvSpPr>
          <p:spPr>
            <a:xfrm>
              <a:off x="7801201" y="3024000"/>
              <a:ext cx="2376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l-GR" sz="741">
                  <a:solidFill>
                    <a:srgbClr val="2C7BB6"/>
                  </a:solidFill>
                  <a:latin typeface="Tahoma" panose="020B0604030504040204" pitchFamily="34" charset="0"/>
                </a:rPr>
                <a:t>4,2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xmlns="" id="{38D35D86-7AF2-4E6F-937A-95B2FC787425}"/>
                </a:ext>
              </a:extLst>
            </p:cNvPr>
            <p:cNvSpPr txBox="1"/>
            <p:nvPr/>
          </p:nvSpPr>
          <p:spPr>
            <a:xfrm>
              <a:off x="5648400" y="565200"/>
              <a:ext cx="5760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l-GR" sz="741">
                  <a:solidFill>
                    <a:srgbClr val="FDAE61"/>
                  </a:solidFill>
                  <a:latin typeface="Tahoma" panose="020B0604030504040204" pitchFamily="34" charset="0"/>
                </a:rPr>
                <a:t>75,8-**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xmlns="" id="{7C26DEF5-500A-4778-A134-93FC71CB8360}"/>
                </a:ext>
              </a:extLst>
            </p:cNvPr>
            <p:cNvSpPr txBox="1"/>
            <p:nvPr/>
          </p:nvSpPr>
          <p:spPr>
            <a:xfrm>
              <a:off x="5648400" y="745200"/>
              <a:ext cx="5760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l-GR" sz="741">
                  <a:solidFill>
                    <a:srgbClr val="FDAE61"/>
                  </a:solidFill>
                  <a:latin typeface="Tahoma" panose="020B0604030504040204" pitchFamily="34" charset="0"/>
                </a:rPr>
                <a:t>71,6-**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xmlns="" id="{53041F4F-A029-4962-8B96-20B642E6C398}"/>
                </a:ext>
              </a:extLst>
            </p:cNvPr>
            <p:cNvSpPr txBox="1"/>
            <p:nvPr/>
          </p:nvSpPr>
          <p:spPr>
            <a:xfrm>
              <a:off x="5648400" y="925200"/>
              <a:ext cx="2376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l-GR" sz="741">
                  <a:solidFill>
                    <a:srgbClr val="2C7BB6"/>
                  </a:solidFill>
                  <a:latin typeface="Tahoma" panose="020B0604030504040204" pitchFamily="34" charset="0"/>
                </a:rPr>
                <a:t>4,2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xmlns="" id="{AEFBBCEB-2F4B-471E-9FA4-B745CF442858}"/>
                </a:ext>
              </a:extLst>
            </p:cNvPr>
            <p:cNvSpPr txBox="1"/>
            <p:nvPr/>
          </p:nvSpPr>
          <p:spPr>
            <a:xfrm>
              <a:off x="6732001" y="288000"/>
              <a:ext cx="16020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l-GR" sz="741">
                  <a:solidFill>
                    <a:srgbClr val="000000"/>
                  </a:solidFill>
                  <a:latin typeface="Tahoma" panose="020B0604030504040204" pitchFamily="34" charset="0"/>
                </a:rPr>
                <a:t>Αραπαντζής Νικόλαος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xmlns="" id="{EFAD1873-8ACA-4DF2-A3AA-CC8CD0391042}"/>
                </a:ext>
              </a:extLst>
            </p:cNvPr>
            <p:cNvSpPr txBox="1"/>
            <p:nvPr/>
          </p:nvSpPr>
          <p:spPr>
            <a:xfrm>
              <a:off x="6948001" y="468000"/>
              <a:ext cx="3312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l-GR" sz="741" dirty="0">
                  <a:solidFill>
                    <a:srgbClr val="000000"/>
                  </a:solidFill>
                  <a:latin typeface="Tahoma" panose="020B0604030504040204" pitchFamily="34" charset="0"/>
                </a:rPr>
                <a:t>11,6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xmlns="" id="{277F745C-897F-4E2A-8BE7-CBDA1D4CAFEA}"/>
                </a:ext>
              </a:extLst>
            </p:cNvPr>
            <p:cNvSpPr txBox="1"/>
            <p:nvPr/>
          </p:nvSpPr>
          <p:spPr>
            <a:xfrm>
              <a:off x="6912001" y="648000"/>
              <a:ext cx="7884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l-GR" sz="741">
                  <a:solidFill>
                    <a:srgbClr val="000000"/>
                  </a:solidFill>
                  <a:latin typeface="Tahoma" panose="020B0604030504040204" pitchFamily="34" charset="0"/>
                </a:rPr>
                <a:t>8/11/2019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xmlns="" id="{6CA3309C-7789-44D0-86EE-C7C744BC1BD9}"/>
                </a:ext>
              </a:extLst>
            </p:cNvPr>
            <p:cNvSpPr txBox="1"/>
            <p:nvPr/>
          </p:nvSpPr>
          <p:spPr>
            <a:xfrm>
              <a:off x="6912001" y="792000"/>
              <a:ext cx="6948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l-GR" sz="741" dirty="0">
                  <a:solidFill>
                    <a:srgbClr val="000000"/>
                  </a:solidFill>
                  <a:latin typeface="Tahoma" panose="020B0604030504040204" pitchFamily="34" charset="0"/>
                </a:rPr>
                <a:t>22/5/2008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xmlns="" id="{3F467941-34CD-437A-B0A6-79E1A7AFDDE4}"/>
                </a:ext>
              </a:extLst>
            </p:cNvPr>
            <p:cNvSpPr txBox="1"/>
            <p:nvPr/>
          </p:nvSpPr>
          <p:spPr>
            <a:xfrm>
              <a:off x="360000" y="5544000"/>
              <a:ext cx="15840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n-US" sz="741">
                  <a:solidFill>
                    <a:srgbClr val="2C7BB6"/>
                  </a:solidFill>
                  <a:latin typeface="Tahoma" panose="020B0604030504040204" pitchFamily="34" charset="0"/>
                </a:rPr>
                <a:t>PC3 Skeletal 14: -0,9</a:t>
              </a:r>
              <a:endParaRPr lang="el-GR" sz="741">
                <a:solidFill>
                  <a:srgbClr val="2C7BB6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xmlns="" id="{7F58390E-8FFB-4849-9A71-6F3539A23649}"/>
                </a:ext>
              </a:extLst>
            </p:cNvPr>
            <p:cNvSpPr txBox="1"/>
            <p:nvPr/>
          </p:nvSpPr>
          <p:spPr>
            <a:xfrm>
              <a:off x="360000" y="5400000"/>
              <a:ext cx="17352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n-US" sz="741">
                  <a:solidFill>
                    <a:srgbClr val="A4D0DF"/>
                  </a:solidFill>
                  <a:latin typeface="Tahoma" panose="020B0604030504040204" pitchFamily="34" charset="0"/>
                </a:rPr>
                <a:t>PC2 Skeletal 14: -1,6-*</a:t>
              </a:r>
              <a:endParaRPr lang="el-GR" sz="741">
                <a:solidFill>
                  <a:srgbClr val="A4D0D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xmlns="" id="{7E6DE248-DCCA-4BC4-A162-8293D5A00707}"/>
                </a:ext>
              </a:extLst>
            </p:cNvPr>
            <p:cNvSpPr txBox="1"/>
            <p:nvPr/>
          </p:nvSpPr>
          <p:spPr>
            <a:xfrm>
              <a:off x="360000" y="5256000"/>
              <a:ext cx="1584000" cy="152008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/>
            <a:p>
              <a:r>
                <a:rPr lang="en-US" sz="741">
                  <a:solidFill>
                    <a:srgbClr val="2C7BB6"/>
                  </a:solidFill>
                  <a:latin typeface="Tahoma" panose="020B0604030504040204" pitchFamily="34" charset="0"/>
                </a:rPr>
                <a:t>PC1 Skeletal 14: -0,3</a:t>
              </a:r>
              <a:endParaRPr lang="el-GR" sz="741">
                <a:solidFill>
                  <a:srgbClr val="2C7BB6"/>
                </a:solidFill>
                <a:latin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27147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άτομο, εσωτερικό, βούρτσισμα, δόντια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5FB876C1-5BE7-492B-862B-58726A34D1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0" t="11458" r="10695" b="4376"/>
          <a:stretch/>
        </p:blipFill>
        <p:spPr>
          <a:xfrm rot="16200000">
            <a:off x="4334666" y="1297540"/>
            <a:ext cx="5146683" cy="4243388"/>
          </a:xfrm>
          <a:prstGeom prst="rect">
            <a:avLst/>
          </a:prstGeom>
        </p:spPr>
      </p:pic>
      <p:pic>
        <p:nvPicPr>
          <p:cNvPr id="5" name="Εικόνα 4" descr="Εικόνα που περιέχει άτομο, εσωτερικό, τοποθέτηση, αναζήτηση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117C3DBE-0E95-467C-B71B-685E16D0C1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1" t="13333" r="13473" b="8958"/>
          <a:stretch/>
        </p:blipFill>
        <p:spPr>
          <a:xfrm rot="16200000">
            <a:off x="-302145" y="1276625"/>
            <a:ext cx="5147714" cy="4314825"/>
          </a:xfrm>
          <a:prstGeom prst="rect">
            <a:avLst/>
          </a:prstGeom>
        </p:spPr>
      </p:pic>
      <p:pic>
        <p:nvPicPr>
          <p:cNvPr id="2" name="Εικόνα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3068960"/>
            <a:ext cx="2232248" cy="475874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6136" y="3100242"/>
            <a:ext cx="2016224" cy="47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9184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απέλο, άνδρας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55CB9CF8-9A46-4B0D-BC00-4EBBD38A9F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4" t="4375" r="14860" b="6250"/>
          <a:stretch/>
        </p:blipFill>
        <p:spPr>
          <a:xfrm rot="16200000">
            <a:off x="4114225" y="1135279"/>
            <a:ext cx="5143499" cy="4587441"/>
          </a:xfrm>
          <a:prstGeom prst="rect">
            <a:avLst/>
          </a:prstGeom>
        </p:spPr>
      </p:pic>
      <p:pic>
        <p:nvPicPr>
          <p:cNvPr id="5" name="Εικόνα 4" descr="Εικόνα που περιέχει άτομο, άνδρας, αναζήτηση, νεαρός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FF71189B-927E-44AC-875A-21433C9205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2" t="8333" r="15418" b="5000"/>
          <a:stretch/>
        </p:blipFill>
        <p:spPr>
          <a:xfrm rot="16200000">
            <a:off x="-445211" y="1302462"/>
            <a:ext cx="5148098" cy="4257674"/>
          </a:xfrm>
          <a:prstGeom prst="rect">
            <a:avLst/>
          </a:prstGeom>
        </p:spPr>
      </p:pic>
      <p:pic>
        <p:nvPicPr>
          <p:cNvPr id="2" name="Εικόνα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7824" y="3284984"/>
            <a:ext cx="720080" cy="504056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328" y="3335079"/>
            <a:ext cx="792088" cy="40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9313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 descr="Εικόνα που περιέχει φαγητό, καθιστός, πίνακας, καυτός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A7554322-C9E2-4EA7-9C34-9346762046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57251"/>
            <a:ext cx="4572000" cy="3255182"/>
          </a:xfrm>
          <a:prstGeom prst="rect">
            <a:avLst/>
          </a:prstGeom>
        </p:spPr>
      </p:pic>
      <p:pic>
        <p:nvPicPr>
          <p:cNvPr id="7" name="Εικόνα 6" descr="Εικόνα που περιέχει φαγητό, καθιστός, πίνακας, καλυμμένος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613C97C3-FD15-4BB8-A039-2711C934F5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57251"/>
            <a:ext cx="3977468" cy="3255182"/>
          </a:xfrm>
          <a:prstGeom prst="rect">
            <a:avLst/>
          </a:prstGeom>
        </p:spPr>
      </p:pic>
      <p:pic>
        <p:nvPicPr>
          <p:cNvPr id="3" name="Εικόνα 2" descr="Εικόνα που περιέχει εσωτερικό, καπέλο, ντύσιμο, ροζ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96D1EDF3-D3B9-435B-868F-E1DF9402FD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248025"/>
            <a:ext cx="4129088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8249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 descr="Εικόνα που περιέχει φαγητό, καθιστός, πίνακας, καυτός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A7554322-C9E2-4EA7-9C34-9346762046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" t="8486" b="12509"/>
          <a:stretch/>
        </p:blipFill>
        <p:spPr>
          <a:xfrm>
            <a:off x="4807744" y="3429000"/>
            <a:ext cx="4336256" cy="2571750"/>
          </a:xfrm>
          <a:prstGeom prst="rect">
            <a:avLst/>
          </a:prstGeom>
        </p:spPr>
      </p:pic>
      <p:pic>
        <p:nvPicPr>
          <p:cNvPr id="7" name="Εικόνα 6" descr="Εικόνα που περιέχει φαγητό, καθιστός, πίνακας, καλυμμένος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613C97C3-FD15-4BB8-A039-2711C934F5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8" b="20995"/>
          <a:stretch/>
        </p:blipFill>
        <p:spPr>
          <a:xfrm>
            <a:off x="0" y="3429000"/>
            <a:ext cx="3950494" cy="2571750"/>
          </a:xfrm>
          <a:prstGeom prst="rect">
            <a:avLst/>
          </a:prstGeom>
        </p:spPr>
      </p:pic>
      <p:pic>
        <p:nvPicPr>
          <p:cNvPr id="2" name="Εικόνα 1" descr="Εικόνα που περιέχει φαγητό, καυτός, σκύλος, καθιστός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2830A5EB-2156-4A4D-9775-F4F1DE5948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9" r="10"/>
          <a:stretch/>
        </p:blipFill>
        <p:spPr>
          <a:xfrm>
            <a:off x="0" y="856247"/>
            <a:ext cx="3807619" cy="2365585"/>
          </a:xfrm>
          <a:prstGeom prst="rect">
            <a:avLst/>
          </a:prstGeom>
        </p:spPr>
      </p:pic>
      <p:pic>
        <p:nvPicPr>
          <p:cNvPr id="4" name="Εικόνα 3" descr="Εικόνα που περιέχει φαγητό, καθιστός, φρούτο, κλείσιμο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CEDDA38C-EBF0-488C-8E7B-3D01C8CD19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102" y="857251"/>
            <a:ext cx="3547898" cy="23645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CD2BB7F-A88A-4D25-9FA3-BF69440AE7A3}"/>
              </a:ext>
            </a:extLst>
          </p:cNvPr>
          <p:cNvSpPr txBox="1"/>
          <p:nvPr/>
        </p:nvSpPr>
        <p:spPr>
          <a:xfrm>
            <a:off x="4029076" y="1671637"/>
            <a:ext cx="105013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350" dirty="0"/>
              <a:t>Αρχικές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80841D1-EA24-4621-9C39-BFD36FCA6712}"/>
              </a:ext>
            </a:extLst>
          </p:cNvPr>
          <p:cNvSpPr txBox="1"/>
          <p:nvPr/>
        </p:nvSpPr>
        <p:spPr>
          <a:xfrm>
            <a:off x="3289699" y="3186916"/>
            <a:ext cx="380761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350" dirty="0"/>
              <a:t>Μετά τη χρήση </a:t>
            </a:r>
            <a:r>
              <a:rPr lang="el-GR" sz="1350" dirty="0" err="1"/>
              <a:t>εξωστοματικού</a:t>
            </a:r>
            <a:r>
              <a:rPr lang="el-GR" sz="1350" dirty="0"/>
              <a:t> αυχενικής έλξης</a:t>
            </a:r>
          </a:p>
        </p:txBody>
      </p:sp>
    </p:spTree>
    <p:extLst>
      <p:ext uri="{BB962C8B-B14F-4D97-AF65-F5344CB8AC3E}">
        <p14:creationId xmlns:p14="http://schemas.microsoft.com/office/powerpoint/2010/main" val="553323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8582" y="4509120"/>
            <a:ext cx="6554867" cy="1524000"/>
          </a:xfrm>
        </p:spPr>
        <p:txBody>
          <a:bodyPr/>
          <a:lstStyle/>
          <a:p>
            <a:r>
              <a:rPr lang="el-GR" dirty="0" err="1" smtClean="0"/>
              <a:t>ΕξωστοματικΟ</a:t>
            </a:r>
            <a:r>
              <a:rPr lang="el-GR" dirty="0" smtClean="0"/>
              <a:t> </a:t>
            </a:r>
            <a:r>
              <a:rPr lang="el-GR" dirty="0" err="1" smtClean="0"/>
              <a:t>τΟξο</a:t>
            </a:r>
            <a:r>
              <a:rPr lang="el-GR" dirty="0" smtClean="0"/>
              <a:t> </a:t>
            </a:r>
            <a:r>
              <a:rPr lang="el-GR" dirty="0" err="1" smtClean="0"/>
              <a:t>υψΗΛΗς</a:t>
            </a:r>
            <a:r>
              <a:rPr lang="el-GR" dirty="0" smtClean="0"/>
              <a:t> </a:t>
            </a:r>
            <a:r>
              <a:rPr lang="el-GR" dirty="0" err="1"/>
              <a:t>Ε</a:t>
            </a:r>
            <a:r>
              <a:rPr lang="el-GR" dirty="0" err="1" smtClean="0"/>
              <a:t>λξης</a:t>
            </a:r>
            <a:endParaRPr lang="en-US" dirty="0"/>
          </a:p>
        </p:txBody>
      </p:sp>
      <p:pic>
        <p:nvPicPr>
          <p:cNvPr id="4" name="Picture 6" descr="DSCF0035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8" t="13335" r="26623" b="14660"/>
          <a:stretch/>
        </p:blipFill>
        <p:spPr>
          <a:xfrm>
            <a:off x="4716016" y="260648"/>
            <a:ext cx="3884812" cy="367240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" name="Picture 3" descr="DSCF00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6" t="8414" r="22043" b="18204"/>
          <a:stretch>
            <a:fillRect/>
          </a:stretch>
        </p:blipFill>
        <p:spPr>
          <a:xfrm>
            <a:off x="560452" y="260648"/>
            <a:ext cx="3534152" cy="367240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5420" y="1844824"/>
            <a:ext cx="1172404" cy="216024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0312" y="1721168"/>
            <a:ext cx="512108" cy="23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161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SCF0008"/>
          <p:cNvPicPr>
            <a:picLocks noChangeAspect="1" noChangeArrowheads="1"/>
          </p:cNvPicPr>
          <p:nvPr/>
        </p:nvPicPr>
        <p:blipFill>
          <a:blip r:embed="rId2" cstate="print"/>
          <a:srcRect l="25626" t="23334" r="7500" b="23334"/>
          <a:stretch>
            <a:fillRect/>
          </a:stretch>
        </p:blipFill>
        <p:spPr bwMode="auto">
          <a:xfrm>
            <a:off x="381000" y="990600"/>
            <a:ext cx="8153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4800" dirty="0" err="1" smtClean="0"/>
              <a:t>ΕξωστοματικΑ</a:t>
            </a:r>
            <a:r>
              <a:rPr lang="el-GR" sz="4800" dirty="0" smtClean="0"/>
              <a:t>    </a:t>
            </a:r>
            <a:r>
              <a:rPr lang="el-GR" sz="4800" dirty="0" err="1" smtClean="0"/>
              <a:t>μηχανΗματα</a:t>
            </a:r>
            <a:endParaRPr lang="el-GR" sz="4800" dirty="0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DSCF0019"/>
          <p:cNvPicPr>
            <a:picLocks noChangeAspect="1" noChangeArrowheads="1"/>
          </p:cNvPicPr>
          <p:nvPr/>
        </p:nvPicPr>
        <p:blipFill>
          <a:blip r:embed="rId2" cstate="print"/>
          <a:srcRect l="30000" t="31667" r="18126" b="31285"/>
          <a:stretch>
            <a:fillRect/>
          </a:stretch>
        </p:blipFill>
        <p:spPr bwMode="auto">
          <a:xfrm>
            <a:off x="228600" y="1066800"/>
            <a:ext cx="8610600" cy="461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15"/>
          <p:cNvPicPr>
            <a:picLocks noChangeAspect="1" noChangeArrowheads="1"/>
          </p:cNvPicPr>
          <p:nvPr/>
        </p:nvPicPr>
        <p:blipFill>
          <a:blip r:embed="rId2" cstate="print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88913"/>
            <a:ext cx="2344738" cy="36004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404813"/>
            <a:ext cx="4608512" cy="25590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18"/>
          <p:cNvPicPr>
            <a:picLocks noChangeAspect="1" noChangeArrowheads="1"/>
          </p:cNvPicPr>
          <p:nvPr/>
        </p:nvPicPr>
        <p:blipFill>
          <a:blip r:embed="rId4" cstate="print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976688"/>
            <a:ext cx="2246312" cy="28813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17"/>
          <p:cNvPicPr>
            <a:picLocks noChangeAspect="1" noChangeArrowheads="1"/>
          </p:cNvPicPr>
          <p:nvPr/>
        </p:nvPicPr>
        <p:blipFill>
          <a:blip r:embed="rId5" cstate="print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3570288"/>
            <a:ext cx="4679950" cy="30686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Εικόνα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9712" y="1640925"/>
            <a:ext cx="512108" cy="25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94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:\desktop αθήνας\Πέμπτη 2008\ΕΥΘΥΜΙΑΤΟΣ ΑΝΔΡΕΑΣ\ΑΡΧΙΚΕΣ ΑΚΤΙΝΟΓΡΑΦΙΕΣ  7-5-04\Untitled-1.jpg ΠΛΑΓΙΑ ΚΕΦΑΛΟΜΕΤΡΙΚΗ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4638" y="0"/>
            <a:ext cx="51502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Ορθογώνιο"/>
          <p:cNvSpPr/>
          <p:nvPr/>
        </p:nvSpPr>
        <p:spPr>
          <a:xfrm>
            <a:off x="1115616" y="2420888"/>
            <a:ext cx="64263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4800" dirty="0" smtClean="0"/>
              <a:t> Μηχανήματα για την θεραπεία της τάξης</a:t>
            </a:r>
            <a:r>
              <a:rPr lang="en-US" sz="4800" dirty="0" smtClean="0"/>
              <a:t> III</a:t>
            </a:r>
            <a:endParaRPr lang="el-GR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548680"/>
            <a:ext cx="842493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dirty="0" smtClean="0"/>
              <a:t>ΔΙΑΦΟΡΙΚΗ ΔΙΑΓΝΩΣΗ</a:t>
            </a:r>
          </a:p>
          <a:p>
            <a:endParaRPr lang="el-GR" sz="3200" dirty="0"/>
          </a:p>
          <a:p>
            <a:endParaRPr lang="el-GR" sz="3200" dirty="0" smtClean="0"/>
          </a:p>
          <a:p>
            <a:pPr marL="342900" indent="-342900">
              <a:buAutoNum type="arabicPeriod"/>
            </a:pPr>
            <a:r>
              <a:rPr lang="el-GR" sz="3200" dirty="0" smtClean="0"/>
              <a:t>ΟΠΙΣΘΟΓΝΑΘΙΣΜΟΣ ΑΝΩ ΓΝΑΘΟΥ</a:t>
            </a:r>
          </a:p>
          <a:p>
            <a:pPr marL="342900" indent="-342900">
              <a:buAutoNum type="arabicPeriod"/>
            </a:pPr>
            <a:endParaRPr lang="el-GR" sz="3200" dirty="0"/>
          </a:p>
          <a:p>
            <a:pPr marL="342900" indent="-342900">
              <a:buAutoNum type="arabicPeriod"/>
            </a:pPr>
            <a:r>
              <a:rPr lang="el-GR" sz="3200" dirty="0" smtClean="0"/>
              <a:t>ΠΡΟΓΝΑΘΙΣΜΟΣ ΚΑΤΩ ΓΝΑΘΟΥ</a:t>
            </a:r>
          </a:p>
          <a:p>
            <a:pPr marL="342900" indent="-342900">
              <a:buAutoNum type="arabicPeriod"/>
            </a:pPr>
            <a:endParaRPr lang="el-GR" sz="3200" dirty="0"/>
          </a:p>
          <a:p>
            <a:pPr marL="342900" indent="-342900">
              <a:buAutoNum type="arabicPeriod"/>
            </a:pPr>
            <a:r>
              <a:rPr lang="el-GR" sz="3200" dirty="0" smtClean="0"/>
              <a:t>ΣΥΝΔΥΑΣΜΟΣ ΤΩΝ ΑΝΩΤΕΡΩ</a:t>
            </a:r>
            <a:endParaRPr lang="el-GR" sz="3200" dirty="0"/>
          </a:p>
        </p:txBody>
      </p:sp>
    </p:spTree>
    <p:extLst>
      <p:ext uri="{BB962C8B-B14F-4D97-AF65-F5344CB8AC3E}">
        <p14:creationId xmlns:p14="http://schemas.microsoft.com/office/powerpoint/2010/main" val="2022973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399" y="4509120"/>
            <a:ext cx="6554867" cy="1524000"/>
          </a:xfrm>
        </p:spPr>
        <p:txBody>
          <a:bodyPr>
            <a:normAutofit fontScale="90000"/>
          </a:bodyPr>
          <a:lstStyle/>
          <a:p>
            <a:pPr>
              <a:buClr>
                <a:schemeClr val="tx2"/>
              </a:buClr>
              <a:buFontTx/>
              <a:buChar char="•"/>
            </a:pPr>
            <a:r>
              <a:rPr lang="el-GR" sz="3200" dirty="0" err="1" smtClean="0"/>
              <a:t>ΣκελετικΕς</a:t>
            </a:r>
            <a:r>
              <a:rPr lang="el-GR" sz="3200" dirty="0" smtClean="0"/>
              <a:t> </a:t>
            </a:r>
            <a:r>
              <a:rPr lang="el-GR" sz="3200" dirty="0" err="1" smtClean="0"/>
              <a:t>ορθοδοντικΕς</a:t>
            </a:r>
            <a:r>
              <a:rPr lang="el-GR" sz="3200" dirty="0" smtClean="0"/>
              <a:t> </a:t>
            </a:r>
            <a:r>
              <a:rPr lang="el-GR" sz="3200" dirty="0" err="1" smtClean="0"/>
              <a:t>ανωμαλΙες</a:t>
            </a:r>
            <a:r>
              <a:rPr lang="el-GR" sz="3200" dirty="0" smtClean="0"/>
              <a:t> </a:t>
            </a:r>
            <a:r>
              <a:rPr lang="el-GR" sz="3200" dirty="0"/>
              <a:t>ΙΙΙ </a:t>
            </a:r>
            <a:r>
              <a:rPr lang="el-GR" sz="3200" dirty="0" err="1" smtClean="0"/>
              <a:t>τΑξεως</a:t>
            </a:r>
            <a:r>
              <a:rPr lang="el-GR" sz="3200" dirty="0" smtClean="0"/>
              <a:t> </a:t>
            </a:r>
            <a:r>
              <a:rPr lang="el-GR" sz="3200" dirty="0"/>
              <a:t>με </a:t>
            </a:r>
            <a:r>
              <a:rPr lang="el-GR" sz="3200" dirty="0" err="1" smtClean="0"/>
              <a:t>προγναθισμΟ</a:t>
            </a:r>
            <a:r>
              <a:rPr lang="el-GR" sz="3200" dirty="0" smtClean="0"/>
              <a:t> </a:t>
            </a:r>
            <a:r>
              <a:rPr lang="el-GR" sz="3200" dirty="0"/>
              <a:t>της </a:t>
            </a:r>
            <a:r>
              <a:rPr lang="el-GR" sz="3200" dirty="0" err="1" smtClean="0"/>
              <a:t>κΑτω</a:t>
            </a:r>
            <a:r>
              <a:rPr lang="el-GR" sz="3200" dirty="0" smtClean="0"/>
              <a:t> </a:t>
            </a:r>
            <a:r>
              <a:rPr lang="el-GR" sz="3200" dirty="0" err="1" smtClean="0"/>
              <a:t>γνΑθου</a:t>
            </a:r>
            <a:r>
              <a:rPr lang="en-US" sz="3200" dirty="0" smtClean="0"/>
              <a:t>:</a:t>
            </a:r>
            <a:r>
              <a:rPr lang="el-GR" dirty="0"/>
              <a:t/>
            </a:r>
            <a:br>
              <a:rPr lang="el-GR" dirty="0"/>
            </a:br>
            <a:r>
              <a:rPr lang="el-GR" dirty="0" smtClean="0"/>
              <a:t>ΠΩΓΩΝΟΚΕΦΑΛΙΚΕΣ ΣΥΣΚΕΥΕΣ ΟΠΙΣΘΙΑΣ </a:t>
            </a:r>
            <a:r>
              <a:rPr lang="el-GR" dirty="0" err="1" smtClean="0"/>
              <a:t>ΕΛΞΗς</a:t>
            </a:r>
            <a:r>
              <a:rPr lang="el-GR" dirty="0"/>
              <a:t> </a:t>
            </a:r>
            <a:r>
              <a:rPr lang="el-GR" dirty="0" smtClean="0"/>
              <a:t> (</a:t>
            </a:r>
            <a:r>
              <a:rPr lang="en-US" dirty="0" smtClean="0"/>
              <a:t>CHIN CUPS</a:t>
            </a:r>
            <a:r>
              <a:rPr lang="el-GR" dirty="0" smtClean="0"/>
              <a:t>)</a:t>
            </a:r>
            <a:endParaRPr lang="en-US" sz="3200" dirty="0"/>
          </a:p>
        </p:txBody>
      </p:sp>
      <p:pic>
        <p:nvPicPr>
          <p:cNvPr id="7175" name="Picture 7" descr="2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64242" y="5082"/>
            <a:ext cx="2746591" cy="4032448"/>
          </a:xfrm>
          <a:noFill/>
          <a:ln/>
        </p:spPr>
      </p:pic>
      <p:pic>
        <p:nvPicPr>
          <p:cNvPr id="2" name="Picture 1" descr="eli11 07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-15672"/>
            <a:ext cx="2736304" cy="4053202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680" y="1762123"/>
            <a:ext cx="1584176" cy="37073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2092" y="1783369"/>
            <a:ext cx="1556212" cy="3494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82650"/>
            <a:ext cx="3505200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5" name="Picture 3" descr="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0"/>
            <a:ext cx="3505200" cy="226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6" name="Picture 4" descr="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776413"/>
            <a:ext cx="1809750" cy="286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7" name="Picture 5" descr="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63"/>
            <a:ext cx="2593975" cy="319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8" name="Picture 6" descr="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/>
          <a:stretch>
            <a:fillRect/>
          </a:stretch>
        </p:blipFill>
        <p:spPr bwMode="auto">
          <a:xfrm>
            <a:off x="6324600" y="3352800"/>
            <a:ext cx="263207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9" name="Text Box 7"/>
          <p:cNvSpPr txBox="1">
            <a:spLocks noChangeArrowheads="1"/>
          </p:cNvSpPr>
          <p:nvPr/>
        </p:nvSpPr>
        <p:spPr bwMode="auto">
          <a:xfrm>
            <a:off x="6324600" y="0"/>
            <a:ext cx="720725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l-GR" sz="900"/>
              <a:t>SNA: </a:t>
            </a:r>
            <a:r>
              <a:rPr lang="en-US" sz="900"/>
              <a:t>78</a:t>
            </a:r>
            <a:r>
              <a:rPr lang="el-GR" sz="900" baseline="30000"/>
              <a:t>ο</a:t>
            </a:r>
          </a:p>
          <a:p>
            <a:pPr eaLnBrk="1" hangingPunct="1"/>
            <a:r>
              <a:rPr lang="el-GR" sz="900"/>
              <a:t>SNB</a:t>
            </a:r>
            <a:r>
              <a:rPr lang="en-US" sz="900"/>
              <a:t>: 79</a:t>
            </a:r>
            <a:r>
              <a:rPr lang="el-GR" sz="900" baseline="30000"/>
              <a:t>ο</a:t>
            </a:r>
          </a:p>
          <a:p>
            <a:pPr eaLnBrk="1" hangingPunct="1"/>
            <a:r>
              <a:rPr lang="el-GR" sz="900"/>
              <a:t>ANB: </a:t>
            </a:r>
            <a:r>
              <a:rPr lang="en-US" sz="900"/>
              <a:t>-1</a:t>
            </a:r>
            <a:r>
              <a:rPr lang="el-GR" sz="900" baseline="30000"/>
              <a:t>ο</a:t>
            </a:r>
          </a:p>
          <a:p>
            <a:pPr eaLnBrk="1" hangingPunct="1"/>
            <a:r>
              <a:rPr lang="el-GR" sz="900"/>
              <a:t>ī – MP: </a:t>
            </a:r>
            <a:r>
              <a:rPr lang="en-US" sz="900"/>
              <a:t>91</a:t>
            </a:r>
            <a:r>
              <a:rPr lang="el-GR" sz="900" baseline="30000"/>
              <a:t>ο</a:t>
            </a:r>
          </a:p>
          <a:p>
            <a:pPr eaLnBrk="1" hangingPunct="1"/>
            <a:r>
              <a:rPr lang="el-GR" sz="900"/>
              <a:t>FMA: </a:t>
            </a:r>
            <a:r>
              <a:rPr lang="en-US" sz="900"/>
              <a:t>23</a:t>
            </a:r>
            <a:r>
              <a:rPr lang="el-GR" sz="900" baseline="30000"/>
              <a:t>ο</a:t>
            </a:r>
            <a:r>
              <a:rPr lang="el-GR"/>
              <a:t> </a:t>
            </a:r>
          </a:p>
        </p:txBody>
      </p:sp>
      <p:sp>
        <p:nvSpPr>
          <p:cNvPr id="90120" name="Text Box 8"/>
          <p:cNvSpPr txBox="1">
            <a:spLocks noChangeArrowheads="1"/>
          </p:cNvSpPr>
          <p:nvPr/>
        </p:nvSpPr>
        <p:spPr bwMode="auto">
          <a:xfrm>
            <a:off x="6324600" y="3352800"/>
            <a:ext cx="720725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l-GR" sz="900"/>
              <a:t>SNA: </a:t>
            </a:r>
            <a:r>
              <a:rPr lang="en-US" sz="900"/>
              <a:t>78</a:t>
            </a:r>
            <a:r>
              <a:rPr lang="el-GR" sz="900" baseline="30000"/>
              <a:t>ο</a:t>
            </a:r>
          </a:p>
          <a:p>
            <a:pPr eaLnBrk="1" hangingPunct="1"/>
            <a:r>
              <a:rPr lang="el-GR" sz="900"/>
              <a:t>SNB</a:t>
            </a:r>
            <a:r>
              <a:rPr lang="en-US" sz="900"/>
              <a:t>: 77</a:t>
            </a:r>
            <a:r>
              <a:rPr lang="el-GR" sz="900" baseline="30000"/>
              <a:t>ο</a:t>
            </a:r>
          </a:p>
          <a:p>
            <a:pPr eaLnBrk="1" hangingPunct="1"/>
            <a:r>
              <a:rPr lang="el-GR" sz="900"/>
              <a:t>ANB: </a:t>
            </a:r>
            <a:r>
              <a:rPr lang="en-US" sz="900"/>
              <a:t>1</a:t>
            </a:r>
            <a:r>
              <a:rPr lang="el-GR" sz="900" baseline="30000"/>
              <a:t>ο</a:t>
            </a:r>
          </a:p>
          <a:p>
            <a:pPr eaLnBrk="1" hangingPunct="1"/>
            <a:r>
              <a:rPr lang="el-GR" sz="900"/>
              <a:t>ī – MP: </a:t>
            </a:r>
            <a:r>
              <a:rPr lang="en-US" sz="900"/>
              <a:t>88</a:t>
            </a:r>
            <a:r>
              <a:rPr lang="el-GR" sz="900" baseline="30000"/>
              <a:t>ο</a:t>
            </a:r>
          </a:p>
          <a:p>
            <a:pPr eaLnBrk="1" hangingPunct="1"/>
            <a:r>
              <a:rPr lang="el-GR" sz="900"/>
              <a:t>FMA: </a:t>
            </a:r>
            <a:r>
              <a:rPr lang="en-US" sz="900"/>
              <a:t>27</a:t>
            </a:r>
            <a:r>
              <a:rPr lang="el-GR" sz="900" baseline="30000"/>
              <a:t>ο</a:t>
            </a:r>
            <a:r>
              <a:rPr lang="el-GR"/>
              <a:t> </a:t>
            </a:r>
          </a:p>
        </p:txBody>
      </p:sp>
      <p:grpSp>
        <p:nvGrpSpPr>
          <p:cNvPr id="90121" name="Group 57"/>
          <p:cNvGrpSpPr>
            <a:grpSpLocks/>
          </p:cNvGrpSpPr>
          <p:nvPr/>
        </p:nvGrpSpPr>
        <p:grpSpPr bwMode="auto">
          <a:xfrm>
            <a:off x="3810000" y="381000"/>
            <a:ext cx="2438400" cy="914400"/>
            <a:chOff x="1248" y="2362"/>
            <a:chExt cx="1549" cy="701"/>
          </a:xfrm>
        </p:grpSpPr>
        <p:grpSp>
          <p:nvGrpSpPr>
            <p:cNvPr id="90122" name="Group 58"/>
            <p:cNvGrpSpPr>
              <a:grpSpLocks/>
            </p:cNvGrpSpPr>
            <p:nvPr/>
          </p:nvGrpSpPr>
          <p:grpSpPr bwMode="auto">
            <a:xfrm>
              <a:off x="1248" y="2362"/>
              <a:ext cx="534" cy="701"/>
              <a:chOff x="0" y="2073"/>
              <a:chExt cx="551" cy="1036"/>
            </a:xfrm>
          </p:grpSpPr>
          <p:sp>
            <p:nvSpPr>
              <p:cNvPr id="90135" name="Rectangle 59"/>
              <p:cNvSpPr>
                <a:spLocks noChangeArrowheads="1"/>
              </p:cNvSpPr>
              <p:nvPr/>
            </p:nvSpPr>
            <p:spPr bwMode="auto">
              <a:xfrm>
                <a:off x="43" y="2073"/>
                <a:ext cx="465" cy="10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/>
                <a:r>
                  <a:rPr lang="en-US" sz="1200"/>
                  <a:t>Bolton </a:t>
                </a:r>
                <a:r>
                  <a:rPr lang="en-US" sz="1000"/>
                  <a:t>Standard</a:t>
                </a:r>
                <a:endParaRPr lang="el-GR" sz="1000"/>
              </a:p>
            </p:txBody>
          </p:sp>
          <p:sp>
            <p:nvSpPr>
              <p:cNvPr id="90136" name="Rectangle 60"/>
              <p:cNvSpPr>
                <a:spLocks noChangeArrowheads="1"/>
              </p:cNvSpPr>
              <p:nvPr/>
            </p:nvSpPr>
            <p:spPr bwMode="auto">
              <a:xfrm>
                <a:off x="0" y="2073"/>
                <a:ext cx="551" cy="1036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</p:grpSp>
        <p:grpSp>
          <p:nvGrpSpPr>
            <p:cNvPr id="90123" name="Group 61"/>
            <p:cNvGrpSpPr>
              <a:grpSpLocks/>
            </p:cNvGrpSpPr>
            <p:nvPr/>
          </p:nvGrpSpPr>
          <p:grpSpPr bwMode="auto">
            <a:xfrm>
              <a:off x="1782" y="2362"/>
              <a:ext cx="513" cy="351"/>
              <a:chOff x="551" y="2073"/>
              <a:chExt cx="528" cy="518"/>
            </a:xfrm>
          </p:grpSpPr>
          <p:sp>
            <p:nvSpPr>
              <p:cNvPr id="90133" name="Rectangle 62"/>
              <p:cNvSpPr>
                <a:spLocks noChangeArrowheads="1"/>
              </p:cNvSpPr>
              <p:nvPr/>
            </p:nvSpPr>
            <p:spPr bwMode="auto">
              <a:xfrm>
                <a:off x="594" y="2073"/>
                <a:ext cx="442" cy="5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r>
                  <a:rPr lang="el-GR" sz="1000">
                    <a:cs typeface="Times New Roman" panose="02020603050405020304" pitchFamily="18" charset="0"/>
                  </a:rPr>
                  <a:t>maxilla</a:t>
                </a:r>
              </a:p>
            </p:txBody>
          </p:sp>
          <p:sp>
            <p:nvSpPr>
              <p:cNvPr id="90134" name="Rectangle 63"/>
              <p:cNvSpPr>
                <a:spLocks noChangeArrowheads="1"/>
              </p:cNvSpPr>
              <p:nvPr/>
            </p:nvSpPr>
            <p:spPr bwMode="auto">
              <a:xfrm>
                <a:off x="551" y="2073"/>
                <a:ext cx="528" cy="518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</p:grpSp>
        <p:grpSp>
          <p:nvGrpSpPr>
            <p:cNvPr id="90124" name="Group 64"/>
            <p:cNvGrpSpPr>
              <a:grpSpLocks/>
            </p:cNvGrpSpPr>
            <p:nvPr/>
          </p:nvGrpSpPr>
          <p:grpSpPr bwMode="auto">
            <a:xfrm>
              <a:off x="2295" y="2362"/>
              <a:ext cx="502" cy="351"/>
              <a:chOff x="1079" y="2073"/>
              <a:chExt cx="518" cy="518"/>
            </a:xfrm>
          </p:grpSpPr>
          <p:sp>
            <p:nvSpPr>
              <p:cNvPr id="90131" name="Rectangle 65"/>
              <p:cNvSpPr>
                <a:spLocks noChangeArrowheads="1"/>
              </p:cNvSpPr>
              <p:nvPr/>
            </p:nvSpPr>
            <p:spPr bwMode="auto">
              <a:xfrm>
                <a:off x="1122" y="2073"/>
                <a:ext cx="432" cy="5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/>
                <a:r>
                  <a:rPr lang="en-US" sz="1200"/>
                  <a:t>9 </a:t>
                </a:r>
                <a:r>
                  <a:rPr lang="el-GR" sz="1200"/>
                  <a:t>years</a:t>
                </a:r>
                <a:endParaRPr lang="el-GR"/>
              </a:p>
            </p:txBody>
          </p:sp>
          <p:sp>
            <p:nvSpPr>
              <p:cNvPr id="90132" name="Rectangle 66"/>
              <p:cNvSpPr>
                <a:spLocks noChangeArrowheads="1"/>
              </p:cNvSpPr>
              <p:nvPr/>
            </p:nvSpPr>
            <p:spPr bwMode="auto">
              <a:xfrm>
                <a:off x="1079" y="2073"/>
                <a:ext cx="518" cy="518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</p:grpSp>
        <p:grpSp>
          <p:nvGrpSpPr>
            <p:cNvPr id="90125" name="Group 67"/>
            <p:cNvGrpSpPr>
              <a:grpSpLocks/>
            </p:cNvGrpSpPr>
            <p:nvPr/>
          </p:nvGrpSpPr>
          <p:grpSpPr bwMode="auto">
            <a:xfrm>
              <a:off x="1782" y="2713"/>
              <a:ext cx="513" cy="350"/>
              <a:chOff x="551" y="2591"/>
              <a:chExt cx="528" cy="518"/>
            </a:xfrm>
          </p:grpSpPr>
          <p:sp>
            <p:nvSpPr>
              <p:cNvPr id="90129" name="Rectangle 68"/>
              <p:cNvSpPr>
                <a:spLocks noChangeArrowheads="1"/>
              </p:cNvSpPr>
              <p:nvPr/>
            </p:nvSpPr>
            <p:spPr bwMode="auto">
              <a:xfrm>
                <a:off x="594" y="2591"/>
                <a:ext cx="442" cy="5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/>
                <a:r>
                  <a:rPr lang="el-GR" sz="1000"/>
                  <a:t>mandible</a:t>
                </a:r>
                <a:endParaRPr lang="el-GR" sz="2000"/>
              </a:p>
            </p:txBody>
          </p:sp>
          <p:sp>
            <p:nvSpPr>
              <p:cNvPr id="90130" name="Rectangle 69"/>
              <p:cNvSpPr>
                <a:spLocks noChangeArrowheads="1"/>
              </p:cNvSpPr>
              <p:nvPr/>
            </p:nvSpPr>
            <p:spPr bwMode="auto">
              <a:xfrm>
                <a:off x="551" y="2591"/>
                <a:ext cx="528" cy="518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</p:grpSp>
        <p:grpSp>
          <p:nvGrpSpPr>
            <p:cNvPr id="90126" name="Group 70"/>
            <p:cNvGrpSpPr>
              <a:grpSpLocks/>
            </p:cNvGrpSpPr>
            <p:nvPr/>
          </p:nvGrpSpPr>
          <p:grpSpPr bwMode="auto">
            <a:xfrm>
              <a:off x="2295" y="2713"/>
              <a:ext cx="502" cy="350"/>
              <a:chOff x="1079" y="2591"/>
              <a:chExt cx="518" cy="518"/>
            </a:xfrm>
          </p:grpSpPr>
          <p:sp>
            <p:nvSpPr>
              <p:cNvPr id="90127" name="Rectangle 71"/>
              <p:cNvSpPr>
                <a:spLocks noChangeArrowheads="1"/>
              </p:cNvSpPr>
              <p:nvPr/>
            </p:nvSpPr>
            <p:spPr bwMode="auto">
              <a:xfrm>
                <a:off x="1122" y="2591"/>
                <a:ext cx="432" cy="5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/>
                <a:r>
                  <a:rPr lang="en-US" sz="1200"/>
                  <a:t>14 </a:t>
                </a:r>
                <a:r>
                  <a:rPr lang="el-GR" sz="1200"/>
                  <a:t>years</a:t>
                </a:r>
                <a:endParaRPr lang="el-GR"/>
              </a:p>
            </p:txBody>
          </p:sp>
          <p:sp>
            <p:nvSpPr>
              <p:cNvPr id="90128" name="Rectangle 72"/>
              <p:cNvSpPr>
                <a:spLocks noChangeArrowheads="1"/>
              </p:cNvSpPr>
              <p:nvPr/>
            </p:nvSpPr>
            <p:spPr bwMode="auto">
              <a:xfrm>
                <a:off x="1079" y="2591"/>
                <a:ext cx="518" cy="518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3344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3" descr="ΔΗΜΟΥΛΑ - 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609600"/>
            <a:ext cx="2897188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Picture 4" descr="ΔΗΜΟΥΛΑ - 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09600"/>
            <a:ext cx="2897188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Picture 5" descr="ΔΗΜΟΥΛΑ - 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6"/>
          <a:stretch>
            <a:fillRect/>
          </a:stretch>
        </p:blipFill>
        <p:spPr bwMode="auto">
          <a:xfrm>
            <a:off x="76200" y="609600"/>
            <a:ext cx="2819400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9" name="Picture 6" descr="ΔΗΜΟΥΛΑ - 05 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819400"/>
            <a:ext cx="2411413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0" name="Picture 7" descr="ΔΗΜΟΥΛΑ - 3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" t="12859"/>
          <a:stretch>
            <a:fillRect/>
          </a:stretch>
        </p:blipFill>
        <p:spPr bwMode="auto">
          <a:xfrm>
            <a:off x="2819400" y="2819400"/>
            <a:ext cx="2825750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2711" name="Group 8"/>
          <p:cNvGrpSpPr>
            <a:grpSpLocks/>
          </p:cNvGrpSpPr>
          <p:nvPr/>
        </p:nvGrpSpPr>
        <p:grpSpPr bwMode="auto">
          <a:xfrm>
            <a:off x="6248400" y="2895600"/>
            <a:ext cx="2468563" cy="3344863"/>
            <a:chOff x="-3" y="-3"/>
            <a:chExt cx="1603" cy="3115"/>
          </a:xfrm>
        </p:grpSpPr>
        <p:grpSp>
          <p:nvGrpSpPr>
            <p:cNvPr id="72712" name="Group 9"/>
            <p:cNvGrpSpPr>
              <a:grpSpLocks/>
            </p:cNvGrpSpPr>
            <p:nvPr/>
          </p:nvGrpSpPr>
          <p:grpSpPr bwMode="auto">
            <a:xfrm>
              <a:off x="0" y="0"/>
              <a:ext cx="1597" cy="3109"/>
              <a:chOff x="0" y="0"/>
              <a:chExt cx="1597" cy="3109"/>
            </a:xfrm>
          </p:grpSpPr>
          <p:grpSp>
            <p:nvGrpSpPr>
              <p:cNvPr id="72714" name="Group 10"/>
              <p:cNvGrpSpPr>
                <a:grpSpLocks/>
              </p:cNvGrpSpPr>
              <p:nvPr/>
            </p:nvGrpSpPr>
            <p:grpSpPr bwMode="auto">
              <a:xfrm>
                <a:off x="0" y="0"/>
                <a:ext cx="1079" cy="403"/>
                <a:chOff x="0" y="0"/>
                <a:chExt cx="1079" cy="403"/>
              </a:xfrm>
            </p:grpSpPr>
            <p:sp>
              <p:nvSpPr>
                <p:cNvPr id="72757" name="Rectangle 11"/>
                <p:cNvSpPr>
                  <a:spLocks noChangeArrowheads="1"/>
                </p:cNvSpPr>
                <p:nvPr/>
              </p:nvSpPr>
              <p:spPr bwMode="auto">
                <a:xfrm>
                  <a:off x="43" y="0"/>
                  <a:ext cx="993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/>
                  <a:r>
                    <a:rPr lang="en-US" sz="1200">
                      <a:cs typeface="Times New Roman" panose="02020603050405020304" pitchFamily="18" charset="0"/>
                    </a:rPr>
                    <a:t>SNA</a:t>
                  </a:r>
                  <a:endParaRPr lang="el-GR"/>
                </a:p>
              </p:txBody>
            </p:sp>
            <p:sp>
              <p:nvSpPr>
                <p:cNvPr id="72758" name="Rectangle 12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079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/>
                </a:p>
              </p:txBody>
            </p:sp>
          </p:grpSp>
          <p:grpSp>
            <p:nvGrpSpPr>
              <p:cNvPr id="72715" name="Group 13"/>
              <p:cNvGrpSpPr>
                <a:grpSpLocks/>
              </p:cNvGrpSpPr>
              <p:nvPr/>
            </p:nvGrpSpPr>
            <p:grpSpPr bwMode="auto">
              <a:xfrm>
                <a:off x="1079" y="0"/>
                <a:ext cx="518" cy="403"/>
                <a:chOff x="1079" y="0"/>
                <a:chExt cx="518" cy="403"/>
              </a:xfrm>
            </p:grpSpPr>
            <p:sp>
              <p:nvSpPr>
                <p:cNvPr id="72755" name="Rectangle 14"/>
                <p:cNvSpPr>
                  <a:spLocks noChangeArrowheads="1"/>
                </p:cNvSpPr>
                <p:nvPr/>
              </p:nvSpPr>
              <p:spPr bwMode="auto">
                <a:xfrm>
                  <a:off x="1122" y="0"/>
                  <a:ext cx="432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/>
                  <a:r>
                    <a:rPr lang="el-GR" sz="1200"/>
                    <a:t>82</a:t>
                  </a:r>
                  <a:endParaRPr lang="el-GR"/>
                </a:p>
              </p:txBody>
            </p:sp>
            <p:sp>
              <p:nvSpPr>
                <p:cNvPr id="72756" name="Rectangle 15"/>
                <p:cNvSpPr>
                  <a:spLocks noChangeArrowheads="1"/>
                </p:cNvSpPr>
                <p:nvPr/>
              </p:nvSpPr>
              <p:spPr bwMode="auto">
                <a:xfrm>
                  <a:off x="1079" y="0"/>
                  <a:ext cx="518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/>
                </a:p>
              </p:txBody>
            </p:sp>
          </p:grpSp>
          <p:grpSp>
            <p:nvGrpSpPr>
              <p:cNvPr id="72716" name="Group 16"/>
              <p:cNvGrpSpPr>
                <a:grpSpLocks/>
              </p:cNvGrpSpPr>
              <p:nvPr/>
            </p:nvGrpSpPr>
            <p:grpSpPr bwMode="auto">
              <a:xfrm>
                <a:off x="0" y="403"/>
                <a:ext cx="1079" cy="403"/>
                <a:chOff x="0" y="403"/>
                <a:chExt cx="1079" cy="403"/>
              </a:xfrm>
            </p:grpSpPr>
            <p:sp>
              <p:nvSpPr>
                <p:cNvPr id="72753" name="Rectangle 17"/>
                <p:cNvSpPr>
                  <a:spLocks noChangeArrowheads="1"/>
                </p:cNvSpPr>
                <p:nvPr/>
              </p:nvSpPr>
              <p:spPr bwMode="auto">
                <a:xfrm>
                  <a:off x="43" y="403"/>
                  <a:ext cx="993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/>
                  <a:r>
                    <a:rPr lang="en-US" sz="1200">
                      <a:cs typeface="Times New Roman" panose="02020603050405020304" pitchFamily="18" charset="0"/>
                    </a:rPr>
                    <a:t>SNB</a:t>
                  </a:r>
                  <a:endParaRPr lang="el-GR"/>
                </a:p>
              </p:txBody>
            </p:sp>
            <p:sp>
              <p:nvSpPr>
                <p:cNvPr id="72754" name="Rectangle 18"/>
                <p:cNvSpPr>
                  <a:spLocks noChangeArrowheads="1"/>
                </p:cNvSpPr>
                <p:nvPr/>
              </p:nvSpPr>
              <p:spPr bwMode="auto">
                <a:xfrm>
                  <a:off x="0" y="403"/>
                  <a:ext cx="1079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/>
                </a:p>
              </p:txBody>
            </p:sp>
          </p:grpSp>
          <p:grpSp>
            <p:nvGrpSpPr>
              <p:cNvPr id="72717" name="Group 19"/>
              <p:cNvGrpSpPr>
                <a:grpSpLocks/>
              </p:cNvGrpSpPr>
              <p:nvPr/>
            </p:nvGrpSpPr>
            <p:grpSpPr bwMode="auto">
              <a:xfrm>
                <a:off x="1079" y="403"/>
                <a:ext cx="518" cy="403"/>
                <a:chOff x="1079" y="403"/>
                <a:chExt cx="518" cy="403"/>
              </a:xfrm>
            </p:grpSpPr>
            <p:sp>
              <p:nvSpPr>
                <p:cNvPr id="72751" name="Rectangle 20"/>
                <p:cNvSpPr>
                  <a:spLocks noChangeArrowheads="1"/>
                </p:cNvSpPr>
                <p:nvPr/>
              </p:nvSpPr>
              <p:spPr bwMode="auto">
                <a:xfrm>
                  <a:off x="1122" y="403"/>
                  <a:ext cx="432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/>
                  <a:r>
                    <a:rPr lang="el-GR" sz="1200"/>
                    <a:t>8</a:t>
                  </a:r>
                  <a:r>
                    <a:rPr lang="en-US" sz="1200"/>
                    <a:t>3</a:t>
                  </a:r>
                  <a:endParaRPr lang="el-GR"/>
                </a:p>
              </p:txBody>
            </p:sp>
            <p:sp>
              <p:nvSpPr>
                <p:cNvPr id="72752" name="Rectangle 21"/>
                <p:cNvSpPr>
                  <a:spLocks noChangeArrowheads="1"/>
                </p:cNvSpPr>
                <p:nvPr/>
              </p:nvSpPr>
              <p:spPr bwMode="auto">
                <a:xfrm>
                  <a:off x="1079" y="403"/>
                  <a:ext cx="518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/>
                </a:p>
              </p:txBody>
            </p:sp>
          </p:grpSp>
          <p:grpSp>
            <p:nvGrpSpPr>
              <p:cNvPr id="72718" name="Group 22"/>
              <p:cNvGrpSpPr>
                <a:grpSpLocks/>
              </p:cNvGrpSpPr>
              <p:nvPr/>
            </p:nvGrpSpPr>
            <p:grpSpPr bwMode="auto">
              <a:xfrm>
                <a:off x="0" y="806"/>
                <a:ext cx="1079" cy="403"/>
                <a:chOff x="0" y="806"/>
                <a:chExt cx="1079" cy="403"/>
              </a:xfrm>
            </p:grpSpPr>
            <p:sp>
              <p:nvSpPr>
                <p:cNvPr id="72749" name="Rectangle 23"/>
                <p:cNvSpPr>
                  <a:spLocks noChangeArrowheads="1"/>
                </p:cNvSpPr>
                <p:nvPr/>
              </p:nvSpPr>
              <p:spPr bwMode="auto">
                <a:xfrm>
                  <a:off x="43" y="806"/>
                  <a:ext cx="993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/>
                  <a:r>
                    <a:rPr lang="en-US" sz="1200">
                      <a:cs typeface="Times New Roman" panose="02020603050405020304" pitchFamily="18" charset="0"/>
                    </a:rPr>
                    <a:t>ANB</a:t>
                  </a:r>
                  <a:endParaRPr lang="el-GR"/>
                </a:p>
              </p:txBody>
            </p:sp>
            <p:sp>
              <p:nvSpPr>
                <p:cNvPr id="72750" name="Rectangle 24"/>
                <p:cNvSpPr>
                  <a:spLocks noChangeArrowheads="1"/>
                </p:cNvSpPr>
                <p:nvPr/>
              </p:nvSpPr>
              <p:spPr bwMode="auto">
                <a:xfrm>
                  <a:off x="0" y="806"/>
                  <a:ext cx="1079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/>
                </a:p>
              </p:txBody>
            </p:sp>
          </p:grpSp>
          <p:grpSp>
            <p:nvGrpSpPr>
              <p:cNvPr id="72719" name="Group 25"/>
              <p:cNvGrpSpPr>
                <a:grpSpLocks/>
              </p:cNvGrpSpPr>
              <p:nvPr/>
            </p:nvGrpSpPr>
            <p:grpSpPr bwMode="auto">
              <a:xfrm>
                <a:off x="1079" y="806"/>
                <a:ext cx="518" cy="403"/>
                <a:chOff x="1079" y="806"/>
                <a:chExt cx="518" cy="403"/>
              </a:xfrm>
            </p:grpSpPr>
            <p:sp>
              <p:nvSpPr>
                <p:cNvPr id="72747" name="Rectangle 26"/>
                <p:cNvSpPr>
                  <a:spLocks noChangeArrowheads="1"/>
                </p:cNvSpPr>
                <p:nvPr/>
              </p:nvSpPr>
              <p:spPr bwMode="auto">
                <a:xfrm>
                  <a:off x="1122" y="806"/>
                  <a:ext cx="432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/>
                  <a:r>
                    <a:rPr lang="el-GR" sz="1200">
                      <a:cs typeface="Times New Roman" panose="02020603050405020304" pitchFamily="18" charset="0"/>
                    </a:rPr>
                    <a:t>-</a:t>
                  </a:r>
                  <a:r>
                    <a:rPr lang="en-US" sz="1200">
                      <a:cs typeface="Times New Roman" panose="02020603050405020304" pitchFamily="18" charset="0"/>
                    </a:rPr>
                    <a:t>1</a:t>
                  </a:r>
                  <a:endParaRPr lang="el-GR"/>
                </a:p>
              </p:txBody>
            </p:sp>
            <p:sp>
              <p:nvSpPr>
                <p:cNvPr id="72748" name="Rectangle 27"/>
                <p:cNvSpPr>
                  <a:spLocks noChangeArrowheads="1"/>
                </p:cNvSpPr>
                <p:nvPr/>
              </p:nvSpPr>
              <p:spPr bwMode="auto">
                <a:xfrm>
                  <a:off x="1079" y="806"/>
                  <a:ext cx="518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/>
                </a:p>
              </p:txBody>
            </p:sp>
          </p:grpSp>
          <p:grpSp>
            <p:nvGrpSpPr>
              <p:cNvPr id="72720" name="Group 28"/>
              <p:cNvGrpSpPr>
                <a:grpSpLocks/>
              </p:cNvGrpSpPr>
              <p:nvPr/>
            </p:nvGrpSpPr>
            <p:grpSpPr bwMode="auto">
              <a:xfrm>
                <a:off x="0" y="1209"/>
                <a:ext cx="1079" cy="461"/>
                <a:chOff x="0" y="1209"/>
                <a:chExt cx="1079" cy="461"/>
              </a:xfrm>
            </p:grpSpPr>
            <p:sp>
              <p:nvSpPr>
                <p:cNvPr id="72745" name="Rectangle 29"/>
                <p:cNvSpPr>
                  <a:spLocks noChangeArrowheads="1"/>
                </p:cNvSpPr>
                <p:nvPr/>
              </p:nvSpPr>
              <p:spPr bwMode="auto">
                <a:xfrm>
                  <a:off x="43" y="1209"/>
                  <a:ext cx="993" cy="4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/>
                  <a:r>
                    <a:rPr lang="en-US" sz="1800">
                      <a:cs typeface="Times New Roman" panose="02020603050405020304" pitchFamily="18" charset="0"/>
                    </a:rPr>
                    <a:t>ī</a:t>
                  </a:r>
                  <a:r>
                    <a:rPr lang="en-US" sz="1200">
                      <a:cs typeface="Times New Roman" panose="02020603050405020304" pitchFamily="18" charset="0"/>
                    </a:rPr>
                    <a:t> </a:t>
                  </a:r>
                  <a:r>
                    <a:rPr lang="el-GR" sz="1200">
                      <a:cs typeface="Times New Roman" panose="02020603050405020304" pitchFamily="18" charset="0"/>
                    </a:rPr>
                    <a:t>- </a:t>
                  </a:r>
                  <a:r>
                    <a:rPr lang="en-US" sz="1200">
                      <a:cs typeface="Times New Roman" panose="02020603050405020304" pitchFamily="18" charset="0"/>
                    </a:rPr>
                    <a:t>MP</a:t>
                  </a:r>
                  <a:endParaRPr lang="el-GR"/>
                </a:p>
              </p:txBody>
            </p:sp>
            <p:sp>
              <p:nvSpPr>
                <p:cNvPr id="72746" name="Rectangle 30"/>
                <p:cNvSpPr>
                  <a:spLocks noChangeArrowheads="1"/>
                </p:cNvSpPr>
                <p:nvPr/>
              </p:nvSpPr>
              <p:spPr bwMode="auto">
                <a:xfrm>
                  <a:off x="0" y="1209"/>
                  <a:ext cx="1079" cy="461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/>
                </a:p>
              </p:txBody>
            </p:sp>
          </p:grpSp>
          <p:grpSp>
            <p:nvGrpSpPr>
              <p:cNvPr id="72721" name="Group 31"/>
              <p:cNvGrpSpPr>
                <a:grpSpLocks/>
              </p:cNvGrpSpPr>
              <p:nvPr/>
            </p:nvGrpSpPr>
            <p:grpSpPr bwMode="auto">
              <a:xfrm>
                <a:off x="1079" y="1209"/>
                <a:ext cx="518" cy="461"/>
                <a:chOff x="1079" y="1209"/>
                <a:chExt cx="518" cy="461"/>
              </a:xfrm>
            </p:grpSpPr>
            <p:sp>
              <p:nvSpPr>
                <p:cNvPr id="72743" name="Rectangle 32"/>
                <p:cNvSpPr>
                  <a:spLocks noChangeArrowheads="1"/>
                </p:cNvSpPr>
                <p:nvPr/>
              </p:nvSpPr>
              <p:spPr bwMode="auto">
                <a:xfrm>
                  <a:off x="1122" y="1209"/>
                  <a:ext cx="432" cy="4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/>
                  <a:r>
                    <a:rPr lang="el-GR" sz="1200"/>
                    <a:t>9</a:t>
                  </a:r>
                  <a:r>
                    <a:rPr lang="en-US" sz="1200"/>
                    <a:t>6</a:t>
                  </a:r>
                  <a:endParaRPr lang="el-GR"/>
                </a:p>
              </p:txBody>
            </p:sp>
            <p:sp>
              <p:nvSpPr>
                <p:cNvPr id="72744" name="Rectangle 33"/>
                <p:cNvSpPr>
                  <a:spLocks noChangeArrowheads="1"/>
                </p:cNvSpPr>
                <p:nvPr/>
              </p:nvSpPr>
              <p:spPr bwMode="auto">
                <a:xfrm>
                  <a:off x="1079" y="1209"/>
                  <a:ext cx="518" cy="461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/>
                </a:p>
              </p:txBody>
            </p:sp>
          </p:grpSp>
          <p:grpSp>
            <p:nvGrpSpPr>
              <p:cNvPr id="72722" name="Group 34"/>
              <p:cNvGrpSpPr>
                <a:grpSpLocks/>
              </p:cNvGrpSpPr>
              <p:nvPr/>
            </p:nvGrpSpPr>
            <p:grpSpPr bwMode="auto">
              <a:xfrm>
                <a:off x="0" y="1670"/>
                <a:ext cx="1079" cy="403"/>
                <a:chOff x="0" y="1670"/>
                <a:chExt cx="1079" cy="403"/>
              </a:xfrm>
            </p:grpSpPr>
            <p:sp>
              <p:nvSpPr>
                <p:cNvPr id="72741" name="Rectangle 35"/>
                <p:cNvSpPr>
                  <a:spLocks noChangeArrowheads="1"/>
                </p:cNvSpPr>
                <p:nvPr/>
              </p:nvSpPr>
              <p:spPr bwMode="auto">
                <a:xfrm>
                  <a:off x="43" y="1670"/>
                  <a:ext cx="993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/>
                  <a:r>
                    <a:rPr lang="el-GR" sz="1200">
                      <a:cs typeface="Times New Roman" panose="02020603050405020304" pitchFamily="18" charset="0"/>
                    </a:rPr>
                    <a:t>FMA</a:t>
                  </a:r>
                  <a:endParaRPr lang="el-GR"/>
                </a:p>
              </p:txBody>
            </p:sp>
            <p:sp>
              <p:nvSpPr>
                <p:cNvPr id="72742" name="Rectangle 36"/>
                <p:cNvSpPr>
                  <a:spLocks noChangeArrowheads="1"/>
                </p:cNvSpPr>
                <p:nvPr/>
              </p:nvSpPr>
              <p:spPr bwMode="auto">
                <a:xfrm>
                  <a:off x="0" y="1670"/>
                  <a:ext cx="1079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/>
                </a:p>
              </p:txBody>
            </p:sp>
          </p:grpSp>
          <p:grpSp>
            <p:nvGrpSpPr>
              <p:cNvPr id="72723" name="Group 37"/>
              <p:cNvGrpSpPr>
                <a:grpSpLocks/>
              </p:cNvGrpSpPr>
              <p:nvPr/>
            </p:nvGrpSpPr>
            <p:grpSpPr bwMode="auto">
              <a:xfrm>
                <a:off x="1079" y="1670"/>
                <a:ext cx="518" cy="403"/>
                <a:chOff x="1079" y="1670"/>
                <a:chExt cx="518" cy="403"/>
              </a:xfrm>
            </p:grpSpPr>
            <p:sp>
              <p:nvSpPr>
                <p:cNvPr id="72739" name="Rectangle 38"/>
                <p:cNvSpPr>
                  <a:spLocks noChangeArrowheads="1"/>
                </p:cNvSpPr>
                <p:nvPr/>
              </p:nvSpPr>
              <p:spPr bwMode="auto">
                <a:xfrm>
                  <a:off x="1122" y="1670"/>
                  <a:ext cx="432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/>
                  <a:r>
                    <a:rPr lang="el-GR" sz="1200"/>
                    <a:t>2</a:t>
                  </a:r>
                  <a:r>
                    <a:rPr lang="en-US" sz="1200"/>
                    <a:t>0</a:t>
                  </a:r>
                  <a:endParaRPr lang="el-GR"/>
                </a:p>
              </p:txBody>
            </p:sp>
            <p:sp>
              <p:nvSpPr>
                <p:cNvPr id="72740" name="Rectangle 39"/>
                <p:cNvSpPr>
                  <a:spLocks noChangeArrowheads="1"/>
                </p:cNvSpPr>
                <p:nvPr/>
              </p:nvSpPr>
              <p:spPr bwMode="auto">
                <a:xfrm>
                  <a:off x="1079" y="1670"/>
                  <a:ext cx="518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/>
                </a:p>
              </p:txBody>
            </p:sp>
          </p:grpSp>
          <p:grpSp>
            <p:nvGrpSpPr>
              <p:cNvPr id="72724" name="Group 40"/>
              <p:cNvGrpSpPr>
                <a:grpSpLocks/>
              </p:cNvGrpSpPr>
              <p:nvPr/>
            </p:nvGrpSpPr>
            <p:grpSpPr bwMode="auto">
              <a:xfrm>
                <a:off x="0" y="2073"/>
                <a:ext cx="551" cy="1036"/>
                <a:chOff x="0" y="2073"/>
                <a:chExt cx="551" cy="1036"/>
              </a:xfrm>
            </p:grpSpPr>
            <p:sp>
              <p:nvSpPr>
                <p:cNvPr id="72737" name="Rectangle 41"/>
                <p:cNvSpPr>
                  <a:spLocks noChangeArrowheads="1"/>
                </p:cNvSpPr>
                <p:nvPr/>
              </p:nvSpPr>
              <p:spPr bwMode="auto">
                <a:xfrm>
                  <a:off x="43" y="2073"/>
                  <a:ext cx="465" cy="10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/>
                  <a:r>
                    <a:rPr lang="en-US" sz="1200">
                      <a:cs typeface="Times New Roman" panose="02020603050405020304" pitchFamily="18" charset="0"/>
                    </a:rPr>
                    <a:t>Bolton </a:t>
                  </a:r>
                  <a:r>
                    <a:rPr lang="en-US" sz="1000">
                      <a:cs typeface="Times New Roman" panose="02020603050405020304" pitchFamily="18" charset="0"/>
                    </a:rPr>
                    <a:t>Standard</a:t>
                  </a:r>
                  <a:endParaRPr lang="el-GR" sz="1000"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2738" name="Rectangle 42"/>
                <p:cNvSpPr>
                  <a:spLocks noChangeArrowheads="1"/>
                </p:cNvSpPr>
                <p:nvPr/>
              </p:nvSpPr>
              <p:spPr bwMode="auto">
                <a:xfrm>
                  <a:off x="0" y="2073"/>
                  <a:ext cx="551" cy="1036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/>
                </a:p>
              </p:txBody>
            </p:sp>
          </p:grpSp>
          <p:grpSp>
            <p:nvGrpSpPr>
              <p:cNvPr id="72725" name="Group 43"/>
              <p:cNvGrpSpPr>
                <a:grpSpLocks/>
              </p:cNvGrpSpPr>
              <p:nvPr/>
            </p:nvGrpSpPr>
            <p:grpSpPr bwMode="auto">
              <a:xfrm>
                <a:off x="551" y="2073"/>
                <a:ext cx="528" cy="518"/>
                <a:chOff x="551" y="2073"/>
                <a:chExt cx="528" cy="518"/>
              </a:xfrm>
            </p:grpSpPr>
            <p:sp>
              <p:nvSpPr>
                <p:cNvPr id="72735" name="Rectangle 44"/>
                <p:cNvSpPr>
                  <a:spLocks noChangeArrowheads="1"/>
                </p:cNvSpPr>
                <p:nvPr/>
              </p:nvSpPr>
              <p:spPr bwMode="auto">
                <a:xfrm>
                  <a:off x="594" y="2073"/>
                  <a:ext cx="442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r>
                    <a:rPr lang="el-GR" sz="1000">
                      <a:cs typeface="Times New Roman" panose="02020603050405020304" pitchFamily="18" charset="0"/>
                    </a:rPr>
                    <a:t>maxilla</a:t>
                  </a:r>
                </a:p>
              </p:txBody>
            </p:sp>
            <p:sp>
              <p:nvSpPr>
                <p:cNvPr id="72736" name="Rectangle 45"/>
                <p:cNvSpPr>
                  <a:spLocks noChangeArrowheads="1"/>
                </p:cNvSpPr>
                <p:nvPr/>
              </p:nvSpPr>
              <p:spPr bwMode="auto">
                <a:xfrm>
                  <a:off x="551" y="2073"/>
                  <a:ext cx="528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/>
                </a:p>
              </p:txBody>
            </p:sp>
          </p:grpSp>
          <p:grpSp>
            <p:nvGrpSpPr>
              <p:cNvPr id="72726" name="Group 46"/>
              <p:cNvGrpSpPr>
                <a:grpSpLocks/>
              </p:cNvGrpSpPr>
              <p:nvPr/>
            </p:nvGrpSpPr>
            <p:grpSpPr bwMode="auto">
              <a:xfrm>
                <a:off x="1079" y="2073"/>
                <a:ext cx="518" cy="518"/>
                <a:chOff x="1079" y="2073"/>
                <a:chExt cx="518" cy="518"/>
              </a:xfrm>
            </p:grpSpPr>
            <p:sp>
              <p:nvSpPr>
                <p:cNvPr id="72733" name="Rectangle 47"/>
                <p:cNvSpPr>
                  <a:spLocks noChangeArrowheads="1"/>
                </p:cNvSpPr>
                <p:nvPr/>
              </p:nvSpPr>
              <p:spPr bwMode="auto">
                <a:xfrm>
                  <a:off x="1122" y="2073"/>
                  <a:ext cx="432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/>
                  <a:r>
                    <a:rPr lang="en-US" sz="1200"/>
                    <a:t>8</a:t>
                  </a:r>
                  <a:r>
                    <a:rPr lang="el-GR" sz="1200">
                      <a:cs typeface="Times New Roman" panose="02020603050405020304" pitchFamily="18" charset="0"/>
                    </a:rPr>
                    <a:t> years</a:t>
                  </a:r>
                  <a:endParaRPr lang="el-GR"/>
                </a:p>
              </p:txBody>
            </p:sp>
            <p:sp>
              <p:nvSpPr>
                <p:cNvPr id="72734" name="Rectangle 48"/>
                <p:cNvSpPr>
                  <a:spLocks noChangeArrowheads="1"/>
                </p:cNvSpPr>
                <p:nvPr/>
              </p:nvSpPr>
              <p:spPr bwMode="auto">
                <a:xfrm>
                  <a:off x="1079" y="2073"/>
                  <a:ext cx="518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/>
                </a:p>
              </p:txBody>
            </p:sp>
          </p:grpSp>
          <p:grpSp>
            <p:nvGrpSpPr>
              <p:cNvPr id="72727" name="Group 49"/>
              <p:cNvGrpSpPr>
                <a:grpSpLocks/>
              </p:cNvGrpSpPr>
              <p:nvPr/>
            </p:nvGrpSpPr>
            <p:grpSpPr bwMode="auto">
              <a:xfrm>
                <a:off x="551" y="2591"/>
                <a:ext cx="528" cy="518"/>
                <a:chOff x="551" y="2591"/>
                <a:chExt cx="528" cy="518"/>
              </a:xfrm>
            </p:grpSpPr>
            <p:sp>
              <p:nvSpPr>
                <p:cNvPr id="72731" name="Rectangle 50"/>
                <p:cNvSpPr>
                  <a:spLocks noChangeArrowheads="1"/>
                </p:cNvSpPr>
                <p:nvPr/>
              </p:nvSpPr>
              <p:spPr bwMode="auto">
                <a:xfrm>
                  <a:off x="594" y="2591"/>
                  <a:ext cx="442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/>
                  <a:r>
                    <a:rPr lang="el-GR" sz="1000">
                      <a:cs typeface="Times New Roman" panose="02020603050405020304" pitchFamily="18" charset="0"/>
                    </a:rPr>
                    <a:t>mandible</a:t>
                  </a:r>
                  <a:endParaRPr lang="el-GR" sz="2000"/>
                </a:p>
              </p:txBody>
            </p:sp>
            <p:sp>
              <p:nvSpPr>
                <p:cNvPr id="72732" name="Rectangle 51"/>
                <p:cNvSpPr>
                  <a:spLocks noChangeArrowheads="1"/>
                </p:cNvSpPr>
                <p:nvPr/>
              </p:nvSpPr>
              <p:spPr bwMode="auto">
                <a:xfrm>
                  <a:off x="551" y="2591"/>
                  <a:ext cx="528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/>
                </a:p>
              </p:txBody>
            </p:sp>
          </p:grpSp>
          <p:grpSp>
            <p:nvGrpSpPr>
              <p:cNvPr id="72728" name="Group 52"/>
              <p:cNvGrpSpPr>
                <a:grpSpLocks/>
              </p:cNvGrpSpPr>
              <p:nvPr/>
            </p:nvGrpSpPr>
            <p:grpSpPr bwMode="auto">
              <a:xfrm>
                <a:off x="1079" y="2591"/>
                <a:ext cx="518" cy="518"/>
                <a:chOff x="1079" y="2591"/>
                <a:chExt cx="518" cy="518"/>
              </a:xfrm>
            </p:grpSpPr>
            <p:sp>
              <p:nvSpPr>
                <p:cNvPr id="72729" name="Rectangle 53"/>
                <p:cNvSpPr>
                  <a:spLocks noChangeArrowheads="1"/>
                </p:cNvSpPr>
                <p:nvPr/>
              </p:nvSpPr>
              <p:spPr bwMode="auto">
                <a:xfrm>
                  <a:off x="1122" y="2591"/>
                  <a:ext cx="432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/>
                  <a:r>
                    <a:rPr lang="el-GR" sz="1200">
                      <a:cs typeface="Times New Roman" panose="02020603050405020304" pitchFamily="18" charset="0"/>
                    </a:rPr>
                    <a:t>1</a:t>
                  </a:r>
                  <a:r>
                    <a:rPr lang="en-US" sz="1200"/>
                    <a:t>0</a:t>
                  </a:r>
                  <a:r>
                    <a:rPr lang="el-GR" sz="1200">
                      <a:cs typeface="Times New Roman" panose="02020603050405020304" pitchFamily="18" charset="0"/>
                    </a:rPr>
                    <a:t> years</a:t>
                  </a:r>
                  <a:endParaRPr lang="el-GR"/>
                </a:p>
              </p:txBody>
            </p:sp>
            <p:sp>
              <p:nvSpPr>
                <p:cNvPr id="72730" name="Rectangle 54"/>
                <p:cNvSpPr>
                  <a:spLocks noChangeArrowheads="1"/>
                </p:cNvSpPr>
                <p:nvPr/>
              </p:nvSpPr>
              <p:spPr bwMode="auto">
                <a:xfrm>
                  <a:off x="1079" y="2591"/>
                  <a:ext cx="518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/>
                </a:p>
              </p:txBody>
            </p:sp>
          </p:grpSp>
        </p:grpSp>
        <p:sp>
          <p:nvSpPr>
            <p:cNvPr id="72713" name="Rectangle 55"/>
            <p:cNvSpPr>
              <a:spLocks noChangeArrowheads="1"/>
            </p:cNvSpPr>
            <p:nvPr/>
          </p:nvSpPr>
          <p:spPr bwMode="auto">
            <a:xfrm>
              <a:off x="-3" y="-3"/>
              <a:ext cx="1603" cy="3115"/>
            </a:xfrm>
            <a:prstGeom prst="rect">
              <a:avLst/>
            </a:prstGeom>
            <a:noFill/>
            <a:ln w="9525">
              <a:solidFill>
                <a:srgbClr val="A0A0A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7992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050" descr="ΔΗΜΟΥΛΑ -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" y="457200"/>
            <a:ext cx="1997075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1" name="Picture 2051" descr="ΔΗΜΟΥΛΑ -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57200"/>
            <a:ext cx="1981200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Picture 2052" descr="ΔΗΜΟΥΛΑ - 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425" y="457200"/>
            <a:ext cx="2035175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2053" descr="ΔΗΜΟΥΛΑ - 0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25" y="457200"/>
            <a:ext cx="2035175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4" name="Picture 2054" descr="ΔΗΜΟΥΛΑ -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90800"/>
            <a:ext cx="2325688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5" name="Picture 2055" descr="ΔΗΜΟΥΛΑ - 2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590800"/>
            <a:ext cx="2454275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3736" name="Group 2057"/>
          <p:cNvGrpSpPr>
            <a:grpSpLocks/>
          </p:cNvGrpSpPr>
          <p:nvPr/>
        </p:nvGrpSpPr>
        <p:grpSpPr bwMode="auto">
          <a:xfrm>
            <a:off x="6172200" y="2743200"/>
            <a:ext cx="2468563" cy="3344863"/>
            <a:chOff x="-3" y="-3"/>
            <a:chExt cx="1603" cy="3115"/>
          </a:xfrm>
        </p:grpSpPr>
        <p:grpSp>
          <p:nvGrpSpPr>
            <p:cNvPr id="73737" name="Group 2058"/>
            <p:cNvGrpSpPr>
              <a:grpSpLocks/>
            </p:cNvGrpSpPr>
            <p:nvPr/>
          </p:nvGrpSpPr>
          <p:grpSpPr bwMode="auto">
            <a:xfrm>
              <a:off x="0" y="0"/>
              <a:ext cx="1597" cy="3109"/>
              <a:chOff x="0" y="0"/>
              <a:chExt cx="1597" cy="3109"/>
            </a:xfrm>
          </p:grpSpPr>
          <p:grpSp>
            <p:nvGrpSpPr>
              <p:cNvPr id="73739" name="Group 2059"/>
              <p:cNvGrpSpPr>
                <a:grpSpLocks/>
              </p:cNvGrpSpPr>
              <p:nvPr/>
            </p:nvGrpSpPr>
            <p:grpSpPr bwMode="auto">
              <a:xfrm>
                <a:off x="0" y="0"/>
                <a:ext cx="1079" cy="403"/>
                <a:chOff x="0" y="0"/>
                <a:chExt cx="1079" cy="403"/>
              </a:xfrm>
            </p:grpSpPr>
            <p:sp>
              <p:nvSpPr>
                <p:cNvPr id="73782" name="Rectangle 2060"/>
                <p:cNvSpPr>
                  <a:spLocks noChangeArrowheads="1"/>
                </p:cNvSpPr>
                <p:nvPr/>
              </p:nvSpPr>
              <p:spPr bwMode="auto">
                <a:xfrm>
                  <a:off x="43" y="0"/>
                  <a:ext cx="993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/>
                  <a:r>
                    <a:rPr lang="en-US" sz="1200">
                      <a:cs typeface="Times New Roman" panose="02020603050405020304" pitchFamily="18" charset="0"/>
                    </a:rPr>
                    <a:t>SNA</a:t>
                  </a:r>
                  <a:endParaRPr lang="el-GR"/>
                </a:p>
              </p:txBody>
            </p:sp>
            <p:sp>
              <p:nvSpPr>
                <p:cNvPr id="73783" name="Rectangle 2061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079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/>
                </a:p>
              </p:txBody>
            </p:sp>
          </p:grpSp>
          <p:grpSp>
            <p:nvGrpSpPr>
              <p:cNvPr id="73740" name="Group 2062"/>
              <p:cNvGrpSpPr>
                <a:grpSpLocks/>
              </p:cNvGrpSpPr>
              <p:nvPr/>
            </p:nvGrpSpPr>
            <p:grpSpPr bwMode="auto">
              <a:xfrm>
                <a:off x="1079" y="0"/>
                <a:ext cx="518" cy="403"/>
                <a:chOff x="1079" y="0"/>
                <a:chExt cx="518" cy="403"/>
              </a:xfrm>
            </p:grpSpPr>
            <p:sp>
              <p:nvSpPr>
                <p:cNvPr id="73780" name="Rectangle 2063"/>
                <p:cNvSpPr>
                  <a:spLocks noChangeArrowheads="1"/>
                </p:cNvSpPr>
                <p:nvPr/>
              </p:nvSpPr>
              <p:spPr bwMode="auto">
                <a:xfrm>
                  <a:off x="1122" y="0"/>
                  <a:ext cx="432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/>
                  <a:r>
                    <a:rPr lang="el-GR" sz="1200"/>
                    <a:t>82</a:t>
                  </a:r>
                  <a:endParaRPr lang="el-GR"/>
                </a:p>
              </p:txBody>
            </p:sp>
            <p:sp>
              <p:nvSpPr>
                <p:cNvPr id="73781" name="Rectangle 2064"/>
                <p:cNvSpPr>
                  <a:spLocks noChangeArrowheads="1"/>
                </p:cNvSpPr>
                <p:nvPr/>
              </p:nvSpPr>
              <p:spPr bwMode="auto">
                <a:xfrm>
                  <a:off x="1079" y="0"/>
                  <a:ext cx="518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/>
                </a:p>
              </p:txBody>
            </p:sp>
          </p:grpSp>
          <p:grpSp>
            <p:nvGrpSpPr>
              <p:cNvPr id="73741" name="Group 2065"/>
              <p:cNvGrpSpPr>
                <a:grpSpLocks/>
              </p:cNvGrpSpPr>
              <p:nvPr/>
            </p:nvGrpSpPr>
            <p:grpSpPr bwMode="auto">
              <a:xfrm>
                <a:off x="0" y="403"/>
                <a:ext cx="1079" cy="403"/>
                <a:chOff x="0" y="403"/>
                <a:chExt cx="1079" cy="403"/>
              </a:xfrm>
            </p:grpSpPr>
            <p:sp>
              <p:nvSpPr>
                <p:cNvPr id="73778" name="Rectangle 2066"/>
                <p:cNvSpPr>
                  <a:spLocks noChangeArrowheads="1"/>
                </p:cNvSpPr>
                <p:nvPr/>
              </p:nvSpPr>
              <p:spPr bwMode="auto">
                <a:xfrm>
                  <a:off x="43" y="403"/>
                  <a:ext cx="993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/>
                  <a:r>
                    <a:rPr lang="en-US" sz="1200">
                      <a:cs typeface="Times New Roman" panose="02020603050405020304" pitchFamily="18" charset="0"/>
                    </a:rPr>
                    <a:t>SNB</a:t>
                  </a:r>
                  <a:endParaRPr lang="el-GR"/>
                </a:p>
              </p:txBody>
            </p:sp>
            <p:sp>
              <p:nvSpPr>
                <p:cNvPr id="73779" name="Rectangle 2067"/>
                <p:cNvSpPr>
                  <a:spLocks noChangeArrowheads="1"/>
                </p:cNvSpPr>
                <p:nvPr/>
              </p:nvSpPr>
              <p:spPr bwMode="auto">
                <a:xfrm>
                  <a:off x="0" y="403"/>
                  <a:ext cx="1079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/>
                </a:p>
              </p:txBody>
            </p:sp>
          </p:grpSp>
          <p:grpSp>
            <p:nvGrpSpPr>
              <p:cNvPr id="73742" name="Group 2068"/>
              <p:cNvGrpSpPr>
                <a:grpSpLocks/>
              </p:cNvGrpSpPr>
              <p:nvPr/>
            </p:nvGrpSpPr>
            <p:grpSpPr bwMode="auto">
              <a:xfrm>
                <a:off x="1079" y="403"/>
                <a:ext cx="518" cy="403"/>
                <a:chOff x="1079" y="403"/>
                <a:chExt cx="518" cy="403"/>
              </a:xfrm>
            </p:grpSpPr>
            <p:sp>
              <p:nvSpPr>
                <p:cNvPr id="73776" name="Rectangle 2069"/>
                <p:cNvSpPr>
                  <a:spLocks noChangeArrowheads="1"/>
                </p:cNvSpPr>
                <p:nvPr/>
              </p:nvSpPr>
              <p:spPr bwMode="auto">
                <a:xfrm>
                  <a:off x="1122" y="403"/>
                  <a:ext cx="432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/>
                  <a:r>
                    <a:rPr lang="el-GR" sz="1200"/>
                    <a:t>8</a:t>
                  </a:r>
                  <a:r>
                    <a:rPr lang="en-US" sz="1200"/>
                    <a:t>2</a:t>
                  </a:r>
                  <a:endParaRPr lang="el-GR"/>
                </a:p>
              </p:txBody>
            </p:sp>
            <p:sp>
              <p:nvSpPr>
                <p:cNvPr id="73777" name="Rectangle 2070"/>
                <p:cNvSpPr>
                  <a:spLocks noChangeArrowheads="1"/>
                </p:cNvSpPr>
                <p:nvPr/>
              </p:nvSpPr>
              <p:spPr bwMode="auto">
                <a:xfrm>
                  <a:off x="1079" y="403"/>
                  <a:ext cx="518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/>
                </a:p>
              </p:txBody>
            </p:sp>
          </p:grpSp>
          <p:grpSp>
            <p:nvGrpSpPr>
              <p:cNvPr id="73743" name="Group 2071"/>
              <p:cNvGrpSpPr>
                <a:grpSpLocks/>
              </p:cNvGrpSpPr>
              <p:nvPr/>
            </p:nvGrpSpPr>
            <p:grpSpPr bwMode="auto">
              <a:xfrm>
                <a:off x="0" y="806"/>
                <a:ext cx="1079" cy="403"/>
                <a:chOff x="0" y="806"/>
                <a:chExt cx="1079" cy="403"/>
              </a:xfrm>
            </p:grpSpPr>
            <p:sp>
              <p:nvSpPr>
                <p:cNvPr id="73774" name="Rectangle 2072"/>
                <p:cNvSpPr>
                  <a:spLocks noChangeArrowheads="1"/>
                </p:cNvSpPr>
                <p:nvPr/>
              </p:nvSpPr>
              <p:spPr bwMode="auto">
                <a:xfrm>
                  <a:off x="43" y="806"/>
                  <a:ext cx="993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/>
                  <a:r>
                    <a:rPr lang="en-US" sz="1200">
                      <a:cs typeface="Times New Roman" panose="02020603050405020304" pitchFamily="18" charset="0"/>
                    </a:rPr>
                    <a:t>ANB</a:t>
                  </a:r>
                  <a:endParaRPr lang="el-GR"/>
                </a:p>
              </p:txBody>
            </p:sp>
            <p:sp>
              <p:nvSpPr>
                <p:cNvPr id="73775" name="Rectangle 2073"/>
                <p:cNvSpPr>
                  <a:spLocks noChangeArrowheads="1"/>
                </p:cNvSpPr>
                <p:nvPr/>
              </p:nvSpPr>
              <p:spPr bwMode="auto">
                <a:xfrm>
                  <a:off x="0" y="806"/>
                  <a:ext cx="1079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/>
                </a:p>
              </p:txBody>
            </p:sp>
          </p:grpSp>
          <p:grpSp>
            <p:nvGrpSpPr>
              <p:cNvPr id="73744" name="Group 2074"/>
              <p:cNvGrpSpPr>
                <a:grpSpLocks/>
              </p:cNvGrpSpPr>
              <p:nvPr/>
            </p:nvGrpSpPr>
            <p:grpSpPr bwMode="auto">
              <a:xfrm>
                <a:off x="1079" y="806"/>
                <a:ext cx="518" cy="403"/>
                <a:chOff x="1079" y="806"/>
                <a:chExt cx="518" cy="403"/>
              </a:xfrm>
            </p:grpSpPr>
            <p:sp>
              <p:nvSpPr>
                <p:cNvPr id="73772" name="Rectangle 2075"/>
                <p:cNvSpPr>
                  <a:spLocks noChangeArrowheads="1"/>
                </p:cNvSpPr>
                <p:nvPr/>
              </p:nvSpPr>
              <p:spPr bwMode="auto">
                <a:xfrm>
                  <a:off x="1122" y="806"/>
                  <a:ext cx="432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/>
                  <a:r>
                    <a:rPr lang="en-US" sz="1200">
                      <a:cs typeface="Times New Roman" panose="02020603050405020304" pitchFamily="18" charset="0"/>
                    </a:rPr>
                    <a:t>0</a:t>
                  </a:r>
                  <a:endParaRPr lang="el-GR"/>
                </a:p>
              </p:txBody>
            </p:sp>
            <p:sp>
              <p:nvSpPr>
                <p:cNvPr id="73773" name="Rectangle 2076"/>
                <p:cNvSpPr>
                  <a:spLocks noChangeArrowheads="1"/>
                </p:cNvSpPr>
                <p:nvPr/>
              </p:nvSpPr>
              <p:spPr bwMode="auto">
                <a:xfrm>
                  <a:off x="1079" y="806"/>
                  <a:ext cx="518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/>
                </a:p>
              </p:txBody>
            </p:sp>
          </p:grpSp>
          <p:grpSp>
            <p:nvGrpSpPr>
              <p:cNvPr id="73745" name="Group 2077"/>
              <p:cNvGrpSpPr>
                <a:grpSpLocks/>
              </p:cNvGrpSpPr>
              <p:nvPr/>
            </p:nvGrpSpPr>
            <p:grpSpPr bwMode="auto">
              <a:xfrm>
                <a:off x="0" y="1209"/>
                <a:ext cx="1079" cy="461"/>
                <a:chOff x="0" y="1209"/>
                <a:chExt cx="1079" cy="461"/>
              </a:xfrm>
            </p:grpSpPr>
            <p:sp>
              <p:nvSpPr>
                <p:cNvPr id="73770" name="Rectangle 2078"/>
                <p:cNvSpPr>
                  <a:spLocks noChangeArrowheads="1"/>
                </p:cNvSpPr>
                <p:nvPr/>
              </p:nvSpPr>
              <p:spPr bwMode="auto">
                <a:xfrm>
                  <a:off x="43" y="1209"/>
                  <a:ext cx="993" cy="4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/>
                  <a:r>
                    <a:rPr lang="en-US" sz="1800">
                      <a:cs typeface="Times New Roman" panose="02020603050405020304" pitchFamily="18" charset="0"/>
                    </a:rPr>
                    <a:t>ī</a:t>
                  </a:r>
                  <a:r>
                    <a:rPr lang="en-US" sz="1200">
                      <a:cs typeface="Times New Roman" panose="02020603050405020304" pitchFamily="18" charset="0"/>
                    </a:rPr>
                    <a:t> </a:t>
                  </a:r>
                  <a:r>
                    <a:rPr lang="el-GR" sz="1200">
                      <a:cs typeface="Times New Roman" panose="02020603050405020304" pitchFamily="18" charset="0"/>
                    </a:rPr>
                    <a:t>- </a:t>
                  </a:r>
                  <a:r>
                    <a:rPr lang="en-US" sz="1200">
                      <a:cs typeface="Times New Roman" panose="02020603050405020304" pitchFamily="18" charset="0"/>
                    </a:rPr>
                    <a:t>MP</a:t>
                  </a:r>
                  <a:endParaRPr lang="el-GR"/>
                </a:p>
              </p:txBody>
            </p:sp>
            <p:sp>
              <p:nvSpPr>
                <p:cNvPr id="73771" name="Rectangle 2079"/>
                <p:cNvSpPr>
                  <a:spLocks noChangeArrowheads="1"/>
                </p:cNvSpPr>
                <p:nvPr/>
              </p:nvSpPr>
              <p:spPr bwMode="auto">
                <a:xfrm>
                  <a:off x="0" y="1209"/>
                  <a:ext cx="1079" cy="461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/>
                </a:p>
              </p:txBody>
            </p:sp>
          </p:grpSp>
          <p:grpSp>
            <p:nvGrpSpPr>
              <p:cNvPr id="73746" name="Group 2080"/>
              <p:cNvGrpSpPr>
                <a:grpSpLocks/>
              </p:cNvGrpSpPr>
              <p:nvPr/>
            </p:nvGrpSpPr>
            <p:grpSpPr bwMode="auto">
              <a:xfrm>
                <a:off x="1079" y="1209"/>
                <a:ext cx="518" cy="461"/>
                <a:chOff x="1079" y="1209"/>
                <a:chExt cx="518" cy="461"/>
              </a:xfrm>
            </p:grpSpPr>
            <p:sp>
              <p:nvSpPr>
                <p:cNvPr id="73768" name="Rectangle 2081"/>
                <p:cNvSpPr>
                  <a:spLocks noChangeArrowheads="1"/>
                </p:cNvSpPr>
                <p:nvPr/>
              </p:nvSpPr>
              <p:spPr bwMode="auto">
                <a:xfrm>
                  <a:off x="1122" y="1209"/>
                  <a:ext cx="432" cy="4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/>
                  <a:r>
                    <a:rPr lang="el-GR" sz="1200"/>
                    <a:t>9</a:t>
                  </a:r>
                  <a:r>
                    <a:rPr lang="en-US" sz="1200"/>
                    <a:t>6</a:t>
                  </a:r>
                  <a:endParaRPr lang="el-GR"/>
                </a:p>
              </p:txBody>
            </p:sp>
            <p:sp>
              <p:nvSpPr>
                <p:cNvPr id="73769" name="Rectangle 2082"/>
                <p:cNvSpPr>
                  <a:spLocks noChangeArrowheads="1"/>
                </p:cNvSpPr>
                <p:nvPr/>
              </p:nvSpPr>
              <p:spPr bwMode="auto">
                <a:xfrm>
                  <a:off x="1079" y="1209"/>
                  <a:ext cx="518" cy="461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/>
                </a:p>
              </p:txBody>
            </p:sp>
          </p:grpSp>
          <p:grpSp>
            <p:nvGrpSpPr>
              <p:cNvPr id="73747" name="Group 2083"/>
              <p:cNvGrpSpPr>
                <a:grpSpLocks/>
              </p:cNvGrpSpPr>
              <p:nvPr/>
            </p:nvGrpSpPr>
            <p:grpSpPr bwMode="auto">
              <a:xfrm>
                <a:off x="0" y="1670"/>
                <a:ext cx="1079" cy="403"/>
                <a:chOff x="0" y="1670"/>
                <a:chExt cx="1079" cy="403"/>
              </a:xfrm>
            </p:grpSpPr>
            <p:sp>
              <p:nvSpPr>
                <p:cNvPr id="73766" name="Rectangle 2084"/>
                <p:cNvSpPr>
                  <a:spLocks noChangeArrowheads="1"/>
                </p:cNvSpPr>
                <p:nvPr/>
              </p:nvSpPr>
              <p:spPr bwMode="auto">
                <a:xfrm>
                  <a:off x="43" y="1670"/>
                  <a:ext cx="993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/>
                  <a:r>
                    <a:rPr lang="el-GR" sz="1200">
                      <a:cs typeface="Times New Roman" panose="02020603050405020304" pitchFamily="18" charset="0"/>
                    </a:rPr>
                    <a:t>FMA</a:t>
                  </a:r>
                  <a:endParaRPr lang="el-GR"/>
                </a:p>
              </p:txBody>
            </p:sp>
            <p:sp>
              <p:nvSpPr>
                <p:cNvPr id="73767" name="Rectangle 2085"/>
                <p:cNvSpPr>
                  <a:spLocks noChangeArrowheads="1"/>
                </p:cNvSpPr>
                <p:nvPr/>
              </p:nvSpPr>
              <p:spPr bwMode="auto">
                <a:xfrm>
                  <a:off x="0" y="1670"/>
                  <a:ext cx="1079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/>
                </a:p>
              </p:txBody>
            </p:sp>
          </p:grpSp>
          <p:grpSp>
            <p:nvGrpSpPr>
              <p:cNvPr id="73748" name="Group 2086"/>
              <p:cNvGrpSpPr>
                <a:grpSpLocks/>
              </p:cNvGrpSpPr>
              <p:nvPr/>
            </p:nvGrpSpPr>
            <p:grpSpPr bwMode="auto">
              <a:xfrm>
                <a:off x="1079" y="1670"/>
                <a:ext cx="518" cy="403"/>
                <a:chOff x="1079" y="1670"/>
                <a:chExt cx="518" cy="403"/>
              </a:xfrm>
            </p:grpSpPr>
            <p:sp>
              <p:nvSpPr>
                <p:cNvPr id="73764" name="Rectangle 2087"/>
                <p:cNvSpPr>
                  <a:spLocks noChangeArrowheads="1"/>
                </p:cNvSpPr>
                <p:nvPr/>
              </p:nvSpPr>
              <p:spPr bwMode="auto">
                <a:xfrm>
                  <a:off x="1122" y="1670"/>
                  <a:ext cx="432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/>
                  <a:r>
                    <a:rPr lang="el-GR" sz="1200"/>
                    <a:t>2</a:t>
                  </a:r>
                  <a:r>
                    <a:rPr lang="en-US" sz="1200"/>
                    <a:t>0</a:t>
                  </a:r>
                  <a:endParaRPr lang="el-GR"/>
                </a:p>
              </p:txBody>
            </p:sp>
            <p:sp>
              <p:nvSpPr>
                <p:cNvPr id="73765" name="Rectangle 2088"/>
                <p:cNvSpPr>
                  <a:spLocks noChangeArrowheads="1"/>
                </p:cNvSpPr>
                <p:nvPr/>
              </p:nvSpPr>
              <p:spPr bwMode="auto">
                <a:xfrm>
                  <a:off x="1079" y="1670"/>
                  <a:ext cx="518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/>
                </a:p>
              </p:txBody>
            </p:sp>
          </p:grpSp>
          <p:grpSp>
            <p:nvGrpSpPr>
              <p:cNvPr id="73749" name="Group 2089"/>
              <p:cNvGrpSpPr>
                <a:grpSpLocks/>
              </p:cNvGrpSpPr>
              <p:nvPr/>
            </p:nvGrpSpPr>
            <p:grpSpPr bwMode="auto">
              <a:xfrm>
                <a:off x="0" y="2073"/>
                <a:ext cx="551" cy="1036"/>
                <a:chOff x="0" y="2073"/>
                <a:chExt cx="551" cy="1036"/>
              </a:xfrm>
            </p:grpSpPr>
            <p:sp>
              <p:nvSpPr>
                <p:cNvPr id="73762" name="Rectangle 2090"/>
                <p:cNvSpPr>
                  <a:spLocks noChangeArrowheads="1"/>
                </p:cNvSpPr>
                <p:nvPr/>
              </p:nvSpPr>
              <p:spPr bwMode="auto">
                <a:xfrm>
                  <a:off x="43" y="2073"/>
                  <a:ext cx="465" cy="10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/>
                  <a:r>
                    <a:rPr lang="en-US" sz="1200">
                      <a:cs typeface="Times New Roman" panose="02020603050405020304" pitchFamily="18" charset="0"/>
                    </a:rPr>
                    <a:t>Bolton </a:t>
                  </a:r>
                  <a:r>
                    <a:rPr lang="en-US" sz="1000">
                      <a:cs typeface="Times New Roman" panose="02020603050405020304" pitchFamily="18" charset="0"/>
                    </a:rPr>
                    <a:t>Standard</a:t>
                  </a:r>
                  <a:endParaRPr lang="el-GR" sz="1000"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3763" name="Rectangle 2091"/>
                <p:cNvSpPr>
                  <a:spLocks noChangeArrowheads="1"/>
                </p:cNvSpPr>
                <p:nvPr/>
              </p:nvSpPr>
              <p:spPr bwMode="auto">
                <a:xfrm>
                  <a:off x="0" y="2073"/>
                  <a:ext cx="551" cy="1036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/>
                </a:p>
              </p:txBody>
            </p:sp>
          </p:grpSp>
          <p:grpSp>
            <p:nvGrpSpPr>
              <p:cNvPr id="73750" name="Group 2092"/>
              <p:cNvGrpSpPr>
                <a:grpSpLocks/>
              </p:cNvGrpSpPr>
              <p:nvPr/>
            </p:nvGrpSpPr>
            <p:grpSpPr bwMode="auto">
              <a:xfrm>
                <a:off x="551" y="2073"/>
                <a:ext cx="528" cy="518"/>
                <a:chOff x="551" y="2073"/>
                <a:chExt cx="528" cy="518"/>
              </a:xfrm>
            </p:grpSpPr>
            <p:sp>
              <p:nvSpPr>
                <p:cNvPr id="73760" name="Rectangle 2093"/>
                <p:cNvSpPr>
                  <a:spLocks noChangeArrowheads="1"/>
                </p:cNvSpPr>
                <p:nvPr/>
              </p:nvSpPr>
              <p:spPr bwMode="auto">
                <a:xfrm>
                  <a:off x="594" y="2073"/>
                  <a:ext cx="442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r>
                    <a:rPr lang="el-GR" sz="1000">
                      <a:cs typeface="Times New Roman" panose="02020603050405020304" pitchFamily="18" charset="0"/>
                    </a:rPr>
                    <a:t>maxilla</a:t>
                  </a:r>
                </a:p>
              </p:txBody>
            </p:sp>
            <p:sp>
              <p:nvSpPr>
                <p:cNvPr id="73761" name="Rectangle 2094"/>
                <p:cNvSpPr>
                  <a:spLocks noChangeArrowheads="1"/>
                </p:cNvSpPr>
                <p:nvPr/>
              </p:nvSpPr>
              <p:spPr bwMode="auto">
                <a:xfrm>
                  <a:off x="551" y="2073"/>
                  <a:ext cx="528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/>
                </a:p>
              </p:txBody>
            </p:sp>
          </p:grpSp>
          <p:grpSp>
            <p:nvGrpSpPr>
              <p:cNvPr id="73751" name="Group 2095"/>
              <p:cNvGrpSpPr>
                <a:grpSpLocks/>
              </p:cNvGrpSpPr>
              <p:nvPr/>
            </p:nvGrpSpPr>
            <p:grpSpPr bwMode="auto">
              <a:xfrm>
                <a:off x="1079" y="2073"/>
                <a:ext cx="518" cy="518"/>
                <a:chOff x="1079" y="2073"/>
                <a:chExt cx="518" cy="518"/>
              </a:xfrm>
            </p:grpSpPr>
            <p:sp>
              <p:nvSpPr>
                <p:cNvPr id="73758" name="Rectangle 2096"/>
                <p:cNvSpPr>
                  <a:spLocks noChangeArrowheads="1"/>
                </p:cNvSpPr>
                <p:nvPr/>
              </p:nvSpPr>
              <p:spPr bwMode="auto">
                <a:xfrm>
                  <a:off x="1122" y="2073"/>
                  <a:ext cx="432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/>
                  <a:r>
                    <a:rPr lang="en-US" sz="1200"/>
                    <a:t>9</a:t>
                  </a:r>
                  <a:r>
                    <a:rPr lang="el-GR" sz="1200">
                      <a:cs typeface="Times New Roman" panose="02020603050405020304" pitchFamily="18" charset="0"/>
                    </a:rPr>
                    <a:t> years</a:t>
                  </a:r>
                  <a:endParaRPr lang="el-GR"/>
                </a:p>
              </p:txBody>
            </p:sp>
            <p:sp>
              <p:nvSpPr>
                <p:cNvPr id="73759" name="Rectangle 2097"/>
                <p:cNvSpPr>
                  <a:spLocks noChangeArrowheads="1"/>
                </p:cNvSpPr>
                <p:nvPr/>
              </p:nvSpPr>
              <p:spPr bwMode="auto">
                <a:xfrm>
                  <a:off x="1079" y="2073"/>
                  <a:ext cx="518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/>
                </a:p>
              </p:txBody>
            </p:sp>
          </p:grpSp>
          <p:grpSp>
            <p:nvGrpSpPr>
              <p:cNvPr id="73752" name="Group 2098"/>
              <p:cNvGrpSpPr>
                <a:grpSpLocks/>
              </p:cNvGrpSpPr>
              <p:nvPr/>
            </p:nvGrpSpPr>
            <p:grpSpPr bwMode="auto">
              <a:xfrm>
                <a:off x="551" y="2591"/>
                <a:ext cx="528" cy="518"/>
                <a:chOff x="551" y="2591"/>
                <a:chExt cx="528" cy="518"/>
              </a:xfrm>
            </p:grpSpPr>
            <p:sp>
              <p:nvSpPr>
                <p:cNvPr id="73756" name="Rectangle 2099"/>
                <p:cNvSpPr>
                  <a:spLocks noChangeArrowheads="1"/>
                </p:cNvSpPr>
                <p:nvPr/>
              </p:nvSpPr>
              <p:spPr bwMode="auto">
                <a:xfrm>
                  <a:off x="594" y="2591"/>
                  <a:ext cx="442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/>
                  <a:r>
                    <a:rPr lang="el-GR" sz="1000">
                      <a:cs typeface="Times New Roman" panose="02020603050405020304" pitchFamily="18" charset="0"/>
                    </a:rPr>
                    <a:t>mandible</a:t>
                  </a:r>
                  <a:endParaRPr lang="el-GR" sz="2000"/>
                </a:p>
              </p:txBody>
            </p:sp>
            <p:sp>
              <p:nvSpPr>
                <p:cNvPr id="73757" name="Rectangle 2100"/>
                <p:cNvSpPr>
                  <a:spLocks noChangeArrowheads="1"/>
                </p:cNvSpPr>
                <p:nvPr/>
              </p:nvSpPr>
              <p:spPr bwMode="auto">
                <a:xfrm>
                  <a:off x="551" y="2591"/>
                  <a:ext cx="528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/>
                </a:p>
              </p:txBody>
            </p:sp>
          </p:grpSp>
          <p:grpSp>
            <p:nvGrpSpPr>
              <p:cNvPr id="73753" name="Group 2101"/>
              <p:cNvGrpSpPr>
                <a:grpSpLocks/>
              </p:cNvGrpSpPr>
              <p:nvPr/>
            </p:nvGrpSpPr>
            <p:grpSpPr bwMode="auto">
              <a:xfrm>
                <a:off x="1079" y="2591"/>
                <a:ext cx="518" cy="518"/>
                <a:chOff x="1079" y="2591"/>
                <a:chExt cx="518" cy="518"/>
              </a:xfrm>
            </p:grpSpPr>
            <p:sp>
              <p:nvSpPr>
                <p:cNvPr id="73754" name="Rectangle 2102"/>
                <p:cNvSpPr>
                  <a:spLocks noChangeArrowheads="1"/>
                </p:cNvSpPr>
                <p:nvPr/>
              </p:nvSpPr>
              <p:spPr bwMode="auto">
                <a:xfrm>
                  <a:off x="1122" y="2591"/>
                  <a:ext cx="432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/>
                  <a:r>
                    <a:rPr lang="en-US" sz="1200">
                      <a:cs typeface="Times New Roman" panose="02020603050405020304" pitchFamily="18" charset="0"/>
                    </a:rPr>
                    <a:t>10</a:t>
                  </a:r>
                  <a:r>
                    <a:rPr lang="el-GR" sz="1200">
                      <a:cs typeface="Times New Roman" panose="02020603050405020304" pitchFamily="18" charset="0"/>
                    </a:rPr>
                    <a:t> years</a:t>
                  </a:r>
                  <a:endParaRPr lang="el-GR"/>
                </a:p>
              </p:txBody>
            </p:sp>
            <p:sp>
              <p:nvSpPr>
                <p:cNvPr id="73755" name="Rectangle 2103"/>
                <p:cNvSpPr>
                  <a:spLocks noChangeArrowheads="1"/>
                </p:cNvSpPr>
                <p:nvPr/>
              </p:nvSpPr>
              <p:spPr bwMode="auto">
                <a:xfrm>
                  <a:off x="1079" y="2591"/>
                  <a:ext cx="518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/>
                </a:p>
              </p:txBody>
            </p:sp>
          </p:grpSp>
        </p:grpSp>
        <p:sp>
          <p:nvSpPr>
            <p:cNvPr id="73738" name="Rectangle 2104"/>
            <p:cNvSpPr>
              <a:spLocks noChangeArrowheads="1"/>
            </p:cNvSpPr>
            <p:nvPr/>
          </p:nvSpPr>
          <p:spPr bwMode="auto">
            <a:xfrm>
              <a:off x="-3" y="-3"/>
              <a:ext cx="1603" cy="3115"/>
            </a:xfrm>
            <a:prstGeom prst="rect">
              <a:avLst/>
            </a:prstGeom>
            <a:noFill/>
            <a:ln w="9525">
              <a:solidFill>
                <a:srgbClr val="A0A0A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1126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G:\astheneis photos\a- deebondings\Nefeli Filippidi\IMG_16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43434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G:\astheneis photos\a- deebondings\Nefeli Filippidi\IMG_1106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33400"/>
            <a:ext cx="43434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ΔΗΜΟΥΛΑ-4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5" y="3446463"/>
            <a:ext cx="2238375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27410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Ορθογώνιο"/>
          <p:cNvSpPr/>
          <p:nvPr/>
        </p:nvSpPr>
        <p:spPr>
          <a:xfrm>
            <a:off x="611560" y="2348880"/>
            <a:ext cx="79208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4800" dirty="0" smtClean="0"/>
              <a:t> Μηχανήματα για την </a:t>
            </a:r>
            <a:r>
              <a:rPr lang="en-US" sz="4800" dirty="0"/>
              <a:t> </a:t>
            </a:r>
            <a:r>
              <a:rPr lang="en-US" sz="4800" dirty="0" smtClean="0"/>
              <a:t> </a:t>
            </a:r>
            <a:r>
              <a:rPr lang="el-GR" sz="4800" dirty="0" smtClean="0"/>
              <a:t>θεραπεία της ΙΙ τάξης</a:t>
            </a:r>
            <a:endParaRPr lang="el-GR" sz="4800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ΔΗΜΟΥΛΑ - 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762000"/>
            <a:ext cx="2897187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Picture 3" descr="ΔΗΜΟΥΛΑ-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4154488"/>
            <a:ext cx="2908300" cy="194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0" name="Picture 4" descr="ΔΗΜΟΥΛΑ - 05 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2388"/>
            <a:ext cx="2155825" cy="322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1" name="Picture 5" descr="ΔΗΜΟΥΛΑ-3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013" y="3573463"/>
            <a:ext cx="2089150" cy="320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2" name="Picture 6" descr="ΔΗΜΟΥΛΑ - 3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" t="12859"/>
          <a:stretch>
            <a:fillRect/>
          </a:stretch>
        </p:blipFill>
        <p:spPr bwMode="auto">
          <a:xfrm>
            <a:off x="6248400" y="73025"/>
            <a:ext cx="2506663" cy="320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3" name="Picture 7" descr="ΔΗΜΟΥΛΑ-4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88" y="3500438"/>
            <a:ext cx="2508250" cy="328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4058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6" descr="ΜΑΓΕΙΡΙΑΣ-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235200"/>
            <a:ext cx="3810000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3" name="Picture 7" descr="ΜΑΓΕΙΡΙΑΣ-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0" y="3738563"/>
            <a:ext cx="1955800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4" name="Picture 2" descr="G:\powerpoints\Class III cephs\μαγειριας2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85750"/>
            <a:ext cx="2425700" cy="283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074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4" descr="ΜΑΓΕΙΡΙΑΣ-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133600"/>
            <a:ext cx="44545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7" name="Picture 5" descr="ΜΑΓΕΙΡΙΑΣ-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0963"/>
            <a:ext cx="2035175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Picture 6" descr="ΜΑΓΕΙΡΙΑΣ-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238" y="3700463"/>
            <a:ext cx="1960562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6672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4" descr="Μαγειρίας face ενδιάμεσο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363" y="157163"/>
            <a:ext cx="1900237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1" name="Picture 5" descr="Μαγειρίας oral ενδιάμεσο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25450"/>
            <a:ext cx="3429000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2" name="Picture 6" descr="Μαγειρίας ενδιάμεσο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954463"/>
            <a:ext cx="4953000" cy="222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3" name="Picture 7" descr="Μαγειρίας ενδιάμεσο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675" y="3270250"/>
            <a:ext cx="3000375" cy="343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412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5" descr="Μαγειρίας face τελικ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381000"/>
            <a:ext cx="1754188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5" name="Picture 6" descr="Μαγειρίας oral-1 τελικ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622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6" name="Picture 7" descr="Μαγειρίας oral-2 τελικό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888" y="3048000"/>
            <a:ext cx="2347912" cy="154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7" name="Picture 8" descr="Μαγειρίας oral-3 τελικό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00"/>
            <a:ext cx="2362200" cy="154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8" name="Picture 12" descr="Μαγειρίας τελικό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648200"/>
            <a:ext cx="4724400" cy="212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9" name="Picture 2" descr="G:\powerpoints\Class III cephs\μαγειριας3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3195638"/>
            <a:ext cx="3035300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050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5" descr="ΜΑΓΕΙΡΙΑΣ-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3400"/>
            <a:ext cx="3657600" cy="231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9" name="Picture 6" descr="ΜΑΓΕΙΡΙΑΣ-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307975"/>
            <a:ext cx="1955800" cy="296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0" name="Picture 7" descr="Μαγειρίας face τελικό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0" y="3587750"/>
            <a:ext cx="1943100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1" name="Picture 8" descr="Μαγειρίας oral-3 τελικό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932238"/>
            <a:ext cx="3657600" cy="239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2" name="Picture 2" descr="G:\powerpoints\Class III cephs\μαγειριας2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101600"/>
            <a:ext cx="2714625" cy="317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3" name="Picture 2" descr="G:\powerpoints\Class III cephs\μαγειριας3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3429000"/>
            <a:ext cx="2714625" cy="321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134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0084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52" t="18919" r="12617" b="19933"/>
          <a:stretch/>
        </p:blipFill>
        <p:spPr>
          <a:xfrm>
            <a:off x="2339752" y="182268"/>
            <a:ext cx="5053986" cy="6487092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3068960"/>
            <a:ext cx="904126" cy="47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68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026" name="Picture 2" descr="M:\desktop αθήνας\hyrax\2\DSCF06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3" y="0"/>
            <a:ext cx="4742234" cy="6165304"/>
          </a:xfrm>
          <a:prstGeom prst="rect">
            <a:avLst/>
          </a:prstGeom>
          <a:noFill/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4736" y="2880719"/>
            <a:ext cx="2421440" cy="4038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:\desktop αθήνας\hyrax\2\DSCF06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9144000" cy="59527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oral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1"/>
          <a:stretch>
            <a:fillRect/>
          </a:stretch>
        </p:blipFill>
        <p:spPr bwMode="auto">
          <a:xfrm>
            <a:off x="419100" y="457200"/>
            <a:ext cx="4762500" cy="23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1" name="Picture 3" descr="ceph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28600"/>
            <a:ext cx="259556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2" name="Picture 4" descr="face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788" y="3429000"/>
            <a:ext cx="3260725" cy="312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3" name="Picture 5" descr="face-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430588"/>
            <a:ext cx="2819400" cy="31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560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eli11 159"/>
          <p:cNvPicPr>
            <a:picLocks noChangeAspect="1" noChangeArrowheads="1"/>
          </p:cNvPicPr>
          <p:nvPr/>
        </p:nvPicPr>
        <p:blipFill>
          <a:blip r:embed="rId2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4"/>
          <a:stretch>
            <a:fillRect/>
          </a:stretch>
        </p:blipFill>
        <p:spPr bwMode="auto">
          <a:xfrm>
            <a:off x="611560" y="0"/>
            <a:ext cx="2303463" cy="35639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eli11 15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4"/>
          <a:stretch>
            <a:fillRect/>
          </a:stretch>
        </p:blipFill>
        <p:spPr bwMode="auto">
          <a:xfrm>
            <a:off x="3851275" y="0"/>
            <a:ext cx="2305050" cy="35004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7" name="Picture 7" descr="elias,22"/>
          <p:cNvPicPr>
            <a:picLocks noChangeAspect="1" noChangeArrowheads="1"/>
          </p:cNvPicPr>
          <p:nvPr/>
        </p:nvPicPr>
        <p:blipFill>
          <a:blip r:embed="rId4" cstate="print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789363"/>
            <a:ext cx="2301875" cy="30686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elias,2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" t="5652" r="9856"/>
          <a:stretch>
            <a:fillRect/>
          </a:stretch>
        </p:blipFill>
        <p:spPr bwMode="auto">
          <a:xfrm>
            <a:off x="3851275" y="3716338"/>
            <a:ext cx="2305050" cy="31416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Εικόνα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599" y="1601011"/>
            <a:ext cx="1512169" cy="315821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4088" y="1601012"/>
            <a:ext cx="512108" cy="231668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0218" y="5171335"/>
            <a:ext cx="512108" cy="231668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191" y="5152230"/>
            <a:ext cx="1336174" cy="25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977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1026" descr="appliance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533400"/>
            <a:ext cx="2587625" cy="238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5" name="Picture 1027" descr="appliance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95300"/>
            <a:ext cx="239395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6" name="Picture 1028" descr="ceph-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81400"/>
            <a:ext cx="2547938" cy="289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7" name="Picture 1029" descr="oral-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533400"/>
            <a:ext cx="3225800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8" name="Picture 1030" descr="face-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775" y="3810000"/>
            <a:ext cx="2876550" cy="242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9" name="Picture 1031" descr="face-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988" y="3810000"/>
            <a:ext cx="2854325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444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050" descr="ceph-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76200"/>
            <a:ext cx="28892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79" name="Picture 2051" descr="oral-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03250"/>
            <a:ext cx="4953000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0" name="Picture 2052" descr="oral-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3505200"/>
            <a:ext cx="4940300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1" name="Picture 2053" descr="face-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4205288"/>
            <a:ext cx="2863850" cy="242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226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1026" descr="oral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1"/>
          <a:stretch>
            <a:fillRect/>
          </a:stretch>
        </p:blipFill>
        <p:spPr bwMode="auto">
          <a:xfrm>
            <a:off x="3276600" y="1143000"/>
            <a:ext cx="2781300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3" name="Picture 1027" descr="oral-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419600"/>
            <a:ext cx="28194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4" name="Picture 1028" descr="face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473075"/>
            <a:ext cx="26543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5" name="Picture 1029" descr="face-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3962400"/>
            <a:ext cx="2667000" cy="224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6" name="Picture 1030" descr="ceph-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238" y="152400"/>
            <a:ext cx="2595562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7" name="Picture 1031" descr="ceph-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276600"/>
            <a:ext cx="254317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6040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err="1" smtClean="0"/>
              <a:t>ΜηχανΗματα</a:t>
            </a:r>
            <a:r>
              <a:rPr lang="el-GR" dirty="0" smtClean="0"/>
              <a:t> για την </a:t>
            </a:r>
            <a:r>
              <a:rPr lang="el-GR" dirty="0" err="1" smtClean="0"/>
              <a:t>διΕύρυνση</a:t>
            </a:r>
            <a:r>
              <a:rPr lang="el-GR" dirty="0" smtClean="0"/>
              <a:t> της </a:t>
            </a:r>
            <a:r>
              <a:rPr lang="el-GR" dirty="0" err="1" smtClean="0"/>
              <a:t>υπερΩας</a:t>
            </a:r>
            <a:endParaRPr lang="el-GR" dirty="0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Documents and Settings\elias\My Documents\cross bite\bio2 0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6752"/>
            <a:ext cx="4176464" cy="1980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DSCF0183"/>
          <p:cNvPicPr>
            <a:picLocks noChangeAspect="1" noChangeArrowheads="1"/>
          </p:cNvPicPr>
          <p:nvPr/>
        </p:nvPicPr>
        <p:blipFill>
          <a:blip r:embed="rId3" cstate="print">
            <a:lum bright="-6000" contras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" t="6726" r="6250" b="9865"/>
          <a:stretch>
            <a:fillRect/>
          </a:stretch>
        </p:blipFill>
        <p:spPr bwMode="auto">
          <a:xfrm>
            <a:off x="5575467" y="1124744"/>
            <a:ext cx="3600400" cy="19581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scf000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212976"/>
            <a:ext cx="3863975" cy="19732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858295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SCF0037"/>
          <p:cNvPicPr>
            <a:picLocks noChangeAspect="1" noChangeArrowheads="1"/>
          </p:cNvPicPr>
          <p:nvPr/>
        </p:nvPicPr>
        <p:blipFill>
          <a:blip r:embed="rId2" cstate="print"/>
          <a:srcRect l="18333" t="18750" r="33333" b="34375"/>
          <a:stretch>
            <a:fillRect/>
          </a:stretch>
        </p:blipFill>
        <p:spPr bwMode="auto">
          <a:xfrm>
            <a:off x="304800" y="533400"/>
            <a:ext cx="418465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 descr="DSCF0077"/>
          <p:cNvPicPr>
            <a:picLocks noChangeAspect="1" noChangeArrowheads="1"/>
          </p:cNvPicPr>
          <p:nvPr/>
        </p:nvPicPr>
        <p:blipFill>
          <a:blip r:embed="rId3" cstate="print"/>
          <a:srcRect l="24167" t="25626" r="30000" b="30000"/>
          <a:stretch>
            <a:fillRect/>
          </a:stretch>
        </p:blipFill>
        <p:spPr bwMode="auto">
          <a:xfrm>
            <a:off x="4724400" y="533400"/>
            <a:ext cx="4191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Εικόνα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680" y="2564904"/>
            <a:ext cx="1656184" cy="288032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4288" y="2564904"/>
            <a:ext cx="512108" cy="23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582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SCF0038"/>
          <p:cNvPicPr>
            <a:picLocks noChangeAspect="1" noChangeArrowheads="1"/>
          </p:cNvPicPr>
          <p:nvPr/>
        </p:nvPicPr>
        <p:blipFill>
          <a:blip r:embed="rId2" cstate="print"/>
          <a:srcRect l="25000" t="16667" r="8749" b="25000"/>
          <a:stretch>
            <a:fillRect/>
          </a:stretch>
        </p:blipFill>
        <p:spPr bwMode="auto">
          <a:xfrm>
            <a:off x="152400" y="1143000"/>
            <a:ext cx="4267200" cy="297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 descr="DSCF0078"/>
          <p:cNvPicPr>
            <a:picLocks noChangeAspect="1" noChangeArrowheads="1"/>
          </p:cNvPicPr>
          <p:nvPr/>
        </p:nvPicPr>
        <p:blipFill>
          <a:blip r:embed="rId3" cstate="print"/>
          <a:srcRect l="12500" t="30000" r="25833" b="39375"/>
          <a:stretch>
            <a:fillRect/>
          </a:stretch>
        </p:blipFill>
        <p:spPr bwMode="auto">
          <a:xfrm>
            <a:off x="4495800" y="1143000"/>
            <a:ext cx="44196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6477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3" t="20808" r="13901" b="12494"/>
          <a:stretch>
            <a:fillRect/>
          </a:stretch>
        </p:blipFill>
        <p:spPr bwMode="auto">
          <a:xfrm>
            <a:off x="1763688" y="313904"/>
            <a:ext cx="2376488" cy="28343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20"/>
          <p:cNvPicPr>
            <a:picLocks noChangeAspect="1" noChangeArrowheads="1"/>
          </p:cNvPicPr>
          <p:nvPr/>
        </p:nvPicPr>
        <p:blipFill>
          <a:blip r:embed="rId3" cstate="print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71" t="8121" r="27525" b="18213"/>
          <a:stretch>
            <a:fillRect/>
          </a:stretch>
        </p:blipFill>
        <p:spPr bwMode="auto">
          <a:xfrm>
            <a:off x="4859338" y="339923"/>
            <a:ext cx="2232942" cy="28082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2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2" t="30750" r="15382" b="22351"/>
          <a:stretch>
            <a:fillRect/>
          </a:stretch>
        </p:blipFill>
        <p:spPr bwMode="auto">
          <a:xfrm>
            <a:off x="468313" y="4048125"/>
            <a:ext cx="3743325" cy="19018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2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13" t="40741" r="16386" b="21939"/>
          <a:stretch>
            <a:fillRect/>
          </a:stretch>
        </p:blipFill>
        <p:spPr bwMode="auto">
          <a:xfrm>
            <a:off x="4859338" y="4038600"/>
            <a:ext cx="3673475" cy="19542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Εικόνα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7609" y="1731057"/>
            <a:ext cx="1055689" cy="230537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2200" y="1961594"/>
            <a:ext cx="512108" cy="23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10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33400" y="1371600"/>
            <a:ext cx="8610600" cy="3867150"/>
          </a:xfrm>
          <a:ln>
            <a:solidFill>
              <a:srgbClr val="F07F09"/>
            </a:solidFill>
          </a:ln>
        </p:spPr>
        <p:txBody>
          <a:bodyPr>
            <a:normAutofit fontScale="90000"/>
          </a:bodyPr>
          <a:lstStyle/>
          <a:p>
            <a:r>
              <a:rPr lang="el-GR" sz="4000" dirty="0" err="1" smtClean="0"/>
              <a:t>ΕρωτΗσεις</a:t>
            </a:r>
            <a:r>
              <a:rPr lang="el-GR" sz="4000" dirty="0" smtClean="0"/>
              <a:t> </a:t>
            </a:r>
            <a:r>
              <a:rPr lang="en-US" sz="4000" dirty="0" smtClean="0"/>
              <a:t>:</a:t>
            </a:r>
            <a:br>
              <a:rPr lang="en-US" sz="4000" dirty="0" smtClean="0"/>
            </a:br>
            <a:r>
              <a:rPr lang="el-GR" sz="4000" dirty="0" smtClean="0"/>
              <a:t/>
            </a:r>
            <a:br>
              <a:rPr lang="el-GR" sz="4000" dirty="0" smtClean="0"/>
            </a:br>
            <a:r>
              <a:rPr lang="el-GR" sz="4000" dirty="0" smtClean="0"/>
              <a:t>- </a:t>
            </a:r>
            <a:r>
              <a:rPr lang="el-GR" sz="4000" dirty="0" err="1" smtClean="0"/>
              <a:t>ΠΩς</a:t>
            </a:r>
            <a:r>
              <a:rPr lang="el-GR" sz="4000" dirty="0" smtClean="0"/>
              <a:t> </a:t>
            </a:r>
            <a:r>
              <a:rPr lang="el-GR" sz="4000" dirty="0" err="1" smtClean="0"/>
              <a:t>κΑνουμε</a:t>
            </a:r>
            <a:r>
              <a:rPr lang="el-GR" sz="4000" dirty="0" smtClean="0"/>
              <a:t> </a:t>
            </a:r>
            <a:r>
              <a:rPr lang="el-GR" sz="4000" dirty="0" err="1" smtClean="0"/>
              <a:t>διαφορικΗ</a:t>
            </a:r>
            <a:r>
              <a:rPr lang="el-GR" sz="4000" dirty="0" smtClean="0"/>
              <a:t> </a:t>
            </a:r>
            <a:r>
              <a:rPr lang="el-GR" sz="4000" dirty="0" err="1" smtClean="0"/>
              <a:t>διΑγνωση</a:t>
            </a:r>
            <a:r>
              <a:rPr lang="el-GR" sz="4000" dirty="0" smtClean="0"/>
              <a:t> </a:t>
            </a:r>
            <a:r>
              <a:rPr lang="el-GR" sz="4000" dirty="0" err="1" smtClean="0"/>
              <a:t>μεταξΥ</a:t>
            </a:r>
            <a:r>
              <a:rPr lang="el-GR" sz="4000" dirty="0" smtClean="0"/>
              <a:t> </a:t>
            </a:r>
            <a:r>
              <a:rPr lang="el-GR" sz="4000" dirty="0" err="1" smtClean="0"/>
              <a:t>σκελετικΩν</a:t>
            </a:r>
            <a:r>
              <a:rPr lang="el-GR" sz="4000" dirty="0" smtClean="0"/>
              <a:t> και </a:t>
            </a:r>
            <a:r>
              <a:rPr lang="el-GR" sz="4000" dirty="0" err="1" smtClean="0"/>
              <a:t>οδοντικΩν</a:t>
            </a:r>
            <a:r>
              <a:rPr lang="el-GR" sz="4000" dirty="0" smtClean="0"/>
              <a:t> </a:t>
            </a:r>
            <a:r>
              <a:rPr lang="el-GR" sz="4000" dirty="0" err="1" smtClean="0"/>
              <a:t>σταυροειδΩν</a:t>
            </a:r>
            <a:r>
              <a:rPr lang="el-GR" sz="4000" dirty="0" smtClean="0"/>
              <a:t> </a:t>
            </a:r>
            <a:r>
              <a:rPr lang="el-GR" sz="4000" dirty="0" err="1" smtClean="0"/>
              <a:t>συγκλεΙσεων</a:t>
            </a:r>
            <a:r>
              <a:rPr lang="en-US" sz="4000" dirty="0" smtClean="0"/>
              <a:t>;</a:t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- </a:t>
            </a:r>
            <a:r>
              <a:rPr lang="el-GR" sz="4000" dirty="0" err="1" smtClean="0"/>
              <a:t>ΘεραπεΙα</a:t>
            </a:r>
            <a:r>
              <a:rPr lang="el-GR" sz="4000" dirty="0" smtClean="0"/>
              <a:t> </a:t>
            </a:r>
            <a:r>
              <a:rPr lang="el-GR" sz="4000" dirty="0" err="1" smtClean="0"/>
              <a:t>σκελετικΩν</a:t>
            </a:r>
            <a:r>
              <a:rPr lang="el-GR" sz="4000" dirty="0" smtClean="0"/>
              <a:t> </a:t>
            </a:r>
            <a:r>
              <a:rPr lang="el-GR" sz="4000" dirty="0" err="1" smtClean="0"/>
              <a:t>οπΙσθιων</a:t>
            </a:r>
            <a:r>
              <a:rPr lang="el-GR" sz="4000" dirty="0" smtClean="0"/>
              <a:t> </a:t>
            </a:r>
            <a:r>
              <a:rPr lang="el-GR" sz="4000" dirty="0" err="1" smtClean="0"/>
              <a:t>σταυροειδΩν</a:t>
            </a:r>
            <a:r>
              <a:rPr lang="el-GR" sz="4000" dirty="0" smtClean="0"/>
              <a:t> </a:t>
            </a:r>
            <a:r>
              <a:rPr lang="el-GR" sz="4000" dirty="0" err="1" smtClean="0"/>
              <a:t>συγκλεΙσεων</a:t>
            </a:r>
            <a:r>
              <a:rPr lang="en-US" sz="4000" dirty="0" smtClean="0"/>
              <a:t>;</a:t>
            </a:r>
            <a:r>
              <a:rPr lang="el-GR" sz="4000" dirty="0" smtClean="0"/>
              <a:t/>
            </a:r>
            <a:br>
              <a:rPr lang="el-GR" sz="4000" dirty="0" smtClean="0"/>
            </a:br>
            <a:r>
              <a:rPr lang="el-GR" sz="4000" dirty="0" smtClean="0"/>
              <a:t/>
            </a:r>
            <a:br>
              <a:rPr lang="el-GR" sz="4000" dirty="0" smtClean="0"/>
            </a:br>
            <a:endParaRPr lang="en-US" sz="4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509771"/>
            <a:ext cx="77768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/>
              <a:t>ΔΙΑΦΟΡΙΚΗ ΔΙΑΓΝΩΣΗ ΜΕΤΑΞΥ ΣΚΕΛΕΤΙΚΩΝ ΚΑΙ ΟΔΟΝΤΙΚΩΝ ΣΤΑΥΡΟΕΙΔΩΝ ΣΥΓΚΛΕΙΣΕΩΝ:</a:t>
            </a:r>
            <a:endParaRPr lang="el-GR" sz="2800" dirty="0"/>
          </a:p>
        </p:txBody>
      </p:sp>
      <p:pic>
        <p:nvPicPr>
          <p:cNvPr id="1026" name="Picture 2" descr="174f96b8c256ab9a929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204864"/>
            <a:ext cx="4978524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09946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395536" y="476672"/>
            <a:ext cx="7772400" cy="1553964"/>
          </a:xfrm>
        </p:spPr>
        <p:txBody>
          <a:bodyPr>
            <a:normAutofit/>
          </a:bodyPr>
          <a:lstStyle/>
          <a:p>
            <a:r>
              <a:rPr lang="el-GR" sz="4800" dirty="0" smtClean="0">
                <a:solidFill>
                  <a:schemeClr val="tx1"/>
                </a:solidFill>
              </a:rPr>
              <a:t>Διαφορική διάγνωση</a:t>
            </a:r>
            <a:endParaRPr lang="el-GR" sz="480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7544" y="2492896"/>
            <a:ext cx="777686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800" dirty="0" smtClean="0"/>
              <a:t>O</a:t>
            </a:r>
            <a:r>
              <a:rPr lang="el-GR" sz="2800" dirty="0" smtClean="0"/>
              <a:t>ΠΙΣΘΟΓΝΑΘΙΣΜΟΣ ΚΑΤΩ ΓΝΑΘΟΥ</a:t>
            </a:r>
          </a:p>
          <a:p>
            <a:pPr marL="342900" indent="-342900">
              <a:buAutoNum type="arabicPeriod"/>
            </a:pPr>
            <a:endParaRPr lang="el-GR" sz="2800" dirty="0" smtClean="0"/>
          </a:p>
          <a:p>
            <a:pPr marL="342900" indent="-342900">
              <a:buAutoNum type="arabicPeriod"/>
            </a:pPr>
            <a:r>
              <a:rPr lang="el-GR" sz="2800" dirty="0" smtClean="0"/>
              <a:t>ΠΡΟΓΝΑΘΙΣΜΟΣ ΑΝΩ ΓΝΑΘΟΥ</a:t>
            </a:r>
          </a:p>
          <a:p>
            <a:pPr marL="342900" indent="-342900">
              <a:buAutoNum type="arabicPeriod"/>
            </a:pPr>
            <a:endParaRPr lang="el-GR" sz="2800" dirty="0" smtClean="0"/>
          </a:p>
          <a:p>
            <a:pPr marL="342900" indent="-342900">
              <a:buAutoNum type="arabicPeriod"/>
            </a:pPr>
            <a:r>
              <a:rPr lang="el-GR" sz="2800" dirty="0" smtClean="0"/>
              <a:t>ΣΥΝΔΥΑΣΜΟΣ ΤΩΝ ΑΝΩΤΕΡΩ</a:t>
            </a:r>
          </a:p>
          <a:p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Documents and Settings\elias\My Documents\cross bite\21.1.04(cross bite) 105.jpg"/>
          <p:cNvPicPr>
            <a:picLocks noChangeAspect="1" noChangeArrowheads="1"/>
          </p:cNvPicPr>
          <p:nvPr/>
        </p:nvPicPr>
        <p:blipFill>
          <a:blip r:embed="rId3" cstate="print">
            <a:lum bright="14000"/>
          </a:blip>
          <a:srcRect/>
          <a:stretch>
            <a:fillRect/>
          </a:stretch>
        </p:blipFill>
        <p:spPr bwMode="auto">
          <a:xfrm>
            <a:off x="685800" y="3463925"/>
            <a:ext cx="3352800" cy="241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2" descr="C:\Documents and Settings\elias\My Documents\cross bite\21.1.04(cross bite) 104.jpg"/>
          <p:cNvPicPr>
            <a:picLocks noChangeAspect="1" noChangeArrowheads="1"/>
          </p:cNvPicPr>
          <p:nvPr/>
        </p:nvPicPr>
        <p:blipFill>
          <a:blip r:embed="rId4" cstate="print">
            <a:lum bright="12000"/>
          </a:blip>
          <a:srcRect l="10547" r="13560" b="5472"/>
          <a:stretch>
            <a:fillRect/>
          </a:stretch>
        </p:blipFill>
        <p:spPr bwMode="auto">
          <a:xfrm>
            <a:off x="5257800" y="3460750"/>
            <a:ext cx="3200400" cy="241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1026" descr="C:\Documents and Settings\elias\My Documents\cross bite\DSCF0055.JPG"/>
          <p:cNvPicPr>
            <a:picLocks noChangeAspect="1" noChangeArrowheads="1"/>
          </p:cNvPicPr>
          <p:nvPr/>
        </p:nvPicPr>
        <p:blipFill>
          <a:blip r:embed="rId5" cstate="print"/>
          <a:srcRect l="25490" t="20915" r="15686" b="21568"/>
          <a:stretch>
            <a:fillRect/>
          </a:stretch>
        </p:blipFill>
        <p:spPr bwMode="auto">
          <a:xfrm>
            <a:off x="2819400" y="990600"/>
            <a:ext cx="3221038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 descr="21.1.04(cross bite) 12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228600"/>
            <a:ext cx="7185025" cy="630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Documents and Settings\elias\My Documents\cross bite\21.1.04(cross bite) 1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0"/>
            <a:ext cx="50688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Documents and Settings\elias\My Documents\cross bite\21.1.04(cross bite) 1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0"/>
            <a:ext cx="5568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5863" y="33338"/>
            <a:ext cx="7272337" cy="1643062"/>
          </a:xfrm>
        </p:spPr>
        <p:txBody>
          <a:bodyPr>
            <a:normAutofit/>
          </a:bodyPr>
          <a:lstStyle/>
          <a:p>
            <a:r>
              <a:rPr lang="el-GR" sz="3200" dirty="0" err="1" smtClean="0">
                <a:solidFill>
                  <a:srgbClr val="404040"/>
                </a:solidFill>
              </a:rPr>
              <a:t>ΟπΙσθιες</a:t>
            </a:r>
            <a:r>
              <a:rPr lang="el-GR" sz="3200" dirty="0" smtClean="0">
                <a:solidFill>
                  <a:srgbClr val="404040"/>
                </a:solidFill>
              </a:rPr>
              <a:t> </a:t>
            </a:r>
            <a:r>
              <a:rPr lang="el-GR" sz="3200" dirty="0" err="1" smtClean="0">
                <a:solidFill>
                  <a:srgbClr val="404040"/>
                </a:solidFill>
              </a:rPr>
              <a:t>σταυροειδεΙς</a:t>
            </a:r>
            <a:r>
              <a:rPr lang="el-GR" sz="3200" dirty="0" smtClean="0">
                <a:solidFill>
                  <a:srgbClr val="404040"/>
                </a:solidFill>
              </a:rPr>
              <a:t> </a:t>
            </a:r>
            <a:r>
              <a:rPr lang="el-GR" sz="3200" dirty="0" err="1" smtClean="0">
                <a:solidFill>
                  <a:srgbClr val="404040"/>
                </a:solidFill>
              </a:rPr>
              <a:t>συγκλεΙσεις</a:t>
            </a:r>
            <a:r>
              <a:rPr lang="el-GR" sz="3200" dirty="0" smtClean="0">
                <a:solidFill>
                  <a:srgbClr val="404040"/>
                </a:solidFill>
              </a:rPr>
              <a:t> </a:t>
            </a:r>
            <a:r>
              <a:rPr lang="el-GR" sz="3200" dirty="0" err="1" smtClean="0">
                <a:solidFill>
                  <a:srgbClr val="404040"/>
                </a:solidFill>
              </a:rPr>
              <a:t>σκελετικΗς</a:t>
            </a:r>
            <a:r>
              <a:rPr lang="el-GR" sz="3200" dirty="0" smtClean="0">
                <a:solidFill>
                  <a:srgbClr val="404040"/>
                </a:solidFill>
              </a:rPr>
              <a:t> </a:t>
            </a:r>
            <a:r>
              <a:rPr lang="el-GR" sz="3200" dirty="0" err="1" smtClean="0">
                <a:solidFill>
                  <a:srgbClr val="404040"/>
                </a:solidFill>
              </a:rPr>
              <a:t>αιτιολογΙας</a:t>
            </a:r>
            <a:r>
              <a:rPr lang="el-GR" sz="3200" dirty="0" smtClean="0">
                <a:solidFill>
                  <a:srgbClr val="404040"/>
                </a:solidFill>
              </a:rPr>
              <a:t> (</a:t>
            </a:r>
            <a:r>
              <a:rPr lang="el-GR" sz="3200" dirty="0" err="1" smtClean="0">
                <a:solidFill>
                  <a:srgbClr val="404040"/>
                </a:solidFill>
              </a:rPr>
              <a:t>θεραπεΙα</a:t>
            </a:r>
            <a:r>
              <a:rPr lang="el-GR" sz="3200" dirty="0" smtClean="0">
                <a:solidFill>
                  <a:srgbClr val="404040"/>
                </a:solidFill>
              </a:rPr>
              <a:t>)</a:t>
            </a:r>
            <a:endParaRPr lang="en-US" sz="3200" dirty="0" smtClean="0">
              <a:solidFill>
                <a:srgbClr val="404040"/>
              </a:solidFill>
            </a:endParaRPr>
          </a:p>
        </p:txBody>
      </p:sp>
      <p:sp>
        <p:nvSpPr>
          <p:cNvPr id="25603" name="TextBox 2"/>
          <p:cNvSpPr txBox="1">
            <a:spLocks noChangeArrowheads="1"/>
          </p:cNvSpPr>
          <p:nvPr/>
        </p:nvSpPr>
        <p:spPr bwMode="auto">
          <a:xfrm>
            <a:off x="990600" y="1676400"/>
            <a:ext cx="7467600" cy="655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l-GR" sz="2800">
                <a:latin typeface="Calibri" pitchFamily="34" charset="0"/>
              </a:rPr>
              <a:t> Διεύρυνση της  άνω γνάθου με μηχάνημα ταχείας διεύρυνσης της υπερώας πριν από την πλήρη συνοστέωσή της</a:t>
            </a:r>
          </a:p>
          <a:p>
            <a:pPr>
              <a:buFont typeface="Arial" pitchFamily="34" charset="0"/>
              <a:buChar char="•"/>
            </a:pPr>
            <a:endParaRPr lang="el-GR" sz="2800"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l-GR" sz="2800">
                <a:latin typeface="Calibri" pitchFamily="34" charset="0"/>
              </a:rPr>
              <a:t> Διεύρυνση της  άνω γνάθου με μηχάνημα ταχείας διεύρυνσης της υπερώας και με χειρουργική υποβοήθησή της μετά από την πλήρη συνοστέωσή της</a:t>
            </a:r>
          </a:p>
          <a:p>
            <a:pPr>
              <a:buFont typeface="Arial" pitchFamily="34" charset="0"/>
              <a:buChar char="•"/>
            </a:pPr>
            <a:endParaRPr lang="el-GR" sz="2800"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l-GR" sz="2800">
                <a:latin typeface="Calibri" pitchFamily="34" charset="0"/>
              </a:rPr>
              <a:t> Χειρουργική ελάττωση του εύρους της κάτω γνάθου</a:t>
            </a:r>
          </a:p>
          <a:p>
            <a:pPr>
              <a:buFont typeface="Arial" pitchFamily="34" charset="0"/>
              <a:buChar char="•"/>
            </a:pPr>
            <a:endParaRPr lang="el-GR" sz="2800">
              <a:latin typeface="Calibri" pitchFamily="34" charset="0"/>
            </a:endParaRPr>
          </a:p>
          <a:p>
            <a:endParaRPr lang="el-GR" sz="2800">
              <a:latin typeface="Calibri" pitchFamily="34" charset="0"/>
            </a:endParaRPr>
          </a:p>
          <a:p>
            <a:endParaRPr lang="el-GR" sz="2800">
              <a:latin typeface="Calibri" pitchFamily="34" charset="0"/>
            </a:endParaRPr>
          </a:p>
          <a:p>
            <a:endParaRPr lang="en-US" sz="28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Documents and Settings\elias\My Documents\cross bite\21.1.04(cross bite) 1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84784"/>
            <a:ext cx="4094163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extBox 2"/>
          <p:cNvSpPr txBox="1">
            <a:spLocks noChangeArrowheads="1"/>
          </p:cNvSpPr>
          <p:nvPr/>
        </p:nvSpPr>
        <p:spPr bwMode="auto">
          <a:xfrm>
            <a:off x="251520" y="421289"/>
            <a:ext cx="4267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2400" dirty="0">
                <a:latin typeface="Franklin Gothic Book" pitchFamily="34" charset="0"/>
              </a:rPr>
              <a:t>Μηχάνημα τύπου </a:t>
            </a:r>
            <a:r>
              <a:rPr lang="en-US" sz="2400" dirty="0">
                <a:latin typeface="Franklin Gothic Book" pitchFamily="34" charset="0"/>
              </a:rPr>
              <a:t>Hyrax</a:t>
            </a:r>
          </a:p>
        </p:txBody>
      </p:sp>
      <p:pic>
        <p:nvPicPr>
          <p:cNvPr id="26628" name="Picture 4" descr="Φωτο προόδου Ηyrax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8720" y="1483648"/>
            <a:ext cx="4445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TextBox 6"/>
          <p:cNvSpPr txBox="1">
            <a:spLocks noChangeArrowheads="1"/>
          </p:cNvSpPr>
          <p:nvPr/>
        </p:nvSpPr>
        <p:spPr bwMode="auto">
          <a:xfrm>
            <a:off x="4932040" y="414520"/>
            <a:ext cx="3505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2400" dirty="0">
                <a:latin typeface="Franklin Gothic Book" pitchFamily="34" charset="0"/>
              </a:rPr>
              <a:t>Μηχάνημα τύπου </a:t>
            </a:r>
            <a:r>
              <a:rPr lang="en-US" sz="2400" dirty="0">
                <a:latin typeface="Franklin Gothic Book" pitchFamily="34" charset="0"/>
              </a:rPr>
              <a:t>Haas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988840"/>
            <a:ext cx="3456384" cy="2304256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2035468"/>
            <a:ext cx="3374341" cy="221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86322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 descr="DSCF345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0"/>
            <a:ext cx="43688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DSCF34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8800" y="2667000"/>
            <a:ext cx="4724400" cy="3543300"/>
          </a:xfrm>
          <a:prstGeom prst="rect">
            <a:avLst/>
          </a:prstGeom>
          <a:scene3d>
            <a:camera prst="orthographicFront">
              <a:rot lat="5400000" lon="0" rev="0"/>
            </a:camera>
            <a:lightRig rig="threePt" dir="t"/>
          </a:scene3d>
        </p:spPr>
      </p:pic>
      <p:pic>
        <p:nvPicPr>
          <p:cNvPr id="28676" name="Picture 4" descr="DSCF3457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16200" y="3505200"/>
            <a:ext cx="4191000" cy="313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 descr="αρχικη δηξεως 18.3.200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209800"/>
            <a:ext cx="258445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2" descr="ελικη δηξεως 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2209800"/>
            <a:ext cx="22860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3" descr="ηξεως τρεις μηνες μετα το τελος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2209800"/>
            <a:ext cx="25273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 descr="1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457200"/>
            <a:ext cx="5486400" cy="307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2" descr="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3733800"/>
            <a:ext cx="4038600" cy="301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buFontTx/>
              <a:buChar char="•"/>
            </a:pPr>
            <a:r>
              <a:rPr lang="el-GR" sz="3200" dirty="0" err="1" smtClean="0"/>
              <a:t>ΣκελετικΕς</a:t>
            </a:r>
            <a:r>
              <a:rPr lang="el-GR" sz="3200" dirty="0" smtClean="0"/>
              <a:t> </a:t>
            </a:r>
            <a:r>
              <a:rPr lang="el-GR" sz="3200" dirty="0" err="1" smtClean="0"/>
              <a:t>ορθοδοντικΕς</a:t>
            </a:r>
            <a:r>
              <a:rPr lang="el-GR" sz="3200" dirty="0" smtClean="0"/>
              <a:t> </a:t>
            </a:r>
            <a:r>
              <a:rPr lang="el-GR" sz="3200" dirty="0" err="1" smtClean="0"/>
              <a:t>ανωμαλΙες</a:t>
            </a:r>
            <a:r>
              <a:rPr lang="el-GR" sz="3200" dirty="0" smtClean="0"/>
              <a:t> </a:t>
            </a:r>
            <a:r>
              <a:rPr lang="el-GR" sz="3200" dirty="0"/>
              <a:t>ΙΙ/1 με </a:t>
            </a:r>
            <a:r>
              <a:rPr lang="el-GR" sz="3200" dirty="0" err="1" smtClean="0"/>
              <a:t>οπισθογναθισμΟ</a:t>
            </a:r>
            <a:r>
              <a:rPr lang="el-GR" sz="3200" dirty="0" smtClean="0"/>
              <a:t> </a:t>
            </a:r>
            <a:r>
              <a:rPr lang="el-GR" sz="3200" dirty="0"/>
              <a:t>της </a:t>
            </a:r>
            <a:r>
              <a:rPr lang="el-GR" sz="3200" dirty="0" err="1" smtClean="0"/>
              <a:t>κΑτω</a:t>
            </a:r>
            <a:r>
              <a:rPr lang="el-GR" sz="3200" dirty="0" smtClean="0"/>
              <a:t> </a:t>
            </a:r>
            <a:r>
              <a:rPr lang="el-GR" sz="3200" dirty="0" err="1" smtClean="0"/>
              <a:t>γνΑθου</a:t>
            </a:r>
            <a:r>
              <a:rPr lang="en-US" sz="3200" dirty="0" smtClean="0"/>
              <a:t>;</a:t>
            </a:r>
            <a:r>
              <a:rPr lang="el-GR" sz="3200" dirty="0" smtClean="0"/>
              <a:t> </a:t>
            </a:r>
            <a:endParaRPr lang="en-US" sz="3200" dirty="0"/>
          </a:p>
        </p:txBody>
      </p:sp>
      <p:pic>
        <p:nvPicPr>
          <p:cNvPr id="6150" name="Picture 6" descr="DSCF002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60744" y="0"/>
            <a:ext cx="1957388" cy="3089189"/>
          </a:xfrm>
          <a:noFill/>
          <a:ln/>
        </p:spPr>
      </p:pic>
      <p:pic>
        <p:nvPicPr>
          <p:cNvPr id="6151" name="Picture 7" descr="DSCF003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336281"/>
            <a:ext cx="3581400" cy="2770188"/>
          </a:xfrm>
          <a:prstGeom prst="rect">
            <a:avLst/>
          </a:prstGeom>
          <a:noFill/>
        </p:spPr>
      </p:pic>
      <p:pic>
        <p:nvPicPr>
          <p:cNvPr id="2" name="Εικόνα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680" y="1312926"/>
            <a:ext cx="512108" cy="2316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 descr="DSCF461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381000"/>
            <a:ext cx="44196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2" descr="DSCF4613.JPG"/>
          <p:cNvPicPr>
            <a:picLocks noChangeAspect="1"/>
          </p:cNvPicPr>
          <p:nvPr/>
        </p:nvPicPr>
        <p:blipFill>
          <a:blip r:embed="rId3" cstate="print">
            <a:lum bright="14000" contrast="18000"/>
          </a:blip>
          <a:srcRect/>
          <a:stretch>
            <a:fillRect/>
          </a:stretch>
        </p:blipFill>
        <p:spPr bwMode="auto">
          <a:xfrm>
            <a:off x="2133600" y="3602038"/>
            <a:ext cx="4419600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 descr="DSCF5606.JPG"/>
          <p:cNvPicPr>
            <a:picLocks noChangeAspect="1"/>
          </p:cNvPicPr>
          <p:nvPr/>
        </p:nvPicPr>
        <p:blipFill>
          <a:blip r:embed="rId2" cstate="print"/>
          <a:srcRect l="12733" t="22147" r="2768" b="17717"/>
          <a:stretch>
            <a:fillRect/>
          </a:stretch>
        </p:blipFill>
        <p:spPr bwMode="auto">
          <a:xfrm>
            <a:off x="2209800" y="585788"/>
            <a:ext cx="4756150" cy="253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3" descr="DSCF5613.JPG"/>
          <p:cNvPicPr>
            <a:picLocks noChangeAspect="1"/>
          </p:cNvPicPr>
          <p:nvPr/>
        </p:nvPicPr>
        <p:blipFill>
          <a:blip r:embed="rId3" cstate="print">
            <a:lum bright="12000" contrast="18000"/>
          </a:blip>
          <a:srcRect/>
          <a:stretch>
            <a:fillRect/>
          </a:stretch>
        </p:blipFill>
        <p:spPr bwMode="auto">
          <a:xfrm>
            <a:off x="2209800" y="3581400"/>
            <a:ext cx="4756150" cy="307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Documents and Settings\elias\My Documents\cross bite\21.1.04(cross bite) 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24975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Documents and Settings\elias\My Documents\cross bite\21.1.04(cross bite) 117.jpg"/>
          <p:cNvPicPr>
            <a:picLocks noChangeAspect="1" noChangeArrowheads="1"/>
          </p:cNvPicPr>
          <p:nvPr/>
        </p:nvPicPr>
        <p:blipFill>
          <a:blip r:embed="rId2" cstate="print">
            <a:lum bright="18000"/>
          </a:blip>
          <a:srcRect/>
          <a:stretch>
            <a:fillRect/>
          </a:stretch>
        </p:blipFill>
        <p:spPr bwMode="auto">
          <a:xfrm>
            <a:off x="2514600" y="209550"/>
            <a:ext cx="4572000" cy="291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2" descr="C:\Documents and Settings\elias\My Documents\cross bite\21.1.04(cross bite) 119.jpg"/>
          <p:cNvPicPr>
            <a:picLocks noChangeAspect="1" noChangeArrowheads="1"/>
          </p:cNvPicPr>
          <p:nvPr/>
        </p:nvPicPr>
        <p:blipFill>
          <a:blip r:embed="rId3" cstate="print">
            <a:lum bright="12000"/>
          </a:blip>
          <a:srcRect/>
          <a:stretch>
            <a:fillRect/>
          </a:stretch>
        </p:blipFill>
        <p:spPr bwMode="auto">
          <a:xfrm>
            <a:off x="2514600" y="3419475"/>
            <a:ext cx="4572000" cy="34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Documents and Settings\elias\My Documents\cross bite\21.1.04(cross bite) 116.jpg"/>
          <p:cNvPicPr>
            <a:picLocks noChangeAspect="1" noChangeArrowheads="1"/>
          </p:cNvPicPr>
          <p:nvPr/>
        </p:nvPicPr>
        <p:blipFill>
          <a:blip r:embed="rId3" cstate="print">
            <a:lum bright="16000"/>
          </a:blip>
          <a:srcRect/>
          <a:stretch>
            <a:fillRect/>
          </a:stretch>
        </p:blipFill>
        <p:spPr bwMode="auto">
          <a:xfrm>
            <a:off x="2371725" y="457200"/>
            <a:ext cx="4105275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2" descr="C:\Documents and Settings\elias\My Documents\cross bite\21.1.04(cross bite) 099.jpg"/>
          <p:cNvPicPr>
            <a:picLocks noChangeAspect="1" noChangeArrowheads="1"/>
          </p:cNvPicPr>
          <p:nvPr/>
        </p:nvPicPr>
        <p:blipFill>
          <a:blip r:embed="rId4" cstate="print">
            <a:lum bright="20000"/>
          </a:blip>
          <a:srcRect/>
          <a:stretch>
            <a:fillRect/>
          </a:stretch>
        </p:blipFill>
        <p:spPr bwMode="auto">
          <a:xfrm>
            <a:off x="2371725" y="3652838"/>
            <a:ext cx="4114800" cy="307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Documents and Settings\elias\My Documents\cross bite\21.1.04(cross bite) 1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85800"/>
            <a:ext cx="9144000" cy="554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257175"/>
            <a:ext cx="3992563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79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478088"/>
            <a:ext cx="2590800" cy="217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80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288" y="2474913"/>
            <a:ext cx="3032125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6981" name="Group 29"/>
          <p:cNvGrpSpPr>
            <a:grpSpLocks/>
          </p:cNvGrpSpPr>
          <p:nvPr/>
        </p:nvGrpSpPr>
        <p:grpSpPr bwMode="auto">
          <a:xfrm>
            <a:off x="1255713" y="4702175"/>
            <a:ext cx="6634162" cy="2041525"/>
            <a:chOff x="1581" y="3034"/>
            <a:chExt cx="4179" cy="1286"/>
          </a:xfrm>
        </p:grpSpPr>
        <p:pic>
          <p:nvPicPr>
            <p:cNvPr id="126982" name="Picture 19" descr="096023-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1" y="3042"/>
              <a:ext cx="2074" cy="1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6983" name="Picture 20" descr="096023-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9" y="3034"/>
              <a:ext cx="2021" cy="1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1035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6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463" y="4464050"/>
            <a:ext cx="3135312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0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75" y="309563"/>
            <a:ext cx="3006725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0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2233613"/>
            <a:ext cx="2662238" cy="209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0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0" y="2241550"/>
            <a:ext cx="2938463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06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463" y="2247900"/>
            <a:ext cx="3057525" cy="206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006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525" y="3525838"/>
            <a:ext cx="3943350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0" y="414338"/>
            <a:ext cx="4159250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5" y="3519488"/>
            <a:ext cx="3532188" cy="291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1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414338"/>
            <a:ext cx="3521075" cy="295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4204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857356" y="1179"/>
            <a:ext cx="1977330" cy="29216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072066" y="5022"/>
            <a:ext cx="1981200" cy="29636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4" cstate="print"/>
          <a:srcRect l="5836" t="7692" r="15270" b="10416"/>
          <a:stretch/>
        </p:blipFill>
        <p:spPr bwMode="auto">
          <a:xfrm>
            <a:off x="3046321" y="3025551"/>
            <a:ext cx="2897279" cy="20036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 rotWithShape="1">
          <a:blip r:embed="rId5" cstate="print"/>
          <a:srcRect t="4315" b="2684"/>
          <a:stretch/>
        </p:blipFill>
        <p:spPr bwMode="auto">
          <a:xfrm>
            <a:off x="-5555" y="3025551"/>
            <a:ext cx="2782805" cy="20036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6" cstate="print"/>
          <a:srcRect t="-1" b="2125"/>
          <a:stretch/>
        </p:blipFill>
        <p:spPr bwMode="auto">
          <a:xfrm>
            <a:off x="6158287" y="3025551"/>
            <a:ext cx="2757113" cy="20036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 rotWithShape="1">
          <a:blip r:embed="rId7" cstate="print"/>
          <a:srcRect t="2675"/>
          <a:stretch/>
        </p:blipFill>
        <p:spPr bwMode="auto">
          <a:xfrm>
            <a:off x="5481180" y="5087018"/>
            <a:ext cx="3648443" cy="17709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087018"/>
            <a:ext cx="3481043" cy="17709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 rotWithShape="1">
          <a:blip r:embed="rId9" cstate="print"/>
          <a:srcRect t="2665"/>
          <a:stretch/>
        </p:blipFill>
        <p:spPr bwMode="auto">
          <a:xfrm>
            <a:off x="3551028" y="5087018"/>
            <a:ext cx="1887863" cy="17782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6794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:\desktop αθήνας\Πέμπτη 2008\ΜΑΡΚΟΖΑΝΕΣ ΕΠΑΜΕΙΝΩΝΔΑΣ\ΑΚΤΙΝΟΓΡΑΦΙΕΣ\2006-10-06 ΑΡΧΙΚΕΣ\Untitled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0"/>
            <a:ext cx="5318817" cy="67495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829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477838"/>
            <a:ext cx="4113212" cy="538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8" name="Picture 3" descr="G:\astheneis photos\a- deebondings\Nefeli Filippidi\Filippidi Nefeli xrpan2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063" y="1600200"/>
            <a:ext cx="480377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37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3" descr="G:\astheneis photos\a- deebondings\Nefeli Filippidi\IMG_16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00808"/>
            <a:ext cx="43434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1" name="Picture 2" descr="G:\astheneis photos\a- deebondings\Nefeli Filippidi\IMG_1106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250" y="1698749"/>
            <a:ext cx="43434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2" name="Title 4"/>
          <p:cNvSpPr>
            <a:spLocks noGrp="1"/>
          </p:cNvSpPr>
          <p:nvPr>
            <p:ph type="title"/>
          </p:nvPr>
        </p:nvSpPr>
        <p:spPr>
          <a:xfrm>
            <a:off x="1547664" y="5157192"/>
            <a:ext cx="6554867" cy="1524000"/>
          </a:xfrm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7441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G:\astheneis photos\a- deebondings\Nefeli Filippidi\debonding\IMG_77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125413"/>
            <a:ext cx="1922462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5" name="Picture 4" descr="G:\astheneis photos\a- deebondings\Nefeli Filippidi\debonding\IMG_77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8" y="125413"/>
            <a:ext cx="1922462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6" name="Picture 5" descr="G:\astheneis photos\a- deebondings\Nefeli Filippidi\debonding\IMG_77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3" t="25000" r="5760" b="13333"/>
          <a:stretch>
            <a:fillRect/>
          </a:stretch>
        </p:blipFill>
        <p:spPr bwMode="auto">
          <a:xfrm>
            <a:off x="2943225" y="5149850"/>
            <a:ext cx="288131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7" name="Picture 9" descr="G:\astheneis photos\a- deebondings\Nefeli Filippidi\debonding\IMG_77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3103563"/>
            <a:ext cx="26289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8" name="Picture 10" descr="G:\astheneis photos\a- deebondings\Nefeli Filippidi\debonding\IMG_771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12724" r="6667" b="5415"/>
          <a:stretch>
            <a:fillRect/>
          </a:stretch>
        </p:blipFill>
        <p:spPr bwMode="auto">
          <a:xfrm>
            <a:off x="6134100" y="3130550"/>
            <a:ext cx="28194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9" name="Picture 11" descr="G:\astheneis photos\a- deebondings\Nefeli Filippidi\debonding\IMG_771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6" t="19579" r="5067" b="27296"/>
          <a:stretch>
            <a:fillRect/>
          </a:stretch>
        </p:blipFill>
        <p:spPr bwMode="auto">
          <a:xfrm>
            <a:off x="5945188" y="5141913"/>
            <a:ext cx="3008312" cy="14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0" name="Picture 12" descr="G:\astheneis photos\a- deebondings\Nefeli Filippidi\debonding\IMG_7718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5" t="13901" r="12508" b="29166"/>
          <a:stretch>
            <a:fillRect/>
          </a:stretch>
        </p:blipFill>
        <p:spPr bwMode="auto">
          <a:xfrm>
            <a:off x="92075" y="5141913"/>
            <a:ext cx="2782888" cy="14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567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86019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86020" name="Picture 14" descr="G:\astheneis photos\a- deebondings\Nefeli Filippidi\debonding\fillipidi final xrpan0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3" r="6799"/>
          <a:stretch>
            <a:fillRect/>
          </a:stretch>
        </p:blipFill>
        <p:spPr bwMode="auto">
          <a:xfrm>
            <a:off x="4499993" y="1916832"/>
            <a:ext cx="4644008" cy="363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1" name="Picture 13" descr="G:\astheneis photos\a- deebondings\Nefeli Filippidi\debonding\fillipidi final xrceph0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3" y="916347"/>
            <a:ext cx="4378771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909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68300"/>
            <a:ext cx="4105275" cy="615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3" name="Picture 4" descr="G:\astheneis photos\a- deebondings\Nefeli Filippidi\debonding\IMG_77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92113"/>
            <a:ext cx="4124325" cy="615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245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88067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8806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762000"/>
            <a:ext cx="4303712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9" name="Picture 13" descr="G:\astheneis photos\a- deebondings\Nefeli Filippidi\debonding\fillipidi final xrceph0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762000"/>
            <a:ext cx="45593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024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89091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89092" name="Picture 5" descr="G:\astheneis photos\a- deebondings\Nefeli Filippidi\debonding\IMG_77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3" t="25000" r="5760" b="13333"/>
          <a:stretch>
            <a:fillRect/>
          </a:stretch>
        </p:blipFill>
        <p:spPr bwMode="auto">
          <a:xfrm>
            <a:off x="1431404" y="3645024"/>
            <a:ext cx="6324600" cy="316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3"/>
          <a:srcRect l="10032" t="14838" r="15270" b="22874"/>
          <a:stretch/>
        </p:blipFill>
        <p:spPr bwMode="auto">
          <a:xfrm>
            <a:off x="1409700" y="30163"/>
            <a:ext cx="6324600" cy="3513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230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èle par défaut">
  <a:themeElements>
    <a:clrScheme name="Modèle par défaut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Τομή">
  <a:themeElements>
    <a:clrScheme name="Τομή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Τομή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Τομή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</TotalTime>
  <Words>1187</Words>
  <Application>Microsoft Office PowerPoint</Application>
  <PresentationFormat>Προβολή στην οθόνη (4:3)</PresentationFormat>
  <Paragraphs>290</Paragraphs>
  <Slides>96</Slides>
  <Notes>11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9</vt:i4>
      </vt:variant>
      <vt:variant>
        <vt:lpstr>Θέμα</vt:lpstr>
      </vt:variant>
      <vt:variant>
        <vt:i4>2</vt:i4>
      </vt:variant>
      <vt:variant>
        <vt:lpstr>Τίτλοι διαφανειών</vt:lpstr>
      </vt:variant>
      <vt:variant>
        <vt:i4>96</vt:i4>
      </vt:variant>
    </vt:vector>
  </HeadingPairs>
  <TitlesOfParts>
    <vt:vector size="107" baseType="lpstr">
      <vt:lpstr>Arial</vt:lpstr>
      <vt:lpstr>Calibri</vt:lpstr>
      <vt:lpstr>Century Gothic</vt:lpstr>
      <vt:lpstr>Franklin Gothic Book</vt:lpstr>
      <vt:lpstr>Georgia</vt:lpstr>
      <vt:lpstr>Tahoma</vt:lpstr>
      <vt:lpstr>Times New Roman</vt:lpstr>
      <vt:lpstr>Wingdings 3</vt:lpstr>
      <vt:lpstr>ヒラギノ角ゴ Pro W3</vt:lpstr>
      <vt:lpstr>Modèle par défaut</vt:lpstr>
      <vt:lpstr>Τομή</vt:lpstr>
      <vt:lpstr>Παρουσίαση του PowerPoint</vt:lpstr>
      <vt:lpstr>Παρουσίαση του PowerPoint</vt:lpstr>
      <vt:lpstr>Παρουσίαση του PowerPoint</vt:lpstr>
      <vt:lpstr>ΕξωστοματικΑ    μηχανΗματα</vt:lpstr>
      <vt:lpstr>Παρουσίαση του PowerPoint</vt:lpstr>
      <vt:lpstr>Παρουσίαση του PowerPoint</vt:lpstr>
      <vt:lpstr>Παρουσίαση του PowerPoint</vt:lpstr>
      <vt:lpstr>ΣκελετικΕς ορθοδοντικΕς ανωμαλΙες ΙΙ/1 με οπισθογναθισμΟ της κΑτω γνΑθου;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ΕξωστοματικΟ τΟξο υψΗΛΗς Ελξης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ΣκελετικΕς ορθοδοντικΕς ανωμαλΙες ΙΙΙ τΑξεως με προγναθισμΟ της κΑτω γνΑθου: ΠΩΓΩΝΟΚΕΦΑΛΙΚΕΣ ΣΥΣΚΕΥΕΣ ΟΠΙΣΘΙΑΣ ΕΛΞΗς  (CHIN CUPS)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ΜηχανΗματα για την διΕύρυνση της υπερΩας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ΕρωτΗσεις :  - ΠΩς κΑνουμε διαφορικΗ διΑγνωση μεταξΥ σκελετικΩν και οδοντικΩν σταυροειδΩν συγκλεΙσεων;  - ΘεραπεΙα σκελετικΩν οπΙσθιων σταυροειδΩν συγκλεΙσεων; 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ΟπΙσθιες σταυροειδεΙς συγκλεΙσεις σκελετικΗς αιτιολογΙας (θεραπεΙα)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user</dc:creator>
  <cp:lastModifiedBy>Microsoft account</cp:lastModifiedBy>
  <cp:revision>52</cp:revision>
  <dcterms:created xsi:type="dcterms:W3CDTF">2014-01-13T09:36:01Z</dcterms:created>
  <dcterms:modified xsi:type="dcterms:W3CDTF">2021-02-10T09:07:00Z</dcterms:modified>
</cp:coreProperties>
</file>