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10/11/2020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Trovate</a:t>
            </a:r>
            <a:r>
              <a:rPr lang="en-US" dirty="0" smtClean="0"/>
              <a:t> </a:t>
            </a:r>
            <a:r>
              <a:rPr lang="en-US" dirty="0" err="1" smtClean="0"/>
              <a:t>l’errore</a:t>
            </a:r>
            <a:r>
              <a:rPr lang="en-US" dirty="0" smtClean="0"/>
              <a:t>!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Basato</a:t>
            </a:r>
            <a:r>
              <a:rPr lang="en-US" sz="2400" dirty="0" smtClean="0"/>
              <a:t> </a:t>
            </a:r>
            <a:r>
              <a:rPr lang="en-US" sz="2400" dirty="0" err="1" smtClean="0"/>
              <a:t>sull’analisi</a:t>
            </a:r>
            <a:r>
              <a:rPr lang="en-US" sz="2400" dirty="0" smtClean="0"/>
              <a:t> </a:t>
            </a:r>
            <a:r>
              <a:rPr lang="en-US" sz="2400" dirty="0" err="1" smtClean="0"/>
              <a:t>degli</a:t>
            </a:r>
            <a:r>
              <a:rPr lang="en-US" sz="2400" dirty="0" smtClean="0"/>
              <a:t> </a:t>
            </a:r>
            <a:r>
              <a:rPr lang="en-US" sz="2400" dirty="0" err="1" smtClean="0"/>
              <a:t>scritti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Emigrazione</a:t>
            </a:r>
            <a:r>
              <a:rPr lang="en-US" sz="2400" dirty="0" smtClean="0"/>
              <a:t>/ Le </a:t>
            </a:r>
            <a:r>
              <a:rPr lang="en-US" sz="2400" dirty="0" err="1" smtClean="0"/>
              <a:t>scarpe</a:t>
            </a:r>
            <a:r>
              <a:rPr lang="en-US" sz="2400" dirty="0" smtClean="0"/>
              <a:t> </a:t>
            </a:r>
            <a:r>
              <a:rPr lang="en-US" sz="2400" dirty="0" err="1" smtClean="0"/>
              <a:t>rotte</a:t>
            </a:r>
            <a:r>
              <a:rPr lang="en-US" sz="2400" dirty="0" smtClean="0"/>
              <a:t>)</a:t>
            </a:r>
            <a:endParaRPr lang="el-G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Riflettere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L’emigrazione è un fenomeno purtroppo attuale.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Mai prima </a:t>
            </a:r>
            <a:r>
              <a:rPr lang="en-US" dirty="0" err="1" smtClean="0"/>
              <a:t>d’ora</a:t>
            </a:r>
            <a:r>
              <a:rPr lang="en-US" dirty="0" smtClean="0"/>
              <a:t> </a:t>
            </a:r>
            <a:r>
              <a:rPr lang="en-US" dirty="0" err="1" smtClean="0"/>
              <a:t>tante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vivono</a:t>
            </a:r>
            <a:r>
              <a:rPr lang="en-US" dirty="0" smtClean="0"/>
              <a:t> </a:t>
            </a:r>
            <a:r>
              <a:rPr lang="en-US" dirty="0" err="1" smtClean="0"/>
              <a:t>lontano</a:t>
            </a:r>
            <a:r>
              <a:rPr lang="en-US" dirty="0" smtClean="0"/>
              <a:t>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patrie</a:t>
            </a:r>
            <a:r>
              <a:rPr lang="en-US" dirty="0" smtClean="0"/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Le mete pi</a:t>
            </a:r>
            <a:r>
              <a:rPr lang="it-IT" dirty="0" smtClean="0"/>
              <a:t>ù </a:t>
            </a:r>
            <a:r>
              <a:rPr lang="en-US" dirty="0" err="1" smtClean="0"/>
              <a:t>popolare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Lasciare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abitudini</a:t>
            </a:r>
            <a:r>
              <a:rPr lang="en-US" dirty="0" smtClean="0"/>
              <a:t>..</a:t>
            </a:r>
          </a:p>
          <a:p>
            <a:r>
              <a:rPr lang="it-IT" dirty="0" smtClean="0"/>
              <a:t>sono sempre un problema per le terre che sono accettati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Riflettere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condizioni per un sviluppo armonico..</a:t>
            </a:r>
          </a:p>
          <a:p>
            <a:r>
              <a:rPr lang="it-IT" dirty="0" smtClean="0"/>
              <a:t>ritornare ricchi al loro patria</a:t>
            </a:r>
          </a:p>
          <a:p>
            <a:r>
              <a:rPr lang="it-IT" dirty="0" smtClean="0"/>
              <a:t>le sui radici </a:t>
            </a:r>
          </a:p>
          <a:p>
            <a:r>
              <a:rPr lang="it-IT" dirty="0" smtClean="0"/>
              <a:t>sono stati costretti a fuggire dei loro paesi</a:t>
            </a:r>
          </a:p>
          <a:p>
            <a:r>
              <a:rPr lang="en-US" dirty="0" err="1" smtClean="0"/>
              <a:t>Lontano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famiglie</a:t>
            </a:r>
            <a:r>
              <a:rPr lang="en-US" dirty="0" smtClean="0"/>
              <a:t>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Riflettere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provenienti dei  paesi come l’</a:t>
            </a:r>
            <a:r>
              <a:rPr lang="el-GR" dirty="0" smtClean="0">
                <a:solidFill>
                  <a:srgbClr val="FF0000"/>
                </a:solidFill>
              </a:rPr>
              <a:t>Ι</a:t>
            </a:r>
            <a:r>
              <a:rPr lang="it-IT" dirty="0" smtClean="0">
                <a:solidFill>
                  <a:srgbClr val="FF0000"/>
                </a:solidFill>
              </a:rPr>
              <a:t>raq, laSomalia, la Nigeria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Le persone di ogni età, sia sono giovane, chedi mezza età non possono ...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Elettricisti/meccanici/ ingegneri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Zucconi e Gingburg ci hanno lasciato molto, raccondando quello cha hanno vissuto e capito quardando il mondo dell loro posto di donne e intelletualli.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Copiare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Ai nostri giorni la migrazione e un fenomeno molto vasto</a:t>
            </a:r>
            <a:endParaRPr lang="en-US" dirty="0" smtClean="0"/>
          </a:p>
          <a:p>
            <a:r>
              <a:rPr lang="en-US" dirty="0" err="1" smtClean="0"/>
              <a:t>Fornire</a:t>
            </a:r>
            <a:r>
              <a:rPr lang="en-US" dirty="0" smtClean="0"/>
              <a:t> </a:t>
            </a:r>
            <a:r>
              <a:rPr lang="en-US" dirty="0" err="1" smtClean="0"/>
              <a:t>assistenza</a:t>
            </a:r>
            <a:r>
              <a:rPr lang="en-US" dirty="0" smtClean="0"/>
              <a:t> </a:t>
            </a:r>
            <a:r>
              <a:rPr lang="en-US" dirty="0" err="1" smtClean="0"/>
              <a:t>finanziaria</a:t>
            </a:r>
            <a:endParaRPr lang="en-US" dirty="0" smtClean="0"/>
          </a:p>
          <a:p>
            <a:r>
              <a:rPr lang="it-IT" dirty="0" smtClean="0"/>
              <a:t>..un esperienza che rende deboli ..</a:t>
            </a:r>
            <a:endParaRPr lang="en-US" dirty="0" smtClean="0"/>
          </a:p>
          <a:p>
            <a:r>
              <a:rPr lang="it-IT" dirty="0" smtClean="0"/>
              <a:t>La crisi economica è un altro fenomeno che inonda la società attuale</a:t>
            </a:r>
          </a:p>
          <a:p>
            <a:r>
              <a:rPr lang="it-IT" dirty="0" smtClean="0"/>
              <a:t>si  </a:t>
            </a:r>
            <a:r>
              <a:rPr lang="it-IT" smtClean="0"/>
              <a:t>occupava  del </a:t>
            </a:r>
            <a:r>
              <a:rPr lang="it-IT" dirty="0" smtClean="0"/>
              <a:t>triste dovere di riconoscimento dei corpi </a:t>
            </a:r>
          </a:p>
          <a:p>
            <a:r>
              <a:rPr lang="it-IT" dirty="0" smtClean="0"/>
              <a:t>le varie minoranze etniche erano riuscite ad inserirsi senza problemi nel tessuto socio-economico del paese</a:t>
            </a:r>
          </a:p>
          <a:p>
            <a:r>
              <a:rPr lang="it-IT" dirty="0" smtClean="0"/>
              <a:t>un fenomeno che purtroppo cresce rapidamente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Copiare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 esistonole prospettive di evoluzione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 motivi che conducono una persona di lasciare la propria casa sono molti e diversi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non c’è una sola persona che abbia lasciato il proprio paese senza soffrire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...senza risparmiare mai ne sentimenti ne attività,..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247</Words>
  <PresentationFormat>Προβολή στην οθόνη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Άποψη</vt:lpstr>
      <vt:lpstr>Trovate l’errore!</vt:lpstr>
      <vt:lpstr>Riflettere </vt:lpstr>
      <vt:lpstr>Riflettere</vt:lpstr>
      <vt:lpstr>Riflettere</vt:lpstr>
      <vt:lpstr>Copiare</vt:lpstr>
      <vt:lpstr>Copiare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Trovate l’errore!</dc:title>
  <dc:creator>Katerina</dc:creator>
  <cp:lastModifiedBy>Katerina</cp:lastModifiedBy>
  <cp:revision>5</cp:revision>
  <dcterms:created xsi:type="dcterms:W3CDTF">2020-10-27T08:29:20Z</dcterms:created>
  <dcterms:modified xsi:type="dcterms:W3CDTF">2020-11-10T07:55:29Z</dcterms:modified>
</cp:coreProperties>
</file>