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64" r:id="rId4"/>
    <p:sldId id="271" r:id="rId5"/>
    <p:sldId id="268" r:id="rId6"/>
    <p:sldId id="263" r:id="rId7"/>
    <p:sldId id="265" r:id="rId8"/>
    <p:sldId id="257" r:id="rId9"/>
    <p:sldId id="261"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6426F9-C399-4EEF-B2F4-3F0EFC925EAC}" v="2" dt="2023-12-05T08:30:17.2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riani tsintziloni" userId="ef39b42479092de5" providerId="LiveId" clId="{346426F9-C399-4EEF-B2F4-3F0EFC925EAC}"/>
    <pc:docChg chg="delSld modSld">
      <pc:chgData name="steriani tsintziloni" userId="ef39b42479092de5" providerId="LiveId" clId="{346426F9-C399-4EEF-B2F4-3F0EFC925EAC}" dt="2023-12-05T08:30:17.294" v="5"/>
      <pc:docMkLst>
        <pc:docMk/>
      </pc:docMkLst>
      <pc:sldChg chg="delDesignElem">
        <pc:chgData name="steriani tsintziloni" userId="ef39b42479092de5" providerId="LiveId" clId="{346426F9-C399-4EEF-B2F4-3F0EFC925EAC}" dt="2023-12-05T08:29:43.781" v="4"/>
        <pc:sldMkLst>
          <pc:docMk/>
          <pc:sldMk cId="0" sldId="257"/>
        </pc:sldMkLst>
      </pc:sldChg>
      <pc:sldChg chg="delDesignElem">
        <pc:chgData name="steriani tsintziloni" userId="ef39b42479092de5" providerId="LiveId" clId="{346426F9-C399-4EEF-B2F4-3F0EFC925EAC}" dt="2023-12-05T08:30:17.294" v="5"/>
        <pc:sldMkLst>
          <pc:docMk/>
          <pc:sldMk cId="0" sldId="261"/>
        </pc:sldMkLst>
      </pc:sldChg>
      <pc:sldChg chg="del">
        <pc:chgData name="steriani tsintziloni" userId="ef39b42479092de5" providerId="LiveId" clId="{346426F9-C399-4EEF-B2F4-3F0EFC925EAC}" dt="2023-12-05T08:29:26.928" v="3" actId="47"/>
        <pc:sldMkLst>
          <pc:docMk/>
          <pc:sldMk cId="1547430127" sldId="272"/>
        </pc:sldMkLst>
      </pc:sldChg>
      <pc:sldChg chg="del">
        <pc:chgData name="steriani tsintziloni" userId="ef39b42479092de5" providerId="LiveId" clId="{346426F9-C399-4EEF-B2F4-3F0EFC925EAC}" dt="2023-12-04T10:00:11.258" v="0" actId="2696"/>
        <pc:sldMkLst>
          <pc:docMk/>
          <pc:sldMk cId="817973887" sldId="273"/>
        </pc:sldMkLst>
      </pc:sldChg>
      <pc:sldChg chg="del">
        <pc:chgData name="steriani tsintziloni" userId="ef39b42479092de5" providerId="LiveId" clId="{346426F9-C399-4EEF-B2F4-3F0EFC925EAC}" dt="2023-12-04T10:00:15.445" v="1" actId="2696"/>
        <pc:sldMkLst>
          <pc:docMk/>
          <pc:sldMk cId="2281987455" sldId="274"/>
        </pc:sldMkLst>
      </pc:sldChg>
      <pc:sldChg chg="del">
        <pc:chgData name="steriani tsintziloni" userId="ef39b42479092de5" providerId="LiveId" clId="{346426F9-C399-4EEF-B2F4-3F0EFC925EAC}" dt="2023-12-04T10:00:18.902" v="2" actId="2696"/>
        <pc:sldMkLst>
          <pc:docMk/>
          <pc:sldMk cId="4076542742" sldId="275"/>
        </pc:sldMkLst>
      </pc:sldChg>
    </pc:docChg>
  </pc:docChgLst>
  <pc:docChgLst>
    <pc:chgData name="steriani tsintziloni" userId="ef39b42479092de5" providerId="LiveId" clId="{3D8E3465-4A0F-48DC-9B52-A719E81398A7}"/>
    <pc:docChg chg="custSel addSld delSld modSld sldOrd">
      <pc:chgData name="steriani tsintziloni" userId="ef39b42479092de5" providerId="LiveId" clId="{3D8E3465-4A0F-48DC-9B52-A719E81398A7}" dt="2022-01-08T16:29:39.471" v="700" actId="47"/>
      <pc:docMkLst>
        <pc:docMk/>
      </pc:docMkLst>
      <pc:sldChg chg="del">
        <pc:chgData name="steriani tsintziloni" userId="ef39b42479092de5" providerId="LiveId" clId="{3D8E3465-4A0F-48DC-9B52-A719E81398A7}" dt="2022-01-08T14:50:22.383" v="28" actId="47"/>
        <pc:sldMkLst>
          <pc:docMk/>
          <pc:sldMk cId="2037185770" sldId="256"/>
        </pc:sldMkLst>
      </pc:sldChg>
      <pc:sldChg chg="addSp modSp mod setBg setClrOvrMap delDesignElem">
        <pc:chgData name="steriani tsintziloni" userId="ef39b42479092de5" providerId="LiveId" clId="{3D8E3465-4A0F-48DC-9B52-A719E81398A7}" dt="2022-01-08T14:31:12.772" v="3" actId="26606"/>
        <pc:sldMkLst>
          <pc:docMk/>
          <pc:sldMk cId="0" sldId="263"/>
        </pc:sldMkLst>
        <pc:spChg chg="mod">
          <ac:chgData name="steriani tsintziloni" userId="ef39b42479092de5" providerId="LiveId" clId="{3D8E3465-4A0F-48DC-9B52-A719E81398A7}" dt="2022-01-08T14:31:12.772" v="3" actId="26606"/>
          <ac:spMkLst>
            <pc:docMk/>
            <pc:sldMk cId="0" sldId="263"/>
            <ac:spMk id="2" creationId="{00000000-0000-0000-0000-000000000000}"/>
          </ac:spMkLst>
        </pc:spChg>
        <pc:spChg chg="add">
          <ac:chgData name="steriani tsintziloni" userId="ef39b42479092de5" providerId="LiveId" clId="{3D8E3465-4A0F-48DC-9B52-A719E81398A7}" dt="2022-01-08T14:31:12.772" v="3" actId="26606"/>
          <ac:spMkLst>
            <pc:docMk/>
            <pc:sldMk cId="0" sldId="263"/>
            <ac:spMk id="9" creationId="{8537B233-9CDD-4A90-AABB-A8963DEE4FBC}"/>
          </ac:spMkLst>
        </pc:spChg>
        <pc:picChg chg="mod">
          <ac:chgData name="steriani tsintziloni" userId="ef39b42479092de5" providerId="LiveId" clId="{3D8E3465-4A0F-48DC-9B52-A719E81398A7}" dt="2022-01-08T14:31:12.772" v="3" actId="26606"/>
          <ac:picMkLst>
            <pc:docMk/>
            <pc:sldMk cId="0" sldId="263"/>
            <ac:picMk id="4" creationId="{00000000-0000-0000-0000-000000000000}"/>
          </ac:picMkLst>
        </pc:picChg>
        <pc:cxnChg chg="add">
          <ac:chgData name="steriani tsintziloni" userId="ef39b42479092de5" providerId="LiveId" clId="{3D8E3465-4A0F-48DC-9B52-A719E81398A7}" dt="2022-01-08T14:31:12.772" v="3" actId="26606"/>
          <ac:cxnSpMkLst>
            <pc:docMk/>
            <pc:sldMk cId="0" sldId="263"/>
            <ac:cxnSpMk id="11" creationId="{040575EE-C594-4566-BC00-663004E52AB5}"/>
          </ac:cxnSpMkLst>
        </pc:cxnChg>
      </pc:sldChg>
      <pc:sldChg chg="addSp delSp modSp add mod setBg modClrScheme chgLayout">
        <pc:chgData name="steriani tsintziloni" userId="ef39b42479092de5" providerId="LiveId" clId="{3D8E3465-4A0F-48DC-9B52-A719E81398A7}" dt="2022-01-08T14:34:56.626" v="27" actId="948"/>
        <pc:sldMkLst>
          <pc:docMk/>
          <pc:sldMk cId="0" sldId="265"/>
        </pc:sldMkLst>
        <pc:spChg chg="mod ord">
          <ac:chgData name="steriani tsintziloni" userId="ef39b42479092de5" providerId="LiveId" clId="{3D8E3465-4A0F-48DC-9B52-A719E81398A7}" dt="2022-01-08T14:34:00.767" v="21" actId="20577"/>
          <ac:spMkLst>
            <pc:docMk/>
            <pc:sldMk cId="0" sldId="265"/>
            <ac:spMk id="4" creationId="{00000000-0000-0000-0000-000000000000}"/>
          </ac:spMkLst>
        </pc:spChg>
        <pc:spChg chg="mod ord">
          <ac:chgData name="steriani tsintziloni" userId="ef39b42479092de5" providerId="LiveId" clId="{3D8E3465-4A0F-48DC-9B52-A719E81398A7}" dt="2022-01-08T14:34:56.626" v="27" actId="948"/>
          <ac:spMkLst>
            <pc:docMk/>
            <pc:sldMk cId="0" sldId="265"/>
            <ac:spMk id="6" creationId="{00000000-0000-0000-0000-000000000000}"/>
          </ac:spMkLst>
        </pc:spChg>
        <pc:spChg chg="del mod">
          <ac:chgData name="steriani tsintziloni" userId="ef39b42479092de5" providerId="LiveId" clId="{3D8E3465-4A0F-48DC-9B52-A719E81398A7}" dt="2022-01-08T14:33:52.153" v="18" actId="700"/>
          <ac:spMkLst>
            <pc:docMk/>
            <pc:sldMk cId="0" sldId="265"/>
            <ac:spMk id="7" creationId="{00000000-0000-0000-0000-000000000000}"/>
          </ac:spMkLst>
        </pc:spChg>
        <pc:spChg chg="del mod">
          <ac:chgData name="steriani tsintziloni" userId="ef39b42479092de5" providerId="LiveId" clId="{3D8E3465-4A0F-48DC-9B52-A719E81398A7}" dt="2022-01-08T14:32:58.114" v="13" actId="478"/>
          <ac:spMkLst>
            <pc:docMk/>
            <pc:sldMk cId="0" sldId="265"/>
            <ac:spMk id="8" creationId="{00000000-0000-0000-0000-000000000000}"/>
          </ac:spMkLst>
        </pc:spChg>
        <pc:spChg chg="add del mod">
          <ac:chgData name="steriani tsintziloni" userId="ef39b42479092de5" providerId="LiveId" clId="{3D8E3465-4A0F-48DC-9B52-A719E81398A7}" dt="2022-01-08T14:33:25.928" v="16" actId="478"/>
          <ac:spMkLst>
            <pc:docMk/>
            <pc:sldMk cId="0" sldId="265"/>
            <ac:spMk id="10" creationId="{4B1F16D8-0AD4-40EA-978B-12BE5CDC60DB}"/>
          </ac:spMkLst>
        </pc:spChg>
        <pc:spChg chg="add">
          <ac:chgData name="steriani tsintziloni" userId="ef39b42479092de5" providerId="LiveId" clId="{3D8E3465-4A0F-48DC-9B52-A719E81398A7}" dt="2022-01-08T14:33:55.283" v="20" actId="26606"/>
          <ac:spMkLst>
            <pc:docMk/>
            <pc:sldMk cId="0" sldId="265"/>
            <ac:spMk id="14" creationId="{201CC55D-ED54-4C5C-95E6-10947BD1103B}"/>
          </ac:spMkLst>
        </pc:spChg>
        <pc:spChg chg="add">
          <ac:chgData name="steriani tsintziloni" userId="ef39b42479092de5" providerId="LiveId" clId="{3D8E3465-4A0F-48DC-9B52-A719E81398A7}" dt="2022-01-08T14:33:55.283" v="20" actId="26606"/>
          <ac:spMkLst>
            <pc:docMk/>
            <pc:sldMk cId="0" sldId="265"/>
            <ac:spMk id="20" creationId="{3873B707-463F-40B0-8227-E8CC6C67EB25}"/>
          </ac:spMkLst>
        </pc:spChg>
        <pc:spChg chg="add">
          <ac:chgData name="steriani tsintziloni" userId="ef39b42479092de5" providerId="LiveId" clId="{3D8E3465-4A0F-48DC-9B52-A719E81398A7}" dt="2022-01-08T14:33:55.283" v="20" actId="26606"/>
          <ac:spMkLst>
            <pc:docMk/>
            <pc:sldMk cId="0" sldId="265"/>
            <ac:spMk id="22" creationId="{C13237C8-E62C-4F0D-A318-BD6FB6C2D138}"/>
          </ac:spMkLst>
        </pc:spChg>
        <pc:spChg chg="add">
          <ac:chgData name="steriani tsintziloni" userId="ef39b42479092de5" providerId="LiveId" clId="{3D8E3465-4A0F-48DC-9B52-A719E81398A7}" dt="2022-01-08T14:33:55.283" v="20" actId="26606"/>
          <ac:spMkLst>
            <pc:docMk/>
            <pc:sldMk cId="0" sldId="265"/>
            <ac:spMk id="24" creationId="{19C9EAEA-39D0-4B0E-A0EB-51E7B26740B1}"/>
          </ac:spMkLst>
        </pc:spChg>
        <pc:grpChg chg="add">
          <ac:chgData name="steriani tsintziloni" userId="ef39b42479092de5" providerId="LiveId" clId="{3D8E3465-4A0F-48DC-9B52-A719E81398A7}" dt="2022-01-08T14:33:55.283" v="20" actId="26606"/>
          <ac:grpSpMkLst>
            <pc:docMk/>
            <pc:sldMk cId="0" sldId="265"/>
            <ac:grpSpMk id="16" creationId="{1DE889C7-FAD6-4397-98E2-05D503484459}"/>
          </ac:grpSpMkLst>
        </pc:grpChg>
        <pc:picChg chg="mod ord">
          <ac:chgData name="steriani tsintziloni" userId="ef39b42479092de5" providerId="LiveId" clId="{3D8E3465-4A0F-48DC-9B52-A719E81398A7}" dt="2022-01-08T14:33:55.283" v="20" actId="26606"/>
          <ac:picMkLst>
            <pc:docMk/>
            <pc:sldMk cId="0" sldId="265"/>
            <ac:picMk id="9" creationId="{00000000-0000-0000-0000-000000000000}"/>
          </ac:picMkLst>
        </pc:picChg>
      </pc:sldChg>
      <pc:sldChg chg="addSp delSp modSp mod">
        <pc:chgData name="steriani tsintziloni" userId="ef39b42479092de5" providerId="LiveId" clId="{3D8E3465-4A0F-48DC-9B52-A719E81398A7}" dt="2022-01-08T14:52:04.168" v="86" actId="20577"/>
        <pc:sldMkLst>
          <pc:docMk/>
          <pc:sldMk cId="0" sldId="267"/>
        </pc:sldMkLst>
        <pc:spChg chg="mod">
          <ac:chgData name="steriani tsintziloni" userId="ef39b42479092de5" providerId="LiveId" clId="{3D8E3465-4A0F-48DC-9B52-A719E81398A7}" dt="2022-01-08T14:52:04.168" v="86" actId="20577"/>
          <ac:spMkLst>
            <pc:docMk/>
            <pc:sldMk cId="0" sldId="267"/>
            <ac:spMk id="2" creationId="{00000000-0000-0000-0000-000000000000}"/>
          </ac:spMkLst>
        </pc:spChg>
        <pc:spChg chg="del mod">
          <ac:chgData name="steriani tsintziloni" userId="ef39b42479092de5" providerId="LiveId" clId="{3D8E3465-4A0F-48DC-9B52-A719E81398A7}" dt="2022-01-08T14:51:07.844" v="38" actId="478"/>
          <ac:spMkLst>
            <pc:docMk/>
            <pc:sldMk cId="0" sldId="267"/>
            <ac:spMk id="3" creationId="{00000000-0000-0000-0000-000000000000}"/>
          </ac:spMkLst>
        </pc:spChg>
        <pc:spChg chg="add del mod">
          <ac:chgData name="steriani tsintziloni" userId="ef39b42479092de5" providerId="LiveId" clId="{3D8E3465-4A0F-48DC-9B52-A719E81398A7}" dt="2022-01-08T14:51:14.461" v="40" actId="478"/>
          <ac:spMkLst>
            <pc:docMk/>
            <pc:sldMk cId="0" sldId="267"/>
            <ac:spMk id="6" creationId="{2063D4AF-A070-46EE-9E5B-D2CEA1574F9A}"/>
          </ac:spMkLst>
        </pc:spChg>
      </pc:sldChg>
      <pc:sldChg chg="ord">
        <pc:chgData name="steriani tsintziloni" userId="ef39b42479092de5" providerId="LiveId" clId="{3D8E3465-4A0F-48DC-9B52-A719E81398A7}" dt="2022-01-08T14:30:58.038" v="2"/>
        <pc:sldMkLst>
          <pc:docMk/>
          <pc:sldMk cId="0" sldId="268"/>
        </pc:sldMkLst>
      </pc:sldChg>
      <pc:sldChg chg="addSp delSp modSp mod setBg modClrScheme chgLayout">
        <pc:chgData name="steriani tsintziloni" userId="ef39b42479092de5" providerId="LiveId" clId="{3D8E3465-4A0F-48DC-9B52-A719E81398A7}" dt="2022-01-08T14:58:41.791" v="111" actId="26606"/>
        <pc:sldMkLst>
          <pc:docMk/>
          <pc:sldMk cId="0" sldId="271"/>
        </pc:sldMkLst>
        <pc:spChg chg="add mod ord">
          <ac:chgData name="steriani tsintziloni" userId="ef39b42479092de5" providerId="LiveId" clId="{3D8E3465-4A0F-48DC-9B52-A719E81398A7}" dt="2022-01-08T14:58:41.791" v="111" actId="26606"/>
          <ac:spMkLst>
            <pc:docMk/>
            <pc:sldMk cId="0" sldId="271"/>
            <ac:spMk id="2" creationId="{BE4C64F7-4942-467D-B96D-045347263888}"/>
          </ac:spMkLst>
        </pc:spChg>
        <pc:spChg chg="add del mod ord">
          <ac:chgData name="steriani tsintziloni" userId="ef39b42479092de5" providerId="LiveId" clId="{3D8E3465-4A0F-48DC-9B52-A719E81398A7}" dt="2022-01-08T14:58:20.076" v="107"/>
          <ac:spMkLst>
            <pc:docMk/>
            <pc:sldMk cId="0" sldId="271"/>
            <ac:spMk id="3" creationId="{7A9E7094-8ADD-4285-AB7D-88520CEA8A71}"/>
          </ac:spMkLst>
        </pc:spChg>
        <pc:spChg chg="del mod ord">
          <ac:chgData name="steriani tsintziloni" userId="ef39b42479092de5" providerId="LiveId" clId="{3D8E3465-4A0F-48DC-9B52-A719E81398A7}" dt="2022-01-08T14:56:20.455" v="106" actId="700"/>
          <ac:spMkLst>
            <pc:docMk/>
            <pc:sldMk cId="0" sldId="271"/>
            <ac:spMk id="7" creationId="{00000000-0000-0000-0000-000000000000}"/>
          </ac:spMkLst>
        </pc:spChg>
        <pc:spChg chg="mod ord">
          <ac:chgData name="steriani tsintziloni" userId="ef39b42479092de5" providerId="LiveId" clId="{3D8E3465-4A0F-48DC-9B52-A719E81398A7}" dt="2022-01-08T14:58:41.791" v="111" actId="26606"/>
          <ac:spMkLst>
            <pc:docMk/>
            <pc:sldMk cId="0" sldId="271"/>
            <ac:spMk id="8" creationId="{00000000-0000-0000-0000-000000000000}"/>
          </ac:spMkLst>
        </pc:spChg>
        <pc:spChg chg="add">
          <ac:chgData name="steriani tsintziloni" userId="ef39b42479092de5" providerId="LiveId" clId="{3D8E3465-4A0F-48DC-9B52-A719E81398A7}" dt="2022-01-08T14:58:41.791" v="111" actId="26606"/>
          <ac:spMkLst>
            <pc:docMk/>
            <pc:sldMk cId="0" sldId="271"/>
            <ac:spMk id="71" creationId="{5E39A796-BE83-48B1-B33F-35C4A32AAB57}"/>
          </ac:spMkLst>
        </pc:spChg>
        <pc:spChg chg="add">
          <ac:chgData name="steriani tsintziloni" userId="ef39b42479092de5" providerId="LiveId" clId="{3D8E3465-4A0F-48DC-9B52-A719E81398A7}" dt="2022-01-08T14:58:41.791" v="111" actId="26606"/>
          <ac:spMkLst>
            <pc:docMk/>
            <pc:sldMk cId="0" sldId="271"/>
            <ac:spMk id="73" creationId="{72F84B47-E267-4194-8194-831DB7B5547F}"/>
          </ac:spMkLst>
        </pc:spChg>
        <pc:picChg chg="add mod">
          <ac:chgData name="steriani tsintziloni" userId="ef39b42479092de5" providerId="LiveId" clId="{3D8E3465-4A0F-48DC-9B52-A719E81398A7}" dt="2022-01-08T14:58:41.791" v="111" actId="26606"/>
          <ac:picMkLst>
            <pc:docMk/>
            <pc:sldMk cId="0" sldId="271"/>
            <ac:picMk id="1026" creationId="{55B4B727-2913-4173-9FAB-0BAE2DA12C81}"/>
          </ac:picMkLst>
        </pc:picChg>
      </pc:sldChg>
      <pc:sldChg chg="addSp delSp modSp new mod">
        <pc:chgData name="steriani tsintziloni" userId="ef39b42479092de5" providerId="LiveId" clId="{3D8E3465-4A0F-48DC-9B52-A719E81398A7}" dt="2022-01-08T15:56:19.678" v="630" actId="6549"/>
        <pc:sldMkLst>
          <pc:docMk/>
          <pc:sldMk cId="1547430127" sldId="272"/>
        </pc:sldMkLst>
        <pc:spChg chg="mod">
          <ac:chgData name="steriani tsintziloni" userId="ef39b42479092de5" providerId="LiveId" clId="{3D8E3465-4A0F-48DC-9B52-A719E81398A7}" dt="2022-01-08T15:26:31.705" v="116" actId="20577"/>
          <ac:spMkLst>
            <pc:docMk/>
            <pc:sldMk cId="1547430127" sldId="272"/>
            <ac:spMk id="2" creationId="{2B3CBBFF-EC2B-44CD-9439-14FD290F477C}"/>
          </ac:spMkLst>
        </pc:spChg>
        <pc:spChg chg="del">
          <ac:chgData name="steriani tsintziloni" userId="ef39b42479092de5" providerId="LiveId" clId="{3D8E3465-4A0F-48DC-9B52-A719E81398A7}" dt="2022-01-08T15:49:01.607" v="117"/>
          <ac:spMkLst>
            <pc:docMk/>
            <pc:sldMk cId="1547430127" sldId="272"/>
            <ac:spMk id="3" creationId="{738A2D48-5ED8-4550-894E-6BEF99CE1146}"/>
          </ac:spMkLst>
        </pc:spChg>
        <pc:spChg chg="mod">
          <ac:chgData name="steriani tsintziloni" userId="ef39b42479092de5" providerId="LiveId" clId="{3D8E3465-4A0F-48DC-9B52-A719E81398A7}" dt="2022-01-08T15:56:19.678" v="630" actId="6549"/>
          <ac:spMkLst>
            <pc:docMk/>
            <pc:sldMk cId="1547430127" sldId="272"/>
            <ac:spMk id="4" creationId="{14F0DCCF-F42F-42F2-91A5-E9409A17FFBC}"/>
          </ac:spMkLst>
        </pc:spChg>
        <pc:picChg chg="add mod">
          <ac:chgData name="steriani tsintziloni" userId="ef39b42479092de5" providerId="LiveId" clId="{3D8E3465-4A0F-48DC-9B52-A719E81398A7}" dt="2022-01-08T15:49:06.065" v="119" actId="14100"/>
          <ac:picMkLst>
            <pc:docMk/>
            <pc:sldMk cId="1547430127" sldId="272"/>
            <ac:picMk id="2050" creationId="{E6E5A0C4-AECF-4165-875E-C836E863A3B6}"/>
          </ac:picMkLst>
        </pc:picChg>
      </pc:sldChg>
      <pc:sldChg chg="addSp delSp modSp new mod">
        <pc:chgData name="steriani tsintziloni" userId="ef39b42479092de5" providerId="LiveId" clId="{3D8E3465-4A0F-48DC-9B52-A719E81398A7}" dt="2022-01-08T16:05:19.076" v="680" actId="14100"/>
        <pc:sldMkLst>
          <pc:docMk/>
          <pc:sldMk cId="817973887" sldId="273"/>
        </pc:sldMkLst>
        <pc:spChg chg="mod">
          <ac:chgData name="steriani tsintziloni" userId="ef39b42479092de5" providerId="LiveId" clId="{3D8E3465-4A0F-48DC-9B52-A719E81398A7}" dt="2022-01-08T16:01:41.691" v="653" actId="20577"/>
          <ac:spMkLst>
            <pc:docMk/>
            <pc:sldMk cId="817973887" sldId="273"/>
            <ac:spMk id="2" creationId="{90A5EE76-9D26-4DE9-8FB0-7398CEE2F44C}"/>
          </ac:spMkLst>
        </pc:spChg>
        <pc:spChg chg="del">
          <ac:chgData name="steriani tsintziloni" userId="ef39b42479092de5" providerId="LiveId" clId="{3D8E3465-4A0F-48DC-9B52-A719E81398A7}" dt="2022-01-08T16:02:14.539" v="654"/>
          <ac:spMkLst>
            <pc:docMk/>
            <pc:sldMk cId="817973887" sldId="273"/>
            <ac:spMk id="3" creationId="{E520779F-53C2-47A5-97DF-F3FA7B7A594E}"/>
          </ac:spMkLst>
        </pc:spChg>
        <pc:spChg chg="del">
          <ac:chgData name="steriani tsintziloni" userId="ef39b42479092de5" providerId="LiveId" clId="{3D8E3465-4A0F-48DC-9B52-A719E81398A7}" dt="2022-01-08T16:03:16.104" v="656"/>
          <ac:spMkLst>
            <pc:docMk/>
            <pc:sldMk cId="817973887" sldId="273"/>
            <ac:spMk id="4" creationId="{4D41C4B0-9906-4126-8B1E-C2365D7C18A1}"/>
          </ac:spMkLst>
        </pc:spChg>
        <pc:picChg chg="add mod">
          <ac:chgData name="steriani tsintziloni" userId="ef39b42479092de5" providerId="LiveId" clId="{3D8E3465-4A0F-48DC-9B52-A719E81398A7}" dt="2022-01-08T16:02:14.539" v="654"/>
          <ac:picMkLst>
            <pc:docMk/>
            <pc:sldMk cId="817973887" sldId="273"/>
            <ac:picMk id="3074" creationId="{25EA8716-5E2D-4250-B583-BD2A4E5F295B}"/>
          </ac:picMkLst>
        </pc:picChg>
        <pc:picChg chg="add mod">
          <ac:chgData name="steriani tsintziloni" userId="ef39b42479092de5" providerId="LiveId" clId="{3D8E3465-4A0F-48DC-9B52-A719E81398A7}" dt="2022-01-08T16:05:19.076" v="680" actId="14100"/>
          <ac:picMkLst>
            <pc:docMk/>
            <pc:sldMk cId="817973887" sldId="273"/>
            <ac:picMk id="3076" creationId="{90FD947E-26FE-4DF5-A6A7-6D4DE35E3BB7}"/>
          </ac:picMkLst>
        </pc:picChg>
      </pc:sldChg>
      <pc:sldChg chg="addSp delSp modSp new mod">
        <pc:chgData name="steriani tsintziloni" userId="ef39b42479092de5" providerId="LiveId" clId="{3D8E3465-4A0F-48DC-9B52-A719E81398A7}" dt="2022-01-08T16:04:23.220" v="678" actId="20577"/>
        <pc:sldMkLst>
          <pc:docMk/>
          <pc:sldMk cId="2281987455" sldId="274"/>
        </pc:sldMkLst>
        <pc:spChg chg="mod">
          <ac:chgData name="steriani tsintziloni" userId="ef39b42479092de5" providerId="LiveId" clId="{3D8E3465-4A0F-48DC-9B52-A719E81398A7}" dt="2022-01-08T16:04:23.220" v="678" actId="20577"/>
          <ac:spMkLst>
            <pc:docMk/>
            <pc:sldMk cId="2281987455" sldId="274"/>
            <ac:spMk id="2" creationId="{123ED1ED-C58D-4F3D-9B19-FF94E0F27363}"/>
          </ac:spMkLst>
        </pc:spChg>
        <pc:spChg chg="del">
          <ac:chgData name="steriani tsintziloni" userId="ef39b42479092de5" providerId="LiveId" clId="{3D8E3465-4A0F-48DC-9B52-A719E81398A7}" dt="2022-01-08T16:02:40.889" v="655"/>
          <ac:spMkLst>
            <pc:docMk/>
            <pc:sldMk cId="2281987455" sldId="274"/>
            <ac:spMk id="3" creationId="{3DA1CA0A-1D6C-4257-A315-2FDAFEB0180C}"/>
          </ac:spMkLst>
        </pc:spChg>
        <pc:spChg chg="del">
          <ac:chgData name="steriani tsintziloni" userId="ef39b42479092de5" providerId="LiveId" clId="{3D8E3465-4A0F-48DC-9B52-A719E81398A7}" dt="2022-01-08T16:04:15.783" v="657"/>
          <ac:spMkLst>
            <pc:docMk/>
            <pc:sldMk cId="2281987455" sldId="274"/>
            <ac:spMk id="4" creationId="{57FB0776-BB2B-4F64-A661-2F403C61A8DC}"/>
          </ac:spMkLst>
        </pc:spChg>
        <pc:picChg chg="add mod">
          <ac:chgData name="steriani tsintziloni" userId="ef39b42479092de5" providerId="LiveId" clId="{3D8E3465-4A0F-48DC-9B52-A719E81398A7}" dt="2022-01-08T16:02:40.889" v="655"/>
          <ac:picMkLst>
            <pc:docMk/>
            <pc:sldMk cId="2281987455" sldId="274"/>
            <ac:picMk id="4098" creationId="{D6BC65CA-250D-4CE4-BC33-8ECC42973C37}"/>
          </ac:picMkLst>
        </pc:picChg>
        <pc:picChg chg="add mod">
          <ac:chgData name="steriani tsintziloni" userId="ef39b42479092de5" providerId="LiveId" clId="{3D8E3465-4A0F-48DC-9B52-A719E81398A7}" dt="2022-01-08T16:04:15.783" v="657"/>
          <ac:picMkLst>
            <pc:docMk/>
            <pc:sldMk cId="2281987455" sldId="274"/>
            <ac:picMk id="4100" creationId="{A39B22BC-3A85-4FCD-A7D9-B6FB2F1381A6}"/>
          </ac:picMkLst>
        </pc:picChg>
      </pc:sldChg>
      <pc:sldChg chg="modSp new mod">
        <pc:chgData name="steriani tsintziloni" userId="ef39b42479092de5" providerId="LiveId" clId="{3D8E3465-4A0F-48DC-9B52-A719E81398A7}" dt="2022-01-08T16:07:48.782" v="698" actId="20577"/>
        <pc:sldMkLst>
          <pc:docMk/>
          <pc:sldMk cId="4076542742" sldId="275"/>
        </pc:sldMkLst>
        <pc:spChg chg="mod">
          <ac:chgData name="steriani tsintziloni" userId="ef39b42479092de5" providerId="LiveId" clId="{3D8E3465-4A0F-48DC-9B52-A719E81398A7}" dt="2022-01-08T16:07:48.782" v="698" actId="20577"/>
          <ac:spMkLst>
            <pc:docMk/>
            <pc:sldMk cId="4076542742" sldId="275"/>
            <ac:spMk id="2" creationId="{7A979DB2-A906-452E-BBD4-C427FEF6159B}"/>
          </ac:spMkLst>
        </pc:spChg>
      </pc:sldChg>
      <pc:sldChg chg="new del">
        <pc:chgData name="steriani tsintziloni" userId="ef39b42479092de5" providerId="LiveId" clId="{3D8E3465-4A0F-48DC-9B52-A719E81398A7}" dt="2022-01-08T16:29:38.805" v="699" actId="47"/>
        <pc:sldMkLst>
          <pc:docMk/>
          <pc:sldMk cId="1058730768" sldId="276"/>
        </pc:sldMkLst>
      </pc:sldChg>
      <pc:sldChg chg="new del">
        <pc:chgData name="steriani tsintziloni" userId="ef39b42479092de5" providerId="LiveId" clId="{3D8E3465-4A0F-48DC-9B52-A719E81398A7}" dt="2022-01-08T16:29:39.471" v="700" actId="47"/>
        <pc:sldMkLst>
          <pc:docMk/>
          <pc:sldMk cId="810207895"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99036E-CCB2-433C-B5D8-67B6B3B6C3E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86DF770-F8A6-4EAC-8EEF-BED39D4BFA51}">
      <dgm:prSet/>
      <dgm:spPr/>
      <dgm:t>
        <a:bodyPr/>
        <a:lstStyle/>
        <a:p>
          <a:r>
            <a:rPr lang="el-GR"/>
            <a:t>Αυθαίρετους συνδιασμούς κινήσεων, χειρ</a:t>
          </a:r>
          <a:r>
            <a:rPr lang="en-GB"/>
            <a:t>o</a:t>
          </a:r>
          <a:r>
            <a:rPr lang="el-GR"/>
            <a:t>νομιών, επανάληψη</a:t>
          </a:r>
          <a:endParaRPr lang="en-US"/>
        </a:p>
      </dgm:t>
    </dgm:pt>
    <dgm:pt modelId="{6D35F8E0-773A-43A2-BF79-7D81B3B5991D}" type="parTrans" cxnId="{7BAE2B4C-068B-4AE6-999D-529B3EC6D7A9}">
      <dgm:prSet/>
      <dgm:spPr/>
      <dgm:t>
        <a:bodyPr/>
        <a:lstStyle/>
        <a:p>
          <a:endParaRPr lang="en-US"/>
        </a:p>
      </dgm:t>
    </dgm:pt>
    <dgm:pt modelId="{7D0A71FB-5F7C-45C7-AFAC-7B63C8340940}" type="sibTrans" cxnId="{7BAE2B4C-068B-4AE6-999D-529B3EC6D7A9}">
      <dgm:prSet/>
      <dgm:spPr/>
      <dgm:t>
        <a:bodyPr/>
        <a:lstStyle/>
        <a:p>
          <a:endParaRPr lang="en-US"/>
        </a:p>
      </dgm:t>
    </dgm:pt>
    <dgm:pt modelId="{7785AFA7-AF61-4330-85D8-7C02A6343BAA}">
      <dgm:prSet/>
      <dgm:spPr/>
      <dgm:t>
        <a:bodyPr/>
        <a:lstStyle/>
        <a:p>
          <a:r>
            <a:rPr lang="el-GR"/>
            <a:t>Καθημερινή κίνηση</a:t>
          </a:r>
          <a:r>
            <a:rPr lang="el-GR" i="1"/>
            <a:t> </a:t>
          </a:r>
          <a:r>
            <a:rPr lang="en-GB" i="1"/>
            <a:t>Ordinary Dance </a:t>
          </a:r>
          <a:r>
            <a:rPr lang="en-GB"/>
            <a:t>(1962) </a:t>
          </a:r>
          <a:r>
            <a:rPr lang="el-GR"/>
            <a:t>καθημερινή κίνηση ενώ απαγγέλει. </a:t>
          </a:r>
          <a:r>
            <a:rPr lang="en-GB" i="1"/>
            <a:t>We Shall Run </a:t>
          </a:r>
          <a:r>
            <a:rPr lang="en-GB"/>
            <a:t>(1963) </a:t>
          </a:r>
          <a:r>
            <a:rPr lang="el-GR"/>
            <a:t>δώδεκα άτομα, επαγγελματίες &amp; μη τρέχουν σε διάφορες τροχιές σε μουσική </a:t>
          </a:r>
          <a:r>
            <a:rPr lang="en-GB"/>
            <a:t>Belrioz</a:t>
          </a:r>
          <a:r>
            <a:rPr lang="el-GR"/>
            <a:t> </a:t>
          </a:r>
          <a:endParaRPr lang="en-US"/>
        </a:p>
      </dgm:t>
    </dgm:pt>
    <dgm:pt modelId="{C4FD0F46-8B3F-43CE-9436-F57C740ED585}" type="parTrans" cxnId="{55619A17-068B-4A05-85CA-A6F6206FC2F1}">
      <dgm:prSet/>
      <dgm:spPr/>
      <dgm:t>
        <a:bodyPr/>
        <a:lstStyle/>
        <a:p>
          <a:endParaRPr lang="en-US"/>
        </a:p>
      </dgm:t>
    </dgm:pt>
    <dgm:pt modelId="{D8274D44-2421-4F77-A163-C8B46D26B1FB}" type="sibTrans" cxnId="{55619A17-068B-4A05-85CA-A6F6206FC2F1}">
      <dgm:prSet/>
      <dgm:spPr/>
      <dgm:t>
        <a:bodyPr/>
        <a:lstStyle/>
        <a:p>
          <a:endParaRPr lang="en-US"/>
        </a:p>
      </dgm:t>
    </dgm:pt>
    <dgm:pt modelId="{D6F3CA1C-AC6D-4688-A5C9-BD6A31B90326}">
      <dgm:prSet/>
      <dgm:spPr/>
      <dgm:t>
        <a:bodyPr/>
        <a:lstStyle/>
        <a:p>
          <a:r>
            <a:rPr lang="el-GR"/>
            <a:t>Επαγγελματίες και μη ερμηνευτές (μεγάλα σύνολα)</a:t>
          </a:r>
          <a:endParaRPr lang="en-US"/>
        </a:p>
      </dgm:t>
    </dgm:pt>
    <dgm:pt modelId="{DF1B64A4-BF7F-486A-9069-EBAE0B8451C5}" type="parTrans" cxnId="{4A5486CB-62A0-4BA5-A731-30EF01B6F70C}">
      <dgm:prSet/>
      <dgm:spPr/>
      <dgm:t>
        <a:bodyPr/>
        <a:lstStyle/>
        <a:p>
          <a:endParaRPr lang="en-US"/>
        </a:p>
      </dgm:t>
    </dgm:pt>
    <dgm:pt modelId="{EC969B81-43E3-4933-8420-452189E84C48}" type="sibTrans" cxnId="{4A5486CB-62A0-4BA5-A731-30EF01B6F70C}">
      <dgm:prSet/>
      <dgm:spPr/>
      <dgm:t>
        <a:bodyPr/>
        <a:lstStyle/>
        <a:p>
          <a:endParaRPr lang="en-US"/>
        </a:p>
      </dgm:t>
    </dgm:pt>
    <dgm:pt modelId="{5325BFEF-3BD4-4DF8-AF92-F019E4463492}">
      <dgm:prSet/>
      <dgm:spPr/>
      <dgm:t>
        <a:bodyPr/>
        <a:lstStyle/>
        <a:p>
          <a:r>
            <a:rPr lang="en-GB" i="1"/>
            <a:t>Continuous Project – Altered Daily </a:t>
          </a:r>
          <a:r>
            <a:rPr lang="en-GB"/>
            <a:t>(Grand Union) </a:t>
          </a:r>
          <a:endParaRPr lang="en-US"/>
        </a:p>
      </dgm:t>
    </dgm:pt>
    <dgm:pt modelId="{26948E3A-5B32-4CC5-AC23-69C82246DE1B}" type="parTrans" cxnId="{5AEEB688-0322-4064-9B58-D6FE5F82DC82}">
      <dgm:prSet/>
      <dgm:spPr/>
      <dgm:t>
        <a:bodyPr/>
        <a:lstStyle/>
        <a:p>
          <a:endParaRPr lang="en-US"/>
        </a:p>
      </dgm:t>
    </dgm:pt>
    <dgm:pt modelId="{21A2D64A-CD06-4742-B10D-109CB19ED849}" type="sibTrans" cxnId="{5AEEB688-0322-4064-9B58-D6FE5F82DC82}">
      <dgm:prSet/>
      <dgm:spPr/>
      <dgm:t>
        <a:bodyPr/>
        <a:lstStyle/>
        <a:p>
          <a:endParaRPr lang="en-US"/>
        </a:p>
      </dgm:t>
    </dgm:pt>
    <dgm:pt modelId="{A7200156-3FA2-4329-B1D5-89B7BFDF4224}">
      <dgm:prSet/>
      <dgm:spPr/>
      <dgm:t>
        <a:bodyPr/>
        <a:lstStyle/>
        <a:p>
          <a:r>
            <a:rPr lang="el-GR"/>
            <a:t>Ουδετερότητα του ερμηνευτή – κίνηση ως αντικείμενο – </a:t>
          </a:r>
          <a:r>
            <a:rPr lang="en-GB"/>
            <a:t>pure motion</a:t>
          </a:r>
          <a:endParaRPr lang="en-US"/>
        </a:p>
      </dgm:t>
    </dgm:pt>
    <dgm:pt modelId="{1F94C010-541D-4603-9AAB-D1C61EF3BA3F}" type="parTrans" cxnId="{47F1DB68-3D1B-42EF-BF5C-8A70C823BB20}">
      <dgm:prSet/>
      <dgm:spPr/>
      <dgm:t>
        <a:bodyPr/>
        <a:lstStyle/>
        <a:p>
          <a:endParaRPr lang="en-US"/>
        </a:p>
      </dgm:t>
    </dgm:pt>
    <dgm:pt modelId="{6702D2A4-02B7-4431-A868-7D39622E537B}" type="sibTrans" cxnId="{47F1DB68-3D1B-42EF-BF5C-8A70C823BB20}">
      <dgm:prSet/>
      <dgm:spPr/>
      <dgm:t>
        <a:bodyPr/>
        <a:lstStyle/>
        <a:p>
          <a:endParaRPr lang="en-US"/>
        </a:p>
      </dgm:t>
    </dgm:pt>
    <dgm:pt modelId="{4F0FBD87-6A10-4846-BC82-33B3FBB0B7FD}">
      <dgm:prSet/>
      <dgm:spPr/>
      <dgm:t>
        <a:bodyPr/>
        <a:lstStyle/>
        <a:p>
          <a:r>
            <a:rPr lang="en-GB"/>
            <a:t>Film (1973)</a:t>
          </a:r>
          <a:endParaRPr lang="en-US"/>
        </a:p>
      </dgm:t>
    </dgm:pt>
    <dgm:pt modelId="{36FB974F-04E0-4CD3-AABE-C8E92D772AB1}" type="parTrans" cxnId="{947916E5-EC41-4A7E-8C46-CD94E823E848}">
      <dgm:prSet/>
      <dgm:spPr/>
      <dgm:t>
        <a:bodyPr/>
        <a:lstStyle/>
        <a:p>
          <a:endParaRPr lang="en-US"/>
        </a:p>
      </dgm:t>
    </dgm:pt>
    <dgm:pt modelId="{261C8A54-9CD4-490B-90DA-44D8BD9EEC23}" type="sibTrans" cxnId="{947916E5-EC41-4A7E-8C46-CD94E823E848}">
      <dgm:prSet/>
      <dgm:spPr/>
      <dgm:t>
        <a:bodyPr/>
        <a:lstStyle/>
        <a:p>
          <a:endParaRPr lang="en-US"/>
        </a:p>
      </dgm:t>
    </dgm:pt>
    <dgm:pt modelId="{4964EFEC-640B-4A34-9E7C-0163863D4F94}" type="pres">
      <dgm:prSet presAssocID="{7C99036E-CCB2-433C-B5D8-67B6B3B6C3ED}" presName="linear" presStyleCnt="0">
        <dgm:presLayoutVars>
          <dgm:animLvl val="lvl"/>
          <dgm:resizeHandles val="exact"/>
        </dgm:presLayoutVars>
      </dgm:prSet>
      <dgm:spPr/>
    </dgm:pt>
    <dgm:pt modelId="{31DFC419-6FEC-4924-BDD4-90B6C24D81DB}" type="pres">
      <dgm:prSet presAssocID="{086DF770-F8A6-4EAC-8EEF-BED39D4BFA51}" presName="parentText" presStyleLbl="node1" presStyleIdx="0" presStyleCnt="6">
        <dgm:presLayoutVars>
          <dgm:chMax val="0"/>
          <dgm:bulletEnabled val="1"/>
        </dgm:presLayoutVars>
      </dgm:prSet>
      <dgm:spPr/>
    </dgm:pt>
    <dgm:pt modelId="{9D15FCD9-630D-42A2-9ECF-BFA565E848CC}" type="pres">
      <dgm:prSet presAssocID="{7D0A71FB-5F7C-45C7-AFAC-7B63C8340940}" presName="spacer" presStyleCnt="0"/>
      <dgm:spPr/>
    </dgm:pt>
    <dgm:pt modelId="{C6F2E61F-CEF1-42AD-8107-FF59143A020B}" type="pres">
      <dgm:prSet presAssocID="{7785AFA7-AF61-4330-85D8-7C02A6343BAA}" presName="parentText" presStyleLbl="node1" presStyleIdx="1" presStyleCnt="6">
        <dgm:presLayoutVars>
          <dgm:chMax val="0"/>
          <dgm:bulletEnabled val="1"/>
        </dgm:presLayoutVars>
      </dgm:prSet>
      <dgm:spPr/>
    </dgm:pt>
    <dgm:pt modelId="{BB591802-3DD7-46FD-ABC2-547212140E0C}" type="pres">
      <dgm:prSet presAssocID="{D8274D44-2421-4F77-A163-C8B46D26B1FB}" presName="spacer" presStyleCnt="0"/>
      <dgm:spPr/>
    </dgm:pt>
    <dgm:pt modelId="{B07D95FC-D95F-4871-976C-4A7163BB38A8}" type="pres">
      <dgm:prSet presAssocID="{D6F3CA1C-AC6D-4688-A5C9-BD6A31B90326}" presName="parentText" presStyleLbl="node1" presStyleIdx="2" presStyleCnt="6">
        <dgm:presLayoutVars>
          <dgm:chMax val="0"/>
          <dgm:bulletEnabled val="1"/>
        </dgm:presLayoutVars>
      </dgm:prSet>
      <dgm:spPr/>
    </dgm:pt>
    <dgm:pt modelId="{18683B9D-0420-4954-B5CC-BE7343560D64}" type="pres">
      <dgm:prSet presAssocID="{EC969B81-43E3-4933-8420-452189E84C48}" presName="spacer" presStyleCnt="0"/>
      <dgm:spPr/>
    </dgm:pt>
    <dgm:pt modelId="{71DFD553-36D3-4A2D-85FF-66B48F469111}" type="pres">
      <dgm:prSet presAssocID="{5325BFEF-3BD4-4DF8-AF92-F019E4463492}" presName="parentText" presStyleLbl="node1" presStyleIdx="3" presStyleCnt="6">
        <dgm:presLayoutVars>
          <dgm:chMax val="0"/>
          <dgm:bulletEnabled val="1"/>
        </dgm:presLayoutVars>
      </dgm:prSet>
      <dgm:spPr/>
    </dgm:pt>
    <dgm:pt modelId="{B6A74132-5DE3-4D4E-BAA1-04BAF8CFEBC8}" type="pres">
      <dgm:prSet presAssocID="{21A2D64A-CD06-4742-B10D-109CB19ED849}" presName="spacer" presStyleCnt="0"/>
      <dgm:spPr/>
    </dgm:pt>
    <dgm:pt modelId="{94BC4F92-BABA-41D1-B1D4-2BDE55A9D170}" type="pres">
      <dgm:prSet presAssocID="{A7200156-3FA2-4329-B1D5-89B7BFDF4224}" presName="parentText" presStyleLbl="node1" presStyleIdx="4" presStyleCnt="6">
        <dgm:presLayoutVars>
          <dgm:chMax val="0"/>
          <dgm:bulletEnabled val="1"/>
        </dgm:presLayoutVars>
      </dgm:prSet>
      <dgm:spPr/>
    </dgm:pt>
    <dgm:pt modelId="{9D0B743F-EF3F-4D55-A3F2-813E0EC6FD64}" type="pres">
      <dgm:prSet presAssocID="{6702D2A4-02B7-4431-A868-7D39622E537B}" presName="spacer" presStyleCnt="0"/>
      <dgm:spPr/>
    </dgm:pt>
    <dgm:pt modelId="{7564EA07-7916-4DE3-94E3-A512A9D37E0F}" type="pres">
      <dgm:prSet presAssocID="{4F0FBD87-6A10-4846-BC82-33B3FBB0B7FD}" presName="parentText" presStyleLbl="node1" presStyleIdx="5" presStyleCnt="6">
        <dgm:presLayoutVars>
          <dgm:chMax val="0"/>
          <dgm:bulletEnabled val="1"/>
        </dgm:presLayoutVars>
      </dgm:prSet>
      <dgm:spPr/>
    </dgm:pt>
  </dgm:ptLst>
  <dgm:cxnLst>
    <dgm:cxn modelId="{55619A17-068B-4A05-85CA-A6F6206FC2F1}" srcId="{7C99036E-CCB2-433C-B5D8-67B6B3B6C3ED}" destId="{7785AFA7-AF61-4330-85D8-7C02A6343BAA}" srcOrd="1" destOrd="0" parTransId="{C4FD0F46-8B3F-43CE-9436-F57C740ED585}" sibTransId="{D8274D44-2421-4F77-A163-C8B46D26B1FB}"/>
    <dgm:cxn modelId="{73F37626-0384-40B5-9D4F-58197DF06C15}" type="presOf" srcId="{4F0FBD87-6A10-4846-BC82-33B3FBB0B7FD}" destId="{7564EA07-7916-4DE3-94E3-A512A9D37E0F}" srcOrd="0" destOrd="0" presId="urn:microsoft.com/office/officeart/2005/8/layout/vList2"/>
    <dgm:cxn modelId="{0A767E3C-9030-4815-8794-DDAAA1368930}" type="presOf" srcId="{7C99036E-CCB2-433C-B5D8-67B6B3B6C3ED}" destId="{4964EFEC-640B-4A34-9E7C-0163863D4F94}" srcOrd="0" destOrd="0" presId="urn:microsoft.com/office/officeart/2005/8/layout/vList2"/>
    <dgm:cxn modelId="{6069833D-D6A7-4008-8AE4-F856E4478624}" type="presOf" srcId="{086DF770-F8A6-4EAC-8EEF-BED39D4BFA51}" destId="{31DFC419-6FEC-4924-BDD4-90B6C24D81DB}" srcOrd="0" destOrd="0" presId="urn:microsoft.com/office/officeart/2005/8/layout/vList2"/>
    <dgm:cxn modelId="{47F1DB68-3D1B-42EF-BF5C-8A70C823BB20}" srcId="{7C99036E-CCB2-433C-B5D8-67B6B3B6C3ED}" destId="{A7200156-3FA2-4329-B1D5-89B7BFDF4224}" srcOrd="4" destOrd="0" parTransId="{1F94C010-541D-4603-9AAB-D1C61EF3BA3F}" sibTransId="{6702D2A4-02B7-4431-A868-7D39622E537B}"/>
    <dgm:cxn modelId="{3758C56A-7776-4949-8102-5616A6C2D9A6}" type="presOf" srcId="{D6F3CA1C-AC6D-4688-A5C9-BD6A31B90326}" destId="{B07D95FC-D95F-4871-976C-4A7163BB38A8}" srcOrd="0" destOrd="0" presId="urn:microsoft.com/office/officeart/2005/8/layout/vList2"/>
    <dgm:cxn modelId="{7BAE2B4C-068B-4AE6-999D-529B3EC6D7A9}" srcId="{7C99036E-CCB2-433C-B5D8-67B6B3B6C3ED}" destId="{086DF770-F8A6-4EAC-8EEF-BED39D4BFA51}" srcOrd="0" destOrd="0" parTransId="{6D35F8E0-773A-43A2-BF79-7D81B3B5991D}" sibTransId="{7D0A71FB-5F7C-45C7-AFAC-7B63C8340940}"/>
    <dgm:cxn modelId="{5AEEB688-0322-4064-9B58-D6FE5F82DC82}" srcId="{7C99036E-CCB2-433C-B5D8-67B6B3B6C3ED}" destId="{5325BFEF-3BD4-4DF8-AF92-F019E4463492}" srcOrd="3" destOrd="0" parTransId="{26948E3A-5B32-4CC5-AC23-69C82246DE1B}" sibTransId="{21A2D64A-CD06-4742-B10D-109CB19ED849}"/>
    <dgm:cxn modelId="{1FA2B9A2-6EE3-4B26-BC85-11C577C486DC}" type="presOf" srcId="{7785AFA7-AF61-4330-85D8-7C02A6343BAA}" destId="{C6F2E61F-CEF1-42AD-8107-FF59143A020B}" srcOrd="0" destOrd="0" presId="urn:microsoft.com/office/officeart/2005/8/layout/vList2"/>
    <dgm:cxn modelId="{4A5486CB-62A0-4BA5-A731-30EF01B6F70C}" srcId="{7C99036E-CCB2-433C-B5D8-67B6B3B6C3ED}" destId="{D6F3CA1C-AC6D-4688-A5C9-BD6A31B90326}" srcOrd="2" destOrd="0" parTransId="{DF1B64A4-BF7F-486A-9069-EBAE0B8451C5}" sibTransId="{EC969B81-43E3-4933-8420-452189E84C48}"/>
    <dgm:cxn modelId="{947916E5-EC41-4A7E-8C46-CD94E823E848}" srcId="{7C99036E-CCB2-433C-B5D8-67B6B3B6C3ED}" destId="{4F0FBD87-6A10-4846-BC82-33B3FBB0B7FD}" srcOrd="5" destOrd="0" parTransId="{36FB974F-04E0-4CD3-AABE-C8E92D772AB1}" sibTransId="{261C8A54-9CD4-490B-90DA-44D8BD9EEC23}"/>
    <dgm:cxn modelId="{E3C61DE6-CB2E-4315-8DF9-1F5774A4A260}" type="presOf" srcId="{A7200156-3FA2-4329-B1D5-89B7BFDF4224}" destId="{94BC4F92-BABA-41D1-B1D4-2BDE55A9D170}" srcOrd="0" destOrd="0" presId="urn:microsoft.com/office/officeart/2005/8/layout/vList2"/>
    <dgm:cxn modelId="{9C133BF4-7FAB-4009-935B-8E483049244C}" type="presOf" srcId="{5325BFEF-3BD4-4DF8-AF92-F019E4463492}" destId="{71DFD553-36D3-4A2D-85FF-66B48F469111}" srcOrd="0" destOrd="0" presId="urn:microsoft.com/office/officeart/2005/8/layout/vList2"/>
    <dgm:cxn modelId="{6E336147-D57D-44B1-B752-426E19C67C8A}" type="presParOf" srcId="{4964EFEC-640B-4A34-9E7C-0163863D4F94}" destId="{31DFC419-6FEC-4924-BDD4-90B6C24D81DB}" srcOrd="0" destOrd="0" presId="urn:microsoft.com/office/officeart/2005/8/layout/vList2"/>
    <dgm:cxn modelId="{426B5509-35D0-4D87-903D-F63E4CD2498E}" type="presParOf" srcId="{4964EFEC-640B-4A34-9E7C-0163863D4F94}" destId="{9D15FCD9-630D-42A2-9ECF-BFA565E848CC}" srcOrd="1" destOrd="0" presId="urn:microsoft.com/office/officeart/2005/8/layout/vList2"/>
    <dgm:cxn modelId="{7DE27CC0-5AB7-4079-B01A-9A30BC8B4131}" type="presParOf" srcId="{4964EFEC-640B-4A34-9E7C-0163863D4F94}" destId="{C6F2E61F-CEF1-42AD-8107-FF59143A020B}" srcOrd="2" destOrd="0" presId="urn:microsoft.com/office/officeart/2005/8/layout/vList2"/>
    <dgm:cxn modelId="{3570BAF6-2C0F-4DCB-B04E-EFDCBD941851}" type="presParOf" srcId="{4964EFEC-640B-4A34-9E7C-0163863D4F94}" destId="{BB591802-3DD7-46FD-ABC2-547212140E0C}" srcOrd="3" destOrd="0" presId="urn:microsoft.com/office/officeart/2005/8/layout/vList2"/>
    <dgm:cxn modelId="{2E848D89-4106-4366-8375-57B4BD4E5C2F}" type="presParOf" srcId="{4964EFEC-640B-4A34-9E7C-0163863D4F94}" destId="{B07D95FC-D95F-4871-976C-4A7163BB38A8}" srcOrd="4" destOrd="0" presId="urn:microsoft.com/office/officeart/2005/8/layout/vList2"/>
    <dgm:cxn modelId="{CD936FC7-4CDE-4AE9-B56A-F9110A0BEC37}" type="presParOf" srcId="{4964EFEC-640B-4A34-9E7C-0163863D4F94}" destId="{18683B9D-0420-4954-B5CC-BE7343560D64}" srcOrd="5" destOrd="0" presId="urn:microsoft.com/office/officeart/2005/8/layout/vList2"/>
    <dgm:cxn modelId="{86320570-B123-4F58-884D-B4545CF19C45}" type="presParOf" srcId="{4964EFEC-640B-4A34-9E7C-0163863D4F94}" destId="{71DFD553-36D3-4A2D-85FF-66B48F469111}" srcOrd="6" destOrd="0" presId="urn:microsoft.com/office/officeart/2005/8/layout/vList2"/>
    <dgm:cxn modelId="{CE7926FA-DED1-4CF3-B1F3-91A8F49F30FC}" type="presParOf" srcId="{4964EFEC-640B-4A34-9E7C-0163863D4F94}" destId="{B6A74132-5DE3-4D4E-BAA1-04BAF8CFEBC8}" srcOrd="7" destOrd="0" presId="urn:microsoft.com/office/officeart/2005/8/layout/vList2"/>
    <dgm:cxn modelId="{2D76502B-3390-42DB-8131-F13EFFF4023F}" type="presParOf" srcId="{4964EFEC-640B-4A34-9E7C-0163863D4F94}" destId="{94BC4F92-BABA-41D1-B1D4-2BDE55A9D170}" srcOrd="8" destOrd="0" presId="urn:microsoft.com/office/officeart/2005/8/layout/vList2"/>
    <dgm:cxn modelId="{D21587E2-8C27-40E4-8083-410560AC7EC3}" type="presParOf" srcId="{4964EFEC-640B-4A34-9E7C-0163863D4F94}" destId="{9D0B743F-EF3F-4D55-A3F2-813E0EC6FD64}" srcOrd="9" destOrd="0" presId="urn:microsoft.com/office/officeart/2005/8/layout/vList2"/>
    <dgm:cxn modelId="{568D10F8-DA44-4697-BD16-29D6516C2738}" type="presParOf" srcId="{4964EFEC-640B-4A34-9E7C-0163863D4F94}" destId="{7564EA07-7916-4DE3-94E3-A512A9D37E0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FC419-6FEC-4924-BDD4-90B6C24D81DB}">
      <dsp:nvSpPr>
        <dsp:cNvPr id="0" name=""/>
        <dsp:cNvSpPr/>
      </dsp:nvSpPr>
      <dsp:spPr>
        <a:xfrm>
          <a:off x="0" y="66088"/>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Αυθαίρετους συνδιασμούς κινήσεων, χειρ</a:t>
          </a:r>
          <a:r>
            <a:rPr lang="en-GB" sz="1100" kern="1200"/>
            <a:t>o</a:t>
          </a:r>
          <a:r>
            <a:rPr lang="el-GR" sz="1100" kern="1200"/>
            <a:t>νομιών, επανάληψη</a:t>
          </a:r>
          <a:endParaRPr lang="en-US" sz="1100" kern="1200"/>
        </a:p>
      </dsp:txBody>
      <dsp:txXfrm>
        <a:off x="29784" y="95872"/>
        <a:ext cx="3982207" cy="550550"/>
      </dsp:txXfrm>
    </dsp:sp>
    <dsp:sp modelId="{C6F2E61F-CEF1-42AD-8107-FF59143A020B}">
      <dsp:nvSpPr>
        <dsp:cNvPr id="0" name=""/>
        <dsp:cNvSpPr/>
      </dsp:nvSpPr>
      <dsp:spPr>
        <a:xfrm>
          <a:off x="0" y="707887"/>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Καθημερινή κίνηση</a:t>
          </a:r>
          <a:r>
            <a:rPr lang="el-GR" sz="1100" i="1" kern="1200"/>
            <a:t> </a:t>
          </a:r>
          <a:r>
            <a:rPr lang="en-GB" sz="1100" i="1" kern="1200"/>
            <a:t>Ordinary Dance </a:t>
          </a:r>
          <a:r>
            <a:rPr lang="en-GB" sz="1100" kern="1200"/>
            <a:t>(1962) </a:t>
          </a:r>
          <a:r>
            <a:rPr lang="el-GR" sz="1100" kern="1200"/>
            <a:t>καθημερινή κίνηση ενώ απαγγέλει. </a:t>
          </a:r>
          <a:r>
            <a:rPr lang="en-GB" sz="1100" i="1" kern="1200"/>
            <a:t>We Shall Run </a:t>
          </a:r>
          <a:r>
            <a:rPr lang="en-GB" sz="1100" kern="1200"/>
            <a:t>(1963) </a:t>
          </a:r>
          <a:r>
            <a:rPr lang="el-GR" sz="1100" kern="1200"/>
            <a:t>δώδεκα άτομα, επαγγελματίες &amp; μη τρέχουν σε διάφορες τροχιές σε μουσική </a:t>
          </a:r>
          <a:r>
            <a:rPr lang="en-GB" sz="1100" kern="1200"/>
            <a:t>Belrioz</a:t>
          </a:r>
          <a:r>
            <a:rPr lang="el-GR" sz="1100" kern="1200"/>
            <a:t> </a:t>
          </a:r>
          <a:endParaRPr lang="en-US" sz="1100" kern="1200"/>
        </a:p>
      </dsp:txBody>
      <dsp:txXfrm>
        <a:off x="29784" y="737671"/>
        <a:ext cx="3982207" cy="550550"/>
      </dsp:txXfrm>
    </dsp:sp>
    <dsp:sp modelId="{B07D95FC-D95F-4871-976C-4A7163BB38A8}">
      <dsp:nvSpPr>
        <dsp:cNvPr id="0" name=""/>
        <dsp:cNvSpPr/>
      </dsp:nvSpPr>
      <dsp:spPr>
        <a:xfrm>
          <a:off x="0" y="1349685"/>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Επαγγελματίες και μη ερμηνευτές (μεγάλα σύνολα)</a:t>
          </a:r>
          <a:endParaRPr lang="en-US" sz="1100" kern="1200"/>
        </a:p>
      </dsp:txBody>
      <dsp:txXfrm>
        <a:off x="29784" y="1379469"/>
        <a:ext cx="3982207" cy="550550"/>
      </dsp:txXfrm>
    </dsp:sp>
    <dsp:sp modelId="{71DFD553-36D3-4A2D-85FF-66B48F469111}">
      <dsp:nvSpPr>
        <dsp:cNvPr id="0" name=""/>
        <dsp:cNvSpPr/>
      </dsp:nvSpPr>
      <dsp:spPr>
        <a:xfrm>
          <a:off x="0" y="1991484"/>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i="1" kern="1200"/>
            <a:t>Continuous Project – Altered Daily </a:t>
          </a:r>
          <a:r>
            <a:rPr lang="en-GB" sz="1100" kern="1200"/>
            <a:t>(Grand Union) </a:t>
          </a:r>
          <a:endParaRPr lang="en-US" sz="1100" kern="1200"/>
        </a:p>
      </dsp:txBody>
      <dsp:txXfrm>
        <a:off x="29784" y="2021268"/>
        <a:ext cx="3982207" cy="550550"/>
      </dsp:txXfrm>
    </dsp:sp>
    <dsp:sp modelId="{94BC4F92-BABA-41D1-B1D4-2BDE55A9D170}">
      <dsp:nvSpPr>
        <dsp:cNvPr id="0" name=""/>
        <dsp:cNvSpPr/>
      </dsp:nvSpPr>
      <dsp:spPr>
        <a:xfrm>
          <a:off x="0" y="2633282"/>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l-GR" sz="1100" kern="1200"/>
            <a:t>Ουδετερότητα του ερμηνευτή – κίνηση ως αντικείμενο – </a:t>
          </a:r>
          <a:r>
            <a:rPr lang="en-GB" sz="1100" kern="1200"/>
            <a:t>pure motion</a:t>
          </a:r>
          <a:endParaRPr lang="en-US" sz="1100" kern="1200"/>
        </a:p>
      </dsp:txBody>
      <dsp:txXfrm>
        <a:off x="29784" y="2663066"/>
        <a:ext cx="3982207" cy="550550"/>
      </dsp:txXfrm>
    </dsp:sp>
    <dsp:sp modelId="{7564EA07-7916-4DE3-94E3-A512A9D37E0F}">
      <dsp:nvSpPr>
        <dsp:cNvPr id="0" name=""/>
        <dsp:cNvSpPr/>
      </dsp:nvSpPr>
      <dsp:spPr>
        <a:xfrm>
          <a:off x="0" y="3275080"/>
          <a:ext cx="4041775" cy="610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a:t>Film (1973)</a:t>
          </a:r>
          <a:endParaRPr lang="en-US" sz="1100" kern="1200"/>
        </a:p>
      </dsp:txBody>
      <dsp:txXfrm>
        <a:off x="29784" y="3304864"/>
        <a:ext cx="3982207" cy="5505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FAA677-47F1-4E52-AA98-5576004D9C4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8BBC67A-CC80-4728-B63C-E249C63083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AB8EB7-447D-4023-9B5E-505CE6CA4C54}"/>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0623AC78-5136-47CB-A349-FE281E8F474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4EBB98-CCA8-4593-A6ED-732765B47180}"/>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415629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0D036D-71B1-43B2-8D7F-37ADCF8CC9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31260EE-DC7E-4F70-9349-0777897547C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7668E4-4F4B-48EE-8F73-8D7D96F2024F}"/>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9A0EC641-53BC-43D0-BC42-A737CDF2B5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3D912A7-7E60-464A-975C-EA1741B39BBA}"/>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84190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8A8994B-F022-4496-BB05-67619E70416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596B803-98D4-407A-8EC1-22D80AA9935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36CCC1-A2DC-4E2F-BC6F-9E4EE9F42409}"/>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8D4C1031-AA8A-47DD-868D-69B40B7942D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25883E-3240-4CEA-9516-1DEE1E415C8F}"/>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389551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7AC7DF-C269-4097-AB51-71313597252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A2D736-037A-4046-ADA8-860FA9E731C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BC88B89-A362-46BE-B962-04D8BFEECC8F}"/>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9FAEAA9C-A15F-40B3-A0FA-6214F4A0D9E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F3DB08-DC13-4B0A-AB7D-85F462DC0C35}"/>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73125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DB1C4-65F2-483F-8E2D-70BF0D1C7AE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C518FCC-6929-4BC7-8E3E-FC25509F1B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80846E4-5F71-4D77-864F-5C26497CA2CB}"/>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F2B48F22-E66B-43B0-BFD1-A7CE1AED43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92896E5-97FF-46DB-B1D7-34D00CA6A738}"/>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393639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7035C0-2EF5-4DA9-ABE0-C49DD2E3ECA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277E5EB-B487-49D1-BE99-1A609C971E1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5874DB8-B307-40E6-B170-FBA1DE657D3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3FCC944-4438-4A43-90B7-9A948949C108}"/>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6" name="Θέση υποσέλιδου 5">
            <a:extLst>
              <a:ext uri="{FF2B5EF4-FFF2-40B4-BE49-F238E27FC236}">
                <a16:creationId xmlns:a16="http://schemas.microsoft.com/office/drawing/2014/main" id="{29C7CF13-D560-4908-A836-9BD2587DE98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BFAB5F9-7DA5-4033-923A-8F17B5403135}"/>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328271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3A54FF-A0CE-4365-86B5-B9973C2F0EC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359ADD1-DB75-4A94-B358-A4D1B53C62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14121F4-A396-4AE1-9880-D704C678134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705CCA36-235F-4FC9-97E2-030BC5E41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1660832-4FE6-470B-A8A2-9F6E88C52C0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D921007-278D-429F-8312-4A835E23970D}"/>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8" name="Θέση υποσέλιδου 7">
            <a:extLst>
              <a:ext uri="{FF2B5EF4-FFF2-40B4-BE49-F238E27FC236}">
                <a16:creationId xmlns:a16="http://schemas.microsoft.com/office/drawing/2014/main" id="{DA35777F-E8EB-4A7E-AC88-7BCA103DBA9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B34BE81-5456-48C1-8BAC-E50A368AF2B6}"/>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112651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F63198-3382-4C15-8137-EC4FCC2B96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2E86B35-3303-48AE-8BB3-6C008C710FA5}"/>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4" name="Θέση υποσέλιδου 3">
            <a:extLst>
              <a:ext uri="{FF2B5EF4-FFF2-40B4-BE49-F238E27FC236}">
                <a16:creationId xmlns:a16="http://schemas.microsoft.com/office/drawing/2014/main" id="{196B3E21-A180-4234-8547-8B81944AEBC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8D6B30D-5B5D-4DF3-9285-38DBCF9D8AB4}"/>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394234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ED3F6D9-837C-4AF9-9FB4-904AA4A9C97F}"/>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3" name="Θέση υποσέλιδου 2">
            <a:extLst>
              <a:ext uri="{FF2B5EF4-FFF2-40B4-BE49-F238E27FC236}">
                <a16:creationId xmlns:a16="http://schemas.microsoft.com/office/drawing/2014/main" id="{E5C59466-EFF6-44A4-AAAD-5D7B3E7A032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1A40E49-4D4A-4874-A2C9-6D2F5F6EA59E}"/>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237261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F797AC-1570-47C1-AAF7-35B3AE52EE4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E7CA55F-2B5C-408D-AEF6-90EE67901F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4A92581-6C3B-4C9F-A97D-1EF2B916A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50D5087-6237-4766-90DC-A519BD2DE05B}"/>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6" name="Θέση υποσέλιδου 5">
            <a:extLst>
              <a:ext uri="{FF2B5EF4-FFF2-40B4-BE49-F238E27FC236}">
                <a16:creationId xmlns:a16="http://schemas.microsoft.com/office/drawing/2014/main" id="{8A4FCF2C-ED45-4169-947A-2A1A5065CA2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63EEAAC-70DF-4ADD-A931-5A970FB19FB8}"/>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2500236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381902-23FD-4CA7-A8EC-9B3E9C11436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839B2A9-C6D8-4EA3-A91E-65A017AD1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8241C56-E076-401D-83BA-DE868994B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F1DC7DA-31F9-448C-8AD8-F2842585D49C}"/>
              </a:ext>
            </a:extLst>
          </p:cNvPr>
          <p:cNvSpPr>
            <a:spLocks noGrp="1"/>
          </p:cNvSpPr>
          <p:nvPr>
            <p:ph type="dt" sz="half" idx="10"/>
          </p:nvPr>
        </p:nvSpPr>
        <p:spPr/>
        <p:txBody>
          <a:bodyPr/>
          <a:lstStyle/>
          <a:p>
            <a:fld id="{71D43085-8FEE-42CC-BE4A-6738431CD55E}" type="datetimeFigureOut">
              <a:rPr lang="el-GR" smtClean="0"/>
              <a:t>5/12/2023</a:t>
            </a:fld>
            <a:endParaRPr lang="el-GR"/>
          </a:p>
        </p:txBody>
      </p:sp>
      <p:sp>
        <p:nvSpPr>
          <p:cNvPr id="6" name="Θέση υποσέλιδου 5">
            <a:extLst>
              <a:ext uri="{FF2B5EF4-FFF2-40B4-BE49-F238E27FC236}">
                <a16:creationId xmlns:a16="http://schemas.microsoft.com/office/drawing/2014/main" id="{571551FE-28DE-4D3C-A93F-CEB82AA1156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9E041CE-C6B6-44A4-BB8E-1CFBA8A84FE0}"/>
              </a:ext>
            </a:extLst>
          </p:cNvPr>
          <p:cNvSpPr>
            <a:spLocks noGrp="1"/>
          </p:cNvSpPr>
          <p:nvPr>
            <p:ph type="sldNum" sz="quarter" idx="12"/>
          </p:nvPr>
        </p:nvSpPr>
        <p:spPr/>
        <p:txBody>
          <a:bodyPr/>
          <a:lstStyle/>
          <a:p>
            <a:fld id="{EFFC922E-DDB0-4951-B3EE-DE1CE9783D5C}" type="slidenum">
              <a:rPr lang="el-GR" smtClean="0"/>
              <a:t>‹#›</a:t>
            </a:fld>
            <a:endParaRPr lang="el-GR"/>
          </a:p>
        </p:txBody>
      </p:sp>
    </p:spTree>
    <p:extLst>
      <p:ext uri="{BB962C8B-B14F-4D97-AF65-F5344CB8AC3E}">
        <p14:creationId xmlns:p14="http://schemas.microsoft.com/office/powerpoint/2010/main" val="192346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E279F86-AA31-4310-BD65-977ACB274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003D0CB-72A8-4E3E-984E-ED6BE83416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7B2293-A700-42F4-ADB5-D68F24F8D5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43085-8FEE-42CC-BE4A-6738431CD55E}" type="datetimeFigureOut">
              <a:rPr lang="el-GR" smtClean="0"/>
              <a:t>5/12/2023</a:t>
            </a:fld>
            <a:endParaRPr lang="el-GR"/>
          </a:p>
        </p:txBody>
      </p:sp>
      <p:sp>
        <p:nvSpPr>
          <p:cNvPr id="5" name="Θέση υποσέλιδου 4">
            <a:extLst>
              <a:ext uri="{FF2B5EF4-FFF2-40B4-BE49-F238E27FC236}">
                <a16:creationId xmlns:a16="http://schemas.microsoft.com/office/drawing/2014/main" id="{7BA02A9C-12CC-421E-8452-C64900505F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DBED596-DA34-4545-A2CD-A0F0801F8F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C922E-DDB0-4951-B3EE-DE1CE9783D5C}" type="slidenum">
              <a:rPr lang="el-GR" smtClean="0"/>
              <a:t>‹#›</a:t>
            </a:fld>
            <a:endParaRPr lang="el-GR"/>
          </a:p>
        </p:txBody>
      </p:sp>
    </p:spTree>
    <p:extLst>
      <p:ext uri="{BB962C8B-B14F-4D97-AF65-F5344CB8AC3E}">
        <p14:creationId xmlns:p14="http://schemas.microsoft.com/office/powerpoint/2010/main" val="3884540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bu.com/dance/brown_leaning.html" TargetMode="External"/><Relationship Id="rId2" Type="http://schemas.openxmlformats.org/officeDocument/2006/relationships/image" Target="../media/image2.jpeg"/><Relationship Id="rId1" Type="http://schemas.openxmlformats.org/officeDocument/2006/relationships/slideLayout" Target="../slideLayouts/slideLayout5.xml"/><Relationship Id="rId5" Type="http://schemas.openxmlformats.org/officeDocument/2006/relationships/hyperlink" Target="http://www.ubu.com/dance/brown.html" TargetMode="External"/><Relationship Id="rId4" Type="http://schemas.openxmlformats.org/officeDocument/2006/relationships/hyperlink" Target="http://www.ubu.com/dance/brown_side.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4juID0hSyaw"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watch/?v=486324158487800" TargetMode="External"/><Relationship Id="rId2" Type="http://schemas.openxmlformats.org/officeDocument/2006/relationships/hyperlink" Target="https://www.artforum.com/interviews/judson-at-50-steve-paxton-31419" TargetMode="Externa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peraonvideo.com/einstein-on-the-beach-paris-2014/" TargetMode="External"/><Relationship Id="rId2" Type="http://schemas.openxmlformats.org/officeDocument/2006/relationships/hyperlink" Target="http://www.ubu.com/film/mangolte_calico.html"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s://www.youtube.com/watch?v=LBcAEmIn19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17601"/>
          </a:xfrm>
        </p:spPr>
        <p:txBody>
          <a:bodyPr>
            <a:normAutofit fontScale="90000"/>
          </a:bodyPr>
          <a:lstStyle/>
          <a:p>
            <a:br>
              <a:rPr lang="en-US" sz="4400" b="0" dirty="0"/>
            </a:br>
            <a:r>
              <a:rPr lang="en-US" sz="4400" b="0" dirty="0"/>
              <a:t>Yvonne Rainer (1934)</a:t>
            </a:r>
            <a:endParaRPr lang="en-US" dirty="0"/>
          </a:p>
        </p:txBody>
      </p:sp>
      <p:pic>
        <p:nvPicPr>
          <p:cNvPr id="7" name="Content Placeholder 6" descr="thumb_medium.jpg"/>
          <p:cNvPicPr>
            <a:picLocks noGrp="1" noChangeAspect="1"/>
          </p:cNvPicPr>
          <p:nvPr>
            <p:ph sz="half" idx="2"/>
          </p:nvPr>
        </p:nvPicPr>
        <p:blipFill>
          <a:blip r:embed="rId2" cstate="print"/>
          <a:stretch>
            <a:fillRect/>
          </a:stretch>
        </p:blipFill>
        <p:spPr>
          <a:xfrm>
            <a:off x="2677613" y="2174875"/>
            <a:ext cx="2647363" cy="3951288"/>
          </a:xfrm>
        </p:spPr>
      </p:pic>
      <p:sp>
        <p:nvSpPr>
          <p:cNvPr id="5" name="Text Placeholder 4"/>
          <p:cNvSpPr>
            <a:spLocks noGrp="1"/>
          </p:cNvSpPr>
          <p:nvPr>
            <p:ph type="body" sz="quarter" idx="3"/>
          </p:nvPr>
        </p:nvSpPr>
        <p:spPr/>
        <p:txBody>
          <a:bodyPr>
            <a:normAutofit fontScale="70000" lnSpcReduction="20000"/>
          </a:bodyPr>
          <a:lstStyle/>
          <a:p>
            <a:r>
              <a:rPr lang="en-GB" dirty="0"/>
              <a:t>Graham-Ballet-</a:t>
            </a:r>
            <a:r>
              <a:rPr lang="en-GB" dirty="0" err="1"/>
              <a:t>Halprin</a:t>
            </a:r>
            <a:r>
              <a:rPr lang="en-GB" dirty="0"/>
              <a:t>-Dunn-Judson Dance Theatre</a:t>
            </a:r>
          </a:p>
          <a:p>
            <a:r>
              <a:rPr lang="el-GR" dirty="0"/>
              <a:t>Συμμετείχε στο </a:t>
            </a:r>
            <a:r>
              <a:rPr lang="en-GB" b="0" i="1" dirty="0"/>
              <a:t>See-Saw</a:t>
            </a:r>
            <a:r>
              <a:rPr lang="en-GB" dirty="0"/>
              <a:t> </a:t>
            </a:r>
            <a:r>
              <a:rPr lang="el-GR" dirty="0"/>
              <a:t>της </a:t>
            </a:r>
            <a:r>
              <a:rPr lang="en-GB" dirty="0" err="1"/>
              <a:t>Forti</a:t>
            </a:r>
            <a:endParaRPr lang="en-US" dirty="0"/>
          </a:p>
        </p:txBody>
      </p:sp>
      <p:graphicFrame>
        <p:nvGraphicFramePr>
          <p:cNvPr id="9" name="Content Placeholder 5">
            <a:extLst>
              <a:ext uri="{FF2B5EF4-FFF2-40B4-BE49-F238E27FC236}">
                <a16:creationId xmlns:a16="http://schemas.microsoft.com/office/drawing/2014/main" id="{A4898D64-2362-483D-8373-36A0755F5FE4}"/>
              </a:ext>
            </a:extLst>
          </p:cNvPr>
          <p:cNvGraphicFramePr>
            <a:graphicFrameLocks noGrp="1"/>
          </p:cNvGraphicFramePr>
          <p:nvPr>
            <p:ph sz="quarter" idx="4"/>
          </p:nvPr>
        </p:nvGraphicFramePr>
        <p:xfrm>
          <a:off x="6169026" y="2174875"/>
          <a:ext cx="4041775"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6"/>
            <a:ext cx="7886700" cy="1325563"/>
          </a:xfrm>
        </p:spPr>
        <p:txBody>
          <a:bodyPr>
            <a:normAutofit/>
          </a:bodyPr>
          <a:lstStyle/>
          <a:p>
            <a:endParaRPr lang="en-US" sz="4700"/>
          </a:p>
        </p:txBody>
      </p:sp>
      <p:sp>
        <p:nvSpPr>
          <p:cNvPr id="3" name="Content Placeholder 2"/>
          <p:cNvSpPr>
            <a:spLocks noGrp="1"/>
          </p:cNvSpPr>
          <p:nvPr>
            <p:ph idx="1"/>
          </p:nvPr>
        </p:nvSpPr>
        <p:spPr>
          <a:xfrm>
            <a:off x="2152650" y="1929384"/>
            <a:ext cx="7886700" cy="4251960"/>
          </a:xfrm>
        </p:spPr>
        <p:txBody>
          <a:bodyPr>
            <a:normAutofit/>
          </a:bodyPr>
          <a:lstStyle/>
          <a:p>
            <a:pPr marL="0" indent="0">
              <a:spcBef>
                <a:spcPts val="0"/>
              </a:spcBef>
              <a:spcAft>
                <a:spcPts val="600"/>
              </a:spcAft>
              <a:buNone/>
            </a:pPr>
            <a:r>
              <a:rPr lang="el-GR" sz="1900"/>
              <a:t>Όχι στο θέαμα, όχι στη δεξιοτεχνία, όχι στις μεταμορφώσεις, στη μαγεία και την προσποίηση, όχι στην ψεύτικη αίγλη και την υπερβατικότητα  των ειδώλων, όχι στο ηρωικό και το αντι-ηρωικό, όχι στην ευτελή φαντασίωση, όχι στην εμπλοκή του εκτελεστή ή του θεατή, όχι στο στυλ, όχι στην μεταμφίεση, όχι στην αποπλάνηση του θεατή από τα τεχνάσματα του εκτελεστή, όχι στην εκκεντρικότητα, όχι στην έκφραση ή την πρόκληση συγκίνησης.</a:t>
            </a:r>
            <a:endParaRPr lang="en-US" sz="1900"/>
          </a:p>
          <a:p>
            <a:pPr marL="0" indent="0">
              <a:spcBef>
                <a:spcPts val="0"/>
              </a:spcBef>
              <a:spcAft>
                <a:spcPts val="600"/>
              </a:spcAft>
              <a:buNone/>
            </a:pPr>
            <a:r>
              <a:rPr lang="el-GR" sz="1900"/>
              <a:t> </a:t>
            </a:r>
            <a:endParaRPr lang="en-US" sz="1900"/>
          </a:p>
          <a:p>
            <a:pPr marL="0" indent="0">
              <a:spcBef>
                <a:spcPts val="0"/>
              </a:spcBef>
              <a:spcAft>
                <a:spcPts val="600"/>
              </a:spcAft>
              <a:buNone/>
            </a:pPr>
            <a:r>
              <a:rPr lang="en-US" sz="1900"/>
              <a:t>Rainer </a:t>
            </a:r>
            <a:r>
              <a:rPr lang="el-GR" sz="1900"/>
              <a:t>στην </a:t>
            </a:r>
            <a:r>
              <a:rPr lang="en-US" sz="1900"/>
              <a:t>Carter, Alexandra. (ed.). 1998. </a:t>
            </a:r>
            <a:r>
              <a:rPr lang="el-GR" sz="1900"/>
              <a:t>σ</a:t>
            </a:r>
            <a:r>
              <a:rPr lang="en-GB" sz="1900"/>
              <a:t>. 35</a:t>
            </a:r>
            <a:endParaRPr lang="en-US" sz="1900"/>
          </a:p>
          <a:p>
            <a:pPr marL="0" indent="0">
              <a:spcBef>
                <a:spcPts val="0"/>
              </a:spcBef>
              <a:spcAft>
                <a:spcPts val="600"/>
              </a:spcAft>
              <a:buNone/>
            </a:pPr>
            <a:endParaRPr lang="en-US"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Text Placeholder 7"/>
          <p:cNvSpPr>
            <a:spLocks noGrp="1"/>
          </p:cNvSpPr>
          <p:nvPr>
            <p:ph type="body" idx="1"/>
          </p:nvPr>
        </p:nvSpPr>
        <p:spPr>
          <a:xfrm>
            <a:off x="1847528" y="1556792"/>
            <a:ext cx="4040188" cy="639762"/>
          </a:xfrm>
        </p:spPr>
        <p:txBody>
          <a:bodyPr>
            <a:normAutofit fontScale="85000" lnSpcReduction="20000"/>
          </a:bodyPr>
          <a:lstStyle/>
          <a:p>
            <a:r>
              <a:rPr lang="en-GB" sz="2000" dirty="0">
                <a:latin typeface="Times New Roman" pitchFamily="18" charset="0"/>
                <a:cs typeface="Times New Roman" pitchFamily="18" charset="0"/>
              </a:rPr>
              <a:t>Trisha Brown (1</a:t>
            </a:r>
            <a:r>
              <a:rPr lang="en-US" sz="2000" dirty="0">
                <a:latin typeface="Times New Roman" pitchFamily="18" charset="0"/>
                <a:cs typeface="Times New Roman" pitchFamily="18" charset="0"/>
              </a:rPr>
              <a:t>936- 2017)</a:t>
            </a:r>
            <a:r>
              <a:rPr lang="el-GR" sz="2000" dirty="0">
                <a:latin typeface="Times New Roman" pitchFamily="18" charset="0"/>
                <a:cs typeface="Times New Roman" pitchFamily="18" charset="0"/>
              </a:rPr>
              <a:t> </a:t>
            </a:r>
            <a:r>
              <a:rPr lang="en-GB" sz="2000" dirty="0">
                <a:latin typeface="Times New Roman" pitchFamily="18" charset="0"/>
                <a:cs typeface="Times New Roman" pitchFamily="18" charset="0"/>
              </a:rPr>
              <a:t>Aberdeen, Washington</a:t>
            </a:r>
            <a:endParaRPr lang="en-US" sz="1200" dirty="0">
              <a:latin typeface="Times New Roman" pitchFamily="18" charset="0"/>
              <a:cs typeface="Times New Roman" pitchFamily="18" charset="0"/>
            </a:endParaRPr>
          </a:p>
          <a:p>
            <a:endParaRPr lang="en-US" dirty="0"/>
          </a:p>
        </p:txBody>
      </p:sp>
      <p:pic>
        <p:nvPicPr>
          <p:cNvPr id="12" name="Content Placeholder 11" descr="Trisha_Brown.jpg"/>
          <p:cNvPicPr>
            <a:picLocks noGrp="1" noChangeAspect="1"/>
          </p:cNvPicPr>
          <p:nvPr>
            <p:ph sz="half" idx="2"/>
          </p:nvPr>
        </p:nvPicPr>
        <p:blipFill>
          <a:blip r:embed="rId2" cstate="print"/>
          <a:stretch>
            <a:fillRect/>
          </a:stretch>
        </p:blipFill>
        <p:spPr>
          <a:xfrm>
            <a:off x="2207569" y="2060849"/>
            <a:ext cx="2827019" cy="2949401"/>
          </a:xfrm>
        </p:spPr>
      </p:pic>
      <p:sp>
        <p:nvSpPr>
          <p:cNvPr id="10" name="Text Placeholder 9"/>
          <p:cNvSpPr>
            <a:spLocks noGrp="1"/>
          </p:cNvSpPr>
          <p:nvPr>
            <p:ph type="body" sz="quarter" idx="3"/>
          </p:nvPr>
        </p:nvSpPr>
        <p:spPr/>
        <p:txBody>
          <a:bodyPr>
            <a:normAutofit fontScale="85000" lnSpcReduction="20000"/>
          </a:bodyPr>
          <a:lstStyle/>
          <a:p>
            <a:r>
              <a:rPr lang="el-GR" dirty="0"/>
              <a:t>Χορός (</a:t>
            </a:r>
            <a:r>
              <a:rPr lang="en-GB" dirty="0"/>
              <a:t>(Mills College, Connecticut College summer sessions: </a:t>
            </a:r>
            <a:r>
              <a:rPr lang="el-GR" dirty="0"/>
              <a:t>Λιμον, Η</a:t>
            </a:r>
            <a:r>
              <a:rPr lang="en-GB" dirty="0" err="1"/>
              <a:t>orst</a:t>
            </a:r>
            <a:r>
              <a:rPr lang="el-GR" dirty="0"/>
              <a:t>, </a:t>
            </a:r>
            <a:r>
              <a:rPr lang="en-GB" dirty="0"/>
              <a:t>Cunningham), Ann </a:t>
            </a:r>
            <a:r>
              <a:rPr lang="en-GB" dirty="0" err="1"/>
              <a:t>Halprin</a:t>
            </a:r>
            <a:r>
              <a:rPr lang="en-GB" dirty="0"/>
              <a:t>, Robert Dunn</a:t>
            </a:r>
            <a:endParaRPr lang="en-US" dirty="0"/>
          </a:p>
        </p:txBody>
      </p:sp>
      <p:sp>
        <p:nvSpPr>
          <p:cNvPr id="9" name="Content Placeholder 8"/>
          <p:cNvSpPr>
            <a:spLocks noGrp="1"/>
          </p:cNvSpPr>
          <p:nvPr>
            <p:ph sz="quarter" idx="4"/>
          </p:nvPr>
        </p:nvSpPr>
        <p:spPr/>
        <p:txBody>
          <a:bodyPr>
            <a:normAutofit fontScale="77500" lnSpcReduction="20000"/>
          </a:bodyPr>
          <a:lstStyle/>
          <a:p>
            <a:pPr>
              <a:buNone/>
            </a:pPr>
            <a:r>
              <a:rPr lang="en-GB" dirty="0"/>
              <a:t>Equipment Pieces (1968 on)</a:t>
            </a:r>
          </a:p>
          <a:p>
            <a:pPr>
              <a:buNone/>
            </a:pPr>
            <a:r>
              <a:rPr lang="en-GB" i="1" dirty="0"/>
              <a:t>Leaning Duets </a:t>
            </a:r>
            <a:r>
              <a:rPr lang="en-GB" dirty="0"/>
              <a:t>(1969)</a:t>
            </a:r>
            <a:r>
              <a:rPr lang="en-US" dirty="0">
                <a:hlinkClick r:id="rId3"/>
              </a:rPr>
              <a:t> http://www.ubu.com/dance/brown_leaning.html</a:t>
            </a:r>
            <a:endParaRPr lang="en-GB" dirty="0"/>
          </a:p>
          <a:p>
            <a:pPr>
              <a:buNone/>
            </a:pPr>
            <a:r>
              <a:rPr lang="en-GB" i="1" dirty="0"/>
              <a:t>Man Walking Down The Side of a Building </a:t>
            </a:r>
            <a:r>
              <a:rPr lang="en-GB" dirty="0"/>
              <a:t>(1970)</a:t>
            </a:r>
            <a:r>
              <a:rPr lang="en-US" dirty="0">
                <a:hlinkClick r:id="rId4"/>
              </a:rPr>
              <a:t> http://www.ubu.com/dance/brown_side.html</a:t>
            </a:r>
            <a:endParaRPr lang="en-GB" dirty="0"/>
          </a:p>
          <a:p>
            <a:pPr>
              <a:buNone/>
            </a:pPr>
            <a:r>
              <a:rPr lang="en-GB" i="1" dirty="0"/>
              <a:t>Roof Piece </a:t>
            </a:r>
            <a:r>
              <a:rPr lang="en-GB" dirty="0"/>
              <a:t>(1971)</a:t>
            </a:r>
          </a:p>
          <a:p>
            <a:pPr>
              <a:buNone/>
            </a:pPr>
            <a:r>
              <a:rPr lang="en-GB" i="1" dirty="0"/>
              <a:t>Accumulation </a:t>
            </a:r>
            <a:r>
              <a:rPr lang="en-GB" dirty="0"/>
              <a:t>(1971)</a:t>
            </a:r>
          </a:p>
          <a:p>
            <a:pPr>
              <a:buNone/>
            </a:pPr>
            <a:r>
              <a:rPr lang="en-US" dirty="0">
                <a:hlinkClick r:id="rId5"/>
              </a:rPr>
              <a:t>http://www.ubu.com/dance/brown.html</a:t>
            </a:r>
            <a:endParaRPr lang="en-GB"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4C64F7-4942-467D-B96D-045347263888}"/>
              </a:ext>
            </a:extLst>
          </p:cNvPr>
          <p:cNvSpPr>
            <a:spLocks noGrp="1"/>
          </p:cNvSpPr>
          <p:nvPr>
            <p:ph type="title"/>
          </p:nvPr>
        </p:nvSpPr>
        <p:spPr>
          <a:xfrm>
            <a:off x="648929" y="629266"/>
            <a:ext cx="3505495" cy="1622321"/>
          </a:xfrm>
        </p:spPr>
        <p:txBody>
          <a:bodyPr vert="horz" lIns="91440" tIns="45720" rIns="91440" bIns="45720" rtlCol="0" anchor="ctr">
            <a:normAutofit/>
          </a:bodyPr>
          <a:lstStyle/>
          <a:p>
            <a:endParaRPr lang="en-US" sz="4400" kern="1200">
              <a:solidFill>
                <a:schemeClr val="tx1"/>
              </a:solidFill>
              <a:latin typeface="+mj-lt"/>
              <a:ea typeface="+mj-ea"/>
              <a:cs typeface="+mj-cs"/>
            </a:endParaRPr>
          </a:p>
        </p:txBody>
      </p:sp>
      <p:sp>
        <p:nvSpPr>
          <p:cNvPr id="8" name="Content Placeholder 7"/>
          <p:cNvSpPr>
            <a:spLocks noGrp="1"/>
          </p:cNvSpPr>
          <p:nvPr>
            <p:ph sz="half" idx="1"/>
          </p:nvPr>
        </p:nvSpPr>
        <p:spPr>
          <a:xfrm>
            <a:off x="648931" y="2438400"/>
            <a:ext cx="3505494" cy="3785419"/>
          </a:xfrm>
        </p:spPr>
        <p:txBody>
          <a:bodyPr vert="horz" lIns="91440" tIns="45720" rIns="91440" bIns="45720" rtlCol="0">
            <a:normAutofit/>
          </a:bodyPr>
          <a:lstStyle/>
          <a:p>
            <a:r>
              <a:rPr lang="en-US" sz="1900" i="1"/>
              <a:t>Set and Reset </a:t>
            </a:r>
            <a:r>
              <a:rPr lang="en-US" sz="1900"/>
              <a:t>(1982) – νέα περίοδος με συνεργασίες Music: Laurie Anderson, "Long Time No See, Costumes: Robert Rauschenberg</a:t>
            </a:r>
          </a:p>
          <a:p>
            <a:r>
              <a:rPr lang="en-US" sz="1900">
                <a:hlinkClick r:id="rId2"/>
              </a:rPr>
              <a:t>https://www.youtube.com/watch?v=4juID0hSyaw</a:t>
            </a:r>
            <a:r>
              <a:rPr lang="en-US" sz="1900"/>
              <a:t> αποσπασματα</a:t>
            </a:r>
          </a:p>
          <a:p>
            <a:endParaRPr lang="en-US" sz="1900"/>
          </a:p>
          <a:p>
            <a:r>
              <a:rPr lang="en-US" sz="1900"/>
              <a:t>Και μουσικά έργα</a:t>
            </a:r>
          </a:p>
          <a:p>
            <a:r>
              <a:rPr lang="en-US" sz="1900" i="1"/>
              <a:t>ΜΟ</a:t>
            </a:r>
          </a:p>
          <a:p>
            <a:endParaRPr lang="en-US" sz="1900"/>
          </a:p>
        </p:txBody>
      </p:sp>
      <p:sp>
        <p:nvSpPr>
          <p:cNvPr id="71" name="Rectangle 70">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ork highlights: Set and Reset/ Reset 2016 - Candoco">
            <a:extLst>
              <a:ext uri="{FF2B5EF4-FFF2-40B4-BE49-F238E27FC236}">
                <a16:creationId xmlns:a16="http://schemas.microsoft.com/office/drawing/2014/main" id="{55B4B727-2913-4173-9FAB-0BAE2DA12C8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5405862" y="1424581"/>
            <a:ext cx="6019331" cy="4005591"/>
          </a:xfrm>
          <a:prstGeom prst="rect">
            <a:avLst/>
          </a:prstGeom>
          <a:noFill/>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981200" y="1052737"/>
            <a:ext cx="4040188" cy="1122139"/>
          </a:xfrm>
        </p:spPr>
        <p:txBody>
          <a:bodyPr>
            <a:normAutofit fontScale="55000" lnSpcReduction="20000"/>
          </a:bodyPr>
          <a:lstStyle/>
          <a:p>
            <a:r>
              <a:rPr lang="en-GB" sz="6000" dirty="0"/>
              <a:t>Steve Paxton (</a:t>
            </a:r>
            <a:r>
              <a:rPr lang="en-US" sz="6000" b="0" dirty="0"/>
              <a:t>1939)</a:t>
            </a:r>
            <a:r>
              <a:rPr lang="en-US" sz="6000" dirty="0">
                <a:hlinkClick r:id="rId2"/>
              </a:rPr>
              <a:t> </a:t>
            </a:r>
            <a:r>
              <a:rPr lang="en-US" dirty="0">
                <a:hlinkClick r:id="rId2"/>
              </a:rPr>
              <a:t>https://www.artforum.com/interviews/judson-at-50-steve-paxton-31419</a:t>
            </a:r>
            <a:endParaRPr lang="en-US" dirty="0"/>
          </a:p>
          <a:p>
            <a:endParaRPr lang="en-US" dirty="0"/>
          </a:p>
        </p:txBody>
      </p:sp>
      <p:sp>
        <p:nvSpPr>
          <p:cNvPr id="5" name="Text Placeholder 4"/>
          <p:cNvSpPr>
            <a:spLocks noGrp="1"/>
          </p:cNvSpPr>
          <p:nvPr>
            <p:ph type="body" sz="quarter" idx="3"/>
          </p:nvPr>
        </p:nvSpPr>
        <p:spPr/>
        <p:txBody>
          <a:bodyPr>
            <a:noAutofit/>
          </a:bodyPr>
          <a:lstStyle/>
          <a:p>
            <a:r>
              <a:rPr lang="el-GR" sz="1200" dirty="0"/>
              <a:t>Γυμναστής, </a:t>
            </a:r>
            <a:r>
              <a:rPr lang="en-GB" sz="1200" dirty="0"/>
              <a:t>Connecticut College summer course (Limon, Humphrey, </a:t>
            </a:r>
            <a:r>
              <a:rPr lang="en-GB" sz="1200" dirty="0" err="1"/>
              <a:t>Cunnigham</a:t>
            </a:r>
            <a:r>
              <a:rPr lang="en-GB" sz="1200" dirty="0"/>
              <a:t>), Cunningham Company (1961-1964)</a:t>
            </a:r>
            <a:endParaRPr lang="en-US" sz="1200" dirty="0"/>
          </a:p>
        </p:txBody>
      </p:sp>
      <p:sp>
        <p:nvSpPr>
          <p:cNvPr id="6" name="Content Placeholder 5"/>
          <p:cNvSpPr>
            <a:spLocks noGrp="1"/>
          </p:cNvSpPr>
          <p:nvPr>
            <p:ph sz="quarter" idx="4"/>
          </p:nvPr>
        </p:nvSpPr>
        <p:spPr/>
        <p:txBody>
          <a:bodyPr>
            <a:normAutofit/>
          </a:bodyPr>
          <a:lstStyle/>
          <a:p>
            <a:pPr indent="0">
              <a:buNone/>
            </a:pPr>
            <a:endParaRPr lang="en-GB" sz="2000" dirty="0"/>
          </a:p>
          <a:p>
            <a:pPr indent="0">
              <a:buNone/>
            </a:pPr>
            <a:r>
              <a:rPr lang="en-GB" sz="2000" i="1" dirty="0"/>
              <a:t>Satisfying Lover </a:t>
            </a:r>
            <a:r>
              <a:rPr lang="en-GB" sz="2000" dirty="0"/>
              <a:t>(1967) </a:t>
            </a:r>
            <a:r>
              <a:rPr lang="el-GR" sz="2000" dirty="0"/>
              <a:t>ενα γκρουπ (30-84) ατόμων περπατούν, στέκονται και σταματούν με βάση ένα </a:t>
            </a:r>
            <a:r>
              <a:rPr lang="en-GB" sz="2000" dirty="0"/>
              <a:t>score.</a:t>
            </a:r>
          </a:p>
          <a:p>
            <a:pPr indent="0">
              <a:buNone/>
            </a:pPr>
            <a:endParaRPr lang="en-GB" sz="2000" dirty="0"/>
          </a:p>
          <a:p>
            <a:pPr indent="0">
              <a:buNone/>
            </a:pPr>
            <a:r>
              <a:rPr lang="en-US" sz="2000" dirty="0">
                <a:hlinkClick r:id="rId3"/>
              </a:rPr>
              <a:t>https://www.facebook.com/watch/?v=486324158487800</a:t>
            </a:r>
            <a:endParaRPr lang="en-US" sz="2000" dirty="0"/>
          </a:p>
          <a:p>
            <a:pPr indent="0">
              <a:buNone/>
            </a:pPr>
            <a:r>
              <a:rPr lang="en-GB" sz="2000" dirty="0"/>
              <a:t>Contact improvisation (1972)</a:t>
            </a:r>
          </a:p>
          <a:p>
            <a:pPr indent="0">
              <a:buNone/>
            </a:pPr>
            <a:endParaRPr lang="en-GB" sz="2000" dirty="0"/>
          </a:p>
          <a:p>
            <a:pPr>
              <a:buNone/>
            </a:pPr>
            <a:endParaRPr lang="en-US" dirty="0"/>
          </a:p>
        </p:txBody>
      </p:sp>
      <p:pic>
        <p:nvPicPr>
          <p:cNvPr id="7" name="Content Placeholder 12" descr="steve paxton.jpg"/>
          <p:cNvPicPr>
            <a:picLocks noGrp="1" noChangeAspect="1"/>
          </p:cNvPicPr>
          <p:nvPr>
            <p:ph sz="half" idx="2"/>
          </p:nvPr>
        </p:nvPicPr>
        <p:blipFill>
          <a:blip r:embed="rId4" cstate="print"/>
          <a:stretch>
            <a:fillRect/>
          </a:stretch>
        </p:blipFill>
        <p:spPr>
          <a:xfrm>
            <a:off x="2063553" y="2159408"/>
            <a:ext cx="3478054" cy="357384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37B233-9CDD-4A90-AABB-A8963DEE4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p:cNvSpPr>
            <a:spLocks noGrp="1"/>
          </p:cNvSpPr>
          <p:nvPr>
            <p:ph type="title"/>
          </p:nvPr>
        </p:nvSpPr>
        <p:spPr>
          <a:xfrm>
            <a:off x="8153400" y="818457"/>
            <a:ext cx="3322317" cy="2975876"/>
          </a:xfrm>
        </p:spPr>
        <p:txBody>
          <a:bodyPr vert="horz" lIns="91440" tIns="45720" rIns="91440" bIns="45720" rtlCol="0" anchor="b">
            <a:normAutofit/>
          </a:bodyPr>
          <a:lstStyle/>
          <a:p>
            <a:r>
              <a:rPr lang="en-US" kern="1200">
                <a:solidFill>
                  <a:schemeClr val="tx1"/>
                </a:solidFill>
                <a:latin typeface="+mj-lt"/>
                <a:ea typeface="+mj-ea"/>
                <a:cs typeface="+mj-cs"/>
              </a:rPr>
              <a:t>Contact improvisation</a:t>
            </a:r>
          </a:p>
        </p:txBody>
      </p:sp>
      <p:pic>
        <p:nvPicPr>
          <p:cNvPr id="4" name="Content Placeholder 3" descr="1.jpg"/>
          <p:cNvPicPr>
            <a:picLocks noGrp="1" noChangeAspect="1"/>
          </p:cNvPicPr>
          <p:nvPr>
            <p:ph idx="1"/>
          </p:nvPr>
        </p:nvPicPr>
        <p:blipFill rotWithShape="1">
          <a:blip r:embed="rId2" cstate="print"/>
          <a:srcRect t="16637" r="3" b="9751"/>
          <a:stretch/>
        </p:blipFill>
        <p:spPr>
          <a:xfrm>
            <a:off x="736716" y="566916"/>
            <a:ext cx="6395676" cy="5724168"/>
          </a:xfrm>
          <a:prstGeom prst="rect">
            <a:avLst/>
          </a:prstGeom>
        </p:spPr>
      </p:pic>
      <p:cxnSp>
        <p:nvCxnSpPr>
          <p:cNvPr id="11" name="Straight Connector 10">
            <a:extLst>
              <a:ext uri="{FF2B5EF4-FFF2-40B4-BE49-F238E27FC236}">
                <a16:creationId xmlns:a16="http://schemas.microsoft.com/office/drawing/2014/main" id="{040575EE-C594-4566-BC00-663004E52A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17861" y="1417320"/>
            <a:ext cx="0" cy="402336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89560" y="856180"/>
            <a:ext cx="4560584" cy="1128068"/>
          </a:xfrm>
        </p:spPr>
        <p:txBody>
          <a:bodyPr vert="horz" lIns="91440" tIns="45720" rIns="91440" bIns="45720" rtlCol="0" anchor="ctr">
            <a:normAutofit/>
          </a:bodyPr>
          <a:lstStyle/>
          <a:p>
            <a:r>
              <a:rPr lang="en-US" sz="3400" dirty="0"/>
              <a:t>Lucinda Childs (</a:t>
            </a:r>
            <a:r>
              <a:rPr lang="en-US" sz="3400" b="0" dirty="0"/>
              <a:t>1940 NY)</a:t>
            </a:r>
            <a:endParaRPr lang="en-US" sz="3400" dirty="0"/>
          </a:p>
        </p:txBody>
      </p:sp>
      <p:grpSp>
        <p:nvGrpSpPr>
          <p:cNvPr id="16" name="Group 1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sz="half" idx="1"/>
          </p:nvPr>
        </p:nvSpPr>
        <p:spPr>
          <a:xfrm>
            <a:off x="590719" y="2330505"/>
            <a:ext cx="4559425" cy="3979585"/>
          </a:xfrm>
        </p:spPr>
        <p:txBody>
          <a:bodyPr vert="horz" lIns="91440" tIns="45720" rIns="91440" bIns="45720" rtlCol="0" anchor="ctr">
            <a:noAutofit/>
          </a:bodyPr>
          <a:lstStyle/>
          <a:p>
            <a:pPr marL="0" indent="0">
              <a:lnSpc>
                <a:spcPct val="100000"/>
              </a:lnSpc>
              <a:spcBef>
                <a:spcPts val="0"/>
              </a:spcBef>
              <a:buNone/>
            </a:pPr>
            <a:r>
              <a:rPr lang="en-US" sz="1200" dirty="0"/>
              <a:t>Τα π</a:t>
            </a:r>
            <a:r>
              <a:rPr lang="en-US" sz="1200" dirty="0" err="1"/>
              <a:t>ρώιμ</a:t>
            </a:r>
            <a:r>
              <a:rPr lang="en-US" sz="1200" dirty="0"/>
              <a:t>α έργα της ήταν σόλο με χειρισμό αντικειμενων (</a:t>
            </a:r>
            <a:r>
              <a:rPr lang="en-US" sz="1200" i="1" dirty="0"/>
              <a:t>Carnation</a:t>
            </a:r>
            <a:r>
              <a:rPr lang="en-US" sz="1200" dirty="0"/>
              <a:t> (1964). </a:t>
            </a:r>
            <a:r>
              <a:rPr lang="en-US" sz="1200" dirty="0" err="1"/>
              <a:t>Τη</a:t>
            </a:r>
            <a:r>
              <a:rPr lang="en-US" sz="1200" dirty="0"/>
              <a:t> </a:t>
            </a:r>
            <a:r>
              <a:rPr lang="en-US" sz="1200" dirty="0" err="1"/>
              <a:t>δεκ</a:t>
            </a:r>
            <a:r>
              <a:rPr lang="en-US" sz="1200" dirty="0"/>
              <a:t>αετία του 1970 αρχίζει να την απασχολεί το κινητικό υλικό.</a:t>
            </a:r>
            <a:endParaRPr lang="en-US" sz="1200" dirty="0">
              <a:hlinkClick r:id="rId2"/>
            </a:endParaRPr>
          </a:p>
          <a:p>
            <a:pPr marL="0" indent="0">
              <a:lnSpc>
                <a:spcPct val="100000"/>
              </a:lnSpc>
              <a:spcBef>
                <a:spcPts val="0"/>
              </a:spcBef>
              <a:buNone/>
            </a:pPr>
            <a:r>
              <a:rPr lang="en-US" sz="1200" dirty="0">
                <a:hlinkClick r:id="rId2"/>
              </a:rPr>
              <a:t>http://www.ubu.com/film/mangolte_calico.html</a:t>
            </a:r>
            <a:r>
              <a:rPr lang="en-US" sz="1200" dirty="0"/>
              <a:t> </a:t>
            </a:r>
            <a:r>
              <a:rPr lang="en-US" sz="1200" i="1" u="sng" dirty="0"/>
              <a:t>Calico Mingling </a:t>
            </a:r>
            <a:r>
              <a:rPr lang="en-US" sz="1200" dirty="0"/>
              <a:t>(1973)</a:t>
            </a:r>
          </a:p>
          <a:p>
            <a:pPr marL="0" indent="0">
              <a:lnSpc>
                <a:spcPct val="100000"/>
              </a:lnSpc>
              <a:spcBef>
                <a:spcPts val="0"/>
              </a:spcBef>
              <a:buNone/>
            </a:pPr>
            <a:r>
              <a:rPr lang="en-US" sz="1200" dirty="0" err="1"/>
              <a:t>Τέσσερεις</a:t>
            </a:r>
            <a:r>
              <a:rPr lang="en-US" sz="1200" dirty="0"/>
              <a:t> </a:t>
            </a:r>
            <a:r>
              <a:rPr lang="en-US" sz="1200" dirty="0" err="1"/>
              <a:t>χορευτές</a:t>
            </a:r>
            <a:r>
              <a:rPr lang="en-US" sz="1200" dirty="0"/>
              <a:t> </a:t>
            </a:r>
            <a:r>
              <a:rPr lang="en-US" sz="1200" dirty="0" err="1"/>
              <a:t>έχουν</a:t>
            </a:r>
            <a:r>
              <a:rPr lang="en-US" sz="1200" dirty="0"/>
              <a:t> πα</a:t>
            </a:r>
            <a:r>
              <a:rPr lang="en-US" sz="1200" dirty="0" err="1"/>
              <a:t>νομοιότυ</a:t>
            </a:r>
            <a:r>
              <a:rPr lang="en-US" sz="1200" dirty="0"/>
              <a:t>πες, αλλά όχι ίδιες πορείες που αποτελούνται από κύκλους, ημικύκλια και ευθειες. </a:t>
            </a:r>
            <a:r>
              <a:rPr lang="en-US" sz="1200" dirty="0" err="1"/>
              <a:t>Περ</a:t>
            </a:r>
            <a:r>
              <a:rPr lang="en-US" sz="1200" dirty="0"/>
              <a:t>πατάνε μπροστά ή προς τα πίσω και κάθε φράση αποτελείται από έξι βήματα. </a:t>
            </a:r>
            <a:r>
              <a:rPr lang="en-US" sz="1200" dirty="0" err="1"/>
              <a:t>Κάθε</a:t>
            </a:r>
            <a:r>
              <a:rPr lang="en-US" sz="1200" dirty="0"/>
              <a:t> </a:t>
            </a:r>
            <a:r>
              <a:rPr lang="en-US" sz="1200" dirty="0" err="1"/>
              <a:t>κύκλος</a:t>
            </a:r>
            <a:r>
              <a:rPr lang="en-US" sz="1200" dirty="0"/>
              <a:t> </a:t>
            </a:r>
            <a:r>
              <a:rPr lang="en-US" sz="1200" dirty="0" err="1"/>
              <a:t>χρειάζετ</a:t>
            </a:r>
            <a:r>
              <a:rPr lang="en-US" sz="1200" dirty="0"/>
              <a:t>αι δύο φράσεις ή δώδεκα βήματα για να ολοκληρωθεί.  </a:t>
            </a:r>
            <a:r>
              <a:rPr lang="en-US" sz="1200" dirty="0" err="1"/>
              <a:t>Οι</a:t>
            </a:r>
            <a:r>
              <a:rPr lang="en-US" sz="1200" dirty="0"/>
              <a:t> </a:t>
            </a:r>
            <a:r>
              <a:rPr lang="en-US" sz="1200" dirty="0" err="1"/>
              <a:t>δι</a:t>
            </a:r>
            <a:r>
              <a:rPr lang="en-US" sz="1200" dirty="0"/>
              <a:t>αδρομές επαναλαμβάνονται τέσσερεις φορές. </a:t>
            </a:r>
          </a:p>
          <a:p>
            <a:pPr marL="0" indent="0">
              <a:lnSpc>
                <a:spcPct val="100000"/>
              </a:lnSpc>
              <a:spcBef>
                <a:spcPts val="0"/>
              </a:spcBef>
              <a:buNone/>
            </a:pPr>
            <a:endParaRPr lang="en-US" sz="1200" dirty="0"/>
          </a:p>
          <a:p>
            <a:pPr marL="0" indent="0">
              <a:lnSpc>
                <a:spcPct val="100000"/>
              </a:lnSpc>
              <a:spcBef>
                <a:spcPts val="0"/>
              </a:spcBef>
              <a:buNone/>
            </a:pPr>
            <a:r>
              <a:rPr lang="en-US" sz="1200" dirty="0"/>
              <a:t>Η επα</a:t>
            </a:r>
            <a:r>
              <a:rPr lang="en-US" sz="1200" dirty="0" err="1"/>
              <a:t>νάληψη</a:t>
            </a:r>
            <a:r>
              <a:rPr lang="en-US" sz="1200" dirty="0"/>
              <a:t> και ο </a:t>
            </a:r>
            <a:r>
              <a:rPr lang="en-US" sz="1200" dirty="0" err="1"/>
              <a:t>χειρισμός</a:t>
            </a:r>
            <a:r>
              <a:rPr lang="en-US" sz="1200" dirty="0"/>
              <a:t> </a:t>
            </a:r>
            <a:r>
              <a:rPr lang="en-US" sz="1200" dirty="0" err="1"/>
              <a:t>του</a:t>
            </a:r>
            <a:r>
              <a:rPr lang="en-US" sz="1200" dirty="0"/>
              <a:t> </a:t>
            </a:r>
            <a:r>
              <a:rPr lang="en-US" sz="1200" dirty="0" err="1"/>
              <a:t>κινητικού</a:t>
            </a:r>
            <a:r>
              <a:rPr lang="en-US" sz="1200" dirty="0"/>
              <a:t> </a:t>
            </a:r>
            <a:r>
              <a:rPr lang="en-US" sz="1200" dirty="0" err="1"/>
              <a:t>υλικού</a:t>
            </a:r>
            <a:r>
              <a:rPr lang="en-US" sz="1200" dirty="0"/>
              <a:t> π</a:t>
            </a:r>
            <a:r>
              <a:rPr lang="en-US" sz="1200" dirty="0" err="1"/>
              <a:t>ροκύ</a:t>
            </a:r>
            <a:r>
              <a:rPr lang="en-US" sz="1200" dirty="0"/>
              <a:t>πτουν είτε από κάποιες ερμηνευτικές διαφορές που επιτρέπει η ίδια ή από δομικές αναταξινομήσεις του υλικού (βλ και Anne Teresa De Keersmaeker)</a:t>
            </a:r>
          </a:p>
          <a:p>
            <a:pPr marL="0" indent="0">
              <a:lnSpc>
                <a:spcPct val="100000"/>
              </a:lnSpc>
              <a:spcBef>
                <a:spcPts val="0"/>
              </a:spcBef>
              <a:buNone/>
            </a:pPr>
            <a:endParaRPr lang="en-US" sz="1200" dirty="0"/>
          </a:p>
          <a:p>
            <a:pPr marL="0" indent="0">
              <a:lnSpc>
                <a:spcPct val="100000"/>
              </a:lnSpc>
              <a:spcBef>
                <a:spcPts val="0"/>
              </a:spcBef>
              <a:buNone/>
            </a:pPr>
            <a:r>
              <a:rPr lang="en-US" sz="1200" b="1" i="1" dirty="0"/>
              <a:t>Einstein on the Beach </a:t>
            </a:r>
            <a:r>
              <a:rPr lang="en-US" sz="1200" dirty="0"/>
              <a:t>((1976) Music. F. Glass, Direction: R. Wilson </a:t>
            </a:r>
            <a:r>
              <a:rPr lang="en-US" sz="1200" dirty="0">
                <a:hlinkClick r:id="rId3"/>
              </a:rPr>
              <a:t>https://www.operaonvideo.com/einstein-on-the-beach-paris-2014/</a:t>
            </a:r>
            <a:endParaRPr lang="en-US" sz="1200" dirty="0"/>
          </a:p>
          <a:p>
            <a:pPr marL="0" indent="0">
              <a:lnSpc>
                <a:spcPct val="100000"/>
              </a:lnSpc>
              <a:spcBef>
                <a:spcPts val="0"/>
              </a:spcBef>
              <a:buNone/>
            </a:pPr>
            <a:endParaRPr lang="en-US" sz="1200" dirty="0"/>
          </a:p>
          <a:p>
            <a:pPr marL="0" indent="0">
              <a:lnSpc>
                <a:spcPct val="100000"/>
              </a:lnSpc>
              <a:spcBef>
                <a:spcPts val="0"/>
              </a:spcBef>
              <a:buNone/>
            </a:pPr>
            <a:r>
              <a:rPr lang="en-US" sz="1200" b="1" i="1" dirty="0"/>
              <a:t>Dance (1979) </a:t>
            </a:r>
            <a:r>
              <a:rPr lang="en-US" sz="1200" dirty="0"/>
              <a:t>Music: F. Glass Video: Sol </a:t>
            </a:r>
            <a:r>
              <a:rPr lang="en-US" sz="1200" dirty="0" err="1"/>
              <a:t>LeWitt</a:t>
            </a:r>
            <a:r>
              <a:rPr lang="en-US" sz="1200" dirty="0"/>
              <a:t> </a:t>
            </a:r>
          </a:p>
          <a:p>
            <a:pPr marL="0" indent="0">
              <a:lnSpc>
                <a:spcPct val="100000"/>
              </a:lnSpc>
              <a:spcBef>
                <a:spcPts val="0"/>
              </a:spcBef>
              <a:buNone/>
            </a:pPr>
            <a:r>
              <a:rPr lang="en-US" sz="1200" dirty="0"/>
              <a:t>Discussion: </a:t>
            </a:r>
            <a:r>
              <a:rPr lang="en-US" sz="1200" dirty="0">
                <a:hlinkClick r:id="rId4"/>
              </a:rPr>
              <a:t>https://www.youtube.com/watch?v=LBcAEmIn19g</a:t>
            </a:r>
            <a:endParaRPr lang="en-US" sz="1200" dirty="0"/>
          </a:p>
        </p:txBody>
      </p:sp>
      <p:sp>
        <p:nvSpPr>
          <p:cNvPr id="22" name="Rectangle 2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lucinda childs.jpg"/>
          <p:cNvPicPr>
            <a:picLocks noGrp="1" noChangeAspect="1"/>
          </p:cNvPicPr>
          <p:nvPr>
            <p:ph sz="half" idx="2"/>
          </p:nvPr>
        </p:nvPicPr>
        <p:blipFill rotWithShape="1">
          <a:blip r:embed="rId5" cstate="print"/>
          <a:srcRect l="20824" r="1907" b="1"/>
          <a:stretch/>
        </p:blipFill>
        <p:spPr>
          <a:xfrm>
            <a:off x="5977788" y="799352"/>
            <a:ext cx="5425410" cy="525929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2408420" y="1280680"/>
            <a:ext cx="7375161" cy="132556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rmAutofit/>
          </a:bodyPr>
          <a:lstStyle/>
          <a:p>
            <a:pPr algn="ctr">
              <a:lnSpc>
                <a:spcPct val="90000"/>
              </a:lnSpc>
              <a:spcBef>
                <a:spcPct val="0"/>
              </a:spcBef>
              <a:spcAft>
                <a:spcPts val="600"/>
              </a:spcAft>
            </a:pPr>
            <a:r>
              <a:rPr lang="en-US" sz="3100" b="1" spc="-1">
                <a:solidFill>
                  <a:schemeClr val="tx2"/>
                </a:solidFill>
                <a:latin typeface="+mj-lt"/>
                <a:ea typeface="+mj-ea"/>
                <a:cs typeface="+mj-cs"/>
              </a:rPr>
              <a:t>ΟΡΙΣΜΟΙ ΤΟΥ ΧΟΡΟΘΕΑΤΡΟΥ</a:t>
            </a:r>
            <a:br>
              <a:rPr lang="en-US" sz="3100">
                <a:solidFill>
                  <a:schemeClr val="tx2"/>
                </a:solidFill>
                <a:latin typeface="+mj-lt"/>
                <a:ea typeface="+mj-ea"/>
                <a:cs typeface="+mj-cs"/>
              </a:rPr>
            </a:br>
            <a:endParaRPr lang="en-US" sz="3100" spc="-1">
              <a:solidFill>
                <a:schemeClr val="tx2"/>
              </a:solidFill>
              <a:latin typeface="+mj-lt"/>
              <a:ea typeface="+mj-ea"/>
              <a:cs typeface="+mj-cs"/>
            </a:endParaRPr>
          </a:p>
        </p:txBody>
      </p:sp>
      <p:sp>
        <p:nvSpPr>
          <p:cNvPr id="79" name="CustomShape 2"/>
          <p:cNvSpPr/>
          <p:nvPr/>
        </p:nvSpPr>
        <p:spPr>
          <a:xfrm>
            <a:off x="2408420" y="2335695"/>
            <a:ext cx="7375161" cy="4492428"/>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Autofit/>
          </a:bodyPr>
          <a:lstStyle/>
          <a:p>
            <a:pPr marL="114480">
              <a:lnSpc>
                <a:spcPct val="90000"/>
              </a:lnSpc>
              <a:spcBef>
                <a:spcPts val="641"/>
              </a:spcBef>
              <a:tabLst>
                <a:tab pos="0" algn="l"/>
              </a:tabLst>
            </a:pPr>
            <a:r>
              <a:rPr lang="en-US" spc="-1" dirty="0">
                <a:solidFill>
                  <a:schemeClr val="tx2"/>
                </a:solidFill>
              </a:rPr>
              <a:t> </a:t>
            </a:r>
          </a:p>
          <a:p>
            <a:pPr marL="114480">
              <a:lnSpc>
                <a:spcPct val="90000"/>
              </a:lnSpc>
              <a:spcBef>
                <a:spcPts val="641"/>
              </a:spcBef>
              <a:tabLst>
                <a:tab pos="0" algn="l"/>
              </a:tabLst>
            </a:pPr>
            <a:r>
              <a:rPr lang="en-US" spc="-1" dirty="0">
                <a:solidFill>
                  <a:schemeClr val="tx2"/>
                </a:solidFill>
              </a:rPr>
              <a:t>Ο π</a:t>
            </a:r>
            <a:r>
              <a:rPr lang="en-US" spc="-1" dirty="0" err="1">
                <a:solidFill>
                  <a:schemeClr val="tx2"/>
                </a:solidFill>
              </a:rPr>
              <a:t>ιο</a:t>
            </a:r>
            <a:r>
              <a:rPr lang="en-US" spc="-1" dirty="0">
                <a:solidFill>
                  <a:schemeClr val="tx2"/>
                </a:solidFill>
              </a:rPr>
              <a:t> </a:t>
            </a:r>
            <a:r>
              <a:rPr lang="en-US" spc="-1" dirty="0" err="1">
                <a:solidFill>
                  <a:schemeClr val="tx2"/>
                </a:solidFill>
              </a:rPr>
              <a:t>δι</a:t>
            </a:r>
            <a:r>
              <a:rPr lang="en-US" spc="-1" dirty="0">
                <a:solidFill>
                  <a:schemeClr val="tx2"/>
                </a:solidFill>
              </a:rPr>
              <a:t>αδεδομένος ορισμός του όρου (Tanztheater, dance theatre) χοροθέατρο ανακαλεί στο μυαλό την ένωση των καθαρά χορευτικών με τις θεατρικές μεθόδους σκηνικής παράστασης, δημιουργώντας μία νέα, μοναδική χορευτική φόρμα (κυρίως στη Γερμανία), η οποία, σε αντίθεση με το κλασικό μπαλέτο, αναγνωρίζει τον εαυτό της μέσα από μία σκόπιμη αναφορά στην πραγματικότητα.</a:t>
            </a:r>
          </a:p>
          <a:p>
            <a:pPr marL="114480">
              <a:lnSpc>
                <a:spcPct val="90000"/>
              </a:lnSpc>
              <a:spcBef>
                <a:spcPts val="641"/>
              </a:spcBef>
              <a:tabLst>
                <a:tab pos="0" algn="l"/>
              </a:tabLst>
            </a:pPr>
            <a:r>
              <a:rPr lang="en-US" spc="-1" dirty="0">
                <a:solidFill>
                  <a:schemeClr val="tx2"/>
                </a:solidFill>
              </a:rPr>
              <a:t> </a:t>
            </a:r>
          </a:p>
          <a:p>
            <a:pPr marL="114480">
              <a:lnSpc>
                <a:spcPct val="90000"/>
              </a:lnSpc>
              <a:spcBef>
                <a:spcPts val="641"/>
              </a:spcBef>
              <a:tabLst>
                <a:tab pos="0" algn="l"/>
              </a:tabLst>
            </a:pPr>
            <a:r>
              <a:rPr lang="en-US" spc="-1" dirty="0">
                <a:solidFill>
                  <a:schemeClr val="tx2"/>
                </a:solidFill>
              </a:rPr>
              <a:t>Ο </a:t>
            </a:r>
            <a:r>
              <a:rPr lang="en-US" spc="-1" dirty="0" err="1">
                <a:solidFill>
                  <a:schemeClr val="tx2"/>
                </a:solidFill>
              </a:rPr>
              <a:t>όρος</a:t>
            </a:r>
            <a:r>
              <a:rPr lang="en-US" spc="-1" dirty="0">
                <a:solidFill>
                  <a:schemeClr val="tx2"/>
                </a:solidFill>
              </a:rPr>
              <a:t> </a:t>
            </a:r>
            <a:r>
              <a:rPr lang="en-US" spc="-1" dirty="0" err="1">
                <a:solidFill>
                  <a:schemeClr val="tx2"/>
                </a:solidFill>
              </a:rPr>
              <a:t>έχει</a:t>
            </a:r>
            <a:r>
              <a:rPr lang="en-US" spc="-1" dirty="0">
                <a:solidFill>
                  <a:schemeClr val="tx2"/>
                </a:solidFill>
              </a:rPr>
              <a:t> </a:t>
            </a:r>
            <a:r>
              <a:rPr lang="en-US" spc="-1" dirty="0" err="1">
                <a:solidFill>
                  <a:schemeClr val="tx2"/>
                </a:solidFill>
              </a:rPr>
              <a:t>χρησιμο</a:t>
            </a:r>
            <a:r>
              <a:rPr lang="en-US" spc="-1" dirty="0">
                <a:solidFill>
                  <a:schemeClr val="tx2"/>
                </a:solidFill>
              </a:rPr>
              <a:t>ποιηθεί ήδη από μέλη του ρεύματος του Γερμανικού εκφραστικού χορού τις δεκαετίες 1910 και 1920, οι οποίοι επιθυμούσαν να διαχωρίσουν τον εαυτό τους από το κλασικό μπαλέτο. Ο Rudolf von Laban, ο π</a:t>
            </a:r>
            <a:r>
              <a:rPr lang="en-US" spc="-1" dirty="0" err="1">
                <a:solidFill>
                  <a:schemeClr val="tx2"/>
                </a:solidFill>
              </a:rPr>
              <a:t>ιο</a:t>
            </a:r>
            <a:r>
              <a:rPr lang="en-US" spc="-1" dirty="0">
                <a:solidFill>
                  <a:schemeClr val="tx2"/>
                </a:solidFill>
              </a:rPr>
              <a:t> </a:t>
            </a:r>
            <a:r>
              <a:rPr lang="en-US" spc="-1" dirty="0" err="1">
                <a:solidFill>
                  <a:schemeClr val="tx2"/>
                </a:solidFill>
              </a:rPr>
              <a:t>σημ</a:t>
            </a:r>
            <a:r>
              <a:rPr lang="en-US" spc="-1" dirty="0">
                <a:solidFill>
                  <a:schemeClr val="tx2"/>
                </a:solidFill>
              </a:rPr>
              <a:t>αντικός θεωρητικός του εκφραστικού χορού, χρησιμοποίησε τον όρο για το είδος του χορού που δημιουργούσε. </a:t>
            </a:r>
          </a:p>
          <a:p>
            <a:pPr marL="114480">
              <a:lnSpc>
                <a:spcPct val="90000"/>
              </a:lnSpc>
              <a:spcBef>
                <a:spcPts val="641"/>
              </a:spcBef>
              <a:tabLst>
                <a:tab pos="0" algn="l"/>
              </a:tabLst>
            </a:pPr>
            <a:endParaRPr lang="en-US" spc="-1" dirty="0">
              <a:solidFill>
                <a:schemeClr val="tx2"/>
              </a:solidFill>
            </a:endParaRPr>
          </a:p>
          <a:p>
            <a:pPr marL="114480">
              <a:lnSpc>
                <a:spcPct val="90000"/>
              </a:lnSpc>
              <a:spcBef>
                <a:spcPts val="499"/>
              </a:spcBef>
              <a:tabLst>
                <a:tab pos="0" algn="l"/>
              </a:tabLst>
            </a:pPr>
            <a:r>
              <a:rPr lang="en-US" sz="1200" spc="-1" dirty="0">
                <a:solidFill>
                  <a:schemeClr val="tx2"/>
                </a:solidFill>
              </a:rPr>
              <a:t>Servos, Norbert. 1998. in </a:t>
            </a:r>
            <a:r>
              <a:rPr lang="en-US" sz="1200" i="1" spc="-1" dirty="0">
                <a:solidFill>
                  <a:schemeClr val="tx2"/>
                </a:solidFill>
              </a:rPr>
              <a:t>International Dictionary of Modern Dance. </a:t>
            </a:r>
            <a:r>
              <a:rPr lang="en-US" sz="1200" spc="-1" dirty="0">
                <a:solidFill>
                  <a:schemeClr val="tx2"/>
                </a:solidFill>
              </a:rPr>
              <a:t>Detroit: St. James Press.</a:t>
            </a:r>
          </a:p>
          <a:p>
            <a:pPr marL="114480">
              <a:lnSpc>
                <a:spcPct val="90000"/>
              </a:lnSpc>
              <a:spcBef>
                <a:spcPts val="499"/>
              </a:spcBef>
              <a:tabLst>
                <a:tab pos="0" algn="l"/>
              </a:tabLst>
            </a:pPr>
            <a:r>
              <a:rPr lang="en-US" spc="-1" dirty="0">
                <a:solidFill>
                  <a:schemeClr val="tx2"/>
                </a:solidFill>
              </a:rPr>
              <a:t> </a:t>
            </a:r>
          </a:p>
          <a:p>
            <a:pPr marL="343080" indent="-228600">
              <a:lnSpc>
                <a:spcPct val="90000"/>
              </a:lnSpc>
              <a:spcBef>
                <a:spcPts val="641"/>
              </a:spcBef>
              <a:buFont typeface="Arial" panose="020B0604020202020204" pitchFamily="34" charset="0"/>
              <a:buChar char="•"/>
              <a:tabLst>
                <a:tab pos="0" algn="l"/>
              </a:tabLst>
            </a:pPr>
            <a:endParaRPr lang="en-US" spc="-1" dirty="0">
              <a:solidFill>
                <a:schemeClr val="tx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2408420" y="500744"/>
            <a:ext cx="7375161" cy="903514"/>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rmAutofit/>
          </a:bodyPr>
          <a:lstStyle/>
          <a:p>
            <a:pPr algn="ctr">
              <a:lnSpc>
                <a:spcPct val="90000"/>
              </a:lnSpc>
              <a:spcBef>
                <a:spcPct val="0"/>
              </a:spcBef>
              <a:spcAft>
                <a:spcPts val="600"/>
              </a:spcAft>
            </a:pPr>
            <a:r>
              <a:rPr lang="en-US" sz="3100" spc="-1" dirty="0">
                <a:solidFill>
                  <a:schemeClr val="tx2"/>
                </a:solidFill>
                <a:latin typeface="+mj-lt"/>
                <a:ea typeface="+mj-ea"/>
                <a:cs typeface="+mj-cs"/>
              </a:rPr>
              <a:t>Pina Bausch</a:t>
            </a:r>
          </a:p>
        </p:txBody>
      </p:sp>
      <p:sp>
        <p:nvSpPr>
          <p:cNvPr id="87" name="CustomShape 2"/>
          <p:cNvSpPr/>
          <p:nvPr/>
        </p:nvSpPr>
        <p:spPr>
          <a:xfrm>
            <a:off x="2408420" y="1654630"/>
            <a:ext cx="7375161" cy="483325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fontScale="85000" lnSpcReduction="20000"/>
          </a:bodyPr>
          <a:lstStyle/>
          <a:p>
            <a:pPr marL="114480">
              <a:lnSpc>
                <a:spcPct val="90000"/>
              </a:lnSpc>
              <a:spcBef>
                <a:spcPts val="1100"/>
              </a:spcBef>
              <a:tabLst>
                <a:tab pos="0" algn="l"/>
              </a:tabLst>
            </a:pPr>
            <a:r>
              <a:rPr lang="en-US" b="1" spc="-1" dirty="0">
                <a:solidFill>
                  <a:schemeClr val="tx2"/>
                </a:solidFill>
              </a:rPr>
              <a:t>Ο </a:t>
            </a:r>
            <a:r>
              <a:rPr lang="en-US" b="1" spc="-1" dirty="0" err="1">
                <a:solidFill>
                  <a:schemeClr val="tx2"/>
                </a:solidFill>
              </a:rPr>
              <a:t>χορός</a:t>
            </a:r>
            <a:r>
              <a:rPr lang="en-US" b="1" spc="-1" dirty="0">
                <a:solidFill>
                  <a:schemeClr val="tx2"/>
                </a:solidFill>
              </a:rPr>
              <a:t> </a:t>
            </a:r>
            <a:r>
              <a:rPr lang="en-US" b="1" spc="-1" dirty="0" err="1">
                <a:solidFill>
                  <a:schemeClr val="tx2"/>
                </a:solidFill>
              </a:rPr>
              <a:t>ως</a:t>
            </a:r>
            <a:r>
              <a:rPr lang="en-US" b="1" spc="-1" dirty="0">
                <a:solidFill>
                  <a:schemeClr val="tx2"/>
                </a:solidFill>
              </a:rPr>
              <a:t> </a:t>
            </a:r>
            <a:r>
              <a:rPr lang="en-US" b="1" spc="-1" dirty="0" err="1">
                <a:solidFill>
                  <a:schemeClr val="tx2"/>
                </a:solidFill>
              </a:rPr>
              <a:t>έρευν</a:t>
            </a:r>
            <a:r>
              <a:rPr lang="en-US" b="1" spc="-1" dirty="0">
                <a:solidFill>
                  <a:schemeClr val="tx2"/>
                </a:solidFill>
              </a:rPr>
              <a:t>α της ανθρώπινης κατάστασης</a:t>
            </a:r>
            <a:endParaRPr lang="en-US" spc="-1" dirty="0">
              <a:solidFill>
                <a:schemeClr val="tx2"/>
              </a:solidFill>
            </a:endParaRPr>
          </a:p>
          <a:p>
            <a:pPr marL="114480">
              <a:lnSpc>
                <a:spcPct val="90000"/>
              </a:lnSpc>
              <a:spcBef>
                <a:spcPts val="1100"/>
              </a:spcBef>
              <a:tabLst>
                <a:tab pos="0" algn="l"/>
              </a:tabLst>
            </a:pPr>
            <a:r>
              <a:rPr lang="en-US" b="1" spc="-1" dirty="0" err="1">
                <a:solidFill>
                  <a:schemeClr val="tx2"/>
                </a:solidFill>
              </a:rPr>
              <a:t>Κύριο</a:t>
            </a:r>
            <a:r>
              <a:rPr lang="en-US" b="1" spc="-1" dirty="0">
                <a:solidFill>
                  <a:schemeClr val="tx2"/>
                </a:solidFill>
              </a:rPr>
              <a:t> </a:t>
            </a:r>
            <a:r>
              <a:rPr lang="en-US" b="1" spc="-1" dirty="0" err="1">
                <a:solidFill>
                  <a:schemeClr val="tx2"/>
                </a:solidFill>
              </a:rPr>
              <a:t>θέμ</a:t>
            </a:r>
            <a:r>
              <a:rPr lang="en-US" b="1" spc="-1" dirty="0">
                <a:solidFill>
                  <a:schemeClr val="tx2"/>
                </a:solidFill>
              </a:rPr>
              <a:t>α</a:t>
            </a:r>
            <a:r>
              <a:rPr lang="en-US" spc="-1" dirty="0">
                <a:solidFill>
                  <a:schemeClr val="tx2"/>
                </a:solidFill>
              </a:rPr>
              <a:t>: σχέσεις των δύο φύλων, μοναξιά και συμβατικότητες της ζωής</a:t>
            </a:r>
          </a:p>
          <a:p>
            <a:pPr marL="114480">
              <a:lnSpc>
                <a:spcPct val="90000"/>
              </a:lnSpc>
              <a:spcBef>
                <a:spcPts val="1100"/>
              </a:spcBef>
              <a:tabLst>
                <a:tab pos="0" algn="l"/>
              </a:tabLst>
            </a:pPr>
            <a:r>
              <a:rPr lang="en-US" b="1" spc="-1" dirty="0" err="1">
                <a:solidFill>
                  <a:schemeClr val="tx2"/>
                </a:solidFill>
              </a:rPr>
              <a:t>Φόρμ</a:t>
            </a:r>
            <a:r>
              <a:rPr lang="en-US" b="1" spc="-1" dirty="0">
                <a:solidFill>
                  <a:schemeClr val="tx2"/>
                </a:solidFill>
              </a:rPr>
              <a:t>α:</a:t>
            </a:r>
            <a:r>
              <a:rPr lang="en-US" spc="-1" dirty="0">
                <a:solidFill>
                  <a:schemeClr val="tx2"/>
                </a:solidFill>
              </a:rPr>
              <a:t> ταξίδι στο ασυνείδητο. </a:t>
            </a:r>
            <a:r>
              <a:rPr lang="en-US" spc="-1" dirty="0" err="1">
                <a:solidFill>
                  <a:schemeClr val="tx2"/>
                </a:solidFill>
              </a:rPr>
              <a:t>Χωρίς</a:t>
            </a:r>
            <a:r>
              <a:rPr lang="en-US" spc="-1" dirty="0">
                <a:solidFill>
                  <a:schemeClr val="tx2"/>
                </a:solidFill>
              </a:rPr>
              <a:t> </a:t>
            </a:r>
            <a:r>
              <a:rPr lang="en-US" spc="-1" dirty="0" err="1">
                <a:solidFill>
                  <a:schemeClr val="tx2"/>
                </a:solidFill>
              </a:rPr>
              <a:t>συμ</a:t>
            </a:r>
            <a:r>
              <a:rPr lang="en-US" spc="-1" dirty="0">
                <a:solidFill>
                  <a:schemeClr val="tx2"/>
                </a:solidFill>
              </a:rPr>
              <a:t>βολισμούς-μόνο συμπυκνωμένη εμπειρία. </a:t>
            </a:r>
            <a:r>
              <a:rPr lang="en-US" spc="-1" dirty="0" err="1">
                <a:solidFill>
                  <a:schemeClr val="tx2"/>
                </a:solidFill>
              </a:rPr>
              <a:t>Χωρίς</a:t>
            </a:r>
            <a:r>
              <a:rPr lang="en-US" spc="-1" dirty="0">
                <a:solidFill>
                  <a:schemeClr val="tx2"/>
                </a:solidFill>
              </a:rPr>
              <a:t> </a:t>
            </a:r>
            <a:r>
              <a:rPr lang="en-US" spc="-1" dirty="0" err="1">
                <a:solidFill>
                  <a:schemeClr val="tx2"/>
                </a:solidFill>
              </a:rPr>
              <a:t>διδ</a:t>
            </a:r>
            <a:r>
              <a:rPr lang="en-US" spc="-1" dirty="0">
                <a:solidFill>
                  <a:schemeClr val="tx2"/>
                </a:solidFill>
              </a:rPr>
              <a:t>ακτισμό αλλά ανοιχτό σε πολλαπλές ερμηνείες.</a:t>
            </a:r>
          </a:p>
          <a:p>
            <a:pPr marL="114480">
              <a:lnSpc>
                <a:spcPct val="90000"/>
              </a:lnSpc>
              <a:spcBef>
                <a:spcPts val="1100"/>
              </a:spcBef>
              <a:tabLst>
                <a:tab pos="0" algn="l"/>
              </a:tabLst>
            </a:pPr>
            <a:r>
              <a:rPr lang="en-US" b="1" spc="-1" dirty="0" err="1">
                <a:solidFill>
                  <a:schemeClr val="tx2"/>
                </a:solidFill>
              </a:rPr>
              <a:t>Σώμ</a:t>
            </a:r>
            <a:r>
              <a:rPr lang="en-US" b="1" spc="-1" dirty="0">
                <a:solidFill>
                  <a:schemeClr val="tx2"/>
                </a:solidFill>
              </a:rPr>
              <a:t>α:</a:t>
            </a:r>
            <a:r>
              <a:rPr lang="en-US" spc="-1" dirty="0">
                <a:solidFill>
                  <a:schemeClr val="tx2"/>
                </a:solidFill>
              </a:rPr>
              <a:t> Γίνεται το υποκείμενο της παράστασης όχι το μέσον. </a:t>
            </a:r>
            <a:r>
              <a:rPr lang="en-US" spc="-1" dirty="0" err="1">
                <a:solidFill>
                  <a:schemeClr val="tx2"/>
                </a:solidFill>
              </a:rPr>
              <a:t>Προσω</a:t>
            </a:r>
            <a:r>
              <a:rPr lang="en-US" spc="-1" dirty="0">
                <a:solidFill>
                  <a:schemeClr val="tx2"/>
                </a:solidFill>
              </a:rPr>
              <a:t>πική ιστορία &amp; ταυτόχρονα κοινωνική Birringer, Johannes (TDR): “ Κάθε στάση, κάθε κίνηση του σώματος αποτελεί μέρος της συγκεκριμένης οικονομίας της αναπαράστασης μέσα από την οποία η [κάθε] κουλτούρα κατευθύνει και κυριαρχεί σε αυτό που γίνεται αντιληπτό ως πραγματικότητα».</a:t>
            </a:r>
          </a:p>
          <a:p>
            <a:pPr marL="114480">
              <a:lnSpc>
                <a:spcPct val="90000"/>
              </a:lnSpc>
              <a:spcBef>
                <a:spcPts val="1100"/>
              </a:spcBef>
              <a:tabLst>
                <a:tab pos="0" algn="l"/>
              </a:tabLst>
            </a:pPr>
            <a:endParaRPr lang="en-US" spc="-1" dirty="0">
              <a:solidFill>
                <a:schemeClr val="tx2"/>
              </a:solidFill>
            </a:endParaRPr>
          </a:p>
          <a:p>
            <a:pPr marL="114480">
              <a:lnSpc>
                <a:spcPct val="90000"/>
              </a:lnSpc>
              <a:spcBef>
                <a:spcPts val="1100"/>
              </a:spcBef>
              <a:tabLst>
                <a:tab pos="0" algn="l"/>
              </a:tabLst>
            </a:pPr>
            <a:r>
              <a:rPr lang="en-US" b="1" spc="-1" dirty="0" err="1">
                <a:solidFill>
                  <a:schemeClr val="tx2"/>
                </a:solidFill>
              </a:rPr>
              <a:t>Δομή</a:t>
            </a:r>
            <a:r>
              <a:rPr lang="en-US" b="1" spc="-1" dirty="0">
                <a:solidFill>
                  <a:schemeClr val="tx2"/>
                </a:solidFill>
              </a:rPr>
              <a:t>:</a:t>
            </a:r>
            <a:r>
              <a:rPr lang="en-US" spc="-1" dirty="0">
                <a:solidFill>
                  <a:schemeClr val="tx2"/>
                </a:solidFill>
              </a:rPr>
              <a:t>	</a:t>
            </a:r>
          </a:p>
          <a:p>
            <a:pPr marL="114480">
              <a:lnSpc>
                <a:spcPct val="90000"/>
              </a:lnSpc>
              <a:spcBef>
                <a:spcPts val="1100"/>
              </a:spcBef>
              <a:tabLst>
                <a:tab pos="0" algn="l"/>
              </a:tabLst>
            </a:pPr>
            <a:r>
              <a:rPr lang="en-US" spc="-1" dirty="0" err="1">
                <a:solidFill>
                  <a:schemeClr val="tx2"/>
                </a:solidFill>
              </a:rPr>
              <a:t>μοντάζ</a:t>
            </a:r>
            <a:r>
              <a:rPr lang="en-US" spc="-1" dirty="0">
                <a:solidFill>
                  <a:schemeClr val="tx2"/>
                </a:solidFill>
              </a:rPr>
              <a:t> (επ</a:t>
            </a:r>
            <a:r>
              <a:rPr lang="en-US" spc="-1" dirty="0" err="1">
                <a:solidFill>
                  <a:schemeClr val="tx2"/>
                </a:solidFill>
              </a:rPr>
              <a:t>ηρε</a:t>
            </a:r>
            <a:r>
              <a:rPr lang="en-US" spc="-1" dirty="0">
                <a:solidFill>
                  <a:schemeClr val="tx2"/>
                </a:solidFill>
              </a:rPr>
              <a:t>ασμένο από vaudeville, music hall, revue) Πολλαπλά επεισόδια χωρίς αρχή, μέση και τέλος σε όλα τα επίπεδα της παράστασης (μουσική, κίνηση, χορός, σκηνικά, κοστούμια)</a:t>
            </a:r>
          </a:p>
          <a:p>
            <a:pPr marL="114480">
              <a:lnSpc>
                <a:spcPct val="90000"/>
              </a:lnSpc>
              <a:spcBef>
                <a:spcPts val="1100"/>
              </a:spcBef>
              <a:tabLst>
                <a:tab pos="0" algn="l"/>
              </a:tabLst>
            </a:pPr>
            <a:r>
              <a:rPr lang="en-US" spc="-1" dirty="0" err="1">
                <a:solidFill>
                  <a:schemeClr val="tx2"/>
                </a:solidFill>
              </a:rPr>
              <a:t>κολλάζ</a:t>
            </a:r>
            <a:r>
              <a:rPr lang="en-US" spc="-1" dirty="0">
                <a:solidFill>
                  <a:schemeClr val="tx2"/>
                </a:solidFill>
              </a:rPr>
              <a:t> –α</a:t>
            </a:r>
            <a:r>
              <a:rPr lang="en-US" spc="-1" dirty="0" err="1">
                <a:solidFill>
                  <a:schemeClr val="tx2"/>
                </a:solidFill>
              </a:rPr>
              <a:t>ντι</a:t>
            </a:r>
            <a:r>
              <a:rPr lang="en-US" spc="-1" dirty="0">
                <a:solidFill>
                  <a:schemeClr val="tx2"/>
                </a:solidFill>
              </a:rPr>
              <a:t>παράθεση διαφορετικών συχνά αντιθετικών σκηνών, κάτι που γεννά την ποίηση στα έργα της. </a:t>
            </a:r>
          </a:p>
          <a:p>
            <a:pPr marL="114480">
              <a:lnSpc>
                <a:spcPct val="90000"/>
              </a:lnSpc>
              <a:spcBef>
                <a:spcPts val="1100"/>
              </a:spcBef>
              <a:tabLst>
                <a:tab pos="0" algn="l"/>
              </a:tabLst>
            </a:pPr>
            <a:r>
              <a:rPr lang="en-US" spc="-1" dirty="0">
                <a:solidFill>
                  <a:schemeClr val="tx2"/>
                </a:solidFill>
              </a:rPr>
              <a:t>επα</a:t>
            </a:r>
            <a:r>
              <a:rPr lang="en-US" spc="-1" dirty="0" err="1">
                <a:solidFill>
                  <a:schemeClr val="tx2"/>
                </a:solidFill>
              </a:rPr>
              <a:t>νάληψη</a:t>
            </a:r>
            <a:endParaRPr lang="en-US" spc="-1" dirty="0">
              <a:solidFill>
                <a:schemeClr val="tx2"/>
              </a:solidFill>
            </a:endParaRPr>
          </a:p>
          <a:p>
            <a:pPr marL="114480">
              <a:lnSpc>
                <a:spcPct val="90000"/>
              </a:lnSpc>
              <a:spcBef>
                <a:spcPts val="1100"/>
              </a:spcBef>
              <a:tabLst>
                <a:tab pos="0" algn="l"/>
              </a:tabLst>
            </a:pPr>
            <a:r>
              <a:rPr lang="en-US" spc="-1" dirty="0">
                <a:solidFill>
                  <a:schemeClr val="tx2"/>
                </a:solidFill>
              </a:rPr>
              <a:t>πα</a:t>
            </a:r>
            <a:r>
              <a:rPr lang="en-US" spc="-1" dirty="0" err="1">
                <a:solidFill>
                  <a:schemeClr val="tx2"/>
                </a:solidFill>
              </a:rPr>
              <a:t>ύσεις</a:t>
            </a:r>
            <a:endParaRPr lang="en-US" spc="-1" dirty="0">
              <a:solidFill>
                <a:schemeClr val="tx2"/>
              </a:solidFill>
            </a:endParaRPr>
          </a:p>
          <a:p>
            <a:pPr marL="114480">
              <a:lnSpc>
                <a:spcPct val="90000"/>
              </a:lnSpc>
              <a:spcBef>
                <a:spcPts val="1100"/>
              </a:spcBef>
              <a:tabLst>
                <a:tab pos="0" algn="l"/>
              </a:tabLst>
            </a:pPr>
            <a:r>
              <a:rPr lang="en-US" spc="-1" dirty="0">
                <a:solidFill>
                  <a:schemeClr val="tx2"/>
                </a:solidFill>
              </a:rPr>
              <a:t>Βα</a:t>
            </a:r>
            <a:r>
              <a:rPr lang="en-US" spc="-1" dirty="0" err="1">
                <a:solidFill>
                  <a:schemeClr val="tx2"/>
                </a:solidFill>
              </a:rPr>
              <a:t>σίζετ</a:t>
            </a:r>
            <a:r>
              <a:rPr lang="en-US" spc="-1" dirty="0">
                <a:solidFill>
                  <a:schemeClr val="tx2"/>
                </a:solidFill>
              </a:rPr>
              <a:t>αι στους performer της</a:t>
            </a:r>
          </a:p>
          <a:p>
            <a:pPr marL="114480">
              <a:lnSpc>
                <a:spcPct val="90000"/>
              </a:lnSpc>
              <a:spcBef>
                <a:spcPts val="1100"/>
              </a:spcBef>
              <a:tabLst>
                <a:tab pos="0" algn="l"/>
              </a:tabLst>
            </a:pPr>
            <a:r>
              <a:rPr lang="en-US" spc="-1" dirty="0">
                <a:solidFill>
                  <a:schemeClr val="tx2"/>
                </a:solidFill>
              </a:rPr>
              <a:t>Απ</a:t>
            </a:r>
            <a:r>
              <a:rPr lang="en-US" spc="-1" dirty="0" err="1">
                <a:solidFill>
                  <a:schemeClr val="tx2"/>
                </a:solidFill>
              </a:rPr>
              <a:t>οτέλεσμ</a:t>
            </a:r>
            <a:r>
              <a:rPr lang="en-US" spc="-1" dirty="0">
                <a:solidFill>
                  <a:schemeClr val="tx2"/>
                </a:solidFill>
              </a:rPr>
              <a:t>α: βλέπεις την πραγματικότητα με άλλο μάτι</a:t>
            </a:r>
          </a:p>
          <a:p>
            <a:pPr marL="343080" indent="-228600">
              <a:lnSpc>
                <a:spcPct val="90000"/>
              </a:lnSpc>
              <a:spcBef>
                <a:spcPts val="1100"/>
              </a:spcBef>
              <a:buFont typeface="Arial" panose="020B0604020202020204" pitchFamily="34" charset="0"/>
              <a:buChar char="•"/>
              <a:tabLst>
                <a:tab pos="0" algn="l"/>
              </a:tabLst>
            </a:pPr>
            <a:endParaRPr lang="en-US" sz="400" spc="-1" dirty="0">
              <a:solidFill>
                <a:schemeClr val="tx2"/>
              </a:solidFill>
            </a:endParaRPr>
          </a:p>
          <a:p>
            <a:pPr marL="343080" indent="-228600">
              <a:lnSpc>
                <a:spcPct val="90000"/>
              </a:lnSpc>
              <a:spcBef>
                <a:spcPts val="641"/>
              </a:spcBef>
              <a:buFont typeface="Arial" panose="020B0604020202020204" pitchFamily="34" charset="0"/>
              <a:buChar char="•"/>
              <a:tabLst>
                <a:tab pos="0" algn="l"/>
              </a:tabLst>
            </a:pPr>
            <a:endParaRPr lang="en-US" sz="400" spc="-1" dirty="0">
              <a:solidFill>
                <a:schemeClr val="tx2"/>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909</Words>
  <Application>Microsoft Office PowerPoint</Application>
  <PresentationFormat>Ευρεία οθόνη</PresentationFormat>
  <Paragraphs>65</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Times New Roman</vt:lpstr>
      <vt:lpstr>Tw Cen MT</vt:lpstr>
      <vt:lpstr>Θέμα του Office</vt:lpstr>
      <vt:lpstr> Yvonne Rainer (1934)</vt:lpstr>
      <vt:lpstr>Παρουσίαση του PowerPoint</vt:lpstr>
      <vt:lpstr>Παρουσίαση του PowerPoint</vt:lpstr>
      <vt:lpstr>Παρουσίαση του PowerPoint</vt:lpstr>
      <vt:lpstr>Παρουσίαση του PowerPoint</vt:lpstr>
      <vt:lpstr>Contact improvisation</vt:lpstr>
      <vt:lpstr>Lucinda Childs (1940 NY)</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steriani tsintziloni</dc:creator>
  <cp:lastModifiedBy>steriani tsintziloni</cp:lastModifiedBy>
  <cp:revision>1</cp:revision>
  <dcterms:created xsi:type="dcterms:W3CDTF">2022-01-08T14:07:33Z</dcterms:created>
  <dcterms:modified xsi:type="dcterms:W3CDTF">2023-12-05T08:30:28Z</dcterms:modified>
</cp:coreProperties>
</file>