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291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10/11/2020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- Έλλειψη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- Έλλειψη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- Έλλειψη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Έλλειψη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Ορθογώνιο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3" name="12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10/11/2020</a:t>
            </a:fld>
            <a:endParaRPr lang="el-GR"/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Έλλειψη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Έλλειψη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342CEA3-3058-4D43-AE35-B3DA76CB4003}" type="datetimeFigureOut">
              <a:rPr lang="el-GR" smtClean="0"/>
              <a:pPr/>
              <a:t>10/11/2020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Θέση περιεχομένου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2" name="11 - Θέση περιεχομένου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- Ορθογώνιο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Ορθογώνιο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10/11/2020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l-GR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- Θέση περιεχομένου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6" name="2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Έλλειψη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- Έλλειψη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3" name="22 - Τίτλος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10/11/2020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- Ορθογώνιο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10/11/2020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- Ορθογώνιο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- Θέση περιεχομένου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Έλλειψη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Έλλειψη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1" name="20 - Ορθογώνιο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- Ευθεία γραμμή σύνδεσης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- Έλλειψη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Έλλειψη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22" name="21 - Ορθογώνιο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342CEA3-3058-4D43-AE35-B3DA76CB4003}" type="datetimeFigureOut">
              <a:rPr lang="el-GR" smtClean="0"/>
              <a:pPr/>
              <a:t>10/11/2020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10/11/2020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l-GR"/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Έλλειψη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Έλλειψη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“L’ </a:t>
            </a:r>
            <a:r>
              <a:rPr lang="en-US" dirty="0" err="1" smtClean="0"/>
              <a:t>avventura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due </a:t>
            </a:r>
            <a:r>
              <a:rPr lang="en-US" dirty="0" err="1" smtClean="0"/>
              <a:t>sposi</a:t>
            </a:r>
            <a:r>
              <a:rPr lang="en-US" dirty="0" smtClean="0"/>
              <a:t>”</a:t>
            </a:r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Sinonimi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1438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Associate le parole </a:t>
            </a:r>
            <a:r>
              <a:rPr lang="en-US" dirty="0" err="1" smtClean="0"/>
              <a:t>sinonime</a:t>
            </a:r>
            <a:r>
              <a:rPr lang="en-US" dirty="0" smtClean="0"/>
              <a:t> </a:t>
            </a:r>
            <a:r>
              <a:rPr lang="en-US" dirty="0" err="1" smtClean="0"/>
              <a:t>delle</a:t>
            </a:r>
            <a:r>
              <a:rPr lang="en-US" dirty="0" smtClean="0"/>
              <a:t> due </a:t>
            </a:r>
            <a:r>
              <a:rPr lang="en-US" dirty="0" err="1" smtClean="0"/>
              <a:t>colonne</a:t>
            </a:r>
            <a:r>
              <a:rPr lang="en-US" dirty="0" smtClean="0"/>
              <a:t> (1a </a:t>
            </a:r>
            <a:r>
              <a:rPr lang="en-US" dirty="0" err="1" smtClean="0"/>
              <a:t>pag</a:t>
            </a:r>
            <a:r>
              <a:rPr lang="en-US" dirty="0" smtClean="0"/>
              <a:t>.)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 numCol="2">
            <a:normAutofit/>
          </a:bodyPr>
          <a:lstStyle/>
          <a:p>
            <a:r>
              <a:rPr lang="en-US" dirty="0" err="1" smtClean="0"/>
              <a:t>tragitto</a:t>
            </a:r>
            <a:endParaRPr lang="en-US" dirty="0" smtClean="0"/>
          </a:p>
          <a:p>
            <a:r>
              <a:rPr lang="en-US" dirty="0" err="1" smtClean="0"/>
              <a:t>recipienti</a:t>
            </a:r>
            <a:endParaRPr lang="en-US" dirty="0" smtClean="0"/>
          </a:p>
          <a:p>
            <a:r>
              <a:rPr lang="en-US" dirty="0" err="1" smtClean="0"/>
              <a:t>acquaio</a:t>
            </a:r>
            <a:endParaRPr lang="en-US" dirty="0" smtClean="0"/>
          </a:p>
          <a:p>
            <a:r>
              <a:rPr lang="en-US" dirty="0" err="1" smtClean="0"/>
              <a:t>spalancare</a:t>
            </a:r>
            <a:endParaRPr lang="en-US" dirty="0" smtClean="0"/>
          </a:p>
          <a:p>
            <a:r>
              <a:rPr lang="en-US" dirty="0" err="1" smtClean="0"/>
              <a:t>riaffiorare</a:t>
            </a:r>
            <a:endParaRPr lang="en-US" dirty="0" smtClean="0"/>
          </a:p>
          <a:p>
            <a:r>
              <a:rPr lang="en-US" dirty="0" err="1" smtClean="0"/>
              <a:t>cingere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circondare</a:t>
            </a:r>
            <a:endParaRPr lang="en-US" dirty="0" smtClean="0"/>
          </a:p>
          <a:p>
            <a:r>
              <a:rPr lang="en-US" dirty="0" err="1" smtClean="0"/>
              <a:t>percorso</a:t>
            </a:r>
            <a:endParaRPr lang="en-US" dirty="0" smtClean="0"/>
          </a:p>
          <a:p>
            <a:r>
              <a:rPr lang="en-US" dirty="0" err="1" smtClean="0"/>
              <a:t>aprire</a:t>
            </a:r>
            <a:endParaRPr lang="en-US" dirty="0" smtClean="0"/>
          </a:p>
          <a:p>
            <a:r>
              <a:rPr lang="en-US" dirty="0" err="1" smtClean="0"/>
              <a:t>risvegliarsi</a:t>
            </a:r>
            <a:endParaRPr lang="en-US" dirty="0" smtClean="0"/>
          </a:p>
          <a:p>
            <a:r>
              <a:rPr lang="en-US" dirty="0" err="1" smtClean="0"/>
              <a:t>vasi</a:t>
            </a:r>
            <a:endParaRPr lang="en-US" dirty="0" smtClean="0"/>
          </a:p>
          <a:p>
            <a:r>
              <a:rPr lang="en-US" dirty="0" err="1" smtClean="0"/>
              <a:t>lavello</a:t>
            </a:r>
            <a:endParaRPr lang="en-US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4294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Associate le parole </a:t>
            </a:r>
            <a:r>
              <a:rPr lang="en-US" dirty="0" err="1" smtClean="0"/>
              <a:t>sinonime</a:t>
            </a:r>
            <a:r>
              <a:rPr lang="en-US" dirty="0" smtClean="0"/>
              <a:t> </a:t>
            </a:r>
            <a:r>
              <a:rPr lang="en-US" dirty="0" err="1" smtClean="0"/>
              <a:t>delle</a:t>
            </a:r>
            <a:r>
              <a:rPr lang="en-US" dirty="0" smtClean="0"/>
              <a:t> due </a:t>
            </a:r>
            <a:r>
              <a:rPr lang="en-US" dirty="0" err="1" smtClean="0"/>
              <a:t>colonne</a:t>
            </a:r>
            <a:r>
              <a:rPr lang="en-US" dirty="0" smtClean="0"/>
              <a:t> (2a </a:t>
            </a:r>
            <a:r>
              <a:rPr lang="en-US" dirty="0" err="1" smtClean="0"/>
              <a:t>pag</a:t>
            </a:r>
            <a:r>
              <a:rPr lang="en-US" dirty="0" smtClean="0"/>
              <a:t>.)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 numCol="2">
            <a:normAutofit/>
          </a:bodyPr>
          <a:lstStyle/>
          <a:p>
            <a:r>
              <a:rPr lang="en-US" dirty="0" err="1" smtClean="0"/>
              <a:t>grane</a:t>
            </a:r>
            <a:endParaRPr lang="en-US" dirty="0" smtClean="0"/>
          </a:p>
          <a:p>
            <a:r>
              <a:rPr lang="en-US" dirty="0" err="1" smtClean="0"/>
              <a:t>intirizziti</a:t>
            </a:r>
            <a:endParaRPr lang="en-US" dirty="0" smtClean="0"/>
          </a:p>
          <a:p>
            <a:r>
              <a:rPr lang="en-US" dirty="0" err="1" smtClean="0"/>
              <a:t>strofinarsi</a:t>
            </a:r>
            <a:endParaRPr lang="en-US" dirty="0" smtClean="0"/>
          </a:p>
          <a:p>
            <a:r>
              <a:rPr lang="en-US" dirty="0" err="1" smtClean="0"/>
              <a:t>impacciato</a:t>
            </a:r>
            <a:endParaRPr lang="en-US" dirty="0" smtClean="0"/>
          </a:p>
          <a:p>
            <a:r>
              <a:rPr lang="en-US" dirty="0" err="1" smtClean="0"/>
              <a:t>trotterellare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irrigidito</a:t>
            </a:r>
            <a:endParaRPr lang="en-US" dirty="0" smtClean="0"/>
          </a:p>
          <a:p>
            <a:r>
              <a:rPr lang="en-US" dirty="0" err="1" smtClean="0"/>
              <a:t>trottare</a:t>
            </a:r>
            <a:endParaRPr lang="en-US" dirty="0" smtClean="0"/>
          </a:p>
          <a:p>
            <a:r>
              <a:rPr lang="en-US" dirty="0" err="1" smtClean="0"/>
              <a:t>strusciarsi</a:t>
            </a:r>
            <a:endParaRPr lang="en-US" dirty="0" smtClean="0"/>
          </a:p>
          <a:p>
            <a:r>
              <a:rPr lang="en-US" dirty="0" err="1" smtClean="0"/>
              <a:t>fastidi</a:t>
            </a:r>
            <a:endParaRPr lang="en-US" dirty="0" smtClean="0"/>
          </a:p>
          <a:p>
            <a:r>
              <a:rPr lang="en-US" dirty="0" err="1" smtClean="0"/>
              <a:t>stentato</a:t>
            </a:r>
            <a:endParaRPr lang="en-US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4294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Associate le parole </a:t>
            </a:r>
            <a:r>
              <a:rPr lang="en-US" dirty="0" err="1" smtClean="0"/>
              <a:t>sinonime</a:t>
            </a:r>
            <a:r>
              <a:rPr lang="en-US" dirty="0" smtClean="0"/>
              <a:t> </a:t>
            </a:r>
            <a:r>
              <a:rPr lang="en-US" dirty="0" err="1" smtClean="0"/>
              <a:t>delle</a:t>
            </a:r>
            <a:r>
              <a:rPr lang="en-US" dirty="0" smtClean="0"/>
              <a:t> due </a:t>
            </a:r>
            <a:r>
              <a:rPr lang="en-US" dirty="0" err="1" smtClean="0"/>
              <a:t>colonne</a:t>
            </a:r>
            <a:r>
              <a:rPr lang="en-US" dirty="0" smtClean="0"/>
              <a:t> (3a e 4a </a:t>
            </a:r>
            <a:r>
              <a:rPr lang="en-US" dirty="0" err="1" smtClean="0"/>
              <a:t>pag</a:t>
            </a:r>
            <a:r>
              <a:rPr lang="en-US" dirty="0" smtClean="0"/>
              <a:t>.)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 numCol="2">
            <a:normAutofit/>
          </a:bodyPr>
          <a:lstStyle/>
          <a:p>
            <a:r>
              <a:rPr lang="en-US" dirty="0" err="1" smtClean="0"/>
              <a:t>nicchia</a:t>
            </a:r>
            <a:endParaRPr lang="en-US" dirty="0" smtClean="0"/>
          </a:p>
          <a:p>
            <a:r>
              <a:rPr lang="en-US" dirty="0" err="1" smtClean="0"/>
              <a:t>tepore</a:t>
            </a:r>
            <a:endParaRPr lang="en-US" dirty="0" smtClean="0"/>
          </a:p>
          <a:p>
            <a:r>
              <a:rPr lang="en-US" dirty="0" err="1" smtClean="0"/>
              <a:t>rituale</a:t>
            </a:r>
            <a:endParaRPr lang="en-US" dirty="0" smtClean="0"/>
          </a:p>
          <a:p>
            <a:r>
              <a:rPr lang="en-US" dirty="0" err="1" smtClean="0"/>
              <a:t>addrizzo</a:t>
            </a:r>
            <a:endParaRPr lang="en-US" dirty="0" smtClean="0"/>
          </a:p>
          <a:p>
            <a:r>
              <a:rPr lang="en-US" dirty="0" err="1" smtClean="0"/>
              <a:t>urtarsi</a:t>
            </a:r>
            <a:endParaRPr lang="en-US" dirty="0" smtClean="0"/>
          </a:p>
          <a:p>
            <a:r>
              <a:rPr lang="en-US" dirty="0" err="1" smtClean="0"/>
              <a:t>struggimento</a:t>
            </a:r>
            <a:endParaRPr lang="en-US" dirty="0" smtClean="0"/>
          </a:p>
          <a:p>
            <a:r>
              <a:rPr lang="en-US" dirty="0" err="1" smtClean="0"/>
              <a:t>coricata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vano</a:t>
            </a:r>
            <a:endParaRPr lang="en-US" dirty="0" smtClean="0"/>
          </a:p>
          <a:p>
            <a:r>
              <a:rPr lang="en-US" dirty="0" err="1" smtClean="0"/>
              <a:t>distesa</a:t>
            </a:r>
            <a:endParaRPr lang="en-US" dirty="0" smtClean="0"/>
          </a:p>
          <a:p>
            <a:r>
              <a:rPr lang="en-US" dirty="0" err="1" smtClean="0"/>
              <a:t>calore</a:t>
            </a:r>
            <a:endParaRPr lang="en-US" dirty="0" smtClean="0"/>
          </a:p>
          <a:p>
            <a:r>
              <a:rPr lang="en-US" dirty="0" err="1" smtClean="0"/>
              <a:t>rovina</a:t>
            </a:r>
            <a:endParaRPr lang="en-US" dirty="0" smtClean="0"/>
          </a:p>
          <a:p>
            <a:r>
              <a:rPr lang="en-US" dirty="0" err="1" smtClean="0"/>
              <a:t>litigare</a:t>
            </a:r>
            <a:endParaRPr lang="en-US" dirty="0" smtClean="0"/>
          </a:p>
          <a:p>
            <a:r>
              <a:rPr lang="en-US" dirty="0" err="1" smtClean="0"/>
              <a:t>abituale</a:t>
            </a:r>
            <a:endParaRPr lang="en-US" dirty="0" smtClean="0"/>
          </a:p>
          <a:p>
            <a:r>
              <a:rPr lang="en-US" dirty="0" err="1" smtClean="0"/>
              <a:t>mossa</a:t>
            </a:r>
            <a:endParaRPr lang="en-US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ημοτικός">
  <a:themeElements>
    <a:clrScheme name="Αφθονία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Δημοτικός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Δημοτικός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48</TotalTime>
  <Words>80</Words>
  <PresentationFormat>Προβολή στην οθόνη (4:3)</PresentationFormat>
  <Paragraphs>50</Paragraphs>
  <Slides>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5" baseType="lpstr">
      <vt:lpstr>Δημοτικός</vt:lpstr>
      <vt:lpstr>Sinonimi</vt:lpstr>
      <vt:lpstr>Associate le parole sinonime delle due colonne (1a pag.)</vt:lpstr>
      <vt:lpstr>Associate le parole sinonime delle due colonne (2a pag.)</vt:lpstr>
      <vt:lpstr>Associate le parole sinonime delle due colonne (3a e 4a pag.)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Sinonimi</dc:title>
  <dc:creator>Katerina</dc:creator>
  <cp:lastModifiedBy>Katerina</cp:lastModifiedBy>
  <cp:revision>7</cp:revision>
  <dcterms:created xsi:type="dcterms:W3CDTF">2020-11-10T08:45:13Z</dcterms:created>
  <dcterms:modified xsi:type="dcterms:W3CDTF">2020-11-10T14:08:27Z</dcterms:modified>
</cp:coreProperties>
</file>