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30fe677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30fe677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30fe677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30fe677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30fe677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30fe677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30fe677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30fe677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10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14.png"/><Relationship Id="rId13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664400" y="436725"/>
            <a:ext cx="581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Πως αναδύονται οι ψυχοφυσικοι νομοι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3030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925" y="1717513"/>
            <a:ext cx="7096125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679875" cy="23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290900"/>
            <a:ext cx="4479675" cy="206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9675" y="1421800"/>
            <a:ext cx="4664325" cy="360454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262925" y="221825"/>
            <a:ext cx="4184700" cy="15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400"/>
              <a:t>Ο νόμος του Stevens και κατεπεκταση του Fechner υποθετουν εκθετική συνάρτηση S και Ι, ενώ νευρωνική δραστηριότητα μοντελοποιείται σαν μη γραμμική σιγμοειδής συνάρτηση. </a:t>
            </a:r>
            <a:endParaRPr sz="14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84950" y="1116950"/>
            <a:ext cx="2719500" cy="35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260350" y="162500"/>
            <a:ext cx="8571900" cy="2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61111"/>
              <a:buNone/>
            </a:pPr>
            <a:r>
              <a:rPr lang="en-GB" sz="1620"/>
              <a:t>(ετσι)</a:t>
            </a:r>
            <a:endParaRPr sz="1620"/>
          </a:p>
        </p:txBody>
      </p:sp>
      <p:sp>
        <p:nvSpPr>
          <p:cNvPr id="71" name="Google Shape;71;p15"/>
          <p:cNvSpPr txBox="1"/>
          <p:nvPr/>
        </p:nvSpPr>
        <p:spPr>
          <a:xfrm>
            <a:off x="1531700" y="423500"/>
            <a:ext cx="62487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Μέσω feedback μεταξύ 2 pathways, ενός bottom up και ενός top down 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Όπου το top down αλλάζει μετα απο διαδοχικές </a:t>
            </a:r>
            <a:r>
              <a:rPr lang="en-GB" sz="1200">
                <a:solidFill>
                  <a:schemeClr val="dk2"/>
                </a:solidFill>
              </a:rPr>
              <a:t>αφαιρέσεις</a:t>
            </a:r>
            <a:r>
              <a:rPr lang="en-GB" sz="1200">
                <a:solidFill>
                  <a:schemeClr val="dk2"/>
                </a:solidFill>
              </a:rPr>
              <a:t> για να </a:t>
            </a:r>
            <a:r>
              <a:rPr lang="en-GB" sz="1200">
                <a:solidFill>
                  <a:schemeClr val="dk2"/>
                </a:solidFill>
              </a:rPr>
              <a:t>μοιάσει</a:t>
            </a:r>
            <a:r>
              <a:rPr lang="en-GB" sz="1200">
                <a:solidFill>
                  <a:schemeClr val="dk2"/>
                </a:solidFill>
              </a:rPr>
              <a:t> στο bottom up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Και μετα απο λιγο φτάνει σε </a:t>
            </a:r>
            <a:r>
              <a:rPr lang="en-GB" sz="1200">
                <a:solidFill>
                  <a:schemeClr val="dk2"/>
                </a:solidFill>
              </a:rPr>
              <a:t>ισορροπία</a:t>
            </a:r>
            <a:r>
              <a:rPr lang="en-GB" sz="1200">
                <a:solidFill>
                  <a:schemeClr val="dk2"/>
                </a:solidFill>
              </a:rPr>
              <a:t> με μορφή εκθετικής συνάρτησης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</a:rPr>
              <a:t> 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426" y="776019"/>
            <a:ext cx="2250242" cy="259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8503" y="776019"/>
            <a:ext cx="2272925" cy="259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101" y="1456087"/>
            <a:ext cx="4003327" cy="259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57288" y="2136155"/>
            <a:ext cx="2104927" cy="25978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260350" y="2816225"/>
            <a:ext cx="63279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2"/>
                </a:solidFill>
              </a:rPr>
              <a:t>Έστω οι μηχανισμοι Χ και Υ με ρυθμούς πυροδότησης Χ* και Υ</a:t>
            </a:r>
            <a:r>
              <a:rPr lang="en-GB" sz="1300">
                <a:solidFill>
                  <a:schemeClr val="dk2"/>
                </a:solidFill>
              </a:rPr>
              <a:t>*</a:t>
            </a:r>
            <a:r>
              <a:rPr lang="en-GB" sz="1300">
                <a:solidFill>
                  <a:schemeClr val="dk2"/>
                </a:solidFill>
              </a:rPr>
              <a:t>, φάση θ.   </a:t>
            </a:r>
            <a:br>
              <a:rPr lang="en-GB" sz="1300">
                <a:solidFill>
                  <a:schemeClr val="dk2"/>
                </a:solidFill>
              </a:rPr>
            </a:br>
            <a:br>
              <a:rPr lang="en-GB" sz="1300">
                <a:solidFill>
                  <a:schemeClr val="dk2"/>
                </a:solidFill>
              </a:rPr>
            </a:br>
            <a:r>
              <a:rPr lang="en-GB" sz="1300">
                <a:solidFill>
                  <a:schemeClr val="dk2"/>
                </a:solidFill>
              </a:rPr>
              <a:t>Με αφαιρεση: (Εστω Δθ=Φ).</a:t>
            </a:r>
            <a:br>
              <a:rPr lang="en-GB" sz="1300">
                <a:solidFill>
                  <a:schemeClr val="dk2"/>
                </a:solidFill>
              </a:rPr>
            </a:br>
            <a:r>
              <a:rPr lang="en-GB" sz="1300">
                <a:solidFill>
                  <a:schemeClr val="dk2"/>
                </a:solidFill>
              </a:rPr>
              <a:t>Για συγχρονια στις φασεις ισχυει οτι </a:t>
            </a:r>
            <a:br>
              <a:rPr lang="en-GB" sz="1300">
                <a:solidFill>
                  <a:schemeClr val="dk2"/>
                </a:solidFill>
              </a:rPr>
            </a:br>
            <a:br>
              <a:rPr lang="en-GB" sz="1300">
                <a:solidFill>
                  <a:schemeClr val="dk2"/>
                </a:solidFill>
              </a:rPr>
            </a:br>
            <a:r>
              <a:rPr lang="en-GB" sz="1300">
                <a:solidFill>
                  <a:schemeClr val="dk2"/>
                </a:solidFill>
              </a:rPr>
              <a:t>Για κοινο ρυθμο πυροδοτησης W</a:t>
            </a:r>
            <a:r>
              <a:rPr lang="en-GB" sz="1300">
                <a:solidFill>
                  <a:schemeClr val="dk2"/>
                </a:solidFill>
              </a:rPr>
              <a:t>* ισχύει οτι  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2"/>
                </a:solidFill>
              </a:rPr>
              <a:t>Αλλα εφοσον το μοντέλο συμπεριφερεται </a:t>
            </a:r>
            <a:br>
              <a:rPr lang="en-GB" sz="1300">
                <a:solidFill>
                  <a:schemeClr val="dk2"/>
                </a:solidFill>
              </a:rPr>
            </a:br>
            <a:r>
              <a:rPr lang="en-GB" sz="1300">
                <a:solidFill>
                  <a:schemeClr val="dk2"/>
                </a:solidFill>
              </a:rPr>
              <a:t>λογαριθμικά ισχύει ότι </a:t>
            </a:r>
            <a:endParaRPr sz="1300">
              <a:solidFill>
                <a:schemeClr val="dk2"/>
              </a:solidFill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47425" y="2571750"/>
            <a:ext cx="2759425" cy="39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47425" y="2971350"/>
            <a:ext cx="2759425" cy="338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37900" y="3190677"/>
            <a:ext cx="2884375" cy="247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13863" y="3438125"/>
            <a:ext cx="2884371" cy="26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27050" y="3841400"/>
            <a:ext cx="4003326" cy="262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27047" y="4246297"/>
            <a:ext cx="2884375" cy="38609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4932625" y="4620350"/>
            <a:ext cx="346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</a:rPr>
              <a:t>ή</a:t>
            </a:r>
            <a:endParaRPr sz="1500">
              <a:solidFill>
                <a:schemeClr val="dk2"/>
              </a:solidFill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177075" y="4656777"/>
            <a:ext cx="1534775" cy="34264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/>
        </p:nvSpPr>
        <p:spPr>
          <a:xfrm>
            <a:off x="6745100" y="4614525"/>
            <a:ext cx="2625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2"/>
                </a:solidFill>
              </a:rPr>
              <a:t>που είναι εκθετική συνάρτηση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Βιβλιογραφια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accent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Billock VA, Tsou BH. To honor Fechner and obey Stevens: relationships between psychophysical and neural nonlinearities. Psychol Bull. 2011 Jan;137(1):1-18. doi: 10.1037/a0021394. PMID: 21219055.</a:t>
            </a:r>
            <a:endParaRPr sz="1200">
              <a:solidFill>
                <a:schemeClr val="accent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