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80" d="100"/>
          <a:sy n="80" d="100"/>
        </p:scale>
        <p:origin x="5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D3CB4-0593-AB45-A8BD-F5623FF5CFE5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BEAE7-AB58-6E43-95BF-98494BF4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4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6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1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6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4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0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6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3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4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8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8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8E2F-B2D5-CF48-8650-FCD4C0FF4911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072F5-65DA-3E47-A5A2-1797C6FF9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8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Τίτλος Παρουσίασης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Όνομα και Αριθμός Μητρώου Φοιτητή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08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Συμπεράσματα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34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868" y="2643631"/>
            <a:ext cx="8325787" cy="819098"/>
          </a:xfrm>
        </p:spPr>
        <p:txBody>
          <a:bodyPr/>
          <a:lstStyle/>
          <a:p>
            <a:pPr algn="ctr"/>
            <a:r>
              <a:rPr lang="el-GR" b="1" dirty="0" smtClean="0"/>
              <a:t>Ερωτήσεις?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222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Βάση Παρουσίασης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Εδώ βάζετε λίστα με </a:t>
            </a:r>
            <a:r>
              <a:rPr lang="en-US" dirty="0" smtClean="0"/>
              <a:t>Papers</a:t>
            </a:r>
            <a:r>
              <a:rPr lang="el-GR" dirty="0" smtClean="0"/>
              <a:t> και άλλες Αναφορές που χρησιμοποιήσατε γι’ αυτή την παρουσίαση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2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Agenda</a:t>
            </a:r>
            <a:br>
              <a:rPr lang="en-US" dirty="0" smtClean="0"/>
            </a:br>
            <a:r>
              <a:rPr lang="el-GR" sz="2200" dirty="0" smtClean="0"/>
              <a:t>Εδώ βάζετε λίστα με τα θέματα/Έννοιες που θα παρουσιάσετε (δηλαδή δείχνετε πως έχετε οργανώσει την παρουσίασή σας) και ξαναδείχνετε αυτή τη διαφάνεια κάθε φορά που ολοκληρώνετε την παρουσίαση </a:t>
            </a:r>
            <a:r>
              <a:rPr lang="el-GR" sz="2200" dirty="0" err="1" smtClean="0"/>
              <a:t>μιάς</a:t>
            </a:r>
            <a:r>
              <a:rPr lang="el-GR" sz="2200" dirty="0" smtClean="0"/>
              <a:t> έννοιας/θέματος και πάτε στο επόμενο</a:t>
            </a:r>
            <a:br>
              <a:rPr lang="el-GR" sz="22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Έννοια 1</a:t>
            </a:r>
          </a:p>
          <a:p>
            <a:r>
              <a:rPr lang="el-GR" dirty="0" smtClean="0"/>
              <a:t>Έννοια 2</a:t>
            </a:r>
          </a:p>
          <a:p>
            <a:r>
              <a:rPr lang="el-GR" dirty="0" smtClean="0"/>
              <a:t>Έννοια 3</a:t>
            </a:r>
          </a:p>
          <a:p>
            <a:r>
              <a:rPr lang="el-GR" dirty="0" err="1" smtClean="0"/>
              <a:t>Κλπ</a:t>
            </a:r>
            <a:endParaRPr lang="el-GR" dirty="0" smtClean="0"/>
          </a:p>
          <a:p>
            <a:r>
              <a:rPr lang="el-GR" dirty="0" smtClean="0"/>
              <a:t>Συμπεράσματα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91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Έννοια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0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Έννοια 1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Έννοια 2</a:t>
            </a:r>
          </a:p>
          <a:p>
            <a:r>
              <a:rPr lang="el-GR" dirty="0" smtClean="0"/>
              <a:t>Έννοια 3</a:t>
            </a:r>
          </a:p>
          <a:p>
            <a:r>
              <a:rPr lang="el-GR" dirty="0" err="1" smtClean="0"/>
              <a:t>Κλπ</a:t>
            </a:r>
            <a:endParaRPr lang="el-GR" dirty="0" smtClean="0"/>
          </a:p>
          <a:p>
            <a:r>
              <a:rPr lang="el-GR" dirty="0" smtClean="0"/>
              <a:t>Συμπεράσματα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Έννοια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4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Έννοια 1</a:t>
            </a:r>
          </a:p>
          <a:p>
            <a:r>
              <a:rPr lang="el-GR" dirty="0" smtClean="0"/>
              <a:t>Έννοια 2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Έννοια 3</a:t>
            </a:r>
          </a:p>
          <a:p>
            <a:r>
              <a:rPr lang="el-GR" dirty="0" err="1" smtClean="0"/>
              <a:t>Κλπ</a:t>
            </a:r>
            <a:endParaRPr lang="el-GR" dirty="0" smtClean="0"/>
          </a:p>
          <a:p>
            <a:r>
              <a:rPr lang="el-GR" dirty="0" smtClean="0"/>
              <a:t>Συμπεράσματα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3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Έννοια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41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Έννοια 1</a:t>
            </a:r>
          </a:p>
          <a:p>
            <a:r>
              <a:rPr lang="el-GR" dirty="0" smtClean="0"/>
              <a:t>Έννοια 2</a:t>
            </a:r>
          </a:p>
          <a:p>
            <a:r>
              <a:rPr lang="el-GR" dirty="0" smtClean="0"/>
              <a:t>Έννοια 3</a:t>
            </a:r>
          </a:p>
          <a:p>
            <a:r>
              <a:rPr lang="el-GR" dirty="0" err="1" smtClean="0"/>
              <a:t>Κλπ</a:t>
            </a:r>
            <a:endParaRPr lang="el-GR" dirty="0" smtClean="0"/>
          </a:p>
          <a:p>
            <a:r>
              <a:rPr lang="el-GR" b="1" dirty="0" smtClean="0">
                <a:solidFill>
                  <a:srgbClr val="FF0000"/>
                </a:solidFill>
              </a:rPr>
              <a:t>Συμπεράσματα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73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Τίτλος Παρουσίασης</vt:lpstr>
      <vt:lpstr>Βάση Παρουσίασης </vt:lpstr>
      <vt:lpstr>Agenda Εδώ βάζετε λίστα με τα θέματα/Έννοιες που θα παρουσιάσετε (δηλαδή δείχνετε πως έχετε οργανώσει την παρουσίασή σας) και ξαναδείχνετε αυτή τη διαφάνεια κάθε φορά που ολοκληρώνετε την παρουσίαση μιάς έννοιας/θέματος και πάτε στο επόμενο </vt:lpstr>
      <vt:lpstr>Έννοια 1</vt:lpstr>
      <vt:lpstr>Agenda</vt:lpstr>
      <vt:lpstr>Έννοια 2</vt:lpstr>
      <vt:lpstr>Agenda</vt:lpstr>
      <vt:lpstr>Έννοια 3</vt:lpstr>
      <vt:lpstr>Agenda</vt:lpstr>
      <vt:lpstr>Συμπεράσματα</vt:lpstr>
      <vt:lpstr>Ερωτήσεις?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Παρουσίασης</dc:title>
  <dc:creator>atsalga@gmail.com</dc:creator>
  <cp:lastModifiedBy>TSALGATIDOU AFRODITI</cp:lastModifiedBy>
  <cp:revision>2</cp:revision>
  <dcterms:created xsi:type="dcterms:W3CDTF">2018-11-26T17:15:21Z</dcterms:created>
  <dcterms:modified xsi:type="dcterms:W3CDTF">2020-11-02T11:19:40Z</dcterms:modified>
</cp:coreProperties>
</file>