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8"/>
  </p:notesMasterIdLst>
  <p:handoutMasterIdLst>
    <p:handoutMasterId r:id="rId29"/>
  </p:handoutMasterIdLst>
  <p:sldIdLst>
    <p:sldId id="256" r:id="rId4"/>
    <p:sldId id="535" r:id="rId5"/>
    <p:sldId id="676" r:id="rId6"/>
    <p:sldId id="258" r:id="rId7"/>
    <p:sldId id="659" r:id="rId8"/>
    <p:sldId id="684" r:id="rId9"/>
    <p:sldId id="685" r:id="rId10"/>
    <p:sldId id="680" r:id="rId11"/>
    <p:sldId id="697" r:id="rId12"/>
    <p:sldId id="683" r:id="rId13"/>
    <p:sldId id="695" r:id="rId14"/>
    <p:sldId id="682" r:id="rId15"/>
    <p:sldId id="660" r:id="rId16"/>
    <p:sldId id="662" r:id="rId17"/>
    <p:sldId id="692" r:id="rId18"/>
    <p:sldId id="293" r:id="rId19"/>
    <p:sldId id="669" r:id="rId20"/>
    <p:sldId id="307" r:id="rId21"/>
    <p:sldId id="667" r:id="rId22"/>
    <p:sldId id="693" r:id="rId23"/>
    <p:sldId id="672" r:id="rId24"/>
    <p:sldId id="679" r:id="rId25"/>
    <p:sldId id="694" r:id="rId26"/>
    <p:sldId id="6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BD963C21-7D36-4708-98CA-9BF028F75B6A}">
          <p14:sldIdLst>
            <p14:sldId id="256"/>
            <p14:sldId id="535"/>
            <p14:sldId id="676"/>
            <p14:sldId id="258"/>
            <p14:sldId id="659"/>
            <p14:sldId id="684"/>
            <p14:sldId id="685"/>
            <p14:sldId id="680"/>
            <p14:sldId id="697"/>
          </p14:sldIdLst>
        </p14:section>
        <p14:section name="Ενότητα χωρίς τίτλο" id="{933F9D11-3A74-4732-B11A-8908B057D138}">
          <p14:sldIdLst>
            <p14:sldId id="683"/>
            <p14:sldId id="695"/>
            <p14:sldId id="682"/>
            <p14:sldId id="660"/>
            <p14:sldId id="662"/>
            <p14:sldId id="692"/>
            <p14:sldId id="293"/>
            <p14:sldId id="669"/>
            <p14:sldId id="307"/>
            <p14:sldId id="667"/>
            <p14:sldId id="693"/>
            <p14:sldId id="672"/>
            <p14:sldId id="679"/>
            <p14:sldId id="694"/>
            <p14:sldId id="6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EDE"/>
    <a:srgbClr val="98F13F"/>
    <a:srgbClr val="480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6" autoAdjust="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7DF83-BD2D-4ED4-9943-90CBD68E000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B83C10-F58D-46A4-961F-C179B59F52A9}">
      <dgm:prSet/>
      <dgm:spPr/>
      <dgm:t>
        <a:bodyPr/>
        <a:lstStyle/>
        <a:p>
          <a:r>
            <a:rPr lang="el-GR" dirty="0"/>
            <a:t>Ποιες τεχνικές-συμβάσεις μπορούμε να αξιοποιούμε όταν θέλουμε να δουλέψουμε με μια ιστορία από ένα βιβλίο </a:t>
          </a:r>
          <a:endParaRPr lang="en-US" dirty="0"/>
        </a:p>
      </dgm:t>
    </dgm:pt>
    <dgm:pt modelId="{2EA60E9C-DDAB-4B16-977A-B8459D16F860}" type="parTrans" cxnId="{B6186781-0EE4-4215-85EB-2845703477B1}">
      <dgm:prSet/>
      <dgm:spPr/>
      <dgm:t>
        <a:bodyPr/>
        <a:lstStyle/>
        <a:p>
          <a:endParaRPr lang="en-US"/>
        </a:p>
      </dgm:t>
    </dgm:pt>
    <dgm:pt modelId="{E64018E5-BCDD-49BB-909A-A4F646873329}" type="sibTrans" cxnId="{B6186781-0EE4-4215-85EB-2845703477B1}">
      <dgm:prSet/>
      <dgm:spPr/>
      <dgm:t>
        <a:bodyPr/>
        <a:lstStyle/>
        <a:p>
          <a:endParaRPr lang="en-US"/>
        </a:p>
      </dgm:t>
    </dgm:pt>
    <dgm:pt modelId="{63B8054C-F781-46CE-9C17-3F50E9C9BDFC}">
      <dgm:prSet/>
      <dgm:spPr/>
      <dgm:t>
        <a:bodyPr/>
        <a:lstStyle/>
        <a:p>
          <a:r>
            <a:rPr lang="el-GR" dirty="0"/>
            <a:t>Τι πρέπει να σκεφτούμε για να  επιλέξουμε και να  αξιοποιήσουμε μια ιστορία από ένα βιβλίο</a:t>
          </a:r>
          <a:endParaRPr lang="en-US" dirty="0"/>
        </a:p>
      </dgm:t>
    </dgm:pt>
    <dgm:pt modelId="{18840825-FF53-48BC-A064-AC16CD3F1A2C}" type="parTrans" cxnId="{E234272F-BE40-4511-AE7E-EEB663EFE31B}">
      <dgm:prSet/>
      <dgm:spPr/>
      <dgm:t>
        <a:bodyPr/>
        <a:lstStyle/>
        <a:p>
          <a:endParaRPr lang="en-US"/>
        </a:p>
      </dgm:t>
    </dgm:pt>
    <dgm:pt modelId="{E8FA22DE-512F-4AB3-8055-C2BD67063F9E}" type="sibTrans" cxnId="{E234272F-BE40-4511-AE7E-EEB663EFE31B}">
      <dgm:prSet/>
      <dgm:spPr/>
      <dgm:t>
        <a:bodyPr/>
        <a:lstStyle/>
        <a:p>
          <a:endParaRPr lang="en-US"/>
        </a:p>
      </dgm:t>
    </dgm:pt>
    <dgm:pt modelId="{B907EC02-5AA0-4F90-BC4F-7BF5E86A0E4C}">
      <dgm:prSet/>
      <dgm:spPr/>
      <dgm:t>
        <a:bodyPr/>
        <a:lstStyle/>
        <a:p>
          <a:r>
            <a:rPr lang="el-GR" dirty="0"/>
            <a:t>Ας μοιραστούμε ιδέες για το ποια βιβλία θα ήταν κατάλληλα και χρήσιμα για την ηλικία στην οποία θα απευθυνθούμε και για ποιο λόγο; </a:t>
          </a:r>
          <a:endParaRPr lang="en-US" dirty="0"/>
        </a:p>
      </dgm:t>
    </dgm:pt>
    <dgm:pt modelId="{AECDA7A5-DADB-4F37-AA5F-C1F339667C25}" type="parTrans" cxnId="{FA34C89B-468A-4BEA-968F-0C520F1477A3}">
      <dgm:prSet/>
      <dgm:spPr/>
      <dgm:t>
        <a:bodyPr/>
        <a:lstStyle/>
        <a:p>
          <a:endParaRPr lang="en-US"/>
        </a:p>
      </dgm:t>
    </dgm:pt>
    <dgm:pt modelId="{A95FC41E-E543-4EAE-98C8-8EA890998457}" type="sibTrans" cxnId="{FA34C89B-468A-4BEA-968F-0C520F1477A3}">
      <dgm:prSet/>
      <dgm:spPr/>
      <dgm:t>
        <a:bodyPr/>
        <a:lstStyle/>
        <a:p>
          <a:endParaRPr lang="en-US"/>
        </a:p>
      </dgm:t>
    </dgm:pt>
    <dgm:pt modelId="{498B5B06-89E5-4E39-A10B-DC76DB60A8B4}">
      <dgm:prSet/>
      <dgm:spPr/>
      <dgm:t>
        <a:bodyPr/>
        <a:lstStyle/>
        <a:p>
          <a:r>
            <a:rPr lang="el-GR" dirty="0"/>
            <a:t>Ας επιλέξουμε και ας ακούσουμε το σκεπτικό μας  για την επιλογή τεχνικών και την σειρά που ακολουθήσαμε στον σχεδιασμό μας </a:t>
          </a:r>
          <a:endParaRPr lang="en-US" dirty="0"/>
        </a:p>
      </dgm:t>
    </dgm:pt>
    <dgm:pt modelId="{E6AF9B00-8E37-4648-BFEE-BAC1E5A9DF59}" type="parTrans" cxnId="{3690B45D-4C3E-4B15-9969-B0C8BE12E0F1}">
      <dgm:prSet/>
      <dgm:spPr/>
      <dgm:t>
        <a:bodyPr/>
        <a:lstStyle/>
        <a:p>
          <a:endParaRPr lang="el-GR"/>
        </a:p>
      </dgm:t>
    </dgm:pt>
    <dgm:pt modelId="{D7968754-2030-4FEC-AD0C-70FDFCBC0133}" type="sibTrans" cxnId="{3690B45D-4C3E-4B15-9969-B0C8BE12E0F1}">
      <dgm:prSet/>
      <dgm:spPr/>
      <dgm:t>
        <a:bodyPr/>
        <a:lstStyle/>
        <a:p>
          <a:endParaRPr lang="el-GR"/>
        </a:p>
      </dgm:t>
    </dgm:pt>
    <dgm:pt modelId="{1F0312A0-1C78-432A-8B8B-039F5DDA7D33}" type="pres">
      <dgm:prSet presAssocID="{4287DF83-BD2D-4ED4-9943-90CBD68E0007}" presName="diagram" presStyleCnt="0">
        <dgm:presLayoutVars>
          <dgm:dir/>
          <dgm:resizeHandles val="exact"/>
        </dgm:presLayoutVars>
      </dgm:prSet>
      <dgm:spPr/>
    </dgm:pt>
    <dgm:pt modelId="{24E41A59-3407-495C-AB80-2E2504898664}" type="pres">
      <dgm:prSet presAssocID="{F4B83C10-F58D-46A4-961F-C179B59F52A9}" presName="node" presStyleLbl="node1" presStyleIdx="0" presStyleCnt="4">
        <dgm:presLayoutVars>
          <dgm:bulletEnabled val="1"/>
        </dgm:presLayoutVars>
      </dgm:prSet>
      <dgm:spPr/>
    </dgm:pt>
    <dgm:pt modelId="{63D8CFCC-CDE6-4FFC-90E8-1CFABB994261}" type="pres">
      <dgm:prSet presAssocID="{E64018E5-BCDD-49BB-909A-A4F646873329}" presName="sibTrans" presStyleCnt="0"/>
      <dgm:spPr/>
    </dgm:pt>
    <dgm:pt modelId="{B836CEFA-CC48-41E8-88BD-97027C73B849}" type="pres">
      <dgm:prSet presAssocID="{63B8054C-F781-46CE-9C17-3F50E9C9BDFC}" presName="node" presStyleLbl="node1" presStyleIdx="1" presStyleCnt="4">
        <dgm:presLayoutVars>
          <dgm:bulletEnabled val="1"/>
        </dgm:presLayoutVars>
      </dgm:prSet>
      <dgm:spPr/>
    </dgm:pt>
    <dgm:pt modelId="{420583E8-E816-46CE-A6D7-5B956BDCAD1A}" type="pres">
      <dgm:prSet presAssocID="{E8FA22DE-512F-4AB3-8055-C2BD67063F9E}" presName="sibTrans" presStyleCnt="0"/>
      <dgm:spPr/>
    </dgm:pt>
    <dgm:pt modelId="{68231693-13F8-493D-A460-7C3AE51C3B0E}" type="pres">
      <dgm:prSet presAssocID="{B907EC02-5AA0-4F90-BC4F-7BF5E86A0E4C}" presName="node" presStyleLbl="node1" presStyleIdx="2" presStyleCnt="4">
        <dgm:presLayoutVars>
          <dgm:bulletEnabled val="1"/>
        </dgm:presLayoutVars>
      </dgm:prSet>
      <dgm:spPr/>
    </dgm:pt>
    <dgm:pt modelId="{1B027F3D-1C2F-4E7A-A58E-18E24A59113F}" type="pres">
      <dgm:prSet presAssocID="{A95FC41E-E543-4EAE-98C8-8EA890998457}" presName="sibTrans" presStyleCnt="0"/>
      <dgm:spPr/>
    </dgm:pt>
    <dgm:pt modelId="{0F8B0A1B-2008-4D75-944D-939342DA578F}" type="pres">
      <dgm:prSet presAssocID="{498B5B06-89E5-4E39-A10B-DC76DB60A8B4}" presName="node" presStyleLbl="node1" presStyleIdx="3" presStyleCnt="4">
        <dgm:presLayoutVars>
          <dgm:bulletEnabled val="1"/>
        </dgm:presLayoutVars>
      </dgm:prSet>
      <dgm:spPr/>
    </dgm:pt>
  </dgm:ptLst>
  <dgm:cxnLst>
    <dgm:cxn modelId="{E234272F-BE40-4511-AE7E-EEB663EFE31B}" srcId="{4287DF83-BD2D-4ED4-9943-90CBD68E0007}" destId="{63B8054C-F781-46CE-9C17-3F50E9C9BDFC}" srcOrd="1" destOrd="0" parTransId="{18840825-FF53-48BC-A064-AC16CD3F1A2C}" sibTransId="{E8FA22DE-512F-4AB3-8055-C2BD67063F9E}"/>
    <dgm:cxn modelId="{3690B45D-4C3E-4B15-9969-B0C8BE12E0F1}" srcId="{4287DF83-BD2D-4ED4-9943-90CBD68E0007}" destId="{498B5B06-89E5-4E39-A10B-DC76DB60A8B4}" srcOrd="3" destOrd="0" parTransId="{E6AF9B00-8E37-4648-BFEE-BAC1E5A9DF59}" sibTransId="{D7968754-2030-4FEC-AD0C-70FDFCBC0133}"/>
    <dgm:cxn modelId="{60515677-EE20-41AF-A185-CCF078A41DF9}" type="presOf" srcId="{F4B83C10-F58D-46A4-961F-C179B59F52A9}" destId="{24E41A59-3407-495C-AB80-2E2504898664}" srcOrd="0" destOrd="0" presId="urn:microsoft.com/office/officeart/2005/8/layout/default"/>
    <dgm:cxn modelId="{B7DED57A-77B5-4103-B563-763971B5C5DB}" type="presOf" srcId="{498B5B06-89E5-4E39-A10B-DC76DB60A8B4}" destId="{0F8B0A1B-2008-4D75-944D-939342DA578F}" srcOrd="0" destOrd="0" presId="urn:microsoft.com/office/officeart/2005/8/layout/default"/>
    <dgm:cxn modelId="{B6186781-0EE4-4215-85EB-2845703477B1}" srcId="{4287DF83-BD2D-4ED4-9943-90CBD68E0007}" destId="{F4B83C10-F58D-46A4-961F-C179B59F52A9}" srcOrd="0" destOrd="0" parTransId="{2EA60E9C-DDAB-4B16-977A-B8459D16F860}" sibTransId="{E64018E5-BCDD-49BB-909A-A4F646873329}"/>
    <dgm:cxn modelId="{FA34C89B-468A-4BEA-968F-0C520F1477A3}" srcId="{4287DF83-BD2D-4ED4-9943-90CBD68E0007}" destId="{B907EC02-5AA0-4F90-BC4F-7BF5E86A0E4C}" srcOrd="2" destOrd="0" parTransId="{AECDA7A5-DADB-4F37-AA5F-C1F339667C25}" sibTransId="{A95FC41E-E543-4EAE-98C8-8EA890998457}"/>
    <dgm:cxn modelId="{5CD3F8A7-9021-44A3-90EF-4C7E7F128E87}" type="presOf" srcId="{63B8054C-F781-46CE-9C17-3F50E9C9BDFC}" destId="{B836CEFA-CC48-41E8-88BD-97027C73B849}" srcOrd="0" destOrd="0" presId="urn:microsoft.com/office/officeart/2005/8/layout/default"/>
    <dgm:cxn modelId="{9EE977A9-4C70-45C8-8277-BB7B9B00938F}" type="presOf" srcId="{B907EC02-5AA0-4F90-BC4F-7BF5E86A0E4C}" destId="{68231693-13F8-493D-A460-7C3AE51C3B0E}" srcOrd="0" destOrd="0" presId="urn:microsoft.com/office/officeart/2005/8/layout/default"/>
    <dgm:cxn modelId="{B33875C8-AA79-4C4E-8C1F-704C1837901A}" type="presOf" srcId="{4287DF83-BD2D-4ED4-9943-90CBD68E0007}" destId="{1F0312A0-1C78-432A-8B8B-039F5DDA7D33}" srcOrd="0" destOrd="0" presId="urn:microsoft.com/office/officeart/2005/8/layout/default"/>
    <dgm:cxn modelId="{8B1D727D-EE2A-4F40-85C1-1533FDD691A8}" type="presParOf" srcId="{1F0312A0-1C78-432A-8B8B-039F5DDA7D33}" destId="{24E41A59-3407-495C-AB80-2E2504898664}" srcOrd="0" destOrd="0" presId="urn:microsoft.com/office/officeart/2005/8/layout/default"/>
    <dgm:cxn modelId="{4D666E08-C623-4FD9-AA89-3EBEB1F010F5}" type="presParOf" srcId="{1F0312A0-1C78-432A-8B8B-039F5DDA7D33}" destId="{63D8CFCC-CDE6-4FFC-90E8-1CFABB994261}" srcOrd="1" destOrd="0" presId="urn:microsoft.com/office/officeart/2005/8/layout/default"/>
    <dgm:cxn modelId="{9F6E9A3C-DA3E-450C-9755-7198BC1C4690}" type="presParOf" srcId="{1F0312A0-1C78-432A-8B8B-039F5DDA7D33}" destId="{B836CEFA-CC48-41E8-88BD-97027C73B849}" srcOrd="2" destOrd="0" presId="urn:microsoft.com/office/officeart/2005/8/layout/default"/>
    <dgm:cxn modelId="{BCA27048-4B41-4F55-ABE4-FA16477036E5}" type="presParOf" srcId="{1F0312A0-1C78-432A-8B8B-039F5DDA7D33}" destId="{420583E8-E816-46CE-A6D7-5B956BDCAD1A}" srcOrd="3" destOrd="0" presId="urn:microsoft.com/office/officeart/2005/8/layout/default"/>
    <dgm:cxn modelId="{BBAD92D8-4829-4382-ACD6-97E261222BCB}" type="presParOf" srcId="{1F0312A0-1C78-432A-8B8B-039F5DDA7D33}" destId="{68231693-13F8-493D-A460-7C3AE51C3B0E}" srcOrd="4" destOrd="0" presId="urn:microsoft.com/office/officeart/2005/8/layout/default"/>
    <dgm:cxn modelId="{C6634865-0D5D-4AD0-A222-D911BD1DFD68}" type="presParOf" srcId="{1F0312A0-1C78-432A-8B8B-039F5DDA7D33}" destId="{1B027F3D-1C2F-4E7A-A58E-18E24A59113F}" srcOrd="5" destOrd="0" presId="urn:microsoft.com/office/officeart/2005/8/layout/default"/>
    <dgm:cxn modelId="{72EF16F0-D649-4E5E-AF47-E39934512CE8}" type="presParOf" srcId="{1F0312A0-1C78-432A-8B8B-039F5DDA7D33}" destId="{0F8B0A1B-2008-4D75-944D-939342DA578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F6BFB-FEB3-462B-9666-3064D6DBDE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6C78F-C8B0-4917-A273-B0217C8B85AF}">
      <dgm:prSet/>
      <dgm:spPr/>
      <dgm:t>
        <a:bodyPr/>
        <a:lstStyle/>
        <a:p>
          <a:r>
            <a:rPr lang="el-GR" dirty="0"/>
            <a:t>Ποιος χαρακτήρας από την ιστορία θα γίνω και πότε; </a:t>
          </a:r>
          <a:endParaRPr lang="en-US" dirty="0"/>
        </a:p>
      </dgm:t>
    </dgm:pt>
    <dgm:pt modelId="{1DABF875-8A52-410C-94C8-0229BAA2A3AD}" type="parTrans" cxnId="{67CE8278-B7EE-4526-ACDA-357F4F1EF129}">
      <dgm:prSet/>
      <dgm:spPr/>
      <dgm:t>
        <a:bodyPr/>
        <a:lstStyle/>
        <a:p>
          <a:endParaRPr lang="en-US"/>
        </a:p>
      </dgm:t>
    </dgm:pt>
    <dgm:pt modelId="{B128148D-BF3C-40C0-BAA1-0D0FFEF4A54C}" type="sibTrans" cxnId="{67CE8278-B7EE-4526-ACDA-357F4F1EF129}">
      <dgm:prSet/>
      <dgm:spPr/>
      <dgm:t>
        <a:bodyPr/>
        <a:lstStyle/>
        <a:p>
          <a:endParaRPr lang="en-US"/>
        </a:p>
      </dgm:t>
    </dgm:pt>
    <dgm:pt modelId="{CA226FAA-8F35-495B-9862-9803D5FBA307}">
      <dgm:prSet/>
      <dgm:spPr/>
      <dgm:t>
        <a:bodyPr/>
        <a:lstStyle/>
        <a:p>
          <a:r>
            <a:rPr lang="el-GR" dirty="0"/>
            <a:t>Ποιος είναι ο σκοπός μου σε ρόλο; </a:t>
          </a:r>
          <a:endParaRPr lang="en-US" dirty="0"/>
        </a:p>
      </dgm:t>
    </dgm:pt>
    <dgm:pt modelId="{0F4644C7-B5F7-42C2-84A1-E4DF604C9CC3}" type="parTrans" cxnId="{3E30689F-85AC-4EBD-80FE-F41AF583B119}">
      <dgm:prSet/>
      <dgm:spPr/>
      <dgm:t>
        <a:bodyPr/>
        <a:lstStyle/>
        <a:p>
          <a:endParaRPr lang="en-US"/>
        </a:p>
      </dgm:t>
    </dgm:pt>
    <dgm:pt modelId="{096377E4-3C30-4592-A196-2E3B6EF5B8D9}" type="sibTrans" cxnId="{3E30689F-85AC-4EBD-80FE-F41AF583B119}">
      <dgm:prSet/>
      <dgm:spPr/>
      <dgm:t>
        <a:bodyPr/>
        <a:lstStyle/>
        <a:p>
          <a:endParaRPr lang="en-US"/>
        </a:p>
      </dgm:t>
    </dgm:pt>
    <dgm:pt modelId="{7ADD4946-E618-4D19-9AE4-F3BD3ED61DA4}">
      <dgm:prSet/>
      <dgm:spPr/>
      <dgm:t>
        <a:bodyPr/>
        <a:lstStyle/>
        <a:p>
          <a:r>
            <a:rPr lang="el-GR" dirty="0"/>
            <a:t>Να δώσω ή να αποσπάσω πληροφορία; </a:t>
          </a:r>
          <a:endParaRPr lang="en-US" dirty="0"/>
        </a:p>
      </dgm:t>
    </dgm:pt>
    <dgm:pt modelId="{716C0641-3B0A-4D06-824D-41912DB1E9B3}" type="parTrans" cxnId="{40530F90-82FA-48D7-8C20-E4DD7265DC26}">
      <dgm:prSet/>
      <dgm:spPr/>
      <dgm:t>
        <a:bodyPr/>
        <a:lstStyle/>
        <a:p>
          <a:endParaRPr lang="en-US"/>
        </a:p>
      </dgm:t>
    </dgm:pt>
    <dgm:pt modelId="{3558B90A-E051-4252-8A51-939D0FD236E9}" type="sibTrans" cxnId="{40530F90-82FA-48D7-8C20-E4DD7265DC26}">
      <dgm:prSet/>
      <dgm:spPr/>
      <dgm:t>
        <a:bodyPr/>
        <a:lstStyle/>
        <a:p>
          <a:endParaRPr lang="en-US"/>
        </a:p>
      </dgm:t>
    </dgm:pt>
    <dgm:pt modelId="{22F2F351-D5D6-4EBE-98D5-61ED76DBCEE8}">
      <dgm:prSet/>
      <dgm:spPr/>
      <dgm:t>
        <a:bodyPr/>
        <a:lstStyle/>
        <a:p>
          <a:r>
            <a:rPr lang="el-GR" dirty="0"/>
            <a:t>Να δημιουργήσω ένταση; </a:t>
          </a:r>
          <a:r>
            <a:rPr lang="en-US" dirty="0"/>
            <a:t> </a:t>
          </a:r>
        </a:p>
      </dgm:t>
    </dgm:pt>
    <dgm:pt modelId="{756F89F7-695C-452D-A0DD-FD1149B20F7C}" type="parTrans" cxnId="{194879C3-0CE4-45ED-97FD-97E1A50AC498}">
      <dgm:prSet/>
      <dgm:spPr/>
      <dgm:t>
        <a:bodyPr/>
        <a:lstStyle/>
        <a:p>
          <a:endParaRPr lang="en-US"/>
        </a:p>
      </dgm:t>
    </dgm:pt>
    <dgm:pt modelId="{E56D4A8D-7C42-4456-878A-9967818E5AFA}" type="sibTrans" cxnId="{194879C3-0CE4-45ED-97FD-97E1A50AC498}">
      <dgm:prSet/>
      <dgm:spPr/>
      <dgm:t>
        <a:bodyPr/>
        <a:lstStyle/>
        <a:p>
          <a:endParaRPr lang="en-US"/>
        </a:p>
      </dgm:t>
    </dgm:pt>
    <dgm:pt modelId="{B5FB4626-CC41-4148-BF9E-7564C1E3B01F}">
      <dgm:prSet/>
      <dgm:spPr/>
      <dgm:t>
        <a:bodyPr/>
        <a:lstStyle/>
        <a:p>
          <a:r>
            <a:rPr lang="el-GR" dirty="0"/>
            <a:t>Να προκαλέσω; </a:t>
          </a:r>
          <a:endParaRPr lang="en-US" dirty="0"/>
        </a:p>
      </dgm:t>
    </dgm:pt>
    <dgm:pt modelId="{A758884A-2F4F-4CBE-A371-FBDD81244090}" type="parTrans" cxnId="{27CBF855-301A-4754-B531-0969E99BE1A7}">
      <dgm:prSet/>
      <dgm:spPr/>
      <dgm:t>
        <a:bodyPr/>
        <a:lstStyle/>
        <a:p>
          <a:endParaRPr lang="en-US"/>
        </a:p>
      </dgm:t>
    </dgm:pt>
    <dgm:pt modelId="{B8E35D2C-87BE-496F-9BFD-8C8BCE668BA5}" type="sibTrans" cxnId="{27CBF855-301A-4754-B531-0969E99BE1A7}">
      <dgm:prSet/>
      <dgm:spPr/>
      <dgm:t>
        <a:bodyPr/>
        <a:lstStyle/>
        <a:p>
          <a:endParaRPr lang="en-US"/>
        </a:p>
      </dgm:t>
    </dgm:pt>
    <dgm:pt modelId="{53909EDD-5904-43D1-964D-CBB2CAC18991}">
      <dgm:prSet/>
      <dgm:spPr/>
      <dgm:t>
        <a:bodyPr/>
        <a:lstStyle/>
        <a:p>
          <a:r>
            <a:rPr lang="el-GR" dirty="0"/>
            <a:t>Τί θέλω να κάνουν τα παιδιά;</a:t>
          </a:r>
          <a:endParaRPr lang="en-US" dirty="0"/>
        </a:p>
      </dgm:t>
    </dgm:pt>
    <dgm:pt modelId="{5F40FE6E-55BF-44DF-BFDF-D3B2EB143958}" type="parTrans" cxnId="{3925BAA2-3E51-4124-8FFB-49DE0D8FA7EC}">
      <dgm:prSet/>
      <dgm:spPr/>
      <dgm:t>
        <a:bodyPr/>
        <a:lstStyle/>
        <a:p>
          <a:endParaRPr lang="en-US"/>
        </a:p>
      </dgm:t>
    </dgm:pt>
    <dgm:pt modelId="{383CDB49-D205-42FC-AF3A-96768B49A676}" type="sibTrans" cxnId="{3925BAA2-3E51-4124-8FFB-49DE0D8FA7EC}">
      <dgm:prSet/>
      <dgm:spPr/>
      <dgm:t>
        <a:bodyPr/>
        <a:lstStyle/>
        <a:p>
          <a:endParaRPr lang="en-US"/>
        </a:p>
      </dgm:t>
    </dgm:pt>
    <dgm:pt modelId="{D09D966C-A562-431F-9AE2-34BDF9E71F9E}">
      <dgm:prSet/>
      <dgm:spPr/>
      <dgm:t>
        <a:bodyPr/>
        <a:lstStyle/>
        <a:p>
          <a:r>
            <a:rPr lang="el-GR" dirty="0"/>
            <a:t>Να ακούσουν τον χαρακτήρα;</a:t>
          </a:r>
          <a:endParaRPr lang="en-US" dirty="0"/>
        </a:p>
      </dgm:t>
    </dgm:pt>
    <dgm:pt modelId="{B5A9F4E4-1F57-4DA5-8288-A3E06E105FBD}" type="parTrans" cxnId="{548A719A-0F64-4F2C-A879-A2E4BF5CE2F6}">
      <dgm:prSet/>
      <dgm:spPr/>
      <dgm:t>
        <a:bodyPr/>
        <a:lstStyle/>
        <a:p>
          <a:endParaRPr lang="en-US"/>
        </a:p>
      </dgm:t>
    </dgm:pt>
    <dgm:pt modelId="{0DD349BF-98A2-4E4E-A423-2653001E55C2}" type="sibTrans" cxnId="{548A719A-0F64-4F2C-A879-A2E4BF5CE2F6}">
      <dgm:prSet/>
      <dgm:spPr/>
      <dgm:t>
        <a:bodyPr/>
        <a:lstStyle/>
        <a:p>
          <a:endParaRPr lang="en-US"/>
        </a:p>
      </dgm:t>
    </dgm:pt>
    <dgm:pt modelId="{2C321E5A-D321-43FE-BA54-AE5B64AE5669}">
      <dgm:prSet/>
      <dgm:spPr/>
      <dgm:t>
        <a:bodyPr/>
        <a:lstStyle/>
        <a:p>
          <a:r>
            <a:rPr lang="el-GR" dirty="0"/>
            <a:t>Να δώσουν πληροφορίες για τον χαρακτήρα; </a:t>
          </a:r>
          <a:endParaRPr lang="en-US" dirty="0"/>
        </a:p>
      </dgm:t>
    </dgm:pt>
    <dgm:pt modelId="{CBD38887-899E-4685-A43C-4492EFBD5DA4}" type="parTrans" cxnId="{43EAA664-5FC6-4E57-8C5D-64E6A70F6E73}">
      <dgm:prSet/>
      <dgm:spPr/>
      <dgm:t>
        <a:bodyPr/>
        <a:lstStyle/>
        <a:p>
          <a:endParaRPr lang="en-US"/>
        </a:p>
      </dgm:t>
    </dgm:pt>
    <dgm:pt modelId="{4FF1CB38-23DF-4A5C-B82F-19538E8D0626}" type="sibTrans" cxnId="{43EAA664-5FC6-4E57-8C5D-64E6A70F6E73}">
      <dgm:prSet/>
      <dgm:spPr/>
      <dgm:t>
        <a:bodyPr/>
        <a:lstStyle/>
        <a:p>
          <a:endParaRPr lang="en-US"/>
        </a:p>
      </dgm:t>
    </dgm:pt>
    <dgm:pt modelId="{C6B6C00B-7549-43D4-B3D4-5AF8350286FF}">
      <dgm:prSet/>
      <dgm:spPr/>
      <dgm:t>
        <a:bodyPr/>
        <a:lstStyle/>
        <a:p>
          <a:r>
            <a:rPr lang="el-GR" dirty="0"/>
            <a:t>Να συμβουλέψουν τον χαρακτήρα; </a:t>
          </a:r>
          <a:endParaRPr lang="en-US" dirty="0"/>
        </a:p>
      </dgm:t>
    </dgm:pt>
    <dgm:pt modelId="{7893C5A8-4894-4997-A59B-E9D8D39DB06D}" type="parTrans" cxnId="{D224C24F-D748-478B-9A80-391B5591B55F}">
      <dgm:prSet/>
      <dgm:spPr/>
      <dgm:t>
        <a:bodyPr/>
        <a:lstStyle/>
        <a:p>
          <a:endParaRPr lang="en-US"/>
        </a:p>
      </dgm:t>
    </dgm:pt>
    <dgm:pt modelId="{4EEA83DF-0D2A-4F10-876B-9A01083360BD}" type="sibTrans" cxnId="{D224C24F-D748-478B-9A80-391B5591B55F}">
      <dgm:prSet/>
      <dgm:spPr/>
      <dgm:t>
        <a:bodyPr/>
        <a:lstStyle/>
        <a:p>
          <a:endParaRPr lang="en-US"/>
        </a:p>
      </dgm:t>
    </dgm:pt>
    <dgm:pt modelId="{134A71BC-AFED-4012-8AFF-0FA2A00A6FF6}">
      <dgm:prSet/>
      <dgm:spPr/>
      <dgm:t>
        <a:bodyPr/>
        <a:lstStyle/>
        <a:p>
          <a:r>
            <a:rPr lang="el-GR" dirty="0"/>
            <a:t>Να ρωτήσουν τον χαρακτήρα; </a:t>
          </a:r>
          <a:endParaRPr lang="en-US" dirty="0"/>
        </a:p>
      </dgm:t>
    </dgm:pt>
    <dgm:pt modelId="{9862A4B8-51F9-4D76-840C-B201621F503A}" type="parTrans" cxnId="{26A62C58-A54A-4E44-91CE-0B48FFBC95A3}">
      <dgm:prSet/>
      <dgm:spPr/>
      <dgm:t>
        <a:bodyPr/>
        <a:lstStyle/>
        <a:p>
          <a:endParaRPr lang="el-GR"/>
        </a:p>
      </dgm:t>
    </dgm:pt>
    <dgm:pt modelId="{023DDE7D-335B-4B88-86AB-4C2B95884C39}" type="sibTrans" cxnId="{26A62C58-A54A-4E44-91CE-0B48FFBC95A3}">
      <dgm:prSet/>
      <dgm:spPr/>
      <dgm:t>
        <a:bodyPr/>
        <a:lstStyle/>
        <a:p>
          <a:endParaRPr lang="el-GR"/>
        </a:p>
      </dgm:t>
    </dgm:pt>
    <dgm:pt modelId="{3ED4A807-B43E-4085-82CF-C19A1F0EE1EB}" type="pres">
      <dgm:prSet presAssocID="{69FF6BFB-FEB3-462B-9666-3064D6DBDECA}" presName="Name0" presStyleCnt="0">
        <dgm:presLayoutVars>
          <dgm:dir/>
          <dgm:animLvl val="lvl"/>
          <dgm:resizeHandles val="exact"/>
        </dgm:presLayoutVars>
      </dgm:prSet>
      <dgm:spPr/>
    </dgm:pt>
    <dgm:pt modelId="{C0372913-FB7A-4E28-A66F-924D858C9A00}" type="pres">
      <dgm:prSet presAssocID="{78D6C78F-C8B0-4917-A273-B0217C8B85AF}" presName="composite" presStyleCnt="0"/>
      <dgm:spPr/>
    </dgm:pt>
    <dgm:pt modelId="{7A12B9D7-CB5B-4050-A1DC-599D25189193}" type="pres">
      <dgm:prSet presAssocID="{78D6C78F-C8B0-4917-A273-B0217C8B85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892571A-1436-4A72-801E-27E6FAA2D307}" type="pres">
      <dgm:prSet presAssocID="{78D6C78F-C8B0-4917-A273-B0217C8B85AF}" presName="desTx" presStyleLbl="alignAccFollowNode1" presStyleIdx="0" presStyleCnt="3">
        <dgm:presLayoutVars>
          <dgm:bulletEnabled val="1"/>
        </dgm:presLayoutVars>
      </dgm:prSet>
      <dgm:spPr/>
    </dgm:pt>
    <dgm:pt modelId="{9814B16D-5F53-4F7D-BF22-37F1333D4812}" type="pres">
      <dgm:prSet presAssocID="{B128148D-BF3C-40C0-BAA1-0D0FFEF4A54C}" presName="space" presStyleCnt="0"/>
      <dgm:spPr/>
    </dgm:pt>
    <dgm:pt modelId="{10EF8BCF-BBD3-4FCC-BBA8-D5C858732DBF}" type="pres">
      <dgm:prSet presAssocID="{CA226FAA-8F35-495B-9862-9803D5FBA307}" presName="composite" presStyleCnt="0"/>
      <dgm:spPr/>
    </dgm:pt>
    <dgm:pt modelId="{CB7E7790-12C8-46E4-B568-A4559C0CB260}" type="pres">
      <dgm:prSet presAssocID="{CA226FAA-8F35-495B-9862-9803D5FBA30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C932998-6D7E-498F-8B1A-89749C47842B}" type="pres">
      <dgm:prSet presAssocID="{CA226FAA-8F35-495B-9862-9803D5FBA307}" presName="desTx" presStyleLbl="alignAccFollowNode1" presStyleIdx="1" presStyleCnt="3">
        <dgm:presLayoutVars>
          <dgm:bulletEnabled val="1"/>
        </dgm:presLayoutVars>
      </dgm:prSet>
      <dgm:spPr/>
    </dgm:pt>
    <dgm:pt modelId="{28425D5E-1F84-4E83-87E2-70E5C93D2D03}" type="pres">
      <dgm:prSet presAssocID="{096377E4-3C30-4592-A196-2E3B6EF5B8D9}" presName="space" presStyleCnt="0"/>
      <dgm:spPr/>
    </dgm:pt>
    <dgm:pt modelId="{E3A11AA9-C2D9-447D-B180-72E504B88E45}" type="pres">
      <dgm:prSet presAssocID="{53909EDD-5904-43D1-964D-CBB2CAC18991}" presName="composite" presStyleCnt="0"/>
      <dgm:spPr/>
    </dgm:pt>
    <dgm:pt modelId="{F0DFB395-923F-4A95-952C-113F98508E71}" type="pres">
      <dgm:prSet presAssocID="{53909EDD-5904-43D1-964D-CBB2CAC189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1D8351-A9B8-43CE-8F77-4C4E047E3B26}" type="pres">
      <dgm:prSet presAssocID="{53909EDD-5904-43D1-964D-CBB2CAC189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0D11802-FA30-435B-8086-A693578CD40D}" type="presOf" srcId="{7ADD4946-E618-4D19-9AE4-F3BD3ED61DA4}" destId="{6C932998-6D7E-498F-8B1A-89749C47842B}" srcOrd="0" destOrd="0" presId="urn:microsoft.com/office/officeart/2005/8/layout/hList1"/>
    <dgm:cxn modelId="{022B7218-9FB1-43EF-BAA0-DD8FA2957B61}" type="presOf" srcId="{78D6C78F-C8B0-4917-A273-B0217C8B85AF}" destId="{7A12B9D7-CB5B-4050-A1DC-599D25189193}" srcOrd="0" destOrd="0" presId="urn:microsoft.com/office/officeart/2005/8/layout/hList1"/>
    <dgm:cxn modelId="{5654E62F-51A7-4FC8-B119-6457F6747569}" type="presOf" srcId="{D09D966C-A562-431F-9AE2-34BDF9E71F9E}" destId="{C91D8351-A9B8-43CE-8F77-4C4E047E3B26}" srcOrd="0" destOrd="0" presId="urn:microsoft.com/office/officeart/2005/8/layout/hList1"/>
    <dgm:cxn modelId="{EAFA9237-B531-4911-B6C3-92EEABBF1DC6}" type="presOf" srcId="{2C321E5A-D321-43FE-BA54-AE5B64AE5669}" destId="{C91D8351-A9B8-43CE-8F77-4C4E047E3B26}" srcOrd="0" destOrd="2" presId="urn:microsoft.com/office/officeart/2005/8/layout/hList1"/>
    <dgm:cxn modelId="{43EAA664-5FC6-4E57-8C5D-64E6A70F6E73}" srcId="{53909EDD-5904-43D1-964D-CBB2CAC18991}" destId="{2C321E5A-D321-43FE-BA54-AE5B64AE5669}" srcOrd="2" destOrd="0" parTransId="{CBD38887-899E-4685-A43C-4492EFBD5DA4}" sibTransId="{4FF1CB38-23DF-4A5C-B82F-19538E8D0626}"/>
    <dgm:cxn modelId="{D224C24F-D748-478B-9A80-391B5591B55F}" srcId="{53909EDD-5904-43D1-964D-CBB2CAC18991}" destId="{C6B6C00B-7549-43D4-B3D4-5AF8350286FF}" srcOrd="3" destOrd="0" parTransId="{7893C5A8-4894-4997-A59B-E9D8D39DB06D}" sibTransId="{4EEA83DF-0D2A-4F10-876B-9A01083360BD}"/>
    <dgm:cxn modelId="{F8138173-3749-4238-9F6F-4F43D59D6F03}" type="presOf" srcId="{134A71BC-AFED-4012-8AFF-0FA2A00A6FF6}" destId="{C91D8351-A9B8-43CE-8F77-4C4E047E3B26}" srcOrd="0" destOrd="1" presId="urn:microsoft.com/office/officeart/2005/8/layout/hList1"/>
    <dgm:cxn modelId="{27CBF855-301A-4754-B531-0969E99BE1A7}" srcId="{CA226FAA-8F35-495B-9862-9803D5FBA307}" destId="{B5FB4626-CC41-4148-BF9E-7564C1E3B01F}" srcOrd="2" destOrd="0" parTransId="{A758884A-2F4F-4CBE-A371-FBDD81244090}" sibTransId="{B8E35D2C-87BE-496F-9BFD-8C8BCE668BA5}"/>
    <dgm:cxn modelId="{26A62C58-A54A-4E44-91CE-0B48FFBC95A3}" srcId="{53909EDD-5904-43D1-964D-CBB2CAC18991}" destId="{134A71BC-AFED-4012-8AFF-0FA2A00A6FF6}" srcOrd="1" destOrd="0" parTransId="{9862A4B8-51F9-4D76-840C-B201621F503A}" sibTransId="{023DDE7D-335B-4B88-86AB-4C2B95884C39}"/>
    <dgm:cxn modelId="{67CE8278-B7EE-4526-ACDA-357F4F1EF129}" srcId="{69FF6BFB-FEB3-462B-9666-3064D6DBDECA}" destId="{78D6C78F-C8B0-4917-A273-B0217C8B85AF}" srcOrd="0" destOrd="0" parTransId="{1DABF875-8A52-410C-94C8-0229BAA2A3AD}" sibTransId="{B128148D-BF3C-40C0-BAA1-0D0FFEF4A54C}"/>
    <dgm:cxn modelId="{40530F90-82FA-48D7-8C20-E4DD7265DC26}" srcId="{CA226FAA-8F35-495B-9862-9803D5FBA307}" destId="{7ADD4946-E618-4D19-9AE4-F3BD3ED61DA4}" srcOrd="0" destOrd="0" parTransId="{716C0641-3B0A-4D06-824D-41912DB1E9B3}" sibTransId="{3558B90A-E051-4252-8A51-939D0FD236E9}"/>
    <dgm:cxn modelId="{548A719A-0F64-4F2C-A879-A2E4BF5CE2F6}" srcId="{53909EDD-5904-43D1-964D-CBB2CAC18991}" destId="{D09D966C-A562-431F-9AE2-34BDF9E71F9E}" srcOrd="0" destOrd="0" parTransId="{B5A9F4E4-1F57-4DA5-8288-A3E06E105FBD}" sibTransId="{0DD349BF-98A2-4E4E-A423-2653001E55C2}"/>
    <dgm:cxn modelId="{3E30689F-85AC-4EBD-80FE-F41AF583B119}" srcId="{69FF6BFB-FEB3-462B-9666-3064D6DBDECA}" destId="{CA226FAA-8F35-495B-9862-9803D5FBA307}" srcOrd="1" destOrd="0" parTransId="{0F4644C7-B5F7-42C2-84A1-E4DF604C9CC3}" sibTransId="{096377E4-3C30-4592-A196-2E3B6EF5B8D9}"/>
    <dgm:cxn modelId="{3925BAA2-3E51-4124-8FFB-49DE0D8FA7EC}" srcId="{69FF6BFB-FEB3-462B-9666-3064D6DBDECA}" destId="{53909EDD-5904-43D1-964D-CBB2CAC18991}" srcOrd="2" destOrd="0" parTransId="{5F40FE6E-55BF-44DF-BFDF-D3B2EB143958}" sibTransId="{383CDB49-D205-42FC-AF3A-96768B49A676}"/>
    <dgm:cxn modelId="{D32E48B2-2538-43DC-95D4-DB681E4C1DFB}" type="presOf" srcId="{C6B6C00B-7549-43D4-B3D4-5AF8350286FF}" destId="{C91D8351-A9B8-43CE-8F77-4C4E047E3B26}" srcOrd="0" destOrd="3" presId="urn:microsoft.com/office/officeart/2005/8/layout/hList1"/>
    <dgm:cxn modelId="{3383EEB2-69BE-44F1-920B-2FB5BA917720}" type="presOf" srcId="{69FF6BFB-FEB3-462B-9666-3064D6DBDECA}" destId="{3ED4A807-B43E-4085-82CF-C19A1F0EE1EB}" srcOrd="0" destOrd="0" presId="urn:microsoft.com/office/officeart/2005/8/layout/hList1"/>
    <dgm:cxn modelId="{194879C3-0CE4-45ED-97FD-97E1A50AC498}" srcId="{CA226FAA-8F35-495B-9862-9803D5FBA307}" destId="{22F2F351-D5D6-4EBE-98D5-61ED76DBCEE8}" srcOrd="1" destOrd="0" parTransId="{756F89F7-695C-452D-A0DD-FD1149B20F7C}" sibTransId="{E56D4A8D-7C42-4456-878A-9967818E5AFA}"/>
    <dgm:cxn modelId="{4C3CECD8-3BCF-45A4-9992-AAE9F4142924}" type="presOf" srcId="{B5FB4626-CC41-4148-BF9E-7564C1E3B01F}" destId="{6C932998-6D7E-498F-8B1A-89749C47842B}" srcOrd="0" destOrd="2" presId="urn:microsoft.com/office/officeart/2005/8/layout/hList1"/>
    <dgm:cxn modelId="{E0067AD9-6BCC-46CC-8562-CDD8E1AF4355}" type="presOf" srcId="{53909EDD-5904-43D1-964D-CBB2CAC18991}" destId="{F0DFB395-923F-4A95-952C-113F98508E71}" srcOrd="0" destOrd="0" presId="urn:microsoft.com/office/officeart/2005/8/layout/hList1"/>
    <dgm:cxn modelId="{311011DF-E917-40BF-B974-924D7967EC09}" type="presOf" srcId="{CA226FAA-8F35-495B-9862-9803D5FBA307}" destId="{CB7E7790-12C8-46E4-B568-A4559C0CB260}" srcOrd="0" destOrd="0" presId="urn:microsoft.com/office/officeart/2005/8/layout/hList1"/>
    <dgm:cxn modelId="{2EBCFCF5-1AA0-43EB-8218-B4954CFD1BAB}" type="presOf" srcId="{22F2F351-D5D6-4EBE-98D5-61ED76DBCEE8}" destId="{6C932998-6D7E-498F-8B1A-89749C47842B}" srcOrd="0" destOrd="1" presId="urn:microsoft.com/office/officeart/2005/8/layout/hList1"/>
    <dgm:cxn modelId="{B897949B-56F5-413B-A68C-65DB2D3A3650}" type="presParOf" srcId="{3ED4A807-B43E-4085-82CF-C19A1F0EE1EB}" destId="{C0372913-FB7A-4E28-A66F-924D858C9A00}" srcOrd="0" destOrd="0" presId="urn:microsoft.com/office/officeart/2005/8/layout/hList1"/>
    <dgm:cxn modelId="{659DEF77-B51D-4AC5-AB6C-5439591B426A}" type="presParOf" srcId="{C0372913-FB7A-4E28-A66F-924D858C9A00}" destId="{7A12B9D7-CB5B-4050-A1DC-599D25189193}" srcOrd="0" destOrd="0" presId="urn:microsoft.com/office/officeart/2005/8/layout/hList1"/>
    <dgm:cxn modelId="{BC1C0DC7-3235-4A8A-80D2-BA76D1CF93D9}" type="presParOf" srcId="{C0372913-FB7A-4E28-A66F-924D858C9A00}" destId="{3892571A-1436-4A72-801E-27E6FAA2D307}" srcOrd="1" destOrd="0" presId="urn:microsoft.com/office/officeart/2005/8/layout/hList1"/>
    <dgm:cxn modelId="{F98A36C7-F840-40DF-9008-9451F0F8EBF7}" type="presParOf" srcId="{3ED4A807-B43E-4085-82CF-C19A1F0EE1EB}" destId="{9814B16D-5F53-4F7D-BF22-37F1333D4812}" srcOrd="1" destOrd="0" presId="urn:microsoft.com/office/officeart/2005/8/layout/hList1"/>
    <dgm:cxn modelId="{5DE8F76B-B072-4E09-AB14-5A82F08C73D4}" type="presParOf" srcId="{3ED4A807-B43E-4085-82CF-C19A1F0EE1EB}" destId="{10EF8BCF-BBD3-4FCC-BBA8-D5C858732DBF}" srcOrd="2" destOrd="0" presId="urn:microsoft.com/office/officeart/2005/8/layout/hList1"/>
    <dgm:cxn modelId="{563990A2-34A4-4496-932B-07CDAFDB5202}" type="presParOf" srcId="{10EF8BCF-BBD3-4FCC-BBA8-D5C858732DBF}" destId="{CB7E7790-12C8-46E4-B568-A4559C0CB260}" srcOrd="0" destOrd="0" presId="urn:microsoft.com/office/officeart/2005/8/layout/hList1"/>
    <dgm:cxn modelId="{DCFEE3A9-61A3-467C-8C9B-894D8D11573D}" type="presParOf" srcId="{10EF8BCF-BBD3-4FCC-BBA8-D5C858732DBF}" destId="{6C932998-6D7E-498F-8B1A-89749C47842B}" srcOrd="1" destOrd="0" presId="urn:microsoft.com/office/officeart/2005/8/layout/hList1"/>
    <dgm:cxn modelId="{1A261FBD-3935-495E-B0A9-6DA46AEE36B9}" type="presParOf" srcId="{3ED4A807-B43E-4085-82CF-C19A1F0EE1EB}" destId="{28425D5E-1F84-4E83-87E2-70E5C93D2D03}" srcOrd="3" destOrd="0" presId="urn:microsoft.com/office/officeart/2005/8/layout/hList1"/>
    <dgm:cxn modelId="{7439246D-32EC-4FA2-BE01-E7AC6BBE9D34}" type="presParOf" srcId="{3ED4A807-B43E-4085-82CF-C19A1F0EE1EB}" destId="{E3A11AA9-C2D9-447D-B180-72E504B88E45}" srcOrd="4" destOrd="0" presId="urn:microsoft.com/office/officeart/2005/8/layout/hList1"/>
    <dgm:cxn modelId="{BB083FEA-01F3-4202-AD81-454AA07376DA}" type="presParOf" srcId="{E3A11AA9-C2D9-447D-B180-72E504B88E45}" destId="{F0DFB395-923F-4A95-952C-113F98508E71}" srcOrd="0" destOrd="0" presId="urn:microsoft.com/office/officeart/2005/8/layout/hList1"/>
    <dgm:cxn modelId="{78D23531-18D7-4F72-A4A2-3E30CD037E30}" type="presParOf" srcId="{E3A11AA9-C2D9-447D-B180-72E504B88E45}" destId="{C91D8351-A9B8-43CE-8F77-4C4E047E3B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ED105-E5B8-4B29-AAB5-E23666E176C8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2DF1E0-A49D-47C1-B8B3-553A7310FC46}">
      <dgm:prSet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</a:rPr>
            <a:t>να το αντιμετωπίσεις με σοβαρότητα,να πιστεύεις σε αυτό που κάνεις, να το κάνεις με προθυμία για να υποστηρίξεις τον ρόλο κατάλληλα</a:t>
          </a:r>
        </a:p>
      </dgm:t>
    </dgm:pt>
    <dgm:pt modelId="{924932D5-BFFD-4D07-8F4F-0685C337C7E8}" type="parTrans" cxnId="{F9357CE4-6574-4A93-8116-19E8B1B3166F}">
      <dgm:prSet/>
      <dgm:spPr/>
      <dgm:t>
        <a:bodyPr/>
        <a:lstStyle/>
        <a:p>
          <a:endParaRPr lang="el-GR"/>
        </a:p>
      </dgm:t>
    </dgm:pt>
    <dgm:pt modelId="{02EB0A5A-A2EA-4E36-9C86-6868FC719CBD}" type="sibTrans" cxnId="{F9357CE4-6574-4A93-8116-19E8B1B3166F}">
      <dgm:prSet/>
      <dgm:spPr/>
      <dgm:t>
        <a:bodyPr/>
        <a:lstStyle/>
        <a:p>
          <a:endParaRPr lang="el-GR"/>
        </a:p>
      </dgm:t>
    </dgm:pt>
    <dgm:pt modelId="{D5653127-ED92-4AC8-B56C-ED1F78916C2F}">
      <dgm:prSet custT="1"/>
      <dgm:spPr/>
      <dgm:t>
        <a:bodyPr/>
        <a:lstStyle/>
        <a:p>
          <a:r>
            <a:rPr lang="el-GR" sz="2400" b="0" dirty="0">
              <a:solidFill>
                <a:schemeClr val="bg1"/>
              </a:solidFill>
            </a:rPr>
            <a:t>να χρησιμοποιείς κατάλληλη γλώσσα, μη λεκτική επικοινωνία, να κατανοείς πώς συμπεριφέρεται ο ρόλος ανάλογα με </a:t>
          </a:r>
          <a:r>
            <a:rPr lang="el-GR" sz="2400" b="0" dirty="0" err="1">
              <a:solidFill>
                <a:schemeClr val="bg1"/>
              </a:solidFill>
            </a:rPr>
            <a:t>to</a:t>
          </a:r>
          <a:r>
            <a:rPr lang="el-GR" sz="2400" b="0" dirty="0">
              <a:solidFill>
                <a:schemeClr val="bg1"/>
              </a:solidFill>
            </a:rPr>
            <a:t> status που επιλέγει. </a:t>
          </a:r>
        </a:p>
      </dgm:t>
    </dgm:pt>
    <dgm:pt modelId="{233C8499-517C-4AA0-8985-F19B6D5FAAEA}" type="parTrans" cxnId="{8E59C8BB-75A4-49BC-A3F1-2BC36CCCE0BD}">
      <dgm:prSet/>
      <dgm:spPr/>
      <dgm:t>
        <a:bodyPr/>
        <a:lstStyle/>
        <a:p>
          <a:endParaRPr lang="el-GR"/>
        </a:p>
      </dgm:t>
    </dgm:pt>
    <dgm:pt modelId="{3F6CDAE1-75B7-4362-AC86-C544C8275BF7}" type="sibTrans" cxnId="{8E59C8BB-75A4-49BC-A3F1-2BC36CCCE0BD}">
      <dgm:prSet/>
      <dgm:spPr/>
      <dgm:t>
        <a:bodyPr/>
        <a:lstStyle/>
        <a:p>
          <a:endParaRPr lang="el-GR"/>
        </a:p>
      </dgm:t>
    </dgm:pt>
    <dgm:pt modelId="{0F1C965D-A747-45C0-B38E-44CB7A087390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έχε επίγνωση του χώρου στον οποίο κινείσαι ως </a:t>
          </a:r>
          <a:r>
            <a:rPr lang="el-GR" dirty="0" err="1">
              <a:solidFill>
                <a:schemeClr val="bg1"/>
              </a:solidFill>
            </a:rPr>
            <a:t>ΔσΡ</a:t>
          </a:r>
          <a:r>
            <a:rPr lang="el-GR" dirty="0">
              <a:solidFill>
                <a:schemeClr val="bg1"/>
              </a:solidFill>
            </a:rPr>
            <a:t>, αποφάσισε που και πώς θα στέκεστε όταν αξιοποιείς την τεχνική </a:t>
          </a:r>
          <a:r>
            <a:rPr lang="el-GR" dirty="0" err="1">
              <a:solidFill>
                <a:schemeClr val="bg1"/>
              </a:solidFill>
            </a:rPr>
            <a:t>ΔσΡ</a:t>
          </a:r>
          <a:r>
            <a:rPr lang="el-GR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BD2765A-50D5-4BA4-BAB1-06BCB6AE9EB3}" type="parTrans" cxnId="{BA1BE41D-7098-483B-BDAE-A029B100D056}">
      <dgm:prSet/>
      <dgm:spPr/>
      <dgm:t>
        <a:bodyPr/>
        <a:lstStyle/>
        <a:p>
          <a:endParaRPr lang="el-GR"/>
        </a:p>
      </dgm:t>
    </dgm:pt>
    <dgm:pt modelId="{F6769C98-C027-4F28-83DA-AC081D889880}" type="sibTrans" cxnId="{BA1BE41D-7098-483B-BDAE-A029B100D056}">
      <dgm:prSet/>
      <dgm:spPr/>
      <dgm:t>
        <a:bodyPr/>
        <a:lstStyle/>
        <a:p>
          <a:endParaRPr lang="el-GR"/>
        </a:p>
      </dgm:t>
    </dgm:pt>
    <dgm:pt modelId="{C9081697-0FFF-424D-80CE-11DDB8630785}">
      <dgm:prSet/>
      <dgm:spPr/>
      <dgm:t>
        <a:bodyPr/>
        <a:lstStyle/>
        <a:p>
          <a:r>
            <a:rPr lang="el-GR" b="0" dirty="0">
              <a:solidFill>
                <a:schemeClr val="bg1"/>
              </a:solidFill>
            </a:rPr>
            <a:t>να κρατάς την ενέργεια και να μένεις σε ρόλο τόσο όσο χρειάζεται για να βοηθήσεις τους μαθητές να προσαρμοστούν και να πιστέψουν στην κατάσταση </a:t>
          </a:r>
        </a:p>
      </dgm:t>
    </dgm:pt>
    <dgm:pt modelId="{33AD8ADB-60D9-4B9E-886F-B4123BCC3EDF}" type="parTrans" cxnId="{413293EF-8F46-4127-85AF-15C252F32A79}">
      <dgm:prSet/>
      <dgm:spPr/>
      <dgm:t>
        <a:bodyPr/>
        <a:lstStyle/>
        <a:p>
          <a:endParaRPr lang="el-GR"/>
        </a:p>
      </dgm:t>
    </dgm:pt>
    <dgm:pt modelId="{FC2DA19A-2C62-4E64-9EFC-F6248E311B82}" type="sibTrans" cxnId="{413293EF-8F46-4127-85AF-15C252F32A79}">
      <dgm:prSet/>
      <dgm:spPr/>
      <dgm:t>
        <a:bodyPr/>
        <a:lstStyle/>
        <a:p>
          <a:endParaRPr lang="el-GR"/>
        </a:p>
      </dgm:t>
    </dgm:pt>
    <dgm:pt modelId="{AC7EF1AC-BD4C-486D-9567-B539D7E4A655}" type="pres">
      <dgm:prSet presAssocID="{4D6ED105-E5B8-4B29-AAB5-E23666E176C8}" presName="diagram" presStyleCnt="0">
        <dgm:presLayoutVars>
          <dgm:dir/>
          <dgm:resizeHandles val="exact"/>
        </dgm:presLayoutVars>
      </dgm:prSet>
      <dgm:spPr/>
    </dgm:pt>
    <dgm:pt modelId="{546DD3FC-E979-4A52-AF4B-EC998B5A170D}" type="pres">
      <dgm:prSet presAssocID="{1D2DF1E0-A49D-47C1-B8B3-553A7310FC46}" presName="node" presStyleLbl="node1" presStyleIdx="0" presStyleCnt="4">
        <dgm:presLayoutVars>
          <dgm:bulletEnabled val="1"/>
        </dgm:presLayoutVars>
      </dgm:prSet>
      <dgm:spPr/>
    </dgm:pt>
    <dgm:pt modelId="{0DB9D215-ABDD-4817-9AEB-436081935E74}" type="pres">
      <dgm:prSet presAssocID="{02EB0A5A-A2EA-4E36-9C86-6868FC719CBD}" presName="sibTrans" presStyleCnt="0"/>
      <dgm:spPr/>
    </dgm:pt>
    <dgm:pt modelId="{2862D4BC-CCFE-498E-B3EB-44992D03FC4E}" type="pres">
      <dgm:prSet presAssocID="{D5653127-ED92-4AC8-B56C-ED1F78916C2F}" presName="node" presStyleLbl="node1" presStyleIdx="1" presStyleCnt="4">
        <dgm:presLayoutVars>
          <dgm:bulletEnabled val="1"/>
        </dgm:presLayoutVars>
      </dgm:prSet>
      <dgm:spPr/>
    </dgm:pt>
    <dgm:pt modelId="{39F40B4E-684E-40E0-B550-765DE530BA77}" type="pres">
      <dgm:prSet presAssocID="{3F6CDAE1-75B7-4362-AC86-C544C8275BF7}" presName="sibTrans" presStyleCnt="0"/>
      <dgm:spPr/>
    </dgm:pt>
    <dgm:pt modelId="{799CDB59-774D-41E9-98F8-4B1699562039}" type="pres">
      <dgm:prSet presAssocID="{C9081697-0FFF-424D-80CE-11DDB8630785}" presName="node" presStyleLbl="node1" presStyleIdx="2" presStyleCnt="4">
        <dgm:presLayoutVars>
          <dgm:bulletEnabled val="1"/>
        </dgm:presLayoutVars>
      </dgm:prSet>
      <dgm:spPr/>
    </dgm:pt>
    <dgm:pt modelId="{D3160F36-26DF-4F0C-AA36-0EE615FC36D9}" type="pres">
      <dgm:prSet presAssocID="{FC2DA19A-2C62-4E64-9EFC-F6248E311B82}" presName="sibTrans" presStyleCnt="0"/>
      <dgm:spPr/>
    </dgm:pt>
    <dgm:pt modelId="{01837A95-58BC-4F83-9C08-C4459D0A2B4F}" type="pres">
      <dgm:prSet presAssocID="{0F1C965D-A747-45C0-B38E-44CB7A087390}" presName="node" presStyleLbl="node1" presStyleIdx="3" presStyleCnt="4">
        <dgm:presLayoutVars>
          <dgm:bulletEnabled val="1"/>
        </dgm:presLayoutVars>
      </dgm:prSet>
      <dgm:spPr/>
    </dgm:pt>
  </dgm:ptLst>
  <dgm:cxnLst>
    <dgm:cxn modelId="{BA1BE41D-7098-483B-BDAE-A029B100D056}" srcId="{4D6ED105-E5B8-4B29-AAB5-E23666E176C8}" destId="{0F1C965D-A747-45C0-B38E-44CB7A087390}" srcOrd="3" destOrd="0" parTransId="{8BD2765A-50D5-4BA4-BAB1-06BCB6AE9EB3}" sibTransId="{F6769C98-C027-4F28-83DA-AC081D889880}"/>
    <dgm:cxn modelId="{1BA3EA1D-6D73-43AA-95CA-879D14989F74}" type="presOf" srcId="{C9081697-0FFF-424D-80CE-11DDB8630785}" destId="{799CDB59-774D-41E9-98F8-4B1699562039}" srcOrd="0" destOrd="0" presId="urn:microsoft.com/office/officeart/2005/8/layout/default"/>
    <dgm:cxn modelId="{EB4E5456-33D4-422F-BA53-425D53B4F94D}" type="presOf" srcId="{1D2DF1E0-A49D-47C1-B8B3-553A7310FC46}" destId="{546DD3FC-E979-4A52-AF4B-EC998B5A170D}" srcOrd="0" destOrd="0" presId="urn:microsoft.com/office/officeart/2005/8/layout/default"/>
    <dgm:cxn modelId="{104AB287-B26E-4DFF-A5B7-D7421DF117F2}" type="presOf" srcId="{D5653127-ED92-4AC8-B56C-ED1F78916C2F}" destId="{2862D4BC-CCFE-498E-B3EB-44992D03FC4E}" srcOrd="0" destOrd="0" presId="urn:microsoft.com/office/officeart/2005/8/layout/default"/>
    <dgm:cxn modelId="{5B172DA0-C371-425D-8E31-EB004A638220}" type="presOf" srcId="{4D6ED105-E5B8-4B29-AAB5-E23666E176C8}" destId="{AC7EF1AC-BD4C-486D-9567-B539D7E4A655}" srcOrd="0" destOrd="0" presId="urn:microsoft.com/office/officeart/2005/8/layout/default"/>
    <dgm:cxn modelId="{8E59C8BB-75A4-49BC-A3F1-2BC36CCCE0BD}" srcId="{4D6ED105-E5B8-4B29-AAB5-E23666E176C8}" destId="{D5653127-ED92-4AC8-B56C-ED1F78916C2F}" srcOrd="1" destOrd="0" parTransId="{233C8499-517C-4AA0-8985-F19B6D5FAAEA}" sibTransId="{3F6CDAE1-75B7-4362-AC86-C544C8275BF7}"/>
    <dgm:cxn modelId="{F9357CE4-6574-4A93-8116-19E8B1B3166F}" srcId="{4D6ED105-E5B8-4B29-AAB5-E23666E176C8}" destId="{1D2DF1E0-A49D-47C1-B8B3-553A7310FC46}" srcOrd="0" destOrd="0" parTransId="{924932D5-BFFD-4D07-8F4F-0685C337C7E8}" sibTransId="{02EB0A5A-A2EA-4E36-9C86-6868FC719CBD}"/>
    <dgm:cxn modelId="{7C1E64EE-E749-4C44-908C-B98C0A2C156A}" type="presOf" srcId="{0F1C965D-A747-45C0-B38E-44CB7A087390}" destId="{01837A95-58BC-4F83-9C08-C4459D0A2B4F}" srcOrd="0" destOrd="0" presId="urn:microsoft.com/office/officeart/2005/8/layout/default"/>
    <dgm:cxn modelId="{413293EF-8F46-4127-85AF-15C252F32A79}" srcId="{4D6ED105-E5B8-4B29-AAB5-E23666E176C8}" destId="{C9081697-0FFF-424D-80CE-11DDB8630785}" srcOrd="2" destOrd="0" parTransId="{33AD8ADB-60D9-4B9E-886F-B4123BCC3EDF}" sibTransId="{FC2DA19A-2C62-4E64-9EFC-F6248E311B82}"/>
    <dgm:cxn modelId="{B0D72317-EF94-4C64-BED2-8946E0C848D0}" type="presParOf" srcId="{AC7EF1AC-BD4C-486D-9567-B539D7E4A655}" destId="{546DD3FC-E979-4A52-AF4B-EC998B5A170D}" srcOrd="0" destOrd="0" presId="urn:microsoft.com/office/officeart/2005/8/layout/default"/>
    <dgm:cxn modelId="{09F68AD3-F383-4E09-8C23-995ACBF5B387}" type="presParOf" srcId="{AC7EF1AC-BD4C-486D-9567-B539D7E4A655}" destId="{0DB9D215-ABDD-4817-9AEB-436081935E74}" srcOrd="1" destOrd="0" presId="urn:microsoft.com/office/officeart/2005/8/layout/default"/>
    <dgm:cxn modelId="{6A6169ED-6B89-42D1-A088-1F3C9570C139}" type="presParOf" srcId="{AC7EF1AC-BD4C-486D-9567-B539D7E4A655}" destId="{2862D4BC-CCFE-498E-B3EB-44992D03FC4E}" srcOrd="2" destOrd="0" presId="urn:microsoft.com/office/officeart/2005/8/layout/default"/>
    <dgm:cxn modelId="{7E1E8608-6156-4E96-9761-1698C45DB540}" type="presParOf" srcId="{AC7EF1AC-BD4C-486D-9567-B539D7E4A655}" destId="{39F40B4E-684E-40E0-B550-765DE530BA77}" srcOrd="3" destOrd="0" presId="urn:microsoft.com/office/officeart/2005/8/layout/default"/>
    <dgm:cxn modelId="{314ACF0E-CD09-42A2-A08E-ED015FE0031C}" type="presParOf" srcId="{AC7EF1AC-BD4C-486D-9567-B539D7E4A655}" destId="{799CDB59-774D-41E9-98F8-4B1699562039}" srcOrd="4" destOrd="0" presId="urn:microsoft.com/office/officeart/2005/8/layout/default"/>
    <dgm:cxn modelId="{31E9F80B-7392-4B2F-9595-8FC548F806BC}" type="presParOf" srcId="{AC7EF1AC-BD4C-486D-9567-B539D7E4A655}" destId="{D3160F36-26DF-4F0C-AA36-0EE615FC36D9}" srcOrd="5" destOrd="0" presId="urn:microsoft.com/office/officeart/2005/8/layout/default"/>
    <dgm:cxn modelId="{CE923176-FAC7-47CE-9696-414966841619}" type="presParOf" srcId="{AC7EF1AC-BD4C-486D-9567-B539D7E4A655}" destId="{01837A95-58BC-4F83-9C08-C4459D0A2B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ED105-E5B8-4B29-AAB5-E23666E176C8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16352A-E2DC-4CBD-B87C-D2283AFAD426}">
      <dgm:prSet custT="1"/>
      <dgm:spPr/>
      <dgm:t>
        <a:bodyPr/>
        <a:lstStyle/>
        <a:p>
          <a:r>
            <a:rPr lang="el-GR" sz="2400" b="0" dirty="0">
              <a:solidFill>
                <a:schemeClr val="bg1"/>
              </a:solidFill>
            </a:rPr>
            <a:t>να χρησιμοποιήσεις κάποιο «σκηνικό αντικείμενο» ή μια χαρακτηριστική φιγούρα για να καταδείξεις ότι είσαι σε ρόλο </a:t>
          </a:r>
        </a:p>
      </dgm:t>
    </dgm:pt>
    <dgm:pt modelId="{C57D04F0-A3A7-4ECE-8042-F48CEC694FBD}" type="parTrans" cxnId="{5C9A3DDF-3D91-4744-A918-356C9B5B2659}">
      <dgm:prSet/>
      <dgm:spPr/>
      <dgm:t>
        <a:bodyPr/>
        <a:lstStyle/>
        <a:p>
          <a:endParaRPr lang="el-GR"/>
        </a:p>
      </dgm:t>
    </dgm:pt>
    <dgm:pt modelId="{18FD63D1-9ECF-4540-985D-A3DD8F1D1CE0}" type="sibTrans" cxnId="{5C9A3DDF-3D91-4744-A918-356C9B5B2659}">
      <dgm:prSet/>
      <dgm:spPr/>
      <dgm:t>
        <a:bodyPr/>
        <a:lstStyle/>
        <a:p>
          <a:endParaRPr lang="el-GR"/>
        </a:p>
      </dgm:t>
    </dgm:pt>
    <dgm:pt modelId="{E6589A69-02F2-4F67-A700-B1F40E320D97}">
      <dgm:prSet custT="1"/>
      <dgm:spPr/>
      <dgm:t>
        <a:bodyPr/>
        <a:lstStyle/>
        <a:p>
          <a:r>
            <a:rPr lang="el-GR" sz="2000" dirty="0">
              <a:solidFill>
                <a:schemeClr val="bg1"/>
              </a:solidFill>
            </a:rPr>
            <a:t>Να έχεις σαφή και  συγκεκριμένο στόχο και ερωτήματα ή δραστηριότητες για τα παιδιά, όπως για παράδειγμα ότι θέλεις κάτι να μάθεις ή την επιθυμία να βοηθήσεις</a:t>
          </a:r>
          <a:endParaRPr lang="en-US" sz="2000" dirty="0">
            <a:solidFill>
              <a:schemeClr val="bg1"/>
            </a:solidFill>
          </a:endParaRPr>
        </a:p>
      </dgm:t>
    </dgm:pt>
    <dgm:pt modelId="{B12CAEE9-6BBF-488B-8DA8-6B0E06E7DF98}" type="parTrans" cxnId="{E1DAD46C-9EE1-4C29-9901-289DA46009DD}">
      <dgm:prSet/>
      <dgm:spPr/>
      <dgm:t>
        <a:bodyPr/>
        <a:lstStyle/>
        <a:p>
          <a:endParaRPr lang="el-GR"/>
        </a:p>
      </dgm:t>
    </dgm:pt>
    <dgm:pt modelId="{ABD95515-615C-4CCD-B684-0AF8E088FD44}" type="sibTrans" cxnId="{E1DAD46C-9EE1-4C29-9901-289DA46009DD}">
      <dgm:prSet/>
      <dgm:spPr/>
      <dgm:t>
        <a:bodyPr/>
        <a:lstStyle/>
        <a:p>
          <a:endParaRPr lang="el-GR"/>
        </a:p>
      </dgm:t>
    </dgm:pt>
    <dgm:pt modelId="{CFA536FE-5E00-4549-B3CB-288C00A7C11C}">
      <dgm:prSet custT="1"/>
      <dgm:spPr/>
      <dgm:t>
        <a:bodyPr/>
        <a:lstStyle/>
        <a:p>
          <a:r>
            <a:rPr lang="el-GR" sz="2400" b="0" dirty="0">
              <a:solidFill>
                <a:schemeClr val="bg1"/>
              </a:solidFill>
            </a:rPr>
            <a:t>να σηματοδοτείς τον ρόλο με λιτά μέσα </a:t>
          </a:r>
        </a:p>
      </dgm:t>
    </dgm:pt>
    <dgm:pt modelId="{E65DE136-A61E-48DE-B2A2-B4B86E8F97B6}" type="parTrans" cxnId="{FEBF8445-604B-425F-9E00-840BCB80C348}">
      <dgm:prSet/>
      <dgm:spPr/>
      <dgm:t>
        <a:bodyPr/>
        <a:lstStyle/>
        <a:p>
          <a:endParaRPr lang="el-GR"/>
        </a:p>
      </dgm:t>
    </dgm:pt>
    <dgm:pt modelId="{61D9B7FF-0BA2-45D8-B479-57D4DFE60ED8}" type="sibTrans" cxnId="{FEBF8445-604B-425F-9E00-840BCB80C348}">
      <dgm:prSet/>
      <dgm:spPr/>
      <dgm:t>
        <a:bodyPr/>
        <a:lstStyle/>
        <a:p>
          <a:endParaRPr lang="el-GR"/>
        </a:p>
      </dgm:t>
    </dgm:pt>
    <dgm:pt modelId="{167FC8F8-1644-4AB9-A5CF-DDCAE577E8E0}">
      <dgm:prSet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</a:rPr>
            <a:t>Να κάνεις ξεκάθαρο στα παιδιά ότι είσαι σε ρόλο και κυρίως όταν μπαίνεις και όταν βγαίνεις από τον ρόλο</a:t>
          </a:r>
          <a:endParaRPr lang="en-US" sz="2400" dirty="0">
            <a:solidFill>
              <a:schemeClr val="bg1"/>
            </a:solidFill>
          </a:endParaRPr>
        </a:p>
      </dgm:t>
    </dgm:pt>
    <dgm:pt modelId="{A7FE202E-123B-459D-B0F0-E9E43E62E44A}" type="sibTrans" cxnId="{07D61740-E935-44EE-AE63-30C3F2D0667D}">
      <dgm:prSet/>
      <dgm:spPr/>
      <dgm:t>
        <a:bodyPr/>
        <a:lstStyle/>
        <a:p>
          <a:endParaRPr lang="el-GR"/>
        </a:p>
      </dgm:t>
    </dgm:pt>
    <dgm:pt modelId="{530A01DE-86D3-41F9-A518-B21E5358F1DE}" type="parTrans" cxnId="{07D61740-E935-44EE-AE63-30C3F2D0667D}">
      <dgm:prSet/>
      <dgm:spPr/>
      <dgm:t>
        <a:bodyPr/>
        <a:lstStyle/>
        <a:p>
          <a:endParaRPr lang="el-GR"/>
        </a:p>
      </dgm:t>
    </dgm:pt>
    <dgm:pt modelId="{AC7EF1AC-BD4C-486D-9567-B539D7E4A655}" type="pres">
      <dgm:prSet presAssocID="{4D6ED105-E5B8-4B29-AAB5-E23666E176C8}" presName="diagram" presStyleCnt="0">
        <dgm:presLayoutVars>
          <dgm:dir/>
          <dgm:resizeHandles val="exact"/>
        </dgm:presLayoutVars>
      </dgm:prSet>
      <dgm:spPr/>
    </dgm:pt>
    <dgm:pt modelId="{E7CB045F-8BBA-442C-9099-3EFB55BF23D5}" type="pres">
      <dgm:prSet presAssocID="{167FC8F8-1644-4AB9-A5CF-DDCAE577E8E0}" presName="node" presStyleLbl="node1" presStyleIdx="0" presStyleCnt="4" custLinFactNeighborX="341" custLinFactNeighborY="-2274">
        <dgm:presLayoutVars>
          <dgm:bulletEnabled val="1"/>
        </dgm:presLayoutVars>
      </dgm:prSet>
      <dgm:spPr/>
    </dgm:pt>
    <dgm:pt modelId="{F626A40F-7389-467B-A3DC-F6F616652F83}" type="pres">
      <dgm:prSet presAssocID="{A7FE202E-123B-459D-B0F0-E9E43E62E44A}" presName="sibTrans" presStyleCnt="0"/>
      <dgm:spPr/>
    </dgm:pt>
    <dgm:pt modelId="{37305327-A6E4-4E35-A6C7-A88AF0D297C5}" type="pres">
      <dgm:prSet presAssocID="{E6589A69-02F2-4F67-A700-B1F40E320D97}" presName="node" presStyleLbl="node1" presStyleIdx="1" presStyleCnt="4" custLinFactNeighborX="341" custLinFactNeighborY="-2274">
        <dgm:presLayoutVars>
          <dgm:bulletEnabled val="1"/>
        </dgm:presLayoutVars>
      </dgm:prSet>
      <dgm:spPr/>
    </dgm:pt>
    <dgm:pt modelId="{E8AA1339-DBDD-4284-87B5-42B3BC94F98D}" type="pres">
      <dgm:prSet presAssocID="{ABD95515-615C-4CCD-B684-0AF8E088FD44}" presName="sibTrans" presStyleCnt="0"/>
      <dgm:spPr/>
    </dgm:pt>
    <dgm:pt modelId="{A324EF28-5695-463E-ADAC-F7D42B8A5755}" type="pres">
      <dgm:prSet presAssocID="{F816352A-E2DC-4CBD-B87C-D2283AFAD426}" presName="node" presStyleLbl="node1" presStyleIdx="2" presStyleCnt="4" custLinFactNeighborX="341" custLinFactNeighborY="-2274">
        <dgm:presLayoutVars>
          <dgm:bulletEnabled val="1"/>
        </dgm:presLayoutVars>
      </dgm:prSet>
      <dgm:spPr/>
    </dgm:pt>
    <dgm:pt modelId="{A1B8BBE8-49FF-4472-9591-BFC43A6168A8}" type="pres">
      <dgm:prSet presAssocID="{18FD63D1-9ECF-4540-985D-A3DD8F1D1CE0}" presName="sibTrans" presStyleCnt="0"/>
      <dgm:spPr/>
    </dgm:pt>
    <dgm:pt modelId="{7D96224F-60BB-4584-B321-ADE585B6FD32}" type="pres">
      <dgm:prSet presAssocID="{CFA536FE-5E00-4549-B3CB-288C00A7C11C}" presName="node" presStyleLbl="node1" presStyleIdx="3" presStyleCnt="4" custLinFactNeighborX="341" custLinFactNeighborY="-2274">
        <dgm:presLayoutVars>
          <dgm:bulletEnabled val="1"/>
        </dgm:presLayoutVars>
      </dgm:prSet>
      <dgm:spPr/>
    </dgm:pt>
  </dgm:ptLst>
  <dgm:cxnLst>
    <dgm:cxn modelId="{005F610B-59B2-4794-83BE-3A2B005E1F68}" type="presOf" srcId="{F816352A-E2DC-4CBD-B87C-D2283AFAD426}" destId="{A324EF28-5695-463E-ADAC-F7D42B8A5755}" srcOrd="0" destOrd="0" presId="urn:microsoft.com/office/officeart/2005/8/layout/default"/>
    <dgm:cxn modelId="{07D61740-E935-44EE-AE63-30C3F2D0667D}" srcId="{4D6ED105-E5B8-4B29-AAB5-E23666E176C8}" destId="{167FC8F8-1644-4AB9-A5CF-DDCAE577E8E0}" srcOrd="0" destOrd="0" parTransId="{530A01DE-86D3-41F9-A518-B21E5358F1DE}" sibTransId="{A7FE202E-123B-459D-B0F0-E9E43E62E44A}"/>
    <dgm:cxn modelId="{F1754240-7ED0-4481-AEB4-7C303085D0E3}" type="presOf" srcId="{E6589A69-02F2-4F67-A700-B1F40E320D97}" destId="{37305327-A6E4-4E35-A6C7-A88AF0D297C5}" srcOrd="0" destOrd="0" presId="urn:microsoft.com/office/officeart/2005/8/layout/default"/>
    <dgm:cxn modelId="{FEBF8445-604B-425F-9E00-840BCB80C348}" srcId="{4D6ED105-E5B8-4B29-AAB5-E23666E176C8}" destId="{CFA536FE-5E00-4549-B3CB-288C00A7C11C}" srcOrd="3" destOrd="0" parTransId="{E65DE136-A61E-48DE-B2A2-B4B86E8F97B6}" sibTransId="{61D9B7FF-0BA2-45D8-B479-57D4DFE60ED8}"/>
    <dgm:cxn modelId="{E1DAD46C-9EE1-4C29-9901-289DA46009DD}" srcId="{4D6ED105-E5B8-4B29-AAB5-E23666E176C8}" destId="{E6589A69-02F2-4F67-A700-B1F40E320D97}" srcOrd="1" destOrd="0" parTransId="{B12CAEE9-6BBF-488B-8DA8-6B0E06E7DF98}" sibTransId="{ABD95515-615C-4CCD-B684-0AF8E088FD44}"/>
    <dgm:cxn modelId="{9FC7EF4D-9CAE-4331-BE57-F1CDBADC5E63}" type="presOf" srcId="{CFA536FE-5E00-4549-B3CB-288C00A7C11C}" destId="{7D96224F-60BB-4584-B321-ADE585B6FD32}" srcOrd="0" destOrd="0" presId="urn:microsoft.com/office/officeart/2005/8/layout/default"/>
    <dgm:cxn modelId="{5B172DA0-C371-425D-8E31-EB004A638220}" type="presOf" srcId="{4D6ED105-E5B8-4B29-AAB5-E23666E176C8}" destId="{AC7EF1AC-BD4C-486D-9567-B539D7E4A655}" srcOrd="0" destOrd="0" presId="urn:microsoft.com/office/officeart/2005/8/layout/default"/>
    <dgm:cxn modelId="{6C2EC3A2-93D2-4AAC-978A-B319D7E358B3}" type="presOf" srcId="{167FC8F8-1644-4AB9-A5CF-DDCAE577E8E0}" destId="{E7CB045F-8BBA-442C-9099-3EFB55BF23D5}" srcOrd="0" destOrd="0" presId="urn:microsoft.com/office/officeart/2005/8/layout/default"/>
    <dgm:cxn modelId="{5C9A3DDF-3D91-4744-A918-356C9B5B2659}" srcId="{4D6ED105-E5B8-4B29-AAB5-E23666E176C8}" destId="{F816352A-E2DC-4CBD-B87C-D2283AFAD426}" srcOrd="2" destOrd="0" parTransId="{C57D04F0-A3A7-4ECE-8042-F48CEC694FBD}" sibTransId="{18FD63D1-9ECF-4540-985D-A3DD8F1D1CE0}"/>
    <dgm:cxn modelId="{F60070C0-C2A3-4AA2-AE74-4D3167FE86FA}" type="presParOf" srcId="{AC7EF1AC-BD4C-486D-9567-B539D7E4A655}" destId="{E7CB045F-8BBA-442C-9099-3EFB55BF23D5}" srcOrd="0" destOrd="0" presId="urn:microsoft.com/office/officeart/2005/8/layout/default"/>
    <dgm:cxn modelId="{CD6CBAE2-7FF2-454F-A2D2-342B2C6E5284}" type="presParOf" srcId="{AC7EF1AC-BD4C-486D-9567-B539D7E4A655}" destId="{F626A40F-7389-467B-A3DC-F6F616652F83}" srcOrd="1" destOrd="0" presId="urn:microsoft.com/office/officeart/2005/8/layout/default"/>
    <dgm:cxn modelId="{98B47216-4D0C-449D-AC59-BDE25E7F580D}" type="presParOf" srcId="{AC7EF1AC-BD4C-486D-9567-B539D7E4A655}" destId="{37305327-A6E4-4E35-A6C7-A88AF0D297C5}" srcOrd="2" destOrd="0" presId="urn:microsoft.com/office/officeart/2005/8/layout/default"/>
    <dgm:cxn modelId="{4A1A7F45-FD05-4A38-8DDA-3F938203E6A0}" type="presParOf" srcId="{AC7EF1AC-BD4C-486D-9567-B539D7E4A655}" destId="{E8AA1339-DBDD-4284-87B5-42B3BC94F98D}" srcOrd="3" destOrd="0" presId="urn:microsoft.com/office/officeart/2005/8/layout/default"/>
    <dgm:cxn modelId="{D3ACF92D-646A-4D3A-87FD-7C788AFBE4DD}" type="presParOf" srcId="{AC7EF1AC-BD4C-486D-9567-B539D7E4A655}" destId="{A324EF28-5695-463E-ADAC-F7D42B8A5755}" srcOrd="4" destOrd="0" presId="urn:microsoft.com/office/officeart/2005/8/layout/default"/>
    <dgm:cxn modelId="{308904EB-9278-4033-89A8-052EA3EAB735}" type="presParOf" srcId="{AC7EF1AC-BD4C-486D-9567-B539D7E4A655}" destId="{A1B8BBE8-49FF-4472-9591-BFC43A6168A8}" srcOrd="5" destOrd="0" presId="urn:microsoft.com/office/officeart/2005/8/layout/default"/>
    <dgm:cxn modelId="{936BFA80-BB1F-4B6D-BD12-13096EC603B4}" type="presParOf" srcId="{AC7EF1AC-BD4C-486D-9567-B539D7E4A655}" destId="{7D96224F-60BB-4584-B321-ADE585B6FD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6ED105-E5B8-4B29-AAB5-E23666E176C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120180-F0A5-4EED-B5AF-DA89F158C61D}">
      <dgm:prSet custT="1"/>
      <dgm:spPr/>
      <dgm:t>
        <a:bodyPr/>
        <a:lstStyle/>
        <a:p>
          <a:r>
            <a:rPr lang="el-GR" sz="2400" b="0" i="0" baseline="0" dirty="0"/>
            <a:t>Προσπάθειες να λειτουργήσουμε πολύ προσποιητά πχ.  να κάνουμε μια ιδιαίτερη προφορά</a:t>
          </a:r>
          <a:endParaRPr lang="en-US" sz="2400" dirty="0"/>
        </a:p>
      </dgm:t>
    </dgm:pt>
    <dgm:pt modelId="{12AE8CE1-FE53-48F8-A4BE-5E73A02D39A9}" type="parTrans" cxnId="{64D61A55-336A-474B-985A-68B8035CF190}">
      <dgm:prSet/>
      <dgm:spPr/>
      <dgm:t>
        <a:bodyPr/>
        <a:lstStyle/>
        <a:p>
          <a:endParaRPr lang="en-US"/>
        </a:p>
      </dgm:t>
    </dgm:pt>
    <dgm:pt modelId="{73E33200-CAE7-4132-A82B-2286E95E7533}" type="sibTrans" cxnId="{64D61A55-336A-474B-985A-68B8035CF190}">
      <dgm:prSet/>
      <dgm:spPr/>
      <dgm:t>
        <a:bodyPr/>
        <a:lstStyle/>
        <a:p>
          <a:endParaRPr lang="en-US"/>
        </a:p>
      </dgm:t>
    </dgm:pt>
    <dgm:pt modelId="{513EDEB3-D630-40D1-A669-2F3F5EE7B171}">
      <dgm:prSet/>
      <dgm:spPr/>
      <dgm:t>
        <a:bodyPr/>
        <a:lstStyle/>
        <a:p>
          <a:r>
            <a:rPr lang="el-GR" b="0" i="0" baseline="0" dirty="0"/>
            <a:t>Να μην επιλέγουμε, όσο είναι δυνατόν, ρόλο εξουσίας, καθώς αυτό είναι πολύ κοντά στον ρόλο που έχουν συνηθίσει στον δάσκαλο </a:t>
          </a:r>
          <a:endParaRPr lang="en-US" dirty="0"/>
        </a:p>
      </dgm:t>
    </dgm:pt>
    <dgm:pt modelId="{DB974F8C-FD70-4925-A239-15A13794F763}" type="parTrans" cxnId="{B4DCCE24-2997-4391-A1D6-BA39EE97FD00}">
      <dgm:prSet/>
      <dgm:spPr/>
      <dgm:t>
        <a:bodyPr/>
        <a:lstStyle/>
        <a:p>
          <a:endParaRPr lang="en-US"/>
        </a:p>
      </dgm:t>
    </dgm:pt>
    <dgm:pt modelId="{0FDBA522-6925-4CF4-AE13-13D446E0A20B}" type="sibTrans" cxnId="{B4DCCE24-2997-4391-A1D6-BA39EE97FD00}">
      <dgm:prSet/>
      <dgm:spPr/>
      <dgm:t>
        <a:bodyPr/>
        <a:lstStyle/>
        <a:p>
          <a:endParaRPr lang="en-US"/>
        </a:p>
      </dgm:t>
    </dgm:pt>
    <dgm:pt modelId="{94394F69-0D2D-480E-9EF7-691AC5C39014}">
      <dgm:prSet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79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l-GR" b="0" i="0" baseline="0" dirty="0"/>
            <a:t>‘</a:t>
          </a:r>
          <a:r>
            <a:rPr lang="el-GR" b="0" i="0" baseline="0" dirty="0" err="1"/>
            <a:t>Οσο</a:t>
          </a:r>
          <a:r>
            <a:rPr lang="el-GR" b="0" i="0" baseline="0" dirty="0"/>
            <a:t> λιγότερο μιλάς τόσο το καλύτερο. Δώσε χώρο στα παιδιά να προσπαθήσουν για να πάρουν κάποια πληροφορία, ή να βοηθήσουν ..</a:t>
          </a:r>
          <a:endParaRPr lang="en-US" dirty="0"/>
        </a:p>
      </dgm:t>
    </dgm:pt>
    <dgm:pt modelId="{BF2CEE93-B91D-44BA-A2F4-52D53735E868}" type="parTrans" cxnId="{39A878C0-FBBE-4EBD-AF73-6120A2B63F0A}">
      <dgm:prSet/>
      <dgm:spPr/>
      <dgm:t>
        <a:bodyPr/>
        <a:lstStyle/>
        <a:p>
          <a:endParaRPr lang="en-US"/>
        </a:p>
      </dgm:t>
    </dgm:pt>
    <dgm:pt modelId="{7574FC9F-12E6-4A57-AF68-5153B77B4007}" type="sibTrans" cxnId="{39A878C0-FBBE-4EBD-AF73-6120A2B63F0A}">
      <dgm:prSet/>
      <dgm:spPr/>
      <dgm:t>
        <a:bodyPr/>
        <a:lstStyle/>
        <a:p>
          <a:endParaRPr lang="en-US"/>
        </a:p>
      </dgm:t>
    </dgm:pt>
    <dgm:pt modelId="{98651992-AD48-45F4-9A3C-A349E7ECEB3C}" type="pres">
      <dgm:prSet presAssocID="{4D6ED105-E5B8-4B29-AAB5-E23666E176C8}" presName="linear" presStyleCnt="0">
        <dgm:presLayoutVars>
          <dgm:animLvl val="lvl"/>
          <dgm:resizeHandles val="exact"/>
        </dgm:presLayoutVars>
      </dgm:prSet>
      <dgm:spPr/>
    </dgm:pt>
    <dgm:pt modelId="{C37BED8D-C62C-45B0-8AAC-B1756AF35809}" type="pres">
      <dgm:prSet presAssocID="{4F120180-F0A5-4EED-B5AF-DA89F158C6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03E6C5-3B2C-4F03-88B6-02A19A49CDFD}" type="pres">
      <dgm:prSet presAssocID="{73E33200-CAE7-4132-A82B-2286E95E7533}" presName="spacer" presStyleCnt="0"/>
      <dgm:spPr/>
    </dgm:pt>
    <dgm:pt modelId="{AC9B1AB6-58D4-4DE3-B9E6-E6DED73A020C}" type="pres">
      <dgm:prSet presAssocID="{513EDEB3-D630-40D1-A669-2F3F5EE7B1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7F900D-D3D7-4A67-93D8-8D124A5F4958}" type="pres">
      <dgm:prSet presAssocID="{0FDBA522-6925-4CF4-AE13-13D446E0A20B}" presName="spacer" presStyleCnt="0"/>
      <dgm:spPr/>
    </dgm:pt>
    <dgm:pt modelId="{D21E9786-4AEA-45CF-9F33-8C660929DB98}" type="pres">
      <dgm:prSet presAssocID="{94394F69-0D2D-480E-9EF7-691AC5C39014}" presName="parentText" presStyleLbl="node1" presStyleIdx="2" presStyleCnt="3" custLinFactNeighborY="-10810">
        <dgm:presLayoutVars>
          <dgm:chMax val="0"/>
          <dgm:bulletEnabled val="1"/>
        </dgm:presLayoutVars>
      </dgm:prSet>
      <dgm:spPr/>
    </dgm:pt>
  </dgm:ptLst>
  <dgm:cxnLst>
    <dgm:cxn modelId="{9DFF3E02-7DD1-4D95-8F2E-F2F8F22C7E59}" type="presOf" srcId="{4F120180-F0A5-4EED-B5AF-DA89F158C61D}" destId="{C37BED8D-C62C-45B0-8AAC-B1756AF35809}" srcOrd="0" destOrd="0" presId="urn:microsoft.com/office/officeart/2005/8/layout/vList2"/>
    <dgm:cxn modelId="{7B1E410A-47BD-4DCE-A27F-E8223719EE96}" type="presOf" srcId="{4D6ED105-E5B8-4B29-AAB5-E23666E176C8}" destId="{98651992-AD48-45F4-9A3C-A349E7ECEB3C}" srcOrd="0" destOrd="0" presId="urn:microsoft.com/office/officeart/2005/8/layout/vList2"/>
    <dgm:cxn modelId="{B4DCCE24-2997-4391-A1D6-BA39EE97FD00}" srcId="{4D6ED105-E5B8-4B29-AAB5-E23666E176C8}" destId="{513EDEB3-D630-40D1-A669-2F3F5EE7B171}" srcOrd="1" destOrd="0" parTransId="{DB974F8C-FD70-4925-A239-15A13794F763}" sibTransId="{0FDBA522-6925-4CF4-AE13-13D446E0A20B}"/>
    <dgm:cxn modelId="{22AC9A5E-5FCF-48D1-A88C-AA521CDE18C5}" type="presOf" srcId="{94394F69-0D2D-480E-9EF7-691AC5C39014}" destId="{D21E9786-4AEA-45CF-9F33-8C660929DB98}" srcOrd="0" destOrd="0" presId="urn:microsoft.com/office/officeart/2005/8/layout/vList2"/>
    <dgm:cxn modelId="{64D61A55-336A-474B-985A-68B8035CF190}" srcId="{4D6ED105-E5B8-4B29-AAB5-E23666E176C8}" destId="{4F120180-F0A5-4EED-B5AF-DA89F158C61D}" srcOrd="0" destOrd="0" parTransId="{12AE8CE1-FE53-48F8-A4BE-5E73A02D39A9}" sibTransId="{73E33200-CAE7-4132-A82B-2286E95E7533}"/>
    <dgm:cxn modelId="{1973C1A3-B41B-4C58-9F5C-82F8C35A4949}" type="presOf" srcId="{513EDEB3-D630-40D1-A669-2F3F5EE7B171}" destId="{AC9B1AB6-58D4-4DE3-B9E6-E6DED73A020C}" srcOrd="0" destOrd="0" presId="urn:microsoft.com/office/officeart/2005/8/layout/vList2"/>
    <dgm:cxn modelId="{39A878C0-FBBE-4EBD-AF73-6120A2B63F0A}" srcId="{4D6ED105-E5B8-4B29-AAB5-E23666E176C8}" destId="{94394F69-0D2D-480E-9EF7-691AC5C39014}" srcOrd="2" destOrd="0" parTransId="{BF2CEE93-B91D-44BA-A2F4-52D53735E868}" sibTransId="{7574FC9F-12E6-4A57-AF68-5153B77B4007}"/>
    <dgm:cxn modelId="{FBC6C660-6D14-4AEF-BCB7-C9177D2A8907}" type="presParOf" srcId="{98651992-AD48-45F4-9A3C-A349E7ECEB3C}" destId="{C37BED8D-C62C-45B0-8AAC-B1756AF35809}" srcOrd="0" destOrd="0" presId="urn:microsoft.com/office/officeart/2005/8/layout/vList2"/>
    <dgm:cxn modelId="{E82DF806-0B5C-47A6-B8C2-28F50596B92D}" type="presParOf" srcId="{98651992-AD48-45F4-9A3C-A349E7ECEB3C}" destId="{AC03E6C5-3B2C-4F03-88B6-02A19A49CDFD}" srcOrd="1" destOrd="0" presId="urn:microsoft.com/office/officeart/2005/8/layout/vList2"/>
    <dgm:cxn modelId="{A769114B-6FA9-4369-8370-E990438B8264}" type="presParOf" srcId="{98651992-AD48-45F4-9A3C-A349E7ECEB3C}" destId="{AC9B1AB6-58D4-4DE3-B9E6-E6DED73A020C}" srcOrd="2" destOrd="0" presId="urn:microsoft.com/office/officeart/2005/8/layout/vList2"/>
    <dgm:cxn modelId="{CEECAA8D-5BBC-432C-9680-4D61CB9C39AA}" type="presParOf" srcId="{98651992-AD48-45F4-9A3C-A349E7ECEB3C}" destId="{6C7F900D-D3D7-4A67-93D8-8D124A5F4958}" srcOrd="3" destOrd="0" presId="urn:microsoft.com/office/officeart/2005/8/layout/vList2"/>
    <dgm:cxn modelId="{758D252A-328C-4D29-816C-6CEF1EE2D3BD}" type="presParOf" srcId="{98651992-AD48-45F4-9A3C-A349E7ECEB3C}" destId="{D21E9786-4AEA-45CF-9F33-8C660929DB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B83F50-66B4-4AE7-8F8D-C1D1E351285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77A39-9B97-41B9-8919-57517583258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>
              <a:solidFill>
                <a:schemeClr val="bg2">
                  <a:lumMod val="75000"/>
                </a:schemeClr>
              </a:solidFill>
            </a:rPr>
            <a:t>Ποιόν χαρακτήρα θέλουν να «ανακρίνουν» τα παιδιά και γιατί;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B6AE97E-B337-4306-9735-8656FEC81166}" type="parTrans" cxnId="{4CF7E8AC-EA2D-4D74-9AA9-3255EF0C5E91}">
      <dgm:prSet/>
      <dgm:spPr/>
      <dgm:t>
        <a:bodyPr/>
        <a:lstStyle/>
        <a:p>
          <a:endParaRPr lang="en-US"/>
        </a:p>
      </dgm:t>
    </dgm:pt>
    <dgm:pt modelId="{131D906C-6434-47CC-8483-BA42B0010676}" type="sibTrans" cxnId="{4CF7E8AC-EA2D-4D74-9AA9-3255EF0C5E91}">
      <dgm:prSet/>
      <dgm:spPr/>
      <dgm:t>
        <a:bodyPr/>
        <a:lstStyle/>
        <a:p>
          <a:endParaRPr lang="en-US"/>
        </a:p>
      </dgm:t>
    </dgm:pt>
    <dgm:pt modelId="{CE665313-0F65-4F89-AA39-A712120910D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>
              <a:solidFill>
                <a:schemeClr val="bg2">
                  <a:lumMod val="75000"/>
                </a:schemeClr>
              </a:solidFill>
            </a:rPr>
            <a:t>Τί θέλουν να μάθουν; 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7A8C785A-5E4C-43ED-8A93-1DD95D4B3914}" type="parTrans" cxnId="{313905AE-95F2-4928-916F-15C59992EFFB}">
      <dgm:prSet/>
      <dgm:spPr/>
      <dgm:t>
        <a:bodyPr/>
        <a:lstStyle/>
        <a:p>
          <a:endParaRPr lang="en-US"/>
        </a:p>
      </dgm:t>
    </dgm:pt>
    <dgm:pt modelId="{CB61F497-24B4-4325-B9D0-2BD42A4E1417}" type="sibTrans" cxnId="{313905AE-95F2-4928-916F-15C59992EFFB}">
      <dgm:prSet/>
      <dgm:spPr/>
      <dgm:t>
        <a:bodyPr/>
        <a:lstStyle/>
        <a:p>
          <a:endParaRPr lang="en-US"/>
        </a:p>
      </dgm:t>
    </dgm:pt>
    <dgm:pt modelId="{AD694605-1C61-4924-93DE-C7D5A8B2208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>
              <a:solidFill>
                <a:schemeClr val="bg2">
                  <a:lumMod val="75000"/>
                </a:schemeClr>
              </a:solidFill>
            </a:rPr>
            <a:t>Θα σχεδιάσουν τα παιδιά τις ερωτήσεις ή θα ρωτήσουν αυθόρμητα; 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2229ECB-6321-4E9B-8355-EB399C71C506}" type="parTrans" cxnId="{525C198B-7EF2-4704-842E-E24A06FD3898}">
      <dgm:prSet/>
      <dgm:spPr/>
      <dgm:t>
        <a:bodyPr/>
        <a:lstStyle/>
        <a:p>
          <a:endParaRPr lang="en-US"/>
        </a:p>
      </dgm:t>
    </dgm:pt>
    <dgm:pt modelId="{09C7577E-D1E9-416C-9631-61C83D289D74}" type="sibTrans" cxnId="{525C198B-7EF2-4704-842E-E24A06FD3898}">
      <dgm:prSet/>
      <dgm:spPr/>
      <dgm:t>
        <a:bodyPr/>
        <a:lstStyle/>
        <a:p>
          <a:endParaRPr lang="en-US"/>
        </a:p>
      </dgm:t>
    </dgm:pt>
    <dgm:pt modelId="{FE2CF2D8-7160-4765-9707-420A19FFD30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>
              <a:solidFill>
                <a:schemeClr val="bg2">
                  <a:lumMod val="75000"/>
                </a:schemeClr>
              </a:solidFill>
            </a:rPr>
            <a:t>Πώς μπορώ να βοηθήσω στις ερωτήσεις ; 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056E3D34-327A-4169-A235-736EEAF58EB4}" type="parTrans" cxnId="{B5DD0A0A-ADF4-4ADE-80A8-5937F1BEBB13}">
      <dgm:prSet/>
      <dgm:spPr/>
      <dgm:t>
        <a:bodyPr/>
        <a:lstStyle/>
        <a:p>
          <a:endParaRPr lang="en-US"/>
        </a:p>
      </dgm:t>
    </dgm:pt>
    <dgm:pt modelId="{CBF68EE7-A544-4CD8-B723-79136777AA4C}" type="sibTrans" cxnId="{B5DD0A0A-ADF4-4ADE-80A8-5937F1BEBB13}">
      <dgm:prSet/>
      <dgm:spPr/>
      <dgm:t>
        <a:bodyPr/>
        <a:lstStyle/>
        <a:p>
          <a:endParaRPr lang="en-US"/>
        </a:p>
      </dgm:t>
    </dgm:pt>
    <dgm:pt modelId="{94DED8FF-94F3-4E5E-87D6-C9B896362E2F}" type="pres">
      <dgm:prSet presAssocID="{7BB83F50-66B4-4AE7-8F8D-C1D1E351285B}" presName="diagram" presStyleCnt="0">
        <dgm:presLayoutVars>
          <dgm:dir/>
          <dgm:resizeHandles val="exact"/>
        </dgm:presLayoutVars>
      </dgm:prSet>
      <dgm:spPr/>
    </dgm:pt>
    <dgm:pt modelId="{5EEA059A-2C2A-4982-8BC7-D81F9D7DA33C}" type="pres">
      <dgm:prSet presAssocID="{8EC77A39-9B97-41B9-8919-57517583258C}" presName="node" presStyleLbl="node1" presStyleIdx="0" presStyleCnt="4">
        <dgm:presLayoutVars>
          <dgm:bulletEnabled val="1"/>
        </dgm:presLayoutVars>
      </dgm:prSet>
      <dgm:spPr/>
    </dgm:pt>
    <dgm:pt modelId="{C213E844-F386-41AE-A1CA-FF9B995C60C5}" type="pres">
      <dgm:prSet presAssocID="{131D906C-6434-47CC-8483-BA42B0010676}" presName="sibTrans" presStyleLbl="sibTrans2D1" presStyleIdx="0" presStyleCnt="3"/>
      <dgm:spPr/>
    </dgm:pt>
    <dgm:pt modelId="{138BC8D6-B915-4CEB-95EA-99F018269F7C}" type="pres">
      <dgm:prSet presAssocID="{131D906C-6434-47CC-8483-BA42B0010676}" presName="connectorText" presStyleLbl="sibTrans2D1" presStyleIdx="0" presStyleCnt="3"/>
      <dgm:spPr/>
    </dgm:pt>
    <dgm:pt modelId="{1F8C3D1B-9D25-4102-8686-3958319578E3}" type="pres">
      <dgm:prSet presAssocID="{CE665313-0F65-4F89-AA39-A712120910D7}" presName="node" presStyleLbl="node1" presStyleIdx="1" presStyleCnt="4">
        <dgm:presLayoutVars>
          <dgm:bulletEnabled val="1"/>
        </dgm:presLayoutVars>
      </dgm:prSet>
      <dgm:spPr/>
    </dgm:pt>
    <dgm:pt modelId="{38B33FD2-03C4-4159-92BB-A941F7CCB096}" type="pres">
      <dgm:prSet presAssocID="{CB61F497-24B4-4325-B9D0-2BD42A4E1417}" presName="sibTrans" presStyleLbl="sibTrans2D1" presStyleIdx="1" presStyleCnt="3"/>
      <dgm:spPr/>
    </dgm:pt>
    <dgm:pt modelId="{3DA4C247-0A57-415C-A92D-C35D030B7D5F}" type="pres">
      <dgm:prSet presAssocID="{CB61F497-24B4-4325-B9D0-2BD42A4E1417}" presName="connectorText" presStyleLbl="sibTrans2D1" presStyleIdx="1" presStyleCnt="3"/>
      <dgm:spPr/>
    </dgm:pt>
    <dgm:pt modelId="{2FCE762D-5A54-4E7D-B770-29317392FDA9}" type="pres">
      <dgm:prSet presAssocID="{AD694605-1C61-4924-93DE-C7D5A8B2208A}" presName="node" presStyleLbl="node1" presStyleIdx="2" presStyleCnt="4">
        <dgm:presLayoutVars>
          <dgm:bulletEnabled val="1"/>
        </dgm:presLayoutVars>
      </dgm:prSet>
      <dgm:spPr/>
    </dgm:pt>
    <dgm:pt modelId="{0F53581A-5C46-439E-ABDE-B8B65B1E9105}" type="pres">
      <dgm:prSet presAssocID="{09C7577E-D1E9-416C-9631-61C83D289D74}" presName="sibTrans" presStyleLbl="sibTrans2D1" presStyleIdx="2" presStyleCnt="3"/>
      <dgm:spPr/>
    </dgm:pt>
    <dgm:pt modelId="{F1D3F121-C93A-4249-A628-68131D09C1CC}" type="pres">
      <dgm:prSet presAssocID="{09C7577E-D1E9-416C-9631-61C83D289D74}" presName="connectorText" presStyleLbl="sibTrans2D1" presStyleIdx="2" presStyleCnt="3"/>
      <dgm:spPr/>
    </dgm:pt>
    <dgm:pt modelId="{ED646B72-81EE-45F7-9A61-9C4FB7196FF7}" type="pres">
      <dgm:prSet presAssocID="{FE2CF2D8-7160-4765-9707-420A19FFD30A}" presName="node" presStyleLbl="node1" presStyleIdx="3" presStyleCnt="4">
        <dgm:presLayoutVars>
          <dgm:bulletEnabled val="1"/>
        </dgm:presLayoutVars>
      </dgm:prSet>
      <dgm:spPr/>
    </dgm:pt>
  </dgm:ptLst>
  <dgm:cxnLst>
    <dgm:cxn modelId="{B5DD0A0A-ADF4-4ADE-80A8-5937F1BEBB13}" srcId="{7BB83F50-66B4-4AE7-8F8D-C1D1E351285B}" destId="{FE2CF2D8-7160-4765-9707-420A19FFD30A}" srcOrd="3" destOrd="0" parTransId="{056E3D34-327A-4169-A235-736EEAF58EB4}" sibTransId="{CBF68EE7-A544-4CD8-B723-79136777AA4C}"/>
    <dgm:cxn modelId="{C636521E-6D75-4CB8-989B-8C4EE80F6483}" type="presOf" srcId="{CE665313-0F65-4F89-AA39-A712120910D7}" destId="{1F8C3D1B-9D25-4102-8686-3958319578E3}" srcOrd="0" destOrd="0" presId="urn:microsoft.com/office/officeart/2005/8/layout/process5"/>
    <dgm:cxn modelId="{99773334-4A9E-4F77-ACA8-7530A36C317D}" type="presOf" srcId="{09C7577E-D1E9-416C-9631-61C83D289D74}" destId="{F1D3F121-C93A-4249-A628-68131D09C1CC}" srcOrd="1" destOrd="0" presId="urn:microsoft.com/office/officeart/2005/8/layout/process5"/>
    <dgm:cxn modelId="{E25AFF58-46E3-4554-ADB9-56A12FA4CCFB}" type="presOf" srcId="{09C7577E-D1E9-416C-9631-61C83D289D74}" destId="{0F53581A-5C46-439E-ABDE-B8B65B1E9105}" srcOrd="0" destOrd="0" presId="urn:microsoft.com/office/officeart/2005/8/layout/process5"/>
    <dgm:cxn modelId="{525C198B-7EF2-4704-842E-E24A06FD3898}" srcId="{7BB83F50-66B4-4AE7-8F8D-C1D1E351285B}" destId="{AD694605-1C61-4924-93DE-C7D5A8B2208A}" srcOrd="2" destOrd="0" parTransId="{42229ECB-6321-4E9B-8355-EB399C71C506}" sibTransId="{09C7577E-D1E9-416C-9631-61C83D289D74}"/>
    <dgm:cxn modelId="{5EC81D92-F243-4D9E-BFE9-E8B89504830D}" type="presOf" srcId="{CB61F497-24B4-4325-B9D0-2BD42A4E1417}" destId="{38B33FD2-03C4-4159-92BB-A941F7CCB096}" srcOrd="0" destOrd="0" presId="urn:microsoft.com/office/officeart/2005/8/layout/process5"/>
    <dgm:cxn modelId="{1FDE9A9B-CB5D-4E62-B2A0-3DFAECF4CE56}" type="presOf" srcId="{131D906C-6434-47CC-8483-BA42B0010676}" destId="{138BC8D6-B915-4CEB-95EA-99F018269F7C}" srcOrd="1" destOrd="0" presId="urn:microsoft.com/office/officeart/2005/8/layout/process5"/>
    <dgm:cxn modelId="{6EC848A0-883E-4EDE-9C0C-467C71A99FF4}" type="presOf" srcId="{8EC77A39-9B97-41B9-8919-57517583258C}" destId="{5EEA059A-2C2A-4982-8BC7-D81F9D7DA33C}" srcOrd="0" destOrd="0" presId="urn:microsoft.com/office/officeart/2005/8/layout/process5"/>
    <dgm:cxn modelId="{4CF7E8AC-EA2D-4D74-9AA9-3255EF0C5E91}" srcId="{7BB83F50-66B4-4AE7-8F8D-C1D1E351285B}" destId="{8EC77A39-9B97-41B9-8919-57517583258C}" srcOrd="0" destOrd="0" parTransId="{4B6AE97E-B337-4306-9735-8656FEC81166}" sibTransId="{131D906C-6434-47CC-8483-BA42B0010676}"/>
    <dgm:cxn modelId="{313905AE-95F2-4928-916F-15C59992EFFB}" srcId="{7BB83F50-66B4-4AE7-8F8D-C1D1E351285B}" destId="{CE665313-0F65-4F89-AA39-A712120910D7}" srcOrd="1" destOrd="0" parTransId="{7A8C785A-5E4C-43ED-8A93-1DD95D4B3914}" sibTransId="{CB61F497-24B4-4325-B9D0-2BD42A4E1417}"/>
    <dgm:cxn modelId="{38AE81BE-8E5F-4520-9149-5BA2B992FB96}" type="presOf" srcId="{FE2CF2D8-7160-4765-9707-420A19FFD30A}" destId="{ED646B72-81EE-45F7-9A61-9C4FB7196FF7}" srcOrd="0" destOrd="0" presId="urn:microsoft.com/office/officeart/2005/8/layout/process5"/>
    <dgm:cxn modelId="{6A29F7BE-5131-4F12-B28B-304C38DB2B96}" type="presOf" srcId="{AD694605-1C61-4924-93DE-C7D5A8B2208A}" destId="{2FCE762D-5A54-4E7D-B770-29317392FDA9}" srcOrd="0" destOrd="0" presId="urn:microsoft.com/office/officeart/2005/8/layout/process5"/>
    <dgm:cxn modelId="{F5FD4FC2-7F79-48C1-AEB2-9F691544A943}" type="presOf" srcId="{131D906C-6434-47CC-8483-BA42B0010676}" destId="{C213E844-F386-41AE-A1CA-FF9B995C60C5}" srcOrd="0" destOrd="0" presId="urn:microsoft.com/office/officeart/2005/8/layout/process5"/>
    <dgm:cxn modelId="{AFBEACC6-3E1A-415C-ABAD-8B8CC1AACEFE}" type="presOf" srcId="{7BB83F50-66B4-4AE7-8F8D-C1D1E351285B}" destId="{94DED8FF-94F3-4E5E-87D6-C9B896362E2F}" srcOrd="0" destOrd="0" presId="urn:microsoft.com/office/officeart/2005/8/layout/process5"/>
    <dgm:cxn modelId="{9175A2E5-750B-498B-99CD-A78C12F45A58}" type="presOf" srcId="{CB61F497-24B4-4325-B9D0-2BD42A4E1417}" destId="{3DA4C247-0A57-415C-A92D-C35D030B7D5F}" srcOrd="1" destOrd="0" presId="urn:microsoft.com/office/officeart/2005/8/layout/process5"/>
    <dgm:cxn modelId="{C80ECBA7-290F-40FA-B57D-D8C97B39FEE9}" type="presParOf" srcId="{94DED8FF-94F3-4E5E-87D6-C9B896362E2F}" destId="{5EEA059A-2C2A-4982-8BC7-D81F9D7DA33C}" srcOrd="0" destOrd="0" presId="urn:microsoft.com/office/officeart/2005/8/layout/process5"/>
    <dgm:cxn modelId="{07DB447C-8BD9-42B8-871E-F6A3B2E9AE27}" type="presParOf" srcId="{94DED8FF-94F3-4E5E-87D6-C9B896362E2F}" destId="{C213E844-F386-41AE-A1CA-FF9B995C60C5}" srcOrd="1" destOrd="0" presId="urn:microsoft.com/office/officeart/2005/8/layout/process5"/>
    <dgm:cxn modelId="{DB0E12D5-EB36-4D3D-9C34-7B6F2DA862E5}" type="presParOf" srcId="{C213E844-F386-41AE-A1CA-FF9B995C60C5}" destId="{138BC8D6-B915-4CEB-95EA-99F018269F7C}" srcOrd="0" destOrd="0" presId="urn:microsoft.com/office/officeart/2005/8/layout/process5"/>
    <dgm:cxn modelId="{88EA5C49-E34B-4DC5-88EE-9E722281D815}" type="presParOf" srcId="{94DED8FF-94F3-4E5E-87D6-C9B896362E2F}" destId="{1F8C3D1B-9D25-4102-8686-3958319578E3}" srcOrd="2" destOrd="0" presId="urn:microsoft.com/office/officeart/2005/8/layout/process5"/>
    <dgm:cxn modelId="{30D3B44F-7718-40C7-86FD-A7DF836B831E}" type="presParOf" srcId="{94DED8FF-94F3-4E5E-87D6-C9B896362E2F}" destId="{38B33FD2-03C4-4159-92BB-A941F7CCB096}" srcOrd="3" destOrd="0" presId="urn:microsoft.com/office/officeart/2005/8/layout/process5"/>
    <dgm:cxn modelId="{0308ADA4-C03A-4111-AD97-47100DDA0EB0}" type="presParOf" srcId="{38B33FD2-03C4-4159-92BB-A941F7CCB096}" destId="{3DA4C247-0A57-415C-A92D-C35D030B7D5F}" srcOrd="0" destOrd="0" presId="urn:microsoft.com/office/officeart/2005/8/layout/process5"/>
    <dgm:cxn modelId="{429FDAF0-EAFB-4B7C-A33B-6B8E444C6776}" type="presParOf" srcId="{94DED8FF-94F3-4E5E-87D6-C9B896362E2F}" destId="{2FCE762D-5A54-4E7D-B770-29317392FDA9}" srcOrd="4" destOrd="0" presId="urn:microsoft.com/office/officeart/2005/8/layout/process5"/>
    <dgm:cxn modelId="{28D86841-AF04-4737-A200-264C2F836A49}" type="presParOf" srcId="{94DED8FF-94F3-4E5E-87D6-C9B896362E2F}" destId="{0F53581A-5C46-439E-ABDE-B8B65B1E9105}" srcOrd="5" destOrd="0" presId="urn:microsoft.com/office/officeart/2005/8/layout/process5"/>
    <dgm:cxn modelId="{B3CB1FF1-6EF3-4130-A949-5C93E29D4C82}" type="presParOf" srcId="{0F53581A-5C46-439E-ABDE-B8B65B1E9105}" destId="{F1D3F121-C93A-4249-A628-68131D09C1CC}" srcOrd="0" destOrd="0" presId="urn:microsoft.com/office/officeart/2005/8/layout/process5"/>
    <dgm:cxn modelId="{53A7D0AF-E622-4BF0-9677-FAC96CA3A51D}" type="presParOf" srcId="{94DED8FF-94F3-4E5E-87D6-C9B896362E2F}" destId="{ED646B72-81EE-45F7-9A61-9C4FB7196FF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6C8AE9-6B3B-43EB-A9CB-B194D8E6E6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B55FB-65FD-45D3-94C6-9340A05E6D84}">
      <dgm:prSet/>
      <dgm:spPr/>
      <dgm:t>
        <a:bodyPr/>
        <a:lstStyle/>
        <a:p>
          <a:r>
            <a:rPr lang="el-GR" dirty="0"/>
            <a:t>Ποιους χαρακτήρες θα επιλέξουμε για την τεχνική; </a:t>
          </a:r>
          <a:endParaRPr lang="en-US" dirty="0"/>
        </a:p>
      </dgm:t>
    </dgm:pt>
    <dgm:pt modelId="{A12FE29D-27AE-4F0E-83AB-76F149353808}" type="parTrans" cxnId="{625D0393-C3FB-4630-8FEA-B2D755ED276B}">
      <dgm:prSet/>
      <dgm:spPr/>
      <dgm:t>
        <a:bodyPr/>
        <a:lstStyle/>
        <a:p>
          <a:endParaRPr lang="en-US"/>
        </a:p>
      </dgm:t>
    </dgm:pt>
    <dgm:pt modelId="{F11B8D1D-52AB-4DF3-9643-E978DC913F41}" type="sibTrans" cxnId="{625D0393-C3FB-4630-8FEA-B2D755ED276B}">
      <dgm:prSet/>
      <dgm:spPr/>
      <dgm:t>
        <a:bodyPr/>
        <a:lstStyle/>
        <a:p>
          <a:endParaRPr lang="en-US"/>
        </a:p>
      </dgm:t>
    </dgm:pt>
    <dgm:pt modelId="{B3F5786A-751C-4F65-8B67-9F8DEA0F5B8B}">
      <dgm:prSet/>
      <dgm:spPr/>
      <dgm:t>
        <a:bodyPr/>
        <a:lstStyle/>
        <a:p>
          <a:r>
            <a:rPr lang="el-GR"/>
            <a:t>Πώς θα μπαίνουν τα σχόλια τυχαία ή σε κατηγορίες; </a:t>
          </a:r>
          <a:endParaRPr lang="en-US"/>
        </a:p>
      </dgm:t>
    </dgm:pt>
    <dgm:pt modelId="{88064AF2-0842-46B7-B200-705F13DA3C1E}" type="parTrans" cxnId="{76E76765-012B-4E65-A928-F6D3FD7AEF25}">
      <dgm:prSet/>
      <dgm:spPr/>
      <dgm:t>
        <a:bodyPr/>
        <a:lstStyle/>
        <a:p>
          <a:endParaRPr lang="en-US"/>
        </a:p>
      </dgm:t>
    </dgm:pt>
    <dgm:pt modelId="{F8A9782F-699C-4C57-99BA-D04E16FC6978}" type="sibTrans" cxnId="{76E76765-012B-4E65-A928-F6D3FD7AEF25}">
      <dgm:prSet/>
      <dgm:spPr/>
      <dgm:t>
        <a:bodyPr/>
        <a:lstStyle/>
        <a:p>
          <a:endParaRPr lang="en-US"/>
        </a:p>
      </dgm:t>
    </dgm:pt>
    <dgm:pt modelId="{F2734AC7-C2DD-4524-893E-D7231CDDDFAC}">
      <dgm:prSet/>
      <dgm:spPr/>
      <dgm:t>
        <a:bodyPr/>
        <a:lstStyle/>
        <a:p>
          <a:r>
            <a:rPr lang="el-GR" dirty="0"/>
            <a:t>Θα κάνουμε την τεχνική σε μια φάση ή </a:t>
          </a:r>
        </a:p>
        <a:p>
          <a:r>
            <a:rPr lang="el-GR" dirty="0"/>
            <a:t> στην αρχή αλλά στην συνέχεια</a:t>
          </a:r>
          <a:r>
            <a:rPr lang="en-GB" dirty="0"/>
            <a:t>,</a:t>
          </a:r>
          <a:r>
            <a:rPr lang="el-GR" dirty="0"/>
            <a:t> όταν μπορούμε να βάλουμε πιο πολλά στοιχεία για τον χαρακτήρα; </a:t>
          </a:r>
          <a:endParaRPr lang="en-US" dirty="0"/>
        </a:p>
      </dgm:t>
    </dgm:pt>
    <dgm:pt modelId="{D4EDB8A4-C653-4E13-860D-372546F97361}" type="parTrans" cxnId="{093649A3-AD8A-4312-BACA-62AE5C654D2F}">
      <dgm:prSet/>
      <dgm:spPr/>
      <dgm:t>
        <a:bodyPr/>
        <a:lstStyle/>
        <a:p>
          <a:endParaRPr lang="en-US"/>
        </a:p>
      </dgm:t>
    </dgm:pt>
    <dgm:pt modelId="{E7824621-816D-4644-AE44-30A9BA5A30EB}" type="sibTrans" cxnId="{093649A3-AD8A-4312-BACA-62AE5C654D2F}">
      <dgm:prSet/>
      <dgm:spPr/>
      <dgm:t>
        <a:bodyPr/>
        <a:lstStyle/>
        <a:p>
          <a:endParaRPr lang="en-US"/>
        </a:p>
      </dgm:t>
    </dgm:pt>
    <dgm:pt modelId="{606C4E74-E37B-4D61-BFAC-FDAECBD01679}" type="pres">
      <dgm:prSet presAssocID="{DE6C8AE9-6B3B-43EB-A9CB-B194D8E6E685}" presName="linear" presStyleCnt="0">
        <dgm:presLayoutVars>
          <dgm:animLvl val="lvl"/>
          <dgm:resizeHandles val="exact"/>
        </dgm:presLayoutVars>
      </dgm:prSet>
      <dgm:spPr/>
    </dgm:pt>
    <dgm:pt modelId="{879D9049-E0FD-4EBF-9141-1782DA6D3929}" type="pres">
      <dgm:prSet presAssocID="{70CB55FB-65FD-45D3-94C6-9340A05E6D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B18DEE-33F9-404F-AB0F-56539CD8DCEA}" type="pres">
      <dgm:prSet presAssocID="{F11B8D1D-52AB-4DF3-9643-E978DC913F41}" presName="spacer" presStyleCnt="0"/>
      <dgm:spPr/>
    </dgm:pt>
    <dgm:pt modelId="{7316048E-2660-4077-A97E-44BCEFF2E67D}" type="pres">
      <dgm:prSet presAssocID="{B3F5786A-751C-4F65-8B67-9F8DEA0F5B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72A4E3-BC97-4BEB-AAC9-82E646F579EE}" type="pres">
      <dgm:prSet presAssocID="{F8A9782F-699C-4C57-99BA-D04E16FC6978}" presName="spacer" presStyleCnt="0"/>
      <dgm:spPr/>
    </dgm:pt>
    <dgm:pt modelId="{5E9D6585-D8A5-46C6-BBD1-CE2B0FE5A28C}" type="pres">
      <dgm:prSet presAssocID="{F2734AC7-C2DD-4524-893E-D7231CDDDF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CADD0E-01FF-4B89-B16F-138680EA219B}" type="presOf" srcId="{70CB55FB-65FD-45D3-94C6-9340A05E6D84}" destId="{879D9049-E0FD-4EBF-9141-1782DA6D3929}" srcOrd="0" destOrd="0" presId="urn:microsoft.com/office/officeart/2005/8/layout/vList2"/>
    <dgm:cxn modelId="{48D68126-AC1B-4D60-A649-4CF883DA65AB}" type="presOf" srcId="{B3F5786A-751C-4F65-8B67-9F8DEA0F5B8B}" destId="{7316048E-2660-4077-A97E-44BCEFF2E67D}" srcOrd="0" destOrd="0" presId="urn:microsoft.com/office/officeart/2005/8/layout/vList2"/>
    <dgm:cxn modelId="{76E76765-012B-4E65-A928-F6D3FD7AEF25}" srcId="{DE6C8AE9-6B3B-43EB-A9CB-B194D8E6E685}" destId="{B3F5786A-751C-4F65-8B67-9F8DEA0F5B8B}" srcOrd="1" destOrd="0" parTransId="{88064AF2-0842-46B7-B200-705F13DA3C1E}" sibTransId="{F8A9782F-699C-4C57-99BA-D04E16FC6978}"/>
    <dgm:cxn modelId="{016C9C6C-EBAF-4291-975C-C1D112E4F093}" type="presOf" srcId="{DE6C8AE9-6B3B-43EB-A9CB-B194D8E6E685}" destId="{606C4E74-E37B-4D61-BFAC-FDAECBD01679}" srcOrd="0" destOrd="0" presId="urn:microsoft.com/office/officeart/2005/8/layout/vList2"/>
    <dgm:cxn modelId="{8BE07570-0AF9-4D4B-B9D2-198CBB486042}" type="presOf" srcId="{F2734AC7-C2DD-4524-893E-D7231CDDDFAC}" destId="{5E9D6585-D8A5-46C6-BBD1-CE2B0FE5A28C}" srcOrd="0" destOrd="0" presId="urn:microsoft.com/office/officeart/2005/8/layout/vList2"/>
    <dgm:cxn modelId="{625D0393-C3FB-4630-8FEA-B2D755ED276B}" srcId="{DE6C8AE9-6B3B-43EB-A9CB-B194D8E6E685}" destId="{70CB55FB-65FD-45D3-94C6-9340A05E6D84}" srcOrd="0" destOrd="0" parTransId="{A12FE29D-27AE-4F0E-83AB-76F149353808}" sibTransId="{F11B8D1D-52AB-4DF3-9643-E978DC913F41}"/>
    <dgm:cxn modelId="{093649A3-AD8A-4312-BACA-62AE5C654D2F}" srcId="{DE6C8AE9-6B3B-43EB-A9CB-B194D8E6E685}" destId="{F2734AC7-C2DD-4524-893E-D7231CDDDFAC}" srcOrd="2" destOrd="0" parTransId="{D4EDB8A4-C653-4E13-860D-372546F97361}" sibTransId="{E7824621-816D-4644-AE44-30A9BA5A30EB}"/>
    <dgm:cxn modelId="{21819E58-188B-47E6-AECC-E6B09539E34C}" type="presParOf" srcId="{606C4E74-E37B-4D61-BFAC-FDAECBD01679}" destId="{879D9049-E0FD-4EBF-9141-1782DA6D3929}" srcOrd="0" destOrd="0" presId="urn:microsoft.com/office/officeart/2005/8/layout/vList2"/>
    <dgm:cxn modelId="{934C23AC-B4BB-416C-A4B5-55B6244A150B}" type="presParOf" srcId="{606C4E74-E37B-4D61-BFAC-FDAECBD01679}" destId="{DCB18DEE-33F9-404F-AB0F-56539CD8DCEA}" srcOrd="1" destOrd="0" presId="urn:microsoft.com/office/officeart/2005/8/layout/vList2"/>
    <dgm:cxn modelId="{7812E6E2-00EE-49A8-8E26-B153A57413AC}" type="presParOf" srcId="{606C4E74-E37B-4D61-BFAC-FDAECBD01679}" destId="{7316048E-2660-4077-A97E-44BCEFF2E67D}" srcOrd="2" destOrd="0" presId="urn:microsoft.com/office/officeart/2005/8/layout/vList2"/>
    <dgm:cxn modelId="{A141B0A9-0AD2-417E-B942-3544F0BF2872}" type="presParOf" srcId="{606C4E74-E37B-4D61-BFAC-FDAECBD01679}" destId="{4C72A4E3-BC97-4BEB-AAC9-82E646F579EE}" srcOrd="3" destOrd="0" presId="urn:microsoft.com/office/officeart/2005/8/layout/vList2"/>
    <dgm:cxn modelId="{8ACF96B8-5A5C-4103-97BC-03D352ED4359}" type="presParOf" srcId="{606C4E74-E37B-4D61-BFAC-FDAECBD01679}" destId="{5E9D6585-D8A5-46C6-BBD1-CE2B0FE5A2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44431-5509-4500-B3F4-768F5F5DBB0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BE3EC4-F83A-4060-9E77-D7FA195CACBB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Σε ποια σημεία υπάρχει ένταση; </a:t>
          </a:r>
          <a:endParaRPr lang="en-US" dirty="0">
            <a:solidFill>
              <a:schemeClr val="bg1"/>
            </a:solidFill>
          </a:endParaRPr>
        </a:p>
      </dgm:t>
    </dgm:pt>
    <dgm:pt modelId="{987B57B2-FD58-4C0D-9974-FAD6FCFA5950}" type="parTrans" cxnId="{835BB092-6709-4A7F-A4B9-1A76E89F3FEB}">
      <dgm:prSet/>
      <dgm:spPr/>
      <dgm:t>
        <a:bodyPr/>
        <a:lstStyle/>
        <a:p>
          <a:endParaRPr lang="en-US"/>
        </a:p>
      </dgm:t>
    </dgm:pt>
    <dgm:pt modelId="{6197A4C8-AC6C-498F-932E-761C55E92CD2}" type="sibTrans" cxnId="{835BB092-6709-4A7F-A4B9-1A76E89F3FEB}">
      <dgm:prSet/>
      <dgm:spPr/>
      <dgm:t>
        <a:bodyPr/>
        <a:lstStyle/>
        <a:p>
          <a:endParaRPr lang="en-US"/>
        </a:p>
      </dgm:t>
    </dgm:pt>
    <dgm:pt modelId="{8C31AE16-50AD-4DD4-A07F-3DE96A399E4C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Υπάρχουν σχέσεις που θέλουμε να προσεγγίσουμε ή προβλήματα που θέλουμε να «αναδείξουμε» ;</a:t>
          </a:r>
          <a:endParaRPr lang="en-US" dirty="0">
            <a:solidFill>
              <a:schemeClr val="bg1"/>
            </a:solidFill>
          </a:endParaRPr>
        </a:p>
      </dgm:t>
    </dgm:pt>
    <dgm:pt modelId="{1FE1C99C-12EF-4269-A15B-084422BE9D7B}" type="parTrans" cxnId="{AC07AB68-CC92-4D02-B3B2-E3470A206BBB}">
      <dgm:prSet/>
      <dgm:spPr/>
      <dgm:t>
        <a:bodyPr/>
        <a:lstStyle/>
        <a:p>
          <a:endParaRPr lang="en-US"/>
        </a:p>
      </dgm:t>
    </dgm:pt>
    <dgm:pt modelId="{80A685F5-BE3D-4387-9015-FC6653956984}" type="sibTrans" cxnId="{AC07AB68-CC92-4D02-B3B2-E3470A206BBB}">
      <dgm:prSet/>
      <dgm:spPr/>
      <dgm:t>
        <a:bodyPr/>
        <a:lstStyle/>
        <a:p>
          <a:endParaRPr lang="en-US"/>
        </a:p>
      </dgm:t>
    </dgm:pt>
    <dgm:pt modelId="{A70FAC1A-2327-42D0-BD9F-34C9EE8BA8EE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Υπάρχουν θέματα παγκόσμια, αξίες </a:t>
          </a:r>
          <a:r>
            <a:rPr lang="el-GR" dirty="0" err="1">
              <a:solidFill>
                <a:schemeClr val="bg1"/>
              </a:solidFill>
            </a:rPr>
            <a:t>κλπ</a:t>
          </a:r>
          <a:r>
            <a:rPr lang="el-GR" dirty="0">
              <a:solidFill>
                <a:schemeClr val="bg1"/>
              </a:solidFill>
            </a:rPr>
            <a:t>;</a:t>
          </a:r>
          <a:endParaRPr lang="en-US" dirty="0">
            <a:solidFill>
              <a:schemeClr val="bg1"/>
            </a:solidFill>
          </a:endParaRPr>
        </a:p>
      </dgm:t>
    </dgm:pt>
    <dgm:pt modelId="{24F6A43B-CC4F-4E27-992F-08767CDF4425}" type="parTrans" cxnId="{B8D745CB-4311-4B66-8274-A89776AF89D6}">
      <dgm:prSet/>
      <dgm:spPr/>
      <dgm:t>
        <a:bodyPr/>
        <a:lstStyle/>
        <a:p>
          <a:endParaRPr lang="en-US"/>
        </a:p>
      </dgm:t>
    </dgm:pt>
    <dgm:pt modelId="{8056C71D-42DA-4FB9-B9C4-FC5D56D7BB08}" type="sibTrans" cxnId="{B8D745CB-4311-4B66-8274-A89776AF89D6}">
      <dgm:prSet/>
      <dgm:spPr/>
      <dgm:t>
        <a:bodyPr/>
        <a:lstStyle/>
        <a:p>
          <a:endParaRPr lang="en-US"/>
        </a:p>
      </dgm:t>
    </dgm:pt>
    <dgm:pt modelId="{55C858FA-5B9A-4732-AD54-C59919E31673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Ποιες είναι οι καταστάσεις και τα σημεία που θέλουμε να διερευνήσουμε με τα παιδιά ; </a:t>
          </a:r>
          <a:endParaRPr lang="en-US" dirty="0">
            <a:solidFill>
              <a:schemeClr val="bg1"/>
            </a:solidFill>
          </a:endParaRPr>
        </a:p>
      </dgm:t>
    </dgm:pt>
    <dgm:pt modelId="{D26DE437-CB94-4634-A34C-3BBE33C934E9}" type="parTrans" cxnId="{E59E7A57-72FA-477D-8E9F-4BF1623908E6}">
      <dgm:prSet/>
      <dgm:spPr/>
      <dgm:t>
        <a:bodyPr/>
        <a:lstStyle/>
        <a:p>
          <a:endParaRPr lang="en-US"/>
        </a:p>
      </dgm:t>
    </dgm:pt>
    <dgm:pt modelId="{B46D9FD0-7596-4733-A8C6-D2ECAB04449B}" type="sibTrans" cxnId="{E59E7A57-72FA-477D-8E9F-4BF1623908E6}">
      <dgm:prSet/>
      <dgm:spPr/>
      <dgm:t>
        <a:bodyPr/>
        <a:lstStyle/>
        <a:p>
          <a:endParaRPr lang="en-US"/>
        </a:p>
      </dgm:t>
    </dgm:pt>
    <dgm:pt modelId="{ABDA04B7-7EE9-490E-A05E-3216ACB346DD}" type="pres">
      <dgm:prSet presAssocID="{2AA44431-5509-4500-B3F4-768F5F5DBB02}" presName="linear" presStyleCnt="0">
        <dgm:presLayoutVars>
          <dgm:animLvl val="lvl"/>
          <dgm:resizeHandles val="exact"/>
        </dgm:presLayoutVars>
      </dgm:prSet>
      <dgm:spPr/>
    </dgm:pt>
    <dgm:pt modelId="{9A88427B-6F06-49F5-9260-F7CF71054550}" type="pres">
      <dgm:prSet presAssocID="{57BE3EC4-F83A-4060-9E77-D7FA195CACBB}" presName="parentText" presStyleLbl="node1" presStyleIdx="0" presStyleCnt="4" custLinFactY="268" custLinFactNeighborX="152" custLinFactNeighborY="100000">
        <dgm:presLayoutVars>
          <dgm:chMax val="0"/>
          <dgm:bulletEnabled val="1"/>
        </dgm:presLayoutVars>
      </dgm:prSet>
      <dgm:spPr/>
    </dgm:pt>
    <dgm:pt modelId="{44C8C789-C91E-4EB7-8EEE-469B73C5A8E6}" type="pres">
      <dgm:prSet presAssocID="{6197A4C8-AC6C-498F-932E-761C55E92CD2}" presName="spacer" presStyleCnt="0"/>
      <dgm:spPr/>
    </dgm:pt>
    <dgm:pt modelId="{77038429-D23E-4F98-92B4-83F9A5D1704A}" type="pres">
      <dgm:prSet presAssocID="{8C31AE16-50AD-4DD4-A07F-3DE96A399E4C}" presName="parentText" presStyleLbl="node1" presStyleIdx="1" presStyleCnt="4" custLinFactNeighborX="1209" custLinFactNeighborY="-95157">
        <dgm:presLayoutVars>
          <dgm:chMax val="0"/>
          <dgm:bulletEnabled val="1"/>
        </dgm:presLayoutVars>
      </dgm:prSet>
      <dgm:spPr/>
    </dgm:pt>
    <dgm:pt modelId="{673C750D-CADD-408C-A8B2-08718A214201}" type="pres">
      <dgm:prSet presAssocID="{80A685F5-BE3D-4387-9015-FC6653956984}" presName="spacer" presStyleCnt="0"/>
      <dgm:spPr/>
    </dgm:pt>
    <dgm:pt modelId="{51CC3644-4B2E-425E-B446-A4B48A69C339}" type="pres">
      <dgm:prSet presAssocID="{A70FAC1A-2327-42D0-BD9F-34C9EE8BA8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ADDD90-3AA8-4F8B-A0E3-5994A3618F06}" type="pres">
      <dgm:prSet presAssocID="{8056C71D-42DA-4FB9-B9C4-FC5D56D7BB08}" presName="spacer" presStyleCnt="0"/>
      <dgm:spPr/>
    </dgm:pt>
    <dgm:pt modelId="{3A032C4D-B5DB-434E-A3D9-A83B4D269304}" type="pres">
      <dgm:prSet presAssocID="{55C858FA-5B9A-4732-AD54-C59919E316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391768-E702-4EE5-A123-BEA8C84EA1D4}" type="presOf" srcId="{2AA44431-5509-4500-B3F4-768F5F5DBB02}" destId="{ABDA04B7-7EE9-490E-A05E-3216ACB346DD}" srcOrd="0" destOrd="0" presId="urn:microsoft.com/office/officeart/2005/8/layout/vList2"/>
    <dgm:cxn modelId="{AC07AB68-CC92-4D02-B3B2-E3470A206BBB}" srcId="{2AA44431-5509-4500-B3F4-768F5F5DBB02}" destId="{8C31AE16-50AD-4DD4-A07F-3DE96A399E4C}" srcOrd="1" destOrd="0" parTransId="{1FE1C99C-12EF-4269-A15B-084422BE9D7B}" sibTransId="{80A685F5-BE3D-4387-9015-FC6653956984}"/>
    <dgm:cxn modelId="{3E3B8375-09C6-422D-9DC0-0DEBBA9A0FBC}" type="presOf" srcId="{57BE3EC4-F83A-4060-9E77-D7FA195CACBB}" destId="{9A88427B-6F06-49F5-9260-F7CF71054550}" srcOrd="0" destOrd="0" presId="urn:microsoft.com/office/officeart/2005/8/layout/vList2"/>
    <dgm:cxn modelId="{E59E7A57-72FA-477D-8E9F-4BF1623908E6}" srcId="{2AA44431-5509-4500-B3F4-768F5F5DBB02}" destId="{55C858FA-5B9A-4732-AD54-C59919E31673}" srcOrd="3" destOrd="0" parTransId="{D26DE437-CB94-4634-A34C-3BBE33C934E9}" sibTransId="{B46D9FD0-7596-4733-A8C6-D2ECAB04449B}"/>
    <dgm:cxn modelId="{C058AC8F-A886-4816-AA7B-A644C8DE694F}" type="presOf" srcId="{A70FAC1A-2327-42D0-BD9F-34C9EE8BA8EE}" destId="{51CC3644-4B2E-425E-B446-A4B48A69C339}" srcOrd="0" destOrd="0" presId="urn:microsoft.com/office/officeart/2005/8/layout/vList2"/>
    <dgm:cxn modelId="{835BB092-6709-4A7F-A4B9-1A76E89F3FEB}" srcId="{2AA44431-5509-4500-B3F4-768F5F5DBB02}" destId="{57BE3EC4-F83A-4060-9E77-D7FA195CACBB}" srcOrd="0" destOrd="0" parTransId="{987B57B2-FD58-4C0D-9974-FAD6FCFA5950}" sibTransId="{6197A4C8-AC6C-498F-932E-761C55E92CD2}"/>
    <dgm:cxn modelId="{3BF54196-3DF3-49F6-A396-85C745C8F2E5}" type="presOf" srcId="{55C858FA-5B9A-4732-AD54-C59919E31673}" destId="{3A032C4D-B5DB-434E-A3D9-A83B4D269304}" srcOrd="0" destOrd="0" presId="urn:microsoft.com/office/officeart/2005/8/layout/vList2"/>
    <dgm:cxn modelId="{13B6CFC5-8DC6-471B-B31F-6122947099BA}" type="presOf" srcId="{8C31AE16-50AD-4DD4-A07F-3DE96A399E4C}" destId="{77038429-D23E-4F98-92B4-83F9A5D1704A}" srcOrd="0" destOrd="0" presId="urn:microsoft.com/office/officeart/2005/8/layout/vList2"/>
    <dgm:cxn modelId="{B8D745CB-4311-4B66-8274-A89776AF89D6}" srcId="{2AA44431-5509-4500-B3F4-768F5F5DBB02}" destId="{A70FAC1A-2327-42D0-BD9F-34C9EE8BA8EE}" srcOrd="2" destOrd="0" parTransId="{24F6A43B-CC4F-4E27-992F-08767CDF4425}" sibTransId="{8056C71D-42DA-4FB9-B9C4-FC5D56D7BB08}"/>
    <dgm:cxn modelId="{6749388F-CE5A-48A9-B5B2-0157F3693BFF}" type="presParOf" srcId="{ABDA04B7-7EE9-490E-A05E-3216ACB346DD}" destId="{9A88427B-6F06-49F5-9260-F7CF71054550}" srcOrd="0" destOrd="0" presId="urn:microsoft.com/office/officeart/2005/8/layout/vList2"/>
    <dgm:cxn modelId="{001BAA64-39C4-4CB4-A2DC-AED120B2BC8A}" type="presParOf" srcId="{ABDA04B7-7EE9-490E-A05E-3216ACB346DD}" destId="{44C8C789-C91E-4EB7-8EEE-469B73C5A8E6}" srcOrd="1" destOrd="0" presId="urn:microsoft.com/office/officeart/2005/8/layout/vList2"/>
    <dgm:cxn modelId="{9BE4C863-D3CD-417F-8A3C-BCCA313EDF50}" type="presParOf" srcId="{ABDA04B7-7EE9-490E-A05E-3216ACB346DD}" destId="{77038429-D23E-4F98-92B4-83F9A5D1704A}" srcOrd="2" destOrd="0" presId="urn:microsoft.com/office/officeart/2005/8/layout/vList2"/>
    <dgm:cxn modelId="{68EE587F-537D-4D73-B0C1-221F6C6AE66D}" type="presParOf" srcId="{ABDA04B7-7EE9-490E-A05E-3216ACB346DD}" destId="{673C750D-CADD-408C-A8B2-08718A214201}" srcOrd="3" destOrd="0" presId="urn:microsoft.com/office/officeart/2005/8/layout/vList2"/>
    <dgm:cxn modelId="{90D57664-FBE1-4EB1-B619-41EC3E5C3987}" type="presParOf" srcId="{ABDA04B7-7EE9-490E-A05E-3216ACB346DD}" destId="{51CC3644-4B2E-425E-B446-A4B48A69C339}" srcOrd="4" destOrd="0" presId="urn:microsoft.com/office/officeart/2005/8/layout/vList2"/>
    <dgm:cxn modelId="{18D65B13-2A70-42B9-BC14-13A4E4FCEF3B}" type="presParOf" srcId="{ABDA04B7-7EE9-490E-A05E-3216ACB346DD}" destId="{13ADDD90-3AA8-4F8B-A0E3-5994A3618F06}" srcOrd="5" destOrd="0" presId="urn:microsoft.com/office/officeart/2005/8/layout/vList2"/>
    <dgm:cxn modelId="{51C45BF8-D1EF-4D4A-A721-9C49E33D47A8}" type="presParOf" srcId="{ABDA04B7-7EE9-490E-A05E-3216ACB346DD}" destId="{3A032C4D-B5DB-434E-A3D9-A83B4D2693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A44431-5509-4500-B3F4-768F5F5DBB0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BE3EC4-F83A-4060-9E77-D7FA195CACBB}">
      <dgm:prSet custT="1"/>
      <dgm:spPr/>
      <dgm:t>
        <a:bodyPr/>
        <a:lstStyle/>
        <a:p>
          <a:r>
            <a:rPr lang="el-GR" sz="2800" dirty="0">
              <a:solidFill>
                <a:schemeClr val="bg2">
                  <a:lumMod val="75000"/>
                </a:schemeClr>
              </a:solidFill>
            </a:rPr>
            <a:t>Ποιο</a:t>
          </a:r>
          <a:r>
            <a:rPr lang="el-GR" sz="2800" baseline="0" dirty="0">
              <a:solidFill>
                <a:schemeClr val="bg2">
                  <a:lumMod val="75000"/>
                </a:schemeClr>
              </a:solidFill>
            </a:rPr>
            <a:t> ρόλο να πάρουμε ; </a:t>
          </a:r>
          <a:endParaRPr lang="en-US" sz="2800" dirty="0">
            <a:solidFill>
              <a:schemeClr val="bg2">
                <a:lumMod val="75000"/>
              </a:schemeClr>
            </a:solidFill>
          </a:endParaRPr>
        </a:p>
      </dgm:t>
    </dgm:pt>
    <dgm:pt modelId="{987B57B2-FD58-4C0D-9974-FAD6FCFA5950}" type="parTrans" cxnId="{835BB092-6709-4A7F-A4B9-1A76E89F3FEB}">
      <dgm:prSet/>
      <dgm:spPr/>
      <dgm:t>
        <a:bodyPr/>
        <a:lstStyle/>
        <a:p>
          <a:endParaRPr lang="en-US"/>
        </a:p>
      </dgm:t>
    </dgm:pt>
    <dgm:pt modelId="{6197A4C8-AC6C-498F-932E-761C55E92CD2}" type="sibTrans" cxnId="{835BB092-6709-4A7F-A4B9-1A76E89F3FEB}">
      <dgm:prSet/>
      <dgm:spPr/>
      <dgm:t>
        <a:bodyPr/>
        <a:lstStyle/>
        <a:p>
          <a:endParaRPr lang="en-US"/>
        </a:p>
      </dgm:t>
    </dgm:pt>
    <dgm:pt modelId="{8C31AE16-50AD-4DD4-A07F-3DE96A399E4C}">
      <dgm:prSet custT="1"/>
      <dgm:spPr/>
      <dgm:t>
        <a:bodyPr/>
        <a:lstStyle/>
        <a:p>
          <a:r>
            <a:rPr lang="el-GR" sz="2800" dirty="0">
              <a:solidFill>
                <a:schemeClr val="bg2">
                  <a:lumMod val="75000"/>
                </a:schemeClr>
              </a:solidFill>
            </a:rPr>
            <a:t>Ποιόν ρόλο να πάρουν τα παιδιά; </a:t>
          </a:r>
          <a:endParaRPr lang="en-US" sz="2800" dirty="0">
            <a:solidFill>
              <a:schemeClr val="bg2">
                <a:lumMod val="75000"/>
              </a:schemeClr>
            </a:solidFill>
          </a:endParaRPr>
        </a:p>
      </dgm:t>
    </dgm:pt>
    <dgm:pt modelId="{1FE1C99C-12EF-4269-A15B-084422BE9D7B}" type="parTrans" cxnId="{AC07AB68-CC92-4D02-B3B2-E3470A206BBB}">
      <dgm:prSet/>
      <dgm:spPr/>
      <dgm:t>
        <a:bodyPr/>
        <a:lstStyle/>
        <a:p>
          <a:endParaRPr lang="en-US"/>
        </a:p>
      </dgm:t>
    </dgm:pt>
    <dgm:pt modelId="{80A685F5-BE3D-4387-9015-FC6653956984}" type="sibTrans" cxnId="{AC07AB68-CC92-4D02-B3B2-E3470A206BBB}">
      <dgm:prSet/>
      <dgm:spPr/>
      <dgm:t>
        <a:bodyPr/>
        <a:lstStyle/>
        <a:p>
          <a:endParaRPr lang="en-US"/>
        </a:p>
      </dgm:t>
    </dgm:pt>
    <dgm:pt modelId="{A70FAC1A-2327-42D0-BD9F-34C9EE8BA8EE}">
      <dgm:prSet custT="1"/>
      <dgm:spPr/>
      <dgm:t>
        <a:bodyPr/>
        <a:lstStyle/>
        <a:p>
          <a:r>
            <a:rPr lang="el-GR" sz="2000" dirty="0">
              <a:solidFill>
                <a:schemeClr val="bg2">
                  <a:lumMod val="75000"/>
                </a:schemeClr>
              </a:solidFill>
            </a:rPr>
            <a:t>Θα μπορούσαμε να τους δώσουμε κάποιες εργασίες να κάνουν μέσα από την ιστορία; (πχ. να κατασκευάσουν κάτι, να δουλέψουν σε ρόλο </a:t>
          </a:r>
          <a:r>
            <a:rPr lang="el-GR" sz="2000" dirty="0" err="1">
              <a:solidFill>
                <a:schemeClr val="bg2">
                  <a:lumMod val="75000"/>
                </a:schemeClr>
              </a:solidFill>
            </a:rPr>
            <a:t>κλπ</a:t>
          </a:r>
          <a:r>
            <a:rPr lang="el-GR" sz="2000" dirty="0">
              <a:solidFill>
                <a:schemeClr val="bg2">
                  <a:lumMod val="75000"/>
                </a:schemeClr>
              </a:solidFill>
            </a:rPr>
            <a:t>) </a:t>
          </a:r>
        </a:p>
        <a:p>
          <a:endParaRPr lang="en-US" sz="1800" dirty="0"/>
        </a:p>
      </dgm:t>
    </dgm:pt>
    <dgm:pt modelId="{24F6A43B-CC4F-4E27-992F-08767CDF4425}" type="parTrans" cxnId="{B8D745CB-4311-4B66-8274-A89776AF89D6}">
      <dgm:prSet/>
      <dgm:spPr/>
      <dgm:t>
        <a:bodyPr/>
        <a:lstStyle/>
        <a:p>
          <a:endParaRPr lang="en-US"/>
        </a:p>
      </dgm:t>
    </dgm:pt>
    <dgm:pt modelId="{8056C71D-42DA-4FB9-B9C4-FC5D56D7BB08}" type="sibTrans" cxnId="{B8D745CB-4311-4B66-8274-A89776AF89D6}">
      <dgm:prSet/>
      <dgm:spPr/>
      <dgm:t>
        <a:bodyPr/>
        <a:lstStyle/>
        <a:p>
          <a:endParaRPr lang="en-US"/>
        </a:p>
      </dgm:t>
    </dgm:pt>
    <dgm:pt modelId="{ABDA04B7-7EE9-490E-A05E-3216ACB346DD}" type="pres">
      <dgm:prSet presAssocID="{2AA44431-5509-4500-B3F4-768F5F5DBB02}" presName="linear" presStyleCnt="0">
        <dgm:presLayoutVars>
          <dgm:animLvl val="lvl"/>
          <dgm:resizeHandles val="exact"/>
        </dgm:presLayoutVars>
      </dgm:prSet>
      <dgm:spPr/>
    </dgm:pt>
    <dgm:pt modelId="{9A88427B-6F06-49F5-9260-F7CF71054550}" type="pres">
      <dgm:prSet presAssocID="{57BE3EC4-F83A-4060-9E77-D7FA195CACBB}" presName="parentText" presStyleLbl="node1" presStyleIdx="0" presStyleCnt="3" custLinFactNeighborX="353" custLinFactNeighborY="75387">
        <dgm:presLayoutVars>
          <dgm:chMax val="0"/>
          <dgm:bulletEnabled val="1"/>
        </dgm:presLayoutVars>
      </dgm:prSet>
      <dgm:spPr/>
    </dgm:pt>
    <dgm:pt modelId="{44C8C789-C91E-4EB7-8EEE-469B73C5A8E6}" type="pres">
      <dgm:prSet presAssocID="{6197A4C8-AC6C-498F-932E-761C55E92CD2}" presName="spacer" presStyleCnt="0"/>
      <dgm:spPr/>
    </dgm:pt>
    <dgm:pt modelId="{77038429-D23E-4F98-92B4-83F9A5D1704A}" type="pres">
      <dgm:prSet presAssocID="{8C31AE16-50AD-4DD4-A07F-3DE96A399E4C}" presName="parentText" presStyleLbl="node1" presStyleIdx="1" presStyleCnt="3" custLinFactNeighborX="0" custLinFactNeighborY="-57517">
        <dgm:presLayoutVars>
          <dgm:chMax val="0"/>
          <dgm:bulletEnabled val="1"/>
        </dgm:presLayoutVars>
      </dgm:prSet>
      <dgm:spPr/>
    </dgm:pt>
    <dgm:pt modelId="{673C750D-CADD-408C-A8B2-08718A214201}" type="pres">
      <dgm:prSet presAssocID="{80A685F5-BE3D-4387-9015-FC6653956984}" presName="spacer" presStyleCnt="0"/>
      <dgm:spPr/>
    </dgm:pt>
    <dgm:pt modelId="{51CC3644-4B2E-425E-B446-A4B48A69C339}" type="pres">
      <dgm:prSet presAssocID="{A70FAC1A-2327-42D0-BD9F-34C9EE8BA8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391768-E702-4EE5-A123-BEA8C84EA1D4}" type="presOf" srcId="{2AA44431-5509-4500-B3F4-768F5F5DBB02}" destId="{ABDA04B7-7EE9-490E-A05E-3216ACB346DD}" srcOrd="0" destOrd="0" presId="urn:microsoft.com/office/officeart/2005/8/layout/vList2"/>
    <dgm:cxn modelId="{AC07AB68-CC92-4D02-B3B2-E3470A206BBB}" srcId="{2AA44431-5509-4500-B3F4-768F5F5DBB02}" destId="{8C31AE16-50AD-4DD4-A07F-3DE96A399E4C}" srcOrd="1" destOrd="0" parTransId="{1FE1C99C-12EF-4269-A15B-084422BE9D7B}" sibTransId="{80A685F5-BE3D-4387-9015-FC6653956984}"/>
    <dgm:cxn modelId="{3E3B8375-09C6-422D-9DC0-0DEBBA9A0FBC}" type="presOf" srcId="{57BE3EC4-F83A-4060-9E77-D7FA195CACBB}" destId="{9A88427B-6F06-49F5-9260-F7CF71054550}" srcOrd="0" destOrd="0" presId="urn:microsoft.com/office/officeart/2005/8/layout/vList2"/>
    <dgm:cxn modelId="{C058AC8F-A886-4816-AA7B-A644C8DE694F}" type="presOf" srcId="{A70FAC1A-2327-42D0-BD9F-34C9EE8BA8EE}" destId="{51CC3644-4B2E-425E-B446-A4B48A69C339}" srcOrd="0" destOrd="0" presId="urn:microsoft.com/office/officeart/2005/8/layout/vList2"/>
    <dgm:cxn modelId="{835BB092-6709-4A7F-A4B9-1A76E89F3FEB}" srcId="{2AA44431-5509-4500-B3F4-768F5F5DBB02}" destId="{57BE3EC4-F83A-4060-9E77-D7FA195CACBB}" srcOrd="0" destOrd="0" parTransId="{987B57B2-FD58-4C0D-9974-FAD6FCFA5950}" sibTransId="{6197A4C8-AC6C-498F-932E-761C55E92CD2}"/>
    <dgm:cxn modelId="{13B6CFC5-8DC6-471B-B31F-6122947099BA}" type="presOf" srcId="{8C31AE16-50AD-4DD4-A07F-3DE96A399E4C}" destId="{77038429-D23E-4F98-92B4-83F9A5D1704A}" srcOrd="0" destOrd="0" presId="urn:microsoft.com/office/officeart/2005/8/layout/vList2"/>
    <dgm:cxn modelId="{B8D745CB-4311-4B66-8274-A89776AF89D6}" srcId="{2AA44431-5509-4500-B3F4-768F5F5DBB02}" destId="{A70FAC1A-2327-42D0-BD9F-34C9EE8BA8EE}" srcOrd="2" destOrd="0" parTransId="{24F6A43B-CC4F-4E27-992F-08767CDF4425}" sibTransId="{8056C71D-42DA-4FB9-B9C4-FC5D56D7BB08}"/>
    <dgm:cxn modelId="{6749388F-CE5A-48A9-B5B2-0157F3693BFF}" type="presParOf" srcId="{ABDA04B7-7EE9-490E-A05E-3216ACB346DD}" destId="{9A88427B-6F06-49F5-9260-F7CF71054550}" srcOrd="0" destOrd="0" presId="urn:microsoft.com/office/officeart/2005/8/layout/vList2"/>
    <dgm:cxn modelId="{001BAA64-39C4-4CB4-A2DC-AED120B2BC8A}" type="presParOf" srcId="{ABDA04B7-7EE9-490E-A05E-3216ACB346DD}" destId="{44C8C789-C91E-4EB7-8EEE-469B73C5A8E6}" srcOrd="1" destOrd="0" presId="urn:microsoft.com/office/officeart/2005/8/layout/vList2"/>
    <dgm:cxn modelId="{9BE4C863-D3CD-417F-8A3C-BCCA313EDF50}" type="presParOf" srcId="{ABDA04B7-7EE9-490E-A05E-3216ACB346DD}" destId="{77038429-D23E-4F98-92B4-83F9A5D1704A}" srcOrd="2" destOrd="0" presId="urn:microsoft.com/office/officeart/2005/8/layout/vList2"/>
    <dgm:cxn modelId="{68EE587F-537D-4D73-B0C1-221F6C6AE66D}" type="presParOf" srcId="{ABDA04B7-7EE9-490E-A05E-3216ACB346DD}" destId="{673C750D-CADD-408C-A8B2-08718A214201}" srcOrd="3" destOrd="0" presId="urn:microsoft.com/office/officeart/2005/8/layout/vList2"/>
    <dgm:cxn modelId="{90D57664-FBE1-4EB1-B619-41EC3E5C3987}" type="presParOf" srcId="{ABDA04B7-7EE9-490E-A05E-3216ACB346DD}" destId="{51CC3644-4B2E-425E-B446-A4B48A69C3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41A59-3407-495C-AB80-2E2504898664}">
      <dsp:nvSpPr>
        <dsp:cNvPr id="0" name=""/>
        <dsp:cNvSpPr/>
      </dsp:nvSpPr>
      <dsp:spPr>
        <a:xfrm>
          <a:off x="1266011" y="2964"/>
          <a:ext cx="3383245" cy="2029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Ποιες τεχνικές-συμβάσεις μπορούμε να αξιοποιούμε όταν θέλουμε να δουλέψουμε με μια ιστορία από ένα βιβλίο </a:t>
          </a:r>
          <a:endParaRPr lang="en-US" sz="2200" kern="1200" dirty="0"/>
        </a:p>
      </dsp:txBody>
      <dsp:txXfrm>
        <a:off x="1266011" y="2964"/>
        <a:ext cx="3383245" cy="2029947"/>
      </dsp:txXfrm>
    </dsp:sp>
    <dsp:sp modelId="{B836CEFA-CC48-41E8-88BD-97027C73B849}">
      <dsp:nvSpPr>
        <dsp:cNvPr id="0" name=""/>
        <dsp:cNvSpPr/>
      </dsp:nvSpPr>
      <dsp:spPr>
        <a:xfrm>
          <a:off x="4987580" y="2964"/>
          <a:ext cx="3383245" cy="202994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Τι πρέπει να σκεφτούμε για να  επιλέξουμε και να  αξιοποιήσουμε μια ιστορία από ένα βιβλίο</a:t>
          </a:r>
          <a:endParaRPr lang="en-US" sz="2200" kern="1200" dirty="0"/>
        </a:p>
      </dsp:txBody>
      <dsp:txXfrm>
        <a:off x="4987580" y="2964"/>
        <a:ext cx="3383245" cy="2029947"/>
      </dsp:txXfrm>
    </dsp:sp>
    <dsp:sp modelId="{68231693-13F8-493D-A460-7C3AE51C3B0E}">
      <dsp:nvSpPr>
        <dsp:cNvPr id="0" name=""/>
        <dsp:cNvSpPr/>
      </dsp:nvSpPr>
      <dsp:spPr>
        <a:xfrm>
          <a:off x="1266011" y="2371235"/>
          <a:ext cx="3383245" cy="202994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Ας μοιραστούμε ιδέες για το ποια βιβλία θα ήταν κατάλληλα και χρήσιμα για την ηλικία στην οποία θα απευθυνθούμε και για ποιο λόγο; </a:t>
          </a:r>
          <a:endParaRPr lang="en-US" sz="2200" kern="1200" dirty="0"/>
        </a:p>
      </dsp:txBody>
      <dsp:txXfrm>
        <a:off x="1266011" y="2371235"/>
        <a:ext cx="3383245" cy="2029947"/>
      </dsp:txXfrm>
    </dsp:sp>
    <dsp:sp modelId="{0F8B0A1B-2008-4D75-944D-939342DA578F}">
      <dsp:nvSpPr>
        <dsp:cNvPr id="0" name=""/>
        <dsp:cNvSpPr/>
      </dsp:nvSpPr>
      <dsp:spPr>
        <a:xfrm>
          <a:off x="4987580" y="2371235"/>
          <a:ext cx="3383245" cy="202994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Ας επιλέξουμε και ας ακούσουμε το σκεπτικό μας  για την επιλογή τεχνικών και την σειρά που ακολουθήσαμε στον σχεδιασμό μας </a:t>
          </a:r>
          <a:endParaRPr lang="en-US" sz="2200" kern="1200" dirty="0"/>
        </a:p>
      </dsp:txBody>
      <dsp:txXfrm>
        <a:off x="4987580" y="2371235"/>
        <a:ext cx="3383245" cy="2029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B9D7-CB5B-4050-A1DC-599D25189193}">
      <dsp:nvSpPr>
        <dsp:cNvPr id="0" name=""/>
        <dsp:cNvSpPr/>
      </dsp:nvSpPr>
      <dsp:spPr>
        <a:xfrm>
          <a:off x="3399" y="192580"/>
          <a:ext cx="3314677" cy="6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Ποιος χαρακτήρας από την ιστορία θα γίνω και πότε; </a:t>
          </a:r>
          <a:endParaRPr lang="en-US" sz="1800" kern="1200" dirty="0"/>
        </a:p>
      </dsp:txBody>
      <dsp:txXfrm>
        <a:off x="3399" y="192580"/>
        <a:ext cx="3314677" cy="669800"/>
      </dsp:txXfrm>
    </dsp:sp>
    <dsp:sp modelId="{3892571A-1436-4A72-801E-27E6FAA2D307}">
      <dsp:nvSpPr>
        <dsp:cNvPr id="0" name=""/>
        <dsp:cNvSpPr/>
      </dsp:nvSpPr>
      <dsp:spPr>
        <a:xfrm>
          <a:off x="3399" y="862380"/>
          <a:ext cx="3314677" cy="2418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E7790-12C8-46E4-B568-A4559C0CB260}">
      <dsp:nvSpPr>
        <dsp:cNvPr id="0" name=""/>
        <dsp:cNvSpPr/>
      </dsp:nvSpPr>
      <dsp:spPr>
        <a:xfrm>
          <a:off x="3782131" y="192580"/>
          <a:ext cx="3314677" cy="6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Ποιος είναι ο σκοπός μου σε ρόλο; </a:t>
          </a:r>
          <a:endParaRPr lang="en-US" sz="1800" kern="1200" dirty="0"/>
        </a:p>
      </dsp:txBody>
      <dsp:txXfrm>
        <a:off x="3782131" y="192580"/>
        <a:ext cx="3314677" cy="669800"/>
      </dsp:txXfrm>
    </dsp:sp>
    <dsp:sp modelId="{6C932998-6D7E-498F-8B1A-89749C47842B}">
      <dsp:nvSpPr>
        <dsp:cNvPr id="0" name=""/>
        <dsp:cNvSpPr/>
      </dsp:nvSpPr>
      <dsp:spPr>
        <a:xfrm>
          <a:off x="3782131" y="862380"/>
          <a:ext cx="3314677" cy="2418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δώσω ή να αποσπάσω πληροφορία;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δημιουργήσω ένταση; </a:t>
          </a:r>
          <a:r>
            <a:rPr lang="en-US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προκαλέσω; </a:t>
          </a:r>
          <a:endParaRPr lang="en-US" sz="1800" kern="1200" dirty="0"/>
        </a:p>
      </dsp:txBody>
      <dsp:txXfrm>
        <a:off x="3782131" y="862380"/>
        <a:ext cx="3314677" cy="2418001"/>
      </dsp:txXfrm>
    </dsp:sp>
    <dsp:sp modelId="{F0DFB395-923F-4A95-952C-113F98508E71}">
      <dsp:nvSpPr>
        <dsp:cNvPr id="0" name=""/>
        <dsp:cNvSpPr/>
      </dsp:nvSpPr>
      <dsp:spPr>
        <a:xfrm>
          <a:off x="7560863" y="192580"/>
          <a:ext cx="3314677" cy="6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Τί θέλω να κάνουν τα παιδιά;</a:t>
          </a:r>
          <a:endParaRPr lang="en-US" sz="1800" kern="1200" dirty="0"/>
        </a:p>
      </dsp:txBody>
      <dsp:txXfrm>
        <a:off x="7560863" y="192580"/>
        <a:ext cx="3314677" cy="669800"/>
      </dsp:txXfrm>
    </dsp:sp>
    <dsp:sp modelId="{C91D8351-A9B8-43CE-8F77-4C4E047E3B26}">
      <dsp:nvSpPr>
        <dsp:cNvPr id="0" name=""/>
        <dsp:cNvSpPr/>
      </dsp:nvSpPr>
      <dsp:spPr>
        <a:xfrm>
          <a:off x="7560863" y="862380"/>
          <a:ext cx="3314677" cy="2418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ακούσουν τον χαρακτήρα;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ρωτήσουν τον χαρακτήρα;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δώσουν πληροφορίες για τον χαρακτήρα;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Να συμβουλέψουν τον χαρακτήρα; </a:t>
          </a:r>
          <a:endParaRPr lang="en-US" sz="1800" kern="1200" dirty="0"/>
        </a:p>
      </dsp:txBody>
      <dsp:txXfrm>
        <a:off x="7560863" y="862380"/>
        <a:ext cx="3314677" cy="2418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DD3FC-E979-4A52-AF4B-EC998B5A170D}">
      <dsp:nvSpPr>
        <dsp:cNvPr id="0" name=""/>
        <dsp:cNvSpPr/>
      </dsp:nvSpPr>
      <dsp:spPr>
        <a:xfrm>
          <a:off x="1443983" y="1749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</a:rPr>
            <a:t>να το αντιμετωπίσεις με σοβαρότητα,να πιστεύεις σε αυτό που κάνεις, να το κάνεις με προθυμία για να υποστηρίξεις τον ρόλο κατάλληλα</a:t>
          </a:r>
        </a:p>
      </dsp:txBody>
      <dsp:txXfrm>
        <a:off x="1443983" y="1749"/>
        <a:ext cx="4116015" cy="2469609"/>
      </dsp:txXfrm>
    </dsp:sp>
    <dsp:sp modelId="{2862D4BC-CCFE-498E-B3EB-44992D03FC4E}">
      <dsp:nvSpPr>
        <dsp:cNvPr id="0" name=""/>
        <dsp:cNvSpPr/>
      </dsp:nvSpPr>
      <dsp:spPr>
        <a:xfrm>
          <a:off x="5971600" y="1749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solidFill>
                <a:schemeClr val="bg1"/>
              </a:solidFill>
            </a:rPr>
            <a:t>να χρησιμοποιείς κατάλληλη γλώσσα, μη λεκτική επικοινωνία, να κατανοείς πώς συμπεριφέρεται ο ρόλος ανάλογα με </a:t>
          </a:r>
          <a:r>
            <a:rPr lang="el-GR" sz="2400" b="0" kern="1200" dirty="0" err="1">
              <a:solidFill>
                <a:schemeClr val="bg1"/>
              </a:solidFill>
            </a:rPr>
            <a:t>to</a:t>
          </a:r>
          <a:r>
            <a:rPr lang="el-GR" sz="2400" b="0" kern="1200" dirty="0">
              <a:solidFill>
                <a:schemeClr val="bg1"/>
              </a:solidFill>
            </a:rPr>
            <a:t> status που επιλέγει. </a:t>
          </a:r>
        </a:p>
      </dsp:txBody>
      <dsp:txXfrm>
        <a:off x="5971600" y="1749"/>
        <a:ext cx="4116015" cy="2469609"/>
      </dsp:txXfrm>
    </dsp:sp>
    <dsp:sp modelId="{799CDB59-774D-41E9-98F8-4B1699562039}">
      <dsp:nvSpPr>
        <dsp:cNvPr id="0" name=""/>
        <dsp:cNvSpPr/>
      </dsp:nvSpPr>
      <dsp:spPr>
        <a:xfrm>
          <a:off x="1443983" y="2882960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0" kern="1200" dirty="0">
              <a:solidFill>
                <a:schemeClr val="bg1"/>
              </a:solidFill>
            </a:rPr>
            <a:t>να κρατάς την ενέργεια και να μένεις σε ρόλο τόσο όσο χρειάζεται για να βοηθήσεις τους μαθητές να προσαρμοστούν και να πιστέψουν στην κατάσταση </a:t>
          </a:r>
        </a:p>
      </dsp:txBody>
      <dsp:txXfrm>
        <a:off x="1443983" y="2882960"/>
        <a:ext cx="4116015" cy="2469609"/>
      </dsp:txXfrm>
    </dsp:sp>
    <dsp:sp modelId="{01837A95-58BC-4F83-9C08-C4459D0A2B4F}">
      <dsp:nvSpPr>
        <dsp:cNvPr id="0" name=""/>
        <dsp:cNvSpPr/>
      </dsp:nvSpPr>
      <dsp:spPr>
        <a:xfrm>
          <a:off x="5971600" y="2882960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bg1"/>
              </a:solidFill>
            </a:rPr>
            <a:t>έχε επίγνωση του χώρου στον οποίο κινείσαι ως </a:t>
          </a:r>
          <a:r>
            <a:rPr lang="el-GR" sz="2700" kern="1200" dirty="0" err="1">
              <a:solidFill>
                <a:schemeClr val="bg1"/>
              </a:solidFill>
            </a:rPr>
            <a:t>ΔσΡ</a:t>
          </a:r>
          <a:r>
            <a:rPr lang="el-GR" sz="2700" kern="1200" dirty="0">
              <a:solidFill>
                <a:schemeClr val="bg1"/>
              </a:solidFill>
            </a:rPr>
            <a:t>, αποφάσισε που και πώς θα στέκεστε όταν αξιοποιείς την τεχνική </a:t>
          </a:r>
          <a:r>
            <a:rPr lang="el-GR" sz="2700" kern="1200" dirty="0" err="1">
              <a:solidFill>
                <a:schemeClr val="bg1"/>
              </a:solidFill>
            </a:rPr>
            <a:t>ΔσΡ</a:t>
          </a:r>
          <a:r>
            <a:rPr lang="el-GR" sz="2700" kern="1200" dirty="0">
              <a:solidFill>
                <a:schemeClr val="bg1"/>
              </a:solidFill>
            </a:rPr>
            <a:t> 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5971600" y="2882960"/>
        <a:ext cx="4116015" cy="2469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045F-8BBA-442C-9099-3EFB55BF23D5}">
      <dsp:nvSpPr>
        <dsp:cNvPr id="0" name=""/>
        <dsp:cNvSpPr/>
      </dsp:nvSpPr>
      <dsp:spPr>
        <a:xfrm>
          <a:off x="1458019" y="0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</a:rPr>
            <a:t>Να κάνεις ξεκάθαρο στα παιδιά ότι είσαι σε ρόλο και κυρίως όταν μπαίνεις και όταν βγαίνεις από τον ρόλο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458019" y="0"/>
        <a:ext cx="4116015" cy="2469609"/>
      </dsp:txXfrm>
    </dsp:sp>
    <dsp:sp modelId="{37305327-A6E4-4E35-A6C7-A88AF0D297C5}">
      <dsp:nvSpPr>
        <dsp:cNvPr id="0" name=""/>
        <dsp:cNvSpPr/>
      </dsp:nvSpPr>
      <dsp:spPr>
        <a:xfrm>
          <a:off x="5985636" y="0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</a:rPr>
            <a:t>Να έχεις σαφή και  συγκεκριμένο στόχο και ερωτήματα ή δραστηριότητες για τα παιδιά, όπως για παράδειγμα ότι θέλεις κάτι να μάθεις ή την επιθυμία να βοηθήσεις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985636" y="0"/>
        <a:ext cx="4116015" cy="2469609"/>
      </dsp:txXfrm>
    </dsp:sp>
    <dsp:sp modelId="{A324EF28-5695-463E-ADAC-F7D42B8A5755}">
      <dsp:nvSpPr>
        <dsp:cNvPr id="0" name=""/>
        <dsp:cNvSpPr/>
      </dsp:nvSpPr>
      <dsp:spPr>
        <a:xfrm>
          <a:off x="1458019" y="2826801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solidFill>
                <a:schemeClr val="bg1"/>
              </a:solidFill>
            </a:rPr>
            <a:t>να χρησιμοποιήσεις κάποιο «σκηνικό αντικείμενο» ή μια χαρακτηριστική φιγούρα για να καταδείξεις ότι είσαι σε ρόλο </a:t>
          </a:r>
        </a:p>
      </dsp:txBody>
      <dsp:txXfrm>
        <a:off x="1458019" y="2826801"/>
        <a:ext cx="4116015" cy="2469609"/>
      </dsp:txXfrm>
    </dsp:sp>
    <dsp:sp modelId="{7D96224F-60BB-4584-B321-ADE585B6FD32}">
      <dsp:nvSpPr>
        <dsp:cNvPr id="0" name=""/>
        <dsp:cNvSpPr/>
      </dsp:nvSpPr>
      <dsp:spPr>
        <a:xfrm>
          <a:off x="5985636" y="2826801"/>
          <a:ext cx="4116015" cy="246960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solidFill>
                <a:schemeClr val="bg1"/>
              </a:solidFill>
            </a:rPr>
            <a:t>να σηματοδοτείς τον ρόλο με λιτά μέσα </a:t>
          </a:r>
        </a:p>
      </dsp:txBody>
      <dsp:txXfrm>
        <a:off x="5985636" y="2826801"/>
        <a:ext cx="4116015" cy="2469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BED8D-C62C-45B0-8AAC-B1756AF35809}">
      <dsp:nvSpPr>
        <dsp:cNvPr id="0" name=""/>
        <dsp:cNvSpPr/>
      </dsp:nvSpPr>
      <dsp:spPr>
        <a:xfrm>
          <a:off x="0" y="374690"/>
          <a:ext cx="9381066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i="0" kern="1200" baseline="0" dirty="0"/>
            <a:t>Προσπάθειες να λειτουργήσουμε πολύ προσποιητά πχ.  να κάνουμε μια ιδιαίτερη προφορά</a:t>
          </a:r>
          <a:endParaRPr lang="en-US" sz="2400" kern="1200" dirty="0"/>
        </a:p>
      </dsp:txBody>
      <dsp:txXfrm>
        <a:off x="46606" y="421296"/>
        <a:ext cx="9287854" cy="861507"/>
      </dsp:txXfrm>
    </dsp:sp>
    <dsp:sp modelId="{AC9B1AB6-58D4-4DE3-B9E6-E6DED73A020C}">
      <dsp:nvSpPr>
        <dsp:cNvPr id="0" name=""/>
        <dsp:cNvSpPr/>
      </dsp:nvSpPr>
      <dsp:spPr>
        <a:xfrm>
          <a:off x="0" y="1398530"/>
          <a:ext cx="9381066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i="0" kern="1200" baseline="0" dirty="0"/>
            <a:t>Να μην επιλέγουμε, όσο είναι δυνατόν, ρόλο εξουσίας, καθώς αυτό είναι πολύ κοντά στον ρόλο που έχουν συνηθίσει στον δάσκαλο </a:t>
          </a:r>
          <a:endParaRPr lang="en-US" sz="2400" kern="1200" dirty="0"/>
        </a:p>
      </dsp:txBody>
      <dsp:txXfrm>
        <a:off x="46606" y="1445136"/>
        <a:ext cx="9287854" cy="861507"/>
      </dsp:txXfrm>
    </dsp:sp>
    <dsp:sp modelId="{D21E9786-4AEA-45CF-9F33-8C660929DB98}">
      <dsp:nvSpPr>
        <dsp:cNvPr id="0" name=""/>
        <dsp:cNvSpPr/>
      </dsp:nvSpPr>
      <dsp:spPr>
        <a:xfrm>
          <a:off x="0" y="2414898"/>
          <a:ext cx="9381066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79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i="0" kern="1200" baseline="0" dirty="0"/>
            <a:t>‘</a:t>
          </a:r>
          <a:r>
            <a:rPr lang="el-GR" sz="2400" b="0" i="0" kern="1200" baseline="0" dirty="0" err="1"/>
            <a:t>Οσο</a:t>
          </a:r>
          <a:r>
            <a:rPr lang="el-GR" sz="2400" b="0" i="0" kern="1200" baseline="0" dirty="0"/>
            <a:t> λιγότερο μιλάς τόσο το καλύτερο. Δώσε χώρο στα παιδιά να προσπαθήσουν για να πάρουν κάποια πληροφορία, ή να βοηθήσουν ..</a:t>
          </a:r>
          <a:endParaRPr lang="en-US" sz="2400" kern="1200" dirty="0"/>
        </a:p>
      </dsp:txBody>
      <dsp:txXfrm>
        <a:off x="46606" y="2461504"/>
        <a:ext cx="9287854" cy="861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059A-2C2A-4982-8BC7-D81F9D7DA33C}">
      <dsp:nvSpPr>
        <dsp:cNvPr id="0" name=""/>
        <dsp:cNvSpPr/>
      </dsp:nvSpPr>
      <dsp:spPr>
        <a:xfrm>
          <a:off x="571805" y="1467"/>
          <a:ext cx="2643320" cy="15859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2">
                  <a:lumMod val="75000"/>
                </a:schemeClr>
              </a:solidFill>
            </a:rPr>
            <a:t>Ποιόν χαρακτήρα θέλουν να «ανακρίνουν» τα παιδιά και γιατί;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18257" y="47919"/>
        <a:ext cx="2550416" cy="1493088"/>
      </dsp:txXfrm>
    </dsp:sp>
    <dsp:sp modelId="{C213E844-F386-41AE-A1CA-FF9B995C60C5}">
      <dsp:nvSpPr>
        <dsp:cNvPr id="0" name=""/>
        <dsp:cNvSpPr/>
      </dsp:nvSpPr>
      <dsp:spPr>
        <a:xfrm>
          <a:off x="3447738" y="466692"/>
          <a:ext cx="560384" cy="65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447738" y="597801"/>
        <a:ext cx="392269" cy="393325"/>
      </dsp:txXfrm>
    </dsp:sp>
    <dsp:sp modelId="{1F8C3D1B-9D25-4102-8686-3958319578E3}">
      <dsp:nvSpPr>
        <dsp:cNvPr id="0" name=""/>
        <dsp:cNvSpPr/>
      </dsp:nvSpPr>
      <dsp:spPr>
        <a:xfrm>
          <a:off x="4272454" y="1467"/>
          <a:ext cx="2643320" cy="15859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2">
                  <a:lumMod val="75000"/>
                </a:schemeClr>
              </a:solidFill>
            </a:rPr>
            <a:t>Τί θέλουν να μάθουν; 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318906" y="47919"/>
        <a:ext cx="2550416" cy="1493088"/>
      </dsp:txXfrm>
    </dsp:sp>
    <dsp:sp modelId="{38B33FD2-03C4-4159-92BB-A941F7CCB096}">
      <dsp:nvSpPr>
        <dsp:cNvPr id="0" name=""/>
        <dsp:cNvSpPr/>
      </dsp:nvSpPr>
      <dsp:spPr>
        <a:xfrm rot="5400000">
          <a:off x="5313923" y="1772492"/>
          <a:ext cx="560384" cy="65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5397453" y="1820072"/>
        <a:ext cx="393325" cy="392269"/>
      </dsp:txXfrm>
    </dsp:sp>
    <dsp:sp modelId="{2FCE762D-5A54-4E7D-B770-29317392FDA9}">
      <dsp:nvSpPr>
        <dsp:cNvPr id="0" name=""/>
        <dsp:cNvSpPr/>
      </dsp:nvSpPr>
      <dsp:spPr>
        <a:xfrm>
          <a:off x="4272454" y="2644788"/>
          <a:ext cx="2643320" cy="15859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2">
                  <a:lumMod val="75000"/>
                </a:schemeClr>
              </a:solidFill>
            </a:rPr>
            <a:t>Θα σχεδιάσουν τα παιδιά τις ερωτήσεις ή θα ρωτήσουν αυθόρμητα; 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318906" y="2691240"/>
        <a:ext cx="2550416" cy="1493088"/>
      </dsp:txXfrm>
    </dsp:sp>
    <dsp:sp modelId="{0F53581A-5C46-439E-ABDE-B8B65B1E9105}">
      <dsp:nvSpPr>
        <dsp:cNvPr id="0" name=""/>
        <dsp:cNvSpPr/>
      </dsp:nvSpPr>
      <dsp:spPr>
        <a:xfrm rot="10800000">
          <a:off x="3479458" y="3110013"/>
          <a:ext cx="560384" cy="655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47573" y="3241122"/>
        <a:ext cx="392269" cy="393325"/>
      </dsp:txXfrm>
    </dsp:sp>
    <dsp:sp modelId="{ED646B72-81EE-45F7-9A61-9C4FB7196FF7}">
      <dsp:nvSpPr>
        <dsp:cNvPr id="0" name=""/>
        <dsp:cNvSpPr/>
      </dsp:nvSpPr>
      <dsp:spPr>
        <a:xfrm>
          <a:off x="571805" y="2644788"/>
          <a:ext cx="2643320" cy="15859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chemeClr val="bg2">
                  <a:lumMod val="75000"/>
                </a:schemeClr>
              </a:solidFill>
            </a:rPr>
            <a:t>Πώς μπορώ να βοηθήσω στις ερωτήσεις ; 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18257" y="2691240"/>
        <a:ext cx="2550416" cy="1493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D9049-E0FD-4EBF-9141-1782DA6D3929}">
      <dsp:nvSpPr>
        <dsp:cNvPr id="0" name=""/>
        <dsp:cNvSpPr/>
      </dsp:nvSpPr>
      <dsp:spPr>
        <a:xfrm>
          <a:off x="0" y="37514"/>
          <a:ext cx="7400260" cy="1345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Ποιους χαρακτήρες θα επιλέξουμε για την τεχνική; </a:t>
          </a:r>
          <a:endParaRPr lang="en-US" sz="2300" kern="1200" dirty="0"/>
        </a:p>
      </dsp:txBody>
      <dsp:txXfrm>
        <a:off x="65682" y="103196"/>
        <a:ext cx="7268896" cy="1214136"/>
      </dsp:txXfrm>
    </dsp:sp>
    <dsp:sp modelId="{7316048E-2660-4077-A97E-44BCEFF2E67D}">
      <dsp:nvSpPr>
        <dsp:cNvPr id="0" name=""/>
        <dsp:cNvSpPr/>
      </dsp:nvSpPr>
      <dsp:spPr>
        <a:xfrm>
          <a:off x="0" y="1449254"/>
          <a:ext cx="7400260" cy="1345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Πώς θα μπαίνουν τα σχόλια τυχαία ή σε κατηγορίες; </a:t>
          </a:r>
          <a:endParaRPr lang="en-US" sz="2300" kern="1200"/>
        </a:p>
      </dsp:txBody>
      <dsp:txXfrm>
        <a:off x="65682" y="1514936"/>
        <a:ext cx="7268896" cy="1214136"/>
      </dsp:txXfrm>
    </dsp:sp>
    <dsp:sp modelId="{5E9D6585-D8A5-46C6-BBD1-CE2B0FE5A28C}">
      <dsp:nvSpPr>
        <dsp:cNvPr id="0" name=""/>
        <dsp:cNvSpPr/>
      </dsp:nvSpPr>
      <dsp:spPr>
        <a:xfrm>
          <a:off x="0" y="2860994"/>
          <a:ext cx="7400260" cy="1345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Θα κάνουμε την τεχνική σε μια φάση ή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 στην αρχή αλλά στην συνέχεια</a:t>
          </a:r>
          <a:r>
            <a:rPr lang="en-GB" sz="2300" kern="1200" dirty="0"/>
            <a:t>,</a:t>
          </a:r>
          <a:r>
            <a:rPr lang="el-GR" sz="2300" kern="1200" dirty="0"/>
            <a:t> όταν μπορούμε να βάλουμε πιο πολλά στοιχεία για τον χαρακτήρα; </a:t>
          </a:r>
          <a:endParaRPr lang="en-US" sz="2300" kern="1200" dirty="0"/>
        </a:p>
      </dsp:txBody>
      <dsp:txXfrm>
        <a:off x="65682" y="2926676"/>
        <a:ext cx="7268896" cy="1214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8427B-6F06-49F5-9260-F7CF71054550}">
      <dsp:nvSpPr>
        <dsp:cNvPr id="0" name=""/>
        <dsp:cNvSpPr/>
      </dsp:nvSpPr>
      <dsp:spPr>
        <a:xfrm>
          <a:off x="0" y="502029"/>
          <a:ext cx="7173685" cy="10328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>
              <a:solidFill>
                <a:schemeClr val="bg1"/>
              </a:solidFill>
            </a:rPr>
            <a:t>Σε ποια σημεία υπάρχει ένταση; 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50420" y="552449"/>
        <a:ext cx="7072845" cy="932014"/>
      </dsp:txXfrm>
    </dsp:sp>
    <dsp:sp modelId="{77038429-D23E-4F98-92B4-83F9A5D1704A}">
      <dsp:nvSpPr>
        <dsp:cNvPr id="0" name=""/>
        <dsp:cNvSpPr/>
      </dsp:nvSpPr>
      <dsp:spPr>
        <a:xfrm>
          <a:off x="0" y="1460861"/>
          <a:ext cx="7173685" cy="1032854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>
              <a:solidFill>
                <a:schemeClr val="bg1"/>
              </a:solidFill>
            </a:rPr>
            <a:t>Υπάρχουν σχέσεις που θέλουμε να προσεγγίσουμε ή προβλήματα που θέλουμε να «αναδείξουμε» ;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50420" y="1511281"/>
        <a:ext cx="7072845" cy="932014"/>
      </dsp:txXfrm>
    </dsp:sp>
    <dsp:sp modelId="{51CC3644-4B2E-425E-B446-A4B48A69C339}">
      <dsp:nvSpPr>
        <dsp:cNvPr id="0" name=""/>
        <dsp:cNvSpPr/>
      </dsp:nvSpPr>
      <dsp:spPr>
        <a:xfrm>
          <a:off x="0" y="2639849"/>
          <a:ext cx="7173685" cy="1032854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>
              <a:solidFill>
                <a:schemeClr val="bg1"/>
              </a:solidFill>
            </a:rPr>
            <a:t>Υπάρχουν θέματα παγκόσμια, αξίες </a:t>
          </a:r>
          <a:r>
            <a:rPr lang="el-GR" sz="2600" kern="1200" dirty="0" err="1">
              <a:solidFill>
                <a:schemeClr val="bg1"/>
              </a:solidFill>
            </a:rPr>
            <a:t>κλπ</a:t>
          </a:r>
          <a:r>
            <a:rPr lang="el-GR" sz="2600" kern="1200" dirty="0">
              <a:solidFill>
                <a:schemeClr val="bg1"/>
              </a:solidFill>
            </a:rPr>
            <a:t>;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50420" y="2690269"/>
        <a:ext cx="7072845" cy="932014"/>
      </dsp:txXfrm>
    </dsp:sp>
    <dsp:sp modelId="{3A032C4D-B5DB-434E-A3D9-A83B4D269304}">
      <dsp:nvSpPr>
        <dsp:cNvPr id="0" name=""/>
        <dsp:cNvSpPr/>
      </dsp:nvSpPr>
      <dsp:spPr>
        <a:xfrm>
          <a:off x="0" y="3747583"/>
          <a:ext cx="7173685" cy="103285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>
              <a:solidFill>
                <a:schemeClr val="bg1"/>
              </a:solidFill>
            </a:rPr>
            <a:t>Ποιες είναι οι καταστάσεις και τα σημεία που θέλουμε να διερευνήσουμε με τα παιδιά ; 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50420" y="3798003"/>
        <a:ext cx="7072845" cy="9320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8427B-6F06-49F5-9260-F7CF71054550}">
      <dsp:nvSpPr>
        <dsp:cNvPr id="0" name=""/>
        <dsp:cNvSpPr/>
      </dsp:nvSpPr>
      <dsp:spPr>
        <a:xfrm>
          <a:off x="0" y="10730"/>
          <a:ext cx="5510013" cy="14672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2">
                  <a:lumMod val="75000"/>
                </a:schemeClr>
              </a:solidFill>
            </a:rPr>
            <a:t>Ποιο</a:t>
          </a:r>
          <a:r>
            <a:rPr lang="el-GR" sz="2800" kern="1200" baseline="0" dirty="0">
              <a:solidFill>
                <a:schemeClr val="bg2">
                  <a:lumMod val="75000"/>
                </a:schemeClr>
              </a:solidFill>
            </a:rPr>
            <a:t> ρόλο να πάρουμε ; </a:t>
          </a:r>
          <a:endParaRPr lang="en-US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71623" y="82353"/>
        <a:ext cx="5366767" cy="1323961"/>
      </dsp:txXfrm>
    </dsp:sp>
    <dsp:sp modelId="{77038429-D23E-4F98-92B4-83F9A5D1704A}">
      <dsp:nvSpPr>
        <dsp:cNvPr id="0" name=""/>
        <dsp:cNvSpPr/>
      </dsp:nvSpPr>
      <dsp:spPr>
        <a:xfrm>
          <a:off x="0" y="1473384"/>
          <a:ext cx="5510013" cy="1467207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2">
                  <a:lumMod val="75000"/>
                </a:schemeClr>
              </a:solidFill>
            </a:rPr>
            <a:t>Ποιόν ρόλο να πάρουν τα παιδιά; </a:t>
          </a:r>
          <a:endParaRPr lang="en-US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71623" y="1545007"/>
        <a:ext cx="5366767" cy="1323961"/>
      </dsp:txXfrm>
    </dsp:sp>
    <dsp:sp modelId="{51CC3644-4B2E-425E-B446-A4B48A69C339}">
      <dsp:nvSpPr>
        <dsp:cNvPr id="0" name=""/>
        <dsp:cNvSpPr/>
      </dsp:nvSpPr>
      <dsp:spPr>
        <a:xfrm>
          <a:off x="0" y="2962388"/>
          <a:ext cx="5510013" cy="146720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2">
                  <a:lumMod val="75000"/>
                </a:schemeClr>
              </a:solidFill>
            </a:rPr>
            <a:t>Θα μπορούσαμε να τους δώσουμε κάποιες εργασίες να κάνουν μέσα από την ιστορία; (πχ. να κατασκευάσουν κάτι, να δουλέψουν σε ρόλο </a:t>
          </a:r>
          <a:r>
            <a:rPr lang="el-GR" sz="2000" kern="1200" dirty="0" err="1">
              <a:solidFill>
                <a:schemeClr val="bg2">
                  <a:lumMod val="75000"/>
                </a:schemeClr>
              </a:solidFill>
            </a:rPr>
            <a:t>κλπ</a:t>
          </a:r>
          <a:r>
            <a:rPr lang="el-GR" sz="2000" kern="1200" dirty="0">
              <a:solidFill>
                <a:schemeClr val="bg2">
                  <a:lumMod val="75000"/>
                </a:schemeClr>
              </a:solidFill>
            </a:rPr>
            <a:t>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1623" y="3034011"/>
        <a:ext cx="5366767" cy="1323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B3D426E4-38C6-4AF1-A66C-8DA69B1D5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/>
              <a:t>Τι δεν κάνουμε ως ΔσΡ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F4056E7-4DA0-45BF-B48B-3670C54252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0796-BC33-49FB-AE46-00B223596223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A0B599C-9A94-469D-9CFD-5F764C32D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665849F-9E1A-4154-9EDA-A2149B106E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84EE-76BA-4038-BFF9-68098EF1A0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2101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/>
              <a:t>Τι δεν κάνουμε ως ΔσΡ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A9CF5-9926-4E27-B51B-6181FA022051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1930-1F5B-4C61-9D71-E21811BAC0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33559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l-GR"/>
              <a:t>Τι δεν κάνουμε ως ΔσΡ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1930-1F5B-4C61-9D71-E21811BAC0E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9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199E0-7A76-4F0E-9A6F-4CAFF2013A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4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1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54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45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74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1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73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91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41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46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71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93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59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768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33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354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5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97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558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682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05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24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720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00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457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849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228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524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7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1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5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9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8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94C8-C34D-44AA-B43D-D4FC725C6CEB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1857-49B0-4F2A-911D-5EB33A6D0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04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7D42E99-004A-4312-8CFD-9E869343B23D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80D6916-878F-4684-9B0F-E06FFF447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86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7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2834CE3-AF51-430E-B1DD-0D93E1B4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Αξιο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ποιώντας τεχνικές </a:t>
            </a:r>
            <a:r>
              <a:rPr lang="el-GR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θεάτρου/δράματος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μια ιστορία 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Content Placeholder 3" descr="Scan_20210310.jpg">
            <a:extLst>
              <a:ext uri="{FF2B5EF4-FFF2-40B4-BE49-F238E27FC236}">
                <a16:creationId xmlns:a16="http://schemas.microsoft.com/office/drawing/2014/main" id="{9CEBDF2B-A41F-4B88-AFA9-616741DD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300" r="1" b="4303"/>
          <a:stretch/>
        </p:blipFill>
        <p:spPr>
          <a:xfrm>
            <a:off x="-69071" y="647371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Θέση περιεχομένου 28">
            <a:extLst>
              <a:ext uri="{FF2B5EF4-FFF2-40B4-BE49-F238E27FC236}">
                <a16:creationId xmlns:a16="http://schemas.microsoft.com/office/drawing/2014/main" id="{31BE7BF3-1D38-46C6-A15F-8BCA8082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8" r="-4" b="24059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17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77257-4166-40D8-AFD0-D1788892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152400" y="-110057"/>
            <a:ext cx="12191980" cy="6857990"/>
          </a:xfrm>
          <a:prstGeom prst="rect">
            <a:avLst/>
          </a:prstGeom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A36ECC3-86AD-4745-BD76-5D4D44393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820038"/>
              </p:ext>
            </p:extLst>
          </p:nvPr>
        </p:nvGraphicFramePr>
        <p:xfrm>
          <a:off x="1075267" y="1582220"/>
          <a:ext cx="9381066" cy="375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B36C62B5-202E-40CB-9C5E-67F4DBDC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14175"/>
              </p:ext>
            </p:extLst>
          </p:nvPr>
        </p:nvGraphicFramePr>
        <p:xfrm>
          <a:off x="2032000" y="719666"/>
          <a:ext cx="5016072" cy="86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072">
                  <a:extLst>
                    <a:ext uri="{9D8B030D-6E8A-4147-A177-3AD203B41FA5}">
                      <a16:colId xmlns:a16="http://schemas.microsoft.com/office/drawing/2014/main" val="2392458094"/>
                    </a:ext>
                  </a:extLst>
                </a:gridCol>
              </a:tblGrid>
              <a:tr h="862554">
                <a:tc>
                  <a:txBody>
                    <a:bodyPr/>
                    <a:lstStyle/>
                    <a:p>
                      <a:r>
                        <a:rPr lang="el-GR" sz="2800" dirty="0"/>
                        <a:t>Τι δεν κάνουμε ως </a:t>
                      </a:r>
                      <a:r>
                        <a:rPr lang="el-GR" sz="2800" dirty="0" err="1"/>
                        <a:t>ΔσΡ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5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82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F1DB48C-503C-466D-B292-BA2F86AD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993913"/>
            <a:ext cx="4013877" cy="40216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Ας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στοχ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αστούμε πάνω σε κάποιες τεχνικές θεάτρου/δράματος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8530" y="1774620"/>
            <a:ext cx="378004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3450" y="1713004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E239A06-9D8C-4A4B-89D1-0384CFB1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51" y="1405468"/>
            <a:ext cx="2499577" cy="1554615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1538F552-E130-4A46-951E-9E7FD9F7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732" y="365126"/>
            <a:ext cx="8111067" cy="871008"/>
          </a:xfrm>
        </p:spPr>
        <p:txBody>
          <a:bodyPr/>
          <a:lstStyle/>
          <a:p>
            <a:r>
              <a:rPr lang="el-GR" dirty="0"/>
              <a:t>Ακίνητη/Δυναμική εικόνα 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F9E20CBC-627C-4910-9924-F30CAFA7D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83558"/>
              </p:ext>
            </p:extLst>
          </p:nvPr>
        </p:nvGraphicFramePr>
        <p:xfrm>
          <a:off x="4060371" y="1236134"/>
          <a:ext cx="8030028" cy="5256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30028">
                  <a:extLst>
                    <a:ext uri="{9D8B030D-6E8A-4147-A177-3AD203B41FA5}">
                      <a16:colId xmlns:a16="http://schemas.microsoft.com/office/drawing/2014/main" val="3205754795"/>
                    </a:ext>
                  </a:extLst>
                </a:gridCol>
              </a:tblGrid>
              <a:tr h="52567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Χτίζουμε</a:t>
                      </a:r>
                      <a:r>
                        <a:rPr lang="en-GB" sz="2400" b="0" dirty="0"/>
                        <a:t> </a:t>
                      </a:r>
                      <a:r>
                        <a:rPr lang="el-GR" sz="2400" b="0" dirty="0"/>
                        <a:t>την εικόνα σταδιακά, ένα παιδί την φορά (</a:t>
                      </a:r>
                      <a:r>
                        <a:rPr lang="en-GB" sz="2400" b="0" dirty="0"/>
                        <a:t>tableau)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Αναπαριστούμε μια εικόνα την φορά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Την ζωντανεύουμε με ένα σήμα, ένα χτύπημα χεριού, το ταμπούρλο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Κάνουμε ανίχνευση σκέψης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Ζητάμε να μιλήσουν  τα παιδιά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Προσκαλούμε ένα χαρακτήρα να βγει από τη σκηνή και να μας μιλήσει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Κάνουμε ερωτήσεις στους χαρακτήρες στην εικόνα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Μπορούμε να προεκτείνουμε την εικόνα  του βιβλίου, να δούμε τι γίνεται μετά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dirty="0"/>
                        <a:t>Μπορούμε να παγώσουμε κάποιες σκηνές αυτοσχεδιασμού και να τις προσθέσουμε στις εικόνες του βιβλίου </a:t>
                      </a:r>
                      <a:endParaRPr lang="en-GB" sz="2400" b="0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7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73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260649"/>
            <a:ext cx="2928863" cy="13681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Ανακριτική καρέκλα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5097" y="1628801"/>
            <a:ext cx="2773901" cy="4248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graphicFrame>
        <p:nvGraphicFramePr>
          <p:cNvPr id="10" name="Θέση περιεχομένου 6">
            <a:extLst>
              <a:ext uri="{FF2B5EF4-FFF2-40B4-BE49-F238E27FC236}">
                <a16:creationId xmlns:a16="http://schemas.microsoft.com/office/drawing/2014/main" id="{353049DC-22DC-41A5-BF5A-687E792F6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387412"/>
              </p:ext>
            </p:extLst>
          </p:nvPr>
        </p:nvGraphicFramePr>
        <p:xfrm>
          <a:off x="3867807" y="1628800"/>
          <a:ext cx="7487581" cy="4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0353A620-04DB-44F1-923C-5EFAFEB28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79" y="604584"/>
            <a:ext cx="204843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Ανίχνευση σκέψης 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88CED1C7-3DE1-4566-9DB5-1EABED0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092700" cy="4351338"/>
          </a:xfr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-228600" fontAlgn="auto">
              <a:spcAft>
                <a:spcPts val="0"/>
              </a:spcAft>
              <a:tabLst/>
              <a:defRPr/>
            </a:pP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σε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π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οιες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στιγμές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στο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βιβ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λίο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θέλω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να 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εστιάσω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στο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τί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σκέφτετ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 ο χαρακτήρας;? </a:t>
            </a:r>
            <a:b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θέλω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να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μιλήσουν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τα 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</a:t>
            </a: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ιδιά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ως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χαρα</a:t>
            </a:r>
            <a:r>
              <a:rPr kumimoji="0" lang="en-US" sz="2400" b="0" i="0" u="none" strike="noStrike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κτήρ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ας ή για τον χαρακτήρα; </a:t>
            </a:r>
            <a:b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μή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πως υπάρχουν στιγμές</a:t>
            </a:r>
            <a:r>
              <a:rPr lang="el-GR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στις οποίες 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μπορούν </a:t>
            </a:r>
            <a:r>
              <a:rPr lang="el-GR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να </a:t>
            </a: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μοιρ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αστούν </a:t>
            </a:r>
            <a:r>
              <a:rPr lang="el-GR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 τους άλλους </a:t>
            </a: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την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σκέψη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τους, 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ή άλλες που θα λένε δυνατά τις σκέψεις τους (περπ</a:t>
            </a:r>
            <a:r>
              <a:rPr lang="el-GR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l-GR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τώντας</a:t>
            </a:r>
            <a:r>
              <a:rPr lang="el-GR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ως </a:t>
            </a:r>
            <a:r>
              <a:rPr lang="en-US" sz="24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εσωτερικός</a:t>
            </a:r>
            <a:r>
              <a:rPr lang="en-US" sz="24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μονόλογος); 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6" descr="Thought tracking - excellent drama technique | Teaching Resources">
            <a:extLst>
              <a:ext uri="{FF2B5EF4-FFF2-40B4-BE49-F238E27FC236}">
                <a16:creationId xmlns:a16="http://schemas.microsoft.com/office/drawing/2014/main" id="{B0A41154-D52E-47F0-B491-FDBEBECE5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2896" b="-2"/>
          <a:stretch/>
        </p:blipFill>
        <p:spPr bwMode="auto">
          <a:xfrm>
            <a:off x="7515876" y="118297"/>
            <a:ext cx="2877299" cy="2830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7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1" y="484632"/>
            <a:ext cx="3974689" cy="1000152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500" dirty="0"/>
            </a:br>
            <a:br>
              <a:rPr lang="en-US" sz="3500" dirty="0"/>
            </a:b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4601" y="1606783"/>
            <a:ext cx="3839067" cy="488858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1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86CBF-429F-4B02-88E0-02D28297531E}"/>
              </a:ext>
            </a:extLst>
          </p:cNvPr>
          <p:cNvSpPr txBox="1"/>
          <p:nvPr/>
        </p:nvSpPr>
        <p:spPr>
          <a:xfrm>
            <a:off x="6456040" y="362634"/>
            <a:ext cx="412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Ρόλος στον τοίχο </a:t>
            </a:r>
            <a:endParaRPr lang="en-GB" sz="3600" b="1" dirty="0"/>
          </a:p>
        </p:txBody>
      </p:sp>
      <p:pic>
        <p:nvPicPr>
          <p:cNvPr id="1026" name="Picture 2" descr="10 Role on the Wall! ideas | role, wall, teaching drama">
            <a:extLst>
              <a:ext uri="{FF2B5EF4-FFF2-40B4-BE49-F238E27FC236}">
                <a16:creationId xmlns:a16="http://schemas.microsoft.com/office/drawing/2014/main" id="{53DFF761-0C18-4067-964A-54D3525C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83" y="735245"/>
            <a:ext cx="1828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0" name="Θέση περιεχομένου 6">
            <a:extLst>
              <a:ext uri="{FF2B5EF4-FFF2-40B4-BE49-F238E27FC236}">
                <a16:creationId xmlns:a16="http://schemas.microsoft.com/office/drawing/2014/main" id="{BF50B4E6-4D5D-4F1F-B0A0-2087FCD76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90887"/>
              </p:ext>
            </p:extLst>
          </p:nvPr>
        </p:nvGraphicFramePr>
        <p:xfrm>
          <a:off x="4508206" y="1321904"/>
          <a:ext cx="7400260" cy="424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2552CC6-B387-40D8-B316-8A7655567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82" y="362634"/>
            <a:ext cx="1847850" cy="2466975"/>
          </a:xfrm>
          <a:prstGeom prst="rect">
            <a:avLst/>
          </a:prstGeom>
        </p:spPr>
      </p:pic>
      <p:pic>
        <p:nvPicPr>
          <p:cNvPr id="1028" name="Picture 4" descr="Αφίσα | Πίνακας - Πέτρινος τοίχος">
            <a:extLst>
              <a:ext uri="{FF2B5EF4-FFF2-40B4-BE49-F238E27FC236}">
                <a16:creationId xmlns:a16="http://schemas.microsoft.com/office/drawing/2014/main" id="{4CA50E76-4BBF-4B8B-AD92-A617F9DD9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7" y="3103337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3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Διάδρομος συνείδησης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119322" y="2269974"/>
            <a:ext cx="5068118" cy="43222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Υπάρχει κάποια στιγμή που ο χαρακτήρας πρέπει να πάρει μια απόφαση;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Μπορούμε να ακούσουμε τις αντικρουόμενες απόψεις του χαρακτήρα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Μπορούμε να προσπαθήσουμε να πείσουμε τον χαρακτήρα για τη μια ή την άλλη απόφαση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Μπορούμε να δώσουμε τα θετικά ή τις συνέπειες που θα έχει μια σημαντική απόφαση του χαρακτήρα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22EA6E6-3F7C-41CD-8CEC-529DECBE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3" r="-1" b="-1"/>
          <a:stretch/>
        </p:blipFill>
        <p:spPr>
          <a:xfrm>
            <a:off x="6613450" y="2492376"/>
            <a:ext cx="4287845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0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1" y="371720"/>
            <a:ext cx="6084961" cy="5626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Αυτοσχεδιασμός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1615440"/>
            <a:ext cx="5090160" cy="456152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Οι χαρακτήρες και η πλοκή του βιβλίου μπορούν να αποτελέσουν την βάση για αυτοσχεδιασμούς και να δημιουργήσουν τα παιδιά διαλόγους, επιπλέον σκηνές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Ένας αυτοσχεδιασμός που γίνεται πάνω σε μια συγκεκριμένη σκηνή ή εικόνα θα  βοηθήσει τα παιδιά να εμπλακούν περισσότερο στην ιστορία και να αναγνωρίσουμε τί καταλαβαίνουν ή μαθαίνουν από αυτήν</a:t>
            </a:r>
            <a:r>
              <a:rPr lang="en-US" sz="2400" dirty="0"/>
              <a:t>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Κάποιες φορές ο αυτοσχεδιασμός είναι αυθόρμητος ή άλλες ο/η δάσκαλος/α δίνει μια φράση για να ξεκινήσουν ή να τελειώσουν τα παιδιά με αυτή</a:t>
            </a:r>
            <a:r>
              <a:rPr lang="en-US" sz="2400" dirty="0"/>
              <a:t>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1BBD74AD-A600-4D94-8EED-3F6911B3C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r="27504" b="7"/>
          <a:stretch>
            <a:fillRect/>
          </a:stretch>
        </p:blipFill>
        <p:spPr>
          <a:xfrm>
            <a:off x="5889171" y="2457970"/>
            <a:ext cx="3058886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Εικόνα 8" descr="Εικόνα που περιέχει εσωτερικό, άτομο, ομάδα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55678D2-0BE1-4D7C-8603-ECB588D0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8469" b="2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359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400" dirty="0"/>
              <a:t>Συλλογικός ρόλος </a:t>
            </a:r>
            <a:endParaRPr lang="en-US" sz="4400" dirty="0"/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9751D1A0-ECAD-47E0-8078-5D9D666FD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013625"/>
            <a:ext cx="5269301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Είναι ένας τρόπος  η ομάδα να υποδυθεί συλλογικά έναν ρόλο όπου καθένας παίρνει τον λόγο όταν θέλει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Συχνά δημιουργείται ένα είδος διαλόγου μεταξύ των ατόμων που συμμετέχουν στον συλλογικό ρόλο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Ο δάσκαλος μπορεί να θέσει οδηγίες, πχ όλοι να μιλήσουν μια φορά, ή να μη μιλάει κάποιος πολλές φορές κλπ.  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23DD4A2-2753-49B9-B7F8-7CF2B4B27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r="3095" b="1"/>
          <a:stretch/>
        </p:blipFill>
        <p:spPr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177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87180"/>
            <a:ext cx="4523819" cy="6061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Κρυφ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ακούσματα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857" y="1621971"/>
            <a:ext cx="5068105" cy="439316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τεχνική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επ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ιτρέ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πει να ακούσουμε συζητήσεις μεταξύ των χαρακτήρων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Να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σκεφτούμε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αν α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υτός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π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ου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κρυφ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ακούει βρίσκεται σε συγκεκριμένο ρόλο ή απλά περνά από μια ομάδα ή ζευγάρι και ακούει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Να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συζητηθεί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α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ργότερ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 το τί άκουσε </a:t>
            </a:r>
          </a:p>
        </p:txBody>
      </p:sp>
      <p:pic>
        <p:nvPicPr>
          <p:cNvPr id="2050" name="Picture 2" descr="ψίθυροι διανυσματική απεικόνιση. εικονογραφία από shouting - 54271866">
            <a:extLst>
              <a:ext uri="{FF2B5EF4-FFF2-40B4-BE49-F238E27FC236}">
                <a16:creationId xmlns:a16="http://schemas.microsoft.com/office/drawing/2014/main" id="{6E18F62A-FF8A-4643-934D-886B44B3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-1" b="-1"/>
          <a:stretch/>
        </p:blipFill>
        <p:spPr bwMode="auto">
          <a:xfrm>
            <a:off x="6096000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9E254-7C3E-4B49-8C37-67913782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26" y="260649"/>
            <a:ext cx="855561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4000" dirty="0">
                <a:solidFill>
                  <a:schemeClr val="accent5"/>
                </a:solidFill>
              </a:rPr>
              <a:t>Τί να λάβουμε υπόψη μας </a:t>
            </a:r>
            <a:br>
              <a:rPr lang="en-US" sz="4300" dirty="0">
                <a:solidFill>
                  <a:schemeClr val="accent5"/>
                </a:solidFill>
              </a:rPr>
            </a:br>
            <a:endParaRPr lang="en-US" sz="4300" dirty="0">
              <a:solidFill>
                <a:schemeClr val="accent5"/>
              </a:solidFill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384C2D7-19AF-4110-8F30-AA2AC420F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438927"/>
              </p:ext>
            </p:extLst>
          </p:nvPr>
        </p:nvGraphicFramePr>
        <p:xfrm>
          <a:off x="1788025" y="1772817"/>
          <a:ext cx="9636837" cy="4404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77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 Carousel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998921"/>
            <a:ext cx="5820780" cy="45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 </a:t>
            </a:r>
            <a:r>
              <a:rPr lang="el-GR" sz="2400" i="1" dirty="0"/>
              <a:t>Μπορούν να παιχτούν πολλές σκηνές ταυτόχρονα,  για παράδειγμα: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Μια ακολουθία σκηνών από το βιβλίο που θα ζωντανεύουν στη σειρά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Να παιχτούν με αυτό τον τρόπο νέες σκηνές από την ιστορία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Να ζωντανέψει ο λόγος και οι σκέψεις που υπάρχουν στην ιστορία</a:t>
            </a:r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 descr="Εικόνα που περιέχει κείμενο, αντικείμενο εξωτερικού χώρου&#10;&#10;Περιγραφή που δημιουργήθηκε αυτόματα">
            <a:extLst>
              <a:ext uri="{FF2B5EF4-FFF2-40B4-BE49-F238E27FC236}">
                <a16:creationId xmlns:a16="http://schemas.microsoft.com/office/drawing/2014/main" id="{BFB06687-0ED6-43BA-BE53-0E2D6F1E7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2301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454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5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57">
            <a:extLst>
              <a:ext uri="{FF2B5EF4-FFF2-40B4-BE49-F238E27FC236}">
                <a16:creationId xmlns:a16="http://schemas.microsoft.com/office/drawing/2014/main" id="{BE5D6855-F7F1-40AB-A644-826C03264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2448" y="3131936"/>
            <a:ext cx="124064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59">
            <a:extLst>
              <a:ext uri="{FF2B5EF4-FFF2-40B4-BE49-F238E27FC236}">
                <a16:creationId xmlns:a16="http://schemas.microsoft.com/office/drawing/2014/main" id="{2C65388C-2EC9-49CB-94AE-C126FD4C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3" y="0"/>
            <a:ext cx="6067239" cy="6858000"/>
          </a:xfrm>
          <a:custGeom>
            <a:avLst/>
            <a:gdLst>
              <a:gd name="connsiteX0" fmla="*/ 1619628 w 6067239"/>
              <a:gd name="connsiteY0" fmla="*/ 0 h 6858000"/>
              <a:gd name="connsiteX1" fmla="*/ 6067239 w 6067239"/>
              <a:gd name="connsiteY1" fmla="*/ 0 h 6858000"/>
              <a:gd name="connsiteX2" fmla="*/ 6067239 w 6067239"/>
              <a:gd name="connsiteY2" fmla="*/ 6858000 h 6858000"/>
              <a:gd name="connsiteX3" fmla="*/ 1619627 w 6067239"/>
              <a:gd name="connsiteY3" fmla="*/ 6858000 h 6858000"/>
              <a:gd name="connsiteX4" fmla="*/ 1615622 w 6067239"/>
              <a:gd name="connsiteY4" fmla="*/ 6854853 h 6858000"/>
              <a:gd name="connsiteX5" fmla="*/ 0 w 6067239"/>
              <a:gd name="connsiteY5" fmla="*/ 3429000 h 6858000"/>
              <a:gd name="connsiteX6" fmla="*/ 1615622 w 6067239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9" h="6858000">
                <a:moveTo>
                  <a:pt x="1619628" y="0"/>
                </a:moveTo>
                <a:lnTo>
                  <a:pt x="6067239" y="0"/>
                </a:lnTo>
                <a:lnTo>
                  <a:pt x="6067239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62B7C1D-B627-4FCA-9295-7D718765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7837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091821"/>
            <a:ext cx="3781109" cy="4674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Στοιχεία μιας ιστορίας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1780" y="297951"/>
            <a:ext cx="4131527" cy="624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Πού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π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ότε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 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αδραματίζεται η ιστορία; </a:t>
            </a:r>
          </a:p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Χαρα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κτήρες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Ποιοι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είν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αι στην ιστορία; </a:t>
            </a: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Οπ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τική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γωνί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α: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Από ποιανού την πλευρά  λέγεται η ιστορία; </a:t>
            </a:r>
          </a:p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Δράση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 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Ποι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 είναι η δράση των χαρακτήρων, τί κάνουν; </a:t>
            </a:r>
          </a:p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Διάλογος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Τί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λένε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οι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χαρα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κτήρες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 </a:t>
            </a:r>
          </a:p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Εσωτερική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σκέψη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Τί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σκέφτοντ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αι; </a:t>
            </a:r>
          </a:p>
          <a:p>
            <a:pPr marL="5715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Πλοκή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 </a:t>
            </a:r>
            <a:r>
              <a:rPr kumimoji="0" lang="en-US" sz="200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Ποι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 είναι η ακολουθία γεγονότων στην ιστορία μου;</a:t>
            </a:r>
          </a:p>
          <a:p>
            <a:pPr marR="0" lvl="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l-GR" sz="20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</a:t>
            </a:r>
            <a:r>
              <a:rPr kumimoji="0" lang="en-US" sz="200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σύγκρουση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sz="200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κρίση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επ</a:t>
            </a:r>
            <a:r>
              <a:rPr kumimoji="0" lang="en-US" sz="200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ίλυση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 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Αφήγηση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Ποι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 επιπλέον </a:t>
            </a:r>
            <a:r>
              <a:rPr kumimoji="0" lang="el-GR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σκηνή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ροσθέτει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ο αφηγητής; </a:t>
            </a:r>
          </a:p>
        </p:txBody>
      </p:sp>
    </p:spTree>
    <p:extLst>
      <p:ext uri="{BB962C8B-B14F-4D97-AF65-F5344CB8AC3E}">
        <p14:creationId xmlns:p14="http://schemas.microsoft.com/office/powerpoint/2010/main" val="411636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l-GR" sz="2800" b="1" dirty="0"/>
              <a:t>Ζητήματα που είναι καλό να λάβουμε υπόψη μας</a:t>
            </a:r>
            <a:endParaRPr lang="en-GB" sz="28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28EA9-A34B-4789-94B0-5403247F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1" r="8305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531786-0A09-43B9-AB05-BCDCBBBC4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727616"/>
              </p:ext>
            </p:extLst>
          </p:nvPr>
        </p:nvGraphicFramePr>
        <p:xfrm>
          <a:off x="359229" y="1894114"/>
          <a:ext cx="7173685" cy="520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84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Ζητήματα που είναι καλό να λάβουμε υπόψη μας (2)</a:t>
            </a:r>
            <a:endParaRPr lang="en-GB" sz="24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28EA9-A34B-4789-94B0-5403247F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1" r="8305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531786-0A09-43B9-AB05-BCDCBBBC4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5771"/>
              </p:ext>
            </p:extLst>
          </p:nvPr>
        </p:nvGraphicFramePr>
        <p:xfrm>
          <a:off x="566530" y="2279017"/>
          <a:ext cx="5510013" cy="442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48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C2C924-6CA9-4F73-9F9F-8ED73259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" b="-2"/>
          <a:stretch/>
        </p:blipFill>
        <p:spPr>
          <a:xfrm>
            <a:off x="1358996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CA25B1F-D046-4F06-9AD4-16C65EB12B52}"/>
              </a:ext>
            </a:extLst>
          </p:cNvPr>
          <p:cNvSpPr/>
          <p:nvPr/>
        </p:nvSpPr>
        <p:spPr>
          <a:xfrm>
            <a:off x="104503" y="228600"/>
            <a:ext cx="2503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graphicFrame>
        <p:nvGraphicFramePr>
          <p:cNvPr id="2" name="Πίνακας 4">
            <a:extLst>
              <a:ext uri="{FF2B5EF4-FFF2-40B4-BE49-F238E27FC236}">
                <a16:creationId xmlns:a16="http://schemas.microsoft.com/office/drawing/2014/main" id="{80F3BA3B-9588-4476-8C1F-A2F72634A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02841"/>
              </p:ext>
            </p:extLst>
          </p:nvPr>
        </p:nvGraphicFramePr>
        <p:xfrm>
          <a:off x="253223" y="228599"/>
          <a:ext cx="1596125" cy="92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125">
                  <a:extLst>
                    <a:ext uri="{9D8B030D-6E8A-4147-A177-3AD203B41FA5}">
                      <a16:colId xmlns:a16="http://schemas.microsoft.com/office/drawing/2014/main" val="426849072"/>
                    </a:ext>
                  </a:extLst>
                </a:gridCol>
              </a:tblGrid>
              <a:tr h="923329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Μια αυθόρμητη σκέψη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0702-2BAE-4E93-848D-A32FD865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3A693A-A09B-44F8-8619-70217956E039}"/>
              </a:ext>
            </a:extLst>
          </p:cNvPr>
          <p:cNvGrpSpPr/>
          <p:nvPr/>
        </p:nvGrpSpPr>
        <p:grpSpPr>
          <a:xfrm>
            <a:off x="2783632" y="1957930"/>
            <a:ext cx="6624736" cy="3672407"/>
            <a:chOff x="0" y="437809"/>
            <a:chExt cx="2673629" cy="16041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06C5CA-3EFA-4EA3-A7DE-5210DAC16630}"/>
                </a:ext>
              </a:extLst>
            </p:cNvPr>
            <p:cNvSpPr/>
            <p:nvPr/>
          </p:nvSpPr>
          <p:spPr>
            <a:xfrm>
              <a:off x="0" y="437809"/>
              <a:ext cx="2673629" cy="160417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72AE50-FD65-420F-9E8C-4777CA23963D}"/>
                </a:ext>
              </a:extLst>
            </p:cNvPr>
            <p:cNvSpPr txBox="1"/>
            <p:nvPr/>
          </p:nvSpPr>
          <p:spPr>
            <a:xfrm>
              <a:off x="0" y="437809"/>
              <a:ext cx="2673629" cy="16041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dirty="0">
                  <a:solidFill>
                    <a:prstClr val="white"/>
                  </a:solidFill>
                  <a:latin typeface="Arial"/>
                </a:rPr>
                <a:t>Ας θυμηθούμε κάποιες τεχνικές που μπορούμε να αξιοποιήσουμε </a:t>
              </a:r>
              <a:endParaRPr lang="en-US" sz="320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72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7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Εικόνα 9" descr="δάσκαλος σε ρόλο ">
            <a:extLst>
              <a:ext uri="{FF2B5EF4-FFF2-40B4-BE49-F238E27FC236}">
                <a16:creationId xmlns:a16="http://schemas.microsoft.com/office/drawing/2014/main" id="{EDEABA73-EFC0-490F-A6FD-48E7D7C1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3" y="803804"/>
            <a:ext cx="2608263" cy="1744663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159B3066-6A06-435A-89FD-F735706B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1" y="2717748"/>
            <a:ext cx="2608263" cy="18161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F04217E-939F-4946-8D18-6902B956C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884238"/>
            <a:ext cx="2185988" cy="1374775"/>
          </a:xfrm>
          <a:prstGeom prst="rect">
            <a:avLst/>
          </a:prstGeom>
        </p:spPr>
      </p:pic>
      <p:pic>
        <p:nvPicPr>
          <p:cNvPr id="21" name="Εικόνα 20" descr="Εικόνα που περιέχει στολ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F039E3F-F467-4159-A0DB-B0B169C6B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3" y="2548467"/>
            <a:ext cx="2185988" cy="2185988"/>
          </a:xfrm>
          <a:prstGeom prst="rect">
            <a:avLst/>
          </a:prstGeom>
        </p:spPr>
      </p:pic>
      <p:pic>
        <p:nvPicPr>
          <p:cNvPr id="1026" name="Picture 2" descr="Hot seating- a great drama technique for any age group | Robin Hood  Literacy Blog">
            <a:extLst>
              <a:ext uri="{FF2B5EF4-FFF2-40B4-BE49-F238E27FC236}">
                <a16:creationId xmlns:a16="http://schemas.microsoft.com/office/drawing/2014/main" id="{6CE480F7-729B-4866-878A-71437F22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84238"/>
            <a:ext cx="2047875" cy="2047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ought tracking - excellent drama technique | Teaching Resources">
            <a:extLst>
              <a:ext uri="{FF2B5EF4-FFF2-40B4-BE49-F238E27FC236}">
                <a16:creationId xmlns:a16="http://schemas.microsoft.com/office/drawing/2014/main" id="{EAD41BBC-A813-4071-BDE0-FAA3F2FB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11488"/>
            <a:ext cx="2047875" cy="1512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575FB51E-BFF1-42DA-BE7F-183D2289B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65" y="782638"/>
            <a:ext cx="2262188" cy="2108200"/>
          </a:xfrm>
          <a:prstGeom prst="rect">
            <a:avLst/>
          </a:prstGeom>
        </p:spPr>
      </p:pic>
      <p:pic>
        <p:nvPicPr>
          <p:cNvPr id="1028" name="Picture 4" descr="Conscience Alley - Drama Resource">
            <a:extLst>
              <a:ext uri="{FF2B5EF4-FFF2-40B4-BE49-F238E27FC236}">
                <a16:creationId xmlns:a16="http://schemas.microsoft.com/office/drawing/2014/main" id="{907F08F6-7286-4575-BF77-753F009E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071813"/>
            <a:ext cx="2262188" cy="1454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DB5327A7-461C-466F-B710-3108DEBAE012}"/>
              </a:ext>
            </a:extLst>
          </p:cNvPr>
          <p:cNvSpPr/>
          <p:nvPr/>
        </p:nvSpPr>
        <p:spPr>
          <a:xfrm>
            <a:off x="3674534" y="4944533"/>
            <a:ext cx="5232400" cy="880534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Quiz: </a:t>
            </a:r>
            <a:r>
              <a:rPr lang="el-GR" b="1" dirty="0">
                <a:solidFill>
                  <a:srgbClr val="0070C0"/>
                </a:solidFill>
              </a:rPr>
              <a:t>Ποιες τεχνικές θεάτρου/δράματος αναγνωρίζετε;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DCB1F1-BFAB-4C26-96EC-AEAECDCC5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550" y="1799201"/>
            <a:ext cx="1697037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/>
              <a:t>Δάσκαλος σε ρόλο </a:t>
            </a:r>
            <a:endParaRPr lang="en-US" sz="3600" dirty="0"/>
          </a:p>
        </p:txBody>
      </p:sp>
      <p:graphicFrame>
        <p:nvGraphicFramePr>
          <p:cNvPr id="12" name="Text Placeholder 3">
            <a:extLst>
              <a:ext uri="{FF2B5EF4-FFF2-40B4-BE49-F238E27FC236}">
                <a16:creationId xmlns:a16="http://schemas.microsoft.com/office/drawing/2014/main" id="{1717E9A3-CC98-481D-B56C-ABDB1743D6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7083035"/>
              </p:ext>
            </p:extLst>
          </p:nvPr>
        </p:nvGraphicFramePr>
        <p:xfrm>
          <a:off x="503434" y="2388086"/>
          <a:ext cx="10878941" cy="347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Εικόνα 9" descr="δάσκαλος σε ρόλο ">
            <a:extLst>
              <a:ext uri="{FF2B5EF4-FFF2-40B4-BE49-F238E27FC236}">
                <a16:creationId xmlns:a16="http://schemas.microsoft.com/office/drawing/2014/main" id="{E61AB440-DE20-485F-B7AA-2DC9C674E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29" y="60081"/>
            <a:ext cx="2608263" cy="17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86AEA2B8-5DCA-4585-A53F-2B7211460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23533"/>
              </p:ext>
            </p:extLst>
          </p:nvPr>
        </p:nvGraphicFramePr>
        <p:xfrm>
          <a:off x="1818526" y="1180532"/>
          <a:ext cx="9122376" cy="439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234">
                  <a:extLst>
                    <a:ext uri="{9D8B030D-6E8A-4147-A177-3AD203B41FA5}">
                      <a16:colId xmlns:a16="http://schemas.microsoft.com/office/drawing/2014/main" val="893976615"/>
                    </a:ext>
                  </a:extLst>
                </a:gridCol>
                <a:gridCol w="4698142">
                  <a:extLst>
                    <a:ext uri="{9D8B030D-6E8A-4147-A177-3AD203B41FA5}">
                      <a16:colId xmlns:a16="http://schemas.microsoft.com/office/drawing/2014/main" val="1841479850"/>
                    </a:ext>
                  </a:extLst>
                </a:gridCol>
              </a:tblGrid>
              <a:tr h="4394578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bg1"/>
                          </a:solidFill>
                        </a:rPr>
                        <a:t>Status </a:t>
                      </a: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ρόλου δασκάλας</a:t>
                      </a:r>
                    </a:p>
                    <a:p>
                      <a:pPr algn="ctr"/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Υψηλότερο του μαθητή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Ίσο με του μαθητή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Χαμηλότερο του μαθητή </a:t>
                      </a:r>
                    </a:p>
                  </a:txBody>
                  <a:tcPr marL="70804" marR="70804" marT="35402" marB="354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Λειτουργία  ρόλου δασκάλας </a:t>
                      </a:r>
                    </a:p>
                    <a:p>
                      <a:pPr algn="ctr"/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Αναζήτηση συμβουλής ή βοήθειας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Αναζήτηση πληροφοριών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Παροχή πληροφοριών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Συντονισμός, συζήτησης, έρευνας, ή συμβουλίου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Παρεμπόδιση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Βοήθεια στην διεκπεραίωση καθηκόντων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>
                          <a:solidFill>
                            <a:schemeClr val="bg1"/>
                          </a:solidFill>
                        </a:rPr>
                        <a:t>Αντιπαράθεση </a:t>
                      </a:r>
                    </a:p>
                  </a:txBody>
                  <a:tcPr marL="70804" marR="70804" marT="35402" marB="3540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6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43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2BD10-AFFA-4212-B99B-06A06F8B5607}"/>
              </a:ext>
            </a:extLst>
          </p:cNvPr>
          <p:cNvSpPr txBox="1"/>
          <p:nvPr/>
        </p:nvSpPr>
        <p:spPr>
          <a:xfrm>
            <a:off x="6008068" y="978993"/>
            <a:ext cx="5365218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endParaRPr kumimoji="0" lang="en-US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Είμαι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 π</a:t>
            </a:r>
            <a:r>
              <a:rPr kumimoji="0" lang="en-US" sz="2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ρόσω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πο που γνωρίζει ή έχει μια καίρια πληροφορία να δώσει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Όσο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αι δυνατόν κρατ</a:t>
            </a: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ώ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το status ίσο ή χαμηλότερο από το status των παιδιών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Είμαι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 π</a:t>
            </a:r>
            <a:r>
              <a:rPr kumimoji="0" lang="en-US" sz="2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ρόσω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πο που δεν γνωρίζει και προσπαθεί να αντλήσει πληροφορίες 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Είμαι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 π</a:t>
            </a:r>
            <a:r>
              <a:rPr kumimoji="0" lang="en-US" sz="2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ρόσω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πο που χρειάζεται βοήθεια ή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θέλει να 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κερδίσει το ενδιαφέρον και την συμπάθει</a:t>
            </a: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Είμαι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άπ</a:t>
            </a:r>
            <a:r>
              <a:rPr kumimoji="0" lang="en-US" sz="2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οιος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μεσολαβητής πχ</a:t>
            </a:r>
            <a:r>
              <a:rPr kumimoji="0" lang="el-GR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του αρχηγού του δάσους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CAFE4-A5A6-4FA2-A6AB-750AC4F74617}"/>
              </a:ext>
            </a:extLst>
          </p:cNvPr>
          <p:cNvSpPr txBox="1"/>
          <p:nvPr/>
        </p:nvSpPr>
        <p:spPr>
          <a:xfrm>
            <a:off x="246888" y="2185988"/>
            <a:ext cx="3730752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Το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τί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ρόλο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θα α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κολουθήσω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ως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ΔσΡ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εξ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αρτάται πάντα από την ιστορία και τους σκοπούς που έχ</a:t>
            </a:r>
            <a:r>
              <a:rPr kumimoji="0" lang="el-GR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ω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l-GR" sz="2800" b="1" dirty="0"/>
              <a:t>όταν 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τα πα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ιδιά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l-GR" sz="2800" b="1" dirty="0"/>
              <a:t>είναι σε 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ρόλο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. Παρα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δείγμ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ατα:</a:t>
            </a:r>
          </a:p>
        </p:txBody>
      </p:sp>
    </p:spTree>
    <p:extLst>
      <p:ext uri="{BB962C8B-B14F-4D97-AF65-F5344CB8AC3E}">
        <p14:creationId xmlns:p14="http://schemas.microsoft.com/office/powerpoint/2010/main" val="79578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A77257-4166-40D8-AFD0-D1788892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DB19FB5B-4FD6-47A5-A3B1-7DB3A5F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06401"/>
            <a:ext cx="8839200" cy="13817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b="1" dirty="0" err="1"/>
              <a:t>Πώς</a:t>
            </a:r>
            <a:r>
              <a:rPr lang="en-US" sz="3100" b="1" dirty="0"/>
              <a:t> θα </a:t>
            </a:r>
            <a:r>
              <a:rPr lang="en-US" sz="3100" b="1" dirty="0" err="1"/>
              <a:t>λειτουργήσεις</a:t>
            </a:r>
            <a:r>
              <a:rPr lang="en-US" sz="3100" b="1" dirty="0"/>
              <a:t> κα</a:t>
            </a:r>
            <a:r>
              <a:rPr lang="en-US" sz="3100" b="1" dirty="0" err="1"/>
              <a:t>λύτερ</a:t>
            </a:r>
            <a:r>
              <a:rPr lang="en-US" sz="3100" b="1" dirty="0"/>
              <a:t>α ως ΔσΡ</a:t>
            </a:r>
            <a:r>
              <a:rPr lang="el-GR" sz="3100" b="1" dirty="0"/>
              <a:t>;</a:t>
            </a:r>
            <a:br>
              <a:rPr lang="el-GR" sz="3100" b="1" dirty="0"/>
            </a:br>
            <a:r>
              <a:rPr lang="en-US" sz="3100" b="1" dirty="0" err="1"/>
              <a:t>στοιχεί</a:t>
            </a:r>
            <a:r>
              <a:rPr lang="en-US" sz="3100" b="1" dirty="0"/>
              <a:t>α που χρειάζεται να εστιάσεις</a:t>
            </a:r>
            <a:br>
              <a:rPr lang="en-US" sz="4700" b="1" dirty="0"/>
            </a:br>
            <a:endParaRPr lang="en-US" sz="4700" b="1" dirty="0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A36ECC3-86AD-4745-BD76-5D4D44393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531354"/>
              </p:ext>
            </p:extLst>
          </p:nvPr>
        </p:nvGraphicFramePr>
        <p:xfrm>
          <a:off x="375920" y="1391920"/>
          <a:ext cx="11531600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31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A77257-4166-40D8-AFD0-D1788892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DB19FB5B-4FD6-47A5-A3B1-7DB3A5F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06401"/>
            <a:ext cx="8839200" cy="13817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b="1" dirty="0" err="1"/>
              <a:t>Πώς</a:t>
            </a:r>
            <a:r>
              <a:rPr lang="en-US" sz="3100" b="1" dirty="0"/>
              <a:t> θα </a:t>
            </a:r>
            <a:r>
              <a:rPr lang="en-US" sz="3100" b="1" dirty="0" err="1"/>
              <a:t>λειτουργήσεις</a:t>
            </a:r>
            <a:r>
              <a:rPr lang="en-US" sz="3100" b="1" dirty="0"/>
              <a:t> κα</a:t>
            </a:r>
            <a:r>
              <a:rPr lang="en-US" sz="3100" b="1" dirty="0" err="1"/>
              <a:t>λύτερ</a:t>
            </a:r>
            <a:r>
              <a:rPr lang="en-US" sz="3100" b="1" dirty="0"/>
              <a:t>α ως ΔσΡ</a:t>
            </a:r>
            <a:r>
              <a:rPr lang="el-GR" sz="3100" b="1" dirty="0"/>
              <a:t>;</a:t>
            </a:r>
            <a:br>
              <a:rPr lang="el-GR" sz="3100" b="1" dirty="0"/>
            </a:br>
            <a:r>
              <a:rPr lang="en-US" sz="3100" b="1" dirty="0" err="1"/>
              <a:t>στοιχεί</a:t>
            </a:r>
            <a:r>
              <a:rPr lang="en-US" sz="3100" b="1" dirty="0"/>
              <a:t>α που χρειάζεται να εστιάσεις</a:t>
            </a:r>
            <a:br>
              <a:rPr lang="en-US" sz="4700" b="1" dirty="0"/>
            </a:br>
            <a:endParaRPr lang="en-US" sz="4700" b="1" dirty="0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A36ECC3-86AD-4745-BD76-5D4D44393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11960"/>
              </p:ext>
            </p:extLst>
          </p:nvPr>
        </p:nvGraphicFramePr>
        <p:xfrm>
          <a:off x="375920" y="1391920"/>
          <a:ext cx="11531600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4330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1271</Words>
  <Application>Microsoft Office PowerPoint</Application>
  <PresentationFormat>Ευρεία οθόνη</PresentationFormat>
  <Paragraphs>149</Paragraphs>
  <Slides>24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24</vt:i4>
      </vt:variant>
    </vt:vector>
  </HeadingPairs>
  <TitlesOfParts>
    <vt:vector size="33" baseType="lpstr">
      <vt:lpstr>Meiryo</vt:lpstr>
      <vt:lpstr>Arial</vt:lpstr>
      <vt:lpstr>Calibri</vt:lpstr>
      <vt:lpstr>Calibri Light</vt:lpstr>
      <vt:lpstr>Century Gothic</vt:lpstr>
      <vt:lpstr>Wingdings 2</vt:lpstr>
      <vt:lpstr>Blank</vt:lpstr>
      <vt:lpstr>Office Theme</vt:lpstr>
      <vt:lpstr>Αξιομνημόνευτο</vt:lpstr>
      <vt:lpstr>Αξιοποιώντας τεχνικές θεάτρου/δράματος με μια ιστορία </vt:lpstr>
      <vt:lpstr>Τί να λάβουμε υπόψη μας  </vt:lpstr>
      <vt:lpstr>Παρουσίαση του PowerPoint</vt:lpstr>
      <vt:lpstr>Παρουσίαση του PowerPoint</vt:lpstr>
      <vt:lpstr>Δάσκαλος σε ρόλο </vt:lpstr>
      <vt:lpstr>Παρουσίαση του PowerPoint</vt:lpstr>
      <vt:lpstr>Παρουσίαση του PowerPoint</vt:lpstr>
      <vt:lpstr>Πώς θα λειτουργήσεις καλύτερα ως ΔσΡ; στοιχεία που χρειάζεται να εστιάσεις </vt:lpstr>
      <vt:lpstr>Πώς θα λειτουργήσεις καλύτερα ως ΔσΡ; στοιχεία που χρειάζεται να εστιάσεις </vt:lpstr>
      <vt:lpstr>Παρουσίαση του PowerPoint</vt:lpstr>
      <vt:lpstr>Ας στοχαστούμε πάνω σε κάποιες τεχνικές θεάτρου/δράματος </vt:lpstr>
      <vt:lpstr>Ακίνητη/Δυναμική εικόνα </vt:lpstr>
      <vt:lpstr>Ανακριτική καρέκλα </vt:lpstr>
      <vt:lpstr>Ανίχνευση σκέψης </vt:lpstr>
      <vt:lpstr>  </vt:lpstr>
      <vt:lpstr>Διάδρομος συνείδησης </vt:lpstr>
      <vt:lpstr>Αυτοσχεδιασμός</vt:lpstr>
      <vt:lpstr>Συλλογικός ρόλος </vt:lpstr>
      <vt:lpstr>Κρυφακούσματα</vt:lpstr>
      <vt:lpstr> Carousel </vt:lpstr>
      <vt:lpstr>Στοιχεία μιας ιστορίας </vt:lpstr>
      <vt:lpstr>Ζητήματα που είναι καλό να λάβουμε υπόψη μας</vt:lpstr>
      <vt:lpstr>Ζητήματα που είναι καλό να λάβουμε υπόψη μας (2)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Αξιοποιώντας θεατρικές τεχνικές με μια εικονογραφημένη ιστορία</dc:title>
  <dc:creator>PANAGIOTA GIANNOULI</dc:creator>
  <cp:lastModifiedBy>PANAGIOTA GIANNOULI</cp:lastModifiedBy>
  <cp:revision>46</cp:revision>
  <dcterms:created xsi:type="dcterms:W3CDTF">2021-03-30T10:04:09Z</dcterms:created>
  <dcterms:modified xsi:type="dcterms:W3CDTF">2024-03-31T15:58:28Z</dcterms:modified>
</cp:coreProperties>
</file>