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4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8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0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3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6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19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0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5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4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2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1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2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CE90-280F-4669-9EBF-5254D4ABA572}" type="datetimeFigureOut">
              <a:rPr lang="el-GR" smtClean="0"/>
              <a:t>20/2/2017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220E-938A-4DF5-98CA-2CFD463F68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20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3504" y="1122363"/>
            <a:ext cx="10064496" cy="1053909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err="1"/>
              <a:t>Ενδοεπιθηλιακή</a:t>
            </a:r>
            <a:r>
              <a:rPr lang="el-GR" b="1" dirty="0"/>
              <a:t> νεοπλασία και καρκίνος του τραχήλου της μήτρας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10184" y="2349310"/>
            <a:ext cx="9144000" cy="1655762"/>
          </a:xfrm>
        </p:spPr>
        <p:txBody>
          <a:bodyPr/>
          <a:lstStyle/>
          <a:p>
            <a:pPr algn="l"/>
            <a:r>
              <a:rPr lang="el-GR" dirty="0"/>
              <a:t>Περγιαλιώτης Βασίλειος</a:t>
            </a:r>
          </a:p>
          <a:p>
            <a:pPr algn="l"/>
            <a:r>
              <a:rPr lang="el-GR" dirty="0"/>
              <a:t>Πανεπιστημιακός Υπότροφος Γ` Μ/Γ</a:t>
            </a:r>
          </a:p>
          <a:p>
            <a:pPr algn="l"/>
            <a:r>
              <a:rPr lang="el-GR" dirty="0"/>
              <a:t>Π.Γ.Ν. </a:t>
            </a:r>
            <a:r>
              <a:rPr lang="el-GR" dirty="0" err="1"/>
              <a:t>Αττικόν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16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Κολποσκόπηση – </a:t>
            </a:r>
            <a:r>
              <a:rPr lang="el-GR" dirty="0" err="1"/>
              <a:t>οξύλευκο</a:t>
            </a:r>
            <a:r>
              <a:rPr lang="el-GR" dirty="0"/>
              <a:t> επιθήλιο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563" y="1695450"/>
            <a:ext cx="2638425" cy="17335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555" y="3913982"/>
            <a:ext cx="3866866" cy="242093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3" y="1649064"/>
            <a:ext cx="2607894" cy="262528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66" y="2831306"/>
            <a:ext cx="2857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Κωνοειδής </a:t>
            </a:r>
            <a:r>
              <a:rPr lang="el-GR" dirty="0" err="1"/>
              <a:t>εκτομή</a:t>
            </a:r>
            <a:r>
              <a:rPr lang="el-GR" dirty="0"/>
              <a:t> τραχήλου με </a:t>
            </a:r>
            <a:r>
              <a:rPr lang="el-GR"/>
              <a:t>αγκύλη διαθερμίας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4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b="1" dirty="0"/>
              <a:t>Προτεινόμενα συστήματα ταξινόμησης</a:t>
            </a:r>
          </a:p>
        </p:txBody>
      </p:sp>
      <p:pic>
        <p:nvPicPr>
          <p:cNvPr id="1028" name="Picture 4" descr="Αποτέλεσμα εικόνας για bethesda classification cervical canc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5" y="1825625"/>
            <a:ext cx="85719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2" name="Picture 4" descr="Αποτέλεσμα εικόνας για hpv pathophys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Ιστολογική/κυτταρολογική αντιστοιχία</a:t>
            </a:r>
          </a:p>
        </p:txBody>
      </p:sp>
      <p:pic>
        <p:nvPicPr>
          <p:cNvPr id="2052" name="Picture 4" descr="Αποτέλεσμα εικόνας για bethesda classification cervical canc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7297"/>
            <a:ext cx="79056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1064" y="6181344"/>
            <a:ext cx="8156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Journal of the American Osteopathic Association, March 2011, Vol. 111, S35-S43.</a:t>
            </a:r>
          </a:p>
          <a:p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3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Παπανικολάου</a:t>
            </a:r>
          </a:p>
        </p:txBody>
      </p:sp>
      <p:pic>
        <p:nvPicPr>
          <p:cNvPr id="3074" name="Picture 2" descr="Αποτέλεσμα εικόνας για test papanikolao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6" y="1770761"/>
            <a:ext cx="3966633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ποτέλεσμα εικόνας για test papanikola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69" y="1690688"/>
            <a:ext cx="4073397" cy="30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Αποτέλεσμα εικόνας για test papanikolaou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575" y="4149089"/>
            <a:ext cx="3781169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Κυτταρολογία υγρής φάσης</a:t>
            </a:r>
          </a:p>
        </p:txBody>
      </p:sp>
      <p:pic>
        <p:nvPicPr>
          <p:cNvPr id="1026" name="Picture 2" descr="Αποτέλεσμα εικόνας για thinpr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2" y="1562291"/>
            <a:ext cx="5926265" cy="48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Κολποσκόπηση (διαγνωστική)</a:t>
            </a:r>
          </a:p>
        </p:txBody>
      </p:sp>
      <p:pic>
        <p:nvPicPr>
          <p:cNvPr id="3074" name="Picture 2" descr="Αποτέλεσμα εικόνας για colpos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70" y="1825625"/>
            <a:ext cx="67010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Κολποσκόπηση φυσιολογικά ευρήματα</a:t>
            </a:r>
          </a:p>
        </p:txBody>
      </p:sp>
      <p:pic>
        <p:nvPicPr>
          <p:cNvPr id="6146" name="Picture 2" descr="Αποτέλεσμα εικόνας για normal cervix colpos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0" y="1606169"/>
            <a:ext cx="4051977" cy="30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844" y="1971929"/>
            <a:ext cx="3399222" cy="362350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943" y="1606169"/>
            <a:ext cx="3649067" cy="33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Κολποσκόπηση – ανώμαλα αγγεία </a:t>
            </a:r>
            <a:r>
              <a:rPr lang="en-US" dirty="0"/>
              <a:t>	</a:t>
            </a:r>
            <a:endParaRPr lang="el-GR" dirty="0"/>
          </a:p>
        </p:txBody>
      </p:sp>
      <p:pic>
        <p:nvPicPr>
          <p:cNvPr id="4100" name="Picture 4" descr="Αποτέλεσμα εικόνας για colposcopy acetowhite ch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90688"/>
            <a:ext cx="70866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</Words>
  <Application>Microsoft Office PowerPoint</Application>
  <PresentationFormat>Ευρεία οθόνη</PresentationFormat>
  <Paragraphs>15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Ενδοεπιθηλιακή νεοπλασία και καρκίνος του τραχήλου της μήτρας</vt:lpstr>
      <vt:lpstr>Προτεινόμενα συστήματα ταξινόμησης</vt:lpstr>
      <vt:lpstr>Παρουσίαση του PowerPoint</vt:lpstr>
      <vt:lpstr>Ιστολογική/κυτταρολογική αντιστοιχία</vt:lpstr>
      <vt:lpstr>Παπανικολάου</vt:lpstr>
      <vt:lpstr>Κυτταρολογία υγρής φάσης</vt:lpstr>
      <vt:lpstr>Κολποσκόπηση (διαγνωστική)</vt:lpstr>
      <vt:lpstr>Κολποσκόπηση φυσιολογικά ευρήματα</vt:lpstr>
      <vt:lpstr>Κολποσκόπηση – ανώμαλα αγγεία  </vt:lpstr>
      <vt:lpstr>Κολποσκόπηση – οξύλευκο επιθήλιο</vt:lpstr>
      <vt:lpstr>Κωνοειδής εκτομή τραχήλου με αγκύλη διαθερμίας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Ενδοεπιθηλιακή νεοπλασία και καρκίνος του τραχήλου της μήτρας</dc:title>
  <dc:creator>Bill</dc:creator>
  <cp:lastModifiedBy>Bill</cp:lastModifiedBy>
  <cp:revision>7</cp:revision>
  <dcterms:created xsi:type="dcterms:W3CDTF">2017-02-14T16:32:15Z</dcterms:created>
  <dcterms:modified xsi:type="dcterms:W3CDTF">2017-02-20T19:13:00Z</dcterms:modified>
</cp:coreProperties>
</file>